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310" r:id="rId6"/>
    <p:sldId id="259" r:id="rId7"/>
    <p:sldId id="391" r:id="rId8"/>
    <p:sldId id="352" r:id="rId9"/>
    <p:sldId id="393" r:id="rId10"/>
    <p:sldId id="276" r:id="rId11"/>
    <p:sldId id="392" r:id="rId12"/>
    <p:sldId id="353" r:id="rId13"/>
    <p:sldId id="394" r:id="rId14"/>
    <p:sldId id="363" r:id="rId15"/>
    <p:sldId id="354" r:id="rId16"/>
    <p:sldId id="364" r:id="rId17"/>
    <p:sldId id="355" r:id="rId18"/>
    <p:sldId id="365" r:id="rId19"/>
    <p:sldId id="357" r:id="rId20"/>
    <p:sldId id="356" r:id="rId21"/>
    <p:sldId id="358" r:id="rId22"/>
    <p:sldId id="359" r:id="rId23"/>
    <p:sldId id="360" r:id="rId24"/>
    <p:sldId id="366" r:id="rId25"/>
    <p:sldId id="383" r:id="rId26"/>
    <p:sldId id="335" r:id="rId2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2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2022/2/22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2022/2/22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22488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r>
              <a:rPr lang="ja-JP" altLang="en-US" dirty="0"/>
              <a:t>基礎第</a:t>
            </a:r>
            <a:r>
              <a:rPr lang="en-US" altLang="ja-JP" dirty="0"/>
              <a:t>2</a:t>
            </a:r>
            <a:r>
              <a:rPr lang="ja-JP" altLang="en-US" dirty="0"/>
              <a:t>回　編集ソフトの説明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811179" y="4864403"/>
            <a:ext cx="949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050426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BC0D235-3994-324C-9282-9F7FDED38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230647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202D9C4-42AA-2B4B-B247-DF48205872E3}"/>
              </a:ext>
            </a:extLst>
          </p:cNvPr>
          <p:cNvSpPr txBox="1"/>
          <p:nvPr/>
        </p:nvSpPr>
        <p:spPr>
          <a:xfrm>
            <a:off x="4854692" y="4829320"/>
            <a:ext cx="949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せつめい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E0F4999-E2B1-4220-A039-4E638024FF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77BD17-AD51-4E5E-AA27-4A40A7D359CD}"/>
              </a:ext>
            </a:extLst>
          </p:cNvPr>
          <p:cNvSpPr txBox="1"/>
          <p:nvPr/>
        </p:nvSpPr>
        <p:spPr>
          <a:xfrm>
            <a:off x="2769668" y="4846245"/>
            <a:ext cx="949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Filmora</a:t>
            </a:r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とは？</a:t>
            </a:r>
            <a:endParaRPr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filmora</a:t>
            </a:r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でできること</a:t>
            </a:r>
            <a:endParaRPr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90661" y="2302301"/>
            <a:ext cx="32243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590661" y="1484118"/>
            <a:ext cx="85792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とは？　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動画編集をする時には専用のソフトが必要</a:t>
            </a:r>
            <a:endParaRPr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B9EFC6-28A4-4886-8559-FF019E2B7D1F}"/>
              </a:ext>
            </a:extLst>
          </p:cNvPr>
          <p:cNvSpPr txBox="1"/>
          <p:nvPr/>
        </p:nvSpPr>
        <p:spPr>
          <a:xfrm>
            <a:off x="564078" y="2303607"/>
            <a:ext cx="36457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どうがへんしゅう　　　　とき　　　せんよう　　　　　　　　ひつよう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D78C2F-3B4B-2D47-9EFE-8223C9DE3640}"/>
              </a:ext>
            </a:extLst>
          </p:cNvPr>
          <p:cNvSpPr txBox="1"/>
          <p:nvPr/>
        </p:nvSpPr>
        <p:spPr>
          <a:xfrm>
            <a:off x="1125056" y="145125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  <p:pic>
        <p:nvPicPr>
          <p:cNvPr id="7" name="Picture 2" descr="フィルムのイラスト（映画）">
            <a:extLst>
              <a:ext uri="{FF2B5EF4-FFF2-40B4-BE49-F238E27FC236}">
                <a16:creationId xmlns:a16="http://schemas.microsoft.com/office/drawing/2014/main" id="{23DCA8B7-703F-D74D-89A5-DCE05A5AD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A3BC6A44-6A8D-DC4A-BE71-B564F9E9F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372" y="3152102"/>
            <a:ext cx="4658974" cy="27482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E9192E2-C067-E649-8E14-97AE3B714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293" y="1264883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2C42FBF-C19A-3446-89AB-C0CCFB9F7ABA}"/>
              </a:ext>
            </a:extLst>
          </p:cNvPr>
          <p:cNvGrpSpPr/>
          <p:nvPr/>
        </p:nvGrpSpPr>
        <p:grpSpPr>
          <a:xfrm>
            <a:off x="1364444" y="896124"/>
            <a:ext cx="4328266" cy="2562377"/>
            <a:chOff x="1454870" y="679399"/>
            <a:chExt cx="4328266" cy="256237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E34623A-C8AC-F343-BFA0-1DE1D43A4C69}"/>
                </a:ext>
              </a:extLst>
            </p:cNvPr>
            <p:cNvGrpSpPr/>
            <p:nvPr/>
          </p:nvGrpSpPr>
          <p:grpSpPr>
            <a:xfrm>
              <a:off x="1454870" y="679399"/>
              <a:ext cx="4328266" cy="2562377"/>
              <a:chOff x="3243335" y="4989245"/>
              <a:chExt cx="4328266" cy="1835691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C0AC68E0-A9A5-4248-BDEA-BCD536530DB5}"/>
                  </a:ext>
                </a:extLst>
              </p:cNvPr>
              <p:cNvGrpSpPr/>
              <p:nvPr/>
            </p:nvGrpSpPr>
            <p:grpSpPr>
              <a:xfrm>
                <a:off x="3243335" y="4989245"/>
                <a:ext cx="4328266" cy="1835691"/>
                <a:chOff x="1577631" y="5113082"/>
                <a:chExt cx="9456741" cy="1648170"/>
              </a:xfrm>
            </p:grpSpPr>
            <p:sp>
              <p:nvSpPr>
                <p:cNvPr id="16" name="吹き出し: 角を丸めた四角形 60">
                  <a:extLst>
                    <a:ext uri="{FF2B5EF4-FFF2-40B4-BE49-F238E27FC236}">
                      <a16:creationId xmlns:a16="http://schemas.microsoft.com/office/drawing/2014/main" id="{7C2BCB7E-5BBA-3141-889C-28BC833BE65E}"/>
                    </a:ext>
                  </a:extLst>
                </p:cNvPr>
                <p:cNvSpPr/>
                <p:nvPr/>
              </p:nvSpPr>
              <p:spPr>
                <a:xfrm>
                  <a:off x="1577631" y="5113082"/>
                  <a:ext cx="9157043" cy="1347370"/>
                </a:xfrm>
                <a:prstGeom prst="wedgeRoundRectCallout">
                  <a:avLst>
                    <a:gd name="adj1" fmla="val 61160"/>
                    <a:gd name="adj2" fmla="val 1730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59A8C641-C923-1842-BB7C-BAC6D2624F6E}"/>
                    </a:ext>
                  </a:extLst>
                </p:cNvPr>
                <p:cNvSpPr txBox="1"/>
                <p:nvPr/>
              </p:nvSpPr>
              <p:spPr>
                <a:xfrm>
                  <a:off x="1577631" y="5162497"/>
                  <a:ext cx="9456741" cy="1598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動画編集をするには、</a:t>
                  </a:r>
                  <a:endParaRPr kumimoji="1" lang="en-US" altLang="ja-JP" sz="1600" dirty="0"/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専用のソフトが必要だよ。</a:t>
                  </a:r>
                  <a:endParaRPr kumimoji="1" lang="en-US" altLang="ja-JP" sz="1600" dirty="0"/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これから「</a:t>
                  </a:r>
                  <a:r>
                    <a:rPr kumimoji="1" lang="en-US" altLang="ja-JP" sz="1600" b="1" dirty="0" err="1">
                      <a:solidFill>
                        <a:schemeClr val="accent4"/>
                      </a:solidFill>
                    </a:rPr>
                    <a:t>Filmora</a:t>
                  </a:r>
                  <a:r>
                    <a:rPr kumimoji="1" lang="ja-JP" altLang="en-US" sz="1600"/>
                    <a:t>」という動画編集ソフトを使って勉強していくよ！</a:t>
                  </a:r>
                  <a:endParaRPr kumimoji="1" lang="en-US" altLang="ja-JP" sz="1600" dirty="0"/>
                </a:p>
                <a:p>
                  <a:pPr>
                    <a:lnSpc>
                      <a:spcPct val="200000"/>
                    </a:lnSpc>
                  </a:pPr>
                  <a:endParaRPr kumimoji="1" lang="en-US" altLang="ja-JP" sz="1600" dirty="0"/>
                </a:p>
              </p:txBody>
            </p:sp>
          </p:grp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7F5B997-E25A-7D4F-8126-2AC154256791}"/>
                  </a:ext>
                </a:extLst>
              </p:cNvPr>
              <p:cNvSpPr txBox="1"/>
              <p:nvPr/>
            </p:nvSpPr>
            <p:spPr>
              <a:xfrm>
                <a:off x="3243335" y="5081559"/>
                <a:ext cx="1107996" cy="1653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どうがへんしゅう</a:t>
                </a: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7CE4D4A-2E60-564A-BF45-5082962762DE}"/>
                </a:ext>
              </a:extLst>
            </p:cNvPr>
            <p:cNvSpPr txBox="1"/>
            <p:nvPr/>
          </p:nvSpPr>
          <p:spPr>
            <a:xfrm>
              <a:off x="1454870" y="1274661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せんよう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6B3FE73-2FD4-6A4A-867C-4BDA6A754BE0}"/>
                </a:ext>
              </a:extLst>
            </p:cNvPr>
            <p:cNvSpPr txBox="1"/>
            <p:nvPr/>
          </p:nvSpPr>
          <p:spPr>
            <a:xfrm>
              <a:off x="2487928" y="1791192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フィモーラ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DC33859-C86B-2E4F-9BCA-5AC9BCA95261}"/>
                </a:ext>
              </a:extLst>
            </p:cNvPr>
            <p:cNvSpPr txBox="1"/>
            <p:nvPr/>
          </p:nvSpPr>
          <p:spPr>
            <a:xfrm>
              <a:off x="3893823" y="1803280"/>
              <a:ext cx="110799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どうがへんしゅう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B2BC9ED-62A8-B84F-A852-51F322645F8E}"/>
                </a:ext>
              </a:extLst>
            </p:cNvPr>
            <p:cNvSpPr txBox="1"/>
            <p:nvPr/>
          </p:nvSpPr>
          <p:spPr>
            <a:xfrm>
              <a:off x="1454870" y="226842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44C84DC-BA73-D64A-AAB9-15DEC2259E39}"/>
                </a:ext>
              </a:extLst>
            </p:cNvPr>
            <p:cNvSpPr txBox="1"/>
            <p:nvPr/>
          </p:nvSpPr>
          <p:spPr>
            <a:xfrm>
              <a:off x="2060164" y="226842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べんきょう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88D693A-D93E-0643-ADA5-74FC350D339C}"/>
                </a:ext>
              </a:extLst>
            </p:cNvPr>
            <p:cNvSpPr txBox="1"/>
            <p:nvPr/>
          </p:nvSpPr>
          <p:spPr>
            <a:xfrm>
              <a:off x="2828618" y="1274661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ひつよう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FE2B22E-A36C-5143-8DAF-3FB4E43B08F8}"/>
              </a:ext>
            </a:extLst>
          </p:cNvPr>
          <p:cNvGrpSpPr/>
          <p:nvPr/>
        </p:nvGrpSpPr>
        <p:grpSpPr>
          <a:xfrm>
            <a:off x="1272405" y="3457722"/>
            <a:ext cx="1745857" cy="2234149"/>
            <a:chOff x="7144002" y="3031701"/>
            <a:chExt cx="1745857" cy="2234149"/>
          </a:xfrm>
        </p:grpSpPr>
        <p:pic>
          <p:nvPicPr>
            <p:cNvPr id="24" name="Picture 2" descr="Filmora Video Editor - 動画編集」をMac App Storeで">
              <a:extLst>
                <a:ext uri="{FF2B5EF4-FFF2-40B4-BE49-F238E27FC236}">
                  <a16:creationId xmlns:a16="http://schemas.microsoft.com/office/drawing/2014/main" id="{27AD3E6A-A192-3A4B-966B-A323180CF1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4002" y="3031701"/>
              <a:ext cx="1745857" cy="1745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7727683C-7B54-5E42-964B-A96926E2F67A}"/>
                </a:ext>
              </a:extLst>
            </p:cNvPr>
            <p:cNvGrpSpPr/>
            <p:nvPr/>
          </p:nvGrpSpPr>
          <p:grpSpPr>
            <a:xfrm>
              <a:off x="7551307" y="4781102"/>
              <a:ext cx="931246" cy="484748"/>
              <a:chOff x="7551307" y="4781102"/>
              <a:chExt cx="931246" cy="484748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2B74B21-7BB5-3C4F-A2A8-0E3CEE57F01E}"/>
                  </a:ext>
                </a:extLst>
              </p:cNvPr>
              <p:cNvSpPr txBox="1"/>
              <p:nvPr/>
            </p:nvSpPr>
            <p:spPr>
              <a:xfrm>
                <a:off x="7551307" y="4896518"/>
                <a:ext cx="9312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sz="1800" b="1" dirty="0" err="1">
                    <a:solidFill>
                      <a:schemeClr val="accent4"/>
                    </a:solidFill>
                  </a:rPr>
                  <a:t>Filmora</a:t>
                </a:r>
                <a:endParaRPr lang="ja-JP" altLang="en-US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4627737-771C-0041-9E47-6AD81607B0E6}"/>
                  </a:ext>
                </a:extLst>
              </p:cNvPr>
              <p:cNvSpPr txBox="1"/>
              <p:nvPr/>
            </p:nvSpPr>
            <p:spPr>
              <a:xfrm>
                <a:off x="7636056" y="4781102"/>
                <a:ext cx="76174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</a:rPr>
                  <a:t>フィモーラ</a:t>
                </a:r>
              </a:p>
            </p:txBody>
          </p:sp>
        </p:grpSp>
      </p:grpSp>
      <p:sp>
        <p:nvSpPr>
          <p:cNvPr id="28" name="タイトル 2">
            <a:extLst>
              <a:ext uri="{FF2B5EF4-FFF2-40B4-BE49-F238E27FC236}">
                <a16:creationId xmlns:a16="http://schemas.microsoft.com/office/drawing/2014/main" id="{49AA5880-BEE2-AA45-AD5F-411ED499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33" y="110866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とは？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9687FF5-B09D-E340-8DB6-3CE6D5D58C34}"/>
              </a:ext>
            </a:extLst>
          </p:cNvPr>
          <p:cNvSpPr txBox="1"/>
          <p:nvPr/>
        </p:nvSpPr>
        <p:spPr>
          <a:xfrm>
            <a:off x="466891" y="13661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185196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図 61">
            <a:extLst>
              <a:ext uri="{FF2B5EF4-FFF2-40B4-BE49-F238E27FC236}">
                <a16:creationId xmlns:a16="http://schemas.microsoft.com/office/drawing/2014/main" id="{1B90FD8C-F18A-5544-8EDB-FADF7E3C2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134" y="5381821"/>
            <a:ext cx="1342120" cy="1018718"/>
          </a:xfrm>
          <a:prstGeom prst="rect">
            <a:avLst/>
          </a:prstGeom>
        </p:spPr>
      </p:pic>
      <p:sp>
        <p:nvSpPr>
          <p:cNvPr id="82" name="タイトル 2">
            <a:extLst>
              <a:ext uri="{FF2B5EF4-FFF2-40B4-BE49-F238E27FC236}">
                <a16:creationId xmlns:a16="http://schemas.microsoft.com/office/drawing/2014/main" id="{D6EB1B10-DEB5-EB46-97B0-48A40798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17" y="361757"/>
            <a:ext cx="7249886" cy="746846"/>
          </a:xfrm>
        </p:spPr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とは？　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75DA05EB-B310-DC4C-A897-90E29FB86069}"/>
              </a:ext>
            </a:extLst>
          </p:cNvPr>
          <p:cNvSpPr txBox="1"/>
          <p:nvPr/>
        </p:nvSpPr>
        <p:spPr>
          <a:xfrm>
            <a:off x="606160" y="29038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BF6F4DB4-2106-6C47-AFDA-3CC954CE5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33290" y="3045001"/>
            <a:ext cx="1101687" cy="1854911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329703F-5639-DF4B-ADF6-8DF4ED4EA221}"/>
              </a:ext>
            </a:extLst>
          </p:cNvPr>
          <p:cNvGrpSpPr/>
          <p:nvPr/>
        </p:nvGrpSpPr>
        <p:grpSpPr>
          <a:xfrm>
            <a:off x="1419676" y="3287659"/>
            <a:ext cx="3725119" cy="1571881"/>
            <a:chOff x="934182" y="3140772"/>
            <a:chExt cx="3725119" cy="1571881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01B42D68-8E0D-3E42-80E5-02F0AA230D4D}"/>
                </a:ext>
              </a:extLst>
            </p:cNvPr>
            <p:cNvGrpSpPr/>
            <p:nvPr/>
          </p:nvGrpSpPr>
          <p:grpSpPr>
            <a:xfrm>
              <a:off x="934182" y="3140772"/>
              <a:ext cx="3725119" cy="1571881"/>
              <a:chOff x="491466" y="2308118"/>
              <a:chExt cx="4420782" cy="1294514"/>
            </a:xfrm>
          </p:grpSpPr>
          <p:sp>
            <p:nvSpPr>
              <p:cNvPr id="26" name="吹き出し: 角を丸めた四角形 54">
                <a:extLst>
                  <a:ext uri="{FF2B5EF4-FFF2-40B4-BE49-F238E27FC236}">
                    <a16:creationId xmlns:a16="http://schemas.microsoft.com/office/drawing/2014/main" id="{92B52EE1-B28D-7C42-AAA5-15B83915B164}"/>
                  </a:ext>
                </a:extLst>
              </p:cNvPr>
              <p:cNvSpPr/>
              <p:nvPr/>
            </p:nvSpPr>
            <p:spPr>
              <a:xfrm>
                <a:off x="491466" y="2323189"/>
                <a:ext cx="4420782" cy="1279443"/>
              </a:xfrm>
              <a:prstGeom prst="wedgeRoundRectCallout">
                <a:avLst>
                  <a:gd name="adj1" fmla="val 56800"/>
                  <a:gd name="adj2" fmla="val 2154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E6249A0-A47D-A344-B127-B87FB0E325A6}"/>
                  </a:ext>
                </a:extLst>
              </p:cNvPr>
              <p:cNvSpPr txBox="1"/>
              <p:nvPr/>
            </p:nvSpPr>
            <p:spPr>
              <a:xfrm>
                <a:off x="927410" y="2308118"/>
                <a:ext cx="3419678" cy="1241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/>
                  <a:t>書き出し時の、画質の設定や下に出てくるロゴを消すには</a:t>
                </a:r>
                <a:br>
                  <a:rPr lang="en-US" altLang="ja-JP" sz="1600" dirty="0"/>
                </a:br>
                <a:r>
                  <a:rPr lang="ja-JP" altLang="en-US" sz="1600"/>
                  <a:t>課金をする必要があるよ。</a:t>
                </a:r>
                <a:endParaRPr lang="en-US" altLang="ja-JP" sz="1600" dirty="0"/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78004D3-3ADB-C247-A71B-BC3E1268850D}"/>
                </a:ext>
              </a:extLst>
            </p:cNvPr>
            <p:cNvSpPr txBox="1"/>
            <p:nvPr/>
          </p:nvSpPr>
          <p:spPr>
            <a:xfrm>
              <a:off x="1239343" y="3186104"/>
              <a:ext cx="49021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B7C1D3E-E0B9-D945-B2C4-CDCCE585E800}"/>
                </a:ext>
              </a:extLst>
            </p:cNvPr>
            <p:cNvSpPr txBox="1"/>
            <p:nvPr/>
          </p:nvSpPr>
          <p:spPr>
            <a:xfrm>
              <a:off x="1659245" y="3186104"/>
              <a:ext cx="49021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だ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9C42852-DCC6-AF42-87DA-F52AB83FE0E8}"/>
                </a:ext>
              </a:extLst>
            </p:cNvPr>
            <p:cNvSpPr txBox="1"/>
            <p:nvPr/>
          </p:nvSpPr>
          <p:spPr>
            <a:xfrm>
              <a:off x="2041842" y="3186104"/>
              <a:ext cx="49021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じ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4D4722A-8293-2343-9949-8F54CD96B894}"/>
                </a:ext>
              </a:extLst>
            </p:cNvPr>
            <p:cNvSpPr txBox="1"/>
            <p:nvPr/>
          </p:nvSpPr>
          <p:spPr>
            <a:xfrm>
              <a:off x="2652483" y="3186104"/>
              <a:ext cx="7593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がしつ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9417FD1-7AA7-F443-8538-1354DD3E3F02}"/>
                </a:ext>
              </a:extLst>
            </p:cNvPr>
            <p:cNvSpPr txBox="1"/>
            <p:nvPr/>
          </p:nvSpPr>
          <p:spPr>
            <a:xfrm>
              <a:off x="3282236" y="3186104"/>
              <a:ext cx="7593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せってい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319E642-5020-7848-B206-8BA026571715}"/>
                </a:ext>
              </a:extLst>
            </p:cNvPr>
            <p:cNvSpPr txBox="1"/>
            <p:nvPr/>
          </p:nvSpPr>
          <p:spPr>
            <a:xfrm>
              <a:off x="1145049" y="3680086"/>
              <a:ext cx="7593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した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7FF6A45-4922-7C40-BCD1-5D2B10D6278C}"/>
                </a:ext>
              </a:extLst>
            </p:cNvPr>
            <p:cNvSpPr txBox="1"/>
            <p:nvPr/>
          </p:nvSpPr>
          <p:spPr>
            <a:xfrm>
              <a:off x="1676855" y="3680086"/>
              <a:ext cx="49021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で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B65E177-0666-7241-B344-B239C4306D9E}"/>
                </a:ext>
              </a:extLst>
            </p:cNvPr>
            <p:cNvSpPr txBox="1"/>
            <p:nvPr/>
          </p:nvSpPr>
          <p:spPr>
            <a:xfrm>
              <a:off x="3080672" y="3680086"/>
              <a:ext cx="49021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け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58C0B4D-0565-ED47-A175-772483352911}"/>
                </a:ext>
              </a:extLst>
            </p:cNvPr>
            <p:cNvSpPr txBox="1"/>
            <p:nvPr/>
          </p:nvSpPr>
          <p:spPr>
            <a:xfrm>
              <a:off x="1213489" y="4153516"/>
              <a:ext cx="7593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かきん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8341B02-D3ED-774C-99B3-4A87C5C5D744}"/>
                </a:ext>
              </a:extLst>
            </p:cNvPr>
            <p:cNvSpPr txBox="1"/>
            <p:nvPr/>
          </p:nvSpPr>
          <p:spPr>
            <a:xfrm>
              <a:off x="2304904" y="4153516"/>
              <a:ext cx="7593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ひつよう</a:t>
              </a:r>
              <a:endParaRPr kumimoji="1" lang="ja-JP" altLang="en-US" sz="1050" dirty="0">
                <a:latin typeface="+mn-ea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B7F0364-7524-C742-978A-1486D50D12E8}"/>
              </a:ext>
            </a:extLst>
          </p:cNvPr>
          <p:cNvGrpSpPr/>
          <p:nvPr/>
        </p:nvGrpSpPr>
        <p:grpSpPr>
          <a:xfrm>
            <a:off x="3925794" y="5415121"/>
            <a:ext cx="3468174" cy="1022445"/>
            <a:chOff x="2097597" y="5084008"/>
            <a:chExt cx="3468174" cy="1022445"/>
          </a:xfrm>
        </p:grpSpPr>
        <p:sp>
          <p:nvSpPr>
            <p:cNvPr id="63" name="吹き出し: 角を丸めた四角形 54">
              <a:extLst>
                <a:ext uri="{FF2B5EF4-FFF2-40B4-BE49-F238E27FC236}">
                  <a16:creationId xmlns:a16="http://schemas.microsoft.com/office/drawing/2014/main" id="{C954A033-EFA6-6C4B-B6CE-A7EFEA2DC177}"/>
                </a:ext>
              </a:extLst>
            </p:cNvPr>
            <p:cNvSpPr/>
            <p:nvPr/>
          </p:nvSpPr>
          <p:spPr>
            <a:xfrm>
              <a:off x="2097597" y="5084008"/>
              <a:ext cx="3468174" cy="1022445"/>
            </a:xfrm>
            <a:prstGeom prst="wedgeRoundRectCallout">
              <a:avLst>
                <a:gd name="adj1" fmla="val -56189"/>
                <a:gd name="adj2" fmla="val -1348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80BACFB-B01E-DD47-8B3E-1E7A1649A8BB}"/>
                </a:ext>
              </a:extLst>
            </p:cNvPr>
            <p:cNvSpPr txBox="1"/>
            <p:nvPr/>
          </p:nvSpPr>
          <p:spPr>
            <a:xfrm>
              <a:off x="2198605" y="5238429"/>
              <a:ext cx="336716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600" dirty="0" err="1"/>
                <a:t>Filmora</a:t>
              </a:r>
              <a:r>
                <a:rPr kumimoji="1" lang="ja-JP" altLang="en-US" sz="1600"/>
                <a:t>は初めての動画編集に</a:t>
              </a:r>
              <a:endParaRPr kumimoji="1" lang="en-US" altLang="ja-JP" sz="1600" dirty="0"/>
            </a:p>
            <a:p>
              <a:endParaRPr kumimoji="1" lang="en-US" altLang="ja-JP" sz="1600" dirty="0"/>
            </a:p>
            <a:p>
              <a:r>
                <a:rPr kumimoji="1" lang="ja-JP" altLang="en-US" sz="1600"/>
                <a:t>ぴったりなソフトだよ！</a:t>
              </a:r>
              <a:endParaRPr lang="ja-JP" altLang="en-US" sz="160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B038034-C410-6C40-9EF6-458FF246F72D}"/>
                </a:ext>
              </a:extLst>
            </p:cNvPr>
            <p:cNvSpPr txBox="1"/>
            <p:nvPr/>
          </p:nvSpPr>
          <p:spPr>
            <a:xfrm>
              <a:off x="2811040" y="5118206"/>
              <a:ext cx="7593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はじ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AF5A9296-0C83-AE4E-8A5B-3D3FC20A9076}"/>
                </a:ext>
              </a:extLst>
            </p:cNvPr>
            <p:cNvSpPr txBox="1"/>
            <p:nvPr/>
          </p:nvSpPr>
          <p:spPr>
            <a:xfrm>
              <a:off x="3753784" y="5118206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どうがへんしゅう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C6DB97C-6AC7-684F-A7C4-C420B2AB8E93}"/>
                </a:ext>
              </a:extLst>
            </p:cNvPr>
            <p:cNvSpPr txBox="1"/>
            <p:nvPr/>
          </p:nvSpPr>
          <p:spPr>
            <a:xfrm>
              <a:off x="2097597" y="5118206"/>
              <a:ext cx="96660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フィモーラ</a:t>
              </a:r>
              <a:endParaRPr kumimoji="1" lang="ja-JP" altLang="en-US" sz="1050" dirty="0">
                <a:latin typeface="+mn-ea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41AA23D-E514-AA4D-920A-923C27E84C03}"/>
              </a:ext>
            </a:extLst>
          </p:cNvPr>
          <p:cNvGrpSpPr/>
          <p:nvPr/>
        </p:nvGrpSpPr>
        <p:grpSpPr>
          <a:xfrm>
            <a:off x="1181457" y="1060445"/>
            <a:ext cx="6387746" cy="3083921"/>
            <a:chOff x="287186" y="1178387"/>
            <a:chExt cx="6387746" cy="308392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178387"/>
              <a:ext cx="6340197" cy="3083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動画編集ソフト</a:t>
              </a:r>
              <a:r>
                <a:rPr kumimoji="1" lang="en-US" altLang="ja-JP" sz="2000" b="1" dirty="0"/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</a:rPr>
                <a:t>Filmora</a:t>
              </a:r>
              <a:r>
                <a:rPr kumimoji="1" lang="ja-JP" altLang="en-US" sz="2000"/>
                <a:t>とは</a:t>
              </a:r>
              <a:br>
                <a:rPr kumimoji="1" lang="en-US" altLang="ja-JP" sz="2000" dirty="0"/>
              </a:br>
              <a:r>
                <a:rPr kumimoji="1" lang="ja-JP" altLang="en-US" sz="2000" b="1">
                  <a:solidFill>
                    <a:schemeClr val="accent4"/>
                  </a:solidFill>
                </a:rPr>
                <a:t>パソコン</a:t>
              </a:r>
              <a:r>
                <a:rPr lang="ja-JP" altLang="en-US" sz="2000" b="1">
                  <a:solidFill>
                    <a:schemeClr val="accent4"/>
                  </a:solidFill>
                </a:rPr>
                <a:t>上で、動画編集ができるソフト</a:t>
              </a:r>
              <a:r>
                <a:rPr lang="ja-JP" altLang="en-US" sz="2000"/>
                <a:t>です。</a:t>
              </a:r>
              <a:br>
                <a:rPr lang="en-US" altLang="ja-JP" sz="2000" dirty="0"/>
              </a:br>
              <a:r>
                <a:rPr lang="ja-JP" altLang="en-US" sz="2000"/>
                <a:t>ダウンロードは無料です。（有料の機能もあります）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br>
                <a:rPr lang="en-US" altLang="ja-JP" sz="2000" dirty="0"/>
              </a:br>
              <a:endParaRPr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ADD9CD4-F163-0142-B88B-E9AB22AF088A}"/>
                </a:ext>
              </a:extLst>
            </p:cNvPr>
            <p:cNvSpPr txBox="1"/>
            <p:nvPr/>
          </p:nvSpPr>
          <p:spPr>
            <a:xfrm>
              <a:off x="2063411" y="1853828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どうがへんしゅう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7C1C466-3C99-ED49-B01A-78A34080F364}"/>
                </a:ext>
              </a:extLst>
            </p:cNvPr>
            <p:cNvSpPr txBox="1"/>
            <p:nvPr/>
          </p:nvSpPr>
          <p:spPr>
            <a:xfrm>
              <a:off x="1828257" y="2497300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むりょう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4CDA9B2-C0B9-4A47-89E8-A7A42A6ECD84}"/>
                </a:ext>
              </a:extLst>
            </p:cNvPr>
            <p:cNvSpPr txBox="1"/>
            <p:nvPr/>
          </p:nvSpPr>
          <p:spPr>
            <a:xfrm>
              <a:off x="3315005" y="2497300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ゆうりょう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CAF85B4-8F20-4D48-B6C8-AD5BD877BA42}"/>
                </a:ext>
              </a:extLst>
            </p:cNvPr>
            <p:cNvSpPr txBox="1"/>
            <p:nvPr/>
          </p:nvSpPr>
          <p:spPr>
            <a:xfrm>
              <a:off x="4092755" y="2497300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きのう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F22CBE4-2BAB-1341-9573-895E82989EC3}"/>
                </a:ext>
              </a:extLst>
            </p:cNvPr>
            <p:cNvSpPr txBox="1"/>
            <p:nvPr/>
          </p:nvSpPr>
          <p:spPr>
            <a:xfrm>
              <a:off x="287186" y="1285828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どうがへんしゅう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4891144-FA41-1D49-8976-19E7A752373F}"/>
                </a:ext>
              </a:extLst>
            </p:cNvPr>
            <p:cNvSpPr txBox="1"/>
            <p:nvPr/>
          </p:nvSpPr>
          <p:spPr>
            <a:xfrm>
              <a:off x="2011699" y="1315912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>
                  <a:solidFill>
                    <a:schemeClr val="accent4"/>
                  </a:solidFill>
                  <a:latin typeface="+mn-ea"/>
                </a:rPr>
                <a:t>フィモーラ</a:t>
              </a:r>
              <a:endParaRPr kumimoji="1" lang="ja-JP" altLang="en-US" sz="1050" b="1" dirty="0">
                <a:solidFill>
                  <a:schemeClr val="accent4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でできること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D78C2F-3B4B-2D47-9EFE-8223C9DE3640}"/>
              </a:ext>
            </a:extLst>
          </p:cNvPr>
          <p:cNvSpPr txBox="1"/>
          <p:nvPr/>
        </p:nvSpPr>
        <p:spPr>
          <a:xfrm>
            <a:off x="1125056" y="145125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フィモーラ</a:t>
            </a:r>
          </a:p>
        </p:txBody>
      </p:sp>
      <p:pic>
        <p:nvPicPr>
          <p:cNvPr id="7" name="Picture 2" descr="フィルムのイラスト（映画）">
            <a:extLst>
              <a:ext uri="{FF2B5EF4-FFF2-40B4-BE49-F238E27FC236}">
                <a16:creationId xmlns:a16="http://schemas.microsoft.com/office/drawing/2014/main" id="{23DCA8B7-703F-D74D-89A5-DCE05A5AD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68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72111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 dirty="0"/>
              <a:t>でできること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453932" y="386946"/>
            <a:ext cx="1335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フィモーラ</a:t>
            </a:r>
          </a:p>
        </p:txBody>
      </p:sp>
      <p:pic>
        <p:nvPicPr>
          <p:cNvPr id="3" name="図 2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A0558300-C727-CC4E-B64D-FE418B1F9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560" y="1971636"/>
            <a:ext cx="4770894" cy="269187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431BCEF-B023-7842-A011-B76603AB609B}"/>
              </a:ext>
            </a:extLst>
          </p:cNvPr>
          <p:cNvGrpSpPr/>
          <p:nvPr/>
        </p:nvGrpSpPr>
        <p:grpSpPr>
          <a:xfrm>
            <a:off x="304514" y="1368262"/>
            <a:ext cx="3955104" cy="4690062"/>
            <a:chOff x="318203" y="1149601"/>
            <a:chExt cx="3955104" cy="469006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178387"/>
              <a:ext cx="3538148" cy="4661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・動画の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カット編集</a:t>
              </a:r>
              <a:endParaRPr kumimoji="1" lang="en-US" altLang="ja-JP" sz="2000" b="1" dirty="0">
                <a:solidFill>
                  <a:schemeClr val="accent4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・動画内の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テキストの入力</a:t>
              </a:r>
              <a:endParaRPr kumimoji="1" lang="en-US" altLang="ja-JP" sz="2000" b="1" dirty="0">
                <a:solidFill>
                  <a:schemeClr val="accent4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lang="ja-JP" altLang="en-US" sz="2000" b="1"/>
                <a:t>・</a:t>
              </a:r>
              <a:r>
                <a:rPr lang="en-US" altLang="ja-JP" sz="2000" b="1" dirty="0">
                  <a:solidFill>
                    <a:schemeClr val="accent4"/>
                  </a:solidFill>
                </a:rPr>
                <a:t>BGM</a:t>
              </a:r>
              <a:r>
                <a:rPr lang="ja-JP" altLang="en-US" sz="2000" b="1">
                  <a:solidFill>
                    <a:schemeClr val="accent4"/>
                  </a:solidFill>
                </a:rPr>
                <a:t>の追加</a:t>
              </a:r>
              <a:r>
                <a:rPr lang="ja-JP" altLang="en-US" sz="2000"/>
                <a:t>や、音声の編集</a:t>
              </a:r>
              <a:endParaRPr lang="en-US" altLang="ja-JP" sz="2000" dirty="0"/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・画面の大きさなどの調節</a:t>
              </a:r>
              <a:endParaRPr kumimoji="1" lang="en-US" altLang="ja-JP" sz="2000" dirty="0"/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・豊富な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エフェクト効果</a:t>
              </a:r>
              <a:endParaRPr kumimoji="1" lang="en-US" altLang="ja-JP" sz="2000" b="1" dirty="0">
                <a:solidFill>
                  <a:schemeClr val="accent4"/>
                </a:solidFill>
              </a:endParaRP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AFCC1F8-824F-C849-8ED3-483A5FC99961}"/>
                </a:ext>
              </a:extLst>
            </p:cNvPr>
            <p:cNvSpPr txBox="1"/>
            <p:nvPr/>
          </p:nvSpPr>
          <p:spPr>
            <a:xfrm>
              <a:off x="318203" y="1149601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22A78C9-4D4F-CC43-8A4A-D906561D481E}"/>
                </a:ext>
              </a:extLst>
            </p:cNvPr>
            <p:cNvSpPr txBox="1"/>
            <p:nvPr/>
          </p:nvSpPr>
          <p:spPr>
            <a:xfrm>
              <a:off x="1920759" y="1149601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へんしゅう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EF56F1D-8D93-BB44-AE6D-6631938F97A2}"/>
                </a:ext>
              </a:extLst>
            </p:cNvPr>
            <p:cNvSpPr txBox="1"/>
            <p:nvPr/>
          </p:nvSpPr>
          <p:spPr>
            <a:xfrm>
              <a:off x="442290" y="2062726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どうがない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AEBE519-0D81-864D-8A75-F9FB20CB5D47}"/>
                </a:ext>
              </a:extLst>
            </p:cNvPr>
            <p:cNvSpPr txBox="1"/>
            <p:nvPr/>
          </p:nvSpPr>
          <p:spPr>
            <a:xfrm>
              <a:off x="2661375" y="2062726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にゅうりょく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D5AE6667-3D6C-4B47-80C6-D725674387FF}"/>
                </a:ext>
              </a:extLst>
            </p:cNvPr>
            <p:cNvSpPr txBox="1"/>
            <p:nvPr/>
          </p:nvSpPr>
          <p:spPr>
            <a:xfrm>
              <a:off x="1158114" y="2983497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ついか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687CB28-64DB-C441-A5AC-128914DE5C67}"/>
                </a:ext>
              </a:extLst>
            </p:cNvPr>
            <p:cNvSpPr txBox="1"/>
            <p:nvPr/>
          </p:nvSpPr>
          <p:spPr>
            <a:xfrm>
              <a:off x="457243" y="2983497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ビージーエム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B38E4E3-4537-CD47-AABB-3D432898AC3C}"/>
                </a:ext>
              </a:extLst>
            </p:cNvPr>
            <p:cNvSpPr txBox="1"/>
            <p:nvPr/>
          </p:nvSpPr>
          <p:spPr>
            <a:xfrm>
              <a:off x="2927596" y="2983497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へんしゅう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11F39A3-38E2-AA4A-AF7E-52487E4F3E28}"/>
                </a:ext>
              </a:extLst>
            </p:cNvPr>
            <p:cNvSpPr txBox="1"/>
            <p:nvPr/>
          </p:nvSpPr>
          <p:spPr>
            <a:xfrm>
              <a:off x="2156772" y="2983497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おんせい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20ACCC3-6124-0443-BA22-EC042AE2F0FB}"/>
                </a:ext>
              </a:extLst>
            </p:cNvPr>
            <p:cNvSpPr txBox="1"/>
            <p:nvPr/>
          </p:nvSpPr>
          <p:spPr>
            <a:xfrm>
              <a:off x="381680" y="3883932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がめん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1993796-C6A5-9742-BF4B-99C30B17E5C7}"/>
                </a:ext>
              </a:extLst>
            </p:cNvPr>
            <p:cNvSpPr txBox="1"/>
            <p:nvPr/>
          </p:nvSpPr>
          <p:spPr>
            <a:xfrm>
              <a:off x="1007588" y="3883932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おお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893D5F-EDA3-E343-B44C-D527DDD1F443}"/>
                </a:ext>
              </a:extLst>
            </p:cNvPr>
            <p:cNvSpPr txBox="1"/>
            <p:nvPr/>
          </p:nvSpPr>
          <p:spPr>
            <a:xfrm>
              <a:off x="2596015" y="3883932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ちょうせつ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91A954E-E534-F244-AEE0-1F783DF9050F}"/>
                </a:ext>
              </a:extLst>
            </p:cNvPr>
            <p:cNvSpPr txBox="1"/>
            <p:nvPr/>
          </p:nvSpPr>
          <p:spPr>
            <a:xfrm>
              <a:off x="318541" y="4774937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ほうふ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7DCD616-3A82-8449-A786-D93AF54AB6A4}"/>
                </a:ext>
              </a:extLst>
            </p:cNvPr>
            <p:cNvSpPr txBox="1"/>
            <p:nvPr/>
          </p:nvSpPr>
          <p:spPr>
            <a:xfrm>
              <a:off x="2386558" y="4774937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こうか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017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D96E87C-1818-7443-BDAF-8B34C60EC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2868" y="4654635"/>
            <a:ext cx="1267639" cy="2020120"/>
          </a:xfrm>
          <a:prstGeom prst="rect">
            <a:avLst/>
          </a:prstGeom>
        </p:spPr>
      </p:pic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A854F7F-4FF8-A449-BCAA-B5FE0B054A84}"/>
              </a:ext>
            </a:extLst>
          </p:cNvPr>
          <p:cNvGrpSpPr/>
          <p:nvPr/>
        </p:nvGrpSpPr>
        <p:grpSpPr>
          <a:xfrm>
            <a:off x="1433363" y="959489"/>
            <a:ext cx="5898759" cy="1079278"/>
            <a:chOff x="650986" y="1098290"/>
            <a:chExt cx="5898759" cy="1079278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008619C-A0E7-9A4C-89BE-6A61D5616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0986" y="1158850"/>
              <a:ext cx="1342120" cy="1018718"/>
            </a:xfrm>
            <a:prstGeom prst="rect">
              <a:avLst/>
            </a:prstGeom>
          </p:spPr>
        </p:pic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7C56B9A-4376-7E4C-8CEE-0238FF0FDF71}"/>
                </a:ext>
              </a:extLst>
            </p:cNvPr>
            <p:cNvGrpSpPr/>
            <p:nvPr/>
          </p:nvGrpSpPr>
          <p:grpSpPr>
            <a:xfrm>
              <a:off x="2504661" y="1098290"/>
              <a:ext cx="4045084" cy="1022445"/>
              <a:chOff x="2097597" y="5084008"/>
              <a:chExt cx="3468174" cy="1022445"/>
            </a:xfrm>
          </p:grpSpPr>
          <p:sp>
            <p:nvSpPr>
              <p:cNvPr id="7" name="吹き出し: 角を丸めた四角形 54">
                <a:extLst>
                  <a:ext uri="{FF2B5EF4-FFF2-40B4-BE49-F238E27FC236}">
                    <a16:creationId xmlns:a16="http://schemas.microsoft.com/office/drawing/2014/main" id="{4739FDE5-BCC3-3B46-B934-E48D9751FF78}"/>
                  </a:ext>
                </a:extLst>
              </p:cNvPr>
              <p:cNvSpPr/>
              <p:nvPr/>
            </p:nvSpPr>
            <p:spPr>
              <a:xfrm>
                <a:off x="2097597" y="5084008"/>
                <a:ext cx="3468174" cy="1022445"/>
              </a:xfrm>
              <a:prstGeom prst="wedgeRoundRectCallout">
                <a:avLst>
                  <a:gd name="adj1" fmla="val -56189"/>
                  <a:gd name="adj2" fmla="val -134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A56CB6C-25EC-E74E-A37B-BC5291F82433}"/>
                  </a:ext>
                </a:extLst>
              </p:cNvPr>
              <p:cNvSpPr txBox="1"/>
              <p:nvPr/>
            </p:nvSpPr>
            <p:spPr>
              <a:xfrm>
                <a:off x="2198605" y="5238429"/>
                <a:ext cx="336716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sz="1600" dirty="0" err="1"/>
                  <a:t>Filmora</a:t>
                </a:r>
                <a:r>
                  <a:rPr kumimoji="1" lang="ja-JP" altLang="en-US" sz="1600"/>
                  <a:t>は他にも</a:t>
                </a:r>
                <a:endParaRPr kumimoji="1" lang="en-US" altLang="ja-JP" sz="1600" dirty="0"/>
              </a:p>
              <a:p>
                <a:endParaRPr kumimoji="1" lang="en-US" altLang="ja-JP" sz="1600" dirty="0"/>
              </a:p>
              <a:p>
                <a:r>
                  <a:rPr kumimoji="1" lang="ja-JP" altLang="en-US" sz="1600"/>
                  <a:t>こんなことができるよ！</a:t>
                </a:r>
                <a:endParaRPr lang="ja-JP" altLang="en-US" sz="1600"/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F55842F-A19B-FA42-8098-41D6AB8B16C0}"/>
                </a:ext>
              </a:extLst>
            </p:cNvPr>
            <p:cNvSpPr txBox="1"/>
            <p:nvPr/>
          </p:nvSpPr>
          <p:spPr>
            <a:xfrm>
              <a:off x="2529297" y="1157976"/>
              <a:ext cx="10523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フィモーラ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9F7630A8-4C0F-BF40-934B-83904EAFF251}"/>
                </a:ext>
              </a:extLst>
            </p:cNvPr>
            <p:cNvSpPr txBox="1"/>
            <p:nvPr/>
          </p:nvSpPr>
          <p:spPr>
            <a:xfrm>
              <a:off x="3339725" y="1139694"/>
              <a:ext cx="6236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ほか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75096E7-35BD-C94B-8D69-571F42A62A4B}"/>
              </a:ext>
            </a:extLst>
          </p:cNvPr>
          <p:cNvGrpSpPr/>
          <p:nvPr/>
        </p:nvGrpSpPr>
        <p:grpSpPr>
          <a:xfrm>
            <a:off x="1520152" y="2437229"/>
            <a:ext cx="6123042" cy="547484"/>
            <a:chOff x="1450468" y="1979737"/>
            <a:chExt cx="6123042" cy="547484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9673A38-7A14-C64A-A6AF-D35A934A797F}"/>
                </a:ext>
              </a:extLst>
            </p:cNvPr>
            <p:cNvSpPr txBox="1"/>
            <p:nvPr/>
          </p:nvSpPr>
          <p:spPr>
            <a:xfrm>
              <a:off x="1562473" y="2011695"/>
              <a:ext cx="6011037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2000" b="1" dirty="0"/>
                <a:t>・</a:t>
              </a:r>
              <a:r>
                <a:rPr kumimoji="1" lang="ja-JP" altLang="en-US" sz="2000" b="1" dirty="0">
                  <a:solidFill>
                    <a:schemeClr val="accent4"/>
                  </a:solidFill>
                </a:rPr>
                <a:t>動画の逆再生</a:t>
              </a:r>
              <a:r>
                <a:rPr kumimoji="1" lang="ja-JP" altLang="en-US" sz="2000" dirty="0"/>
                <a:t>やスローモーションなどを作れる</a:t>
              </a:r>
              <a:endParaRPr lang="ja-JP" altLang="en-US" sz="2000" dirty="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B613996-D2E5-9F4E-BB73-D153CAF39E88}"/>
                </a:ext>
              </a:extLst>
            </p:cNvPr>
            <p:cNvSpPr txBox="1"/>
            <p:nvPr/>
          </p:nvSpPr>
          <p:spPr>
            <a:xfrm>
              <a:off x="1450468" y="1989976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1BABAD0-543D-E740-B19C-FCF18F80A429}"/>
                </a:ext>
              </a:extLst>
            </p:cNvPr>
            <p:cNvSpPr txBox="1"/>
            <p:nvPr/>
          </p:nvSpPr>
          <p:spPr>
            <a:xfrm>
              <a:off x="2366039" y="197973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ぎゃくさいせい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4F157B48-EA3A-3C40-AFC3-7085C0D1F966}"/>
                </a:ext>
              </a:extLst>
            </p:cNvPr>
            <p:cNvSpPr txBox="1"/>
            <p:nvPr/>
          </p:nvSpPr>
          <p:spPr>
            <a:xfrm>
              <a:off x="5916727" y="197973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つく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6CE5AAF-6FA1-4F41-8703-9F1F6A55F572}"/>
              </a:ext>
            </a:extLst>
          </p:cNvPr>
          <p:cNvGrpSpPr/>
          <p:nvPr/>
        </p:nvGrpSpPr>
        <p:grpSpPr>
          <a:xfrm>
            <a:off x="1422834" y="3299725"/>
            <a:ext cx="4802305" cy="630942"/>
            <a:chOff x="4435325" y="2465685"/>
            <a:chExt cx="4802305" cy="630942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748AD68-C7E4-FC42-8FB2-6CF28C3E5F2E}"/>
                </a:ext>
              </a:extLst>
            </p:cNvPr>
            <p:cNvSpPr txBox="1"/>
            <p:nvPr/>
          </p:nvSpPr>
          <p:spPr>
            <a:xfrm>
              <a:off x="4640782" y="2465685"/>
              <a:ext cx="4596848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dirty="0"/>
                <a:t>・一つの画面内に二つの映像を流せる</a:t>
              </a:r>
              <a:endParaRPr lang="en-US" altLang="ja-JP" sz="2000" dirty="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9B346409-BF62-2941-A207-1323A7C36953}"/>
                </a:ext>
              </a:extLst>
            </p:cNvPr>
            <p:cNvSpPr txBox="1"/>
            <p:nvPr/>
          </p:nvSpPr>
          <p:spPr>
            <a:xfrm>
              <a:off x="4435325" y="254630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ひと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F1BFA92-98CC-B348-A770-4FB2761E06B8}"/>
                </a:ext>
              </a:extLst>
            </p:cNvPr>
            <p:cNvSpPr txBox="1"/>
            <p:nvPr/>
          </p:nvSpPr>
          <p:spPr>
            <a:xfrm>
              <a:off x="5463893" y="254630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latin typeface="+mn-ea"/>
                </a:rPr>
                <a:t>がめんない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231B94C-2974-0C46-BF2F-619B32E9FB04}"/>
                </a:ext>
              </a:extLst>
            </p:cNvPr>
            <p:cNvSpPr txBox="1"/>
            <p:nvPr/>
          </p:nvSpPr>
          <p:spPr>
            <a:xfrm>
              <a:off x="6236147" y="254630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ふた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98CD2061-2B09-7243-9209-C99E13E22AAE}"/>
                </a:ext>
              </a:extLst>
            </p:cNvPr>
            <p:cNvSpPr txBox="1"/>
            <p:nvPr/>
          </p:nvSpPr>
          <p:spPr>
            <a:xfrm>
              <a:off x="7778627" y="254630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なが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B6315F7-A4F2-D54C-A651-35B8895CF2D0}"/>
                </a:ext>
              </a:extLst>
            </p:cNvPr>
            <p:cNvSpPr txBox="1"/>
            <p:nvPr/>
          </p:nvSpPr>
          <p:spPr>
            <a:xfrm>
              <a:off x="7114459" y="254630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えいぞう</a:t>
              </a:r>
              <a:endParaRPr kumimoji="1" lang="ja-JP" altLang="en-US" sz="1050" dirty="0">
                <a:latin typeface="+mn-ea"/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7AD5509A-4A9E-D944-8394-9D2E65E41658}"/>
              </a:ext>
            </a:extLst>
          </p:cNvPr>
          <p:cNvGrpSpPr/>
          <p:nvPr/>
        </p:nvGrpSpPr>
        <p:grpSpPr>
          <a:xfrm>
            <a:off x="1500757" y="4149259"/>
            <a:ext cx="3449342" cy="630942"/>
            <a:chOff x="1122658" y="3520977"/>
            <a:chExt cx="3449342" cy="63094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41B34CB-D535-8D40-8C13-1729D27BF801}"/>
                </a:ext>
              </a:extLst>
            </p:cNvPr>
            <p:cNvSpPr txBox="1"/>
            <p:nvPr/>
          </p:nvSpPr>
          <p:spPr>
            <a:xfrm>
              <a:off x="1201981" y="3520977"/>
              <a:ext cx="3370019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 dirty="0"/>
                <a:t>・</a:t>
              </a:r>
              <a:r>
                <a:rPr kumimoji="1" lang="ja-JP" altLang="en-US" sz="2000" b="1" dirty="0">
                  <a:solidFill>
                    <a:schemeClr val="accent4"/>
                  </a:solidFill>
                </a:rPr>
                <a:t>動画のカラー調整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 </a:t>
              </a:r>
              <a:r>
                <a:rPr kumimoji="1" lang="ja-JP" altLang="en-US" sz="2000" dirty="0"/>
                <a:t>など</a:t>
              </a:r>
              <a:r>
                <a:rPr kumimoji="1" lang="en-US" altLang="ja-JP" sz="2000" dirty="0"/>
                <a:t>…</a:t>
              </a:r>
              <a:r>
                <a:rPr kumimoji="1" lang="ja-JP" altLang="en-US" sz="2000" dirty="0"/>
                <a:t> </a:t>
              </a:r>
              <a:endParaRPr kumimoji="1" lang="en-US" altLang="ja-JP" sz="2000" dirty="0"/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09DB1D44-6661-0A46-872D-3A29E2B141D3}"/>
                </a:ext>
              </a:extLst>
            </p:cNvPr>
            <p:cNvSpPr txBox="1"/>
            <p:nvPr/>
          </p:nvSpPr>
          <p:spPr>
            <a:xfrm>
              <a:off x="1122658" y="3610742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8091D14-9DF0-4647-B2CE-D668CFBB3C59}"/>
                </a:ext>
              </a:extLst>
            </p:cNvPr>
            <p:cNvSpPr txBox="1"/>
            <p:nvPr/>
          </p:nvSpPr>
          <p:spPr>
            <a:xfrm>
              <a:off x="2711084" y="3610742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ちょうせい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36376EA-F5EB-D941-8B02-D58A876A0CD0}"/>
              </a:ext>
            </a:extLst>
          </p:cNvPr>
          <p:cNvGrpSpPr/>
          <p:nvPr/>
        </p:nvGrpSpPr>
        <p:grpSpPr>
          <a:xfrm>
            <a:off x="1804883" y="5083409"/>
            <a:ext cx="4045084" cy="1591346"/>
            <a:chOff x="1909827" y="5088972"/>
            <a:chExt cx="4045084" cy="159134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E850B4D8-BA27-6549-9EFD-7691067D0F92}"/>
                </a:ext>
              </a:extLst>
            </p:cNvPr>
            <p:cNvGrpSpPr/>
            <p:nvPr/>
          </p:nvGrpSpPr>
          <p:grpSpPr>
            <a:xfrm>
              <a:off x="1909827" y="5088972"/>
              <a:ext cx="4045084" cy="1591346"/>
              <a:chOff x="2769496" y="5008355"/>
              <a:chExt cx="4045084" cy="1591346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2382668A-2B89-934B-887A-F513E93D8FA2}"/>
                  </a:ext>
                </a:extLst>
              </p:cNvPr>
              <p:cNvGrpSpPr/>
              <p:nvPr/>
            </p:nvGrpSpPr>
            <p:grpSpPr>
              <a:xfrm>
                <a:off x="2769496" y="5008355"/>
                <a:ext cx="4045084" cy="1591346"/>
                <a:chOff x="4302440" y="3622967"/>
                <a:chExt cx="4184611" cy="1144479"/>
              </a:xfrm>
            </p:grpSpPr>
            <p:sp>
              <p:nvSpPr>
                <p:cNvPr id="12" name="吹き出し: 角を丸めた四角形 21">
                  <a:extLst>
                    <a:ext uri="{FF2B5EF4-FFF2-40B4-BE49-F238E27FC236}">
                      <a16:creationId xmlns:a16="http://schemas.microsoft.com/office/drawing/2014/main" id="{1327D45E-922C-6A46-B5A9-39D63FF95072}"/>
                    </a:ext>
                  </a:extLst>
                </p:cNvPr>
                <p:cNvSpPr/>
                <p:nvPr/>
              </p:nvSpPr>
              <p:spPr>
                <a:xfrm>
                  <a:off x="4302440" y="3638504"/>
                  <a:ext cx="4184611" cy="1128942"/>
                </a:xfrm>
                <a:prstGeom prst="wedgeRoundRectCallout">
                  <a:avLst>
                    <a:gd name="adj1" fmla="val 58467"/>
                    <a:gd name="adj2" fmla="val 1834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rgbClr val="067F9C"/>
                    </a:solidFill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FE1642E2-C5D1-D841-B817-5B48F65E9E96}"/>
                    </a:ext>
                  </a:extLst>
                </p:cNvPr>
                <p:cNvSpPr txBox="1"/>
                <p:nvPr/>
              </p:nvSpPr>
              <p:spPr>
                <a:xfrm>
                  <a:off x="4465050" y="3622967"/>
                  <a:ext cx="3859390" cy="376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F7C6EB6B-E60F-914E-9130-6F8E2416857A}"/>
                  </a:ext>
                </a:extLst>
              </p:cNvPr>
              <p:cNvSpPr txBox="1"/>
              <p:nvPr/>
            </p:nvSpPr>
            <p:spPr>
              <a:xfrm>
                <a:off x="3105017" y="5337813"/>
                <a:ext cx="336716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を使って</a:t>
                </a:r>
                <a:endParaRPr kumimoji="1" lang="en-US" altLang="ja-JP" dirty="0"/>
              </a:p>
              <a:p>
                <a:endParaRPr kumimoji="1" lang="en-US" altLang="ja-JP" dirty="0"/>
              </a:p>
              <a:p>
                <a:r>
                  <a:rPr kumimoji="1" lang="ja-JP" altLang="en-US"/>
                  <a:t>色々な動画が作れそうだね！</a:t>
                </a:r>
                <a:endParaRPr lang="ja-JP" altLang="en-US"/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089B068-253B-F943-9F7C-DFFDF8296C1A}"/>
                  </a:ext>
                </a:extLst>
              </p:cNvPr>
              <p:cNvSpPr txBox="1"/>
              <p:nvPr/>
            </p:nvSpPr>
            <p:spPr>
              <a:xfrm>
                <a:off x="3055447" y="5182424"/>
                <a:ext cx="105230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フィモーラ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A41EFCC-0973-F04C-90F2-09091315FC53}"/>
                  </a:ext>
                </a:extLst>
              </p:cNvPr>
              <p:cNvSpPr txBox="1"/>
              <p:nvPr/>
            </p:nvSpPr>
            <p:spPr>
              <a:xfrm>
                <a:off x="3922168" y="5182424"/>
                <a:ext cx="68085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つか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780CA31D-1BFF-7A47-9AC1-970570F980C9}"/>
                  </a:ext>
                </a:extLst>
              </p:cNvPr>
              <p:cNvSpPr txBox="1"/>
              <p:nvPr/>
            </p:nvSpPr>
            <p:spPr>
              <a:xfrm>
                <a:off x="3001531" y="5741866"/>
                <a:ext cx="86672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いろいろ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5880A00-7EAE-204C-AD5F-FA33BC70DBEA}"/>
                  </a:ext>
                </a:extLst>
              </p:cNvPr>
              <p:cNvSpPr txBox="1"/>
              <p:nvPr/>
            </p:nvSpPr>
            <p:spPr>
              <a:xfrm>
                <a:off x="3434891" y="5741866"/>
                <a:ext cx="134571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どうが</a:t>
                </a:r>
                <a:endParaRPr kumimoji="1" lang="ja-JP" altLang="en-US" sz="900" dirty="0">
                  <a:latin typeface="+mn-ea"/>
                </a:endParaRPr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0F01BB5-1D97-2F4A-8433-208CD35EDB34}"/>
                </a:ext>
              </a:extLst>
            </p:cNvPr>
            <p:cNvSpPr txBox="1"/>
            <p:nvPr/>
          </p:nvSpPr>
          <p:spPr>
            <a:xfrm>
              <a:off x="3514331" y="5822483"/>
              <a:ext cx="6539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つく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38" name="タイトル 4">
            <a:extLst>
              <a:ext uri="{FF2B5EF4-FFF2-40B4-BE49-F238E27FC236}">
                <a16:creationId xmlns:a16="http://schemas.microsoft.com/office/drawing/2014/main" id="{AA06EAD2-58DB-4122-9B65-B2E9C7100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72111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 dirty="0"/>
              <a:t>でできること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DCD98B9-1AAB-4898-9DFB-77FFF7B986A0}"/>
              </a:ext>
            </a:extLst>
          </p:cNvPr>
          <p:cNvSpPr txBox="1"/>
          <p:nvPr/>
        </p:nvSpPr>
        <p:spPr>
          <a:xfrm>
            <a:off x="453932" y="386946"/>
            <a:ext cx="1335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2759709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動画のカット編集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1CA14D0A-6D97-FC44-8DF2-F2B3D2799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912" y="901251"/>
            <a:ext cx="985874" cy="1571097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64A0C2F5-5AE3-594D-8ED3-AA01BB5FA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857424" y="4475579"/>
            <a:ext cx="1055842" cy="1618237"/>
          </a:xfrm>
          <a:prstGeom prst="rect">
            <a:avLst/>
          </a:prstGeom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29E9018F-5C62-8548-B06F-D26ED9535387}"/>
              </a:ext>
            </a:extLst>
          </p:cNvPr>
          <p:cNvGrpSpPr/>
          <p:nvPr/>
        </p:nvGrpSpPr>
        <p:grpSpPr>
          <a:xfrm>
            <a:off x="1835870" y="4758227"/>
            <a:ext cx="3520908" cy="1279443"/>
            <a:chOff x="1285398" y="4299340"/>
            <a:chExt cx="3520908" cy="1279443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026924EE-0553-8C4B-B348-26209315AE6E}"/>
                </a:ext>
              </a:extLst>
            </p:cNvPr>
            <p:cNvGrpSpPr/>
            <p:nvPr/>
          </p:nvGrpSpPr>
          <p:grpSpPr>
            <a:xfrm>
              <a:off x="1386628" y="4299340"/>
              <a:ext cx="3419678" cy="1279443"/>
              <a:chOff x="1386628" y="4299340"/>
              <a:chExt cx="3419678" cy="1279443"/>
            </a:xfrm>
          </p:grpSpPr>
          <p:sp>
            <p:nvSpPr>
              <p:cNvPr id="61" name="吹き出し: 角を丸めた四角形 54">
                <a:extLst>
                  <a:ext uri="{FF2B5EF4-FFF2-40B4-BE49-F238E27FC236}">
                    <a16:creationId xmlns:a16="http://schemas.microsoft.com/office/drawing/2014/main" id="{42850970-C1BB-1847-9A98-7CD2E9809C7D}"/>
                  </a:ext>
                </a:extLst>
              </p:cNvPr>
              <p:cNvSpPr/>
              <p:nvPr/>
            </p:nvSpPr>
            <p:spPr>
              <a:xfrm>
                <a:off x="1386628" y="4299340"/>
                <a:ext cx="3130764" cy="1279443"/>
              </a:xfrm>
              <a:prstGeom prst="wedgeRoundRectCallout">
                <a:avLst>
                  <a:gd name="adj1" fmla="val 57669"/>
                  <a:gd name="adj2" fmla="val 180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A3D871C-12FD-3649-A0E2-FADA3CDB943D}"/>
                  </a:ext>
                </a:extLst>
              </p:cNvPr>
              <p:cNvSpPr txBox="1"/>
              <p:nvPr/>
            </p:nvSpPr>
            <p:spPr>
              <a:xfrm>
                <a:off x="1386628" y="4324854"/>
                <a:ext cx="341967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音楽に合わせて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動画を編集することもできるよ！</a:t>
                </a:r>
                <a:endParaRPr kumimoji="1" lang="en-US" altLang="ja-JP" sz="1600" dirty="0"/>
              </a:p>
            </p:txBody>
          </p:sp>
        </p:grp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879B147-07AC-5F4F-A4C4-25BB16A2AB48}"/>
                </a:ext>
              </a:extLst>
            </p:cNvPr>
            <p:cNvSpPr txBox="1"/>
            <p:nvPr/>
          </p:nvSpPr>
          <p:spPr>
            <a:xfrm>
              <a:off x="1285398" y="4861630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C283A7F-5F25-A94C-86B1-445C9B5AF9EB}"/>
                </a:ext>
              </a:extLst>
            </p:cNvPr>
            <p:cNvSpPr txBox="1"/>
            <p:nvPr/>
          </p:nvSpPr>
          <p:spPr>
            <a:xfrm>
              <a:off x="1830009" y="4861630"/>
              <a:ext cx="9181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へんしゅう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ACEE41F9-B5A8-4140-AE7C-F93379CE3D77}"/>
                </a:ext>
              </a:extLst>
            </p:cNvPr>
            <p:cNvSpPr txBox="1"/>
            <p:nvPr/>
          </p:nvSpPr>
          <p:spPr>
            <a:xfrm>
              <a:off x="1321667" y="4384661"/>
              <a:ext cx="7993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おんがく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F5E03052-7321-2E44-9DD7-DF5CD80EB862}"/>
                </a:ext>
              </a:extLst>
            </p:cNvPr>
            <p:cNvSpPr txBox="1"/>
            <p:nvPr/>
          </p:nvSpPr>
          <p:spPr>
            <a:xfrm>
              <a:off x="1936976" y="4384661"/>
              <a:ext cx="4808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あ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E870C4C-BB35-C44F-8F98-F0840311DE31}"/>
              </a:ext>
            </a:extLst>
          </p:cNvPr>
          <p:cNvGrpSpPr/>
          <p:nvPr/>
        </p:nvGrpSpPr>
        <p:grpSpPr>
          <a:xfrm>
            <a:off x="1887527" y="1320530"/>
            <a:ext cx="4183818" cy="1017487"/>
            <a:chOff x="1887527" y="1320530"/>
            <a:chExt cx="4183818" cy="1017487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2E263C3-BA10-C34C-A7E7-2F1F8D536594}"/>
                </a:ext>
              </a:extLst>
            </p:cNvPr>
            <p:cNvGrpSpPr/>
            <p:nvPr/>
          </p:nvGrpSpPr>
          <p:grpSpPr>
            <a:xfrm>
              <a:off x="1887527" y="1320530"/>
              <a:ext cx="4183818" cy="1017487"/>
              <a:chOff x="4302440" y="3622967"/>
              <a:chExt cx="4184611" cy="1144479"/>
            </a:xfrm>
          </p:grpSpPr>
          <p:sp>
            <p:nvSpPr>
              <p:cNvPr id="53" name="吹き出し: 角を丸めた四角形 21">
                <a:extLst>
                  <a:ext uri="{FF2B5EF4-FFF2-40B4-BE49-F238E27FC236}">
                    <a16:creationId xmlns:a16="http://schemas.microsoft.com/office/drawing/2014/main" id="{579E4459-1804-4840-904C-307B8E76EC45}"/>
                  </a:ext>
                </a:extLst>
              </p:cNvPr>
              <p:cNvSpPr/>
              <p:nvPr/>
            </p:nvSpPr>
            <p:spPr>
              <a:xfrm>
                <a:off x="4302440" y="3638504"/>
                <a:ext cx="4184611" cy="1128942"/>
              </a:xfrm>
              <a:prstGeom prst="wedgeRoundRectCallout">
                <a:avLst>
                  <a:gd name="adj1" fmla="val 57975"/>
                  <a:gd name="adj2" fmla="val 689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67F9C"/>
                  </a:solidFill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6FDF32D9-E8E2-794B-B112-35C328887714}"/>
                  </a:ext>
                </a:extLst>
              </p:cNvPr>
              <p:cNvSpPr txBox="1"/>
              <p:nvPr/>
            </p:nvSpPr>
            <p:spPr>
              <a:xfrm>
                <a:off x="4465050" y="3622967"/>
                <a:ext cx="3859390" cy="376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04CB633-B83A-DB4D-81C5-75BD7E5C5502}"/>
                </a:ext>
              </a:extLst>
            </p:cNvPr>
            <p:cNvSpPr txBox="1"/>
            <p:nvPr/>
          </p:nvSpPr>
          <p:spPr>
            <a:xfrm>
              <a:off x="2231689" y="1424335"/>
              <a:ext cx="3482649" cy="6465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en-US" altLang="ja-JP" dirty="0" err="1"/>
                <a:t>Filmora</a:t>
              </a:r>
              <a:r>
                <a:rPr kumimoji="1" lang="ja-JP" altLang="en-US"/>
                <a:t>は、動画のカット編集ができるよ！</a:t>
              </a:r>
              <a:endParaRPr kumimoji="1" lang="en-US" altLang="ja-JP" dirty="0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250447C-9D59-B441-87A3-0298A421996D}"/>
                </a:ext>
              </a:extLst>
            </p:cNvPr>
            <p:cNvSpPr txBox="1"/>
            <p:nvPr/>
          </p:nvSpPr>
          <p:spPr>
            <a:xfrm>
              <a:off x="2139981" y="1433086"/>
              <a:ext cx="1088391" cy="167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フィモーラ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270DB38C-8372-944C-9A9A-28DF07CCC29A}"/>
                </a:ext>
              </a:extLst>
            </p:cNvPr>
            <p:cNvSpPr txBox="1"/>
            <p:nvPr/>
          </p:nvSpPr>
          <p:spPr>
            <a:xfrm>
              <a:off x="2998081" y="1401643"/>
              <a:ext cx="1391865" cy="167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4CAAA01-F50E-CA48-B212-C9A37A2FAC4B}"/>
                </a:ext>
              </a:extLst>
            </p:cNvPr>
            <p:cNvSpPr txBox="1"/>
            <p:nvPr/>
          </p:nvSpPr>
          <p:spPr>
            <a:xfrm>
              <a:off x="4765481" y="140164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F99015D-DCEF-014A-94CB-77B0FC3AEF33}"/>
              </a:ext>
            </a:extLst>
          </p:cNvPr>
          <p:cNvSpPr txBox="1"/>
          <p:nvPr/>
        </p:nvSpPr>
        <p:spPr>
          <a:xfrm>
            <a:off x="509139" y="378532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lang="ja-JP" altLang="en-US" sz="100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0BEFD-0B43-ED4E-9E77-45915B279E40}"/>
              </a:ext>
            </a:extLst>
          </p:cNvPr>
          <p:cNvSpPr txBox="1"/>
          <p:nvPr/>
        </p:nvSpPr>
        <p:spPr>
          <a:xfrm>
            <a:off x="2130620" y="378532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lang="ja-JP" altLang="en-US" sz="100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247D4A7-6BA3-6142-B15D-DF8E6D9E33D5}"/>
              </a:ext>
            </a:extLst>
          </p:cNvPr>
          <p:cNvGrpSpPr/>
          <p:nvPr/>
        </p:nvGrpSpPr>
        <p:grpSpPr>
          <a:xfrm>
            <a:off x="1677433" y="2909398"/>
            <a:ext cx="5898759" cy="1079278"/>
            <a:chOff x="1115090" y="1773035"/>
            <a:chExt cx="5898759" cy="1079278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2BB08590-7A6B-D94B-988B-886D1A470682}"/>
                </a:ext>
              </a:extLst>
            </p:cNvPr>
            <p:cNvGrpSpPr/>
            <p:nvPr/>
          </p:nvGrpSpPr>
          <p:grpSpPr>
            <a:xfrm>
              <a:off x="1115090" y="1773035"/>
              <a:ext cx="5898759" cy="1079278"/>
              <a:chOff x="650986" y="1098290"/>
              <a:chExt cx="5898759" cy="1079278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30F0D588-E34B-9841-9E9A-822DD81CD4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0986" y="1158850"/>
                <a:ext cx="1342120" cy="1018718"/>
              </a:xfrm>
              <a:prstGeom prst="rect">
                <a:avLst/>
              </a:prstGeom>
            </p:spPr>
          </p:pic>
          <p:grpSp>
            <p:nvGrpSpPr>
              <p:cNvPr id="40" name="グループ化 39">
                <a:extLst>
                  <a:ext uri="{FF2B5EF4-FFF2-40B4-BE49-F238E27FC236}">
                    <a16:creationId xmlns:a16="http://schemas.microsoft.com/office/drawing/2014/main" id="{C73D2B74-3063-A14E-9C66-C5FC6C1E0EF1}"/>
                  </a:ext>
                </a:extLst>
              </p:cNvPr>
              <p:cNvGrpSpPr/>
              <p:nvPr/>
            </p:nvGrpSpPr>
            <p:grpSpPr>
              <a:xfrm>
                <a:off x="2504661" y="1098290"/>
                <a:ext cx="4045084" cy="1022445"/>
                <a:chOff x="2097597" y="5084008"/>
                <a:chExt cx="3468174" cy="1022445"/>
              </a:xfrm>
            </p:grpSpPr>
            <p:sp>
              <p:nvSpPr>
                <p:cNvPr id="43" name="吹き出し: 角を丸めた四角形 54">
                  <a:extLst>
                    <a:ext uri="{FF2B5EF4-FFF2-40B4-BE49-F238E27FC236}">
                      <a16:creationId xmlns:a16="http://schemas.microsoft.com/office/drawing/2014/main" id="{EA3DFC73-A5FA-BF45-9734-A49E1FC586E5}"/>
                    </a:ext>
                  </a:extLst>
                </p:cNvPr>
                <p:cNvSpPr/>
                <p:nvPr/>
              </p:nvSpPr>
              <p:spPr>
                <a:xfrm>
                  <a:off x="2097597" y="5084008"/>
                  <a:ext cx="3468174" cy="1022445"/>
                </a:xfrm>
                <a:prstGeom prst="wedgeRoundRectCallout">
                  <a:avLst>
                    <a:gd name="adj1" fmla="val -56189"/>
                    <a:gd name="adj2" fmla="val -1348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D696BC78-0494-0B4A-B65D-915654069F98}"/>
                    </a:ext>
                  </a:extLst>
                </p:cNvPr>
                <p:cNvSpPr txBox="1"/>
                <p:nvPr/>
              </p:nvSpPr>
              <p:spPr>
                <a:xfrm>
                  <a:off x="2198605" y="5129020"/>
                  <a:ext cx="3367166" cy="92333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動画の中から</a:t>
                  </a:r>
                  <a:endParaRPr kumimoji="1" lang="en-US" altLang="ja-JP" sz="1600" dirty="0"/>
                </a:p>
                <a:p>
                  <a:pPr>
                    <a:lnSpc>
                      <a:spcPct val="150000"/>
                    </a:lnSpc>
                  </a:pPr>
                  <a:r>
                    <a:rPr kumimoji="1" lang="ja-JP" altLang="en-US" sz="1600" b="1">
                      <a:solidFill>
                        <a:schemeClr val="accent4"/>
                      </a:solidFill>
                    </a:rPr>
                    <a:t>必要な部分だけを</a:t>
                  </a:r>
                  <a:r>
                    <a:rPr lang="ja-JP" altLang="en-US" sz="1600" b="1">
                      <a:solidFill>
                        <a:schemeClr val="accent4"/>
                      </a:solidFill>
                    </a:rPr>
                    <a:t>切り取って繋げるよ。</a:t>
                  </a:r>
                  <a:endParaRPr lang="ja-JP" altLang="en-US" sz="1600"/>
                </a:p>
              </p:txBody>
            </p:sp>
          </p:grpSp>
        </p:grp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40DB41E-310D-EB44-9E00-E101EF2D4523}"/>
                </a:ext>
              </a:extLst>
            </p:cNvPr>
            <p:cNvSpPr txBox="1"/>
            <p:nvPr/>
          </p:nvSpPr>
          <p:spPr>
            <a:xfrm>
              <a:off x="2968765" y="1891898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AAE1879-4651-E146-A70F-A92FB1C63ED0}"/>
                </a:ext>
              </a:extLst>
            </p:cNvPr>
            <p:cNvSpPr txBox="1"/>
            <p:nvPr/>
          </p:nvSpPr>
          <p:spPr>
            <a:xfrm>
              <a:off x="3602904" y="1891898"/>
              <a:ext cx="5471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なか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EB0D33EE-57F8-C542-BC44-186B58B28CFD}"/>
                </a:ext>
              </a:extLst>
            </p:cNvPr>
            <p:cNvSpPr txBox="1"/>
            <p:nvPr/>
          </p:nvSpPr>
          <p:spPr>
            <a:xfrm>
              <a:off x="2949457" y="2245425"/>
              <a:ext cx="9181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ひつよう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E00C3D0-F086-4447-8742-CBD381D9E110}"/>
                </a:ext>
              </a:extLst>
            </p:cNvPr>
            <p:cNvSpPr txBox="1"/>
            <p:nvPr/>
          </p:nvSpPr>
          <p:spPr>
            <a:xfrm>
              <a:off x="3692470" y="2245425"/>
              <a:ext cx="7208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ぶぶん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7940343F-B895-0647-AFE8-F0CAF830E28F}"/>
                </a:ext>
              </a:extLst>
            </p:cNvPr>
            <p:cNvSpPr txBox="1"/>
            <p:nvPr/>
          </p:nvSpPr>
          <p:spPr>
            <a:xfrm>
              <a:off x="4719109" y="2245425"/>
              <a:ext cx="3589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き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B3C66D6-7DDC-4944-975E-B6DFF10295E2}"/>
                </a:ext>
              </a:extLst>
            </p:cNvPr>
            <p:cNvSpPr txBox="1"/>
            <p:nvPr/>
          </p:nvSpPr>
          <p:spPr>
            <a:xfrm>
              <a:off x="5132869" y="2245425"/>
              <a:ext cx="35890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と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4FFADCE-7D33-F541-8CDF-93505456013E}"/>
                </a:ext>
              </a:extLst>
            </p:cNvPr>
            <p:cNvSpPr txBox="1"/>
            <p:nvPr/>
          </p:nvSpPr>
          <p:spPr>
            <a:xfrm>
              <a:off x="5690163" y="2245425"/>
              <a:ext cx="4730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つな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140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422CB2B-21D5-2245-BBF7-6D1A2767F297}"/>
              </a:ext>
            </a:extLst>
          </p:cNvPr>
          <p:cNvGrpSpPr/>
          <p:nvPr/>
        </p:nvGrpSpPr>
        <p:grpSpPr>
          <a:xfrm>
            <a:off x="1926199" y="3429000"/>
            <a:ext cx="5197711" cy="4331820"/>
            <a:chOff x="4171403" y="2594060"/>
            <a:chExt cx="4786312" cy="3988956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D5D9D4F-BDDA-8F41-8D94-C9CA150B1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659"/>
            <a:stretch/>
          </p:blipFill>
          <p:spPr>
            <a:xfrm>
              <a:off x="4171403" y="2594060"/>
              <a:ext cx="4786312" cy="3988956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0378BA4F-01AA-3445-B425-86612C0AB181}"/>
                </a:ext>
              </a:extLst>
            </p:cNvPr>
            <p:cNvSpPr txBox="1"/>
            <p:nvPr/>
          </p:nvSpPr>
          <p:spPr>
            <a:xfrm>
              <a:off x="4265219" y="2670786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ひつよう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1B17CED-3570-FA4D-9DA0-12C459FFB748}"/>
                </a:ext>
              </a:extLst>
            </p:cNvPr>
            <p:cNvSpPr txBox="1"/>
            <p:nvPr/>
          </p:nvSpPr>
          <p:spPr>
            <a:xfrm>
              <a:off x="4872249" y="2679283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そざい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C0B7B9D-E19D-9649-83E4-FE8EBB46C1DD}"/>
                </a:ext>
              </a:extLst>
            </p:cNvPr>
            <p:cNvSpPr txBox="1"/>
            <p:nvPr/>
          </p:nvSpPr>
          <p:spPr>
            <a:xfrm>
              <a:off x="5469371" y="3047736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つか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0F6D96B-66B1-7243-8180-761EEDF0A418}"/>
                </a:ext>
              </a:extLst>
            </p:cNvPr>
            <p:cNvSpPr txBox="1"/>
            <p:nvPr/>
          </p:nvSpPr>
          <p:spPr>
            <a:xfrm>
              <a:off x="6623954" y="3046590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そざい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47804B1-B63A-D54B-AEA8-376263636A95}"/>
                </a:ext>
              </a:extLst>
            </p:cNvPr>
            <p:cNvSpPr txBox="1"/>
            <p:nvPr/>
          </p:nvSpPr>
          <p:spPr>
            <a:xfrm>
              <a:off x="5936456" y="4828518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FF0000"/>
                  </a:solidFill>
                  <a:latin typeface="+mn-ea"/>
                </a:rPr>
                <a:t>どうがそざい</a:t>
              </a:r>
              <a:endParaRPr kumimoji="1" lang="ja-JP" altLang="en-US" sz="900" dirty="0">
                <a:solidFill>
                  <a:srgbClr val="FF0000"/>
                </a:solidFill>
                <a:latin typeface="+mn-ea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4A8A4E3-CA78-F845-8BFB-C1EEB4D1E8FB}"/>
              </a:ext>
            </a:extLst>
          </p:cNvPr>
          <p:cNvGrpSpPr/>
          <p:nvPr/>
        </p:nvGrpSpPr>
        <p:grpSpPr>
          <a:xfrm>
            <a:off x="2236991" y="1218408"/>
            <a:ext cx="4670018" cy="1719669"/>
            <a:chOff x="2187982" y="398282"/>
            <a:chExt cx="4670018" cy="171966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92D19F83-9A20-4947-8941-5D6577C2C56F}"/>
                </a:ext>
              </a:extLst>
            </p:cNvPr>
            <p:cNvSpPr txBox="1"/>
            <p:nvPr/>
          </p:nvSpPr>
          <p:spPr>
            <a:xfrm>
              <a:off x="2286000" y="409791"/>
              <a:ext cx="4572000" cy="1708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 b="1" dirty="0">
                  <a:solidFill>
                    <a:schemeClr val="accent4"/>
                  </a:solidFill>
                </a:rPr>
                <a:t>複数の動画を同時に編集できる</a:t>
              </a:r>
              <a:r>
                <a:rPr lang="ja-JP" altLang="en-US" sz="2000" dirty="0"/>
                <a:t>ので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r>
                <a:rPr lang="ja-JP" altLang="en-US" sz="2000" dirty="0"/>
                <a:t>全く別の動画の好きな部分同士を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r>
                <a:rPr lang="ja-JP" altLang="en-US" sz="2000" dirty="0"/>
                <a:t>繋げることもできます。</a:t>
              </a:r>
              <a:endParaRPr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36CF953-8892-3745-A489-2ED6B725468C}"/>
                </a:ext>
              </a:extLst>
            </p:cNvPr>
            <p:cNvSpPr txBox="1"/>
            <p:nvPr/>
          </p:nvSpPr>
          <p:spPr>
            <a:xfrm>
              <a:off x="2985795" y="398282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C84DA22-31DA-6647-99C3-6F1EFEF4E57A}"/>
                </a:ext>
              </a:extLst>
            </p:cNvPr>
            <p:cNvSpPr txBox="1"/>
            <p:nvPr/>
          </p:nvSpPr>
          <p:spPr>
            <a:xfrm>
              <a:off x="3301884" y="942099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EB2B306-2032-D344-8CF4-DA3920D9B570}"/>
                </a:ext>
              </a:extLst>
            </p:cNvPr>
            <p:cNvSpPr txBox="1"/>
            <p:nvPr/>
          </p:nvSpPr>
          <p:spPr>
            <a:xfrm>
              <a:off x="4506432" y="409791"/>
              <a:ext cx="9181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へんしゅう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47883D5-A42D-A648-9E12-6DBB315DE197}"/>
                </a:ext>
              </a:extLst>
            </p:cNvPr>
            <p:cNvSpPr txBox="1"/>
            <p:nvPr/>
          </p:nvSpPr>
          <p:spPr>
            <a:xfrm>
              <a:off x="2187982" y="398282"/>
              <a:ext cx="91818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ふくすう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801BCA8-363B-EC49-9BE9-5C759C73F073}"/>
                </a:ext>
              </a:extLst>
            </p:cNvPr>
            <p:cNvSpPr txBox="1"/>
            <p:nvPr/>
          </p:nvSpPr>
          <p:spPr>
            <a:xfrm>
              <a:off x="3764551" y="398282"/>
              <a:ext cx="72080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どうじ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0531ADC-4641-F343-97C4-8032961916DD}"/>
                </a:ext>
              </a:extLst>
            </p:cNvPr>
            <p:cNvSpPr txBox="1"/>
            <p:nvPr/>
          </p:nvSpPr>
          <p:spPr>
            <a:xfrm>
              <a:off x="2204482" y="942099"/>
              <a:ext cx="6597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まった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F06B878-2EB2-A543-B23D-725B20956AC8}"/>
                </a:ext>
              </a:extLst>
            </p:cNvPr>
            <p:cNvSpPr txBox="1"/>
            <p:nvPr/>
          </p:nvSpPr>
          <p:spPr>
            <a:xfrm>
              <a:off x="2701353" y="942099"/>
              <a:ext cx="6597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べつ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60510D9-AC7A-5847-A98D-9510BE1B9183}"/>
                </a:ext>
              </a:extLst>
            </p:cNvPr>
            <p:cNvSpPr txBox="1"/>
            <p:nvPr/>
          </p:nvSpPr>
          <p:spPr>
            <a:xfrm>
              <a:off x="4080180" y="942099"/>
              <a:ext cx="4590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す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EBFF16C-3F19-DE40-9F52-3E3D6675FDE2}"/>
                </a:ext>
              </a:extLst>
            </p:cNvPr>
            <p:cNvSpPr txBox="1"/>
            <p:nvPr/>
          </p:nvSpPr>
          <p:spPr>
            <a:xfrm>
              <a:off x="4879280" y="942099"/>
              <a:ext cx="104068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ぶぶんどうし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1A03C5D-4600-E44C-9838-4D0A8688700C}"/>
                </a:ext>
              </a:extLst>
            </p:cNvPr>
            <p:cNvSpPr txBox="1"/>
            <p:nvPr/>
          </p:nvSpPr>
          <p:spPr>
            <a:xfrm>
              <a:off x="2286000" y="1581431"/>
              <a:ext cx="4730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つな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23" name="タイトル 4">
            <a:extLst>
              <a:ext uri="{FF2B5EF4-FFF2-40B4-BE49-F238E27FC236}">
                <a16:creationId xmlns:a16="http://schemas.microsoft.com/office/drawing/2014/main" id="{2D8E79BC-D4E9-434E-8716-1829F844C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動画のカット編集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BE07AA2-F69E-4EDC-868C-6214AB49B470}"/>
              </a:ext>
            </a:extLst>
          </p:cNvPr>
          <p:cNvSpPr txBox="1"/>
          <p:nvPr/>
        </p:nvSpPr>
        <p:spPr>
          <a:xfrm>
            <a:off x="509139" y="378532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lang="ja-JP" altLang="en-US" sz="100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40794AC-E210-4A66-B7A7-8B326BD52C0E}"/>
              </a:ext>
            </a:extLst>
          </p:cNvPr>
          <p:cNvSpPr txBox="1"/>
          <p:nvPr/>
        </p:nvSpPr>
        <p:spPr>
          <a:xfrm>
            <a:off x="2130620" y="378532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lang="ja-JP" altLang="en-US" sz="1000"/>
          </a:p>
        </p:txBody>
      </p:sp>
    </p:spTree>
    <p:extLst>
      <p:ext uri="{BB962C8B-B14F-4D97-AF65-F5344CB8AC3E}">
        <p14:creationId xmlns:p14="http://schemas.microsoft.com/office/powerpoint/2010/main" val="1509868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レビゲームの画面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FCC02509-F419-EE4C-9B06-80AE4C5D5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447" y="190961"/>
            <a:ext cx="4560902" cy="2859550"/>
          </a:xfrm>
          <a:prstGeom prst="rect">
            <a:avLst/>
          </a:prstGeom>
        </p:spPr>
      </p:pic>
      <p:pic>
        <p:nvPicPr>
          <p:cNvPr id="6" name="図 5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93575992-C6D4-6348-BA43-C271C61C2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447" y="3915295"/>
            <a:ext cx="4560902" cy="275174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78BB51-9400-8647-80EC-DAC781198B13}"/>
              </a:ext>
            </a:extLst>
          </p:cNvPr>
          <p:cNvSpPr txBox="1"/>
          <p:nvPr/>
        </p:nvSpPr>
        <p:spPr>
          <a:xfrm>
            <a:off x="6118167" y="3190515"/>
            <a:ext cx="565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/>
              <a:t>⇩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644060-215C-D941-9CA4-B48F0E81B78C}"/>
              </a:ext>
            </a:extLst>
          </p:cNvPr>
          <p:cNvSpPr txBox="1"/>
          <p:nvPr/>
        </p:nvSpPr>
        <p:spPr>
          <a:xfrm>
            <a:off x="400520" y="2533126"/>
            <a:ext cx="3262432" cy="1841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/>
              <a:t>動画をカットすると</a:t>
            </a:r>
            <a:endParaRPr kumimoji="1" lang="en-US" altLang="ja-JP" sz="2000" dirty="0"/>
          </a:p>
          <a:p>
            <a:pPr>
              <a:lnSpc>
                <a:spcPct val="200000"/>
              </a:lnSpc>
            </a:pPr>
            <a:r>
              <a:rPr kumimoji="1" lang="ja-JP" altLang="en-US" sz="2000"/>
              <a:t>動画が二つに分かれます。</a:t>
            </a:r>
            <a:endParaRPr kumimoji="1" lang="en-US" altLang="ja-JP" sz="2000" dirty="0"/>
          </a:p>
          <a:p>
            <a:pPr>
              <a:lnSpc>
                <a:spcPct val="200000"/>
              </a:lnSpc>
            </a:pPr>
            <a:endParaRPr kumimoji="1" lang="ja-JP" altLang="en-US" sz="20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0B58C13-87B6-D848-8528-D56702E8EF03}"/>
              </a:ext>
            </a:extLst>
          </p:cNvPr>
          <p:cNvSpPr txBox="1"/>
          <p:nvPr/>
        </p:nvSpPr>
        <p:spPr>
          <a:xfrm>
            <a:off x="482138" y="2408784"/>
            <a:ext cx="2440685" cy="102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spcBef>
                <a:spcPts val="1500"/>
              </a:spcBef>
            </a:pPr>
            <a:r>
              <a:rPr kumimoji="1" lang="ja-JP" altLang="en-US" sz="1050"/>
              <a:t>どうが</a:t>
            </a:r>
            <a:endParaRPr kumimoji="1" lang="en-US" altLang="ja-JP" sz="1050" dirty="0"/>
          </a:p>
          <a:p>
            <a:pPr>
              <a:lnSpc>
                <a:spcPct val="250000"/>
              </a:lnSpc>
              <a:spcBef>
                <a:spcPts val="1500"/>
              </a:spcBef>
            </a:pPr>
            <a:r>
              <a:rPr kumimoji="1" lang="ja-JP" altLang="en-US" sz="1050"/>
              <a:t>どうが　　ふた　　　　わ</a:t>
            </a: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ACB763D7-3E63-5547-A4F5-12D08CF6770D}"/>
              </a:ext>
            </a:extLst>
          </p:cNvPr>
          <p:cNvSpPr/>
          <p:nvPr/>
        </p:nvSpPr>
        <p:spPr>
          <a:xfrm>
            <a:off x="5668961" y="1620736"/>
            <a:ext cx="2198898" cy="7104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8BC90D25-25C6-EF4D-98B4-0A81050A0A44}"/>
              </a:ext>
            </a:extLst>
          </p:cNvPr>
          <p:cNvSpPr/>
          <p:nvPr/>
        </p:nvSpPr>
        <p:spPr>
          <a:xfrm>
            <a:off x="6757946" y="5251938"/>
            <a:ext cx="1270687" cy="7104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D886DFDB-D9E4-2B43-83B0-949EBE01439B}"/>
              </a:ext>
            </a:extLst>
          </p:cNvPr>
          <p:cNvSpPr/>
          <p:nvPr/>
        </p:nvSpPr>
        <p:spPr>
          <a:xfrm>
            <a:off x="5668961" y="5251938"/>
            <a:ext cx="852419" cy="7104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タイトル 4">
            <a:extLst>
              <a:ext uri="{FF2B5EF4-FFF2-40B4-BE49-F238E27FC236}">
                <a16:creationId xmlns:a16="http://schemas.microsoft.com/office/drawing/2014/main" id="{657374DD-34B5-EF45-BEDB-214898C1F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09" y="347561"/>
            <a:ext cx="8380640" cy="466281"/>
          </a:xfrm>
        </p:spPr>
        <p:txBody>
          <a:bodyPr/>
          <a:lstStyle/>
          <a:p>
            <a:r>
              <a:rPr lang="ja-JP" altLang="en-US" dirty="0"/>
              <a:t>動画のカット編集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75FCD88-60A5-F644-9A5A-1621A759790C}"/>
              </a:ext>
            </a:extLst>
          </p:cNvPr>
          <p:cNvSpPr txBox="1"/>
          <p:nvPr/>
        </p:nvSpPr>
        <p:spPr>
          <a:xfrm>
            <a:off x="384113" y="163548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lang="ja-JP" altLang="en-US" sz="10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9AC0ADF-50AA-4141-A757-561257353376}"/>
              </a:ext>
            </a:extLst>
          </p:cNvPr>
          <p:cNvSpPr txBox="1"/>
          <p:nvPr/>
        </p:nvSpPr>
        <p:spPr>
          <a:xfrm>
            <a:off x="2005594" y="163548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lang="ja-JP" altLang="en-US" sz="1000"/>
          </a:p>
        </p:txBody>
      </p:sp>
    </p:spTree>
    <p:extLst>
      <p:ext uri="{BB962C8B-B14F-4D97-AF65-F5344CB8AC3E}">
        <p14:creationId xmlns:p14="http://schemas.microsoft.com/office/powerpoint/2010/main" val="2642351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3F1004C9-22D1-4943-9C81-6DAA1785C9D5}"/>
              </a:ext>
            </a:extLst>
          </p:cNvPr>
          <p:cNvGrpSpPr/>
          <p:nvPr/>
        </p:nvGrpSpPr>
        <p:grpSpPr>
          <a:xfrm>
            <a:off x="818187" y="699471"/>
            <a:ext cx="8055391" cy="2468368"/>
            <a:chOff x="158424" y="795685"/>
            <a:chExt cx="8055391" cy="246836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795685"/>
              <a:ext cx="7879080" cy="24683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動画内にテキストを入力できます。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dirty="0"/>
                <a:t>YouTuber</a:t>
              </a:r>
              <a:r>
                <a:rPr kumimoji="1" lang="ja-JP" altLang="en-US" sz="2000"/>
                <a:t>のような動画内でのセリフを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テキストで出したり、テロップでの表現ができるようになります。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4205E29-51A7-3E49-84D4-F27EC072D746}"/>
                </a:ext>
              </a:extLst>
            </p:cNvPr>
            <p:cNvSpPr txBox="1"/>
            <p:nvPr/>
          </p:nvSpPr>
          <p:spPr>
            <a:xfrm>
              <a:off x="334735" y="145041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ユーチューバー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05D7A5D-CB0B-934D-BFA6-7A6E975A3C24}"/>
                </a:ext>
              </a:extLst>
            </p:cNvPr>
            <p:cNvSpPr txBox="1"/>
            <p:nvPr/>
          </p:nvSpPr>
          <p:spPr>
            <a:xfrm>
              <a:off x="158424" y="844980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どうがない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78AEA3C-5F20-144C-BD0D-FCBD297F77C8}"/>
                </a:ext>
              </a:extLst>
            </p:cNvPr>
            <p:cNvSpPr txBox="1"/>
            <p:nvPr/>
          </p:nvSpPr>
          <p:spPr>
            <a:xfrm>
              <a:off x="2318528" y="844980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にゅうりょく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55BFDEF-159D-294C-BBE3-CB72BD62B6F4}"/>
                </a:ext>
              </a:extLst>
            </p:cNvPr>
            <p:cNvSpPr txBox="1"/>
            <p:nvPr/>
          </p:nvSpPr>
          <p:spPr>
            <a:xfrm>
              <a:off x="2126404" y="1462731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どうがない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86F13CF-B330-2A45-88C2-636E5FC77AC3}"/>
                </a:ext>
              </a:extLst>
            </p:cNvPr>
            <p:cNvSpPr txBox="1"/>
            <p:nvPr/>
          </p:nvSpPr>
          <p:spPr>
            <a:xfrm>
              <a:off x="1145712" y="2081178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だ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37A16CB-288A-F842-8308-E41E8E99C755}"/>
                </a:ext>
              </a:extLst>
            </p:cNvPr>
            <p:cNvSpPr txBox="1"/>
            <p:nvPr/>
          </p:nvSpPr>
          <p:spPr>
            <a:xfrm>
              <a:off x="4133955" y="2081178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ひょうげん</a:t>
              </a:r>
              <a:endParaRPr kumimoji="1" lang="ja-JP" altLang="en-US" sz="1050" dirty="0">
                <a:latin typeface="+mn-ea"/>
              </a:endParaRPr>
            </a:p>
          </p:txBody>
        </p:sp>
      </p:grpSp>
      <p:sp>
        <p:nvSpPr>
          <p:cNvPr id="23" name="吹き出し: 角を丸めた四角形 54">
            <a:extLst>
              <a:ext uri="{FF2B5EF4-FFF2-40B4-BE49-F238E27FC236}">
                <a16:creationId xmlns:a16="http://schemas.microsoft.com/office/drawing/2014/main" id="{3D510C35-8AFA-924E-9781-ED005A323E21}"/>
              </a:ext>
            </a:extLst>
          </p:cNvPr>
          <p:cNvSpPr/>
          <p:nvPr/>
        </p:nvSpPr>
        <p:spPr>
          <a:xfrm>
            <a:off x="1398812" y="4540637"/>
            <a:ext cx="3130764" cy="1279443"/>
          </a:xfrm>
          <a:prstGeom prst="wedgeRoundRectCallout">
            <a:avLst>
              <a:gd name="adj1" fmla="val -60429"/>
              <a:gd name="adj2" fmla="val 2346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23565C14-FEB6-944E-A903-4A47B454F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7" y="4833405"/>
            <a:ext cx="1036918" cy="185491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14536AD-1067-2F4A-B258-8A3730CB7E44}"/>
              </a:ext>
            </a:extLst>
          </p:cNvPr>
          <p:cNvSpPr txBox="1"/>
          <p:nvPr/>
        </p:nvSpPr>
        <p:spPr>
          <a:xfrm>
            <a:off x="1398812" y="4566151"/>
            <a:ext cx="3419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/>
              <a:t>こんな風に</a:t>
            </a:r>
            <a:endParaRPr kumimoji="1" lang="en-US" altLang="ja-JP" sz="1600" dirty="0"/>
          </a:p>
          <a:p>
            <a:pPr>
              <a:lnSpc>
                <a:spcPct val="200000"/>
              </a:lnSpc>
            </a:pPr>
            <a:r>
              <a:rPr kumimoji="1" lang="ja-JP" altLang="en-US" sz="1600"/>
              <a:t>動画にテキストを入れられるよ！</a:t>
            </a:r>
            <a:endParaRPr kumimoji="1" lang="en-US" altLang="ja-JP" sz="16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96A43C-A898-F847-A7C6-B71C6F549AB4}"/>
              </a:ext>
            </a:extLst>
          </p:cNvPr>
          <p:cNvSpPr txBox="1"/>
          <p:nvPr/>
        </p:nvSpPr>
        <p:spPr>
          <a:xfrm>
            <a:off x="1278249" y="5091867"/>
            <a:ext cx="919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latin typeface="+mn-ea"/>
              </a:rPr>
              <a:t>どうが</a:t>
            </a:r>
            <a:endParaRPr kumimoji="1" lang="ja-JP" altLang="en-US" sz="900" dirty="0">
              <a:latin typeface="+mn-ea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14A947A-722E-4F4A-AA24-80C4838E4BE2}"/>
              </a:ext>
            </a:extLst>
          </p:cNvPr>
          <p:cNvSpPr txBox="1"/>
          <p:nvPr/>
        </p:nvSpPr>
        <p:spPr>
          <a:xfrm>
            <a:off x="2549156" y="5091867"/>
            <a:ext cx="1345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latin typeface="+mn-ea"/>
              </a:rPr>
              <a:t>い</a:t>
            </a:r>
            <a:endParaRPr kumimoji="1" lang="ja-JP" altLang="en-US" sz="900" dirty="0">
              <a:latin typeface="+mn-ea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DEE1A52-0E8D-5E46-A91E-0C29F147F3C7}"/>
              </a:ext>
            </a:extLst>
          </p:cNvPr>
          <p:cNvSpPr txBox="1"/>
          <p:nvPr/>
        </p:nvSpPr>
        <p:spPr>
          <a:xfrm>
            <a:off x="1532405" y="4627002"/>
            <a:ext cx="1345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latin typeface="+mn-ea"/>
              </a:rPr>
              <a:t>ふう</a:t>
            </a:r>
            <a:endParaRPr kumimoji="1" lang="ja-JP" altLang="en-US" sz="900" dirty="0">
              <a:latin typeface="+mn-ea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DDD7EB62-C9F5-7642-906D-316BBC2D5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716" y="2919641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4702985-2D1B-EC4A-9A40-DC143D62E6B8}"/>
              </a:ext>
            </a:extLst>
          </p:cNvPr>
          <p:cNvGrpSpPr/>
          <p:nvPr/>
        </p:nvGrpSpPr>
        <p:grpSpPr>
          <a:xfrm>
            <a:off x="1421519" y="2645117"/>
            <a:ext cx="4519638" cy="1596840"/>
            <a:chOff x="360846" y="2482650"/>
            <a:chExt cx="5806341" cy="1596840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FA43E3C1-8B0D-C64F-9FA8-66A72FB71361}"/>
                </a:ext>
              </a:extLst>
            </p:cNvPr>
            <p:cNvGrpSpPr/>
            <p:nvPr/>
          </p:nvGrpSpPr>
          <p:grpSpPr>
            <a:xfrm>
              <a:off x="360846" y="2482650"/>
              <a:ext cx="5806341" cy="1596840"/>
              <a:chOff x="2097597" y="5084008"/>
              <a:chExt cx="3468174" cy="1250861"/>
            </a:xfrm>
          </p:grpSpPr>
          <p:sp>
            <p:nvSpPr>
              <p:cNvPr id="31" name="吹き出し: 角を丸めた四角形 54">
                <a:extLst>
                  <a:ext uri="{FF2B5EF4-FFF2-40B4-BE49-F238E27FC236}">
                    <a16:creationId xmlns:a16="http://schemas.microsoft.com/office/drawing/2014/main" id="{57487640-F519-3142-8C04-98DBDDC710C2}"/>
                  </a:ext>
                </a:extLst>
              </p:cNvPr>
              <p:cNvSpPr/>
              <p:nvPr/>
            </p:nvSpPr>
            <p:spPr>
              <a:xfrm>
                <a:off x="2097597" y="5084008"/>
                <a:ext cx="3468174" cy="1250861"/>
              </a:xfrm>
              <a:prstGeom prst="wedgeRoundRectCallout">
                <a:avLst>
                  <a:gd name="adj1" fmla="val 55589"/>
                  <a:gd name="adj2" fmla="val -191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17990F9-DC8C-424E-A975-AB250CA3A2CD}"/>
                  </a:ext>
                </a:extLst>
              </p:cNvPr>
              <p:cNvSpPr txBox="1"/>
              <p:nvPr/>
            </p:nvSpPr>
            <p:spPr>
              <a:xfrm>
                <a:off x="2191476" y="5153517"/>
                <a:ext cx="3367166" cy="11813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テロップを出すタイミングや、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フォントや色・</a:t>
                </a:r>
                <a:r>
                  <a:rPr lang="ja-JP" altLang="en-US" sz="1600"/>
                  <a:t>大きさなど</a:t>
                </a:r>
                <a:endParaRPr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様々な要素を細かく調節することができるよ。</a:t>
                </a:r>
                <a:endParaRPr kumimoji="1" lang="en-US" altLang="ja-JP" sz="1600" dirty="0"/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8B8BB25-8491-E94B-8F09-B3BB2C0E275A}"/>
                </a:ext>
              </a:extLst>
            </p:cNvPr>
            <p:cNvSpPr txBox="1"/>
            <p:nvPr/>
          </p:nvSpPr>
          <p:spPr>
            <a:xfrm>
              <a:off x="1804946" y="2624656"/>
              <a:ext cx="5722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だ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C80C3F6-4A03-AD4A-B2DB-E342DF7DDD6C}"/>
                </a:ext>
              </a:extLst>
            </p:cNvPr>
            <p:cNvSpPr txBox="1"/>
            <p:nvPr/>
          </p:nvSpPr>
          <p:spPr>
            <a:xfrm>
              <a:off x="1632664" y="3110239"/>
              <a:ext cx="96161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995E307A-D2E2-3844-B099-62F96F2922AC}"/>
                </a:ext>
              </a:extLst>
            </p:cNvPr>
            <p:cNvSpPr txBox="1"/>
            <p:nvPr/>
          </p:nvSpPr>
          <p:spPr>
            <a:xfrm>
              <a:off x="2285293" y="3110239"/>
              <a:ext cx="6728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おお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1C57BDC-96BA-9149-8CE8-FD925EC0B7DA}"/>
                </a:ext>
              </a:extLst>
            </p:cNvPr>
            <p:cNvSpPr txBox="1"/>
            <p:nvPr/>
          </p:nvSpPr>
          <p:spPr>
            <a:xfrm>
              <a:off x="438655" y="3580520"/>
              <a:ext cx="924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さまざま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D7AD1DF-8446-2F42-BA46-60802D1F16CC}"/>
                </a:ext>
              </a:extLst>
            </p:cNvPr>
            <p:cNvSpPr txBox="1"/>
            <p:nvPr/>
          </p:nvSpPr>
          <p:spPr>
            <a:xfrm>
              <a:off x="1266274" y="3580520"/>
              <a:ext cx="7911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ようそ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23CDE10-0543-6445-8515-CCF70C5BAB95}"/>
                </a:ext>
              </a:extLst>
            </p:cNvPr>
            <p:cNvSpPr txBox="1"/>
            <p:nvPr/>
          </p:nvSpPr>
          <p:spPr>
            <a:xfrm>
              <a:off x="1999118" y="3580520"/>
              <a:ext cx="67023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こま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6EB3458-B626-ED4B-8F5F-AB55ACCE98E4}"/>
                </a:ext>
              </a:extLst>
            </p:cNvPr>
            <p:cNvSpPr txBox="1"/>
            <p:nvPr/>
          </p:nvSpPr>
          <p:spPr>
            <a:xfrm>
              <a:off x="2669357" y="3580520"/>
              <a:ext cx="11278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ちょうせつ</a:t>
              </a:r>
              <a:endParaRPr kumimoji="1" lang="ja-JP" altLang="en-US" sz="900" dirty="0">
                <a:latin typeface="+mn-ea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A41F34DA-DD73-6142-A4A3-D499C3BD4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883" y="4513007"/>
            <a:ext cx="4060695" cy="2301825"/>
          </a:xfrm>
          <a:prstGeom prst="rect">
            <a:avLst/>
          </a:prstGeom>
        </p:spPr>
      </p:pic>
      <p:sp>
        <p:nvSpPr>
          <p:cNvPr id="40" name="タイトル 4">
            <a:extLst>
              <a:ext uri="{FF2B5EF4-FFF2-40B4-BE49-F238E27FC236}">
                <a16:creationId xmlns:a16="http://schemas.microsoft.com/office/drawing/2014/main" id="{FB5092E8-5884-2F44-8269-BF500C940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76" y="305148"/>
            <a:ext cx="8380640" cy="466281"/>
          </a:xfrm>
        </p:spPr>
        <p:txBody>
          <a:bodyPr/>
          <a:lstStyle/>
          <a:p>
            <a:r>
              <a:rPr lang="ja-JP" altLang="en-US" dirty="0"/>
              <a:t>動画のカット編集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EE65725-6379-3F4D-A525-1FD10A8F92FF}"/>
              </a:ext>
            </a:extLst>
          </p:cNvPr>
          <p:cNvSpPr txBox="1"/>
          <p:nvPr/>
        </p:nvSpPr>
        <p:spPr>
          <a:xfrm>
            <a:off x="411080" y="121135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lang="ja-JP" altLang="en-US" sz="100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C27E54D-996E-C84B-BB0C-DF4E2B93CBAD}"/>
              </a:ext>
            </a:extLst>
          </p:cNvPr>
          <p:cNvSpPr txBox="1"/>
          <p:nvPr/>
        </p:nvSpPr>
        <p:spPr>
          <a:xfrm>
            <a:off x="2032561" y="121135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lang="ja-JP" altLang="en-US" sz="1000"/>
          </a:p>
        </p:txBody>
      </p:sp>
    </p:spTree>
    <p:extLst>
      <p:ext uri="{BB962C8B-B14F-4D97-AF65-F5344CB8AC3E}">
        <p14:creationId xmlns:p14="http://schemas.microsoft.com/office/powerpoint/2010/main" val="856551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モニター画面に映るゲーム画面&#10;&#10;低い精度で自動的に生成された説明">
            <a:extLst>
              <a:ext uri="{FF2B5EF4-FFF2-40B4-BE49-F238E27FC236}">
                <a16:creationId xmlns:a16="http://schemas.microsoft.com/office/drawing/2014/main" id="{0E11F2FF-E533-9A46-BEE4-EDD64D5DD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59" y="2160938"/>
            <a:ext cx="7572895" cy="437669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1151561-4C24-FF49-BA63-5453A1E4E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976" y="1108239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E63A61C-9B7C-884F-8B30-8A96915EAEC1}"/>
              </a:ext>
            </a:extLst>
          </p:cNvPr>
          <p:cNvGrpSpPr/>
          <p:nvPr/>
        </p:nvGrpSpPr>
        <p:grpSpPr>
          <a:xfrm>
            <a:off x="1050920" y="807250"/>
            <a:ext cx="5144841" cy="1305246"/>
            <a:chOff x="1200007" y="487865"/>
            <a:chExt cx="5144841" cy="1305246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C2BEAEB0-1B43-5349-AA26-21FD11054048}"/>
                </a:ext>
              </a:extLst>
            </p:cNvPr>
            <p:cNvGrpSpPr/>
            <p:nvPr/>
          </p:nvGrpSpPr>
          <p:grpSpPr>
            <a:xfrm>
              <a:off x="1200007" y="487865"/>
              <a:ext cx="5144841" cy="1305246"/>
              <a:chOff x="2097597" y="5084008"/>
              <a:chExt cx="3468174" cy="1022445"/>
            </a:xfrm>
          </p:grpSpPr>
          <p:sp>
            <p:nvSpPr>
              <p:cNvPr id="24" name="吹き出し: 角を丸めた四角形 54">
                <a:extLst>
                  <a:ext uri="{FF2B5EF4-FFF2-40B4-BE49-F238E27FC236}">
                    <a16:creationId xmlns:a16="http://schemas.microsoft.com/office/drawing/2014/main" id="{F875CB48-DD6C-B540-9A7A-86CF125CD929}"/>
                  </a:ext>
                </a:extLst>
              </p:cNvPr>
              <p:cNvSpPr/>
              <p:nvPr/>
            </p:nvSpPr>
            <p:spPr>
              <a:xfrm>
                <a:off x="2097597" y="5084008"/>
                <a:ext cx="3468174" cy="1022445"/>
              </a:xfrm>
              <a:prstGeom prst="wedgeRoundRectCallout">
                <a:avLst>
                  <a:gd name="adj1" fmla="val 54369"/>
                  <a:gd name="adj2" fmla="val 1888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9439F42-E982-6C4B-A5E0-F4A462578A39}"/>
                  </a:ext>
                </a:extLst>
              </p:cNvPr>
              <p:cNvSpPr txBox="1"/>
              <p:nvPr/>
            </p:nvSpPr>
            <p:spPr>
              <a:xfrm>
                <a:off x="2191476" y="5153517"/>
                <a:ext cx="3367166" cy="795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色々な種類の文字を入れることができる</a:t>
                </a:r>
                <a:r>
                  <a:rPr kumimoji="1" lang="ja-JP" altLang="en-US" sz="1600"/>
                  <a:t>よ。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テキストを入れることで情報を追加できるね。</a:t>
                </a:r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2DA9145-02C6-6045-AB3F-95A4FF634C78}"/>
                </a:ext>
              </a:extLst>
            </p:cNvPr>
            <p:cNvSpPr txBox="1"/>
            <p:nvPr/>
          </p:nvSpPr>
          <p:spPr>
            <a:xfrm>
              <a:off x="1328695" y="61097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いろいろ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C6FC9AD-CC48-1342-A344-07CB4BBF5CCD}"/>
                </a:ext>
              </a:extLst>
            </p:cNvPr>
            <p:cNvSpPr txBox="1"/>
            <p:nvPr/>
          </p:nvSpPr>
          <p:spPr>
            <a:xfrm>
              <a:off x="1908885" y="61097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しゅるい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B5F8AB6-51CC-C14E-9785-B30432EF2E40}"/>
                </a:ext>
              </a:extLst>
            </p:cNvPr>
            <p:cNvSpPr txBox="1"/>
            <p:nvPr/>
          </p:nvSpPr>
          <p:spPr>
            <a:xfrm>
              <a:off x="2572870" y="61097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もじ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430CCD8-A87D-B144-8452-AE720F7D50AC}"/>
                </a:ext>
              </a:extLst>
            </p:cNvPr>
            <p:cNvSpPr txBox="1"/>
            <p:nvPr/>
          </p:nvSpPr>
          <p:spPr>
            <a:xfrm>
              <a:off x="3197855" y="61097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BC0A57A-F3EA-754D-8DD6-5F0D2DBDD9AA}"/>
                </a:ext>
              </a:extLst>
            </p:cNvPr>
            <p:cNvSpPr txBox="1"/>
            <p:nvPr/>
          </p:nvSpPr>
          <p:spPr>
            <a:xfrm>
              <a:off x="3513605" y="1101587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じょうほう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9DDDF7F2-6727-A549-A23D-844E07EB09AF}"/>
                </a:ext>
              </a:extLst>
            </p:cNvPr>
            <p:cNvSpPr txBox="1"/>
            <p:nvPr/>
          </p:nvSpPr>
          <p:spPr>
            <a:xfrm>
              <a:off x="2405175" y="110158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F0F030D-0332-874F-BAF6-4CA836984F6C}"/>
                </a:ext>
              </a:extLst>
            </p:cNvPr>
            <p:cNvSpPr txBox="1"/>
            <p:nvPr/>
          </p:nvSpPr>
          <p:spPr>
            <a:xfrm>
              <a:off x="4254307" y="110158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ついか</a:t>
              </a:r>
            </a:p>
          </p:txBody>
        </p:sp>
      </p:grp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38DD6B8F-64F2-0247-BEFB-075A1425A77F}"/>
              </a:ext>
            </a:extLst>
          </p:cNvPr>
          <p:cNvSpPr/>
          <p:nvPr/>
        </p:nvSpPr>
        <p:spPr>
          <a:xfrm>
            <a:off x="4900708" y="3906078"/>
            <a:ext cx="2921388" cy="545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50BCB0C7-565D-8347-A3C3-CF3B50B0DC59}"/>
              </a:ext>
            </a:extLst>
          </p:cNvPr>
          <p:cNvSpPr/>
          <p:nvPr/>
        </p:nvSpPr>
        <p:spPr>
          <a:xfrm>
            <a:off x="801277" y="2157882"/>
            <a:ext cx="3474075" cy="25433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タイトル 4">
            <a:extLst>
              <a:ext uri="{FF2B5EF4-FFF2-40B4-BE49-F238E27FC236}">
                <a16:creationId xmlns:a16="http://schemas.microsoft.com/office/drawing/2014/main" id="{2B8375FD-406E-734A-AD87-8FB95BB3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76" y="305148"/>
            <a:ext cx="8380640" cy="466281"/>
          </a:xfrm>
        </p:spPr>
        <p:txBody>
          <a:bodyPr/>
          <a:lstStyle/>
          <a:p>
            <a:r>
              <a:rPr lang="ja-JP" altLang="en-US" dirty="0"/>
              <a:t>動画のカット編集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F99F449-D9D5-9646-958B-DD5FA030BC81}"/>
              </a:ext>
            </a:extLst>
          </p:cNvPr>
          <p:cNvSpPr txBox="1"/>
          <p:nvPr/>
        </p:nvSpPr>
        <p:spPr>
          <a:xfrm>
            <a:off x="411080" y="121135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lang="ja-JP" altLang="en-US" sz="100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DBEE37F-4F3E-384F-BCB8-939F423E0995}"/>
              </a:ext>
            </a:extLst>
          </p:cNvPr>
          <p:cNvSpPr txBox="1"/>
          <p:nvPr/>
        </p:nvSpPr>
        <p:spPr>
          <a:xfrm>
            <a:off x="2032561" y="121135"/>
            <a:ext cx="10822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000" b="1"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lang="ja-JP" altLang="en-US" sz="1000"/>
          </a:p>
        </p:txBody>
      </p:sp>
    </p:spTree>
    <p:extLst>
      <p:ext uri="{BB962C8B-B14F-4D97-AF65-F5344CB8AC3E}">
        <p14:creationId xmlns:p14="http://schemas.microsoft.com/office/powerpoint/2010/main" val="3322602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音楽のイラスト「五線譜と音符」">
            <a:extLst>
              <a:ext uri="{FF2B5EF4-FFF2-40B4-BE49-F238E27FC236}">
                <a16:creationId xmlns:a16="http://schemas.microsoft.com/office/drawing/2014/main" id="{A806BF87-5FF0-1140-A820-D08166743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99" y="1286717"/>
            <a:ext cx="4158593" cy="245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12F5043-BBD5-E843-8DFF-CA4FF23C23E8}"/>
              </a:ext>
            </a:extLst>
          </p:cNvPr>
          <p:cNvGrpSpPr/>
          <p:nvPr/>
        </p:nvGrpSpPr>
        <p:grpSpPr>
          <a:xfrm>
            <a:off x="297012" y="1428775"/>
            <a:ext cx="5611258" cy="3083921"/>
            <a:chOff x="45768" y="1178387"/>
            <a:chExt cx="5611258" cy="308392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178387"/>
              <a:ext cx="5322291" cy="3083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音声の</a:t>
              </a:r>
              <a:r>
                <a:rPr lang="ja-JP" altLang="en-US" sz="2000" b="1">
                  <a:solidFill>
                    <a:schemeClr val="accent4"/>
                  </a:solidFill>
                </a:rPr>
                <a:t>データだけを個別に</a:t>
              </a:r>
              <a:endParaRPr lang="en-US" altLang="ja-JP" sz="2000" b="1" dirty="0">
                <a:solidFill>
                  <a:schemeClr val="accent4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/>
                  </a:solidFill>
                </a:rPr>
                <a:t>編集することができます。</a:t>
              </a:r>
              <a:endParaRPr lang="en-US" altLang="ja-JP" sz="2000" b="1" dirty="0">
                <a:solidFill>
                  <a:schemeClr val="accent4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ボリュームの調節や、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dirty="0"/>
                <a:t>BGM</a:t>
              </a:r>
              <a:r>
                <a:rPr kumimoji="1" lang="ja-JP" altLang="en-US" sz="2000"/>
                <a:t>の追加・</a:t>
              </a:r>
              <a:r>
                <a:rPr lang="ja-JP" altLang="en-US" sz="2000"/>
                <a:t>効果音の追加などもできます。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endParaRPr lang="en-US" altLang="ja-JP" sz="2000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726C111-4964-9F4A-908E-1A86D3ABFEF2}"/>
                </a:ext>
              </a:extLst>
            </p:cNvPr>
            <p:cNvSpPr txBox="1"/>
            <p:nvPr/>
          </p:nvSpPr>
          <p:spPr>
            <a:xfrm>
              <a:off x="45768" y="1266295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おんせい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AB79C8F-E6A4-724F-A834-E4275C4CB660}"/>
                </a:ext>
              </a:extLst>
            </p:cNvPr>
            <p:cNvSpPr txBox="1"/>
            <p:nvPr/>
          </p:nvSpPr>
          <p:spPr>
            <a:xfrm>
              <a:off x="2248369" y="1266295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こべつ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6A8B08F-AB18-EA48-861D-EE444F9A3AFE}"/>
                </a:ext>
              </a:extLst>
            </p:cNvPr>
            <p:cNvSpPr txBox="1"/>
            <p:nvPr/>
          </p:nvSpPr>
          <p:spPr>
            <a:xfrm>
              <a:off x="45768" y="1873674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へんしゅう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2FC8AB5-8125-004F-908E-A530E2E96989}"/>
                </a:ext>
              </a:extLst>
            </p:cNvPr>
            <p:cNvSpPr txBox="1"/>
            <p:nvPr/>
          </p:nvSpPr>
          <p:spPr>
            <a:xfrm>
              <a:off x="1558851" y="2492905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ちょうせつ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399B684-300B-DF4B-ABD2-C8A2C5575250}"/>
                </a:ext>
              </a:extLst>
            </p:cNvPr>
            <p:cNvSpPr txBox="1"/>
            <p:nvPr/>
          </p:nvSpPr>
          <p:spPr>
            <a:xfrm>
              <a:off x="143223" y="3067991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ビージーエム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BF1DB1C-89C9-E547-B2F1-D0979CEB8D8A}"/>
                </a:ext>
              </a:extLst>
            </p:cNvPr>
            <p:cNvSpPr txBox="1"/>
            <p:nvPr/>
          </p:nvSpPr>
          <p:spPr>
            <a:xfrm>
              <a:off x="951751" y="3067991"/>
              <a:ext cx="10743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ついか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118133D-9DD1-E145-A5D9-4F7FF8A26D5F}"/>
                </a:ext>
              </a:extLst>
            </p:cNvPr>
            <p:cNvSpPr txBox="1"/>
            <p:nvPr/>
          </p:nvSpPr>
          <p:spPr>
            <a:xfrm>
              <a:off x="1741748" y="3067991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こうかおん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6E00AF6-5D42-CD44-AEC2-25F4B7B13C9C}"/>
                </a:ext>
              </a:extLst>
            </p:cNvPr>
            <p:cNvSpPr txBox="1"/>
            <p:nvPr/>
          </p:nvSpPr>
          <p:spPr>
            <a:xfrm>
              <a:off x="2563046" y="3090039"/>
              <a:ext cx="13457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ついか</a:t>
              </a:r>
              <a:endParaRPr kumimoji="1" lang="ja-JP" altLang="en-US" sz="900" dirty="0">
                <a:latin typeface="+mn-ea"/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6767AB00-52CE-4D45-8C2E-0335741B3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451" y="4275335"/>
            <a:ext cx="1267639" cy="202012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97F7CE0-12E8-424E-9D25-8F7FD22B1D88}"/>
              </a:ext>
            </a:extLst>
          </p:cNvPr>
          <p:cNvGrpSpPr/>
          <p:nvPr/>
        </p:nvGrpSpPr>
        <p:grpSpPr>
          <a:xfrm>
            <a:off x="1381290" y="4567250"/>
            <a:ext cx="3143765" cy="1685077"/>
            <a:chOff x="4485304" y="3480498"/>
            <a:chExt cx="3143765" cy="1685077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E4EBF1F6-7AC7-884F-B8F3-5729C03DF6A8}"/>
                </a:ext>
              </a:extLst>
            </p:cNvPr>
            <p:cNvGrpSpPr/>
            <p:nvPr/>
          </p:nvGrpSpPr>
          <p:grpSpPr>
            <a:xfrm>
              <a:off x="4493900" y="3480498"/>
              <a:ext cx="3135169" cy="1685077"/>
              <a:chOff x="2769496" y="4920851"/>
              <a:chExt cx="4045084" cy="1685077"/>
            </a:xfrm>
          </p:grpSpPr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9DC5B489-E41C-8F48-848A-F5DFA4217D61}"/>
                  </a:ext>
                </a:extLst>
              </p:cNvPr>
              <p:cNvGrpSpPr/>
              <p:nvPr/>
            </p:nvGrpSpPr>
            <p:grpSpPr>
              <a:xfrm>
                <a:off x="2769496" y="5008355"/>
                <a:ext cx="4045084" cy="1591346"/>
                <a:chOff x="4302440" y="3622967"/>
                <a:chExt cx="4184611" cy="1144479"/>
              </a:xfrm>
            </p:grpSpPr>
            <p:sp>
              <p:nvSpPr>
                <p:cNvPr id="29" name="吹き出し: 角を丸めた四角形 21">
                  <a:extLst>
                    <a:ext uri="{FF2B5EF4-FFF2-40B4-BE49-F238E27FC236}">
                      <a16:creationId xmlns:a16="http://schemas.microsoft.com/office/drawing/2014/main" id="{09AF5F4A-A82A-5D4F-95F2-932640E3C82E}"/>
                    </a:ext>
                  </a:extLst>
                </p:cNvPr>
                <p:cNvSpPr/>
                <p:nvPr/>
              </p:nvSpPr>
              <p:spPr>
                <a:xfrm>
                  <a:off x="4302440" y="3638504"/>
                  <a:ext cx="4184611" cy="1128942"/>
                </a:xfrm>
                <a:prstGeom prst="wedgeRoundRectCallout">
                  <a:avLst>
                    <a:gd name="adj1" fmla="val 56501"/>
                    <a:gd name="adj2" fmla="val 31593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rgbClr val="067F9C"/>
                    </a:solidFill>
                  </a:endParaRPr>
                </a:p>
              </p:txBody>
            </p:sp>
            <p:sp>
              <p:nvSpPr>
                <p:cNvPr id="30" name="テキスト ボックス 29">
                  <a:extLst>
                    <a:ext uri="{FF2B5EF4-FFF2-40B4-BE49-F238E27FC236}">
                      <a16:creationId xmlns:a16="http://schemas.microsoft.com/office/drawing/2014/main" id="{17C7BFDA-57CA-6E4C-B20A-7877D9630002}"/>
                    </a:ext>
                  </a:extLst>
                </p:cNvPr>
                <p:cNvSpPr txBox="1"/>
                <p:nvPr/>
              </p:nvSpPr>
              <p:spPr>
                <a:xfrm>
                  <a:off x="4465050" y="3622967"/>
                  <a:ext cx="3859390" cy="376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8D9985E0-C5B4-D645-95C5-A9DB6F2F7295}"/>
                  </a:ext>
                </a:extLst>
              </p:cNvPr>
              <p:cNvSpPr txBox="1"/>
              <p:nvPr/>
            </p:nvSpPr>
            <p:spPr>
              <a:xfrm>
                <a:off x="3102012" y="4920851"/>
                <a:ext cx="3555378" cy="1685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その場で録音して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ナレーションを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入れることもできるよ！</a:t>
                </a:r>
                <a:endParaRPr kumimoji="1" lang="en-US" altLang="ja-JP" dirty="0"/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7EDC8E8-C318-4845-848E-D8BFC0066678}"/>
                </a:ext>
              </a:extLst>
            </p:cNvPr>
            <p:cNvSpPr txBox="1"/>
            <p:nvPr/>
          </p:nvSpPr>
          <p:spPr>
            <a:xfrm>
              <a:off x="5184925" y="3560869"/>
              <a:ext cx="4953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ば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D9B7F4C-810C-3B4D-AD42-30243B2D2CD0}"/>
                </a:ext>
              </a:extLst>
            </p:cNvPr>
            <p:cNvSpPr txBox="1"/>
            <p:nvPr/>
          </p:nvSpPr>
          <p:spPr>
            <a:xfrm>
              <a:off x="5561459" y="3575696"/>
              <a:ext cx="9157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ろくおん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07166C9-1ECA-734F-BEC9-A327C8DF96DB}"/>
                </a:ext>
              </a:extLst>
            </p:cNvPr>
            <p:cNvSpPr txBox="1"/>
            <p:nvPr/>
          </p:nvSpPr>
          <p:spPr>
            <a:xfrm>
              <a:off x="4485304" y="4608070"/>
              <a:ext cx="9157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38" name="タイトル 4">
            <a:extLst>
              <a:ext uri="{FF2B5EF4-FFF2-40B4-BE49-F238E27FC236}">
                <a16:creationId xmlns:a16="http://schemas.microsoft.com/office/drawing/2014/main" id="{AF46D78E-5FCF-4F41-AA49-38AE0F141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BGM</a:t>
            </a:r>
            <a:r>
              <a:rPr lang="ja-JP" altLang="en-US"/>
              <a:t>の追加や音声の編集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7CACE15-22C1-3646-B70F-7D442550A866}"/>
              </a:ext>
            </a:extLst>
          </p:cNvPr>
          <p:cNvSpPr txBox="1"/>
          <p:nvPr/>
        </p:nvSpPr>
        <p:spPr>
          <a:xfrm>
            <a:off x="385830" y="361302"/>
            <a:ext cx="1007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ビージーエム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EF81789-ECAE-8743-B176-175CBA444F9E}"/>
              </a:ext>
            </a:extLst>
          </p:cNvPr>
          <p:cNvSpPr txBox="1"/>
          <p:nvPr/>
        </p:nvSpPr>
        <p:spPr>
          <a:xfrm>
            <a:off x="1519967" y="361302"/>
            <a:ext cx="768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CE135F6-A119-7349-9518-E1FE0E7B03DC}"/>
              </a:ext>
            </a:extLst>
          </p:cNvPr>
          <p:cNvSpPr txBox="1"/>
          <p:nvPr/>
        </p:nvSpPr>
        <p:spPr>
          <a:xfrm>
            <a:off x="2428617" y="361302"/>
            <a:ext cx="768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おんせい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D348482-2404-C548-ADC1-F74B7D509AC3}"/>
              </a:ext>
            </a:extLst>
          </p:cNvPr>
          <p:cNvSpPr txBox="1"/>
          <p:nvPr/>
        </p:nvSpPr>
        <p:spPr>
          <a:xfrm>
            <a:off x="3395415" y="361302"/>
            <a:ext cx="84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9774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455E697D-2929-D549-883B-D21CDCE4E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787" y="1018309"/>
            <a:ext cx="4449280" cy="482138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19A7912-5C8F-F347-8E8B-4C98EA6C3879}"/>
              </a:ext>
            </a:extLst>
          </p:cNvPr>
          <p:cNvSpPr txBox="1"/>
          <p:nvPr/>
        </p:nvSpPr>
        <p:spPr>
          <a:xfrm>
            <a:off x="252933" y="1925480"/>
            <a:ext cx="4373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す</a:t>
            </a:r>
            <a:endParaRPr kumimoji="1" lang="ja-JP" altLang="en-US" sz="1050" dirty="0">
              <a:latin typeface="+mn-ea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E88BB08-B878-7D44-8E70-7CDC3A923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" y="1304110"/>
            <a:ext cx="1148873" cy="213647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FB433381-3F7D-5443-843D-77CBE04D4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672" y="3395098"/>
            <a:ext cx="1267639" cy="2020120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E7039BE1-5382-DF4D-9EE6-316F4023D80A}"/>
              </a:ext>
            </a:extLst>
          </p:cNvPr>
          <p:cNvGrpSpPr/>
          <p:nvPr/>
        </p:nvGrpSpPr>
        <p:grpSpPr>
          <a:xfrm>
            <a:off x="184459" y="3837109"/>
            <a:ext cx="2671017" cy="1291990"/>
            <a:chOff x="2769496" y="5008355"/>
            <a:chExt cx="4045084" cy="1591346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0B24FFCE-C81D-0040-844E-183BA2C34D56}"/>
                </a:ext>
              </a:extLst>
            </p:cNvPr>
            <p:cNvGrpSpPr/>
            <p:nvPr/>
          </p:nvGrpSpPr>
          <p:grpSpPr>
            <a:xfrm>
              <a:off x="2769496" y="5008355"/>
              <a:ext cx="4045084" cy="1591346"/>
              <a:chOff x="4302440" y="3622967"/>
              <a:chExt cx="4184611" cy="1144479"/>
            </a:xfrm>
          </p:grpSpPr>
          <p:sp>
            <p:nvSpPr>
              <p:cNvPr id="31" name="吹き出し: 角を丸めた四角形 21">
                <a:extLst>
                  <a:ext uri="{FF2B5EF4-FFF2-40B4-BE49-F238E27FC236}">
                    <a16:creationId xmlns:a16="http://schemas.microsoft.com/office/drawing/2014/main" id="{B786EA26-DB4B-9445-AA91-EBE98423BEA7}"/>
                  </a:ext>
                </a:extLst>
              </p:cNvPr>
              <p:cNvSpPr/>
              <p:nvPr/>
            </p:nvSpPr>
            <p:spPr>
              <a:xfrm>
                <a:off x="4302440" y="3638504"/>
                <a:ext cx="4184611" cy="1128942"/>
              </a:xfrm>
              <a:prstGeom prst="wedgeRoundRectCallout">
                <a:avLst>
                  <a:gd name="adj1" fmla="val 56501"/>
                  <a:gd name="adj2" fmla="val 3159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67F9C"/>
                  </a:solidFill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9AFE59C-8EB8-C847-8F81-C7F6A4B51D2F}"/>
                  </a:ext>
                </a:extLst>
              </p:cNvPr>
              <p:cNvSpPr txBox="1"/>
              <p:nvPr/>
            </p:nvSpPr>
            <p:spPr>
              <a:xfrm>
                <a:off x="4465050" y="3622967"/>
                <a:ext cx="3859390" cy="376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19A7532-FD76-B843-BA8D-C9CC9DC87499}"/>
                </a:ext>
              </a:extLst>
            </p:cNvPr>
            <p:cNvSpPr txBox="1"/>
            <p:nvPr/>
          </p:nvSpPr>
          <p:spPr>
            <a:xfrm>
              <a:off x="3014348" y="5142482"/>
              <a:ext cx="3555378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/>
                <a:t>細かく音量の調節も</a:t>
              </a:r>
              <a:endParaRPr kumimoji="1" lang="en-US" altLang="ja-JP" dirty="0"/>
            </a:p>
            <a:p>
              <a:pPr>
                <a:lnSpc>
                  <a:spcPct val="200000"/>
                </a:lnSpc>
              </a:pPr>
              <a:r>
                <a:rPr kumimoji="1" lang="ja-JP" altLang="en-US"/>
                <a:t>できるよ。</a:t>
              </a: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8CB9DAB-BAA5-4746-8314-A3B6EE71EB07}"/>
              </a:ext>
            </a:extLst>
          </p:cNvPr>
          <p:cNvSpPr txBox="1"/>
          <p:nvPr/>
        </p:nvSpPr>
        <p:spPr>
          <a:xfrm>
            <a:off x="288252" y="3988339"/>
            <a:ext cx="567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latin typeface="+mn-ea"/>
              </a:rPr>
              <a:t>こま</a:t>
            </a:r>
            <a:endParaRPr kumimoji="1" lang="ja-JP" altLang="en-US" sz="900" dirty="0">
              <a:latin typeface="+mn-ea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299BAFB-D69E-7840-AAF2-E59AEBD0C707}"/>
              </a:ext>
            </a:extLst>
          </p:cNvPr>
          <p:cNvSpPr txBox="1"/>
          <p:nvPr/>
        </p:nvSpPr>
        <p:spPr>
          <a:xfrm>
            <a:off x="939226" y="3988339"/>
            <a:ext cx="8701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latin typeface="+mn-ea"/>
              </a:rPr>
              <a:t>おんりょう</a:t>
            </a:r>
            <a:endParaRPr kumimoji="1" lang="ja-JP" altLang="en-US" sz="900" dirty="0">
              <a:latin typeface="+mn-ea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9608FAD-60EC-0B44-AA3A-D98942303BB2}"/>
              </a:ext>
            </a:extLst>
          </p:cNvPr>
          <p:cNvSpPr txBox="1"/>
          <p:nvPr/>
        </p:nvSpPr>
        <p:spPr>
          <a:xfrm>
            <a:off x="1695571" y="3988339"/>
            <a:ext cx="8701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latin typeface="+mn-ea"/>
              </a:rPr>
              <a:t>ちょうせつ</a:t>
            </a:r>
            <a:endParaRPr kumimoji="1" lang="ja-JP" altLang="en-US" sz="900" dirty="0">
              <a:latin typeface="+mn-ea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7EFC260-F5B0-9047-AC8D-9F35942CDE24}"/>
              </a:ext>
            </a:extLst>
          </p:cNvPr>
          <p:cNvGrpSpPr/>
          <p:nvPr/>
        </p:nvGrpSpPr>
        <p:grpSpPr>
          <a:xfrm>
            <a:off x="1164638" y="1541227"/>
            <a:ext cx="3558348" cy="1685077"/>
            <a:chOff x="1095429" y="1147399"/>
            <a:chExt cx="3558348" cy="1685077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5EF87729-D89F-C544-A055-820C941B9EF3}"/>
                </a:ext>
              </a:extLst>
            </p:cNvPr>
            <p:cNvGrpSpPr/>
            <p:nvPr/>
          </p:nvGrpSpPr>
          <p:grpSpPr>
            <a:xfrm>
              <a:off x="1234099" y="1147399"/>
              <a:ext cx="3419678" cy="1685077"/>
              <a:chOff x="1386628" y="4299340"/>
              <a:chExt cx="3419678" cy="1685077"/>
            </a:xfrm>
          </p:grpSpPr>
          <p:sp>
            <p:nvSpPr>
              <p:cNvPr id="19" name="吹き出し: 角を丸めた四角形 54">
                <a:extLst>
                  <a:ext uri="{FF2B5EF4-FFF2-40B4-BE49-F238E27FC236}">
                    <a16:creationId xmlns:a16="http://schemas.microsoft.com/office/drawing/2014/main" id="{2F07B1A9-22D3-B54C-83EC-6B303548696B}"/>
                  </a:ext>
                </a:extLst>
              </p:cNvPr>
              <p:cNvSpPr/>
              <p:nvPr/>
            </p:nvSpPr>
            <p:spPr>
              <a:xfrm>
                <a:off x="1386628" y="4299340"/>
                <a:ext cx="3130764" cy="1685077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2DF7DFA-D54C-C047-BC56-7ED633349B9C}"/>
                  </a:ext>
                </a:extLst>
              </p:cNvPr>
              <p:cNvSpPr txBox="1"/>
              <p:nvPr/>
            </p:nvSpPr>
            <p:spPr>
              <a:xfrm>
                <a:off x="1386628" y="4324854"/>
                <a:ext cx="3419678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好きな音楽を追加したり、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効果音を入れて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面白い動画ができるよ！</a:t>
                </a:r>
                <a:endParaRPr kumimoji="1" lang="en-US" altLang="ja-JP" sz="1600" dirty="0"/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506D27C-1B26-2E44-BFE8-86182936FE82}"/>
                </a:ext>
              </a:extLst>
            </p:cNvPr>
            <p:cNvSpPr txBox="1"/>
            <p:nvPr/>
          </p:nvSpPr>
          <p:spPr>
            <a:xfrm>
              <a:off x="1740061" y="1178611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おんがく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AD93A5D-F929-FC46-855E-F82B57C9646E}"/>
                </a:ext>
              </a:extLst>
            </p:cNvPr>
            <p:cNvSpPr txBox="1"/>
            <p:nvPr/>
          </p:nvSpPr>
          <p:spPr>
            <a:xfrm>
              <a:off x="2315483" y="1178611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ついか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0C33EF3-EE0A-2A42-8B75-F025AD045E52}"/>
                </a:ext>
              </a:extLst>
            </p:cNvPr>
            <p:cNvSpPr txBox="1"/>
            <p:nvPr/>
          </p:nvSpPr>
          <p:spPr>
            <a:xfrm>
              <a:off x="1247412" y="1689053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こうかおん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D0D36A7-D62C-B740-A936-BEB96F571B66}"/>
                </a:ext>
              </a:extLst>
            </p:cNvPr>
            <p:cNvSpPr txBox="1"/>
            <p:nvPr/>
          </p:nvSpPr>
          <p:spPr>
            <a:xfrm>
              <a:off x="1095429" y="2178613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おもしろ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F72E7F0-BA61-774E-8867-5A7FE81FB4D1}"/>
                </a:ext>
              </a:extLst>
            </p:cNvPr>
            <p:cNvSpPr txBox="1"/>
            <p:nvPr/>
          </p:nvSpPr>
          <p:spPr>
            <a:xfrm>
              <a:off x="2008914" y="1689053"/>
              <a:ext cx="4052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191CC8A-E869-BC41-AAF0-57E929A2E317}"/>
                </a:ext>
              </a:extLst>
            </p:cNvPr>
            <p:cNvSpPr txBox="1"/>
            <p:nvPr/>
          </p:nvSpPr>
          <p:spPr>
            <a:xfrm>
              <a:off x="1809415" y="2178613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92CD99A-4BC6-ED4E-9D9D-34C201DFA416}"/>
                </a:ext>
              </a:extLst>
            </p:cNvPr>
            <p:cNvSpPr txBox="1"/>
            <p:nvPr/>
          </p:nvSpPr>
          <p:spPr>
            <a:xfrm>
              <a:off x="1234099" y="1178611"/>
              <a:ext cx="4052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す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33" name="四角形: 角を丸くする 71">
            <a:extLst>
              <a:ext uri="{FF2B5EF4-FFF2-40B4-BE49-F238E27FC236}">
                <a16:creationId xmlns:a16="http://schemas.microsoft.com/office/drawing/2014/main" id="{047170F5-E3C7-A64F-9A75-D9E5E9A08491}"/>
              </a:ext>
            </a:extLst>
          </p:cNvPr>
          <p:cNvSpPr/>
          <p:nvPr/>
        </p:nvSpPr>
        <p:spPr>
          <a:xfrm>
            <a:off x="4441787" y="1305569"/>
            <a:ext cx="4125743" cy="25490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4" name="四角形: 角を丸くする 71">
            <a:extLst>
              <a:ext uri="{FF2B5EF4-FFF2-40B4-BE49-F238E27FC236}">
                <a16:creationId xmlns:a16="http://schemas.microsoft.com/office/drawing/2014/main" id="{1A65A530-E1BB-6F44-BA45-C0C4741B6C90}"/>
              </a:ext>
            </a:extLst>
          </p:cNvPr>
          <p:cNvSpPr/>
          <p:nvPr/>
        </p:nvSpPr>
        <p:spPr>
          <a:xfrm>
            <a:off x="5107139" y="4856202"/>
            <a:ext cx="3783928" cy="8488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5" name="タイトル 4">
            <a:extLst>
              <a:ext uri="{FF2B5EF4-FFF2-40B4-BE49-F238E27FC236}">
                <a16:creationId xmlns:a16="http://schemas.microsoft.com/office/drawing/2014/main" id="{B11508CC-3524-574D-B907-5EA798217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BGM</a:t>
            </a:r>
            <a:r>
              <a:rPr lang="ja-JP" altLang="en-US"/>
              <a:t>の追加や音声の編集</a:t>
            </a:r>
            <a:endParaRPr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7AF692F-FB16-7545-BCE5-2FB4DE42EF3E}"/>
              </a:ext>
            </a:extLst>
          </p:cNvPr>
          <p:cNvSpPr txBox="1"/>
          <p:nvPr/>
        </p:nvSpPr>
        <p:spPr>
          <a:xfrm>
            <a:off x="385830" y="361302"/>
            <a:ext cx="1007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ビージーエム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19BBE5D-0C4B-E641-AE6E-89A10CAAEAFF}"/>
              </a:ext>
            </a:extLst>
          </p:cNvPr>
          <p:cNvSpPr txBox="1"/>
          <p:nvPr/>
        </p:nvSpPr>
        <p:spPr>
          <a:xfrm>
            <a:off x="1519967" y="361302"/>
            <a:ext cx="768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818C3A0-96AA-B54F-9880-63DBE851E4DF}"/>
              </a:ext>
            </a:extLst>
          </p:cNvPr>
          <p:cNvSpPr txBox="1"/>
          <p:nvPr/>
        </p:nvSpPr>
        <p:spPr>
          <a:xfrm>
            <a:off x="2428617" y="361302"/>
            <a:ext cx="768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おんせい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3A1C44D-4B53-7244-BB66-EF78A849F86F}"/>
              </a:ext>
            </a:extLst>
          </p:cNvPr>
          <p:cNvSpPr txBox="1"/>
          <p:nvPr/>
        </p:nvSpPr>
        <p:spPr>
          <a:xfrm>
            <a:off x="3395415" y="361302"/>
            <a:ext cx="84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1609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水の上にあるテレビの画面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F8AE43FE-D17A-2842-BF7A-15869F933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475" y="2944277"/>
            <a:ext cx="4577261" cy="361603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D815B1-656D-7048-910E-387C596DD66A}"/>
              </a:ext>
            </a:extLst>
          </p:cNvPr>
          <p:cNvGrpSpPr/>
          <p:nvPr/>
        </p:nvGrpSpPr>
        <p:grpSpPr>
          <a:xfrm>
            <a:off x="1914762" y="1457797"/>
            <a:ext cx="5668784" cy="1246495"/>
            <a:chOff x="236707" y="1178387"/>
            <a:chExt cx="566878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178387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動画の好きな部分を切り抜くことができ、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動画の角度の修正などもすることができます。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7A3BF2B-4CA2-E941-8275-501882928D3E}"/>
                </a:ext>
              </a:extLst>
            </p:cNvPr>
            <p:cNvSpPr txBox="1"/>
            <p:nvPr/>
          </p:nvSpPr>
          <p:spPr>
            <a:xfrm>
              <a:off x="236707" y="1862209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271C49D-93F2-3643-AB76-D35FE9500BD2}"/>
                </a:ext>
              </a:extLst>
            </p:cNvPr>
            <p:cNvSpPr txBox="1"/>
            <p:nvPr/>
          </p:nvSpPr>
          <p:spPr>
            <a:xfrm>
              <a:off x="236707" y="1237144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どうが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A586F34-4405-4747-8C8B-E5B4FD2348C3}"/>
                </a:ext>
              </a:extLst>
            </p:cNvPr>
            <p:cNvSpPr txBox="1"/>
            <p:nvPr/>
          </p:nvSpPr>
          <p:spPr>
            <a:xfrm>
              <a:off x="937294" y="1237144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す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63AE49D-A61E-1345-BB9A-5D3573465D05}"/>
                </a:ext>
              </a:extLst>
            </p:cNvPr>
            <p:cNvSpPr txBox="1"/>
            <p:nvPr/>
          </p:nvSpPr>
          <p:spPr>
            <a:xfrm>
              <a:off x="1817841" y="1237144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ぶぶん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1D1C60B-7C55-F740-90BB-0E3D6116E963}"/>
                </a:ext>
              </a:extLst>
            </p:cNvPr>
            <p:cNvSpPr txBox="1"/>
            <p:nvPr/>
          </p:nvSpPr>
          <p:spPr>
            <a:xfrm>
              <a:off x="2501714" y="1237144"/>
              <a:ext cx="57210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き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82C91EF-42B3-C842-A629-ECAB5B0C3E10}"/>
                </a:ext>
              </a:extLst>
            </p:cNvPr>
            <p:cNvSpPr txBox="1"/>
            <p:nvPr/>
          </p:nvSpPr>
          <p:spPr>
            <a:xfrm>
              <a:off x="2957922" y="1237144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ぬ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71655E5-72BA-1A47-B8C3-D82FABDBC7B0}"/>
                </a:ext>
              </a:extLst>
            </p:cNvPr>
            <p:cNvSpPr txBox="1"/>
            <p:nvPr/>
          </p:nvSpPr>
          <p:spPr>
            <a:xfrm>
              <a:off x="1036477" y="1862209"/>
              <a:ext cx="79977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かくど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52F5E1D-CED4-014F-A641-D254F4A070DD}"/>
                </a:ext>
              </a:extLst>
            </p:cNvPr>
            <p:cNvSpPr txBox="1"/>
            <p:nvPr/>
          </p:nvSpPr>
          <p:spPr>
            <a:xfrm>
              <a:off x="1817841" y="1862209"/>
              <a:ext cx="92798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しゅうせい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1618BA8D-51A1-2C48-8A11-08175AD0A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680" y="265277"/>
            <a:ext cx="1342120" cy="1018718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ECF1FE0-0CE5-1348-86F6-1E4DC983CC25}"/>
              </a:ext>
            </a:extLst>
          </p:cNvPr>
          <p:cNvGrpSpPr/>
          <p:nvPr/>
        </p:nvGrpSpPr>
        <p:grpSpPr>
          <a:xfrm>
            <a:off x="1951298" y="279045"/>
            <a:ext cx="3126008" cy="1058760"/>
            <a:chOff x="1914762" y="433858"/>
            <a:chExt cx="3126008" cy="1058760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777B746F-1CFC-3241-9842-8C151A4C1006}"/>
                </a:ext>
              </a:extLst>
            </p:cNvPr>
            <p:cNvGrpSpPr/>
            <p:nvPr/>
          </p:nvGrpSpPr>
          <p:grpSpPr>
            <a:xfrm>
              <a:off x="1933769" y="433858"/>
              <a:ext cx="3107001" cy="1058760"/>
              <a:chOff x="2097597" y="5043820"/>
              <a:chExt cx="3468174" cy="1062633"/>
            </a:xfrm>
          </p:grpSpPr>
          <p:sp>
            <p:nvSpPr>
              <p:cNvPr id="29" name="吹き出し: 角を丸めた四角形 54">
                <a:extLst>
                  <a:ext uri="{FF2B5EF4-FFF2-40B4-BE49-F238E27FC236}">
                    <a16:creationId xmlns:a16="http://schemas.microsoft.com/office/drawing/2014/main" id="{D4D37261-240E-3441-B9E2-B0A8AC445563}"/>
                  </a:ext>
                </a:extLst>
              </p:cNvPr>
              <p:cNvSpPr/>
              <p:nvPr/>
            </p:nvSpPr>
            <p:spPr>
              <a:xfrm>
                <a:off x="2097597" y="5084008"/>
                <a:ext cx="3468174" cy="1022445"/>
              </a:xfrm>
              <a:prstGeom prst="wedgeRoundRectCallout">
                <a:avLst>
                  <a:gd name="adj1" fmla="val 55589"/>
                  <a:gd name="adj2" fmla="val -191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EB3486F-6F48-CE4F-8895-718B228D0F02}"/>
                  </a:ext>
                </a:extLst>
              </p:cNvPr>
              <p:cNvSpPr txBox="1"/>
              <p:nvPr/>
            </p:nvSpPr>
            <p:spPr>
              <a:xfrm>
                <a:off x="2198605" y="5043820"/>
                <a:ext cx="3367166" cy="1019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sz="1600" b="1" dirty="0" err="1">
                    <a:solidFill>
                      <a:schemeClr val="accent4"/>
                    </a:solidFill>
                  </a:rPr>
                  <a:t>Filmora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では画面の大きさを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調節できる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</p:grp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EBD3B99-5D9D-6D45-A6A8-8EB79A49CEFC}"/>
                </a:ext>
              </a:extLst>
            </p:cNvPr>
            <p:cNvSpPr txBox="1"/>
            <p:nvPr/>
          </p:nvSpPr>
          <p:spPr>
            <a:xfrm>
              <a:off x="2951579" y="508831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がめん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25FAE07-A180-814A-8EB8-A222A98744BB}"/>
                </a:ext>
              </a:extLst>
            </p:cNvPr>
            <p:cNvSpPr txBox="1"/>
            <p:nvPr/>
          </p:nvSpPr>
          <p:spPr>
            <a:xfrm>
              <a:off x="3459360" y="513407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おお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C3B48F8-EED8-174D-91C7-A7A48C3D1264}"/>
                </a:ext>
              </a:extLst>
            </p:cNvPr>
            <p:cNvSpPr txBox="1"/>
            <p:nvPr/>
          </p:nvSpPr>
          <p:spPr>
            <a:xfrm>
              <a:off x="1914762" y="966307"/>
              <a:ext cx="9454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ちょうせつ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7CB50F4-7862-B24A-B164-2F21B3C5A634}"/>
                </a:ext>
              </a:extLst>
            </p:cNvPr>
            <p:cNvSpPr txBox="1"/>
            <p:nvPr/>
          </p:nvSpPr>
          <p:spPr>
            <a:xfrm>
              <a:off x="2060418" y="523747"/>
              <a:ext cx="7997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フィモーラ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2814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D4F858DF-3ACB-4647-A4A9-22434EBCA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108" y="1520584"/>
            <a:ext cx="3891686" cy="205608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豊富なエフェクト効果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356050" y="349265"/>
            <a:ext cx="3099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ほうふ　　　　　　こうか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CA2A49B-CF97-4245-964A-7F4BE759B01D}"/>
              </a:ext>
            </a:extLst>
          </p:cNvPr>
          <p:cNvGrpSpPr/>
          <p:nvPr/>
        </p:nvGrpSpPr>
        <p:grpSpPr>
          <a:xfrm>
            <a:off x="8461" y="1244589"/>
            <a:ext cx="5049940" cy="1862048"/>
            <a:chOff x="195114" y="2401567"/>
            <a:chExt cx="5049940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2401567"/>
              <a:ext cx="491031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特殊な映像や、</a:t>
              </a:r>
              <a:r>
                <a:rPr kumimoji="1" lang="en-US" altLang="ja-JP" sz="2000" dirty="0"/>
                <a:t>MV</a:t>
              </a:r>
              <a:r>
                <a:rPr kumimoji="1" lang="ja-JP" altLang="en-US" sz="2000"/>
                <a:t>風映像を作成する際に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使うと効果的に面白い映像が作れます。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E868369-CB4F-B548-8E3B-6FBBA9C4DCF8}"/>
                </a:ext>
              </a:extLst>
            </p:cNvPr>
            <p:cNvSpPr txBox="1"/>
            <p:nvPr/>
          </p:nvSpPr>
          <p:spPr>
            <a:xfrm>
              <a:off x="334735" y="3091085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とくしゅ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000729A-E696-354F-803A-1AB2879DAAAC}"/>
                </a:ext>
              </a:extLst>
            </p:cNvPr>
            <p:cNvSpPr txBox="1"/>
            <p:nvPr/>
          </p:nvSpPr>
          <p:spPr>
            <a:xfrm>
              <a:off x="1035485" y="3091085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えいぞう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0EEDFFE-23F6-8748-A29A-F365C38751F6}"/>
                </a:ext>
              </a:extLst>
            </p:cNvPr>
            <p:cNvSpPr txBox="1"/>
            <p:nvPr/>
          </p:nvSpPr>
          <p:spPr>
            <a:xfrm>
              <a:off x="2861804" y="3673393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えいぞう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580EC13-1F5C-F64B-ABC8-1BACBC9CC18B}"/>
                </a:ext>
              </a:extLst>
            </p:cNvPr>
            <p:cNvSpPr txBox="1"/>
            <p:nvPr/>
          </p:nvSpPr>
          <p:spPr>
            <a:xfrm>
              <a:off x="2077910" y="3091085"/>
              <a:ext cx="15247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エムブイふうえいぞう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E63116F-CFC0-DF4C-A84F-A6566DBD5BFD}"/>
                </a:ext>
              </a:extLst>
            </p:cNvPr>
            <p:cNvSpPr txBox="1"/>
            <p:nvPr/>
          </p:nvSpPr>
          <p:spPr>
            <a:xfrm>
              <a:off x="3455299" y="3091085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さくせい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6B666E9-5996-844C-A453-4C4CE1B568D1}"/>
                </a:ext>
              </a:extLst>
            </p:cNvPr>
            <p:cNvSpPr txBox="1"/>
            <p:nvPr/>
          </p:nvSpPr>
          <p:spPr>
            <a:xfrm>
              <a:off x="4325488" y="3091085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さい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73B3186-2083-CB41-B57B-7C284F4B8390}"/>
                </a:ext>
              </a:extLst>
            </p:cNvPr>
            <p:cNvSpPr txBox="1"/>
            <p:nvPr/>
          </p:nvSpPr>
          <p:spPr>
            <a:xfrm>
              <a:off x="195114" y="3673393"/>
              <a:ext cx="7391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B67F3DB-B197-B14B-BC47-679855919F51}"/>
                </a:ext>
              </a:extLst>
            </p:cNvPr>
            <p:cNvSpPr txBox="1"/>
            <p:nvPr/>
          </p:nvSpPr>
          <p:spPr>
            <a:xfrm>
              <a:off x="1163175" y="3673393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こうかてき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C1ACC04-1F47-D748-A3B0-E59309D92BB0}"/>
                </a:ext>
              </a:extLst>
            </p:cNvPr>
            <p:cNvSpPr txBox="1"/>
            <p:nvPr/>
          </p:nvSpPr>
          <p:spPr>
            <a:xfrm>
              <a:off x="2051914" y="3673393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おもしろ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74E2818-7C54-304D-966F-38687D63A89E}"/>
                </a:ext>
              </a:extLst>
            </p:cNvPr>
            <p:cNvSpPr txBox="1"/>
            <p:nvPr/>
          </p:nvSpPr>
          <p:spPr>
            <a:xfrm>
              <a:off x="3585990" y="3673393"/>
              <a:ext cx="6282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つく</a:t>
              </a:r>
              <a:endParaRPr kumimoji="1" lang="ja-JP" altLang="en-US" sz="900" dirty="0">
                <a:latin typeface="+mn-ea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3BE53889-5D76-DF42-AFB5-6C63A4ECD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01" y="3751082"/>
            <a:ext cx="1199464" cy="208459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766F5B9-E0B5-EF40-84F9-B3EB07428458}"/>
              </a:ext>
            </a:extLst>
          </p:cNvPr>
          <p:cNvGrpSpPr/>
          <p:nvPr/>
        </p:nvGrpSpPr>
        <p:grpSpPr>
          <a:xfrm>
            <a:off x="2626157" y="3990193"/>
            <a:ext cx="3891686" cy="1278701"/>
            <a:chOff x="2051914" y="1122866"/>
            <a:chExt cx="3891686" cy="1278701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22BE0368-424D-9247-B574-11C91F3FB556}"/>
                </a:ext>
              </a:extLst>
            </p:cNvPr>
            <p:cNvGrpSpPr/>
            <p:nvPr/>
          </p:nvGrpSpPr>
          <p:grpSpPr>
            <a:xfrm>
              <a:off x="2051914" y="1122866"/>
              <a:ext cx="3891686" cy="1278701"/>
              <a:chOff x="1386628" y="4299340"/>
              <a:chExt cx="3419678" cy="1685077"/>
            </a:xfrm>
          </p:grpSpPr>
          <p:sp>
            <p:nvSpPr>
              <p:cNvPr id="24" name="吹き出し: 角を丸めた四角形 54">
                <a:extLst>
                  <a:ext uri="{FF2B5EF4-FFF2-40B4-BE49-F238E27FC236}">
                    <a16:creationId xmlns:a16="http://schemas.microsoft.com/office/drawing/2014/main" id="{4ACBE924-B987-364A-93D7-B58A8830E6ED}"/>
                  </a:ext>
                </a:extLst>
              </p:cNvPr>
              <p:cNvSpPr/>
              <p:nvPr/>
            </p:nvSpPr>
            <p:spPr>
              <a:xfrm>
                <a:off x="1386628" y="4299340"/>
                <a:ext cx="3130764" cy="1685077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61D07CD-2BF8-D646-A816-9EFF33D603C3}"/>
                  </a:ext>
                </a:extLst>
              </p:cNvPr>
              <p:cNvSpPr txBox="1"/>
              <p:nvPr/>
            </p:nvSpPr>
            <p:spPr>
              <a:xfrm>
                <a:off x="1386628" y="4324854"/>
                <a:ext cx="3419678" cy="1338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4"/>
                    </a:solidFill>
                  </a:rPr>
                  <a:t>ワンクリックで簡単に映像に</a:t>
                </a:r>
                <a:endParaRPr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4"/>
                    </a:solidFill>
                  </a:rPr>
                  <a:t>エフェクトをかけることが出来る</a:t>
                </a:r>
                <a:r>
                  <a:rPr lang="ja-JP" altLang="en-US" sz="1600"/>
                  <a:t>よ！</a:t>
                </a:r>
                <a:endParaRPr lang="en-US" altLang="ja-JP" sz="1600" dirty="0"/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271E1FA-DA77-1340-808A-BB5C2D888D9D}"/>
                </a:ext>
              </a:extLst>
            </p:cNvPr>
            <p:cNvSpPr txBox="1"/>
            <p:nvPr/>
          </p:nvSpPr>
          <p:spPr>
            <a:xfrm>
              <a:off x="3353509" y="1195571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かんたん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66C25AE-EC84-9647-BB33-A76666BCF631}"/>
                </a:ext>
              </a:extLst>
            </p:cNvPr>
            <p:cNvSpPr txBox="1"/>
            <p:nvPr/>
          </p:nvSpPr>
          <p:spPr>
            <a:xfrm>
              <a:off x="4049064" y="1184194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えいぞう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222BE9A-5935-4442-B8DE-3F8BED83567D}"/>
                </a:ext>
              </a:extLst>
            </p:cNvPr>
            <p:cNvSpPr txBox="1"/>
            <p:nvPr/>
          </p:nvSpPr>
          <p:spPr>
            <a:xfrm>
              <a:off x="4374865" y="1685800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でき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6597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動画の逆再生やスローモーションなどの調節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409617" y="349265"/>
            <a:ext cx="5999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　　　　　　ぎゃくさいせい　　　　　　　　　　　　　　　　　　　　　　　　　　　　　　ちょうせつ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7DA06D77-60D8-0D4B-99BF-63DED2D26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84" y="1337645"/>
            <a:ext cx="4940300" cy="294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A95F019-8124-4A44-8F61-37798FACD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979" y="4402381"/>
            <a:ext cx="1267639" cy="202012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941B64F-B411-2F46-B68C-C01EC0FA31A5}"/>
              </a:ext>
            </a:extLst>
          </p:cNvPr>
          <p:cNvGrpSpPr/>
          <p:nvPr/>
        </p:nvGrpSpPr>
        <p:grpSpPr>
          <a:xfrm>
            <a:off x="978337" y="4897107"/>
            <a:ext cx="4337226" cy="1246495"/>
            <a:chOff x="5299431" y="1957984"/>
            <a:chExt cx="3999005" cy="210849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8AA954F-7F2F-5645-A8BB-507D5302F2E6}"/>
                </a:ext>
              </a:extLst>
            </p:cNvPr>
            <p:cNvGrpSpPr/>
            <p:nvPr/>
          </p:nvGrpSpPr>
          <p:grpSpPr>
            <a:xfrm>
              <a:off x="5542287" y="1957984"/>
              <a:ext cx="3601713" cy="2108497"/>
              <a:chOff x="4302440" y="3622967"/>
              <a:chExt cx="4184611" cy="1144479"/>
            </a:xfrm>
          </p:grpSpPr>
          <p:sp>
            <p:nvSpPr>
              <p:cNvPr id="10" name="吹き出し: 角を丸めた四角形 21">
                <a:extLst>
                  <a:ext uri="{FF2B5EF4-FFF2-40B4-BE49-F238E27FC236}">
                    <a16:creationId xmlns:a16="http://schemas.microsoft.com/office/drawing/2014/main" id="{CF42BDCB-7518-D74B-9E02-C38639DB269C}"/>
                  </a:ext>
                </a:extLst>
              </p:cNvPr>
              <p:cNvSpPr/>
              <p:nvPr/>
            </p:nvSpPr>
            <p:spPr>
              <a:xfrm>
                <a:off x="4302440" y="3638504"/>
                <a:ext cx="4184611" cy="1128942"/>
              </a:xfrm>
              <a:prstGeom prst="wedgeRoundRectCallout">
                <a:avLst>
                  <a:gd name="adj1" fmla="val 58871"/>
                  <a:gd name="adj2" fmla="val 1415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rgbClr val="067F9C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8DFB667-1B99-2D42-A3F4-138D53698F1A}"/>
                  </a:ext>
                </a:extLst>
              </p:cNvPr>
              <p:cNvSpPr txBox="1"/>
              <p:nvPr/>
            </p:nvSpPr>
            <p:spPr>
              <a:xfrm>
                <a:off x="4465050" y="3622967"/>
                <a:ext cx="3859390" cy="376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906773E-998D-974D-BEB7-D01859C04303}"/>
                </a:ext>
              </a:extLst>
            </p:cNvPr>
            <p:cNvSpPr txBox="1"/>
            <p:nvPr/>
          </p:nvSpPr>
          <p:spPr>
            <a:xfrm>
              <a:off x="5575599" y="2143455"/>
              <a:ext cx="3722837" cy="17375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/>
                <a:t>エフェクトやスローモーションを</a:t>
              </a:r>
              <a:endParaRPr kumimoji="1" lang="en-US" altLang="ja-JP" sz="1800" dirty="0"/>
            </a:p>
            <a:p>
              <a:endParaRPr kumimoji="1" lang="en-US" altLang="ja-JP" sz="18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1800"/>
                <a:t>使って色々な表現ができそうだね！</a:t>
              </a:r>
              <a:endParaRPr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D862F75-AC76-4740-82CE-441DDB5C671F}"/>
                </a:ext>
              </a:extLst>
            </p:cNvPr>
            <p:cNvSpPr txBox="1"/>
            <p:nvPr/>
          </p:nvSpPr>
          <p:spPr>
            <a:xfrm>
              <a:off x="5299431" y="3030008"/>
              <a:ext cx="915718" cy="390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1FA9F89-EAE0-BE43-BC16-16DB66665BED}"/>
                </a:ext>
              </a:extLst>
            </p:cNvPr>
            <p:cNvSpPr txBox="1"/>
            <p:nvPr/>
          </p:nvSpPr>
          <p:spPr>
            <a:xfrm>
              <a:off x="6027754" y="3030008"/>
              <a:ext cx="915718" cy="390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いろいろ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CE52C91-8769-974C-8AB0-27BF0C9DD9CD}"/>
                </a:ext>
              </a:extLst>
            </p:cNvPr>
            <p:cNvSpPr txBox="1"/>
            <p:nvPr/>
          </p:nvSpPr>
          <p:spPr>
            <a:xfrm>
              <a:off x="6725043" y="3030008"/>
              <a:ext cx="915718" cy="390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ひょうげん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00DBF57-93FF-464A-B1B7-F98775FC0AA8}"/>
              </a:ext>
            </a:extLst>
          </p:cNvPr>
          <p:cNvGrpSpPr/>
          <p:nvPr/>
        </p:nvGrpSpPr>
        <p:grpSpPr>
          <a:xfrm>
            <a:off x="0" y="2215786"/>
            <a:ext cx="4171833" cy="1310732"/>
            <a:chOff x="194775" y="1114150"/>
            <a:chExt cx="4171833" cy="131073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178387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動画を逆再生したり、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動画のスピードを変えられます。</a:t>
              </a:r>
              <a:endParaRPr kumimoji="1" lang="en-US" altLang="ja-JP" sz="20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6E8C6B-7219-C145-9023-5FD83492C9AD}"/>
                </a:ext>
              </a:extLst>
            </p:cNvPr>
            <p:cNvSpPr txBox="1"/>
            <p:nvPr/>
          </p:nvSpPr>
          <p:spPr>
            <a:xfrm>
              <a:off x="408896" y="1114150"/>
              <a:ext cx="608067" cy="38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900"/>
                <a:t>どうが　</a:t>
              </a:r>
              <a:endParaRPr kumimoji="1" lang="en-US" altLang="ja-JP" sz="9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CE4009A-C230-CE4B-8012-D6443B96780A}"/>
                </a:ext>
              </a:extLst>
            </p:cNvPr>
            <p:cNvSpPr txBox="1"/>
            <p:nvPr/>
          </p:nvSpPr>
          <p:spPr>
            <a:xfrm>
              <a:off x="194775" y="1871677"/>
              <a:ext cx="9157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0543B9B-847D-C746-B9E1-258A12518B19}"/>
                </a:ext>
              </a:extLst>
            </p:cNvPr>
            <p:cNvSpPr txBox="1"/>
            <p:nvPr/>
          </p:nvSpPr>
          <p:spPr>
            <a:xfrm>
              <a:off x="2105587" y="1871677"/>
              <a:ext cx="9157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か</a:t>
              </a:r>
              <a:endParaRPr kumimoji="1" lang="ja-JP" altLang="en-US" sz="900" dirty="0">
                <a:latin typeface="+mn-ea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2490878-0C19-5340-A363-FD9FF582EB8D}"/>
              </a:ext>
            </a:extLst>
          </p:cNvPr>
          <p:cNvSpPr txBox="1"/>
          <p:nvPr/>
        </p:nvSpPr>
        <p:spPr>
          <a:xfrm>
            <a:off x="896349" y="2204762"/>
            <a:ext cx="994359" cy="386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  <a:spcBef>
                <a:spcPts val="1600"/>
              </a:spcBef>
            </a:pPr>
            <a:r>
              <a:rPr kumimoji="1" lang="ja-JP" altLang="en-US" sz="900"/>
              <a:t>ぎゃくさいせい　　　　　　　　</a:t>
            </a:r>
            <a:endParaRPr kumimoji="1"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3403459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画面の分割ができる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356051" y="349265"/>
            <a:ext cx="1772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がめん　　　　ぶんかつ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図 2" descr="テレビの画面のスクリーンショット&#10;&#10;自動的に生成された説明">
            <a:extLst>
              <a:ext uri="{FF2B5EF4-FFF2-40B4-BE49-F238E27FC236}">
                <a16:creationId xmlns:a16="http://schemas.microsoft.com/office/drawing/2014/main" id="{E5A7904C-7D27-594F-9A1E-2F316D5AB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554" y="1345614"/>
            <a:ext cx="3691478" cy="215653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82B543-A17F-4343-B494-8324FBB0F7C7}"/>
              </a:ext>
            </a:extLst>
          </p:cNvPr>
          <p:cNvGrpSpPr/>
          <p:nvPr/>
        </p:nvGrpSpPr>
        <p:grpSpPr>
          <a:xfrm>
            <a:off x="334735" y="1584779"/>
            <a:ext cx="4330031" cy="1852815"/>
            <a:chOff x="293057" y="1178387"/>
            <a:chExt cx="4330031" cy="185281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34735" y="1178387"/>
              <a:ext cx="4288353" cy="1852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一つの画面に</a:t>
              </a:r>
              <a:r>
                <a:rPr lang="ja-JP" altLang="en-US" sz="2000"/>
                <a:t>同時に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r>
                <a:rPr lang="ja-JP" altLang="en-US" sz="2000"/>
                <a:t>二つの映像を流すことができます。</a:t>
              </a:r>
              <a:endParaRPr lang="en-US" altLang="ja-JP" sz="2000" dirty="0"/>
            </a:p>
            <a:p>
              <a:pPr>
                <a:lnSpc>
                  <a:spcPct val="200000"/>
                </a:lnSpc>
              </a:pPr>
              <a:endParaRPr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9883522-75AC-E446-9F12-5BF2CB5D73CF}"/>
                </a:ext>
              </a:extLst>
            </p:cNvPr>
            <p:cNvSpPr txBox="1"/>
            <p:nvPr/>
          </p:nvSpPr>
          <p:spPr>
            <a:xfrm>
              <a:off x="1054941" y="1896525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えいぞう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109A154-DA1A-AF49-9F4F-5D0C0C218CC5}"/>
                </a:ext>
              </a:extLst>
            </p:cNvPr>
            <p:cNvSpPr txBox="1"/>
            <p:nvPr/>
          </p:nvSpPr>
          <p:spPr>
            <a:xfrm>
              <a:off x="293057" y="1255585"/>
              <a:ext cx="6014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ひと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CAC81D1-049D-CB43-AB8E-184C11ECBA1E}"/>
                </a:ext>
              </a:extLst>
            </p:cNvPr>
            <p:cNvSpPr txBox="1"/>
            <p:nvPr/>
          </p:nvSpPr>
          <p:spPr>
            <a:xfrm>
              <a:off x="1074957" y="1255585"/>
              <a:ext cx="8701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がめん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51093B4-8BE0-3343-8ABA-1F3FC967863A}"/>
                </a:ext>
              </a:extLst>
            </p:cNvPr>
            <p:cNvSpPr txBox="1"/>
            <p:nvPr/>
          </p:nvSpPr>
          <p:spPr>
            <a:xfrm>
              <a:off x="1925130" y="1255585"/>
              <a:ext cx="6014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どうじ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6A6041C-D39E-5A4A-8958-8908742E876D}"/>
                </a:ext>
              </a:extLst>
            </p:cNvPr>
            <p:cNvSpPr txBox="1"/>
            <p:nvPr/>
          </p:nvSpPr>
          <p:spPr>
            <a:xfrm>
              <a:off x="293057" y="1896525"/>
              <a:ext cx="5153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ふた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F9B147A-278B-9F45-8B4F-9CF2C9649497}"/>
                </a:ext>
              </a:extLst>
            </p:cNvPr>
            <p:cNvSpPr txBox="1"/>
            <p:nvPr/>
          </p:nvSpPr>
          <p:spPr>
            <a:xfrm>
              <a:off x="1850270" y="1896525"/>
              <a:ext cx="50323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なが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EBD4A0A-5D19-1649-BA93-0EFCADD8BBA1}"/>
              </a:ext>
            </a:extLst>
          </p:cNvPr>
          <p:cNvGrpSpPr/>
          <p:nvPr/>
        </p:nvGrpSpPr>
        <p:grpSpPr>
          <a:xfrm>
            <a:off x="592418" y="4058100"/>
            <a:ext cx="6584808" cy="1775447"/>
            <a:chOff x="1361662" y="4327179"/>
            <a:chExt cx="6584808" cy="1775447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D89FD35C-7550-F94E-8594-0C4F2EFE8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4350" y="4606427"/>
              <a:ext cx="1342120" cy="1018718"/>
            </a:xfrm>
            <a:prstGeom prst="rect">
              <a:avLst/>
            </a:prstGeom>
          </p:spPr>
        </p:pic>
        <p:sp>
          <p:nvSpPr>
            <p:cNvPr id="31" name="吹き出し: 角を丸めた四角形 54">
              <a:extLst>
                <a:ext uri="{FF2B5EF4-FFF2-40B4-BE49-F238E27FC236}">
                  <a16:creationId xmlns:a16="http://schemas.microsoft.com/office/drawing/2014/main" id="{531092AD-CB4C-3F44-99C5-2D9E3936842D}"/>
                </a:ext>
              </a:extLst>
            </p:cNvPr>
            <p:cNvSpPr/>
            <p:nvPr/>
          </p:nvSpPr>
          <p:spPr>
            <a:xfrm>
              <a:off x="1361662" y="4327179"/>
              <a:ext cx="4752616" cy="1775447"/>
            </a:xfrm>
            <a:prstGeom prst="wedgeRoundRectCallout">
              <a:avLst>
                <a:gd name="adj1" fmla="val 58660"/>
                <a:gd name="adj2" fmla="val 782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0D4E2E3D-A19F-AF47-BE3C-B9680EFCBAED}"/>
                </a:ext>
              </a:extLst>
            </p:cNvPr>
            <p:cNvGrpSpPr/>
            <p:nvPr/>
          </p:nvGrpSpPr>
          <p:grpSpPr>
            <a:xfrm>
              <a:off x="1621592" y="4421025"/>
              <a:ext cx="4247078" cy="1508105"/>
              <a:chOff x="1879571" y="4302023"/>
              <a:chExt cx="3847374" cy="1508105"/>
            </a:xfrm>
          </p:grpSpPr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261A0F5E-1689-C141-AA82-2E21E5DC54E3}"/>
                  </a:ext>
                </a:extLst>
              </p:cNvPr>
              <p:cNvSpPr txBox="1"/>
              <p:nvPr/>
            </p:nvSpPr>
            <p:spPr>
              <a:xfrm>
                <a:off x="2035466" y="4302023"/>
                <a:ext cx="3691479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/>
                  <a:t>喋っている内容を</a:t>
                </a:r>
                <a:br>
                  <a:rPr lang="en-US" altLang="ja-JP" sz="1600" dirty="0"/>
                </a:br>
                <a:r>
                  <a:rPr lang="ja-JP" altLang="en-US" sz="1600"/>
                  <a:t>よりわかりやすく伝えるために</a:t>
                </a:r>
                <a:endParaRPr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4"/>
                    </a:solidFill>
                  </a:rPr>
                  <a:t>画像や映像を差し込むこともできる</a:t>
                </a:r>
                <a:r>
                  <a:rPr lang="ja-JP" altLang="en-US" sz="1600"/>
                  <a:t>よ！</a:t>
                </a:r>
                <a:endParaRPr lang="en-US" altLang="ja-JP" sz="1600" dirty="0"/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0193B6AE-742E-C044-AB94-0052C7F084A8}"/>
                  </a:ext>
                </a:extLst>
              </p:cNvPr>
              <p:cNvSpPr txBox="1"/>
              <p:nvPr/>
            </p:nvSpPr>
            <p:spPr>
              <a:xfrm>
                <a:off x="1879571" y="4343062"/>
                <a:ext cx="87018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しゃべ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BADDABEA-5D61-D64B-9802-09C9F66D62A0}"/>
                  </a:ext>
                </a:extLst>
              </p:cNvPr>
              <p:cNvSpPr txBox="1"/>
              <p:nvPr/>
            </p:nvSpPr>
            <p:spPr>
              <a:xfrm>
                <a:off x="2875512" y="4343062"/>
                <a:ext cx="87018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ないよう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2A3B12B-8FF6-1F47-8EEE-FA99F8F52A1A}"/>
                  </a:ext>
                </a:extLst>
              </p:cNvPr>
              <p:cNvSpPr txBox="1"/>
              <p:nvPr/>
            </p:nvSpPr>
            <p:spPr>
              <a:xfrm>
                <a:off x="3365356" y="4816538"/>
                <a:ext cx="67278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つた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954C089-851B-DC4F-ACA2-22376C261BAF}"/>
                  </a:ext>
                </a:extLst>
              </p:cNvPr>
              <p:cNvSpPr txBox="1"/>
              <p:nvPr/>
            </p:nvSpPr>
            <p:spPr>
              <a:xfrm>
                <a:off x="2479416" y="5329252"/>
                <a:ext cx="87018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えいぞう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B0B21F1-21A0-E349-8C3A-5141132CD7FC}"/>
                  </a:ext>
                </a:extLst>
              </p:cNvPr>
              <p:cNvSpPr txBox="1"/>
              <p:nvPr/>
            </p:nvSpPr>
            <p:spPr>
              <a:xfrm>
                <a:off x="3080260" y="5329252"/>
                <a:ext cx="4387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さ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2965433F-FF27-164E-A6FF-0F7FF7E3D0AE}"/>
                  </a:ext>
                </a:extLst>
              </p:cNvPr>
              <p:cNvSpPr txBox="1"/>
              <p:nvPr/>
            </p:nvSpPr>
            <p:spPr>
              <a:xfrm>
                <a:off x="3493778" y="5329252"/>
                <a:ext cx="4387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こ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BDCB957A-B375-6A49-B8DB-16D4B64CE711}"/>
                  </a:ext>
                </a:extLst>
              </p:cNvPr>
              <p:cNvSpPr txBox="1"/>
              <p:nvPr/>
            </p:nvSpPr>
            <p:spPr>
              <a:xfrm>
                <a:off x="1909714" y="5329252"/>
                <a:ext cx="87018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がぞう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1919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B3F3834B-624C-1C45-8D1D-CF845901E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551" y="2841520"/>
            <a:ext cx="4068478" cy="272966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動画のカラー調整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8ED82E-ED2C-4EC6-91DF-9EEEAE7F80E1}"/>
              </a:ext>
            </a:extLst>
          </p:cNvPr>
          <p:cNvSpPr txBox="1"/>
          <p:nvPr/>
        </p:nvSpPr>
        <p:spPr>
          <a:xfrm>
            <a:off x="356050" y="349265"/>
            <a:ext cx="2636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　　　　　　　　　　ちょうせい　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688A402-31B3-3F49-95EA-1B5390666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2269" y="4688024"/>
            <a:ext cx="1258309" cy="198184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A43D41D-E96A-3744-A39E-4D182A9FA956}"/>
              </a:ext>
            </a:extLst>
          </p:cNvPr>
          <p:cNvGrpSpPr/>
          <p:nvPr/>
        </p:nvGrpSpPr>
        <p:grpSpPr>
          <a:xfrm>
            <a:off x="2812774" y="5680265"/>
            <a:ext cx="4488786" cy="1044780"/>
            <a:chOff x="4015409" y="2281803"/>
            <a:chExt cx="4488786" cy="104478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B1C3F180-6CA7-D54D-A2CE-D79895B4C69A}"/>
                </a:ext>
              </a:extLst>
            </p:cNvPr>
            <p:cNvGrpSpPr/>
            <p:nvPr/>
          </p:nvGrpSpPr>
          <p:grpSpPr>
            <a:xfrm>
              <a:off x="4015409" y="2281803"/>
              <a:ext cx="4488786" cy="1044780"/>
              <a:chOff x="4015409" y="2281803"/>
              <a:chExt cx="4488786" cy="1044780"/>
            </a:xfrm>
          </p:grpSpPr>
          <p:sp>
            <p:nvSpPr>
              <p:cNvPr id="8" name="吹き出し: 角を丸めた四角形 51">
                <a:extLst>
                  <a:ext uri="{FF2B5EF4-FFF2-40B4-BE49-F238E27FC236}">
                    <a16:creationId xmlns:a16="http://schemas.microsoft.com/office/drawing/2014/main" id="{DE7B3ADD-6BC6-7146-ADE8-B2B4075BAA3F}"/>
                  </a:ext>
                </a:extLst>
              </p:cNvPr>
              <p:cNvSpPr/>
              <p:nvPr/>
            </p:nvSpPr>
            <p:spPr>
              <a:xfrm>
                <a:off x="4015409" y="2367020"/>
                <a:ext cx="3980304" cy="959563"/>
              </a:xfrm>
              <a:prstGeom prst="wedgeRoundRectCallout">
                <a:avLst>
                  <a:gd name="adj1" fmla="val 56808"/>
                  <a:gd name="adj2" fmla="val -275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168D292-A83E-4D42-883E-8C204E4FABED}"/>
                  </a:ext>
                </a:extLst>
              </p:cNvPr>
              <p:cNvSpPr txBox="1"/>
              <p:nvPr/>
            </p:nvSpPr>
            <p:spPr>
              <a:xfrm>
                <a:off x="4191184" y="2281803"/>
                <a:ext cx="431301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ソフトを使って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色味や雰囲気も表現</a:t>
                </a:r>
                <a:r>
                  <a:rPr kumimoji="1" lang="ja-JP" altLang="en-US" sz="1600"/>
                  <a:t>していこう！</a:t>
                </a: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19F02F9-0EDC-2446-82E3-DE78E42F0791}"/>
                </a:ext>
              </a:extLst>
            </p:cNvPr>
            <p:cNvSpPr txBox="1"/>
            <p:nvPr/>
          </p:nvSpPr>
          <p:spPr>
            <a:xfrm>
              <a:off x="4757835" y="2808501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ふんいき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447AF89-7990-5A4F-B53B-9C93BDF9FFA3}"/>
                </a:ext>
              </a:extLst>
            </p:cNvPr>
            <p:cNvSpPr txBox="1"/>
            <p:nvPr/>
          </p:nvSpPr>
          <p:spPr>
            <a:xfrm>
              <a:off x="4137592" y="2808501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いろみ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DB0728A-636B-2C4E-9FC8-75DA0BA4C6F2}"/>
                </a:ext>
              </a:extLst>
            </p:cNvPr>
            <p:cNvSpPr txBox="1"/>
            <p:nvPr/>
          </p:nvSpPr>
          <p:spPr>
            <a:xfrm>
              <a:off x="5379091" y="2808501"/>
              <a:ext cx="9101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chemeClr val="accent4"/>
                  </a:solidFill>
                  <a:latin typeface="+mn-ea"/>
                </a:rPr>
                <a:t>ひょうげん</a:t>
              </a:r>
              <a:endParaRPr kumimoji="1" lang="ja-JP" altLang="en-US" sz="9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1BCF5CB-63B9-154E-8E64-FB27892E0102}"/>
                </a:ext>
              </a:extLst>
            </p:cNvPr>
            <p:cNvSpPr txBox="1"/>
            <p:nvPr/>
          </p:nvSpPr>
          <p:spPr>
            <a:xfrm>
              <a:off x="4859817" y="2330962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つか</a:t>
              </a:r>
              <a:endParaRPr kumimoji="1" lang="ja-JP" altLang="en-US" sz="900" dirty="0">
                <a:latin typeface="+mn-ea"/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27137DDF-E253-4F4A-A901-BF75DBC5E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99" y="2841519"/>
            <a:ext cx="4068478" cy="2729670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400032EF-9409-0F45-BA80-BF5240AFCCFA}"/>
              </a:ext>
            </a:extLst>
          </p:cNvPr>
          <p:cNvGrpSpPr/>
          <p:nvPr/>
        </p:nvGrpSpPr>
        <p:grpSpPr>
          <a:xfrm>
            <a:off x="1289116" y="1213692"/>
            <a:ext cx="6855751" cy="1246495"/>
            <a:chOff x="1308994" y="1090613"/>
            <a:chExt cx="6855751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11587" y="1090613"/>
              <a:ext cx="685315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動画の雰囲気や色味、明るさなどを細かく調節できます。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lang="ja-JP" altLang="en-US" sz="2000"/>
                <a:t>映像編集においてとても大切な作業です。</a:t>
              </a:r>
              <a:endParaRPr lang="en-US" altLang="ja-JP" sz="20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CB4C059-7D15-604F-BD3B-BEF8642B9493}"/>
                </a:ext>
              </a:extLst>
            </p:cNvPr>
            <p:cNvSpPr txBox="1"/>
            <p:nvPr/>
          </p:nvSpPr>
          <p:spPr>
            <a:xfrm>
              <a:off x="2059587" y="1171203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ふんいき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A9402B3-3536-5444-A7E3-85907429FAE9}"/>
                </a:ext>
              </a:extLst>
            </p:cNvPr>
            <p:cNvSpPr txBox="1"/>
            <p:nvPr/>
          </p:nvSpPr>
          <p:spPr>
            <a:xfrm>
              <a:off x="3018366" y="1171203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いろみ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65363B7-1917-8C45-A504-C904B9DC5F0B}"/>
                </a:ext>
              </a:extLst>
            </p:cNvPr>
            <p:cNvSpPr txBox="1"/>
            <p:nvPr/>
          </p:nvSpPr>
          <p:spPr>
            <a:xfrm>
              <a:off x="1308994" y="1171203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0F69F5F-8E20-224C-8C88-44FF951A2FA1}"/>
                </a:ext>
              </a:extLst>
            </p:cNvPr>
            <p:cNvSpPr txBox="1"/>
            <p:nvPr/>
          </p:nvSpPr>
          <p:spPr>
            <a:xfrm>
              <a:off x="3771553" y="1171203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あか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38D5B88-16EC-7A40-A28A-F308E5E61173}"/>
                </a:ext>
              </a:extLst>
            </p:cNvPr>
            <p:cNvSpPr txBox="1"/>
            <p:nvPr/>
          </p:nvSpPr>
          <p:spPr>
            <a:xfrm>
              <a:off x="5265395" y="1171203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こま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1824069-1C54-224E-8C45-71563F99C27B}"/>
                </a:ext>
              </a:extLst>
            </p:cNvPr>
            <p:cNvSpPr txBox="1"/>
            <p:nvPr/>
          </p:nvSpPr>
          <p:spPr>
            <a:xfrm>
              <a:off x="6015988" y="1171203"/>
              <a:ext cx="99923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ちょうせつ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578F0DB-1085-0345-AC3E-B2713A21BEA3}"/>
                </a:ext>
              </a:extLst>
            </p:cNvPr>
            <p:cNvSpPr txBox="1"/>
            <p:nvPr/>
          </p:nvSpPr>
          <p:spPr>
            <a:xfrm>
              <a:off x="1308995" y="1797547"/>
              <a:ext cx="133481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えいぞうへんしゅう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A1AC399-E946-D34C-B171-E11A9909B767}"/>
                </a:ext>
              </a:extLst>
            </p:cNvPr>
            <p:cNvSpPr txBox="1"/>
            <p:nvPr/>
          </p:nvSpPr>
          <p:spPr>
            <a:xfrm>
              <a:off x="4081450" y="1797547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たいせつ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DBBF2A2-A18D-3246-82AB-D49440495B80}"/>
                </a:ext>
              </a:extLst>
            </p:cNvPr>
            <p:cNvSpPr txBox="1"/>
            <p:nvPr/>
          </p:nvSpPr>
          <p:spPr>
            <a:xfrm>
              <a:off x="4834637" y="1797547"/>
              <a:ext cx="753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さぎょう</a:t>
              </a:r>
              <a:endParaRPr kumimoji="1" lang="ja-JP" altLang="en-US" sz="9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1053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レビの画面のスクリーンショット&#10;&#10;自動的に生成された説明">
            <a:extLst>
              <a:ext uri="{FF2B5EF4-FFF2-40B4-BE49-F238E27FC236}">
                <a16:creationId xmlns:a16="http://schemas.microsoft.com/office/drawing/2014/main" id="{E5889A80-4CDD-8E4B-9696-66BA4363F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393" y="184418"/>
            <a:ext cx="5253644" cy="2973095"/>
          </a:xfrm>
          <a:prstGeom prst="rect">
            <a:avLst/>
          </a:prstGeom>
        </p:spPr>
      </p:pic>
      <p:pic>
        <p:nvPicPr>
          <p:cNvPr id="6" name="図 5" descr="テレビの画面が表示されたゲーム画面&#10;&#10;自動的に生成された説明">
            <a:extLst>
              <a:ext uri="{FF2B5EF4-FFF2-40B4-BE49-F238E27FC236}">
                <a16:creationId xmlns:a16="http://schemas.microsoft.com/office/drawing/2014/main" id="{94EC047B-B6BB-B74E-8B94-1EF3C6274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913" y="3429000"/>
            <a:ext cx="5178124" cy="291432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17E00ED-AB2A-5B40-B4D1-53D55F4EED01}"/>
              </a:ext>
            </a:extLst>
          </p:cNvPr>
          <p:cNvSpPr txBox="1"/>
          <p:nvPr/>
        </p:nvSpPr>
        <p:spPr>
          <a:xfrm>
            <a:off x="0" y="1860945"/>
            <a:ext cx="4031873" cy="1839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/>
              <a:t>動画の色を変えることで</a:t>
            </a:r>
            <a:endParaRPr kumimoji="1" lang="en-US" altLang="ja-JP" sz="2000" dirty="0"/>
          </a:p>
          <a:p>
            <a:pPr>
              <a:lnSpc>
                <a:spcPct val="200000"/>
              </a:lnSpc>
            </a:pPr>
            <a:r>
              <a:rPr kumimoji="1" lang="ja-JP" altLang="en-US" sz="2000"/>
              <a:t>印象が変わって</a:t>
            </a:r>
            <a:endParaRPr kumimoji="1" lang="en-US" altLang="ja-JP" sz="2000" dirty="0"/>
          </a:p>
          <a:p>
            <a:pPr>
              <a:lnSpc>
                <a:spcPct val="200000"/>
              </a:lnSpc>
            </a:pPr>
            <a:r>
              <a:rPr kumimoji="1" lang="ja-JP" altLang="en-US" sz="2000"/>
              <a:t>よりかっこいい動画ができます。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A1871CB-C687-4643-B6CD-FFD2AE387395}"/>
              </a:ext>
            </a:extLst>
          </p:cNvPr>
          <p:cNvSpPr txBox="1"/>
          <p:nvPr/>
        </p:nvSpPr>
        <p:spPr>
          <a:xfrm>
            <a:off x="0" y="1728048"/>
            <a:ext cx="2473754" cy="16165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  <a:spcBef>
                <a:spcPts val="1500"/>
              </a:spcBef>
            </a:pPr>
            <a:r>
              <a:rPr kumimoji="1" lang="ja-JP" altLang="en-US" sz="1050"/>
              <a:t>どうが　　いろ　　か</a:t>
            </a:r>
            <a:endParaRPr kumimoji="1" lang="en-US" altLang="ja-JP" sz="1050" dirty="0"/>
          </a:p>
          <a:p>
            <a:pPr>
              <a:lnSpc>
                <a:spcPct val="250000"/>
              </a:lnSpc>
              <a:spcBef>
                <a:spcPts val="1500"/>
              </a:spcBef>
            </a:pPr>
            <a:r>
              <a:rPr kumimoji="1" lang="ja-JP" altLang="en-US" sz="1050"/>
              <a:t>いんしょう　か</a:t>
            </a:r>
            <a:endParaRPr kumimoji="1" lang="en-US" altLang="ja-JP" sz="1050" dirty="0"/>
          </a:p>
          <a:p>
            <a:pPr>
              <a:lnSpc>
                <a:spcPct val="250000"/>
              </a:lnSpc>
              <a:spcBef>
                <a:spcPts val="1500"/>
              </a:spcBef>
            </a:pPr>
            <a:r>
              <a:rPr kumimoji="1" lang="ja-JP" altLang="en-US" sz="1050"/>
              <a:t>　　　　　　　　　　　　　　どうが</a:t>
            </a:r>
          </a:p>
        </p:txBody>
      </p:sp>
      <p:sp>
        <p:nvSpPr>
          <p:cNvPr id="9" name="タイトル 4">
            <a:extLst>
              <a:ext uri="{FF2B5EF4-FFF2-40B4-BE49-F238E27FC236}">
                <a16:creationId xmlns:a16="http://schemas.microsoft.com/office/drawing/2014/main" id="{EE01BE25-7B6D-834D-9E3F-FDD9D4310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63" y="449760"/>
            <a:ext cx="8380640" cy="466281"/>
          </a:xfrm>
        </p:spPr>
        <p:txBody>
          <a:bodyPr/>
          <a:lstStyle/>
          <a:p>
            <a:r>
              <a:rPr lang="ja-JP" altLang="en-US"/>
              <a:t>動画のカラー調整</a:t>
            </a:r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6D5BB3-C76D-E749-B45B-BBEA75D1610B}"/>
              </a:ext>
            </a:extLst>
          </p:cNvPr>
          <p:cNvSpPr txBox="1"/>
          <p:nvPr/>
        </p:nvSpPr>
        <p:spPr>
          <a:xfrm>
            <a:off x="136278" y="236480"/>
            <a:ext cx="2636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　　　　　　　　　　ちょうせい　　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365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DDD71AA-7EA1-3546-9F7A-322D8869E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862" y="304204"/>
            <a:ext cx="1173878" cy="17460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6C02A5C-365D-844B-BFD8-43FA1BD24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19" y="2798861"/>
            <a:ext cx="1546583" cy="1173913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541FEA9-13BD-FC4D-941F-90E34B67911F}"/>
              </a:ext>
            </a:extLst>
          </p:cNvPr>
          <p:cNvGrpSpPr/>
          <p:nvPr/>
        </p:nvGrpSpPr>
        <p:grpSpPr>
          <a:xfrm>
            <a:off x="1270361" y="490471"/>
            <a:ext cx="3769943" cy="1820488"/>
            <a:chOff x="1668741" y="343700"/>
            <a:chExt cx="3769943" cy="1820488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5B524BB6-79A4-4644-88C3-E18134D67F6B}"/>
                </a:ext>
              </a:extLst>
            </p:cNvPr>
            <p:cNvGrpSpPr/>
            <p:nvPr/>
          </p:nvGrpSpPr>
          <p:grpSpPr>
            <a:xfrm>
              <a:off x="1668743" y="343700"/>
              <a:ext cx="3769941" cy="1820488"/>
              <a:chOff x="1668743" y="343700"/>
              <a:chExt cx="3769941" cy="1820488"/>
            </a:xfrm>
          </p:grpSpPr>
          <p:sp>
            <p:nvSpPr>
              <p:cNvPr id="7" name="吹き出し: 角を丸めた四角形 27">
                <a:extLst>
                  <a:ext uri="{FF2B5EF4-FFF2-40B4-BE49-F238E27FC236}">
                    <a16:creationId xmlns:a16="http://schemas.microsoft.com/office/drawing/2014/main" id="{25C36A59-36C4-8344-B3FB-45ECA4F9DF8E}"/>
                  </a:ext>
                </a:extLst>
              </p:cNvPr>
              <p:cNvSpPr/>
              <p:nvPr/>
            </p:nvSpPr>
            <p:spPr>
              <a:xfrm>
                <a:off x="1668745" y="343700"/>
                <a:ext cx="3769939" cy="1533796"/>
              </a:xfrm>
              <a:prstGeom prst="wedgeRoundRectCallout">
                <a:avLst>
                  <a:gd name="adj1" fmla="val 60687"/>
                  <a:gd name="adj2" fmla="val -1469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40D706A-A7B0-724D-91E7-059647DA0D7E}"/>
                  </a:ext>
                </a:extLst>
              </p:cNvPr>
              <p:cNvSpPr txBox="1"/>
              <p:nvPr/>
            </p:nvSpPr>
            <p:spPr>
              <a:xfrm>
                <a:off x="1668743" y="660571"/>
                <a:ext cx="3769939" cy="15036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1" lang="en-US" altLang="ja-JP" b="1" dirty="0" err="1">
                    <a:solidFill>
                      <a:schemeClr val="accent4"/>
                    </a:solidFill>
                  </a:rPr>
                  <a:t>Filmora</a:t>
                </a:r>
                <a:r>
                  <a:rPr kumimoji="1" lang="ja-JP" altLang="en-US" b="1">
                    <a:solidFill>
                      <a:schemeClr val="accent4"/>
                    </a:solidFill>
                  </a:rPr>
                  <a:t>には動画編集に使える</a:t>
                </a:r>
                <a:endParaRPr kumimoji="1" lang="en-US" altLang="ja-JP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endParaRPr kumimoji="1" lang="en-US" altLang="ja-JP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kumimoji="1" lang="ja-JP" altLang="en-US" b="1">
                    <a:solidFill>
                      <a:schemeClr val="accent4"/>
                    </a:solidFill>
                  </a:rPr>
                  <a:t>沢山の機能がついている</a:t>
                </a:r>
                <a:r>
                  <a:rPr kumimoji="1" lang="ja-JP" altLang="en-US"/>
                  <a:t>んだね！</a:t>
                </a:r>
                <a:endParaRPr kumimoji="1" lang="en-US" altLang="ja-JP" dirty="0"/>
              </a:p>
              <a:p>
                <a:pPr>
                  <a:lnSpc>
                    <a:spcPct val="130000"/>
                  </a:lnSpc>
                </a:pPr>
                <a:endParaRPr kumimoji="1" lang="en-US" altLang="ja-JP" dirty="0"/>
              </a:p>
            </p:txBody>
          </p:sp>
        </p:grp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8D8BCC8-3F0F-F94D-9EDC-B83EA1359094}"/>
                </a:ext>
              </a:extLst>
            </p:cNvPr>
            <p:cNvSpPr txBox="1"/>
            <p:nvPr/>
          </p:nvSpPr>
          <p:spPr>
            <a:xfrm>
              <a:off x="1668741" y="584934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フィモーラ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E0DF9B4-E699-7746-8097-F0B9C7CA230F}"/>
                </a:ext>
              </a:extLst>
            </p:cNvPr>
            <p:cNvSpPr txBox="1"/>
            <p:nvPr/>
          </p:nvSpPr>
          <p:spPr>
            <a:xfrm>
              <a:off x="1668741" y="128157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たくさん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3FE2F32-8655-BA4B-BBE8-B2533EB9F91D}"/>
                </a:ext>
              </a:extLst>
            </p:cNvPr>
            <p:cNvSpPr txBox="1"/>
            <p:nvPr/>
          </p:nvSpPr>
          <p:spPr>
            <a:xfrm>
              <a:off x="2818297" y="584934"/>
              <a:ext cx="110799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どうがへんしゅう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509C340-686C-0943-928B-817167B587E4}"/>
                </a:ext>
              </a:extLst>
            </p:cNvPr>
            <p:cNvSpPr txBox="1"/>
            <p:nvPr/>
          </p:nvSpPr>
          <p:spPr>
            <a:xfrm>
              <a:off x="3991377" y="58493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つか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C663105-1088-CE4C-988A-3B484DD88D48}"/>
                </a:ext>
              </a:extLst>
            </p:cNvPr>
            <p:cNvSpPr txBox="1"/>
            <p:nvPr/>
          </p:nvSpPr>
          <p:spPr>
            <a:xfrm>
              <a:off x="2417664" y="128157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きのう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AFEADDD-6AF2-444E-82A1-F798ADA7F911}"/>
              </a:ext>
            </a:extLst>
          </p:cNvPr>
          <p:cNvGrpSpPr/>
          <p:nvPr/>
        </p:nvGrpSpPr>
        <p:grpSpPr>
          <a:xfrm>
            <a:off x="3621955" y="2657047"/>
            <a:ext cx="3425395" cy="1318613"/>
            <a:chOff x="1609873" y="2642563"/>
            <a:chExt cx="3425395" cy="1318613"/>
          </a:xfrm>
        </p:grpSpPr>
        <p:sp>
          <p:nvSpPr>
            <p:cNvPr id="22" name="吹き出し: 角を丸めた四角形 54">
              <a:extLst>
                <a:ext uri="{FF2B5EF4-FFF2-40B4-BE49-F238E27FC236}">
                  <a16:creationId xmlns:a16="http://schemas.microsoft.com/office/drawing/2014/main" id="{80AF69F9-518E-4D47-8FF3-018BA1B98BF9}"/>
                </a:ext>
              </a:extLst>
            </p:cNvPr>
            <p:cNvSpPr/>
            <p:nvPr/>
          </p:nvSpPr>
          <p:spPr>
            <a:xfrm>
              <a:off x="1609873" y="2642563"/>
              <a:ext cx="3425395" cy="1318613"/>
            </a:xfrm>
            <a:prstGeom prst="wedgeRoundRectCallout">
              <a:avLst>
                <a:gd name="adj1" fmla="val -58855"/>
                <a:gd name="adj2" fmla="val -1499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1740482" y="2736329"/>
              <a:ext cx="31641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/>
                <a:t>この教材では基本的な部分を</a:t>
              </a:r>
              <a:endParaRPr kumimoji="1" lang="en-US" altLang="ja-JP" dirty="0"/>
            </a:p>
            <a:p>
              <a:pPr>
                <a:lnSpc>
                  <a:spcPct val="200000"/>
                </a:lnSpc>
              </a:pPr>
              <a:r>
                <a:rPr kumimoji="1" lang="ja-JP" altLang="en-US"/>
                <a:t>解説していくよ。</a:t>
              </a:r>
              <a:endParaRPr kumimoji="1" lang="en-US" altLang="ja-JP" dirty="0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B25EBDF-1E28-C64C-8F93-71C2E661B0F5}"/>
                </a:ext>
              </a:extLst>
            </p:cNvPr>
            <p:cNvSpPr txBox="1"/>
            <p:nvPr/>
          </p:nvSpPr>
          <p:spPr>
            <a:xfrm>
              <a:off x="3130136" y="2829437"/>
              <a:ext cx="3587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きほんてき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8F53415-3F44-CE4E-ADFA-B955188C7500}"/>
                </a:ext>
              </a:extLst>
            </p:cNvPr>
            <p:cNvSpPr txBox="1"/>
            <p:nvPr/>
          </p:nvSpPr>
          <p:spPr>
            <a:xfrm>
              <a:off x="4054081" y="2829437"/>
              <a:ext cx="2500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ぶぶん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C20A86C-D725-C445-9152-45DD4644FB77}"/>
                </a:ext>
              </a:extLst>
            </p:cNvPr>
            <p:cNvSpPr txBox="1"/>
            <p:nvPr/>
          </p:nvSpPr>
          <p:spPr>
            <a:xfrm>
              <a:off x="2152360" y="2829437"/>
              <a:ext cx="35870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きょうざい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E91E902-1A64-2447-92AA-ED500B7CB6C4}"/>
                </a:ext>
              </a:extLst>
            </p:cNvPr>
            <p:cNvSpPr txBox="1"/>
            <p:nvPr/>
          </p:nvSpPr>
          <p:spPr>
            <a:xfrm>
              <a:off x="1752281" y="3361536"/>
              <a:ext cx="3043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かいせつ</a:t>
              </a:r>
            </a:p>
          </p:txBody>
        </p:sp>
      </p:grpSp>
      <p:pic>
        <p:nvPicPr>
          <p:cNvPr id="29" name="図 28">
            <a:extLst>
              <a:ext uri="{FF2B5EF4-FFF2-40B4-BE49-F238E27FC236}">
                <a16:creationId xmlns:a16="http://schemas.microsoft.com/office/drawing/2014/main" id="{9F9E0A0E-999E-C844-ACDF-00DA038AE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40556" y="4337211"/>
            <a:ext cx="1295476" cy="1923342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503B4DE-118C-1D4C-9F6F-0D41514F0491}"/>
              </a:ext>
            </a:extLst>
          </p:cNvPr>
          <p:cNvGrpSpPr/>
          <p:nvPr/>
        </p:nvGrpSpPr>
        <p:grpSpPr>
          <a:xfrm>
            <a:off x="1071219" y="4464426"/>
            <a:ext cx="4134857" cy="2059666"/>
            <a:chOff x="2051223" y="4572205"/>
            <a:chExt cx="4134857" cy="2059666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564EC4C1-A770-5B44-BA37-3D10CA3AC905}"/>
                </a:ext>
              </a:extLst>
            </p:cNvPr>
            <p:cNvGrpSpPr/>
            <p:nvPr/>
          </p:nvGrpSpPr>
          <p:grpSpPr>
            <a:xfrm>
              <a:off x="2051223" y="4572205"/>
              <a:ext cx="4134857" cy="2059666"/>
              <a:chOff x="2003596" y="1668085"/>
              <a:chExt cx="4079152" cy="4593732"/>
            </a:xfrm>
          </p:grpSpPr>
          <p:sp>
            <p:nvSpPr>
              <p:cNvPr id="53" name="吹き出し: 角を丸めた四角形 54">
                <a:extLst>
                  <a:ext uri="{FF2B5EF4-FFF2-40B4-BE49-F238E27FC236}">
                    <a16:creationId xmlns:a16="http://schemas.microsoft.com/office/drawing/2014/main" id="{F85EDB3A-CFBB-C844-9339-77A8D5BA9CF7}"/>
                  </a:ext>
                </a:extLst>
              </p:cNvPr>
              <p:cNvSpPr/>
              <p:nvPr/>
            </p:nvSpPr>
            <p:spPr>
              <a:xfrm>
                <a:off x="2003596" y="1668085"/>
                <a:ext cx="4079152" cy="4492644"/>
              </a:xfrm>
              <a:prstGeom prst="wedgeRoundRectCallout">
                <a:avLst>
                  <a:gd name="adj1" fmla="val 57311"/>
                  <a:gd name="adj2" fmla="val 965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1F788D00-D5D9-444A-9FF4-C638B7892BEE}"/>
                  </a:ext>
                </a:extLst>
              </p:cNvPr>
              <p:cNvSpPr txBox="1"/>
              <p:nvPr/>
            </p:nvSpPr>
            <p:spPr>
              <a:xfrm>
                <a:off x="2182190" y="1799938"/>
                <a:ext cx="3652081" cy="4461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動画編集を面白いと感じた人は、</a:t>
                </a:r>
                <a:br>
                  <a:rPr kumimoji="1" lang="en-US" altLang="ja-JP" sz="1600" dirty="0"/>
                </a:br>
                <a:r>
                  <a:rPr kumimoji="1" lang="ja-JP" altLang="en-US" sz="1600"/>
                  <a:t>自分でどんな機能があるか探したり、</a:t>
                </a:r>
                <a:br>
                  <a:rPr kumimoji="1" lang="en-US" altLang="ja-JP" sz="1600" dirty="0"/>
                </a:br>
                <a:r>
                  <a:rPr kumimoji="1" lang="ja-JP" altLang="en-US" sz="1600"/>
                  <a:t>色々試してソフトの使い方に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慣れていこう！</a:t>
                </a:r>
                <a:endParaRPr kumimoji="1" lang="en-US" altLang="ja-JP" sz="1600" dirty="0"/>
              </a:p>
            </p:txBody>
          </p: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15F571E-A716-5C48-B3B6-A9ED75ECD6F6}"/>
                </a:ext>
              </a:extLst>
            </p:cNvPr>
            <p:cNvSpPr txBox="1"/>
            <p:nvPr/>
          </p:nvSpPr>
          <p:spPr>
            <a:xfrm>
              <a:off x="2218524" y="4677927"/>
              <a:ext cx="5217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どうがへんしゅう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7232DFB-6E48-7F40-B6AF-F888405C229F}"/>
                </a:ext>
              </a:extLst>
            </p:cNvPr>
            <p:cNvSpPr txBox="1"/>
            <p:nvPr/>
          </p:nvSpPr>
          <p:spPr>
            <a:xfrm>
              <a:off x="3249983" y="4677927"/>
              <a:ext cx="3043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おもしろ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6E58E837-E3DF-D646-9235-279A598796FB}"/>
                </a:ext>
              </a:extLst>
            </p:cNvPr>
            <p:cNvSpPr txBox="1"/>
            <p:nvPr/>
          </p:nvSpPr>
          <p:spPr>
            <a:xfrm>
              <a:off x="4057790" y="4677927"/>
              <a:ext cx="19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かん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5FA711B-17CB-B146-B3BF-AC8316BBC656}"/>
                </a:ext>
              </a:extLst>
            </p:cNvPr>
            <p:cNvSpPr txBox="1"/>
            <p:nvPr/>
          </p:nvSpPr>
          <p:spPr>
            <a:xfrm>
              <a:off x="4659070" y="4677927"/>
              <a:ext cx="19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ひと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BDD925A-EA67-FA4F-90B1-8A532202FDA3}"/>
                </a:ext>
              </a:extLst>
            </p:cNvPr>
            <p:cNvSpPr txBox="1"/>
            <p:nvPr/>
          </p:nvSpPr>
          <p:spPr>
            <a:xfrm>
              <a:off x="2253127" y="5149984"/>
              <a:ext cx="2500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じぶん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34B8E35-3AAE-1747-AE01-23AA66AB6B3D}"/>
                </a:ext>
              </a:extLst>
            </p:cNvPr>
            <p:cNvSpPr txBox="1"/>
            <p:nvPr/>
          </p:nvSpPr>
          <p:spPr>
            <a:xfrm>
              <a:off x="3468001" y="5149984"/>
              <a:ext cx="2500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きのう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F230884-B5A6-FB44-92D6-2491BC67D50F}"/>
                </a:ext>
              </a:extLst>
            </p:cNvPr>
            <p:cNvSpPr txBox="1"/>
            <p:nvPr/>
          </p:nvSpPr>
          <p:spPr>
            <a:xfrm>
              <a:off x="4659070" y="5149984"/>
              <a:ext cx="19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さが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7A689BA-D46B-3A49-96C0-08E5BBC818DD}"/>
                </a:ext>
              </a:extLst>
            </p:cNvPr>
            <p:cNvSpPr txBox="1"/>
            <p:nvPr/>
          </p:nvSpPr>
          <p:spPr>
            <a:xfrm>
              <a:off x="2246950" y="5637433"/>
              <a:ext cx="4130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いろいろため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80F4EC4-E60E-A649-AB26-203FC67C7C3C}"/>
                </a:ext>
              </a:extLst>
            </p:cNvPr>
            <p:cNvSpPr txBox="1"/>
            <p:nvPr/>
          </p:nvSpPr>
          <p:spPr>
            <a:xfrm>
              <a:off x="4463414" y="5637433"/>
              <a:ext cx="19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かた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F5E96EB8-A90C-E74E-AC1E-756CF3F6D536}"/>
                </a:ext>
              </a:extLst>
            </p:cNvPr>
            <p:cNvSpPr txBox="1"/>
            <p:nvPr/>
          </p:nvSpPr>
          <p:spPr>
            <a:xfrm>
              <a:off x="2307476" y="6124882"/>
              <a:ext cx="1413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な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1B7ED16-D163-B549-8C01-C0F02998BE21}"/>
                </a:ext>
              </a:extLst>
            </p:cNvPr>
            <p:cNvSpPr txBox="1"/>
            <p:nvPr/>
          </p:nvSpPr>
          <p:spPr>
            <a:xfrm>
              <a:off x="4045697" y="563743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3588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1145</Words>
  <Application>Microsoft Office PowerPoint</Application>
  <PresentationFormat>画面に合わせる (4:3)</PresentationFormat>
  <Paragraphs>371</Paragraphs>
  <Slides>23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30" baseType="lpstr">
      <vt:lpstr>Meiryo UI</vt:lpstr>
      <vt:lpstr>UD デジタル 教科書体 NP-R</vt:lpstr>
      <vt:lpstr>メイリオ</vt:lpstr>
      <vt:lpstr>メイリオ</vt:lpstr>
      <vt:lpstr>Arial</vt:lpstr>
      <vt:lpstr>Calibri</vt:lpstr>
      <vt:lpstr>曲線</vt:lpstr>
      <vt:lpstr>基礎第2回　編集ソフトの説明</vt:lpstr>
      <vt:lpstr>目次</vt:lpstr>
      <vt:lpstr>Filmoraとは？　</vt:lpstr>
      <vt:lpstr>Filmoraとは？　</vt:lpstr>
      <vt:lpstr>Filmoraとは？　</vt:lpstr>
      <vt:lpstr>Filmoraでできること</vt:lpstr>
      <vt:lpstr>Filmoraでできること</vt:lpstr>
      <vt:lpstr>Filmoraでできること</vt:lpstr>
      <vt:lpstr>動画のカット編集</vt:lpstr>
      <vt:lpstr>動画のカット編集</vt:lpstr>
      <vt:lpstr>動画のカット編集</vt:lpstr>
      <vt:lpstr>動画のカット編集</vt:lpstr>
      <vt:lpstr>動画のカット編集</vt:lpstr>
      <vt:lpstr>BGMの追加や音声の編集</vt:lpstr>
      <vt:lpstr>BGMの追加や音声の編集</vt:lpstr>
      <vt:lpstr>PowerPoint プレゼンテーション</vt:lpstr>
      <vt:lpstr>豊富なエフェクト効果</vt:lpstr>
      <vt:lpstr>動画の逆再生やスローモーションなどの調節</vt:lpstr>
      <vt:lpstr>画面の分割ができる</vt:lpstr>
      <vt:lpstr>動画のカラー調整</vt:lpstr>
      <vt:lpstr>動画のカラー調整</vt:lpstr>
      <vt:lpstr>PowerPoint プレゼンテーション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2022-02-22T03:34:49Z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