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6" r:id="rId5"/>
    <p:sldId id="310" r:id="rId6"/>
    <p:sldId id="259" r:id="rId7"/>
    <p:sldId id="352" r:id="rId8"/>
    <p:sldId id="276" r:id="rId9"/>
    <p:sldId id="362" r:id="rId10"/>
    <p:sldId id="368" r:id="rId11"/>
    <p:sldId id="361" r:id="rId12"/>
    <p:sldId id="371" r:id="rId13"/>
    <p:sldId id="353" r:id="rId14"/>
    <p:sldId id="355" r:id="rId15"/>
    <p:sldId id="363" r:id="rId16"/>
    <p:sldId id="349" r:id="rId17"/>
    <p:sldId id="370" r:id="rId18"/>
    <p:sldId id="369" r:id="rId19"/>
    <p:sldId id="372" r:id="rId20"/>
    <p:sldId id="374" r:id="rId21"/>
    <p:sldId id="356" r:id="rId22"/>
    <p:sldId id="335" r:id="rId23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67F9C"/>
    <a:srgbClr val="014E52"/>
    <a:srgbClr val="85D4E7"/>
    <a:srgbClr val="B96D3A"/>
    <a:srgbClr val="01C6FD"/>
    <a:srgbClr val="575E75"/>
    <a:srgbClr val="79AE02"/>
    <a:srgbClr val="1DA9BF"/>
    <a:srgbClr val="0C5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30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14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DD1CEB-30C5-4019-B837-C2A1DE0BC9EA}" type="doc">
      <dgm:prSet loTypeId="urn:microsoft.com/office/officeart/2005/8/layout/hChevron3" loCatId="process" qsTypeId="urn:microsoft.com/office/officeart/2005/8/quickstyle/simple2" qsCatId="simple" csTypeId="urn:microsoft.com/office/officeart/2005/8/colors/accent0_3" csCatId="mainScheme" phldr="1"/>
      <dgm:spPr/>
    </dgm:pt>
    <dgm:pt modelId="{A4185967-4724-4B82-9707-B61B6F193C16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2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①みる</a:t>
          </a:r>
        </a:p>
      </dgm:t>
    </dgm:pt>
    <dgm:pt modelId="{8ECD54E9-A2B9-4531-B5AD-CC0596F60C9D}" type="parTrans" cxnId="{C91D0B5C-5845-49AE-B014-6B6A5594B4B1}">
      <dgm:prSet/>
      <dgm:spPr/>
      <dgm:t>
        <a:bodyPr/>
        <a:lstStyle/>
        <a:p>
          <a:endParaRPr kumimoji="1" lang="ja-JP" altLang="en-US"/>
        </a:p>
      </dgm:t>
    </dgm:pt>
    <dgm:pt modelId="{005C652A-C2D2-4864-8D8B-53743AE6833C}" type="sibTrans" cxnId="{C91D0B5C-5845-49AE-B014-6B6A5594B4B1}">
      <dgm:prSet/>
      <dgm:spPr/>
      <dgm:t>
        <a:bodyPr/>
        <a:lstStyle/>
        <a:p>
          <a:endParaRPr kumimoji="1" lang="ja-JP" altLang="en-US"/>
        </a:p>
      </dgm:t>
    </dgm:pt>
    <dgm:pt modelId="{BA9C256D-D988-4C18-A72D-617815AB95D8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②きる</a:t>
          </a:r>
        </a:p>
      </dgm:t>
    </dgm:pt>
    <dgm:pt modelId="{FBAFE90A-1BC8-4106-8567-CC435847538B}" type="parTrans" cxnId="{1CB8C918-2254-4864-8E15-393DFA2417AA}">
      <dgm:prSet/>
      <dgm:spPr/>
      <dgm:t>
        <a:bodyPr/>
        <a:lstStyle/>
        <a:p>
          <a:endParaRPr kumimoji="1" lang="ja-JP" altLang="en-US"/>
        </a:p>
      </dgm:t>
    </dgm:pt>
    <dgm:pt modelId="{BD1C5019-3DFF-40EB-A3B8-8D6D245B9EA8}" type="sibTrans" cxnId="{1CB8C918-2254-4864-8E15-393DFA2417AA}">
      <dgm:prSet/>
      <dgm:spPr/>
      <dgm:t>
        <a:bodyPr/>
        <a:lstStyle/>
        <a:p>
          <a:endParaRPr kumimoji="1" lang="ja-JP" altLang="en-US"/>
        </a:p>
      </dgm:t>
    </dgm:pt>
    <dgm:pt modelId="{88EFB5C8-9471-465F-A145-5F38C88B6860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③つなぐ</a:t>
          </a:r>
        </a:p>
      </dgm:t>
    </dgm:pt>
    <dgm:pt modelId="{BD2CE02B-9E5A-4470-ABAD-1B93C3083D56}" type="parTrans" cxnId="{DDA0175F-80D6-4F80-8BFC-B582120EE142}">
      <dgm:prSet/>
      <dgm:spPr/>
      <dgm:t>
        <a:bodyPr/>
        <a:lstStyle/>
        <a:p>
          <a:endParaRPr kumimoji="1" lang="ja-JP" altLang="en-US"/>
        </a:p>
      </dgm:t>
    </dgm:pt>
    <dgm:pt modelId="{3F5A8B04-1C55-42A9-84A6-B25E7CE82DD8}" type="sibTrans" cxnId="{DDA0175F-80D6-4F80-8BFC-B582120EE142}">
      <dgm:prSet/>
      <dgm:spPr/>
      <dgm:t>
        <a:bodyPr/>
        <a:lstStyle/>
        <a:p>
          <a:endParaRPr kumimoji="1" lang="ja-JP" altLang="en-US"/>
        </a:p>
      </dgm:t>
    </dgm:pt>
    <dgm:pt modelId="{357FD708-6ADC-4068-B69A-7383A9C38E09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④かざる</a:t>
          </a:r>
        </a:p>
      </dgm:t>
    </dgm:pt>
    <dgm:pt modelId="{94F9A224-5801-433C-A383-983E89A8433D}" type="parTrans" cxnId="{234887B1-A437-4324-A8B2-202F39928B71}">
      <dgm:prSet/>
      <dgm:spPr/>
      <dgm:t>
        <a:bodyPr/>
        <a:lstStyle/>
        <a:p>
          <a:endParaRPr kumimoji="1" lang="ja-JP" altLang="en-US"/>
        </a:p>
      </dgm:t>
    </dgm:pt>
    <dgm:pt modelId="{6155B553-A05F-4083-9C57-5CCD18B78031}" type="sibTrans" cxnId="{234887B1-A437-4324-A8B2-202F39928B71}">
      <dgm:prSet/>
      <dgm:spPr/>
      <dgm:t>
        <a:bodyPr/>
        <a:lstStyle/>
        <a:p>
          <a:endParaRPr kumimoji="1" lang="ja-JP" altLang="en-US"/>
        </a:p>
      </dgm:t>
    </dgm:pt>
    <dgm:pt modelId="{9470B894-4DFE-49F4-AB2D-1B8F7162A4E0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⑤ためす</a:t>
          </a:r>
        </a:p>
      </dgm:t>
    </dgm:pt>
    <dgm:pt modelId="{A0086EC2-23CA-4668-B31C-A66833C1E272}" type="parTrans" cxnId="{178D0401-D506-4EA0-A68A-394D222676FA}">
      <dgm:prSet/>
      <dgm:spPr/>
      <dgm:t>
        <a:bodyPr/>
        <a:lstStyle/>
        <a:p>
          <a:endParaRPr kumimoji="1" lang="ja-JP" altLang="en-US"/>
        </a:p>
      </dgm:t>
    </dgm:pt>
    <dgm:pt modelId="{9ECC5275-C3DA-45B9-9D48-E2FEFEE510D8}" type="sibTrans" cxnId="{178D0401-D506-4EA0-A68A-394D222676FA}">
      <dgm:prSet/>
      <dgm:spPr/>
      <dgm:t>
        <a:bodyPr/>
        <a:lstStyle/>
        <a:p>
          <a:endParaRPr kumimoji="1" lang="ja-JP" altLang="en-US"/>
        </a:p>
      </dgm:t>
    </dgm:pt>
    <dgm:pt modelId="{4EB9244C-CBD7-472B-9E83-3C8CCCC12DB0}" type="pres">
      <dgm:prSet presAssocID="{45DD1CEB-30C5-4019-B837-C2A1DE0BC9EA}" presName="Name0" presStyleCnt="0">
        <dgm:presLayoutVars>
          <dgm:dir/>
          <dgm:resizeHandles val="exact"/>
        </dgm:presLayoutVars>
      </dgm:prSet>
      <dgm:spPr/>
    </dgm:pt>
    <dgm:pt modelId="{C0B8CDFC-C9F4-4722-825E-405D76CCFEFE}" type="pres">
      <dgm:prSet presAssocID="{A4185967-4724-4B82-9707-B61B6F193C16}" presName="parTxOnly" presStyleLbl="node1" presStyleIdx="0" presStyleCnt="5">
        <dgm:presLayoutVars>
          <dgm:bulletEnabled val="1"/>
        </dgm:presLayoutVars>
      </dgm:prSet>
      <dgm:spPr/>
    </dgm:pt>
    <dgm:pt modelId="{5EE451C8-E292-430E-BCEF-0774D256AEBC}" type="pres">
      <dgm:prSet presAssocID="{005C652A-C2D2-4864-8D8B-53743AE6833C}" presName="parSpace" presStyleCnt="0"/>
      <dgm:spPr/>
    </dgm:pt>
    <dgm:pt modelId="{91206432-212D-4F85-B919-3B5728548078}" type="pres">
      <dgm:prSet presAssocID="{BA9C256D-D988-4C18-A72D-617815AB95D8}" presName="parTxOnly" presStyleLbl="node1" presStyleIdx="1" presStyleCnt="5">
        <dgm:presLayoutVars>
          <dgm:bulletEnabled val="1"/>
        </dgm:presLayoutVars>
      </dgm:prSet>
      <dgm:spPr/>
    </dgm:pt>
    <dgm:pt modelId="{316762EC-D2B7-4687-880E-AE3C1C7111E6}" type="pres">
      <dgm:prSet presAssocID="{BD1C5019-3DFF-40EB-A3B8-8D6D245B9EA8}" presName="parSpace" presStyleCnt="0"/>
      <dgm:spPr/>
    </dgm:pt>
    <dgm:pt modelId="{63BB0A29-D8E4-4DED-AD20-F93A38EA9371}" type="pres">
      <dgm:prSet presAssocID="{88EFB5C8-9471-465F-A145-5F38C88B6860}" presName="parTxOnly" presStyleLbl="node1" presStyleIdx="2" presStyleCnt="5">
        <dgm:presLayoutVars>
          <dgm:bulletEnabled val="1"/>
        </dgm:presLayoutVars>
      </dgm:prSet>
      <dgm:spPr/>
    </dgm:pt>
    <dgm:pt modelId="{1DCBF0AB-921A-4539-80AB-6F9A6E795B87}" type="pres">
      <dgm:prSet presAssocID="{3F5A8B04-1C55-42A9-84A6-B25E7CE82DD8}" presName="parSpace" presStyleCnt="0"/>
      <dgm:spPr/>
    </dgm:pt>
    <dgm:pt modelId="{B5F864DA-4AEE-4B2F-A156-A868B78B2897}" type="pres">
      <dgm:prSet presAssocID="{357FD708-6ADC-4068-B69A-7383A9C38E09}" presName="parTxOnly" presStyleLbl="node1" presStyleIdx="3" presStyleCnt="5">
        <dgm:presLayoutVars>
          <dgm:bulletEnabled val="1"/>
        </dgm:presLayoutVars>
      </dgm:prSet>
      <dgm:spPr/>
    </dgm:pt>
    <dgm:pt modelId="{CD15405E-A570-4E48-B1D8-0DB3E44D555E}" type="pres">
      <dgm:prSet presAssocID="{6155B553-A05F-4083-9C57-5CCD18B78031}" presName="parSpace" presStyleCnt="0"/>
      <dgm:spPr/>
    </dgm:pt>
    <dgm:pt modelId="{090526A1-608F-4A64-A4BD-31F85A55FEFE}" type="pres">
      <dgm:prSet presAssocID="{9470B894-4DFE-49F4-AB2D-1B8F7162A4E0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E34DE700-A5D9-4626-8953-247D4F1C93A5}" type="presOf" srcId="{45DD1CEB-30C5-4019-B837-C2A1DE0BC9EA}" destId="{4EB9244C-CBD7-472B-9E83-3C8CCCC12DB0}" srcOrd="0" destOrd="0" presId="urn:microsoft.com/office/officeart/2005/8/layout/hChevron3"/>
    <dgm:cxn modelId="{178D0401-D506-4EA0-A68A-394D222676FA}" srcId="{45DD1CEB-30C5-4019-B837-C2A1DE0BC9EA}" destId="{9470B894-4DFE-49F4-AB2D-1B8F7162A4E0}" srcOrd="4" destOrd="0" parTransId="{A0086EC2-23CA-4668-B31C-A66833C1E272}" sibTransId="{9ECC5275-C3DA-45B9-9D48-E2FEFEE510D8}"/>
    <dgm:cxn modelId="{1CB8C918-2254-4864-8E15-393DFA2417AA}" srcId="{45DD1CEB-30C5-4019-B837-C2A1DE0BC9EA}" destId="{BA9C256D-D988-4C18-A72D-617815AB95D8}" srcOrd="1" destOrd="0" parTransId="{FBAFE90A-1BC8-4106-8567-CC435847538B}" sibTransId="{BD1C5019-3DFF-40EB-A3B8-8D6D245B9EA8}"/>
    <dgm:cxn modelId="{B7D97B51-F267-4866-B561-05B820CB91A7}" type="presOf" srcId="{9470B894-4DFE-49F4-AB2D-1B8F7162A4E0}" destId="{090526A1-608F-4A64-A4BD-31F85A55FEFE}" srcOrd="0" destOrd="0" presId="urn:microsoft.com/office/officeart/2005/8/layout/hChevron3"/>
    <dgm:cxn modelId="{C91D0B5C-5845-49AE-B014-6B6A5594B4B1}" srcId="{45DD1CEB-30C5-4019-B837-C2A1DE0BC9EA}" destId="{A4185967-4724-4B82-9707-B61B6F193C16}" srcOrd="0" destOrd="0" parTransId="{8ECD54E9-A2B9-4531-B5AD-CC0596F60C9D}" sibTransId="{005C652A-C2D2-4864-8D8B-53743AE6833C}"/>
    <dgm:cxn modelId="{DDA0175F-80D6-4F80-8BFC-B582120EE142}" srcId="{45DD1CEB-30C5-4019-B837-C2A1DE0BC9EA}" destId="{88EFB5C8-9471-465F-A145-5F38C88B6860}" srcOrd="2" destOrd="0" parTransId="{BD2CE02B-9E5A-4470-ABAD-1B93C3083D56}" sibTransId="{3F5A8B04-1C55-42A9-84A6-B25E7CE82DD8}"/>
    <dgm:cxn modelId="{4739D262-8BB0-4EC9-A931-4C83E13BB14E}" type="presOf" srcId="{357FD708-6ADC-4068-B69A-7383A9C38E09}" destId="{B5F864DA-4AEE-4B2F-A156-A868B78B2897}" srcOrd="0" destOrd="0" presId="urn:microsoft.com/office/officeart/2005/8/layout/hChevron3"/>
    <dgm:cxn modelId="{0755A779-D7CF-4C2A-AABE-137ED0799360}" type="presOf" srcId="{A4185967-4724-4B82-9707-B61B6F193C16}" destId="{C0B8CDFC-C9F4-4722-825E-405D76CCFEFE}" srcOrd="0" destOrd="0" presId="urn:microsoft.com/office/officeart/2005/8/layout/hChevron3"/>
    <dgm:cxn modelId="{FEB61386-F9CA-4ECB-9D9D-2C2626F77818}" type="presOf" srcId="{BA9C256D-D988-4C18-A72D-617815AB95D8}" destId="{91206432-212D-4F85-B919-3B5728548078}" srcOrd="0" destOrd="0" presId="urn:microsoft.com/office/officeart/2005/8/layout/hChevron3"/>
    <dgm:cxn modelId="{234887B1-A437-4324-A8B2-202F39928B71}" srcId="{45DD1CEB-30C5-4019-B837-C2A1DE0BC9EA}" destId="{357FD708-6ADC-4068-B69A-7383A9C38E09}" srcOrd="3" destOrd="0" parTransId="{94F9A224-5801-433C-A383-983E89A8433D}" sibTransId="{6155B553-A05F-4083-9C57-5CCD18B78031}"/>
    <dgm:cxn modelId="{550A21DD-3F16-4045-9222-ACB8F4E43E4A}" type="presOf" srcId="{88EFB5C8-9471-465F-A145-5F38C88B6860}" destId="{63BB0A29-D8E4-4DED-AD20-F93A38EA9371}" srcOrd="0" destOrd="0" presId="urn:microsoft.com/office/officeart/2005/8/layout/hChevron3"/>
    <dgm:cxn modelId="{AEC8F7F2-F8A8-4FA8-88F8-5C8381CB0657}" type="presParOf" srcId="{4EB9244C-CBD7-472B-9E83-3C8CCCC12DB0}" destId="{C0B8CDFC-C9F4-4722-825E-405D76CCFEFE}" srcOrd="0" destOrd="0" presId="urn:microsoft.com/office/officeart/2005/8/layout/hChevron3"/>
    <dgm:cxn modelId="{955B04F3-2192-430F-A360-D9423D5D23F7}" type="presParOf" srcId="{4EB9244C-CBD7-472B-9E83-3C8CCCC12DB0}" destId="{5EE451C8-E292-430E-BCEF-0774D256AEBC}" srcOrd="1" destOrd="0" presId="urn:microsoft.com/office/officeart/2005/8/layout/hChevron3"/>
    <dgm:cxn modelId="{9B6018F5-D306-465F-BDFE-12BE9C0E9D39}" type="presParOf" srcId="{4EB9244C-CBD7-472B-9E83-3C8CCCC12DB0}" destId="{91206432-212D-4F85-B919-3B5728548078}" srcOrd="2" destOrd="0" presId="urn:microsoft.com/office/officeart/2005/8/layout/hChevron3"/>
    <dgm:cxn modelId="{FF37E5D6-3425-49E2-ACEF-F3F6AC8A1048}" type="presParOf" srcId="{4EB9244C-CBD7-472B-9E83-3C8CCCC12DB0}" destId="{316762EC-D2B7-4687-880E-AE3C1C7111E6}" srcOrd="3" destOrd="0" presId="urn:microsoft.com/office/officeart/2005/8/layout/hChevron3"/>
    <dgm:cxn modelId="{BC5534D2-1667-428C-96E0-0FE29DE3E444}" type="presParOf" srcId="{4EB9244C-CBD7-472B-9E83-3C8CCCC12DB0}" destId="{63BB0A29-D8E4-4DED-AD20-F93A38EA9371}" srcOrd="4" destOrd="0" presId="urn:microsoft.com/office/officeart/2005/8/layout/hChevron3"/>
    <dgm:cxn modelId="{7654C347-DAC6-4D92-A036-0B179A600579}" type="presParOf" srcId="{4EB9244C-CBD7-472B-9E83-3C8CCCC12DB0}" destId="{1DCBF0AB-921A-4539-80AB-6F9A6E795B87}" srcOrd="5" destOrd="0" presId="urn:microsoft.com/office/officeart/2005/8/layout/hChevron3"/>
    <dgm:cxn modelId="{D5D09CFA-0E9C-499F-BE8A-6BE07E2F5DDF}" type="presParOf" srcId="{4EB9244C-CBD7-472B-9E83-3C8CCCC12DB0}" destId="{B5F864DA-4AEE-4B2F-A156-A868B78B2897}" srcOrd="6" destOrd="0" presId="urn:microsoft.com/office/officeart/2005/8/layout/hChevron3"/>
    <dgm:cxn modelId="{F7EF0658-A501-4095-860D-8BE230AA03F0}" type="presParOf" srcId="{4EB9244C-CBD7-472B-9E83-3C8CCCC12DB0}" destId="{CD15405E-A570-4E48-B1D8-0DB3E44D555E}" srcOrd="7" destOrd="0" presId="urn:microsoft.com/office/officeart/2005/8/layout/hChevron3"/>
    <dgm:cxn modelId="{22FDE645-F39E-4511-9E05-0941E24D84FD}" type="presParOf" srcId="{4EB9244C-CBD7-472B-9E83-3C8CCCC12DB0}" destId="{090526A1-608F-4A64-A4BD-31F85A55FEFE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DD1CEB-30C5-4019-B837-C2A1DE0BC9EA}" type="doc">
      <dgm:prSet loTypeId="urn:microsoft.com/office/officeart/2005/8/layout/hChevron3" loCatId="process" qsTypeId="urn:microsoft.com/office/officeart/2005/8/quickstyle/simple2" qsCatId="simple" csTypeId="urn:microsoft.com/office/officeart/2005/8/colors/accent0_3" csCatId="mainScheme" phldr="1"/>
      <dgm:spPr/>
    </dgm:pt>
    <dgm:pt modelId="{A4185967-4724-4B82-9707-B61B6F193C16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①みる</a:t>
          </a:r>
        </a:p>
      </dgm:t>
    </dgm:pt>
    <dgm:pt modelId="{8ECD54E9-A2B9-4531-B5AD-CC0596F60C9D}" type="parTrans" cxnId="{C91D0B5C-5845-49AE-B014-6B6A5594B4B1}">
      <dgm:prSet/>
      <dgm:spPr/>
      <dgm:t>
        <a:bodyPr/>
        <a:lstStyle/>
        <a:p>
          <a:endParaRPr kumimoji="1" lang="ja-JP" altLang="en-US"/>
        </a:p>
      </dgm:t>
    </dgm:pt>
    <dgm:pt modelId="{005C652A-C2D2-4864-8D8B-53743AE6833C}" type="sibTrans" cxnId="{C91D0B5C-5845-49AE-B014-6B6A5594B4B1}">
      <dgm:prSet/>
      <dgm:spPr/>
      <dgm:t>
        <a:bodyPr/>
        <a:lstStyle/>
        <a:p>
          <a:endParaRPr kumimoji="1" lang="ja-JP" altLang="en-US"/>
        </a:p>
      </dgm:t>
    </dgm:pt>
    <dgm:pt modelId="{BA9C256D-D988-4C18-A72D-617815AB95D8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2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②きる</a:t>
          </a:r>
        </a:p>
      </dgm:t>
    </dgm:pt>
    <dgm:pt modelId="{FBAFE90A-1BC8-4106-8567-CC435847538B}" type="parTrans" cxnId="{1CB8C918-2254-4864-8E15-393DFA2417AA}">
      <dgm:prSet/>
      <dgm:spPr/>
      <dgm:t>
        <a:bodyPr/>
        <a:lstStyle/>
        <a:p>
          <a:endParaRPr kumimoji="1" lang="ja-JP" altLang="en-US"/>
        </a:p>
      </dgm:t>
    </dgm:pt>
    <dgm:pt modelId="{BD1C5019-3DFF-40EB-A3B8-8D6D245B9EA8}" type="sibTrans" cxnId="{1CB8C918-2254-4864-8E15-393DFA2417AA}">
      <dgm:prSet/>
      <dgm:spPr/>
      <dgm:t>
        <a:bodyPr/>
        <a:lstStyle/>
        <a:p>
          <a:endParaRPr kumimoji="1" lang="ja-JP" altLang="en-US"/>
        </a:p>
      </dgm:t>
    </dgm:pt>
    <dgm:pt modelId="{88EFB5C8-9471-465F-A145-5F38C88B6860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③つなぐ</a:t>
          </a:r>
        </a:p>
      </dgm:t>
    </dgm:pt>
    <dgm:pt modelId="{BD2CE02B-9E5A-4470-ABAD-1B93C3083D56}" type="parTrans" cxnId="{DDA0175F-80D6-4F80-8BFC-B582120EE142}">
      <dgm:prSet/>
      <dgm:spPr/>
      <dgm:t>
        <a:bodyPr/>
        <a:lstStyle/>
        <a:p>
          <a:endParaRPr kumimoji="1" lang="ja-JP" altLang="en-US"/>
        </a:p>
      </dgm:t>
    </dgm:pt>
    <dgm:pt modelId="{3F5A8B04-1C55-42A9-84A6-B25E7CE82DD8}" type="sibTrans" cxnId="{DDA0175F-80D6-4F80-8BFC-B582120EE142}">
      <dgm:prSet/>
      <dgm:spPr/>
      <dgm:t>
        <a:bodyPr/>
        <a:lstStyle/>
        <a:p>
          <a:endParaRPr kumimoji="1" lang="ja-JP" altLang="en-US"/>
        </a:p>
      </dgm:t>
    </dgm:pt>
    <dgm:pt modelId="{357FD708-6ADC-4068-B69A-7383A9C38E09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④かざる</a:t>
          </a:r>
        </a:p>
      </dgm:t>
    </dgm:pt>
    <dgm:pt modelId="{94F9A224-5801-433C-A383-983E89A8433D}" type="parTrans" cxnId="{234887B1-A437-4324-A8B2-202F39928B71}">
      <dgm:prSet/>
      <dgm:spPr/>
      <dgm:t>
        <a:bodyPr/>
        <a:lstStyle/>
        <a:p>
          <a:endParaRPr kumimoji="1" lang="ja-JP" altLang="en-US"/>
        </a:p>
      </dgm:t>
    </dgm:pt>
    <dgm:pt modelId="{6155B553-A05F-4083-9C57-5CCD18B78031}" type="sibTrans" cxnId="{234887B1-A437-4324-A8B2-202F39928B71}">
      <dgm:prSet/>
      <dgm:spPr/>
      <dgm:t>
        <a:bodyPr/>
        <a:lstStyle/>
        <a:p>
          <a:endParaRPr kumimoji="1" lang="ja-JP" altLang="en-US"/>
        </a:p>
      </dgm:t>
    </dgm:pt>
    <dgm:pt modelId="{9470B894-4DFE-49F4-AB2D-1B8F7162A4E0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⑤ためす</a:t>
          </a:r>
        </a:p>
      </dgm:t>
    </dgm:pt>
    <dgm:pt modelId="{A0086EC2-23CA-4668-B31C-A66833C1E272}" type="parTrans" cxnId="{178D0401-D506-4EA0-A68A-394D222676FA}">
      <dgm:prSet/>
      <dgm:spPr/>
      <dgm:t>
        <a:bodyPr/>
        <a:lstStyle/>
        <a:p>
          <a:endParaRPr kumimoji="1" lang="ja-JP" altLang="en-US"/>
        </a:p>
      </dgm:t>
    </dgm:pt>
    <dgm:pt modelId="{9ECC5275-C3DA-45B9-9D48-E2FEFEE510D8}" type="sibTrans" cxnId="{178D0401-D506-4EA0-A68A-394D222676FA}">
      <dgm:prSet/>
      <dgm:spPr/>
      <dgm:t>
        <a:bodyPr/>
        <a:lstStyle/>
        <a:p>
          <a:endParaRPr kumimoji="1" lang="ja-JP" altLang="en-US"/>
        </a:p>
      </dgm:t>
    </dgm:pt>
    <dgm:pt modelId="{4EB9244C-CBD7-472B-9E83-3C8CCCC12DB0}" type="pres">
      <dgm:prSet presAssocID="{45DD1CEB-30C5-4019-B837-C2A1DE0BC9EA}" presName="Name0" presStyleCnt="0">
        <dgm:presLayoutVars>
          <dgm:dir/>
          <dgm:resizeHandles val="exact"/>
        </dgm:presLayoutVars>
      </dgm:prSet>
      <dgm:spPr/>
    </dgm:pt>
    <dgm:pt modelId="{C0B8CDFC-C9F4-4722-825E-405D76CCFEFE}" type="pres">
      <dgm:prSet presAssocID="{A4185967-4724-4B82-9707-B61B6F193C16}" presName="parTxOnly" presStyleLbl="node1" presStyleIdx="0" presStyleCnt="5">
        <dgm:presLayoutVars>
          <dgm:bulletEnabled val="1"/>
        </dgm:presLayoutVars>
      </dgm:prSet>
      <dgm:spPr/>
    </dgm:pt>
    <dgm:pt modelId="{5EE451C8-E292-430E-BCEF-0774D256AEBC}" type="pres">
      <dgm:prSet presAssocID="{005C652A-C2D2-4864-8D8B-53743AE6833C}" presName="parSpace" presStyleCnt="0"/>
      <dgm:spPr/>
    </dgm:pt>
    <dgm:pt modelId="{91206432-212D-4F85-B919-3B5728548078}" type="pres">
      <dgm:prSet presAssocID="{BA9C256D-D988-4C18-A72D-617815AB95D8}" presName="parTxOnly" presStyleLbl="node1" presStyleIdx="1" presStyleCnt="5" custLinFactNeighborX="-4051" custLinFactNeighborY="87701">
        <dgm:presLayoutVars>
          <dgm:bulletEnabled val="1"/>
        </dgm:presLayoutVars>
      </dgm:prSet>
      <dgm:spPr/>
    </dgm:pt>
    <dgm:pt modelId="{316762EC-D2B7-4687-880E-AE3C1C7111E6}" type="pres">
      <dgm:prSet presAssocID="{BD1C5019-3DFF-40EB-A3B8-8D6D245B9EA8}" presName="parSpace" presStyleCnt="0"/>
      <dgm:spPr/>
    </dgm:pt>
    <dgm:pt modelId="{63BB0A29-D8E4-4DED-AD20-F93A38EA9371}" type="pres">
      <dgm:prSet presAssocID="{88EFB5C8-9471-465F-A145-5F38C88B6860}" presName="parTxOnly" presStyleLbl="node1" presStyleIdx="2" presStyleCnt="5">
        <dgm:presLayoutVars>
          <dgm:bulletEnabled val="1"/>
        </dgm:presLayoutVars>
      </dgm:prSet>
      <dgm:spPr/>
    </dgm:pt>
    <dgm:pt modelId="{1DCBF0AB-921A-4539-80AB-6F9A6E795B87}" type="pres">
      <dgm:prSet presAssocID="{3F5A8B04-1C55-42A9-84A6-B25E7CE82DD8}" presName="parSpace" presStyleCnt="0"/>
      <dgm:spPr/>
    </dgm:pt>
    <dgm:pt modelId="{B5F864DA-4AEE-4B2F-A156-A868B78B2897}" type="pres">
      <dgm:prSet presAssocID="{357FD708-6ADC-4068-B69A-7383A9C38E09}" presName="parTxOnly" presStyleLbl="node1" presStyleIdx="3" presStyleCnt="5">
        <dgm:presLayoutVars>
          <dgm:bulletEnabled val="1"/>
        </dgm:presLayoutVars>
      </dgm:prSet>
      <dgm:spPr/>
    </dgm:pt>
    <dgm:pt modelId="{CD15405E-A570-4E48-B1D8-0DB3E44D555E}" type="pres">
      <dgm:prSet presAssocID="{6155B553-A05F-4083-9C57-5CCD18B78031}" presName="parSpace" presStyleCnt="0"/>
      <dgm:spPr/>
    </dgm:pt>
    <dgm:pt modelId="{090526A1-608F-4A64-A4BD-31F85A55FEFE}" type="pres">
      <dgm:prSet presAssocID="{9470B894-4DFE-49F4-AB2D-1B8F7162A4E0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E34DE700-A5D9-4626-8953-247D4F1C93A5}" type="presOf" srcId="{45DD1CEB-30C5-4019-B837-C2A1DE0BC9EA}" destId="{4EB9244C-CBD7-472B-9E83-3C8CCCC12DB0}" srcOrd="0" destOrd="0" presId="urn:microsoft.com/office/officeart/2005/8/layout/hChevron3"/>
    <dgm:cxn modelId="{178D0401-D506-4EA0-A68A-394D222676FA}" srcId="{45DD1CEB-30C5-4019-B837-C2A1DE0BC9EA}" destId="{9470B894-4DFE-49F4-AB2D-1B8F7162A4E0}" srcOrd="4" destOrd="0" parTransId="{A0086EC2-23CA-4668-B31C-A66833C1E272}" sibTransId="{9ECC5275-C3DA-45B9-9D48-E2FEFEE510D8}"/>
    <dgm:cxn modelId="{1CB8C918-2254-4864-8E15-393DFA2417AA}" srcId="{45DD1CEB-30C5-4019-B837-C2A1DE0BC9EA}" destId="{BA9C256D-D988-4C18-A72D-617815AB95D8}" srcOrd="1" destOrd="0" parTransId="{FBAFE90A-1BC8-4106-8567-CC435847538B}" sibTransId="{BD1C5019-3DFF-40EB-A3B8-8D6D245B9EA8}"/>
    <dgm:cxn modelId="{B7D97B51-F267-4866-B561-05B820CB91A7}" type="presOf" srcId="{9470B894-4DFE-49F4-AB2D-1B8F7162A4E0}" destId="{090526A1-608F-4A64-A4BD-31F85A55FEFE}" srcOrd="0" destOrd="0" presId="urn:microsoft.com/office/officeart/2005/8/layout/hChevron3"/>
    <dgm:cxn modelId="{C91D0B5C-5845-49AE-B014-6B6A5594B4B1}" srcId="{45DD1CEB-30C5-4019-B837-C2A1DE0BC9EA}" destId="{A4185967-4724-4B82-9707-B61B6F193C16}" srcOrd="0" destOrd="0" parTransId="{8ECD54E9-A2B9-4531-B5AD-CC0596F60C9D}" sibTransId="{005C652A-C2D2-4864-8D8B-53743AE6833C}"/>
    <dgm:cxn modelId="{DDA0175F-80D6-4F80-8BFC-B582120EE142}" srcId="{45DD1CEB-30C5-4019-B837-C2A1DE0BC9EA}" destId="{88EFB5C8-9471-465F-A145-5F38C88B6860}" srcOrd="2" destOrd="0" parTransId="{BD2CE02B-9E5A-4470-ABAD-1B93C3083D56}" sibTransId="{3F5A8B04-1C55-42A9-84A6-B25E7CE82DD8}"/>
    <dgm:cxn modelId="{4739D262-8BB0-4EC9-A931-4C83E13BB14E}" type="presOf" srcId="{357FD708-6ADC-4068-B69A-7383A9C38E09}" destId="{B5F864DA-4AEE-4B2F-A156-A868B78B2897}" srcOrd="0" destOrd="0" presId="urn:microsoft.com/office/officeart/2005/8/layout/hChevron3"/>
    <dgm:cxn modelId="{0755A779-D7CF-4C2A-AABE-137ED0799360}" type="presOf" srcId="{A4185967-4724-4B82-9707-B61B6F193C16}" destId="{C0B8CDFC-C9F4-4722-825E-405D76CCFEFE}" srcOrd="0" destOrd="0" presId="urn:microsoft.com/office/officeart/2005/8/layout/hChevron3"/>
    <dgm:cxn modelId="{FEB61386-F9CA-4ECB-9D9D-2C2626F77818}" type="presOf" srcId="{BA9C256D-D988-4C18-A72D-617815AB95D8}" destId="{91206432-212D-4F85-B919-3B5728548078}" srcOrd="0" destOrd="0" presId="urn:microsoft.com/office/officeart/2005/8/layout/hChevron3"/>
    <dgm:cxn modelId="{234887B1-A437-4324-A8B2-202F39928B71}" srcId="{45DD1CEB-30C5-4019-B837-C2A1DE0BC9EA}" destId="{357FD708-6ADC-4068-B69A-7383A9C38E09}" srcOrd="3" destOrd="0" parTransId="{94F9A224-5801-433C-A383-983E89A8433D}" sibTransId="{6155B553-A05F-4083-9C57-5CCD18B78031}"/>
    <dgm:cxn modelId="{550A21DD-3F16-4045-9222-ACB8F4E43E4A}" type="presOf" srcId="{88EFB5C8-9471-465F-A145-5F38C88B6860}" destId="{63BB0A29-D8E4-4DED-AD20-F93A38EA9371}" srcOrd="0" destOrd="0" presId="urn:microsoft.com/office/officeart/2005/8/layout/hChevron3"/>
    <dgm:cxn modelId="{AEC8F7F2-F8A8-4FA8-88F8-5C8381CB0657}" type="presParOf" srcId="{4EB9244C-CBD7-472B-9E83-3C8CCCC12DB0}" destId="{C0B8CDFC-C9F4-4722-825E-405D76CCFEFE}" srcOrd="0" destOrd="0" presId="urn:microsoft.com/office/officeart/2005/8/layout/hChevron3"/>
    <dgm:cxn modelId="{955B04F3-2192-430F-A360-D9423D5D23F7}" type="presParOf" srcId="{4EB9244C-CBD7-472B-9E83-3C8CCCC12DB0}" destId="{5EE451C8-E292-430E-BCEF-0774D256AEBC}" srcOrd="1" destOrd="0" presId="urn:microsoft.com/office/officeart/2005/8/layout/hChevron3"/>
    <dgm:cxn modelId="{9B6018F5-D306-465F-BDFE-12BE9C0E9D39}" type="presParOf" srcId="{4EB9244C-CBD7-472B-9E83-3C8CCCC12DB0}" destId="{91206432-212D-4F85-B919-3B5728548078}" srcOrd="2" destOrd="0" presId="urn:microsoft.com/office/officeart/2005/8/layout/hChevron3"/>
    <dgm:cxn modelId="{FF37E5D6-3425-49E2-ACEF-F3F6AC8A1048}" type="presParOf" srcId="{4EB9244C-CBD7-472B-9E83-3C8CCCC12DB0}" destId="{316762EC-D2B7-4687-880E-AE3C1C7111E6}" srcOrd="3" destOrd="0" presId="urn:microsoft.com/office/officeart/2005/8/layout/hChevron3"/>
    <dgm:cxn modelId="{BC5534D2-1667-428C-96E0-0FE29DE3E444}" type="presParOf" srcId="{4EB9244C-CBD7-472B-9E83-3C8CCCC12DB0}" destId="{63BB0A29-D8E4-4DED-AD20-F93A38EA9371}" srcOrd="4" destOrd="0" presId="urn:microsoft.com/office/officeart/2005/8/layout/hChevron3"/>
    <dgm:cxn modelId="{7654C347-DAC6-4D92-A036-0B179A600579}" type="presParOf" srcId="{4EB9244C-CBD7-472B-9E83-3C8CCCC12DB0}" destId="{1DCBF0AB-921A-4539-80AB-6F9A6E795B87}" srcOrd="5" destOrd="0" presId="urn:microsoft.com/office/officeart/2005/8/layout/hChevron3"/>
    <dgm:cxn modelId="{D5D09CFA-0E9C-499F-BE8A-6BE07E2F5DDF}" type="presParOf" srcId="{4EB9244C-CBD7-472B-9E83-3C8CCCC12DB0}" destId="{B5F864DA-4AEE-4B2F-A156-A868B78B2897}" srcOrd="6" destOrd="0" presId="urn:microsoft.com/office/officeart/2005/8/layout/hChevron3"/>
    <dgm:cxn modelId="{F7EF0658-A501-4095-860D-8BE230AA03F0}" type="presParOf" srcId="{4EB9244C-CBD7-472B-9E83-3C8CCCC12DB0}" destId="{CD15405E-A570-4E48-B1D8-0DB3E44D555E}" srcOrd="7" destOrd="0" presId="urn:microsoft.com/office/officeart/2005/8/layout/hChevron3"/>
    <dgm:cxn modelId="{22FDE645-F39E-4511-9E05-0941E24D84FD}" type="presParOf" srcId="{4EB9244C-CBD7-472B-9E83-3C8CCCC12DB0}" destId="{090526A1-608F-4A64-A4BD-31F85A55FEFE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DD1CEB-30C5-4019-B837-C2A1DE0BC9EA}" type="doc">
      <dgm:prSet loTypeId="urn:microsoft.com/office/officeart/2005/8/layout/hChevron3" loCatId="process" qsTypeId="urn:microsoft.com/office/officeart/2005/8/quickstyle/simple2" qsCatId="simple" csTypeId="urn:microsoft.com/office/officeart/2005/8/colors/accent0_3" csCatId="mainScheme" phldr="1"/>
      <dgm:spPr/>
    </dgm:pt>
    <dgm:pt modelId="{A4185967-4724-4B82-9707-B61B6F193C16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①みる</a:t>
          </a:r>
        </a:p>
      </dgm:t>
    </dgm:pt>
    <dgm:pt modelId="{8ECD54E9-A2B9-4531-B5AD-CC0596F60C9D}" type="parTrans" cxnId="{C91D0B5C-5845-49AE-B014-6B6A5594B4B1}">
      <dgm:prSet/>
      <dgm:spPr/>
      <dgm:t>
        <a:bodyPr/>
        <a:lstStyle/>
        <a:p>
          <a:endParaRPr kumimoji="1" lang="ja-JP" altLang="en-US"/>
        </a:p>
      </dgm:t>
    </dgm:pt>
    <dgm:pt modelId="{005C652A-C2D2-4864-8D8B-53743AE6833C}" type="sibTrans" cxnId="{C91D0B5C-5845-49AE-B014-6B6A5594B4B1}">
      <dgm:prSet/>
      <dgm:spPr/>
      <dgm:t>
        <a:bodyPr/>
        <a:lstStyle/>
        <a:p>
          <a:endParaRPr kumimoji="1" lang="ja-JP" altLang="en-US"/>
        </a:p>
      </dgm:t>
    </dgm:pt>
    <dgm:pt modelId="{BA9C256D-D988-4C18-A72D-617815AB95D8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②きる</a:t>
          </a:r>
        </a:p>
      </dgm:t>
    </dgm:pt>
    <dgm:pt modelId="{FBAFE90A-1BC8-4106-8567-CC435847538B}" type="parTrans" cxnId="{1CB8C918-2254-4864-8E15-393DFA2417AA}">
      <dgm:prSet/>
      <dgm:spPr/>
      <dgm:t>
        <a:bodyPr/>
        <a:lstStyle/>
        <a:p>
          <a:endParaRPr kumimoji="1" lang="ja-JP" altLang="en-US"/>
        </a:p>
      </dgm:t>
    </dgm:pt>
    <dgm:pt modelId="{BD1C5019-3DFF-40EB-A3B8-8D6D245B9EA8}" type="sibTrans" cxnId="{1CB8C918-2254-4864-8E15-393DFA2417AA}">
      <dgm:prSet/>
      <dgm:spPr/>
      <dgm:t>
        <a:bodyPr/>
        <a:lstStyle/>
        <a:p>
          <a:endParaRPr kumimoji="1" lang="ja-JP" altLang="en-US"/>
        </a:p>
      </dgm:t>
    </dgm:pt>
    <dgm:pt modelId="{88EFB5C8-9471-465F-A145-5F38C88B6860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2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③つなぐ</a:t>
          </a:r>
        </a:p>
      </dgm:t>
    </dgm:pt>
    <dgm:pt modelId="{BD2CE02B-9E5A-4470-ABAD-1B93C3083D56}" type="parTrans" cxnId="{DDA0175F-80D6-4F80-8BFC-B582120EE142}">
      <dgm:prSet/>
      <dgm:spPr/>
      <dgm:t>
        <a:bodyPr/>
        <a:lstStyle/>
        <a:p>
          <a:endParaRPr kumimoji="1" lang="ja-JP" altLang="en-US"/>
        </a:p>
      </dgm:t>
    </dgm:pt>
    <dgm:pt modelId="{3F5A8B04-1C55-42A9-84A6-B25E7CE82DD8}" type="sibTrans" cxnId="{DDA0175F-80D6-4F80-8BFC-B582120EE142}">
      <dgm:prSet/>
      <dgm:spPr/>
      <dgm:t>
        <a:bodyPr/>
        <a:lstStyle/>
        <a:p>
          <a:endParaRPr kumimoji="1" lang="ja-JP" altLang="en-US"/>
        </a:p>
      </dgm:t>
    </dgm:pt>
    <dgm:pt modelId="{357FD708-6ADC-4068-B69A-7383A9C38E09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④かざる</a:t>
          </a:r>
        </a:p>
      </dgm:t>
    </dgm:pt>
    <dgm:pt modelId="{94F9A224-5801-433C-A383-983E89A8433D}" type="parTrans" cxnId="{234887B1-A437-4324-A8B2-202F39928B71}">
      <dgm:prSet/>
      <dgm:spPr/>
      <dgm:t>
        <a:bodyPr/>
        <a:lstStyle/>
        <a:p>
          <a:endParaRPr kumimoji="1" lang="ja-JP" altLang="en-US"/>
        </a:p>
      </dgm:t>
    </dgm:pt>
    <dgm:pt modelId="{6155B553-A05F-4083-9C57-5CCD18B78031}" type="sibTrans" cxnId="{234887B1-A437-4324-A8B2-202F39928B71}">
      <dgm:prSet/>
      <dgm:spPr/>
      <dgm:t>
        <a:bodyPr/>
        <a:lstStyle/>
        <a:p>
          <a:endParaRPr kumimoji="1" lang="ja-JP" altLang="en-US"/>
        </a:p>
      </dgm:t>
    </dgm:pt>
    <dgm:pt modelId="{9470B894-4DFE-49F4-AB2D-1B8F7162A4E0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⑤ためす</a:t>
          </a:r>
        </a:p>
      </dgm:t>
    </dgm:pt>
    <dgm:pt modelId="{A0086EC2-23CA-4668-B31C-A66833C1E272}" type="parTrans" cxnId="{178D0401-D506-4EA0-A68A-394D222676FA}">
      <dgm:prSet/>
      <dgm:spPr/>
      <dgm:t>
        <a:bodyPr/>
        <a:lstStyle/>
        <a:p>
          <a:endParaRPr kumimoji="1" lang="ja-JP" altLang="en-US"/>
        </a:p>
      </dgm:t>
    </dgm:pt>
    <dgm:pt modelId="{9ECC5275-C3DA-45B9-9D48-E2FEFEE510D8}" type="sibTrans" cxnId="{178D0401-D506-4EA0-A68A-394D222676FA}">
      <dgm:prSet/>
      <dgm:spPr/>
      <dgm:t>
        <a:bodyPr/>
        <a:lstStyle/>
        <a:p>
          <a:endParaRPr kumimoji="1" lang="ja-JP" altLang="en-US"/>
        </a:p>
      </dgm:t>
    </dgm:pt>
    <dgm:pt modelId="{4EB9244C-CBD7-472B-9E83-3C8CCCC12DB0}" type="pres">
      <dgm:prSet presAssocID="{45DD1CEB-30C5-4019-B837-C2A1DE0BC9EA}" presName="Name0" presStyleCnt="0">
        <dgm:presLayoutVars>
          <dgm:dir/>
          <dgm:resizeHandles val="exact"/>
        </dgm:presLayoutVars>
      </dgm:prSet>
      <dgm:spPr/>
    </dgm:pt>
    <dgm:pt modelId="{C0B8CDFC-C9F4-4722-825E-405D76CCFEFE}" type="pres">
      <dgm:prSet presAssocID="{A4185967-4724-4B82-9707-B61B6F193C16}" presName="parTxOnly" presStyleLbl="node1" presStyleIdx="0" presStyleCnt="5">
        <dgm:presLayoutVars>
          <dgm:bulletEnabled val="1"/>
        </dgm:presLayoutVars>
      </dgm:prSet>
      <dgm:spPr/>
    </dgm:pt>
    <dgm:pt modelId="{5EE451C8-E292-430E-BCEF-0774D256AEBC}" type="pres">
      <dgm:prSet presAssocID="{005C652A-C2D2-4864-8D8B-53743AE6833C}" presName="parSpace" presStyleCnt="0"/>
      <dgm:spPr/>
    </dgm:pt>
    <dgm:pt modelId="{91206432-212D-4F85-B919-3B5728548078}" type="pres">
      <dgm:prSet presAssocID="{BA9C256D-D988-4C18-A72D-617815AB95D8}" presName="parTxOnly" presStyleLbl="node1" presStyleIdx="1" presStyleCnt="5" custLinFactNeighborX="-4051" custLinFactNeighborY="87701">
        <dgm:presLayoutVars>
          <dgm:bulletEnabled val="1"/>
        </dgm:presLayoutVars>
      </dgm:prSet>
      <dgm:spPr/>
    </dgm:pt>
    <dgm:pt modelId="{316762EC-D2B7-4687-880E-AE3C1C7111E6}" type="pres">
      <dgm:prSet presAssocID="{BD1C5019-3DFF-40EB-A3B8-8D6D245B9EA8}" presName="parSpace" presStyleCnt="0"/>
      <dgm:spPr/>
    </dgm:pt>
    <dgm:pt modelId="{63BB0A29-D8E4-4DED-AD20-F93A38EA9371}" type="pres">
      <dgm:prSet presAssocID="{88EFB5C8-9471-465F-A145-5F38C88B6860}" presName="parTxOnly" presStyleLbl="node1" presStyleIdx="2" presStyleCnt="5">
        <dgm:presLayoutVars>
          <dgm:bulletEnabled val="1"/>
        </dgm:presLayoutVars>
      </dgm:prSet>
      <dgm:spPr/>
    </dgm:pt>
    <dgm:pt modelId="{1DCBF0AB-921A-4539-80AB-6F9A6E795B87}" type="pres">
      <dgm:prSet presAssocID="{3F5A8B04-1C55-42A9-84A6-B25E7CE82DD8}" presName="parSpace" presStyleCnt="0"/>
      <dgm:spPr/>
    </dgm:pt>
    <dgm:pt modelId="{B5F864DA-4AEE-4B2F-A156-A868B78B2897}" type="pres">
      <dgm:prSet presAssocID="{357FD708-6ADC-4068-B69A-7383A9C38E09}" presName="parTxOnly" presStyleLbl="node1" presStyleIdx="3" presStyleCnt="5">
        <dgm:presLayoutVars>
          <dgm:bulletEnabled val="1"/>
        </dgm:presLayoutVars>
      </dgm:prSet>
      <dgm:spPr/>
    </dgm:pt>
    <dgm:pt modelId="{CD15405E-A570-4E48-B1D8-0DB3E44D555E}" type="pres">
      <dgm:prSet presAssocID="{6155B553-A05F-4083-9C57-5CCD18B78031}" presName="parSpace" presStyleCnt="0"/>
      <dgm:spPr/>
    </dgm:pt>
    <dgm:pt modelId="{090526A1-608F-4A64-A4BD-31F85A55FEFE}" type="pres">
      <dgm:prSet presAssocID="{9470B894-4DFE-49F4-AB2D-1B8F7162A4E0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E34DE700-A5D9-4626-8953-247D4F1C93A5}" type="presOf" srcId="{45DD1CEB-30C5-4019-B837-C2A1DE0BC9EA}" destId="{4EB9244C-CBD7-472B-9E83-3C8CCCC12DB0}" srcOrd="0" destOrd="0" presId="urn:microsoft.com/office/officeart/2005/8/layout/hChevron3"/>
    <dgm:cxn modelId="{178D0401-D506-4EA0-A68A-394D222676FA}" srcId="{45DD1CEB-30C5-4019-B837-C2A1DE0BC9EA}" destId="{9470B894-4DFE-49F4-AB2D-1B8F7162A4E0}" srcOrd="4" destOrd="0" parTransId="{A0086EC2-23CA-4668-B31C-A66833C1E272}" sibTransId="{9ECC5275-C3DA-45B9-9D48-E2FEFEE510D8}"/>
    <dgm:cxn modelId="{1CB8C918-2254-4864-8E15-393DFA2417AA}" srcId="{45DD1CEB-30C5-4019-B837-C2A1DE0BC9EA}" destId="{BA9C256D-D988-4C18-A72D-617815AB95D8}" srcOrd="1" destOrd="0" parTransId="{FBAFE90A-1BC8-4106-8567-CC435847538B}" sibTransId="{BD1C5019-3DFF-40EB-A3B8-8D6D245B9EA8}"/>
    <dgm:cxn modelId="{B7D97B51-F267-4866-B561-05B820CB91A7}" type="presOf" srcId="{9470B894-4DFE-49F4-AB2D-1B8F7162A4E0}" destId="{090526A1-608F-4A64-A4BD-31F85A55FEFE}" srcOrd="0" destOrd="0" presId="urn:microsoft.com/office/officeart/2005/8/layout/hChevron3"/>
    <dgm:cxn modelId="{C91D0B5C-5845-49AE-B014-6B6A5594B4B1}" srcId="{45DD1CEB-30C5-4019-B837-C2A1DE0BC9EA}" destId="{A4185967-4724-4B82-9707-B61B6F193C16}" srcOrd="0" destOrd="0" parTransId="{8ECD54E9-A2B9-4531-B5AD-CC0596F60C9D}" sibTransId="{005C652A-C2D2-4864-8D8B-53743AE6833C}"/>
    <dgm:cxn modelId="{DDA0175F-80D6-4F80-8BFC-B582120EE142}" srcId="{45DD1CEB-30C5-4019-B837-C2A1DE0BC9EA}" destId="{88EFB5C8-9471-465F-A145-5F38C88B6860}" srcOrd="2" destOrd="0" parTransId="{BD2CE02B-9E5A-4470-ABAD-1B93C3083D56}" sibTransId="{3F5A8B04-1C55-42A9-84A6-B25E7CE82DD8}"/>
    <dgm:cxn modelId="{4739D262-8BB0-4EC9-A931-4C83E13BB14E}" type="presOf" srcId="{357FD708-6ADC-4068-B69A-7383A9C38E09}" destId="{B5F864DA-4AEE-4B2F-A156-A868B78B2897}" srcOrd="0" destOrd="0" presId="urn:microsoft.com/office/officeart/2005/8/layout/hChevron3"/>
    <dgm:cxn modelId="{0755A779-D7CF-4C2A-AABE-137ED0799360}" type="presOf" srcId="{A4185967-4724-4B82-9707-B61B6F193C16}" destId="{C0B8CDFC-C9F4-4722-825E-405D76CCFEFE}" srcOrd="0" destOrd="0" presId="urn:microsoft.com/office/officeart/2005/8/layout/hChevron3"/>
    <dgm:cxn modelId="{FEB61386-F9CA-4ECB-9D9D-2C2626F77818}" type="presOf" srcId="{BA9C256D-D988-4C18-A72D-617815AB95D8}" destId="{91206432-212D-4F85-B919-3B5728548078}" srcOrd="0" destOrd="0" presId="urn:microsoft.com/office/officeart/2005/8/layout/hChevron3"/>
    <dgm:cxn modelId="{234887B1-A437-4324-A8B2-202F39928B71}" srcId="{45DD1CEB-30C5-4019-B837-C2A1DE0BC9EA}" destId="{357FD708-6ADC-4068-B69A-7383A9C38E09}" srcOrd="3" destOrd="0" parTransId="{94F9A224-5801-433C-A383-983E89A8433D}" sibTransId="{6155B553-A05F-4083-9C57-5CCD18B78031}"/>
    <dgm:cxn modelId="{550A21DD-3F16-4045-9222-ACB8F4E43E4A}" type="presOf" srcId="{88EFB5C8-9471-465F-A145-5F38C88B6860}" destId="{63BB0A29-D8E4-4DED-AD20-F93A38EA9371}" srcOrd="0" destOrd="0" presId="urn:microsoft.com/office/officeart/2005/8/layout/hChevron3"/>
    <dgm:cxn modelId="{AEC8F7F2-F8A8-4FA8-88F8-5C8381CB0657}" type="presParOf" srcId="{4EB9244C-CBD7-472B-9E83-3C8CCCC12DB0}" destId="{C0B8CDFC-C9F4-4722-825E-405D76CCFEFE}" srcOrd="0" destOrd="0" presId="urn:microsoft.com/office/officeart/2005/8/layout/hChevron3"/>
    <dgm:cxn modelId="{955B04F3-2192-430F-A360-D9423D5D23F7}" type="presParOf" srcId="{4EB9244C-CBD7-472B-9E83-3C8CCCC12DB0}" destId="{5EE451C8-E292-430E-BCEF-0774D256AEBC}" srcOrd="1" destOrd="0" presId="urn:microsoft.com/office/officeart/2005/8/layout/hChevron3"/>
    <dgm:cxn modelId="{9B6018F5-D306-465F-BDFE-12BE9C0E9D39}" type="presParOf" srcId="{4EB9244C-CBD7-472B-9E83-3C8CCCC12DB0}" destId="{91206432-212D-4F85-B919-3B5728548078}" srcOrd="2" destOrd="0" presId="urn:microsoft.com/office/officeart/2005/8/layout/hChevron3"/>
    <dgm:cxn modelId="{FF37E5D6-3425-49E2-ACEF-F3F6AC8A1048}" type="presParOf" srcId="{4EB9244C-CBD7-472B-9E83-3C8CCCC12DB0}" destId="{316762EC-D2B7-4687-880E-AE3C1C7111E6}" srcOrd="3" destOrd="0" presId="urn:microsoft.com/office/officeart/2005/8/layout/hChevron3"/>
    <dgm:cxn modelId="{BC5534D2-1667-428C-96E0-0FE29DE3E444}" type="presParOf" srcId="{4EB9244C-CBD7-472B-9E83-3C8CCCC12DB0}" destId="{63BB0A29-D8E4-4DED-AD20-F93A38EA9371}" srcOrd="4" destOrd="0" presId="urn:microsoft.com/office/officeart/2005/8/layout/hChevron3"/>
    <dgm:cxn modelId="{7654C347-DAC6-4D92-A036-0B179A600579}" type="presParOf" srcId="{4EB9244C-CBD7-472B-9E83-3C8CCCC12DB0}" destId="{1DCBF0AB-921A-4539-80AB-6F9A6E795B87}" srcOrd="5" destOrd="0" presId="urn:microsoft.com/office/officeart/2005/8/layout/hChevron3"/>
    <dgm:cxn modelId="{D5D09CFA-0E9C-499F-BE8A-6BE07E2F5DDF}" type="presParOf" srcId="{4EB9244C-CBD7-472B-9E83-3C8CCCC12DB0}" destId="{B5F864DA-4AEE-4B2F-A156-A868B78B2897}" srcOrd="6" destOrd="0" presId="urn:microsoft.com/office/officeart/2005/8/layout/hChevron3"/>
    <dgm:cxn modelId="{F7EF0658-A501-4095-860D-8BE230AA03F0}" type="presParOf" srcId="{4EB9244C-CBD7-472B-9E83-3C8CCCC12DB0}" destId="{CD15405E-A570-4E48-B1D8-0DB3E44D555E}" srcOrd="7" destOrd="0" presId="urn:microsoft.com/office/officeart/2005/8/layout/hChevron3"/>
    <dgm:cxn modelId="{22FDE645-F39E-4511-9E05-0941E24D84FD}" type="presParOf" srcId="{4EB9244C-CBD7-472B-9E83-3C8CCCC12DB0}" destId="{090526A1-608F-4A64-A4BD-31F85A55FEFE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DD1CEB-30C5-4019-B837-C2A1DE0BC9EA}" type="doc">
      <dgm:prSet loTypeId="urn:microsoft.com/office/officeart/2005/8/layout/hChevron3" loCatId="process" qsTypeId="urn:microsoft.com/office/officeart/2005/8/quickstyle/simple2" qsCatId="simple" csTypeId="urn:microsoft.com/office/officeart/2005/8/colors/accent0_3" csCatId="mainScheme" phldr="1"/>
      <dgm:spPr/>
    </dgm:pt>
    <dgm:pt modelId="{A4185967-4724-4B82-9707-B61B6F193C16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①みる</a:t>
          </a:r>
        </a:p>
      </dgm:t>
    </dgm:pt>
    <dgm:pt modelId="{8ECD54E9-A2B9-4531-B5AD-CC0596F60C9D}" type="parTrans" cxnId="{C91D0B5C-5845-49AE-B014-6B6A5594B4B1}">
      <dgm:prSet/>
      <dgm:spPr/>
      <dgm:t>
        <a:bodyPr/>
        <a:lstStyle/>
        <a:p>
          <a:endParaRPr kumimoji="1" lang="ja-JP" altLang="en-US"/>
        </a:p>
      </dgm:t>
    </dgm:pt>
    <dgm:pt modelId="{005C652A-C2D2-4864-8D8B-53743AE6833C}" type="sibTrans" cxnId="{C91D0B5C-5845-49AE-B014-6B6A5594B4B1}">
      <dgm:prSet/>
      <dgm:spPr/>
      <dgm:t>
        <a:bodyPr/>
        <a:lstStyle/>
        <a:p>
          <a:endParaRPr kumimoji="1" lang="ja-JP" altLang="en-US"/>
        </a:p>
      </dgm:t>
    </dgm:pt>
    <dgm:pt modelId="{BA9C256D-D988-4C18-A72D-617815AB95D8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②きる</a:t>
          </a:r>
        </a:p>
      </dgm:t>
    </dgm:pt>
    <dgm:pt modelId="{FBAFE90A-1BC8-4106-8567-CC435847538B}" type="parTrans" cxnId="{1CB8C918-2254-4864-8E15-393DFA2417AA}">
      <dgm:prSet/>
      <dgm:spPr/>
      <dgm:t>
        <a:bodyPr/>
        <a:lstStyle/>
        <a:p>
          <a:endParaRPr kumimoji="1" lang="ja-JP" altLang="en-US"/>
        </a:p>
      </dgm:t>
    </dgm:pt>
    <dgm:pt modelId="{BD1C5019-3DFF-40EB-A3B8-8D6D245B9EA8}" type="sibTrans" cxnId="{1CB8C918-2254-4864-8E15-393DFA2417AA}">
      <dgm:prSet/>
      <dgm:spPr/>
      <dgm:t>
        <a:bodyPr/>
        <a:lstStyle/>
        <a:p>
          <a:endParaRPr kumimoji="1" lang="ja-JP" altLang="en-US"/>
        </a:p>
      </dgm:t>
    </dgm:pt>
    <dgm:pt modelId="{88EFB5C8-9471-465F-A145-5F38C88B6860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③つなぐ</a:t>
          </a:r>
        </a:p>
      </dgm:t>
    </dgm:pt>
    <dgm:pt modelId="{BD2CE02B-9E5A-4470-ABAD-1B93C3083D56}" type="parTrans" cxnId="{DDA0175F-80D6-4F80-8BFC-B582120EE142}">
      <dgm:prSet/>
      <dgm:spPr/>
      <dgm:t>
        <a:bodyPr/>
        <a:lstStyle/>
        <a:p>
          <a:endParaRPr kumimoji="1" lang="ja-JP" altLang="en-US"/>
        </a:p>
      </dgm:t>
    </dgm:pt>
    <dgm:pt modelId="{3F5A8B04-1C55-42A9-84A6-B25E7CE82DD8}" type="sibTrans" cxnId="{DDA0175F-80D6-4F80-8BFC-B582120EE142}">
      <dgm:prSet/>
      <dgm:spPr/>
      <dgm:t>
        <a:bodyPr/>
        <a:lstStyle/>
        <a:p>
          <a:endParaRPr kumimoji="1" lang="ja-JP" altLang="en-US"/>
        </a:p>
      </dgm:t>
    </dgm:pt>
    <dgm:pt modelId="{357FD708-6ADC-4068-B69A-7383A9C38E09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2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④かざる</a:t>
          </a:r>
        </a:p>
      </dgm:t>
    </dgm:pt>
    <dgm:pt modelId="{94F9A224-5801-433C-A383-983E89A8433D}" type="parTrans" cxnId="{234887B1-A437-4324-A8B2-202F39928B71}">
      <dgm:prSet/>
      <dgm:spPr/>
      <dgm:t>
        <a:bodyPr/>
        <a:lstStyle/>
        <a:p>
          <a:endParaRPr kumimoji="1" lang="ja-JP" altLang="en-US"/>
        </a:p>
      </dgm:t>
    </dgm:pt>
    <dgm:pt modelId="{6155B553-A05F-4083-9C57-5CCD18B78031}" type="sibTrans" cxnId="{234887B1-A437-4324-A8B2-202F39928B71}">
      <dgm:prSet/>
      <dgm:spPr/>
      <dgm:t>
        <a:bodyPr/>
        <a:lstStyle/>
        <a:p>
          <a:endParaRPr kumimoji="1" lang="ja-JP" altLang="en-US"/>
        </a:p>
      </dgm:t>
    </dgm:pt>
    <dgm:pt modelId="{9470B894-4DFE-49F4-AB2D-1B8F7162A4E0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⑤ためす</a:t>
          </a:r>
        </a:p>
      </dgm:t>
    </dgm:pt>
    <dgm:pt modelId="{A0086EC2-23CA-4668-B31C-A66833C1E272}" type="parTrans" cxnId="{178D0401-D506-4EA0-A68A-394D222676FA}">
      <dgm:prSet/>
      <dgm:spPr/>
      <dgm:t>
        <a:bodyPr/>
        <a:lstStyle/>
        <a:p>
          <a:endParaRPr kumimoji="1" lang="ja-JP" altLang="en-US"/>
        </a:p>
      </dgm:t>
    </dgm:pt>
    <dgm:pt modelId="{9ECC5275-C3DA-45B9-9D48-E2FEFEE510D8}" type="sibTrans" cxnId="{178D0401-D506-4EA0-A68A-394D222676FA}">
      <dgm:prSet/>
      <dgm:spPr/>
      <dgm:t>
        <a:bodyPr/>
        <a:lstStyle/>
        <a:p>
          <a:endParaRPr kumimoji="1" lang="ja-JP" altLang="en-US"/>
        </a:p>
      </dgm:t>
    </dgm:pt>
    <dgm:pt modelId="{4EB9244C-CBD7-472B-9E83-3C8CCCC12DB0}" type="pres">
      <dgm:prSet presAssocID="{45DD1CEB-30C5-4019-B837-C2A1DE0BC9EA}" presName="Name0" presStyleCnt="0">
        <dgm:presLayoutVars>
          <dgm:dir/>
          <dgm:resizeHandles val="exact"/>
        </dgm:presLayoutVars>
      </dgm:prSet>
      <dgm:spPr/>
    </dgm:pt>
    <dgm:pt modelId="{C0B8CDFC-C9F4-4722-825E-405D76CCFEFE}" type="pres">
      <dgm:prSet presAssocID="{A4185967-4724-4B82-9707-B61B6F193C16}" presName="parTxOnly" presStyleLbl="node1" presStyleIdx="0" presStyleCnt="5">
        <dgm:presLayoutVars>
          <dgm:bulletEnabled val="1"/>
        </dgm:presLayoutVars>
      </dgm:prSet>
      <dgm:spPr/>
    </dgm:pt>
    <dgm:pt modelId="{5EE451C8-E292-430E-BCEF-0774D256AEBC}" type="pres">
      <dgm:prSet presAssocID="{005C652A-C2D2-4864-8D8B-53743AE6833C}" presName="parSpace" presStyleCnt="0"/>
      <dgm:spPr/>
    </dgm:pt>
    <dgm:pt modelId="{91206432-212D-4F85-B919-3B5728548078}" type="pres">
      <dgm:prSet presAssocID="{BA9C256D-D988-4C18-A72D-617815AB95D8}" presName="parTxOnly" presStyleLbl="node1" presStyleIdx="1" presStyleCnt="5" custLinFactNeighborX="-4051" custLinFactNeighborY="87701">
        <dgm:presLayoutVars>
          <dgm:bulletEnabled val="1"/>
        </dgm:presLayoutVars>
      </dgm:prSet>
      <dgm:spPr/>
    </dgm:pt>
    <dgm:pt modelId="{316762EC-D2B7-4687-880E-AE3C1C7111E6}" type="pres">
      <dgm:prSet presAssocID="{BD1C5019-3DFF-40EB-A3B8-8D6D245B9EA8}" presName="parSpace" presStyleCnt="0"/>
      <dgm:spPr/>
    </dgm:pt>
    <dgm:pt modelId="{63BB0A29-D8E4-4DED-AD20-F93A38EA9371}" type="pres">
      <dgm:prSet presAssocID="{88EFB5C8-9471-465F-A145-5F38C88B6860}" presName="parTxOnly" presStyleLbl="node1" presStyleIdx="2" presStyleCnt="5">
        <dgm:presLayoutVars>
          <dgm:bulletEnabled val="1"/>
        </dgm:presLayoutVars>
      </dgm:prSet>
      <dgm:spPr/>
    </dgm:pt>
    <dgm:pt modelId="{1DCBF0AB-921A-4539-80AB-6F9A6E795B87}" type="pres">
      <dgm:prSet presAssocID="{3F5A8B04-1C55-42A9-84A6-B25E7CE82DD8}" presName="parSpace" presStyleCnt="0"/>
      <dgm:spPr/>
    </dgm:pt>
    <dgm:pt modelId="{B5F864DA-4AEE-4B2F-A156-A868B78B2897}" type="pres">
      <dgm:prSet presAssocID="{357FD708-6ADC-4068-B69A-7383A9C38E09}" presName="parTxOnly" presStyleLbl="node1" presStyleIdx="3" presStyleCnt="5">
        <dgm:presLayoutVars>
          <dgm:bulletEnabled val="1"/>
        </dgm:presLayoutVars>
      </dgm:prSet>
      <dgm:spPr/>
    </dgm:pt>
    <dgm:pt modelId="{CD15405E-A570-4E48-B1D8-0DB3E44D555E}" type="pres">
      <dgm:prSet presAssocID="{6155B553-A05F-4083-9C57-5CCD18B78031}" presName="parSpace" presStyleCnt="0"/>
      <dgm:spPr/>
    </dgm:pt>
    <dgm:pt modelId="{090526A1-608F-4A64-A4BD-31F85A55FEFE}" type="pres">
      <dgm:prSet presAssocID="{9470B894-4DFE-49F4-AB2D-1B8F7162A4E0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E34DE700-A5D9-4626-8953-247D4F1C93A5}" type="presOf" srcId="{45DD1CEB-30C5-4019-B837-C2A1DE0BC9EA}" destId="{4EB9244C-CBD7-472B-9E83-3C8CCCC12DB0}" srcOrd="0" destOrd="0" presId="urn:microsoft.com/office/officeart/2005/8/layout/hChevron3"/>
    <dgm:cxn modelId="{178D0401-D506-4EA0-A68A-394D222676FA}" srcId="{45DD1CEB-30C5-4019-B837-C2A1DE0BC9EA}" destId="{9470B894-4DFE-49F4-AB2D-1B8F7162A4E0}" srcOrd="4" destOrd="0" parTransId="{A0086EC2-23CA-4668-B31C-A66833C1E272}" sibTransId="{9ECC5275-C3DA-45B9-9D48-E2FEFEE510D8}"/>
    <dgm:cxn modelId="{1CB8C918-2254-4864-8E15-393DFA2417AA}" srcId="{45DD1CEB-30C5-4019-B837-C2A1DE0BC9EA}" destId="{BA9C256D-D988-4C18-A72D-617815AB95D8}" srcOrd="1" destOrd="0" parTransId="{FBAFE90A-1BC8-4106-8567-CC435847538B}" sibTransId="{BD1C5019-3DFF-40EB-A3B8-8D6D245B9EA8}"/>
    <dgm:cxn modelId="{B7D97B51-F267-4866-B561-05B820CB91A7}" type="presOf" srcId="{9470B894-4DFE-49F4-AB2D-1B8F7162A4E0}" destId="{090526A1-608F-4A64-A4BD-31F85A55FEFE}" srcOrd="0" destOrd="0" presId="urn:microsoft.com/office/officeart/2005/8/layout/hChevron3"/>
    <dgm:cxn modelId="{C91D0B5C-5845-49AE-B014-6B6A5594B4B1}" srcId="{45DD1CEB-30C5-4019-B837-C2A1DE0BC9EA}" destId="{A4185967-4724-4B82-9707-B61B6F193C16}" srcOrd="0" destOrd="0" parTransId="{8ECD54E9-A2B9-4531-B5AD-CC0596F60C9D}" sibTransId="{005C652A-C2D2-4864-8D8B-53743AE6833C}"/>
    <dgm:cxn modelId="{DDA0175F-80D6-4F80-8BFC-B582120EE142}" srcId="{45DD1CEB-30C5-4019-B837-C2A1DE0BC9EA}" destId="{88EFB5C8-9471-465F-A145-5F38C88B6860}" srcOrd="2" destOrd="0" parTransId="{BD2CE02B-9E5A-4470-ABAD-1B93C3083D56}" sibTransId="{3F5A8B04-1C55-42A9-84A6-B25E7CE82DD8}"/>
    <dgm:cxn modelId="{4739D262-8BB0-4EC9-A931-4C83E13BB14E}" type="presOf" srcId="{357FD708-6ADC-4068-B69A-7383A9C38E09}" destId="{B5F864DA-4AEE-4B2F-A156-A868B78B2897}" srcOrd="0" destOrd="0" presId="urn:microsoft.com/office/officeart/2005/8/layout/hChevron3"/>
    <dgm:cxn modelId="{0755A779-D7CF-4C2A-AABE-137ED0799360}" type="presOf" srcId="{A4185967-4724-4B82-9707-B61B6F193C16}" destId="{C0B8CDFC-C9F4-4722-825E-405D76CCFEFE}" srcOrd="0" destOrd="0" presId="urn:microsoft.com/office/officeart/2005/8/layout/hChevron3"/>
    <dgm:cxn modelId="{FEB61386-F9CA-4ECB-9D9D-2C2626F77818}" type="presOf" srcId="{BA9C256D-D988-4C18-A72D-617815AB95D8}" destId="{91206432-212D-4F85-B919-3B5728548078}" srcOrd="0" destOrd="0" presId="urn:microsoft.com/office/officeart/2005/8/layout/hChevron3"/>
    <dgm:cxn modelId="{234887B1-A437-4324-A8B2-202F39928B71}" srcId="{45DD1CEB-30C5-4019-B837-C2A1DE0BC9EA}" destId="{357FD708-6ADC-4068-B69A-7383A9C38E09}" srcOrd="3" destOrd="0" parTransId="{94F9A224-5801-433C-A383-983E89A8433D}" sibTransId="{6155B553-A05F-4083-9C57-5CCD18B78031}"/>
    <dgm:cxn modelId="{550A21DD-3F16-4045-9222-ACB8F4E43E4A}" type="presOf" srcId="{88EFB5C8-9471-465F-A145-5F38C88B6860}" destId="{63BB0A29-D8E4-4DED-AD20-F93A38EA9371}" srcOrd="0" destOrd="0" presId="urn:microsoft.com/office/officeart/2005/8/layout/hChevron3"/>
    <dgm:cxn modelId="{AEC8F7F2-F8A8-4FA8-88F8-5C8381CB0657}" type="presParOf" srcId="{4EB9244C-CBD7-472B-9E83-3C8CCCC12DB0}" destId="{C0B8CDFC-C9F4-4722-825E-405D76CCFEFE}" srcOrd="0" destOrd="0" presId="urn:microsoft.com/office/officeart/2005/8/layout/hChevron3"/>
    <dgm:cxn modelId="{955B04F3-2192-430F-A360-D9423D5D23F7}" type="presParOf" srcId="{4EB9244C-CBD7-472B-9E83-3C8CCCC12DB0}" destId="{5EE451C8-E292-430E-BCEF-0774D256AEBC}" srcOrd="1" destOrd="0" presId="urn:microsoft.com/office/officeart/2005/8/layout/hChevron3"/>
    <dgm:cxn modelId="{9B6018F5-D306-465F-BDFE-12BE9C0E9D39}" type="presParOf" srcId="{4EB9244C-CBD7-472B-9E83-3C8CCCC12DB0}" destId="{91206432-212D-4F85-B919-3B5728548078}" srcOrd="2" destOrd="0" presId="urn:microsoft.com/office/officeart/2005/8/layout/hChevron3"/>
    <dgm:cxn modelId="{FF37E5D6-3425-49E2-ACEF-F3F6AC8A1048}" type="presParOf" srcId="{4EB9244C-CBD7-472B-9E83-3C8CCCC12DB0}" destId="{316762EC-D2B7-4687-880E-AE3C1C7111E6}" srcOrd="3" destOrd="0" presId="urn:microsoft.com/office/officeart/2005/8/layout/hChevron3"/>
    <dgm:cxn modelId="{BC5534D2-1667-428C-96E0-0FE29DE3E444}" type="presParOf" srcId="{4EB9244C-CBD7-472B-9E83-3C8CCCC12DB0}" destId="{63BB0A29-D8E4-4DED-AD20-F93A38EA9371}" srcOrd="4" destOrd="0" presId="urn:microsoft.com/office/officeart/2005/8/layout/hChevron3"/>
    <dgm:cxn modelId="{7654C347-DAC6-4D92-A036-0B179A600579}" type="presParOf" srcId="{4EB9244C-CBD7-472B-9E83-3C8CCCC12DB0}" destId="{1DCBF0AB-921A-4539-80AB-6F9A6E795B87}" srcOrd="5" destOrd="0" presId="urn:microsoft.com/office/officeart/2005/8/layout/hChevron3"/>
    <dgm:cxn modelId="{D5D09CFA-0E9C-499F-BE8A-6BE07E2F5DDF}" type="presParOf" srcId="{4EB9244C-CBD7-472B-9E83-3C8CCCC12DB0}" destId="{B5F864DA-4AEE-4B2F-A156-A868B78B2897}" srcOrd="6" destOrd="0" presId="urn:microsoft.com/office/officeart/2005/8/layout/hChevron3"/>
    <dgm:cxn modelId="{F7EF0658-A501-4095-860D-8BE230AA03F0}" type="presParOf" srcId="{4EB9244C-CBD7-472B-9E83-3C8CCCC12DB0}" destId="{CD15405E-A570-4E48-B1D8-0DB3E44D555E}" srcOrd="7" destOrd="0" presId="urn:microsoft.com/office/officeart/2005/8/layout/hChevron3"/>
    <dgm:cxn modelId="{22FDE645-F39E-4511-9E05-0941E24D84FD}" type="presParOf" srcId="{4EB9244C-CBD7-472B-9E83-3C8CCCC12DB0}" destId="{090526A1-608F-4A64-A4BD-31F85A55FEFE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5DD1CEB-30C5-4019-B837-C2A1DE0BC9EA}" type="doc">
      <dgm:prSet loTypeId="urn:microsoft.com/office/officeart/2005/8/layout/hChevron3" loCatId="process" qsTypeId="urn:microsoft.com/office/officeart/2005/8/quickstyle/simple2" qsCatId="simple" csTypeId="urn:microsoft.com/office/officeart/2005/8/colors/accent0_3" csCatId="mainScheme" phldr="1"/>
      <dgm:spPr/>
    </dgm:pt>
    <dgm:pt modelId="{A4185967-4724-4B82-9707-B61B6F193C16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①みる</a:t>
          </a:r>
        </a:p>
      </dgm:t>
    </dgm:pt>
    <dgm:pt modelId="{8ECD54E9-A2B9-4531-B5AD-CC0596F60C9D}" type="parTrans" cxnId="{C91D0B5C-5845-49AE-B014-6B6A5594B4B1}">
      <dgm:prSet/>
      <dgm:spPr/>
      <dgm:t>
        <a:bodyPr/>
        <a:lstStyle/>
        <a:p>
          <a:endParaRPr kumimoji="1" lang="ja-JP" altLang="en-US"/>
        </a:p>
      </dgm:t>
    </dgm:pt>
    <dgm:pt modelId="{005C652A-C2D2-4864-8D8B-53743AE6833C}" type="sibTrans" cxnId="{C91D0B5C-5845-49AE-B014-6B6A5594B4B1}">
      <dgm:prSet/>
      <dgm:spPr/>
      <dgm:t>
        <a:bodyPr/>
        <a:lstStyle/>
        <a:p>
          <a:endParaRPr kumimoji="1" lang="ja-JP" altLang="en-US"/>
        </a:p>
      </dgm:t>
    </dgm:pt>
    <dgm:pt modelId="{BA9C256D-D988-4C18-A72D-617815AB95D8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②きる</a:t>
          </a:r>
        </a:p>
      </dgm:t>
    </dgm:pt>
    <dgm:pt modelId="{FBAFE90A-1BC8-4106-8567-CC435847538B}" type="parTrans" cxnId="{1CB8C918-2254-4864-8E15-393DFA2417AA}">
      <dgm:prSet/>
      <dgm:spPr/>
      <dgm:t>
        <a:bodyPr/>
        <a:lstStyle/>
        <a:p>
          <a:endParaRPr kumimoji="1" lang="ja-JP" altLang="en-US"/>
        </a:p>
      </dgm:t>
    </dgm:pt>
    <dgm:pt modelId="{BD1C5019-3DFF-40EB-A3B8-8D6D245B9EA8}" type="sibTrans" cxnId="{1CB8C918-2254-4864-8E15-393DFA2417AA}">
      <dgm:prSet/>
      <dgm:spPr/>
      <dgm:t>
        <a:bodyPr/>
        <a:lstStyle/>
        <a:p>
          <a:endParaRPr kumimoji="1" lang="ja-JP" altLang="en-US"/>
        </a:p>
      </dgm:t>
    </dgm:pt>
    <dgm:pt modelId="{88EFB5C8-9471-465F-A145-5F38C88B6860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③つなぐ</a:t>
          </a:r>
        </a:p>
      </dgm:t>
    </dgm:pt>
    <dgm:pt modelId="{BD2CE02B-9E5A-4470-ABAD-1B93C3083D56}" type="parTrans" cxnId="{DDA0175F-80D6-4F80-8BFC-B582120EE142}">
      <dgm:prSet/>
      <dgm:spPr/>
      <dgm:t>
        <a:bodyPr/>
        <a:lstStyle/>
        <a:p>
          <a:endParaRPr kumimoji="1" lang="ja-JP" altLang="en-US"/>
        </a:p>
      </dgm:t>
    </dgm:pt>
    <dgm:pt modelId="{3F5A8B04-1C55-42A9-84A6-B25E7CE82DD8}" type="sibTrans" cxnId="{DDA0175F-80D6-4F80-8BFC-B582120EE142}">
      <dgm:prSet/>
      <dgm:spPr/>
      <dgm:t>
        <a:bodyPr/>
        <a:lstStyle/>
        <a:p>
          <a:endParaRPr kumimoji="1" lang="ja-JP" altLang="en-US"/>
        </a:p>
      </dgm:t>
    </dgm:pt>
    <dgm:pt modelId="{357FD708-6ADC-4068-B69A-7383A9C38E09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④かざる</a:t>
          </a:r>
        </a:p>
      </dgm:t>
    </dgm:pt>
    <dgm:pt modelId="{94F9A224-5801-433C-A383-983E89A8433D}" type="parTrans" cxnId="{234887B1-A437-4324-A8B2-202F39928B71}">
      <dgm:prSet/>
      <dgm:spPr/>
      <dgm:t>
        <a:bodyPr/>
        <a:lstStyle/>
        <a:p>
          <a:endParaRPr kumimoji="1" lang="ja-JP" altLang="en-US"/>
        </a:p>
      </dgm:t>
    </dgm:pt>
    <dgm:pt modelId="{6155B553-A05F-4083-9C57-5CCD18B78031}" type="sibTrans" cxnId="{234887B1-A437-4324-A8B2-202F39928B71}">
      <dgm:prSet/>
      <dgm:spPr/>
      <dgm:t>
        <a:bodyPr/>
        <a:lstStyle/>
        <a:p>
          <a:endParaRPr kumimoji="1" lang="ja-JP" altLang="en-US"/>
        </a:p>
      </dgm:t>
    </dgm:pt>
    <dgm:pt modelId="{9470B894-4DFE-49F4-AB2D-1B8F7162A4E0}">
      <dgm:prSet phldrT="[テキスト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2">
            <a:alpha val="50000"/>
          </a:schemeClr>
        </a:solidFill>
        <a:ln>
          <a:noFill/>
        </a:ln>
      </dgm:spPr>
      <dgm:t>
        <a:bodyPr/>
        <a:lstStyle/>
        <a:p>
          <a:r>
            <a:rPr kumimoji="1" lang="ja-JP" altLang="en-US" sz="2000" b="1" dirty="0"/>
            <a:t>⑤ためす</a:t>
          </a:r>
        </a:p>
      </dgm:t>
    </dgm:pt>
    <dgm:pt modelId="{A0086EC2-23CA-4668-B31C-A66833C1E272}" type="parTrans" cxnId="{178D0401-D506-4EA0-A68A-394D222676FA}">
      <dgm:prSet/>
      <dgm:spPr/>
      <dgm:t>
        <a:bodyPr/>
        <a:lstStyle/>
        <a:p>
          <a:endParaRPr kumimoji="1" lang="ja-JP" altLang="en-US"/>
        </a:p>
      </dgm:t>
    </dgm:pt>
    <dgm:pt modelId="{9ECC5275-C3DA-45B9-9D48-E2FEFEE510D8}" type="sibTrans" cxnId="{178D0401-D506-4EA0-A68A-394D222676FA}">
      <dgm:prSet/>
      <dgm:spPr/>
      <dgm:t>
        <a:bodyPr/>
        <a:lstStyle/>
        <a:p>
          <a:endParaRPr kumimoji="1" lang="ja-JP" altLang="en-US"/>
        </a:p>
      </dgm:t>
    </dgm:pt>
    <dgm:pt modelId="{4EB9244C-CBD7-472B-9E83-3C8CCCC12DB0}" type="pres">
      <dgm:prSet presAssocID="{45DD1CEB-30C5-4019-B837-C2A1DE0BC9EA}" presName="Name0" presStyleCnt="0">
        <dgm:presLayoutVars>
          <dgm:dir/>
          <dgm:resizeHandles val="exact"/>
        </dgm:presLayoutVars>
      </dgm:prSet>
      <dgm:spPr/>
    </dgm:pt>
    <dgm:pt modelId="{C0B8CDFC-C9F4-4722-825E-405D76CCFEFE}" type="pres">
      <dgm:prSet presAssocID="{A4185967-4724-4B82-9707-B61B6F193C16}" presName="parTxOnly" presStyleLbl="node1" presStyleIdx="0" presStyleCnt="5">
        <dgm:presLayoutVars>
          <dgm:bulletEnabled val="1"/>
        </dgm:presLayoutVars>
      </dgm:prSet>
      <dgm:spPr/>
    </dgm:pt>
    <dgm:pt modelId="{5EE451C8-E292-430E-BCEF-0774D256AEBC}" type="pres">
      <dgm:prSet presAssocID="{005C652A-C2D2-4864-8D8B-53743AE6833C}" presName="parSpace" presStyleCnt="0"/>
      <dgm:spPr/>
    </dgm:pt>
    <dgm:pt modelId="{91206432-212D-4F85-B919-3B5728548078}" type="pres">
      <dgm:prSet presAssocID="{BA9C256D-D988-4C18-A72D-617815AB95D8}" presName="parTxOnly" presStyleLbl="node1" presStyleIdx="1" presStyleCnt="5" custLinFactNeighborX="-4051" custLinFactNeighborY="87701">
        <dgm:presLayoutVars>
          <dgm:bulletEnabled val="1"/>
        </dgm:presLayoutVars>
      </dgm:prSet>
      <dgm:spPr/>
    </dgm:pt>
    <dgm:pt modelId="{316762EC-D2B7-4687-880E-AE3C1C7111E6}" type="pres">
      <dgm:prSet presAssocID="{BD1C5019-3DFF-40EB-A3B8-8D6D245B9EA8}" presName="parSpace" presStyleCnt="0"/>
      <dgm:spPr/>
    </dgm:pt>
    <dgm:pt modelId="{63BB0A29-D8E4-4DED-AD20-F93A38EA9371}" type="pres">
      <dgm:prSet presAssocID="{88EFB5C8-9471-465F-A145-5F38C88B6860}" presName="parTxOnly" presStyleLbl="node1" presStyleIdx="2" presStyleCnt="5">
        <dgm:presLayoutVars>
          <dgm:bulletEnabled val="1"/>
        </dgm:presLayoutVars>
      </dgm:prSet>
      <dgm:spPr/>
    </dgm:pt>
    <dgm:pt modelId="{1DCBF0AB-921A-4539-80AB-6F9A6E795B87}" type="pres">
      <dgm:prSet presAssocID="{3F5A8B04-1C55-42A9-84A6-B25E7CE82DD8}" presName="parSpace" presStyleCnt="0"/>
      <dgm:spPr/>
    </dgm:pt>
    <dgm:pt modelId="{B5F864DA-4AEE-4B2F-A156-A868B78B2897}" type="pres">
      <dgm:prSet presAssocID="{357FD708-6ADC-4068-B69A-7383A9C38E09}" presName="parTxOnly" presStyleLbl="node1" presStyleIdx="3" presStyleCnt="5">
        <dgm:presLayoutVars>
          <dgm:bulletEnabled val="1"/>
        </dgm:presLayoutVars>
      </dgm:prSet>
      <dgm:spPr/>
    </dgm:pt>
    <dgm:pt modelId="{CD15405E-A570-4E48-B1D8-0DB3E44D555E}" type="pres">
      <dgm:prSet presAssocID="{6155B553-A05F-4083-9C57-5CCD18B78031}" presName="parSpace" presStyleCnt="0"/>
      <dgm:spPr/>
    </dgm:pt>
    <dgm:pt modelId="{090526A1-608F-4A64-A4BD-31F85A55FEFE}" type="pres">
      <dgm:prSet presAssocID="{9470B894-4DFE-49F4-AB2D-1B8F7162A4E0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E34DE700-A5D9-4626-8953-247D4F1C93A5}" type="presOf" srcId="{45DD1CEB-30C5-4019-B837-C2A1DE0BC9EA}" destId="{4EB9244C-CBD7-472B-9E83-3C8CCCC12DB0}" srcOrd="0" destOrd="0" presId="urn:microsoft.com/office/officeart/2005/8/layout/hChevron3"/>
    <dgm:cxn modelId="{178D0401-D506-4EA0-A68A-394D222676FA}" srcId="{45DD1CEB-30C5-4019-B837-C2A1DE0BC9EA}" destId="{9470B894-4DFE-49F4-AB2D-1B8F7162A4E0}" srcOrd="4" destOrd="0" parTransId="{A0086EC2-23CA-4668-B31C-A66833C1E272}" sibTransId="{9ECC5275-C3DA-45B9-9D48-E2FEFEE510D8}"/>
    <dgm:cxn modelId="{1CB8C918-2254-4864-8E15-393DFA2417AA}" srcId="{45DD1CEB-30C5-4019-B837-C2A1DE0BC9EA}" destId="{BA9C256D-D988-4C18-A72D-617815AB95D8}" srcOrd="1" destOrd="0" parTransId="{FBAFE90A-1BC8-4106-8567-CC435847538B}" sibTransId="{BD1C5019-3DFF-40EB-A3B8-8D6D245B9EA8}"/>
    <dgm:cxn modelId="{B7D97B51-F267-4866-B561-05B820CB91A7}" type="presOf" srcId="{9470B894-4DFE-49F4-AB2D-1B8F7162A4E0}" destId="{090526A1-608F-4A64-A4BD-31F85A55FEFE}" srcOrd="0" destOrd="0" presId="urn:microsoft.com/office/officeart/2005/8/layout/hChevron3"/>
    <dgm:cxn modelId="{C91D0B5C-5845-49AE-B014-6B6A5594B4B1}" srcId="{45DD1CEB-30C5-4019-B837-C2A1DE0BC9EA}" destId="{A4185967-4724-4B82-9707-B61B6F193C16}" srcOrd="0" destOrd="0" parTransId="{8ECD54E9-A2B9-4531-B5AD-CC0596F60C9D}" sibTransId="{005C652A-C2D2-4864-8D8B-53743AE6833C}"/>
    <dgm:cxn modelId="{DDA0175F-80D6-4F80-8BFC-B582120EE142}" srcId="{45DD1CEB-30C5-4019-B837-C2A1DE0BC9EA}" destId="{88EFB5C8-9471-465F-A145-5F38C88B6860}" srcOrd="2" destOrd="0" parTransId="{BD2CE02B-9E5A-4470-ABAD-1B93C3083D56}" sibTransId="{3F5A8B04-1C55-42A9-84A6-B25E7CE82DD8}"/>
    <dgm:cxn modelId="{4739D262-8BB0-4EC9-A931-4C83E13BB14E}" type="presOf" srcId="{357FD708-6ADC-4068-B69A-7383A9C38E09}" destId="{B5F864DA-4AEE-4B2F-A156-A868B78B2897}" srcOrd="0" destOrd="0" presId="urn:microsoft.com/office/officeart/2005/8/layout/hChevron3"/>
    <dgm:cxn modelId="{0755A779-D7CF-4C2A-AABE-137ED0799360}" type="presOf" srcId="{A4185967-4724-4B82-9707-B61B6F193C16}" destId="{C0B8CDFC-C9F4-4722-825E-405D76CCFEFE}" srcOrd="0" destOrd="0" presId="urn:microsoft.com/office/officeart/2005/8/layout/hChevron3"/>
    <dgm:cxn modelId="{FEB61386-F9CA-4ECB-9D9D-2C2626F77818}" type="presOf" srcId="{BA9C256D-D988-4C18-A72D-617815AB95D8}" destId="{91206432-212D-4F85-B919-3B5728548078}" srcOrd="0" destOrd="0" presId="urn:microsoft.com/office/officeart/2005/8/layout/hChevron3"/>
    <dgm:cxn modelId="{234887B1-A437-4324-A8B2-202F39928B71}" srcId="{45DD1CEB-30C5-4019-B837-C2A1DE0BC9EA}" destId="{357FD708-6ADC-4068-B69A-7383A9C38E09}" srcOrd="3" destOrd="0" parTransId="{94F9A224-5801-433C-A383-983E89A8433D}" sibTransId="{6155B553-A05F-4083-9C57-5CCD18B78031}"/>
    <dgm:cxn modelId="{550A21DD-3F16-4045-9222-ACB8F4E43E4A}" type="presOf" srcId="{88EFB5C8-9471-465F-A145-5F38C88B6860}" destId="{63BB0A29-D8E4-4DED-AD20-F93A38EA9371}" srcOrd="0" destOrd="0" presId="urn:microsoft.com/office/officeart/2005/8/layout/hChevron3"/>
    <dgm:cxn modelId="{AEC8F7F2-F8A8-4FA8-88F8-5C8381CB0657}" type="presParOf" srcId="{4EB9244C-CBD7-472B-9E83-3C8CCCC12DB0}" destId="{C0B8CDFC-C9F4-4722-825E-405D76CCFEFE}" srcOrd="0" destOrd="0" presId="urn:microsoft.com/office/officeart/2005/8/layout/hChevron3"/>
    <dgm:cxn modelId="{955B04F3-2192-430F-A360-D9423D5D23F7}" type="presParOf" srcId="{4EB9244C-CBD7-472B-9E83-3C8CCCC12DB0}" destId="{5EE451C8-E292-430E-BCEF-0774D256AEBC}" srcOrd="1" destOrd="0" presId="urn:microsoft.com/office/officeart/2005/8/layout/hChevron3"/>
    <dgm:cxn modelId="{9B6018F5-D306-465F-BDFE-12BE9C0E9D39}" type="presParOf" srcId="{4EB9244C-CBD7-472B-9E83-3C8CCCC12DB0}" destId="{91206432-212D-4F85-B919-3B5728548078}" srcOrd="2" destOrd="0" presId="urn:microsoft.com/office/officeart/2005/8/layout/hChevron3"/>
    <dgm:cxn modelId="{FF37E5D6-3425-49E2-ACEF-F3F6AC8A1048}" type="presParOf" srcId="{4EB9244C-CBD7-472B-9E83-3C8CCCC12DB0}" destId="{316762EC-D2B7-4687-880E-AE3C1C7111E6}" srcOrd="3" destOrd="0" presId="urn:microsoft.com/office/officeart/2005/8/layout/hChevron3"/>
    <dgm:cxn modelId="{BC5534D2-1667-428C-96E0-0FE29DE3E444}" type="presParOf" srcId="{4EB9244C-CBD7-472B-9E83-3C8CCCC12DB0}" destId="{63BB0A29-D8E4-4DED-AD20-F93A38EA9371}" srcOrd="4" destOrd="0" presId="urn:microsoft.com/office/officeart/2005/8/layout/hChevron3"/>
    <dgm:cxn modelId="{7654C347-DAC6-4D92-A036-0B179A600579}" type="presParOf" srcId="{4EB9244C-CBD7-472B-9E83-3C8CCCC12DB0}" destId="{1DCBF0AB-921A-4539-80AB-6F9A6E795B87}" srcOrd="5" destOrd="0" presId="urn:microsoft.com/office/officeart/2005/8/layout/hChevron3"/>
    <dgm:cxn modelId="{D5D09CFA-0E9C-499F-BE8A-6BE07E2F5DDF}" type="presParOf" srcId="{4EB9244C-CBD7-472B-9E83-3C8CCCC12DB0}" destId="{B5F864DA-4AEE-4B2F-A156-A868B78B2897}" srcOrd="6" destOrd="0" presId="urn:microsoft.com/office/officeart/2005/8/layout/hChevron3"/>
    <dgm:cxn modelId="{F7EF0658-A501-4095-860D-8BE230AA03F0}" type="presParOf" srcId="{4EB9244C-CBD7-472B-9E83-3C8CCCC12DB0}" destId="{CD15405E-A570-4E48-B1D8-0DB3E44D555E}" srcOrd="7" destOrd="0" presId="urn:microsoft.com/office/officeart/2005/8/layout/hChevron3"/>
    <dgm:cxn modelId="{22FDE645-F39E-4511-9E05-0941E24D84FD}" type="presParOf" srcId="{4EB9244C-CBD7-472B-9E83-3C8CCCC12DB0}" destId="{090526A1-608F-4A64-A4BD-31F85A55FEFE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B8CDFC-C9F4-4722-825E-405D76CCFEFE}">
      <dsp:nvSpPr>
        <dsp:cNvPr id="0" name=""/>
        <dsp:cNvSpPr/>
      </dsp:nvSpPr>
      <dsp:spPr>
        <a:xfrm>
          <a:off x="1023" y="0"/>
          <a:ext cx="1994903" cy="595749"/>
        </a:xfrm>
        <a:prstGeom prst="homePlate">
          <a:avLst/>
        </a:prstGeom>
        <a:solidFill>
          <a:schemeClr val="accent2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①みる</a:t>
          </a:r>
        </a:p>
      </dsp:txBody>
      <dsp:txXfrm>
        <a:off x="1023" y="0"/>
        <a:ext cx="1845966" cy="595749"/>
      </dsp:txXfrm>
    </dsp:sp>
    <dsp:sp modelId="{91206432-212D-4F85-B919-3B5728548078}">
      <dsp:nvSpPr>
        <dsp:cNvPr id="0" name=""/>
        <dsp:cNvSpPr/>
      </dsp:nvSpPr>
      <dsp:spPr>
        <a:xfrm>
          <a:off x="1596945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②きる</a:t>
          </a:r>
        </a:p>
      </dsp:txBody>
      <dsp:txXfrm>
        <a:off x="1894820" y="0"/>
        <a:ext cx="1399154" cy="595749"/>
      </dsp:txXfrm>
    </dsp:sp>
    <dsp:sp modelId="{63BB0A29-D8E4-4DED-AD20-F93A38EA9371}">
      <dsp:nvSpPr>
        <dsp:cNvPr id="0" name=""/>
        <dsp:cNvSpPr/>
      </dsp:nvSpPr>
      <dsp:spPr>
        <a:xfrm>
          <a:off x="3192868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③つなぐ</a:t>
          </a:r>
        </a:p>
      </dsp:txBody>
      <dsp:txXfrm>
        <a:off x="3490743" y="0"/>
        <a:ext cx="1399154" cy="595749"/>
      </dsp:txXfrm>
    </dsp:sp>
    <dsp:sp modelId="{B5F864DA-4AEE-4B2F-A156-A868B78B2897}">
      <dsp:nvSpPr>
        <dsp:cNvPr id="0" name=""/>
        <dsp:cNvSpPr/>
      </dsp:nvSpPr>
      <dsp:spPr>
        <a:xfrm>
          <a:off x="4788790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④かざる</a:t>
          </a:r>
        </a:p>
      </dsp:txBody>
      <dsp:txXfrm>
        <a:off x="5086665" y="0"/>
        <a:ext cx="1399154" cy="595749"/>
      </dsp:txXfrm>
    </dsp:sp>
    <dsp:sp modelId="{090526A1-608F-4A64-A4BD-31F85A55FEFE}">
      <dsp:nvSpPr>
        <dsp:cNvPr id="0" name=""/>
        <dsp:cNvSpPr/>
      </dsp:nvSpPr>
      <dsp:spPr>
        <a:xfrm>
          <a:off x="6384713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⑤ためす</a:t>
          </a:r>
        </a:p>
      </dsp:txBody>
      <dsp:txXfrm>
        <a:off x="6682588" y="0"/>
        <a:ext cx="1399154" cy="5957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B8CDFC-C9F4-4722-825E-405D76CCFEFE}">
      <dsp:nvSpPr>
        <dsp:cNvPr id="0" name=""/>
        <dsp:cNvSpPr/>
      </dsp:nvSpPr>
      <dsp:spPr>
        <a:xfrm>
          <a:off x="1023" y="0"/>
          <a:ext cx="1994903" cy="595749"/>
        </a:xfrm>
        <a:prstGeom prst="homePlate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①みる</a:t>
          </a:r>
        </a:p>
      </dsp:txBody>
      <dsp:txXfrm>
        <a:off x="1023" y="0"/>
        <a:ext cx="1845966" cy="595749"/>
      </dsp:txXfrm>
    </dsp:sp>
    <dsp:sp modelId="{91206432-212D-4F85-B919-3B5728548078}">
      <dsp:nvSpPr>
        <dsp:cNvPr id="0" name=""/>
        <dsp:cNvSpPr/>
      </dsp:nvSpPr>
      <dsp:spPr>
        <a:xfrm>
          <a:off x="1580782" y="0"/>
          <a:ext cx="1994903" cy="595749"/>
        </a:xfrm>
        <a:prstGeom prst="chevron">
          <a:avLst/>
        </a:prstGeom>
        <a:solidFill>
          <a:schemeClr val="accent2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②きる</a:t>
          </a:r>
        </a:p>
      </dsp:txBody>
      <dsp:txXfrm>
        <a:off x="1878657" y="0"/>
        <a:ext cx="1399154" cy="595749"/>
      </dsp:txXfrm>
    </dsp:sp>
    <dsp:sp modelId="{63BB0A29-D8E4-4DED-AD20-F93A38EA9371}">
      <dsp:nvSpPr>
        <dsp:cNvPr id="0" name=""/>
        <dsp:cNvSpPr/>
      </dsp:nvSpPr>
      <dsp:spPr>
        <a:xfrm>
          <a:off x="3192868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③つなぐ</a:t>
          </a:r>
        </a:p>
      </dsp:txBody>
      <dsp:txXfrm>
        <a:off x="3490743" y="0"/>
        <a:ext cx="1399154" cy="595749"/>
      </dsp:txXfrm>
    </dsp:sp>
    <dsp:sp modelId="{B5F864DA-4AEE-4B2F-A156-A868B78B2897}">
      <dsp:nvSpPr>
        <dsp:cNvPr id="0" name=""/>
        <dsp:cNvSpPr/>
      </dsp:nvSpPr>
      <dsp:spPr>
        <a:xfrm>
          <a:off x="4788790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④かざる</a:t>
          </a:r>
        </a:p>
      </dsp:txBody>
      <dsp:txXfrm>
        <a:off x="5086665" y="0"/>
        <a:ext cx="1399154" cy="595749"/>
      </dsp:txXfrm>
    </dsp:sp>
    <dsp:sp modelId="{090526A1-608F-4A64-A4BD-31F85A55FEFE}">
      <dsp:nvSpPr>
        <dsp:cNvPr id="0" name=""/>
        <dsp:cNvSpPr/>
      </dsp:nvSpPr>
      <dsp:spPr>
        <a:xfrm>
          <a:off x="6384713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⑤ためす</a:t>
          </a:r>
        </a:p>
      </dsp:txBody>
      <dsp:txXfrm>
        <a:off x="6682588" y="0"/>
        <a:ext cx="1399154" cy="5957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B8CDFC-C9F4-4722-825E-405D76CCFEFE}">
      <dsp:nvSpPr>
        <dsp:cNvPr id="0" name=""/>
        <dsp:cNvSpPr/>
      </dsp:nvSpPr>
      <dsp:spPr>
        <a:xfrm>
          <a:off x="1023" y="0"/>
          <a:ext cx="1994903" cy="595749"/>
        </a:xfrm>
        <a:prstGeom prst="homePlate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①みる</a:t>
          </a:r>
        </a:p>
      </dsp:txBody>
      <dsp:txXfrm>
        <a:off x="1023" y="0"/>
        <a:ext cx="1845966" cy="595749"/>
      </dsp:txXfrm>
    </dsp:sp>
    <dsp:sp modelId="{91206432-212D-4F85-B919-3B5728548078}">
      <dsp:nvSpPr>
        <dsp:cNvPr id="0" name=""/>
        <dsp:cNvSpPr/>
      </dsp:nvSpPr>
      <dsp:spPr>
        <a:xfrm>
          <a:off x="1580782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②きる</a:t>
          </a:r>
        </a:p>
      </dsp:txBody>
      <dsp:txXfrm>
        <a:off x="1878657" y="0"/>
        <a:ext cx="1399154" cy="595749"/>
      </dsp:txXfrm>
    </dsp:sp>
    <dsp:sp modelId="{63BB0A29-D8E4-4DED-AD20-F93A38EA9371}">
      <dsp:nvSpPr>
        <dsp:cNvPr id="0" name=""/>
        <dsp:cNvSpPr/>
      </dsp:nvSpPr>
      <dsp:spPr>
        <a:xfrm>
          <a:off x="3192868" y="0"/>
          <a:ext cx="1994903" cy="595749"/>
        </a:xfrm>
        <a:prstGeom prst="chevron">
          <a:avLst/>
        </a:prstGeom>
        <a:solidFill>
          <a:schemeClr val="accent2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③つなぐ</a:t>
          </a:r>
        </a:p>
      </dsp:txBody>
      <dsp:txXfrm>
        <a:off x="3490743" y="0"/>
        <a:ext cx="1399154" cy="595749"/>
      </dsp:txXfrm>
    </dsp:sp>
    <dsp:sp modelId="{B5F864DA-4AEE-4B2F-A156-A868B78B2897}">
      <dsp:nvSpPr>
        <dsp:cNvPr id="0" name=""/>
        <dsp:cNvSpPr/>
      </dsp:nvSpPr>
      <dsp:spPr>
        <a:xfrm>
          <a:off x="4788790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④かざる</a:t>
          </a:r>
        </a:p>
      </dsp:txBody>
      <dsp:txXfrm>
        <a:off x="5086665" y="0"/>
        <a:ext cx="1399154" cy="595749"/>
      </dsp:txXfrm>
    </dsp:sp>
    <dsp:sp modelId="{090526A1-608F-4A64-A4BD-31F85A55FEFE}">
      <dsp:nvSpPr>
        <dsp:cNvPr id="0" name=""/>
        <dsp:cNvSpPr/>
      </dsp:nvSpPr>
      <dsp:spPr>
        <a:xfrm>
          <a:off x="6384713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⑤ためす</a:t>
          </a:r>
        </a:p>
      </dsp:txBody>
      <dsp:txXfrm>
        <a:off x="6682588" y="0"/>
        <a:ext cx="1399154" cy="5957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B8CDFC-C9F4-4722-825E-405D76CCFEFE}">
      <dsp:nvSpPr>
        <dsp:cNvPr id="0" name=""/>
        <dsp:cNvSpPr/>
      </dsp:nvSpPr>
      <dsp:spPr>
        <a:xfrm>
          <a:off x="1023" y="0"/>
          <a:ext cx="1994903" cy="595749"/>
        </a:xfrm>
        <a:prstGeom prst="homePlate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①みる</a:t>
          </a:r>
        </a:p>
      </dsp:txBody>
      <dsp:txXfrm>
        <a:off x="1023" y="0"/>
        <a:ext cx="1845966" cy="595749"/>
      </dsp:txXfrm>
    </dsp:sp>
    <dsp:sp modelId="{91206432-212D-4F85-B919-3B5728548078}">
      <dsp:nvSpPr>
        <dsp:cNvPr id="0" name=""/>
        <dsp:cNvSpPr/>
      </dsp:nvSpPr>
      <dsp:spPr>
        <a:xfrm>
          <a:off x="1580782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②きる</a:t>
          </a:r>
        </a:p>
      </dsp:txBody>
      <dsp:txXfrm>
        <a:off x="1878657" y="0"/>
        <a:ext cx="1399154" cy="595749"/>
      </dsp:txXfrm>
    </dsp:sp>
    <dsp:sp modelId="{63BB0A29-D8E4-4DED-AD20-F93A38EA9371}">
      <dsp:nvSpPr>
        <dsp:cNvPr id="0" name=""/>
        <dsp:cNvSpPr/>
      </dsp:nvSpPr>
      <dsp:spPr>
        <a:xfrm>
          <a:off x="3192868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③つなぐ</a:t>
          </a:r>
        </a:p>
      </dsp:txBody>
      <dsp:txXfrm>
        <a:off x="3490743" y="0"/>
        <a:ext cx="1399154" cy="595749"/>
      </dsp:txXfrm>
    </dsp:sp>
    <dsp:sp modelId="{B5F864DA-4AEE-4B2F-A156-A868B78B2897}">
      <dsp:nvSpPr>
        <dsp:cNvPr id="0" name=""/>
        <dsp:cNvSpPr/>
      </dsp:nvSpPr>
      <dsp:spPr>
        <a:xfrm>
          <a:off x="4788790" y="0"/>
          <a:ext cx="1994903" cy="595749"/>
        </a:xfrm>
        <a:prstGeom prst="chevron">
          <a:avLst/>
        </a:prstGeom>
        <a:solidFill>
          <a:schemeClr val="accent2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④かざる</a:t>
          </a:r>
        </a:p>
      </dsp:txBody>
      <dsp:txXfrm>
        <a:off x="5086665" y="0"/>
        <a:ext cx="1399154" cy="595749"/>
      </dsp:txXfrm>
    </dsp:sp>
    <dsp:sp modelId="{090526A1-608F-4A64-A4BD-31F85A55FEFE}">
      <dsp:nvSpPr>
        <dsp:cNvPr id="0" name=""/>
        <dsp:cNvSpPr/>
      </dsp:nvSpPr>
      <dsp:spPr>
        <a:xfrm>
          <a:off x="6384713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⑤ためす</a:t>
          </a:r>
        </a:p>
      </dsp:txBody>
      <dsp:txXfrm>
        <a:off x="6682588" y="0"/>
        <a:ext cx="1399154" cy="5957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B8CDFC-C9F4-4722-825E-405D76CCFEFE}">
      <dsp:nvSpPr>
        <dsp:cNvPr id="0" name=""/>
        <dsp:cNvSpPr/>
      </dsp:nvSpPr>
      <dsp:spPr>
        <a:xfrm>
          <a:off x="1023" y="0"/>
          <a:ext cx="1994903" cy="595749"/>
        </a:xfrm>
        <a:prstGeom prst="homePlate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①みる</a:t>
          </a:r>
        </a:p>
      </dsp:txBody>
      <dsp:txXfrm>
        <a:off x="1023" y="0"/>
        <a:ext cx="1845966" cy="595749"/>
      </dsp:txXfrm>
    </dsp:sp>
    <dsp:sp modelId="{91206432-212D-4F85-B919-3B5728548078}">
      <dsp:nvSpPr>
        <dsp:cNvPr id="0" name=""/>
        <dsp:cNvSpPr/>
      </dsp:nvSpPr>
      <dsp:spPr>
        <a:xfrm>
          <a:off x="1580782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②きる</a:t>
          </a:r>
        </a:p>
      </dsp:txBody>
      <dsp:txXfrm>
        <a:off x="1878657" y="0"/>
        <a:ext cx="1399154" cy="595749"/>
      </dsp:txXfrm>
    </dsp:sp>
    <dsp:sp modelId="{63BB0A29-D8E4-4DED-AD20-F93A38EA9371}">
      <dsp:nvSpPr>
        <dsp:cNvPr id="0" name=""/>
        <dsp:cNvSpPr/>
      </dsp:nvSpPr>
      <dsp:spPr>
        <a:xfrm>
          <a:off x="3192868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③つなぐ</a:t>
          </a:r>
        </a:p>
      </dsp:txBody>
      <dsp:txXfrm>
        <a:off x="3490743" y="0"/>
        <a:ext cx="1399154" cy="595749"/>
      </dsp:txXfrm>
    </dsp:sp>
    <dsp:sp modelId="{B5F864DA-4AEE-4B2F-A156-A868B78B2897}">
      <dsp:nvSpPr>
        <dsp:cNvPr id="0" name=""/>
        <dsp:cNvSpPr/>
      </dsp:nvSpPr>
      <dsp:spPr>
        <a:xfrm>
          <a:off x="4788790" y="0"/>
          <a:ext cx="1994903" cy="595749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④かざる</a:t>
          </a:r>
        </a:p>
      </dsp:txBody>
      <dsp:txXfrm>
        <a:off x="5086665" y="0"/>
        <a:ext cx="1399154" cy="595749"/>
      </dsp:txXfrm>
    </dsp:sp>
    <dsp:sp modelId="{090526A1-608F-4A64-A4BD-31F85A55FEFE}">
      <dsp:nvSpPr>
        <dsp:cNvPr id="0" name=""/>
        <dsp:cNvSpPr/>
      </dsp:nvSpPr>
      <dsp:spPr>
        <a:xfrm>
          <a:off x="6384713" y="0"/>
          <a:ext cx="1994903" cy="595749"/>
        </a:xfrm>
        <a:prstGeom prst="chevron">
          <a:avLst/>
        </a:prstGeom>
        <a:solidFill>
          <a:schemeClr val="accent2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b="1" kern="1200" dirty="0"/>
            <a:t>⑤ためす</a:t>
          </a:r>
        </a:p>
      </dsp:txBody>
      <dsp:txXfrm>
        <a:off x="6682588" y="0"/>
        <a:ext cx="1399154" cy="5957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2022/4/1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2022/4/1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28954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26714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87342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 dirty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 dirty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 dirty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 dirty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ja-JP" altLang="en-US"/>
              <a:t>基礎第</a:t>
            </a:r>
            <a:r>
              <a:rPr lang="en-US" altLang="ja-JP" dirty="0"/>
              <a:t>1</a:t>
            </a:r>
            <a:r>
              <a:rPr lang="ja-JP" altLang="en-US"/>
              <a:t>回　動画編集とは？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5398" y="0"/>
            <a:ext cx="9149398" cy="4500000"/>
          </a:xfr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1231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きそだい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10380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815362" y="4884275"/>
            <a:ext cx="1647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どうがへんしゅう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B4E142B-2102-FD42-986D-F48506AAAC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0529"/>
            <a:ext cx="2933700" cy="6731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6317706-5D8B-433A-BC0C-FAD040715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902" y="1453715"/>
            <a:ext cx="6023201" cy="4103331"/>
          </a:xfrm>
        </p:spPr>
        <p:txBody>
          <a:bodyPr/>
          <a:lstStyle/>
          <a:p>
            <a:r>
              <a:rPr lang="ja-JP" altLang="en-US" sz="2400"/>
              <a:t>動画編集とは？</a:t>
            </a:r>
          </a:p>
          <a:p>
            <a:r>
              <a:rPr lang="ja-JP" altLang="en-US" sz="2400"/>
              <a:t>動画の仕組み、写真との違い</a:t>
            </a:r>
          </a:p>
          <a:p>
            <a:r>
              <a:rPr lang="ja-JP" altLang="en-US" sz="2400"/>
              <a:t>動画編集はこんな流れでします</a:t>
            </a:r>
          </a:p>
          <a:p>
            <a:r>
              <a:rPr lang="ja-JP" altLang="en-US" sz="2400"/>
              <a:t>動画編集をする理由</a:t>
            </a:r>
          </a:p>
          <a:p>
            <a:r>
              <a:rPr lang="ja-JP" altLang="en-US" sz="2400"/>
              <a:t>動画編集でできること</a:t>
            </a:r>
            <a:endParaRPr lang="en-US" altLang="ja-JP" sz="2400" dirty="0"/>
          </a:p>
          <a:p>
            <a:endParaRPr lang="ja-JP" altLang="en-US" sz="240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629048" y="2446762"/>
            <a:ext cx="5868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どうが　　　　　　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109B7D8-2F06-4FE1-A8D2-0BF3CBEE24FB}"/>
              </a:ext>
            </a:extLst>
          </p:cNvPr>
          <p:cNvSpPr txBox="1"/>
          <p:nvPr/>
        </p:nvSpPr>
        <p:spPr>
          <a:xfrm>
            <a:off x="546142" y="3366328"/>
            <a:ext cx="12618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どうがへんしゅう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8BAAB88-B027-47F9-95AB-7B8A025D9626}"/>
              </a:ext>
            </a:extLst>
          </p:cNvPr>
          <p:cNvSpPr txBox="1"/>
          <p:nvPr/>
        </p:nvSpPr>
        <p:spPr>
          <a:xfrm>
            <a:off x="534185" y="4283173"/>
            <a:ext cx="127384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どうがへんしゅう　　　　　　　　　　　　　　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B77FA4E-29AF-4279-A208-140F83BEE5F1}"/>
              </a:ext>
            </a:extLst>
          </p:cNvPr>
          <p:cNvSpPr txBox="1"/>
          <p:nvPr/>
        </p:nvSpPr>
        <p:spPr>
          <a:xfrm>
            <a:off x="629047" y="5150369"/>
            <a:ext cx="17891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どうがへんしゅう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504091" y="1561697"/>
            <a:ext cx="126188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どうがへんしゅう</a:t>
            </a:r>
            <a:endParaRPr lang="ja-JP" altLang="en-US" sz="105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E8143E9-9F23-1348-9943-B1629AFD0C0B}"/>
              </a:ext>
            </a:extLst>
          </p:cNvPr>
          <p:cNvSpPr txBox="1"/>
          <p:nvPr/>
        </p:nvSpPr>
        <p:spPr>
          <a:xfrm>
            <a:off x="2668733" y="3366328"/>
            <a:ext cx="10119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なが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FFF67F4-EACF-7149-8460-AC3A11660EB8}"/>
              </a:ext>
            </a:extLst>
          </p:cNvPr>
          <p:cNvSpPr txBox="1"/>
          <p:nvPr/>
        </p:nvSpPr>
        <p:spPr>
          <a:xfrm>
            <a:off x="3464836" y="2446762"/>
            <a:ext cx="4317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>
                <a:latin typeface="Meiryo UI" panose="020B0604030504040204" pitchFamily="50" charset="-128"/>
                <a:ea typeface="Meiryo UI" panose="020B0604030504040204" pitchFamily="50" charset="-128"/>
              </a:rPr>
              <a:t>ちが　　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CD116B3-9C19-854E-8F51-D1301F34F9EA}"/>
              </a:ext>
            </a:extLst>
          </p:cNvPr>
          <p:cNvSpPr/>
          <p:nvPr/>
        </p:nvSpPr>
        <p:spPr>
          <a:xfrm>
            <a:off x="1394798" y="2446762"/>
            <a:ext cx="45397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しく</a:t>
            </a:r>
            <a:endParaRPr lang="ja-JP" altLang="en-US" sz="105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229E7DB-F4C1-9B4F-AD58-BDAD43DDF6EC}"/>
              </a:ext>
            </a:extLst>
          </p:cNvPr>
          <p:cNvSpPr/>
          <p:nvPr/>
        </p:nvSpPr>
        <p:spPr>
          <a:xfrm>
            <a:off x="2547225" y="2446762"/>
            <a:ext cx="7232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しゃしん</a:t>
            </a:r>
            <a:endParaRPr lang="ja-JP" altLang="en-US" sz="105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101878B-B00B-B04F-9AC3-DA0260204AA3}"/>
              </a:ext>
            </a:extLst>
          </p:cNvPr>
          <p:cNvSpPr txBox="1"/>
          <p:nvPr/>
        </p:nvSpPr>
        <p:spPr>
          <a:xfrm>
            <a:off x="2535605" y="4283173"/>
            <a:ext cx="10119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りゆう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動画編集とは？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YouTube</a:t>
            </a:r>
            <a:r>
              <a:rPr lang="ja-JP" altLang="en-US" dirty="0"/>
              <a:t>でどんな動画が好きですか？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B9EFC6-28A4-4886-8559-FF019E2B7D1F}"/>
              </a:ext>
            </a:extLst>
          </p:cNvPr>
          <p:cNvSpPr txBox="1"/>
          <p:nvPr/>
        </p:nvSpPr>
        <p:spPr>
          <a:xfrm>
            <a:off x="1950761" y="2303607"/>
            <a:ext cx="6747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3B511CC-8706-8E4D-9506-F743B37CF745}"/>
              </a:ext>
            </a:extLst>
          </p:cNvPr>
          <p:cNvSpPr txBox="1"/>
          <p:nvPr/>
        </p:nvSpPr>
        <p:spPr>
          <a:xfrm>
            <a:off x="679141" y="1334384"/>
            <a:ext cx="1763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どうがへんしゅう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F75CB92-6A94-6B4B-8070-9FF985D0AD69}"/>
              </a:ext>
            </a:extLst>
          </p:cNvPr>
          <p:cNvSpPr txBox="1"/>
          <p:nvPr/>
        </p:nvSpPr>
        <p:spPr>
          <a:xfrm>
            <a:off x="2399996" y="2303607"/>
            <a:ext cx="6747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endParaRPr kumimoji="1" lang="ja-JP" altLang="en-US" sz="800" dirty="0">
              <a:solidFill>
                <a:schemeClr val="accent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AA307CAC-6CAC-6441-A705-DD3C072AE7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5" name="Picture 2" descr="フィルムのイラスト（映画）">
            <a:extLst>
              <a:ext uri="{FF2B5EF4-FFF2-40B4-BE49-F238E27FC236}">
                <a16:creationId xmlns:a16="http://schemas.microsoft.com/office/drawing/2014/main" id="{9E8DC3BD-9192-AC4E-BC75-AFACAA657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921CE1D9-87E8-2F43-99CA-259C66A11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01" y="2897087"/>
            <a:ext cx="2339338" cy="169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49D75B9-2963-BC42-891B-233E6CFAADB0}"/>
              </a:ext>
            </a:extLst>
          </p:cNvPr>
          <p:cNvGrpSpPr/>
          <p:nvPr/>
        </p:nvGrpSpPr>
        <p:grpSpPr>
          <a:xfrm>
            <a:off x="717919" y="845096"/>
            <a:ext cx="7879080" cy="2468368"/>
            <a:chOff x="154113" y="1033040"/>
            <a:chExt cx="7879080" cy="246836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4113" y="1033040"/>
              <a:ext cx="7879080" cy="2468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普段、身の回りにはたくさんの動画があります。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テレビ番組、</a:t>
              </a:r>
              <a:r>
                <a:rPr kumimoji="1" lang="en-US" altLang="ja-JP" sz="2000" dirty="0"/>
                <a:t>YouTube</a:t>
              </a:r>
              <a:r>
                <a:rPr kumimoji="1" lang="ja-JP" altLang="en-US" sz="2000" dirty="0"/>
                <a:t>、</a:t>
              </a:r>
              <a:r>
                <a:rPr kumimoji="1" lang="en-US" altLang="ja-JP" sz="2000" dirty="0"/>
                <a:t>CM</a:t>
              </a:r>
              <a:r>
                <a:rPr kumimoji="1" lang="ja-JP" altLang="en-US" sz="2000" dirty="0"/>
                <a:t>、映画、ドラマなどです。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これら全ての動画が</a:t>
              </a:r>
              <a:r>
                <a:rPr kumimoji="1" lang="ja-JP" altLang="en-US" sz="2000" b="1" dirty="0">
                  <a:solidFill>
                    <a:srgbClr val="FF6600"/>
                  </a:solidFill>
                </a:rPr>
                <a:t>動画編集</a:t>
              </a:r>
              <a:r>
                <a:rPr kumimoji="1" lang="ja-JP" altLang="en-US" sz="2000" dirty="0"/>
                <a:t>という作業をした動画になります。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endParaRPr kumimoji="1" lang="en-US" altLang="ja-JP" sz="2000" dirty="0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A09D0D1-628E-8645-ABD3-B0B476B3377B}"/>
                </a:ext>
              </a:extLst>
            </p:cNvPr>
            <p:cNvSpPr txBox="1"/>
            <p:nvPr/>
          </p:nvSpPr>
          <p:spPr>
            <a:xfrm>
              <a:off x="3737090" y="1054657"/>
              <a:ext cx="6500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どうが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C1F97C7-E525-C849-BD84-73985AF2BD62}"/>
                </a:ext>
              </a:extLst>
            </p:cNvPr>
            <p:cNvSpPr txBox="1"/>
            <p:nvPr/>
          </p:nvSpPr>
          <p:spPr>
            <a:xfrm>
              <a:off x="3450107" y="1663061"/>
              <a:ext cx="6500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メイリオ" panose="020B0604030504040204" pitchFamily="50" charset="-128"/>
                  <a:ea typeface="メイリオ" panose="020B0604030504040204" pitchFamily="50" charset="-128"/>
                </a:rPr>
                <a:t>えいが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B9EDEA3-A57E-CC42-8AB7-5AD471A25F8D}"/>
                </a:ext>
              </a:extLst>
            </p:cNvPr>
            <p:cNvSpPr txBox="1"/>
            <p:nvPr/>
          </p:nvSpPr>
          <p:spPr>
            <a:xfrm>
              <a:off x="5464445" y="2268029"/>
              <a:ext cx="6500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どうが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DA867D9-E009-8845-8290-00FF520C2AB7}"/>
                </a:ext>
              </a:extLst>
            </p:cNvPr>
            <p:cNvSpPr txBox="1"/>
            <p:nvPr/>
          </p:nvSpPr>
          <p:spPr>
            <a:xfrm>
              <a:off x="4177643" y="2268029"/>
              <a:ext cx="8446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さぎょう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433547F-B53B-3D4C-B513-E0FAE1FC58B7}"/>
                </a:ext>
              </a:extLst>
            </p:cNvPr>
            <p:cNvSpPr txBox="1"/>
            <p:nvPr/>
          </p:nvSpPr>
          <p:spPr>
            <a:xfrm>
              <a:off x="1639598" y="2268029"/>
              <a:ext cx="6500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どうが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EF27ED8-A393-1B4D-8211-774CDC91381E}"/>
                </a:ext>
              </a:extLst>
            </p:cNvPr>
            <p:cNvSpPr txBox="1"/>
            <p:nvPr/>
          </p:nvSpPr>
          <p:spPr>
            <a:xfrm>
              <a:off x="2289645" y="2268029"/>
              <a:ext cx="144585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FF66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どうがへんしゅう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F3A7C1EF-22B1-B448-B341-7ECDDD25148F}"/>
                </a:ext>
              </a:extLst>
            </p:cNvPr>
            <p:cNvSpPr txBox="1"/>
            <p:nvPr/>
          </p:nvSpPr>
          <p:spPr>
            <a:xfrm>
              <a:off x="154113" y="1054657"/>
              <a:ext cx="6500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ふだん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4CB565AA-1BA0-3848-89E7-D0927DE74AAE}"/>
                </a:ext>
              </a:extLst>
            </p:cNvPr>
            <p:cNvSpPr txBox="1"/>
            <p:nvPr/>
          </p:nvSpPr>
          <p:spPr>
            <a:xfrm>
              <a:off x="804160" y="1054657"/>
              <a:ext cx="6500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6020D882-EFC0-9348-9DF5-5BCF6F148F6A}"/>
                </a:ext>
              </a:extLst>
            </p:cNvPr>
            <p:cNvSpPr txBox="1"/>
            <p:nvPr/>
          </p:nvSpPr>
          <p:spPr>
            <a:xfrm>
              <a:off x="1314574" y="1054657"/>
              <a:ext cx="6500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メイリオ" panose="020B0604030504040204" pitchFamily="50" charset="-128"/>
                  <a:ea typeface="メイリオ" panose="020B0604030504040204" pitchFamily="50" charset="-128"/>
                </a:rPr>
                <a:t>まわ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CBC5B013-13D9-6F49-839D-6D580F5342AF}"/>
                </a:ext>
              </a:extLst>
            </p:cNvPr>
            <p:cNvSpPr txBox="1"/>
            <p:nvPr/>
          </p:nvSpPr>
          <p:spPr>
            <a:xfrm>
              <a:off x="846966" y="1663061"/>
              <a:ext cx="7758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メイリオ" panose="020B0604030504040204" pitchFamily="50" charset="-128"/>
                  <a:ea typeface="メイリオ" panose="020B0604030504040204" pitchFamily="50" charset="-128"/>
                </a:rPr>
                <a:t>ばんぐみ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6586ED9F-9CFB-E946-BCD3-E580EDF5D514}"/>
                </a:ext>
              </a:extLst>
            </p:cNvPr>
            <p:cNvSpPr txBox="1"/>
            <p:nvPr/>
          </p:nvSpPr>
          <p:spPr>
            <a:xfrm>
              <a:off x="741259" y="2268029"/>
              <a:ext cx="7758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すべ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" name="Picture 2" descr="テレビでお笑いを見る人のイラスト（女性）">
            <a:extLst>
              <a:ext uri="{FF2B5EF4-FFF2-40B4-BE49-F238E27FC236}">
                <a16:creationId xmlns:a16="http://schemas.microsoft.com/office/drawing/2014/main" id="{F6C2AB13-2A90-4546-A413-9F7A9C388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998" y="2831489"/>
            <a:ext cx="2540001" cy="182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映画館のイラスト">
            <a:extLst>
              <a:ext uri="{FF2B5EF4-FFF2-40B4-BE49-F238E27FC236}">
                <a16:creationId xmlns:a16="http://schemas.microsoft.com/office/drawing/2014/main" id="{96FA24B3-10BA-604F-8E1F-4BC35B810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427" y="3021511"/>
            <a:ext cx="2456006" cy="207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AC3E2B4E-3A42-4A7A-BAD3-8322D53D16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246" y="5412500"/>
            <a:ext cx="1342120" cy="1018718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02421E61-D93F-496C-A48D-000B521BCDDD}"/>
              </a:ext>
            </a:extLst>
          </p:cNvPr>
          <p:cNvGrpSpPr/>
          <p:nvPr/>
        </p:nvGrpSpPr>
        <p:grpSpPr>
          <a:xfrm>
            <a:off x="2794396" y="5153356"/>
            <a:ext cx="5660074" cy="1511598"/>
            <a:chOff x="4676980" y="1934652"/>
            <a:chExt cx="5660074" cy="1511598"/>
          </a:xfrm>
        </p:grpSpPr>
        <p:sp>
          <p:nvSpPr>
            <p:cNvPr id="20" name="吹き出し: 角を丸めた四角形 54">
              <a:extLst>
                <a:ext uri="{FF2B5EF4-FFF2-40B4-BE49-F238E27FC236}">
                  <a16:creationId xmlns:a16="http://schemas.microsoft.com/office/drawing/2014/main" id="{B9FADB7E-CCAF-40F3-9B40-C8A3B5AD96FE}"/>
                </a:ext>
              </a:extLst>
            </p:cNvPr>
            <p:cNvSpPr/>
            <p:nvPr/>
          </p:nvSpPr>
          <p:spPr>
            <a:xfrm>
              <a:off x="4676980" y="1934652"/>
              <a:ext cx="4344635" cy="1511598"/>
            </a:xfrm>
            <a:prstGeom prst="wedgeRoundRectCallout">
              <a:avLst>
                <a:gd name="adj1" fmla="val -60429"/>
                <a:gd name="adj2" fmla="val 2346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81ABE55C-A12F-45AD-86BF-83DE75B3611E}"/>
                </a:ext>
              </a:extLst>
            </p:cNvPr>
            <p:cNvGrpSpPr/>
            <p:nvPr/>
          </p:nvGrpSpPr>
          <p:grpSpPr>
            <a:xfrm>
              <a:off x="4802880" y="2030948"/>
              <a:ext cx="5534174" cy="1131079"/>
              <a:chOff x="4802880" y="2030948"/>
              <a:chExt cx="5534174" cy="1131079"/>
            </a:xfrm>
          </p:grpSpPr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EE5A22D-B60E-4923-A0DC-825B3CCA977E}"/>
                  </a:ext>
                </a:extLst>
              </p:cNvPr>
              <p:cNvSpPr txBox="1"/>
              <p:nvPr/>
            </p:nvSpPr>
            <p:spPr>
              <a:xfrm>
                <a:off x="4802880" y="2030948"/>
                <a:ext cx="5534174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dirty="0"/>
                  <a:t>みんなのすきな動画はなにかな。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dirty="0"/>
                  <a:t>それはどうやって出来ているのかな？</a:t>
                </a:r>
                <a:endParaRPr kumimoji="1" lang="en-US" altLang="ja-JP" dirty="0"/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AE8DFA65-CB6A-4209-ABFD-8FFAF95C26DC}"/>
                  </a:ext>
                </a:extLst>
              </p:cNvPr>
              <p:cNvSpPr txBox="1"/>
              <p:nvPr/>
            </p:nvSpPr>
            <p:spPr>
              <a:xfrm>
                <a:off x="6448463" y="2062967"/>
                <a:ext cx="65004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どうが</a:t>
                </a:r>
              </a:p>
            </p:txBody>
          </p:sp>
        </p:grp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20A1FA9-66CD-4BB6-8D2B-02537CBD44AB}"/>
              </a:ext>
            </a:extLst>
          </p:cNvPr>
          <p:cNvSpPr txBox="1"/>
          <p:nvPr/>
        </p:nvSpPr>
        <p:spPr>
          <a:xfrm>
            <a:off x="4743003" y="5849524"/>
            <a:ext cx="6500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でき</a:t>
            </a:r>
          </a:p>
        </p:txBody>
      </p:sp>
      <p:sp>
        <p:nvSpPr>
          <p:cNvPr id="38" name="タイトル 2">
            <a:extLst>
              <a:ext uri="{FF2B5EF4-FFF2-40B4-BE49-F238E27FC236}">
                <a16:creationId xmlns:a16="http://schemas.microsoft.com/office/drawing/2014/main" id="{EE92D58A-24B4-4C9E-9E66-503C3B59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62" y="288279"/>
            <a:ext cx="7249886" cy="466281"/>
          </a:xfrm>
        </p:spPr>
        <p:txBody>
          <a:bodyPr rtlCol="0"/>
          <a:lstStyle/>
          <a:p>
            <a:r>
              <a:rPr lang="ja-JP" altLang="en-US" dirty="0"/>
              <a:t>動画はどうやってつくられる？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12C2BFB-F575-7C40-993A-D39D08A51BCD}"/>
              </a:ext>
            </a:extLst>
          </p:cNvPr>
          <p:cNvSpPr txBox="1"/>
          <p:nvPr/>
        </p:nvSpPr>
        <p:spPr>
          <a:xfrm>
            <a:off x="392895" y="162011"/>
            <a:ext cx="6500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5283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動画編集とは？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8ED82E-ED2C-4EC6-91DF-9EEEAE7F80E1}"/>
              </a:ext>
            </a:extLst>
          </p:cNvPr>
          <p:cNvSpPr txBox="1"/>
          <p:nvPr/>
        </p:nvSpPr>
        <p:spPr>
          <a:xfrm>
            <a:off x="419748" y="334841"/>
            <a:ext cx="1335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どうがへんしゅう　　　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1772FA61-5B78-054E-A248-F5F8735FF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3752" y="4617496"/>
            <a:ext cx="1267639" cy="2020120"/>
          </a:xfrm>
          <a:prstGeom prst="rect">
            <a:avLst/>
          </a:prstGeom>
        </p:spPr>
      </p:pic>
      <p:sp>
        <p:nvSpPr>
          <p:cNvPr id="37" name="吹き出し: 角を丸めた四角形 21">
            <a:extLst>
              <a:ext uri="{FF2B5EF4-FFF2-40B4-BE49-F238E27FC236}">
                <a16:creationId xmlns:a16="http://schemas.microsoft.com/office/drawing/2014/main" id="{C85D092A-33EF-C849-B7FC-ECF2E0690170}"/>
              </a:ext>
            </a:extLst>
          </p:cNvPr>
          <p:cNvSpPr/>
          <p:nvPr/>
        </p:nvSpPr>
        <p:spPr>
          <a:xfrm>
            <a:off x="3982154" y="5097691"/>
            <a:ext cx="3999971" cy="1518872"/>
          </a:xfrm>
          <a:prstGeom prst="wedgeRoundRectCallout">
            <a:avLst>
              <a:gd name="adj1" fmla="val 39108"/>
              <a:gd name="adj2" fmla="val 77616"/>
              <a:gd name="adj3" fmla="val 16667"/>
            </a:avLst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67F9C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CF0440C-DFBE-A24E-A476-09DC9F11399E}"/>
              </a:ext>
            </a:extLst>
          </p:cNvPr>
          <p:cNvGrpSpPr/>
          <p:nvPr/>
        </p:nvGrpSpPr>
        <p:grpSpPr>
          <a:xfrm>
            <a:off x="177866" y="1201098"/>
            <a:ext cx="8694378" cy="2468368"/>
            <a:chOff x="288878" y="1178387"/>
            <a:chExt cx="8694378" cy="246836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334735" y="1178387"/>
              <a:ext cx="8648521" cy="2468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動画編集とはたくさんの動画（素材）を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「</a:t>
              </a:r>
              <a:r>
                <a:rPr kumimoji="1" lang="ja-JP" altLang="en-US" sz="2000" dirty="0">
                  <a:solidFill>
                    <a:srgbClr val="C00000"/>
                  </a:solidFill>
                </a:rPr>
                <a:t>切りとったり</a:t>
              </a:r>
              <a:r>
                <a:rPr kumimoji="1" lang="ja-JP" altLang="en-US" sz="2000" dirty="0"/>
                <a:t>」「</a:t>
              </a:r>
              <a:r>
                <a:rPr kumimoji="1" lang="ja-JP" altLang="en-US" sz="2000" dirty="0">
                  <a:solidFill>
                    <a:srgbClr val="FF6600"/>
                  </a:solidFill>
                </a:rPr>
                <a:t>加工したり</a:t>
              </a:r>
              <a:r>
                <a:rPr kumimoji="1" lang="ja-JP" altLang="en-US" sz="2000" dirty="0"/>
                <a:t>」「</a:t>
              </a:r>
              <a:r>
                <a:rPr kumimoji="1" lang="ja-JP" altLang="en-US" sz="2000" dirty="0">
                  <a:solidFill>
                    <a:srgbClr val="0070C0"/>
                  </a:solidFill>
                </a:rPr>
                <a:t>つなぎ合わせたり</a:t>
              </a:r>
              <a:r>
                <a:rPr kumimoji="1" lang="ja-JP" altLang="en-US" sz="2000" dirty="0"/>
                <a:t>」「</a:t>
              </a:r>
              <a:r>
                <a:rPr kumimoji="1" lang="ja-JP" altLang="en-US" sz="2000" dirty="0">
                  <a:solidFill>
                    <a:srgbClr val="00B050"/>
                  </a:solidFill>
                </a:rPr>
                <a:t>音を入れたり</a:t>
              </a:r>
              <a:r>
                <a:rPr kumimoji="1" lang="ja-JP" altLang="en-US" sz="2000" dirty="0"/>
                <a:t>」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して、</a:t>
              </a:r>
              <a:r>
                <a:rPr kumimoji="1" lang="en-US" altLang="ja-JP" sz="2000" dirty="0"/>
                <a:t>1</a:t>
              </a:r>
              <a:r>
                <a:rPr kumimoji="1" lang="ja-JP" altLang="en-US" sz="2000" dirty="0"/>
                <a:t>つの動画をつくる作業です。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endParaRPr kumimoji="1" lang="en-US" altLang="ja-JP" sz="2000" dirty="0">
                <a:solidFill>
                  <a:srgbClr val="FF6600"/>
                </a:solidFill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19B516F-A31A-694B-B52D-65B4C46D255F}"/>
                </a:ext>
              </a:extLst>
            </p:cNvPr>
            <p:cNvSpPr txBox="1"/>
            <p:nvPr/>
          </p:nvSpPr>
          <p:spPr>
            <a:xfrm>
              <a:off x="5011059" y="1828539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あ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8460539-92F3-9E4B-9093-9BD98B5AF5B1}"/>
                </a:ext>
              </a:extLst>
            </p:cNvPr>
            <p:cNvSpPr txBox="1"/>
            <p:nvPr/>
          </p:nvSpPr>
          <p:spPr>
            <a:xfrm>
              <a:off x="288878" y="1213253"/>
              <a:ext cx="125213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どうがへんしゅう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9FDD3876-5B38-B540-84F0-6EBC933FF982}"/>
                </a:ext>
              </a:extLst>
            </p:cNvPr>
            <p:cNvSpPr txBox="1"/>
            <p:nvPr/>
          </p:nvSpPr>
          <p:spPr>
            <a:xfrm>
              <a:off x="3084177" y="1223367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どうが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4B4C7B2-84B5-444A-A961-129F0F5EC59E}"/>
                </a:ext>
              </a:extLst>
            </p:cNvPr>
            <p:cNvSpPr txBox="1"/>
            <p:nvPr/>
          </p:nvSpPr>
          <p:spPr>
            <a:xfrm>
              <a:off x="3853049" y="1242574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そざい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76B37A-63C3-B74B-AF66-F253E7EC2E14}"/>
                </a:ext>
              </a:extLst>
            </p:cNvPr>
            <p:cNvSpPr txBox="1"/>
            <p:nvPr/>
          </p:nvSpPr>
          <p:spPr>
            <a:xfrm>
              <a:off x="380324" y="1837732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き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CC91FE1-BB7D-AF47-AAE3-1A4390FD94CB}"/>
                </a:ext>
              </a:extLst>
            </p:cNvPr>
            <p:cNvSpPr txBox="1"/>
            <p:nvPr/>
          </p:nvSpPr>
          <p:spPr>
            <a:xfrm>
              <a:off x="2574748" y="1859284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かこう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ACD5880-F515-6A4E-B984-6E1DA2CA40EC}"/>
                </a:ext>
              </a:extLst>
            </p:cNvPr>
            <p:cNvSpPr txBox="1"/>
            <p:nvPr/>
          </p:nvSpPr>
          <p:spPr>
            <a:xfrm>
              <a:off x="6924334" y="1828539"/>
              <a:ext cx="92655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おと　　い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BCA9352-10C2-AA43-AF3C-8EEADA53EF1A}"/>
              </a:ext>
            </a:extLst>
          </p:cNvPr>
          <p:cNvGrpSpPr/>
          <p:nvPr/>
        </p:nvGrpSpPr>
        <p:grpSpPr>
          <a:xfrm>
            <a:off x="1183653" y="5027403"/>
            <a:ext cx="4616232" cy="1336006"/>
            <a:chOff x="3243348" y="4688382"/>
            <a:chExt cx="4616232" cy="1336006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E3E12182-221A-544A-AE39-5F8C39B00D44}"/>
                </a:ext>
              </a:extLst>
            </p:cNvPr>
            <p:cNvGrpSpPr/>
            <p:nvPr/>
          </p:nvGrpSpPr>
          <p:grpSpPr>
            <a:xfrm>
              <a:off x="3296892" y="4688382"/>
              <a:ext cx="4562688" cy="1336006"/>
              <a:chOff x="4016031" y="3638505"/>
              <a:chExt cx="4773304" cy="960841"/>
            </a:xfrm>
          </p:grpSpPr>
          <p:sp>
            <p:nvSpPr>
              <p:cNvPr id="39" name="吹き出し: 角を丸めた四角形 21">
                <a:extLst>
                  <a:ext uri="{FF2B5EF4-FFF2-40B4-BE49-F238E27FC236}">
                    <a16:creationId xmlns:a16="http://schemas.microsoft.com/office/drawing/2014/main" id="{A62AE0B5-DDD8-2040-8D63-5AF24B401997}"/>
                  </a:ext>
                </a:extLst>
              </p:cNvPr>
              <p:cNvSpPr/>
              <p:nvPr/>
            </p:nvSpPr>
            <p:spPr>
              <a:xfrm>
                <a:off x="4016031" y="3638505"/>
                <a:ext cx="4773304" cy="960841"/>
              </a:xfrm>
              <a:prstGeom prst="wedgeRoundRectCallout">
                <a:avLst>
                  <a:gd name="adj1" fmla="val 57992"/>
                  <a:gd name="adj2" fmla="val 1513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rgbClr val="067F9C"/>
                  </a:solidFill>
                </a:endParaRPr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6717FE5A-33B5-A84C-941A-7FF956EB3261}"/>
                  </a:ext>
                </a:extLst>
              </p:cNvPr>
              <p:cNvSpPr txBox="1"/>
              <p:nvPr/>
            </p:nvSpPr>
            <p:spPr>
              <a:xfrm>
                <a:off x="4105478" y="3762895"/>
                <a:ext cx="4683856" cy="7304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/>
                  <a:t>動画が豪華にみえるのは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たくさんの編集がされているからなんだね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！</a:t>
                </a:r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395CAF37-18BB-F842-B411-ADB878E9D77A}"/>
                </a:ext>
              </a:extLst>
            </p:cNvPr>
            <p:cNvSpPr txBox="1"/>
            <p:nvPr/>
          </p:nvSpPr>
          <p:spPr>
            <a:xfrm>
              <a:off x="3243348" y="4840071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どうが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20EEAEC4-A807-9947-BDE3-D01E5595D26E}"/>
                </a:ext>
              </a:extLst>
            </p:cNvPr>
            <p:cNvSpPr txBox="1"/>
            <p:nvPr/>
          </p:nvSpPr>
          <p:spPr>
            <a:xfrm>
              <a:off x="3925921" y="4847461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ごうか</a:t>
              </a: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458097AE-18E9-D743-9FA6-E7218B97D07E}"/>
                </a:ext>
              </a:extLst>
            </p:cNvPr>
            <p:cNvSpPr txBox="1"/>
            <p:nvPr/>
          </p:nvSpPr>
          <p:spPr>
            <a:xfrm>
              <a:off x="4257350" y="5371416"/>
              <a:ext cx="93226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へんしゅう</a:t>
              </a:r>
            </a:p>
          </p:txBody>
        </p:sp>
      </p:grpSp>
      <p:pic>
        <p:nvPicPr>
          <p:cNvPr id="50" name="図 49">
            <a:extLst>
              <a:ext uri="{FF2B5EF4-FFF2-40B4-BE49-F238E27FC236}">
                <a16:creationId xmlns:a16="http://schemas.microsoft.com/office/drawing/2014/main" id="{B72CC22A-B505-4528-A42C-1639FC00D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197" y="3369027"/>
            <a:ext cx="1342120" cy="1018718"/>
          </a:xfrm>
          <a:prstGeom prst="rect">
            <a:avLst/>
          </a:prstGeom>
        </p:spPr>
      </p:pic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313B54D5-A733-4D61-8C41-117A5BB4C1F9}"/>
              </a:ext>
            </a:extLst>
          </p:cNvPr>
          <p:cNvGrpSpPr/>
          <p:nvPr/>
        </p:nvGrpSpPr>
        <p:grpSpPr>
          <a:xfrm>
            <a:off x="3591064" y="3276267"/>
            <a:ext cx="3839751" cy="1186235"/>
            <a:chOff x="4676980" y="1934652"/>
            <a:chExt cx="3839751" cy="1186235"/>
          </a:xfrm>
        </p:grpSpPr>
        <p:sp>
          <p:nvSpPr>
            <p:cNvPr id="53" name="吹き出し: 角を丸めた四角形 54">
              <a:extLst>
                <a:ext uri="{FF2B5EF4-FFF2-40B4-BE49-F238E27FC236}">
                  <a16:creationId xmlns:a16="http://schemas.microsoft.com/office/drawing/2014/main" id="{2FFE984C-F622-40EA-BBD3-69A72858C798}"/>
                </a:ext>
              </a:extLst>
            </p:cNvPr>
            <p:cNvSpPr/>
            <p:nvPr/>
          </p:nvSpPr>
          <p:spPr>
            <a:xfrm>
              <a:off x="4676980" y="1934652"/>
              <a:ext cx="3839751" cy="1186235"/>
            </a:xfrm>
            <a:prstGeom prst="wedgeRoundRectCallout">
              <a:avLst>
                <a:gd name="adj1" fmla="val -60429"/>
                <a:gd name="adj2" fmla="val 2346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9AD22334-0A65-4B87-898A-23CE809CC347}"/>
                </a:ext>
              </a:extLst>
            </p:cNvPr>
            <p:cNvGrpSpPr/>
            <p:nvPr/>
          </p:nvGrpSpPr>
          <p:grpSpPr>
            <a:xfrm>
              <a:off x="4802880" y="2030948"/>
              <a:ext cx="3691479" cy="1015663"/>
              <a:chOff x="4802880" y="2030948"/>
              <a:chExt cx="3691479" cy="1015663"/>
            </a:xfrm>
          </p:grpSpPr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0D6E054B-B6A7-438A-8F38-7D0CCFFAC4EE}"/>
                  </a:ext>
                </a:extLst>
              </p:cNvPr>
              <p:cNvSpPr txBox="1"/>
              <p:nvPr/>
            </p:nvSpPr>
            <p:spPr>
              <a:xfrm>
                <a:off x="4802880" y="2030948"/>
                <a:ext cx="369147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わたしたちが普段見ている動画は全て、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en-US" altLang="ja-JP" sz="1600" dirty="0"/>
                  <a:t>”</a:t>
                </a:r>
                <a:r>
                  <a:rPr kumimoji="1" lang="ja-JP" altLang="en-US" sz="1600"/>
                  <a:t>必要な部分</a:t>
                </a:r>
                <a:r>
                  <a:rPr kumimoji="1" lang="en-US" altLang="ja-JP" sz="1600" dirty="0"/>
                  <a:t>”</a:t>
                </a:r>
                <a:r>
                  <a:rPr kumimoji="1" lang="ja-JP" altLang="en-US" sz="1600"/>
                  <a:t>の詰め合わせなんだよ。</a:t>
                </a:r>
                <a:endParaRPr kumimoji="1" lang="en-US" altLang="ja-JP" sz="1600" dirty="0"/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184670CC-2E88-413E-B527-0F3F487EFA1F}"/>
                  </a:ext>
                </a:extLst>
              </p:cNvPr>
              <p:cNvSpPr txBox="1"/>
              <p:nvPr/>
            </p:nvSpPr>
            <p:spPr>
              <a:xfrm>
                <a:off x="7229506" y="2062967"/>
                <a:ext cx="65004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どうが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1B106685-AE3E-4C45-BD03-AAC953252D6E}"/>
                  </a:ext>
                </a:extLst>
              </p:cNvPr>
              <p:cNvSpPr txBox="1"/>
              <p:nvPr/>
            </p:nvSpPr>
            <p:spPr>
              <a:xfrm>
                <a:off x="6275183" y="2062967"/>
                <a:ext cx="65004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06167219-2B7F-4F5E-AA0B-60BA5901F66C}"/>
                  </a:ext>
                </a:extLst>
              </p:cNvPr>
              <p:cNvSpPr txBox="1"/>
              <p:nvPr/>
            </p:nvSpPr>
            <p:spPr>
              <a:xfrm>
                <a:off x="7770754" y="2062967"/>
                <a:ext cx="65004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すべ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CA5E27D2-DF3E-483E-A376-5957A051D13E}"/>
                  </a:ext>
                </a:extLst>
              </p:cNvPr>
              <p:cNvSpPr txBox="1"/>
              <p:nvPr/>
            </p:nvSpPr>
            <p:spPr>
              <a:xfrm>
                <a:off x="5970907" y="2062967"/>
                <a:ext cx="65004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ふだん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11E57DFC-A6E4-4066-881B-D56B4854101D}"/>
                  </a:ext>
                </a:extLst>
              </p:cNvPr>
              <p:cNvSpPr txBox="1"/>
              <p:nvPr/>
            </p:nvSpPr>
            <p:spPr>
              <a:xfrm>
                <a:off x="4802880" y="2563600"/>
                <a:ext cx="85505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ひつよう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2732D027-D17B-470A-BA77-127CF1B0AE9C}"/>
                  </a:ext>
                </a:extLst>
              </p:cNvPr>
              <p:cNvSpPr txBox="1"/>
              <p:nvPr/>
            </p:nvSpPr>
            <p:spPr>
              <a:xfrm>
                <a:off x="5461074" y="2563600"/>
                <a:ext cx="65004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ぶぶん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A4BB1586-56DE-4B50-990D-998CC2894F79}"/>
                  </a:ext>
                </a:extLst>
              </p:cNvPr>
              <p:cNvSpPr txBox="1"/>
              <p:nvPr/>
            </p:nvSpPr>
            <p:spPr>
              <a:xfrm>
                <a:off x="6060535" y="2563600"/>
                <a:ext cx="65004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0DAF2845-A72E-416A-88D1-BE1DBC44B025}"/>
                  </a:ext>
                </a:extLst>
              </p:cNvPr>
              <p:cNvSpPr txBox="1"/>
              <p:nvPr/>
            </p:nvSpPr>
            <p:spPr>
              <a:xfrm>
                <a:off x="6472205" y="2563600"/>
                <a:ext cx="65004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あ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2FD587E-3E13-244D-9423-9E7415A71272}"/>
              </a:ext>
            </a:extLst>
          </p:cNvPr>
          <p:cNvSpPr txBox="1"/>
          <p:nvPr/>
        </p:nvSpPr>
        <p:spPr>
          <a:xfrm>
            <a:off x="1571737" y="2498553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+mn-ea"/>
              </a:rPr>
              <a:t>どうが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D51E109-FFD1-4644-A0EB-3C6D9F3FD4DF}"/>
              </a:ext>
            </a:extLst>
          </p:cNvPr>
          <p:cNvSpPr txBox="1"/>
          <p:nvPr/>
        </p:nvSpPr>
        <p:spPr>
          <a:xfrm>
            <a:off x="3129916" y="2502088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さぎょう</a:t>
            </a:r>
            <a:endParaRPr kumimoji="1" lang="ja-JP" altLang="en-US" sz="105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10175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 dirty="0"/>
              <a:t>動画の仕組み、写真との違い</a:t>
            </a: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AA307CAC-6CAC-6441-A705-DD3C072AE7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5" name="Picture 2" descr="フィルムのイラスト（映画）">
            <a:extLst>
              <a:ext uri="{FF2B5EF4-FFF2-40B4-BE49-F238E27FC236}">
                <a16:creationId xmlns:a16="http://schemas.microsoft.com/office/drawing/2014/main" id="{9E8DC3BD-9192-AC4E-BC75-AFACAA657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73E0A30-1812-C744-B9C5-B3F98A7C45CD}"/>
              </a:ext>
            </a:extLst>
          </p:cNvPr>
          <p:cNvSpPr txBox="1"/>
          <p:nvPr/>
        </p:nvSpPr>
        <p:spPr>
          <a:xfrm>
            <a:off x="462879" y="1421376"/>
            <a:ext cx="1252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latin typeface="+mn-ea"/>
              </a:rPr>
              <a:t>どうが</a:t>
            </a:r>
            <a:endParaRPr kumimoji="1" lang="ja-JP" altLang="en-US" sz="1200" b="1" dirty="0">
              <a:latin typeface="+mn-ea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37A9782-2A11-D94E-A6DD-A66F04711DE9}"/>
              </a:ext>
            </a:extLst>
          </p:cNvPr>
          <p:cNvSpPr txBox="1"/>
          <p:nvPr/>
        </p:nvSpPr>
        <p:spPr>
          <a:xfrm>
            <a:off x="1715011" y="1421376"/>
            <a:ext cx="1252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latin typeface="+mn-ea"/>
              </a:rPr>
              <a:t>しく</a:t>
            </a:r>
            <a:endParaRPr kumimoji="1" lang="ja-JP" altLang="en-US" sz="1200" b="1" dirty="0">
              <a:latin typeface="+mn-ea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E56AFD5-144F-A24E-999F-A6323F997409}"/>
              </a:ext>
            </a:extLst>
          </p:cNvPr>
          <p:cNvSpPr txBox="1"/>
          <p:nvPr/>
        </p:nvSpPr>
        <p:spPr>
          <a:xfrm>
            <a:off x="3319868" y="1421376"/>
            <a:ext cx="1252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latin typeface="+mn-ea"/>
              </a:rPr>
              <a:t>しゃしん</a:t>
            </a:r>
            <a:endParaRPr kumimoji="1" lang="ja-JP" altLang="en-US" sz="1200" b="1" dirty="0">
              <a:latin typeface="+mn-ea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E5FDB6C-8296-0448-8C68-9E2BBE732CB4}"/>
              </a:ext>
            </a:extLst>
          </p:cNvPr>
          <p:cNvSpPr txBox="1"/>
          <p:nvPr/>
        </p:nvSpPr>
        <p:spPr>
          <a:xfrm>
            <a:off x="4597359" y="1421376"/>
            <a:ext cx="1252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latin typeface="+mn-ea"/>
              </a:rPr>
              <a:t>ちが</a:t>
            </a:r>
            <a:endParaRPr kumimoji="1" lang="ja-JP" altLang="en-US" sz="1200" b="1" dirty="0">
              <a:latin typeface="+mn-ea"/>
            </a:endParaRPr>
          </a:p>
        </p:txBody>
      </p:sp>
      <p:sp>
        <p:nvSpPr>
          <p:cNvPr id="14" name="テキスト プレースホルダー 24">
            <a:extLst>
              <a:ext uri="{FF2B5EF4-FFF2-40B4-BE49-F238E27FC236}">
                <a16:creationId xmlns:a16="http://schemas.microsoft.com/office/drawing/2014/main" id="{56D06352-C887-4114-A553-0B204CBA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動画は写真とは違うの？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7E16698-F87D-4C85-BBB8-61444A90097A}"/>
              </a:ext>
            </a:extLst>
          </p:cNvPr>
          <p:cNvSpPr txBox="1"/>
          <p:nvPr/>
        </p:nvSpPr>
        <p:spPr>
          <a:xfrm>
            <a:off x="462879" y="2303607"/>
            <a:ext cx="6747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1D0DBDE-EF86-48DE-BC3C-E833214D7992}"/>
              </a:ext>
            </a:extLst>
          </p:cNvPr>
          <p:cNvSpPr txBox="1"/>
          <p:nvPr/>
        </p:nvSpPr>
        <p:spPr>
          <a:xfrm>
            <a:off x="1063475" y="2297733"/>
            <a:ext cx="6747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しゃしん</a:t>
            </a:r>
          </a:p>
        </p:txBody>
      </p:sp>
    </p:spTree>
    <p:extLst>
      <p:ext uri="{BB962C8B-B14F-4D97-AF65-F5344CB8AC3E}">
        <p14:creationId xmlns:p14="http://schemas.microsoft.com/office/powerpoint/2010/main" val="1924401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80" y="554156"/>
            <a:ext cx="8380640" cy="466281"/>
          </a:xfrm>
        </p:spPr>
        <p:txBody>
          <a:bodyPr/>
          <a:lstStyle/>
          <a:p>
            <a:r>
              <a:rPr lang="ja-JP" altLang="en-US" dirty="0"/>
              <a:t>動画はどうして動くの？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524A074-188B-AB44-8F37-2289B5B40A32}"/>
              </a:ext>
            </a:extLst>
          </p:cNvPr>
          <p:cNvSpPr txBox="1"/>
          <p:nvPr/>
        </p:nvSpPr>
        <p:spPr>
          <a:xfrm>
            <a:off x="440319" y="402227"/>
            <a:ext cx="7401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CFA5903-7853-F14E-90DE-BD9214CDB08E}"/>
              </a:ext>
            </a:extLst>
          </p:cNvPr>
          <p:cNvSpPr txBox="1"/>
          <p:nvPr/>
        </p:nvSpPr>
        <p:spPr>
          <a:xfrm>
            <a:off x="2199380" y="377902"/>
            <a:ext cx="7401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61F8FCB-062B-214F-BF4A-2F6F0054EB54}"/>
              </a:ext>
            </a:extLst>
          </p:cNvPr>
          <p:cNvGrpSpPr/>
          <p:nvPr/>
        </p:nvGrpSpPr>
        <p:grpSpPr>
          <a:xfrm>
            <a:off x="3367398" y="1580637"/>
            <a:ext cx="4631839" cy="2020120"/>
            <a:chOff x="679961" y="848075"/>
            <a:chExt cx="4631839" cy="2020120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8DA7F2A0-1802-D846-BAA0-821CA2192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44161" y="848075"/>
              <a:ext cx="1267639" cy="2020120"/>
            </a:xfrm>
            <a:prstGeom prst="rect">
              <a:avLst/>
            </a:prstGeom>
          </p:spPr>
        </p:pic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C5CC5CB2-6724-A147-AD7E-C72024D207EE}"/>
                </a:ext>
              </a:extLst>
            </p:cNvPr>
            <p:cNvGrpSpPr/>
            <p:nvPr/>
          </p:nvGrpSpPr>
          <p:grpSpPr>
            <a:xfrm>
              <a:off x="679961" y="1160702"/>
              <a:ext cx="3158449" cy="1279443"/>
              <a:chOff x="4053454" y="3482678"/>
              <a:chExt cx="4639418" cy="1360912"/>
            </a:xfrm>
          </p:grpSpPr>
          <p:sp>
            <p:nvSpPr>
              <p:cNvPr id="29" name="吹き出し: 角を丸めた四角形 21">
                <a:extLst>
                  <a:ext uri="{FF2B5EF4-FFF2-40B4-BE49-F238E27FC236}">
                    <a16:creationId xmlns:a16="http://schemas.microsoft.com/office/drawing/2014/main" id="{59B48F23-D4C3-F743-8A77-990567F7FEB8}"/>
                  </a:ext>
                </a:extLst>
              </p:cNvPr>
              <p:cNvSpPr/>
              <p:nvPr/>
            </p:nvSpPr>
            <p:spPr>
              <a:xfrm>
                <a:off x="4053454" y="3482678"/>
                <a:ext cx="4639418" cy="1360912"/>
              </a:xfrm>
              <a:prstGeom prst="wedgeRoundRectCallout">
                <a:avLst>
                  <a:gd name="adj1" fmla="val 56501"/>
                  <a:gd name="adj2" fmla="val 3159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rgbClr val="067F9C"/>
                  </a:solidFill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61BA415-BF6A-EA4C-8684-1EEC5B16F2AE}"/>
                  </a:ext>
                </a:extLst>
              </p:cNvPr>
              <p:cNvSpPr txBox="1"/>
              <p:nvPr/>
            </p:nvSpPr>
            <p:spPr>
              <a:xfrm>
                <a:off x="4465051" y="3622967"/>
                <a:ext cx="3859390" cy="1203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dirty="0">
                    <a:solidFill>
                      <a:srgbClr val="00B050"/>
                    </a:solidFill>
                  </a:rPr>
                  <a:t>写真は止まって</a:t>
                </a:r>
                <a:r>
                  <a:rPr lang="ja-JP" altLang="en-US" dirty="0"/>
                  <a:t>見えて、</a:t>
                </a:r>
                <a:endParaRPr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dirty="0">
                    <a:solidFill>
                      <a:srgbClr val="FF6600"/>
                    </a:solidFill>
                  </a:rPr>
                  <a:t>動画は動いて</a:t>
                </a:r>
                <a:r>
                  <a:rPr lang="ja-JP" altLang="en-US" dirty="0"/>
                  <a:t>見えるね</a:t>
                </a:r>
                <a:r>
                  <a:rPr lang="ja-JP" altLang="en-US" sz="1600" dirty="0"/>
                  <a:t>。</a:t>
                </a:r>
                <a:endParaRPr lang="en-US" altLang="ja-JP" sz="1600" dirty="0"/>
              </a:p>
            </p:txBody>
          </p:sp>
        </p:grp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E202EE7C-1C2C-C642-90BA-573D1C84711F}"/>
                </a:ext>
              </a:extLst>
            </p:cNvPr>
            <p:cNvSpPr txBox="1"/>
            <p:nvPr/>
          </p:nvSpPr>
          <p:spPr>
            <a:xfrm>
              <a:off x="2396225" y="1345828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み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138808FC-5E5A-9C4F-82B7-7FBA3C43F69A}"/>
                </a:ext>
              </a:extLst>
            </p:cNvPr>
            <p:cNvSpPr txBox="1"/>
            <p:nvPr/>
          </p:nvSpPr>
          <p:spPr>
            <a:xfrm>
              <a:off x="885712" y="1345828"/>
              <a:ext cx="74012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しゃしん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1D1F8929-872F-944A-A0DF-8BBDEEF88719}"/>
                </a:ext>
              </a:extLst>
            </p:cNvPr>
            <p:cNvSpPr txBox="1"/>
            <p:nvPr/>
          </p:nvSpPr>
          <p:spPr>
            <a:xfrm>
              <a:off x="1375895" y="1348898"/>
              <a:ext cx="74012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と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C3B3FBD-7340-194E-A4C8-F61EEDB8DFE9}"/>
                </a:ext>
              </a:extLst>
            </p:cNvPr>
            <p:cNvSpPr txBox="1"/>
            <p:nvPr/>
          </p:nvSpPr>
          <p:spPr>
            <a:xfrm>
              <a:off x="845140" y="1883215"/>
              <a:ext cx="87200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どうが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4C49D834-E3BF-C041-8D3E-5A3D73FB4BD3}"/>
                </a:ext>
              </a:extLst>
            </p:cNvPr>
            <p:cNvSpPr txBox="1"/>
            <p:nvPr/>
          </p:nvSpPr>
          <p:spPr>
            <a:xfrm>
              <a:off x="1460177" y="1896260"/>
              <a:ext cx="74012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うご</a:t>
              </a: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6D796916-5F74-4952-8321-6ECFEBFC13AD}"/>
              </a:ext>
            </a:extLst>
          </p:cNvPr>
          <p:cNvGrpSpPr/>
          <p:nvPr/>
        </p:nvGrpSpPr>
        <p:grpSpPr>
          <a:xfrm>
            <a:off x="2589931" y="4606238"/>
            <a:ext cx="3494691" cy="1747331"/>
            <a:chOff x="2136035" y="4766995"/>
            <a:chExt cx="3494691" cy="1747331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F9CFF38A-E7BD-4876-BB2B-A73A04C085EB}"/>
                </a:ext>
              </a:extLst>
            </p:cNvPr>
            <p:cNvGrpSpPr/>
            <p:nvPr/>
          </p:nvGrpSpPr>
          <p:grpSpPr>
            <a:xfrm>
              <a:off x="2395516" y="4766995"/>
              <a:ext cx="3235210" cy="1747331"/>
              <a:chOff x="2395515" y="4766995"/>
              <a:chExt cx="4832343" cy="1747331"/>
            </a:xfrm>
          </p:grpSpPr>
          <p:sp>
            <p:nvSpPr>
              <p:cNvPr id="42" name="吹き出し: 角を丸めた四角形 54">
                <a:extLst>
                  <a:ext uri="{FF2B5EF4-FFF2-40B4-BE49-F238E27FC236}">
                    <a16:creationId xmlns:a16="http://schemas.microsoft.com/office/drawing/2014/main" id="{E22EF1A9-6EC6-45AF-AF48-728826016A73}"/>
                  </a:ext>
                </a:extLst>
              </p:cNvPr>
              <p:cNvSpPr/>
              <p:nvPr/>
            </p:nvSpPr>
            <p:spPr>
              <a:xfrm>
                <a:off x="2395515" y="4766995"/>
                <a:ext cx="4642318" cy="1697606"/>
              </a:xfrm>
              <a:prstGeom prst="wedgeRoundRectCallout">
                <a:avLst>
                  <a:gd name="adj1" fmla="val -60429"/>
                  <a:gd name="adj2" fmla="val 2346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91CD8505-85AB-458C-A944-65BBEFC62A45}"/>
                  </a:ext>
                </a:extLst>
              </p:cNvPr>
              <p:cNvSpPr txBox="1"/>
              <p:nvPr/>
            </p:nvSpPr>
            <p:spPr>
              <a:xfrm>
                <a:off x="2726971" y="4829249"/>
                <a:ext cx="4500887" cy="1685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dirty="0"/>
                  <a:t>動画は</a:t>
                </a:r>
                <a:r>
                  <a:rPr kumimoji="1" lang="ja-JP" altLang="en-US" dirty="0">
                    <a:solidFill>
                      <a:srgbClr val="FF6600"/>
                    </a:solidFill>
                  </a:rPr>
                  <a:t>どうして</a:t>
                </a:r>
                <a:endParaRPr kumimoji="1" lang="en-US" altLang="ja-JP" dirty="0">
                  <a:solidFill>
                    <a:srgbClr val="FF6600"/>
                  </a:solidFill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dirty="0">
                    <a:solidFill>
                      <a:srgbClr val="FF6600"/>
                    </a:solidFill>
                  </a:rPr>
                  <a:t>動いて見える</a:t>
                </a:r>
                <a:r>
                  <a:rPr kumimoji="1" lang="ja-JP" altLang="en-US" dirty="0"/>
                  <a:t>んだろう？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dirty="0"/>
                  <a:t>かんがえてみよう。</a:t>
                </a:r>
                <a:endParaRPr kumimoji="1" lang="en-US" altLang="ja-JP" dirty="0"/>
              </a:p>
            </p:txBody>
          </p:sp>
        </p:grp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4C7D666-754E-4073-A05D-432958D7AC52}"/>
                </a:ext>
              </a:extLst>
            </p:cNvPr>
            <p:cNvSpPr txBox="1"/>
            <p:nvPr/>
          </p:nvSpPr>
          <p:spPr>
            <a:xfrm>
              <a:off x="2136035" y="5449377"/>
              <a:ext cx="13581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うご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B608EECF-8518-4BBD-A0AD-35EF2DF096F2}"/>
                </a:ext>
              </a:extLst>
            </p:cNvPr>
            <p:cNvSpPr txBox="1"/>
            <p:nvPr/>
          </p:nvSpPr>
          <p:spPr>
            <a:xfrm>
              <a:off x="2513617" y="4872595"/>
              <a:ext cx="79977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どうが</a:t>
              </a: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02FFF38E-66D6-40CC-84A7-CFE6259D6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48" y="5150441"/>
            <a:ext cx="1342120" cy="1018718"/>
          </a:xfrm>
          <a:prstGeom prst="rect">
            <a:avLst/>
          </a:prstGeom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F9DF51D9-A003-4EFE-A0B2-35E6CE9F9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239" y="4372394"/>
            <a:ext cx="2339338" cy="169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3563C48-E87E-4E92-9521-01C9841419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319" y="1511410"/>
            <a:ext cx="2575698" cy="2569259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B242AEE-6EA7-964D-8AAA-C02A1B0B02A6}"/>
              </a:ext>
            </a:extLst>
          </p:cNvPr>
          <p:cNvSpPr txBox="1"/>
          <p:nvPr/>
        </p:nvSpPr>
        <p:spPr>
          <a:xfrm>
            <a:off x="3269002" y="5288620"/>
            <a:ext cx="135814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み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D02E285-E2EB-7F4A-B7F5-248E858DF441}"/>
              </a:ext>
            </a:extLst>
          </p:cNvPr>
          <p:cNvSpPr txBox="1"/>
          <p:nvPr/>
        </p:nvSpPr>
        <p:spPr>
          <a:xfrm>
            <a:off x="4811505" y="2603959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+mn-ea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1664297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25002C2-F1E9-DA45-983A-4A5C44830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394" y="5432057"/>
            <a:ext cx="1576771" cy="119682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D24C8F4-2EF5-FF48-A91C-5301FACFD5D7}"/>
              </a:ext>
            </a:extLst>
          </p:cNvPr>
          <p:cNvGrpSpPr/>
          <p:nvPr/>
        </p:nvGrpSpPr>
        <p:grpSpPr>
          <a:xfrm>
            <a:off x="3477974" y="5092259"/>
            <a:ext cx="3839751" cy="1678416"/>
            <a:chOff x="3016579" y="720639"/>
            <a:chExt cx="3839751" cy="1678416"/>
          </a:xfrm>
        </p:grpSpPr>
        <p:sp>
          <p:nvSpPr>
            <p:cNvPr id="4" name="吹き出し: 角を丸めた四角形 54">
              <a:extLst>
                <a:ext uri="{FF2B5EF4-FFF2-40B4-BE49-F238E27FC236}">
                  <a16:creationId xmlns:a16="http://schemas.microsoft.com/office/drawing/2014/main" id="{C849DA1C-9326-7F4A-BC24-7211A5DE441B}"/>
                </a:ext>
              </a:extLst>
            </p:cNvPr>
            <p:cNvSpPr/>
            <p:nvPr/>
          </p:nvSpPr>
          <p:spPr>
            <a:xfrm>
              <a:off x="3016579" y="720639"/>
              <a:ext cx="3839751" cy="1678416"/>
            </a:xfrm>
            <a:prstGeom prst="wedgeRoundRectCallout">
              <a:avLst>
                <a:gd name="adj1" fmla="val -60429"/>
                <a:gd name="adj2" fmla="val 2346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B34BBE26-C0B2-B04D-A3EE-79E3583C40F5}"/>
                </a:ext>
              </a:extLst>
            </p:cNvPr>
            <p:cNvSpPr txBox="1"/>
            <p:nvPr/>
          </p:nvSpPr>
          <p:spPr>
            <a:xfrm>
              <a:off x="3162957" y="816214"/>
              <a:ext cx="369147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/>
                <a:t>普段目にする動画には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FF6600"/>
                  </a:solidFill>
                </a:rPr>
                <a:t>１秒間あたり</a:t>
              </a:r>
              <a:r>
                <a:rPr kumimoji="1" lang="en-US" altLang="ja-JP" sz="1600" dirty="0">
                  <a:solidFill>
                    <a:srgbClr val="FF6600"/>
                  </a:solidFill>
                </a:rPr>
                <a:t>30</a:t>
              </a:r>
              <a:r>
                <a:rPr kumimoji="1" lang="ja-JP" altLang="en-US" sz="1600" dirty="0">
                  <a:solidFill>
                    <a:srgbClr val="FF6600"/>
                  </a:solidFill>
                </a:rPr>
                <a:t>枚くらいの</a:t>
              </a:r>
              <a:r>
                <a:rPr kumimoji="1" lang="ja-JP" altLang="en-US" sz="1600" dirty="0"/>
                <a:t>写真が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/>
                <a:t>使われているんだよ！</a:t>
              </a: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226433D-C379-1F4F-9DE8-70F90E31ED21}"/>
              </a:ext>
            </a:extLst>
          </p:cNvPr>
          <p:cNvSpPr txBox="1"/>
          <p:nvPr/>
        </p:nvSpPr>
        <p:spPr>
          <a:xfrm>
            <a:off x="4900704" y="521238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どうが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90C64E8-A001-2948-95A3-EB554485F42C}"/>
              </a:ext>
            </a:extLst>
          </p:cNvPr>
          <p:cNvSpPr txBox="1"/>
          <p:nvPr/>
        </p:nvSpPr>
        <p:spPr>
          <a:xfrm>
            <a:off x="3622458" y="5212386"/>
            <a:ext cx="7553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/>
              <a:t>ふだん  め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BCAB2C6-3926-7340-B7FB-C46978F41BB9}"/>
              </a:ext>
            </a:extLst>
          </p:cNvPr>
          <p:cNvSpPr txBox="1"/>
          <p:nvPr/>
        </p:nvSpPr>
        <p:spPr>
          <a:xfrm>
            <a:off x="3817064" y="572174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/>
              <a:t>びょうかん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BAF6F1F-7E56-0645-B5DC-3CDEF8B890E0}"/>
              </a:ext>
            </a:extLst>
          </p:cNvPr>
          <p:cNvSpPr txBox="1"/>
          <p:nvPr/>
        </p:nvSpPr>
        <p:spPr>
          <a:xfrm>
            <a:off x="5024000" y="572174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/>
              <a:t>まい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51F8556-3876-0D41-B29A-7033C8605540}"/>
              </a:ext>
            </a:extLst>
          </p:cNvPr>
          <p:cNvSpPr txBox="1"/>
          <p:nvPr/>
        </p:nvSpPr>
        <p:spPr>
          <a:xfrm>
            <a:off x="6053722" y="572174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しゃしん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044F5F1-A4C6-3140-AE8E-63FD77CB7526}"/>
              </a:ext>
            </a:extLst>
          </p:cNvPr>
          <p:cNvSpPr txBox="1"/>
          <p:nvPr/>
        </p:nvSpPr>
        <p:spPr>
          <a:xfrm>
            <a:off x="3611893" y="618810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つか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17C40078-8536-4C80-BAF2-FFE17FF2E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704" y="1012648"/>
            <a:ext cx="1437970" cy="176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9797DBB7-9607-433A-ADF8-AEF98FDA68C6}"/>
              </a:ext>
            </a:extLst>
          </p:cNvPr>
          <p:cNvGrpSpPr/>
          <p:nvPr/>
        </p:nvGrpSpPr>
        <p:grpSpPr>
          <a:xfrm>
            <a:off x="681002" y="889448"/>
            <a:ext cx="5861782" cy="2468368"/>
            <a:chOff x="339409" y="1541173"/>
            <a:chExt cx="5861782" cy="2468368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8842FD2-EBE1-42C9-98FB-448BC6E4FAF5}"/>
                </a:ext>
              </a:extLst>
            </p:cNvPr>
            <p:cNvSpPr txBox="1"/>
            <p:nvPr/>
          </p:nvSpPr>
          <p:spPr>
            <a:xfrm>
              <a:off x="500591" y="1541173"/>
              <a:ext cx="5700600" cy="2468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dirty="0"/>
                <a:t>動画が動いて見えるのは、</a:t>
              </a:r>
              <a:endParaRPr lang="en-US" altLang="ja-JP" sz="2000" dirty="0"/>
            </a:p>
            <a:p>
              <a:pPr>
                <a:lnSpc>
                  <a:spcPct val="200000"/>
                </a:lnSpc>
              </a:pPr>
              <a:r>
                <a:rPr lang="en-US" altLang="ja-JP" sz="2000" dirty="0">
                  <a:solidFill>
                    <a:srgbClr val="FF6600"/>
                  </a:solidFill>
                </a:rPr>
                <a:t>1</a:t>
              </a:r>
              <a:r>
                <a:rPr lang="ja-JP" altLang="en-US" sz="2000" dirty="0">
                  <a:solidFill>
                    <a:srgbClr val="FF6600"/>
                  </a:solidFill>
                </a:rPr>
                <a:t>秒間にたくさんの写真がパラパラ漫画のように</a:t>
              </a:r>
              <a:endParaRPr lang="en-US" altLang="ja-JP" sz="2000" dirty="0">
                <a:solidFill>
                  <a:srgbClr val="FF660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2000" dirty="0">
                  <a:solidFill>
                    <a:srgbClr val="FF6600"/>
                  </a:solidFill>
                </a:rPr>
                <a:t>映っている</a:t>
              </a:r>
              <a:r>
                <a:rPr lang="ja-JP" altLang="en-US" sz="2000" dirty="0"/>
                <a:t>からです。</a:t>
              </a:r>
              <a:endParaRPr lang="en-US" altLang="ja-JP" sz="2000" dirty="0"/>
            </a:p>
            <a:p>
              <a:pPr>
                <a:lnSpc>
                  <a:spcPct val="200000"/>
                </a:lnSpc>
              </a:pPr>
              <a:endParaRPr lang="en-US" altLang="ja-JP" sz="2000" dirty="0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BA6B1355-CCB7-48FA-A24F-0ED1B41AB0E4}"/>
                </a:ext>
              </a:extLst>
            </p:cNvPr>
            <p:cNvSpPr txBox="1"/>
            <p:nvPr/>
          </p:nvSpPr>
          <p:spPr>
            <a:xfrm>
              <a:off x="2625281" y="2233377"/>
              <a:ext cx="74012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しゃしん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189F221A-F4E1-42C3-9BB8-0DC78C937719}"/>
                </a:ext>
              </a:extLst>
            </p:cNvPr>
            <p:cNvSpPr txBox="1"/>
            <p:nvPr/>
          </p:nvSpPr>
          <p:spPr>
            <a:xfrm>
              <a:off x="4476216" y="2233377"/>
              <a:ext cx="74012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まんが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FF2243E-E5BA-481E-A2D3-CB01964C39E5}"/>
                </a:ext>
              </a:extLst>
            </p:cNvPr>
            <p:cNvSpPr txBox="1"/>
            <p:nvPr/>
          </p:nvSpPr>
          <p:spPr>
            <a:xfrm>
              <a:off x="1116377" y="1646885"/>
              <a:ext cx="74012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うご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25643D2-8B8B-419E-8B14-21C73EC02E8B}"/>
                </a:ext>
              </a:extLst>
            </p:cNvPr>
            <p:cNvSpPr txBox="1"/>
            <p:nvPr/>
          </p:nvSpPr>
          <p:spPr>
            <a:xfrm>
              <a:off x="339409" y="2835802"/>
              <a:ext cx="74012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うつ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DD734E0-76EC-462B-A3BF-A3D34AD55AFC}"/>
                </a:ext>
              </a:extLst>
            </p:cNvPr>
            <p:cNvSpPr txBox="1"/>
            <p:nvPr/>
          </p:nvSpPr>
          <p:spPr>
            <a:xfrm>
              <a:off x="558075" y="2233377"/>
              <a:ext cx="92126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びょうかん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83033C46-92AB-4F6F-AE55-C551BC29BDE2}"/>
                </a:ext>
              </a:extLst>
            </p:cNvPr>
            <p:cNvSpPr txBox="1"/>
            <p:nvPr/>
          </p:nvSpPr>
          <p:spPr>
            <a:xfrm>
              <a:off x="1870800" y="1646885"/>
              <a:ext cx="74012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み</a:t>
              </a:r>
              <a:endParaRPr kumimoji="1" lang="ja-JP" altLang="en-US" sz="1050" dirty="0">
                <a:latin typeface="+mn-ea"/>
              </a:endParaRPr>
            </a:p>
          </p:txBody>
        </p:sp>
      </p:grpSp>
      <p:sp>
        <p:nvSpPr>
          <p:cNvPr id="35" name="タイトル 4">
            <a:extLst>
              <a:ext uri="{FF2B5EF4-FFF2-40B4-BE49-F238E27FC236}">
                <a16:creationId xmlns:a16="http://schemas.microsoft.com/office/drawing/2014/main" id="{4C12D8EE-94B6-47F1-BF36-F42638C2D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411543"/>
            <a:ext cx="8380640" cy="466281"/>
          </a:xfrm>
        </p:spPr>
        <p:txBody>
          <a:bodyPr/>
          <a:lstStyle/>
          <a:p>
            <a:r>
              <a:rPr lang="ja-JP" altLang="en-US" dirty="0"/>
              <a:t>動画はどうして動くの？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1754360-F243-419A-836A-CEE0DCCBB97C}"/>
              </a:ext>
            </a:extLst>
          </p:cNvPr>
          <p:cNvSpPr txBox="1"/>
          <p:nvPr/>
        </p:nvSpPr>
        <p:spPr>
          <a:xfrm>
            <a:off x="159547" y="284585"/>
            <a:ext cx="7401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9361AD0-1077-4F3F-9BC9-9E311096D456}"/>
              </a:ext>
            </a:extLst>
          </p:cNvPr>
          <p:cNvSpPr txBox="1"/>
          <p:nvPr/>
        </p:nvSpPr>
        <p:spPr>
          <a:xfrm>
            <a:off x="2199380" y="226900"/>
            <a:ext cx="7401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pic>
        <p:nvPicPr>
          <p:cNvPr id="38" name="図 37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A496BD43-B2F7-4116-8B49-9F3F8C8A18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922" t="7284" r="27027" b="68003"/>
          <a:stretch/>
        </p:blipFill>
        <p:spPr>
          <a:xfrm>
            <a:off x="1275394" y="2896442"/>
            <a:ext cx="2220270" cy="1217964"/>
          </a:xfrm>
          <a:prstGeom prst="rect">
            <a:avLst/>
          </a:prstGeom>
        </p:spPr>
      </p:pic>
      <p:pic>
        <p:nvPicPr>
          <p:cNvPr id="39" name="図 38" descr="アイコン&#10;&#10;中程度の精度で自動的に生成された説明">
            <a:extLst>
              <a:ext uri="{FF2B5EF4-FFF2-40B4-BE49-F238E27FC236}">
                <a16:creationId xmlns:a16="http://schemas.microsoft.com/office/drawing/2014/main" id="{D1A7B9F9-8CC4-486A-A87D-F8E45F088D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968" t="40529" r="17343" b="24149"/>
          <a:stretch/>
        </p:blipFill>
        <p:spPr>
          <a:xfrm>
            <a:off x="4828374" y="2834338"/>
            <a:ext cx="2452480" cy="1451288"/>
          </a:xfrm>
          <a:prstGeom prst="rect">
            <a:avLst/>
          </a:prstGeom>
        </p:spPr>
      </p:pic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1C5D288D-9804-46CD-92A2-450C22FA40AC}"/>
              </a:ext>
            </a:extLst>
          </p:cNvPr>
          <p:cNvSpPr/>
          <p:nvPr/>
        </p:nvSpPr>
        <p:spPr>
          <a:xfrm>
            <a:off x="1275394" y="4418689"/>
            <a:ext cx="25386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sz="2000" dirty="0"/>
              <a:t>写真：一枚だけ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A3BA790-DA6C-4210-B692-39BA42F31A39}"/>
              </a:ext>
            </a:extLst>
          </p:cNvPr>
          <p:cNvSpPr txBox="1"/>
          <p:nvPr/>
        </p:nvSpPr>
        <p:spPr>
          <a:xfrm>
            <a:off x="1275394" y="4233391"/>
            <a:ext cx="1723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しゃしん　　いちまい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6D2F7247-E7FD-4A65-82E8-56DF27B1207E}"/>
              </a:ext>
            </a:extLst>
          </p:cNvPr>
          <p:cNvSpPr/>
          <p:nvPr/>
        </p:nvSpPr>
        <p:spPr>
          <a:xfrm>
            <a:off x="4369371" y="4452766"/>
            <a:ext cx="4593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ja-JP" sz="2000" dirty="0"/>
              <a:t>【</a:t>
            </a:r>
            <a:r>
              <a:rPr kumimoji="1" lang="ja-JP" altLang="en-US" sz="2000" dirty="0"/>
              <a:t>動画</a:t>
            </a:r>
            <a:r>
              <a:rPr kumimoji="1" lang="en-US" altLang="ja-JP" sz="2000" dirty="0"/>
              <a:t>】</a:t>
            </a:r>
            <a:r>
              <a:rPr kumimoji="1" lang="ja-JP" altLang="en-US" sz="2000" dirty="0"/>
              <a:t>たくさんの写真の集まり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D02A343-E178-4CF5-A73B-D3FC6D9706F1}"/>
              </a:ext>
            </a:extLst>
          </p:cNvPr>
          <p:cNvSpPr txBox="1"/>
          <p:nvPr/>
        </p:nvSpPr>
        <p:spPr>
          <a:xfrm>
            <a:off x="4512963" y="4285626"/>
            <a:ext cx="42612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どうが　　　　　　　　　　　　しゃしん　　あつ</a:t>
            </a:r>
          </a:p>
        </p:txBody>
      </p:sp>
    </p:spTree>
    <p:extLst>
      <p:ext uri="{BB962C8B-B14F-4D97-AF65-F5344CB8AC3E}">
        <p14:creationId xmlns:p14="http://schemas.microsoft.com/office/powerpoint/2010/main" val="1134749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ja-JP" dirty="0"/>
              <a:t>1</a:t>
            </a:r>
            <a:r>
              <a:rPr lang="ja-JP" altLang="en-US" dirty="0"/>
              <a:t>本の動画ができるまで</a:t>
            </a: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AA307CAC-6CAC-6441-A705-DD3C072AE7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5" name="Picture 2" descr="フィルムのイラスト（映画）">
            <a:extLst>
              <a:ext uri="{FF2B5EF4-FFF2-40B4-BE49-F238E27FC236}">
                <a16:creationId xmlns:a16="http://schemas.microsoft.com/office/drawing/2014/main" id="{9E8DC3BD-9192-AC4E-BC75-AFACAA657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73E0A30-1812-C744-B9C5-B3F98A7C45CD}"/>
              </a:ext>
            </a:extLst>
          </p:cNvPr>
          <p:cNvSpPr txBox="1"/>
          <p:nvPr/>
        </p:nvSpPr>
        <p:spPr>
          <a:xfrm>
            <a:off x="1445247" y="1414442"/>
            <a:ext cx="1515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+mn-ea"/>
              </a:rPr>
              <a:t>どうが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E56AFD5-144F-A24E-999F-A6323F997409}"/>
              </a:ext>
            </a:extLst>
          </p:cNvPr>
          <p:cNvSpPr txBox="1"/>
          <p:nvPr/>
        </p:nvSpPr>
        <p:spPr>
          <a:xfrm>
            <a:off x="514493" y="1414442"/>
            <a:ext cx="1252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+mn-ea"/>
              </a:rPr>
              <a:t>ぽん</a:t>
            </a:r>
          </a:p>
        </p:txBody>
      </p:sp>
    </p:spTree>
    <p:extLst>
      <p:ext uri="{BB962C8B-B14F-4D97-AF65-F5344CB8AC3E}">
        <p14:creationId xmlns:p14="http://schemas.microsoft.com/office/powerpoint/2010/main" val="252711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DC68639F-0215-44A0-8E5A-2E7BDAF65E9D}"/>
              </a:ext>
            </a:extLst>
          </p:cNvPr>
          <p:cNvSpPr txBox="1"/>
          <p:nvPr/>
        </p:nvSpPr>
        <p:spPr>
          <a:xfrm>
            <a:off x="293899" y="2753819"/>
            <a:ext cx="480131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/>
              <a:t>(2)</a:t>
            </a:r>
            <a:r>
              <a:rPr kumimoji="1" lang="ja-JP" altLang="en-US" sz="2000" b="1" dirty="0"/>
              <a:t>動画を撮影します。</a:t>
            </a:r>
            <a:endParaRPr kumimoji="1" lang="en-US" altLang="ja-JP" sz="2000" b="1" dirty="0"/>
          </a:p>
          <a:p>
            <a:pPr>
              <a:lnSpc>
                <a:spcPct val="200000"/>
              </a:lnSpc>
            </a:pPr>
            <a:r>
              <a:rPr kumimoji="1" lang="ja-JP" altLang="en-US" sz="2000" dirty="0"/>
              <a:t>実際にカメラで</a:t>
            </a:r>
            <a:r>
              <a:rPr kumimoji="1" lang="ja-JP" altLang="en-US" sz="2000" dirty="0">
                <a:solidFill>
                  <a:srgbClr val="FF6600"/>
                </a:solidFill>
              </a:rPr>
              <a:t>動画を撮って</a:t>
            </a:r>
            <a:r>
              <a:rPr kumimoji="1" lang="ja-JP" altLang="en-US" sz="2000" dirty="0"/>
              <a:t>いきます。</a:t>
            </a:r>
            <a:endParaRPr kumimoji="1" lang="en-US" altLang="ja-JP" sz="2000" dirty="0"/>
          </a:p>
          <a:p>
            <a:pPr>
              <a:lnSpc>
                <a:spcPct val="200000"/>
              </a:lnSpc>
            </a:pPr>
            <a:r>
              <a:rPr kumimoji="1" lang="ja-JP" altLang="en-US" sz="2000" dirty="0"/>
              <a:t>最初に計画していたものを撮影します。</a:t>
            </a:r>
            <a:endParaRPr kumimoji="1" lang="en-US" altLang="ja-JP" sz="2000" dirty="0"/>
          </a:p>
          <a:p>
            <a:endParaRPr kumimoji="1" lang="ja-JP" altLang="en-US" dirty="0"/>
          </a:p>
        </p:txBody>
      </p:sp>
      <p:pic>
        <p:nvPicPr>
          <p:cNvPr id="1026" name="Picture 2" descr="フィルムのイラスト（映画）">
            <a:extLst>
              <a:ext uri="{FF2B5EF4-FFF2-40B4-BE49-F238E27FC236}">
                <a16:creationId xmlns:a16="http://schemas.microsoft.com/office/drawing/2014/main" id="{E6851777-BBD9-AF4C-95F3-5FF16D79B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670" y="1742302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27F46525-5E04-43E3-A60B-9EC3563A8C02}"/>
              </a:ext>
            </a:extLst>
          </p:cNvPr>
          <p:cNvGrpSpPr/>
          <p:nvPr/>
        </p:nvGrpSpPr>
        <p:grpSpPr>
          <a:xfrm>
            <a:off x="232619" y="1193296"/>
            <a:ext cx="5129474" cy="1246495"/>
            <a:chOff x="19996" y="1002682"/>
            <a:chExt cx="5129474" cy="1246495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DD3299AC-9C67-42AF-812A-B0BECA4F4967}"/>
                </a:ext>
              </a:extLst>
            </p:cNvPr>
            <p:cNvSpPr txBox="1"/>
            <p:nvPr/>
          </p:nvSpPr>
          <p:spPr>
            <a:xfrm>
              <a:off x="91675" y="1002682"/>
              <a:ext cx="505779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/>
                <a:t>(1)</a:t>
              </a:r>
              <a:r>
                <a:rPr kumimoji="1" lang="ja-JP" altLang="en-US" sz="2000" b="1" dirty="0"/>
                <a:t>どんな動画を作るのか計画します。</a:t>
              </a:r>
              <a:endParaRPr kumimoji="1" lang="en-US" altLang="ja-JP" sz="2000" b="1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順番に絵を書いて</a:t>
              </a:r>
              <a:r>
                <a:rPr kumimoji="1" lang="ja-JP" altLang="en-US" sz="2000" dirty="0">
                  <a:solidFill>
                    <a:srgbClr val="FF6600"/>
                  </a:solidFill>
                </a:rPr>
                <a:t>動画の流れ</a:t>
              </a:r>
              <a:r>
                <a:rPr kumimoji="1" lang="ja-JP" altLang="en-US" sz="2000" dirty="0"/>
                <a:t>を決めます。</a:t>
              </a:r>
              <a:endParaRPr kumimoji="1" lang="en-US" altLang="ja-JP" sz="2000" dirty="0"/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67D50C76-4CA2-45E3-AB48-0383A51366BC}"/>
                </a:ext>
              </a:extLst>
            </p:cNvPr>
            <p:cNvSpPr txBox="1"/>
            <p:nvPr/>
          </p:nvSpPr>
          <p:spPr>
            <a:xfrm>
              <a:off x="1162518" y="1081044"/>
              <a:ext cx="6500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どうが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5063AC5-4981-4C1A-96E2-AC82641A10E8}"/>
                </a:ext>
              </a:extLst>
            </p:cNvPr>
            <p:cNvSpPr txBox="1"/>
            <p:nvPr/>
          </p:nvSpPr>
          <p:spPr>
            <a:xfrm>
              <a:off x="2156910" y="1663240"/>
              <a:ext cx="6500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どうが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EC1FB7EA-3C81-4C7E-A2AD-B19E254ECDA3}"/>
                </a:ext>
              </a:extLst>
            </p:cNvPr>
            <p:cNvSpPr txBox="1"/>
            <p:nvPr/>
          </p:nvSpPr>
          <p:spPr>
            <a:xfrm>
              <a:off x="1878656" y="1095296"/>
              <a:ext cx="6500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9742404-146A-46B4-BD22-AAE5BA897485}"/>
                </a:ext>
              </a:extLst>
            </p:cNvPr>
            <p:cNvSpPr txBox="1"/>
            <p:nvPr/>
          </p:nvSpPr>
          <p:spPr>
            <a:xfrm>
              <a:off x="2876891" y="1052959"/>
              <a:ext cx="76228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けいかく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EE8C19B5-B41E-407A-ADEA-8F77D4D99F57}"/>
                </a:ext>
              </a:extLst>
            </p:cNvPr>
            <p:cNvSpPr txBox="1"/>
            <p:nvPr/>
          </p:nvSpPr>
          <p:spPr>
            <a:xfrm>
              <a:off x="759480" y="1671750"/>
              <a:ext cx="6500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え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F23ACB61-ACA9-4626-A550-CFD03C326636}"/>
                </a:ext>
              </a:extLst>
            </p:cNvPr>
            <p:cNvSpPr txBox="1"/>
            <p:nvPr/>
          </p:nvSpPr>
          <p:spPr>
            <a:xfrm>
              <a:off x="19996" y="1671750"/>
              <a:ext cx="95354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じゅんばん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AD32D9A7-6896-4473-ADAB-CA857F91E244}"/>
                </a:ext>
              </a:extLst>
            </p:cNvPr>
            <p:cNvSpPr txBox="1"/>
            <p:nvPr/>
          </p:nvSpPr>
          <p:spPr>
            <a:xfrm>
              <a:off x="1266631" y="1670562"/>
              <a:ext cx="6500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E53C818B-C750-4DEF-8666-C0250C6C7CE4}"/>
                </a:ext>
              </a:extLst>
            </p:cNvPr>
            <p:cNvSpPr txBox="1"/>
            <p:nvPr/>
          </p:nvSpPr>
          <p:spPr>
            <a:xfrm>
              <a:off x="2746291" y="1661983"/>
              <a:ext cx="6500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なが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CD28E1E-A45D-4407-8CD7-34858C8D2F09}"/>
                </a:ext>
              </a:extLst>
            </p:cNvPr>
            <p:cNvSpPr txBox="1"/>
            <p:nvPr/>
          </p:nvSpPr>
          <p:spPr>
            <a:xfrm>
              <a:off x="3554340" y="1683790"/>
              <a:ext cx="65004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</a:p>
          </p:txBody>
        </p:sp>
      </p:grp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B5783AF-AAA2-4BB7-B17C-AC98A72B8BE2}"/>
              </a:ext>
            </a:extLst>
          </p:cNvPr>
          <p:cNvSpPr txBox="1"/>
          <p:nvPr/>
        </p:nvSpPr>
        <p:spPr>
          <a:xfrm>
            <a:off x="-1671481" y="17128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1EF1B3E1-76ED-4BA5-9D16-EB2E1EEB1948}"/>
              </a:ext>
            </a:extLst>
          </p:cNvPr>
          <p:cNvSpPr txBox="1"/>
          <p:nvPr/>
        </p:nvSpPr>
        <p:spPr>
          <a:xfrm>
            <a:off x="572639" y="2751096"/>
            <a:ext cx="6500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9F2F09C2-19D4-4CA6-B172-AF9B26C94E7E}"/>
              </a:ext>
            </a:extLst>
          </p:cNvPr>
          <p:cNvSpPr txBox="1"/>
          <p:nvPr/>
        </p:nvSpPr>
        <p:spPr>
          <a:xfrm>
            <a:off x="2086468" y="3390225"/>
            <a:ext cx="6500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275D0B67-B563-4DF3-B7DF-CDA859FB2B51}"/>
              </a:ext>
            </a:extLst>
          </p:cNvPr>
          <p:cNvSpPr txBox="1"/>
          <p:nvPr/>
        </p:nvSpPr>
        <p:spPr>
          <a:xfrm>
            <a:off x="1216446" y="2751096"/>
            <a:ext cx="7720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さつえい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91F90AB-6918-4508-B1CB-4F3E7DCC487F}"/>
              </a:ext>
            </a:extLst>
          </p:cNvPr>
          <p:cNvSpPr txBox="1"/>
          <p:nvPr/>
        </p:nvSpPr>
        <p:spPr>
          <a:xfrm>
            <a:off x="243766" y="3390225"/>
            <a:ext cx="8421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じっさい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F39E0DE-7871-4E7F-832E-3B8F9E918672}"/>
              </a:ext>
            </a:extLst>
          </p:cNvPr>
          <p:cNvSpPr txBox="1"/>
          <p:nvPr/>
        </p:nvSpPr>
        <p:spPr>
          <a:xfrm>
            <a:off x="2695171" y="3390225"/>
            <a:ext cx="6500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CB4E2828-A3D1-471C-AB12-A4134C673401}"/>
              </a:ext>
            </a:extLst>
          </p:cNvPr>
          <p:cNvSpPr txBox="1"/>
          <p:nvPr/>
        </p:nvSpPr>
        <p:spPr>
          <a:xfrm>
            <a:off x="243766" y="3924858"/>
            <a:ext cx="8421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016F2BA8-B27D-4BFF-9FD5-027BC9D77AC5}"/>
              </a:ext>
            </a:extLst>
          </p:cNvPr>
          <p:cNvSpPr txBox="1"/>
          <p:nvPr/>
        </p:nvSpPr>
        <p:spPr>
          <a:xfrm>
            <a:off x="1056783" y="3958909"/>
            <a:ext cx="7622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けいかく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B18D261-48DA-458E-B8F9-7C845BC7A776}"/>
              </a:ext>
            </a:extLst>
          </p:cNvPr>
          <p:cNvSpPr txBox="1"/>
          <p:nvPr/>
        </p:nvSpPr>
        <p:spPr>
          <a:xfrm>
            <a:off x="3338566" y="3969414"/>
            <a:ext cx="7622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さつえい</a:t>
            </a:r>
          </a:p>
        </p:txBody>
      </p:sp>
      <p:sp>
        <p:nvSpPr>
          <p:cNvPr id="67" name="タイトル 4">
            <a:extLst>
              <a:ext uri="{FF2B5EF4-FFF2-40B4-BE49-F238E27FC236}">
                <a16:creationId xmlns:a16="http://schemas.microsoft.com/office/drawing/2014/main" id="{6FA6E596-0E5E-4626-8469-49180F145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本の動画ができるまで</a:t>
            </a:r>
          </a:p>
        </p:txBody>
      </p:sp>
      <p:pic>
        <p:nvPicPr>
          <p:cNvPr id="79" name="図 78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29EF2FE9-8BFC-46BF-B950-F437E1547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066" y="3619599"/>
            <a:ext cx="7733734" cy="4359557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2C13DDC-2671-4BCC-A41C-A6DB1D4DB9B9}"/>
              </a:ext>
            </a:extLst>
          </p:cNvPr>
          <p:cNvSpPr txBox="1"/>
          <p:nvPr/>
        </p:nvSpPr>
        <p:spPr>
          <a:xfrm>
            <a:off x="1053763" y="361665"/>
            <a:ext cx="1515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+mn-ea"/>
              </a:rPr>
              <a:t>どうが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F6B5652-DAAA-4238-B800-E946FE300640}"/>
              </a:ext>
            </a:extLst>
          </p:cNvPr>
          <p:cNvSpPr txBox="1"/>
          <p:nvPr/>
        </p:nvSpPr>
        <p:spPr>
          <a:xfrm>
            <a:off x="123009" y="361665"/>
            <a:ext cx="1252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+mn-ea"/>
              </a:rPr>
              <a:t>ぽん</a:t>
            </a:r>
          </a:p>
        </p:txBody>
      </p:sp>
    </p:spTree>
    <p:extLst>
      <p:ext uri="{BB962C8B-B14F-4D97-AF65-F5344CB8AC3E}">
        <p14:creationId xmlns:p14="http://schemas.microsoft.com/office/powerpoint/2010/main" val="1287254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C5F8691-CB2D-4C7B-A4AC-E2A733E1C2EB}"/>
              </a:ext>
            </a:extLst>
          </p:cNvPr>
          <p:cNvSpPr txBox="1"/>
          <p:nvPr/>
        </p:nvSpPr>
        <p:spPr>
          <a:xfrm>
            <a:off x="1220886" y="1321009"/>
            <a:ext cx="6500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5E6DAA0-0E53-43FF-99A9-F5648CDAE5B2}"/>
              </a:ext>
            </a:extLst>
          </p:cNvPr>
          <p:cNvSpPr txBox="1"/>
          <p:nvPr/>
        </p:nvSpPr>
        <p:spPr>
          <a:xfrm>
            <a:off x="351623" y="1923632"/>
            <a:ext cx="6500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7BB45FC-C9CB-492F-B9E9-4848ECFBFA7E}"/>
              </a:ext>
            </a:extLst>
          </p:cNvPr>
          <p:cNvSpPr txBox="1"/>
          <p:nvPr/>
        </p:nvSpPr>
        <p:spPr>
          <a:xfrm>
            <a:off x="4949922" y="1913416"/>
            <a:ext cx="6500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AFE0652-F3E3-4D1C-9A30-E2C33F2AE783}"/>
              </a:ext>
            </a:extLst>
          </p:cNvPr>
          <p:cNvSpPr txBox="1"/>
          <p:nvPr/>
        </p:nvSpPr>
        <p:spPr>
          <a:xfrm>
            <a:off x="431576" y="1321009"/>
            <a:ext cx="6500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30C9370-C350-4301-936D-12D019AB85CE}"/>
              </a:ext>
            </a:extLst>
          </p:cNvPr>
          <p:cNvSpPr txBox="1"/>
          <p:nvPr/>
        </p:nvSpPr>
        <p:spPr>
          <a:xfrm>
            <a:off x="1835032" y="1315561"/>
            <a:ext cx="94972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EDE1231-FB92-4FDF-B3DB-41455AAFED0B}"/>
              </a:ext>
            </a:extLst>
          </p:cNvPr>
          <p:cNvSpPr txBox="1"/>
          <p:nvPr/>
        </p:nvSpPr>
        <p:spPr>
          <a:xfrm>
            <a:off x="895862" y="1923632"/>
            <a:ext cx="6500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B55E8DF-3A06-4F1D-8FE4-5A44A04D04A4}"/>
              </a:ext>
            </a:extLst>
          </p:cNvPr>
          <p:cNvSpPr txBox="1"/>
          <p:nvPr/>
        </p:nvSpPr>
        <p:spPr>
          <a:xfrm>
            <a:off x="1707105" y="1924567"/>
            <a:ext cx="7610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34EDC3E-5C17-4E16-B41F-45A680B67A77}"/>
              </a:ext>
            </a:extLst>
          </p:cNvPr>
          <p:cNvSpPr txBox="1"/>
          <p:nvPr/>
        </p:nvSpPr>
        <p:spPr>
          <a:xfrm>
            <a:off x="2422923" y="1913416"/>
            <a:ext cx="6500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34AE819-DFCA-4AAF-B682-2928D73B46D9}"/>
              </a:ext>
            </a:extLst>
          </p:cNvPr>
          <p:cNvSpPr txBox="1"/>
          <p:nvPr/>
        </p:nvSpPr>
        <p:spPr>
          <a:xfrm>
            <a:off x="3496151" y="1913416"/>
            <a:ext cx="6500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24F570F-F1AD-4540-B3D1-4CE02D66DC6A}"/>
              </a:ext>
            </a:extLst>
          </p:cNvPr>
          <p:cNvSpPr txBox="1"/>
          <p:nvPr/>
        </p:nvSpPr>
        <p:spPr>
          <a:xfrm>
            <a:off x="4188835" y="1913416"/>
            <a:ext cx="7610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いっぽん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8894AA3-33FA-4FD6-B64F-5699A8924478}"/>
              </a:ext>
            </a:extLst>
          </p:cNvPr>
          <p:cNvSpPr txBox="1"/>
          <p:nvPr/>
        </p:nvSpPr>
        <p:spPr>
          <a:xfrm>
            <a:off x="5490718" y="1913416"/>
            <a:ext cx="6500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3D88E69-D16C-4CD0-B8BC-9413E0669501}"/>
              </a:ext>
            </a:extLst>
          </p:cNvPr>
          <p:cNvSpPr txBox="1"/>
          <p:nvPr/>
        </p:nvSpPr>
        <p:spPr>
          <a:xfrm>
            <a:off x="202120" y="1286393"/>
            <a:ext cx="7517859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/>
              <a:t>(3)</a:t>
            </a:r>
            <a:r>
              <a:rPr kumimoji="1" lang="ja-JP" altLang="en-US" sz="2000" b="1" dirty="0"/>
              <a:t>撮った動画を編集していきます。</a:t>
            </a:r>
            <a:endParaRPr kumimoji="1" lang="en-US" altLang="ja-JP" sz="2000" b="1" dirty="0"/>
          </a:p>
          <a:p>
            <a:pPr>
              <a:lnSpc>
                <a:spcPct val="200000"/>
              </a:lnSpc>
            </a:pPr>
            <a:r>
              <a:rPr kumimoji="1" lang="ja-JP" altLang="en-US" sz="2000" dirty="0"/>
              <a:t>動画の中から必要な部分だけを使って一本の動画を作ります。</a:t>
            </a:r>
            <a:endParaRPr kumimoji="1" lang="en-US" altLang="ja-JP" sz="2000" dirty="0"/>
          </a:p>
        </p:txBody>
      </p:sp>
      <p:sp>
        <p:nvSpPr>
          <p:cNvPr id="29" name="タイトル 4">
            <a:extLst>
              <a:ext uri="{FF2B5EF4-FFF2-40B4-BE49-F238E27FC236}">
                <a16:creationId xmlns:a16="http://schemas.microsoft.com/office/drawing/2014/main" id="{FF02C512-A86D-41C1-8F37-B8C8A577D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03" y="456496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本の動画ができるまで</a:t>
            </a: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DDBD93FC-D107-4B1A-A32A-D33A48B321E2}"/>
              </a:ext>
            </a:extLst>
          </p:cNvPr>
          <p:cNvGrpSpPr/>
          <p:nvPr/>
        </p:nvGrpSpPr>
        <p:grpSpPr>
          <a:xfrm>
            <a:off x="4469982" y="39463"/>
            <a:ext cx="4558478" cy="1538080"/>
            <a:chOff x="1072248" y="4632593"/>
            <a:chExt cx="4558478" cy="1538080"/>
          </a:xfrm>
        </p:grpSpPr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3E3A79E2-6E5F-4828-B216-0C91E3BC7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2248" y="4632593"/>
              <a:ext cx="868440" cy="1538080"/>
            </a:xfrm>
            <a:prstGeom prst="rect">
              <a:avLst/>
            </a:prstGeom>
          </p:spPr>
        </p:pic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45C84F9D-D4FC-4110-9B97-1E9C4B8D1360}"/>
                </a:ext>
              </a:extLst>
            </p:cNvPr>
            <p:cNvGrpSpPr/>
            <p:nvPr/>
          </p:nvGrpSpPr>
          <p:grpSpPr>
            <a:xfrm>
              <a:off x="2395516" y="4766995"/>
              <a:ext cx="3235210" cy="1279443"/>
              <a:chOff x="2395515" y="4766995"/>
              <a:chExt cx="4832343" cy="1279443"/>
            </a:xfrm>
          </p:grpSpPr>
          <p:sp>
            <p:nvSpPr>
              <p:cNvPr id="36" name="吹き出し: 角を丸めた四角形 54">
                <a:extLst>
                  <a:ext uri="{FF2B5EF4-FFF2-40B4-BE49-F238E27FC236}">
                    <a16:creationId xmlns:a16="http://schemas.microsoft.com/office/drawing/2014/main" id="{BD494F32-2729-4772-BA00-067127AE76A2}"/>
                  </a:ext>
                </a:extLst>
              </p:cNvPr>
              <p:cNvSpPr/>
              <p:nvPr/>
            </p:nvSpPr>
            <p:spPr>
              <a:xfrm>
                <a:off x="2395515" y="4766995"/>
                <a:ext cx="4642318" cy="1279443"/>
              </a:xfrm>
              <a:prstGeom prst="wedgeRoundRectCallout">
                <a:avLst>
                  <a:gd name="adj1" fmla="val -60429"/>
                  <a:gd name="adj2" fmla="val 2346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CE1BB78A-82DD-4CC8-93F5-E203292F6AEE}"/>
                  </a:ext>
                </a:extLst>
              </p:cNvPr>
              <p:cNvSpPr txBox="1"/>
              <p:nvPr/>
            </p:nvSpPr>
            <p:spPr>
              <a:xfrm>
                <a:off x="2726971" y="4829249"/>
                <a:ext cx="450088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/>
                  <a:t>たくさんの操作があって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/>
                  <a:t>動画ができているんだね！</a:t>
                </a:r>
                <a:endParaRPr kumimoji="1" lang="en-US" altLang="ja-JP" sz="1600" dirty="0"/>
              </a:p>
            </p:txBody>
          </p:sp>
        </p:grp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87845B0-A570-4F1A-B0AA-7C27F8E79487}"/>
                </a:ext>
              </a:extLst>
            </p:cNvPr>
            <p:cNvSpPr txBox="1"/>
            <p:nvPr/>
          </p:nvSpPr>
          <p:spPr>
            <a:xfrm>
              <a:off x="3235994" y="4824102"/>
              <a:ext cx="13581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そうさ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90529E3-B6EC-4FCB-8085-68E4811ADF24}"/>
                </a:ext>
              </a:extLst>
            </p:cNvPr>
            <p:cNvSpPr txBox="1"/>
            <p:nvPr/>
          </p:nvSpPr>
          <p:spPr>
            <a:xfrm>
              <a:off x="2558012" y="5358786"/>
              <a:ext cx="79977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どうが</a:t>
              </a: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50B8BED-6A12-49F1-A61C-D7E687665431}"/>
              </a:ext>
            </a:extLst>
          </p:cNvPr>
          <p:cNvSpPr txBox="1"/>
          <p:nvPr/>
        </p:nvSpPr>
        <p:spPr>
          <a:xfrm>
            <a:off x="955950" y="240596"/>
            <a:ext cx="1515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+mn-ea"/>
              </a:rPr>
              <a:t>どうが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1D86D31-4804-4A18-8249-1F3AEAD80295}"/>
              </a:ext>
            </a:extLst>
          </p:cNvPr>
          <p:cNvSpPr txBox="1"/>
          <p:nvPr/>
        </p:nvSpPr>
        <p:spPr>
          <a:xfrm>
            <a:off x="224076" y="254855"/>
            <a:ext cx="1252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+mn-ea"/>
              </a:rPr>
              <a:t>ぽん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212DE37E-56A3-45F7-AAF8-C31894E3260B}"/>
              </a:ext>
            </a:extLst>
          </p:cNvPr>
          <p:cNvGrpSpPr/>
          <p:nvPr/>
        </p:nvGrpSpPr>
        <p:grpSpPr>
          <a:xfrm>
            <a:off x="1382759" y="2911744"/>
            <a:ext cx="6226928" cy="3648031"/>
            <a:chOff x="296234" y="3773194"/>
            <a:chExt cx="5021390" cy="2828643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4FEE033C-5266-4D40-8ECB-5DEDE26AD73C}"/>
                </a:ext>
              </a:extLst>
            </p:cNvPr>
            <p:cNvGrpSpPr/>
            <p:nvPr/>
          </p:nvGrpSpPr>
          <p:grpSpPr>
            <a:xfrm>
              <a:off x="296234" y="3773194"/>
              <a:ext cx="5021390" cy="2828643"/>
              <a:chOff x="1409228" y="3081599"/>
              <a:chExt cx="6800495" cy="3830846"/>
            </a:xfrm>
          </p:grpSpPr>
          <p:pic>
            <p:nvPicPr>
              <p:cNvPr id="46" name="図 45">
                <a:extLst>
                  <a:ext uri="{FF2B5EF4-FFF2-40B4-BE49-F238E27FC236}">
                    <a16:creationId xmlns:a16="http://schemas.microsoft.com/office/drawing/2014/main" id="{EE14CE36-E4E5-4797-B8B8-A1E424F711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09228" y="3081599"/>
                <a:ext cx="6800495" cy="3830846"/>
              </a:xfrm>
              <a:prstGeom prst="rect">
                <a:avLst/>
              </a:prstGeom>
            </p:spPr>
          </p:pic>
          <p:grpSp>
            <p:nvGrpSpPr>
              <p:cNvPr id="47" name="グループ化 46">
                <a:extLst>
                  <a:ext uri="{FF2B5EF4-FFF2-40B4-BE49-F238E27FC236}">
                    <a16:creationId xmlns:a16="http://schemas.microsoft.com/office/drawing/2014/main" id="{E8A49495-99F5-4CDD-B231-B4EF20E86922}"/>
                  </a:ext>
                </a:extLst>
              </p:cNvPr>
              <p:cNvGrpSpPr/>
              <p:nvPr/>
            </p:nvGrpSpPr>
            <p:grpSpPr>
              <a:xfrm>
                <a:off x="1551221" y="3093773"/>
                <a:ext cx="6109914" cy="3380706"/>
                <a:chOff x="1551221" y="3093773"/>
                <a:chExt cx="6109914" cy="3380706"/>
              </a:xfrm>
            </p:grpSpPr>
            <p:sp>
              <p:nvSpPr>
                <p:cNvPr id="48" name="テキスト ボックス 47">
                  <a:extLst>
                    <a:ext uri="{FF2B5EF4-FFF2-40B4-BE49-F238E27FC236}">
                      <a16:creationId xmlns:a16="http://schemas.microsoft.com/office/drawing/2014/main" id="{AD63F387-B440-4C76-A73A-B0C276DA0D93}"/>
                    </a:ext>
                  </a:extLst>
                </p:cNvPr>
                <p:cNvSpPr txBox="1"/>
                <p:nvPr/>
              </p:nvSpPr>
              <p:spPr>
                <a:xfrm>
                  <a:off x="1551221" y="3111887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ひつよう</a:t>
                  </a:r>
                  <a:endParaRPr kumimoji="1" lang="ja-JP" altLang="en-US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49" name="テキスト ボックス 48">
                  <a:extLst>
                    <a:ext uri="{FF2B5EF4-FFF2-40B4-BE49-F238E27FC236}">
                      <a16:creationId xmlns:a16="http://schemas.microsoft.com/office/drawing/2014/main" id="{C3A69A7D-132C-46C1-B636-A70FBB60AA31}"/>
                    </a:ext>
                  </a:extLst>
                </p:cNvPr>
                <p:cNvSpPr txBox="1"/>
                <p:nvPr/>
              </p:nvSpPr>
              <p:spPr>
                <a:xfrm>
                  <a:off x="1943212" y="3103710"/>
                  <a:ext cx="718812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そざい</a:t>
                  </a:r>
                  <a:endParaRPr kumimoji="1" lang="en-US" altLang="ja-JP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50" name="テキスト ボックス 49">
                  <a:extLst>
                    <a:ext uri="{FF2B5EF4-FFF2-40B4-BE49-F238E27FC236}">
                      <a16:creationId xmlns:a16="http://schemas.microsoft.com/office/drawing/2014/main" id="{7544D1E4-6BC6-48E3-9E16-25B9F3618CE3}"/>
                    </a:ext>
                  </a:extLst>
                </p:cNvPr>
                <p:cNvSpPr txBox="1"/>
                <p:nvPr/>
              </p:nvSpPr>
              <p:spPr>
                <a:xfrm>
                  <a:off x="3710585" y="3093773"/>
                  <a:ext cx="718812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ひつよう</a:t>
                  </a:r>
                  <a:endParaRPr kumimoji="1" lang="ja-JP" altLang="en-US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51" name="テキスト ボックス 50">
                  <a:extLst>
                    <a:ext uri="{FF2B5EF4-FFF2-40B4-BE49-F238E27FC236}">
                      <a16:creationId xmlns:a16="http://schemas.microsoft.com/office/drawing/2014/main" id="{1ECE3DA3-F891-4DBA-9503-93026611B684}"/>
                    </a:ext>
                  </a:extLst>
                </p:cNvPr>
                <p:cNvSpPr txBox="1"/>
                <p:nvPr/>
              </p:nvSpPr>
              <p:spPr>
                <a:xfrm>
                  <a:off x="4103956" y="3098715"/>
                  <a:ext cx="718812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そざい</a:t>
                  </a:r>
                  <a:endParaRPr kumimoji="1" lang="en-US" altLang="ja-JP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52" name="テキスト ボックス 51">
                  <a:extLst>
                    <a:ext uri="{FF2B5EF4-FFF2-40B4-BE49-F238E27FC236}">
                      <a16:creationId xmlns:a16="http://schemas.microsoft.com/office/drawing/2014/main" id="{EF92B828-98D7-46B6-A4E4-562D5E5C2FB5}"/>
                    </a:ext>
                  </a:extLst>
                </p:cNvPr>
                <p:cNvSpPr txBox="1"/>
                <p:nvPr/>
              </p:nvSpPr>
              <p:spPr>
                <a:xfrm>
                  <a:off x="5949697" y="3095535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ひつよう</a:t>
                  </a:r>
                  <a:endParaRPr kumimoji="1" lang="ja-JP" altLang="en-US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53" name="テキスト ボックス 52">
                  <a:extLst>
                    <a:ext uri="{FF2B5EF4-FFF2-40B4-BE49-F238E27FC236}">
                      <a16:creationId xmlns:a16="http://schemas.microsoft.com/office/drawing/2014/main" id="{56E04881-8619-4767-B01F-24CA70D65379}"/>
                    </a:ext>
                  </a:extLst>
                </p:cNvPr>
                <p:cNvSpPr txBox="1"/>
                <p:nvPr/>
              </p:nvSpPr>
              <p:spPr>
                <a:xfrm>
                  <a:off x="6325565" y="3103710"/>
                  <a:ext cx="718812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そざい</a:t>
                  </a:r>
                  <a:endParaRPr kumimoji="1" lang="en-US" altLang="ja-JP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54" name="テキスト ボックス 53">
                  <a:extLst>
                    <a:ext uri="{FF2B5EF4-FFF2-40B4-BE49-F238E27FC236}">
                      <a16:creationId xmlns:a16="http://schemas.microsoft.com/office/drawing/2014/main" id="{68FABEF1-91FB-49FF-8113-D58DF0AA7D7B}"/>
                    </a:ext>
                  </a:extLst>
                </p:cNvPr>
                <p:cNvSpPr txBox="1"/>
                <p:nvPr/>
              </p:nvSpPr>
              <p:spPr>
                <a:xfrm>
                  <a:off x="2081308" y="3304729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つか</a:t>
                  </a:r>
                  <a:endParaRPr kumimoji="1" lang="ja-JP" altLang="en-US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55" name="テキスト ボックス 54">
                  <a:extLst>
                    <a:ext uri="{FF2B5EF4-FFF2-40B4-BE49-F238E27FC236}">
                      <a16:creationId xmlns:a16="http://schemas.microsoft.com/office/drawing/2014/main" id="{8D9EED1E-595E-49C4-B0F7-C8C8A906721B}"/>
                    </a:ext>
                  </a:extLst>
                </p:cNvPr>
                <p:cNvSpPr txBox="1"/>
                <p:nvPr/>
              </p:nvSpPr>
              <p:spPr>
                <a:xfrm>
                  <a:off x="2536925" y="3288377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そざい</a:t>
                  </a:r>
                  <a:endParaRPr kumimoji="1" lang="en-US" altLang="ja-JP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56" name="テキスト ボックス 55">
                  <a:extLst>
                    <a:ext uri="{FF2B5EF4-FFF2-40B4-BE49-F238E27FC236}">
                      <a16:creationId xmlns:a16="http://schemas.microsoft.com/office/drawing/2014/main" id="{3F7C2ADD-33AB-4FC7-8850-35824C537178}"/>
                    </a:ext>
                  </a:extLst>
                </p:cNvPr>
                <p:cNvSpPr txBox="1"/>
                <p:nvPr/>
              </p:nvSpPr>
              <p:spPr>
                <a:xfrm>
                  <a:off x="4287404" y="3307252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つか</a:t>
                  </a:r>
                  <a:endParaRPr kumimoji="1" lang="ja-JP" altLang="en-US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57" name="テキスト ボックス 56">
                  <a:extLst>
                    <a:ext uri="{FF2B5EF4-FFF2-40B4-BE49-F238E27FC236}">
                      <a16:creationId xmlns:a16="http://schemas.microsoft.com/office/drawing/2014/main" id="{69C2C6D3-26F7-4B4A-A3F4-751292D14551}"/>
                    </a:ext>
                  </a:extLst>
                </p:cNvPr>
                <p:cNvSpPr txBox="1"/>
                <p:nvPr/>
              </p:nvSpPr>
              <p:spPr>
                <a:xfrm>
                  <a:off x="4743021" y="3290900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そざい</a:t>
                  </a:r>
                  <a:endParaRPr kumimoji="1" lang="en-US" altLang="ja-JP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58" name="テキスト ボックス 57">
                  <a:extLst>
                    <a:ext uri="{FF2B5EF4-FFF2-40B4-BE49-F238E27FC236}">
                      <a16:creationId xmlns:a16="http://schemas.microsoft.com/office/drawing/2014/main" id="{DE179775-427E-476E-9029-8B8F49F17AFC}"/>
                    </a:ext>
                  </a:extLst>
                </p:cNvPr>
                <p:cNvSpPr txBox="1"/>
                <p:nvPr/>
              </p:nvSpPr>
              <p:spPr>
                <a:xfrm>
                  <a:off x="6486705" y="3310488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つか</a:t>
                  </a:r>
                  <a:endParaRPr kumimoji="1" lang="ja-JP" altLang="en-US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59" name="テキスト ボックス 58">
                  <a:extLst>
                    <a:ext uri="{FF2B5EF4-FFF2-40B4-BE49-F238E27FC236}">
                      <a16:creationId xmlns:a16="http://schemas.microsoft.com/office/drawing/2014/main" id="{40F20B04-24EE-4586-9D22-EF4DAF08930A}"/>
                    </a:ext>
                  </a:extLst>
                </p:cNvPr>
                <p:cNvSpPr txBox="1"/>
                <p:nvPr/>
              </p:nvSpPr>
              <p:spPr>
                <a:xfrm>
                  <a:off x="6942322" y="3294136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そざい</a:t>
                  </a:r>
                  <a:endParaRPr kumimoji="1" lang="en-US" altLang="ja-JP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60" name="テキスト ボックス 59">
                  <a:extLst>
                    <a:ext uri="{FF2B5EF4-FFF2-40B4-BE49-F238E27FC236}">
                      <a16:creationId xmlns:a16="http://schemas.microsoft.com/office/drawing/2014/main" id="{66F0A1E2-9F91-42E1-A83B-E3743E50B4A9}"/>
                    </a:ext>
                  </a:extLst>
                </p:cNvPr>
                <p:cNvSpPr txBox="1"/>
                <p:nvPr/>
              </p:nvSpPr>
              <p:spPr>
                <a:xfrm>
                  <a:off x="6486703" y="4387342"/>
                  <a:ext cx="915126" cy="2500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どうがそざい</a:t>
                  </a:r>
                  <a:endParaRPr kumimoji="1" lang="en-US" altLang="ja-JP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61" name="テキスト ボックス 60">
                  <a:extLst>
                    <a:ext uri="{FF2B5EF4-FFF2-40B4-BE49-F238E27FC236}">
                      <a16:creationId xmlns:a16="http://schemas.microsoft.com/office/drawing/2014/main" id="{FF4474FB-E816-4658-8926-A56B2BEA1C82}"/>
                    </a:ext>
                  </a:extLst>
                </p:cNvPr>
                <p:cNvSpPr txBox="1"/>
                <p:nvPr/>
              </p:nvSpPr>
              <p:spPr>
                <a:xfrm>
                  <a:off x="2712698" y="6138118"/>
                  <a:ext cx="1086079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50">
                      <a:solidFill>
                        <a:schemeClr val="bg1"/>
                      </a:solidFill>
                      <a:latin typeface="+mn-ea"/>
                    </a:rPr>
                    <a:t>いっぽん</a:t>
                  </a:r>
                  <a:endParaRPr kumimoji="1" lang="en-US" altLang="ja-JP" sz="1050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62" name="テキスト ボックス 61">
                  <a:extLst>
                    <a:ext uri="{FF2B5EF4-FFF2-40B4-BE49-F238E27FC236}">
                      <a16:creationId xmlns:a16="http://schemas.microsoft.com/office/drawing/2014/main" id="{E41E0032-EB4F-4512-81DA-9EDF7E8AE688}"/>
                    </a:ext>
                  </a:extLst>
                </p:cNvPr>
                <p:cNvSpPr txBox="1"/>
                <p:nvPr/>
              </p:nvSpPr>
              <p:spPr>
                <a:xfrm>
                  <a:off x="3744364" y="6130599"/>
                  <a:ext cx="1261852" cy="3438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50">
                      <a:solidFill>
                        <a:schemeClr val="bg1"/>
                      </a:solidFill>
                      <a:latin typeface="+mn-ea"/>
                    </a:rPr>
                    <a:t>へんしゅう</a:t>
                  </a:r>
                  <a:endParaRPr kumimoji="1" lang="en-US" altLang="ja-JP" sz="1050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63" name="テキスト ボックス 62">
                  <a:extLst>
                    <a:ext uri="{FF2B5EF4-FFF2-40B4-BE49-F238E27FC236}">
                      <a16:creationId xmlns:a16="http://schemas.microsoft.com/office/drawing/2014/main" id="{8B41806A-16B0-4792-AE1B-486590A2BC95}"/>
                    </a:ext>
                  </a:extLst>
                </p:cNvPr>
                <p:cNvSpPr txBox="1"/>
                <p:nvPr/>
              </p:nvSpPr>
              <p:spPr>
                <a:xfrm>
                  <a:off x="5461929" y="6130599"/>
                  <a:ext cx="1086079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50">
                      <a:solidFill>
                        <a:schemeClr val="bg1"/>
                      </a:solidFill>
                      <a:latin typeface="+mn-ea"/>
                    </a:rPr>
                    <a:t>どうが</a:t>
                  </a:r>
                  <a:endParaRPr kumimoji="1" lang="en-US" altLang="ja-JP" sz="1050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</p:grp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F80BBD5-2C82-45A8-95CA-3DE4CCBF1804}"/>
                </a:ext>
              </a:extLst>
            </p:cNvPr>
            <p:cNvSpPr txBox="1"/>
            <p:nvPr/>
          </p:nvSpPr>
          <p:spPr>
            <a:xfrm>
              <a:off x="2526285" y="4737336"/>
              <a:ext cx="67571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00">
                  <a:solidFill>
                    <a:srgbClr val="FF0000"/>
                  </a:solidFill>
                  <a:latin typeface="+mn-ea"/>
                </a:rPr>
                <a:t>どうがそざい</a:t>
              </a:r>
              <a:endParaRPr kumimoji="1" lang="en-US" altLang="ja-JP" sz="6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7C4A90B-8F48-45AA-9D9C-3A21BE49E4BE}"/>
                </a:ext>
              </a:extLst>
            </p:cNvPr>
            <p:cNvSpPr txBox="1"/>
            <p:nvPr/>
          </p:nvSpPr>
          <p:spPr>
            <a:xfrm>
              <a:off x="883424" y="4716973"/>
              <a:ext cx="67571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00">
                  <a:solidFill>
                    <a:srgbClr val="FF0000"/>
                  </a:solidFill>
                  <a:latin typeface="+mn-ea"/>
                </a:rPr>
                <a:t>どうがそざい</a:t>
              </a:r>
              <a:endParaRPr kumimoji="1" lang="en-US" altLang="ja-JP" sz="600" dirty="0">
                <a:solidFill>
                  <a:srgbClr val="FF0000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1402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 dirty="0"/>
              <a:t>動画編集の流れ</a:t>
            </a: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AA307CAC-6CAC-6441-A705-DD3C072AE7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5" name="Picture 2" descr="フィルムのイラスト（映画）">
            <a:extLst>
              <a:ext uri="{FF2B5EF4-FFF2-40B4-BE49-F238E27FC236}">
                <a16:creationId xmlns:a16="http://schemas.microsoft.com/office/drawing/2014/main" id="{9E8DC3BD-9192-AC4E-BC75-AFACAA657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73E0A30-1812-C744-B9C5-B3F98A7C45CD}"/>
              </a:ext>
            </a:extLst>
          </p:cNvPr>
          <p:cNvSpPr txBox="1"/>
          <p:nvPr/>
        </p:nvSpPr>
        <p:spPr>
          <a:xfrm>
            <a:off x="707311" y="1426426"/>
            <a:ext cx="1515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latin typeface="+mn-ea"/>
              </a:rPr>
              <a:t>どうがへんしゅう</a:t>
            </a:r>
            <a:endParaRPr kumimoji="1" lang="ja-JP" altLang="en-US" sz="1200" b="1" dirty="0">
              <a:latin typeface="+mn-ea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E56AFD5-144F-A24E-999F-A6323F997409}"/>
              </a:ext>
            </a:extLst>
          </p:cNvPr>
          <p:cNvSpPr txBox="1"/>
          <p:nvPr/>
        </p:nvSpPr>
        <p:spPr>
          <a:xfrm>
            <a:off x="2407116" y="1409063"/>
            <a:ext cx="1252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+mn-ea"/>
              </a:rPr>
              <a:t>なが</a:t>
            </a:r>
          </a:p>
        </p:txBody>
      </p:sp>
    </p:spTree>
    <p:extLst>
      <p:ext uri="{BB962C8B-B14F-4D97-AF65-F5344CB8AC3E}">
        <p14:creationId xmlns:p14="http://schemas.microsoft.com/office/powerpoint/2010/main" val="4010812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04" y="317535"/>
            <a:ext cx="8380640" cy="466281"/>
          </a:xfrm>
        </p:spPr>
        <p:txBody>
          <a:bodyPr/>
          <a:lstStyle/>
          <a:p>
            <a:r>
              <a:rPr lang="ja-JP" altLang="en-US" dirty="0"/>
              <a:t>動画編集の流れ　①みる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8ED82E-ED2C-4EC6-91DF-9EEEAE7F80E1}"/>
              </a:ext>
            </a:extLst>
          </p:cNvPr>
          <p:cNvSpPr txBox="1"/>
          <p:nvPr/>
        </p:nvSpPr>
        <p:spPr>
          <a:xfrm>
            <a:off x="311104" y="123137"/>
            <a:ext cx="1527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どうがへんしゅう　　　　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BBB4A4E-ECFC-6B48-BE9F-8E8249C7D1F0}"/>
              </a:ext>
            </a:extLst>
          </p:cNvPr>
          <p:cNvSpPr txBox="1"/>
          <p:nvPr/>
        </p:nvSpPr>
        <p:spPr>
          <a:xfrm>
            <a:off x="1962464" y="123137"/>
            <a:ext cx="551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なが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8DDA0F8-7CBA-BE44-9BE1-FED843EF107B}"/>
              </a:ext>
            </a:extLst>
          </p:cNvPr>
          <p:cNvGrpSpPr/>
          <p:nvPr/>
        </p:nvGrpSpPr>
        <p:grpSpPr>
          <a:xfrm>
            <a:off x="1821630" y="2413500"/>
            <a:ext cx="5359587" cy="1852815"/>
            <a:chOff x="238762" y="839544"/>
            <a:chExt cx="5359587" cy="185281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84074" y="839544"/>
              <a:ext cx="5314275" cy="1852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動画編集では、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まず</a:t>
              </a:r>
              <a:r>
                <a:rPr kumimoji="1" lang="ja-JP" altLang="en-US" sz="2000" dirty="0">
                  <a:solidFill>
                    <a:srgbClr val="FF6600"/>
                  </a:solidFill>
                </a:rPr>
                <a:t>撮影された素材の確認</a:t>
              </a:r>
              <a:r>
                <a:rPr kumimoji="1" lang="ja-JP" altLang="en-US" sz="2000" dirty="0"/>
                <a:t>から始まります。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endParaRPr kumimoji="1" lang="en-US" altLang="ja-JP" sz="2000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AB5A90C-56E6-D747-9563-F7CBD69C257D}"/>
                </a:ext>
              </a:extLst>
            </p:cNvPr>
            <p:cNvSpPr txBox="1"/>
            <p:nvPr/>
          </p:nvSpPr>
          <p:spPr>
            <a:xfrm>
              <a:off x="798996" y="1533261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さつえい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664D29E-7205-EE46-8B35-C9B8DB9441FC}"/>
                </a:ext>
              </a:extLst>
            </p:cNvPr>
            <p:cNvSpPr txBox="1"/>
            <p:nvPr/>
          </p:nvSpPr>
          <p:spPr>
            <a:xfrm>
              <a:off x="2034882" y="1533261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そざい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6DA00076-B3DF-9D48-A6A2-A3586BCF1966}"/>
                </a:ext>
              </a:extLst>
            </p:cNvPr>
            <p:cNvSpPr txBox="1"/>
            <p:nvPr/>
          </p:nvSpPr>
          <p:spPr>
            <a:xfrm>
              <a:off x="2830274" y="1533261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かくにん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89F43C1E-9552-7C40-9FCC-9B088FE5667A}"/>
                </a:ext>
              </a:extLst>
            </p:cNvPr>
            <p:cNvSpPr txBox="1"/>
            <p:nvPr/>
          </p:nvSpPr>
          <p:spPr>
            <a:xfrm>
              <a:off x="3667133" y="1533261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はじ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750C800-3186-3C48-B317-3334A4011AEE}"/>
                </a:ext>
              </a:extLst>
            </p:cNvPr>
            <p:cNvSpPr txBox="1"/>
            <p:nvPr/>
          </p:nvSpPr>
          <p:spPr>
            <a:xfrm>
              <a:off x="238762" y="869897"/>
              <a:ext cx="125213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どうがへんしゅう</a:t>
              </a:r>
            </a:p>
          </p:txBody>
        </p:sp>
      </p:grpSp>
      <p:pic>
        <p:nvPicPr>
          <p:cNvPr id="51" name="図 50">
            <a:extLst>
              <a:ext uri="{FF2B5EF4-FFF2-40B4-BE49-F238E27FC236}">
                <a16:creationId xmlns:a16="http://schemas.microsoft.com/office/drawing/2014/main" id="{1CBF98CE-40AD-2346-A4CB-79236E2C5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985513" y="4063013"/>
            <a:ext cx="1299596" cy="2020120"/>
          </a:xfrm>
          <a:prstGeom prst="rect">
            <a:avLst/>
          </a:prstGeom>
        </p:spPr>
      </p:pic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F4AE21C3-7727-324A-96DA-FA52B48B11CA}"/>
              </a:ext>
            </a:extLst>
          </p:cNvPr>
          <p:cNvGrpSpPr/>
          <p:nvPr/>
        </p:nvGrpSpPr>
        <p:grpSpPr>
          <a:xfrm>
            <a:off x="3765588" y="4153969"/>
            <a:ext cx="3021375" cy="1838209"/>
            <a:chOff x="74499" y="4203863"/>
            <a:chExt cx="3021375" cy="1838209"/>
          </a:xfrm>
        </p:grpSpPr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72377664-13B9-1F4F-B5E2-89052D75574E}"/>
                </a:ext>
              </a:extLst>
            </p:cNvPr>
            <p:cNvGrpSpPr/>
            <p:nvPr/>
          </p:nvGrpSpPr>
          <p:grpSpPr>
            <a:xfrm>
              <a:off x="74499" y="4203863"/>
              <a:ext cx="3021375" cy="1838209"/>
              <a:chOff x="4175708" y="3541525"/>
              <a:chExt cx="4438071" cy="1955256"/>
            </a:xfrm>
          </p:grpSpPr>
          <p:sp>
            <p:nvSpPr>
              <p:cNvPr id="53" name="吹き出し: 角を丸めた四角形 21">
                <a:extLst>
                  <a:ext uri="{FF2B5EF4-FFF2-40B4-BE49-F238E27FC236}">
                    <a16:creationId xmlns:a16="http://schemas.microsoft.com/office/drawing/2014/main" id="{FC0429EF-8FF5-0F46-9ECB-8CDD76FB336F}"/>
                  </a:ext>
                </a:extLst>
              </p:cNvPr>
              <p:cNvSpPr/>
              <p:nvPr/>
            </p:nvSpPr>
            <p:spPr>
              <a:xfrm>
                <a:off x="4175708" y="3541525"/>
                <a:ext cx="4438071" cy="1955256"/>
              </a:xfrm>
              <a:prstGeom prst="wedgeRoundRectCallout">
                <a:avLst>
                  <a:gd name="adj1" fmla="val -59329"/>
                  <a:gd name="adj2" fmla="val -1254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rgbClr val="067F9C"/>
                  </a:solidFill>
                </a:endParaRP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98BD263D-880D-F642-A0C1-180B61986846}"/>
                  </a:ext>
                </a:extLst>
              </p:cNvPr>
              <p:cNvSpPr txBox="1"/>
              <p:nvPr/>
            </p:nvSpPr>
            <p:spPr>
              <a:xfrm>
                <a:off x="4465051" y="3622967"/>
                <a:ext cx="3859390" cy="1792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dirty="0"/>
                  <a:t>撮影した素材が、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dirty="0"/>
                  <a:t>ちゃんと撮れているか、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dirty="0"/>
                  <a:t>確認するよ！</a:t>
                </a:r>
                <a:endParaRPr kumimoji="1" lang="en-US" altLang="ja-JP" dirty="0"/>
              </a:p>
            </p:txBody>
          </p:sp>
        </p:grp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FD607798-AB11-644F-B284-AD849EEC281F}"/>
                </a:ext>
              </a:extLst>
            </p:cNvPr>
            <p:cNvGrpSpPr/>
            <p:nvPr/>
          </p:nvGrpSpPr>
          <p:grpSpPr>
            <a:xfrm>
              <a:off x="196222" y="4316209"/>
              <a:ext cx="1572398" cy="1236885"/>
              <a:chOff x="196222" y="4316209"/>
              <a:chExt cx="1572398" cy="1236885"/>
            </a:xfrm>
          </p:grpSpPr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5BDA64BE-1CD2-BD45-A01B-5C2788F823C6}"/>
                  </a:ext>
                </a:extLst>
              </p:cNvPr>
              <p:cNvSpPr txBox="1"/>
              <p:nvPr/>
            </p:nvSpPr>
            <p:spPr>
              <a:xfrm>
                <a:off x="229439" y="4316209"/>
                <a:ext cx="7861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+mn-ea"/>
                  </a:rPr>
                  <a:t>さつえい</a:t>
                </a: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155029AC-254E-144F-AB84-5C080A78A9C9}"/>
                  </a:ext>
                </a:extLst>
              </p:cNvPr>
              <p:cNvSpPr txBox="1"/>
              <p:nvPr/>
            </p:nvSpPr>
            <p:spPr>
              <a:xfrm>
                <a:off x="982421" y="4316209"/>
                <a:ext cx="7861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+mn-ea"/>
                  </a:rPr>
                  <a:t>そざい</a:t>
                </a:r>
                <a:endParaRPr kumimoji="1" lang="ja-JP" altLang="en-US" sz="1050" dirty="0">
                  <a:latin typeface="+mn-ea"/>
                </a:endParaRP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9087A616-65C3-AA4C-9D86-2457A983B668}"/>
                  </a:ext>
                </a:extLst>
              </p:cNvPr>
              <p:cNvSpPr txBox="1"/>
              <p:nvPr/>
            </p:nvSpPr>
            <p:spPr>
              <a:xfrm>
                <a:off x="196222" y="5299178"/>
                <a:ext cx="7861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+mn-ea"/>
                  </a:rPr>
                  <a:t>かくにん</a:t>
                </a:r>
              </a:p>
            </p:txBody>
          </p:sp>
        </p:grpSp>
      </p:grpSp>
      <p:graphicFrame>
        <p:nvGraphicFramePr>
          <p:cNvPr id="2" name="図表 1">
            <a:extLst>
              <a:ext uri="{FF2B5EF4-FFF2-40B4-BE49-F238E27FC236}">
                <a16:creationId xmlns:a16="http://schemas.microsoft.com/office/drawing/2014/main" id="{758F28A8-CAE4-4083-9067-94644233A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8288828"/>
              </p:ext>
            </p:extLst>
          </p:nvPr>
        </p:nvGraphicFramePr>
        <p:xfrm>
          <a:off x="381680" y="1211547"/>
          <a:ext cx="8380640" cy="595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A897402-62B6-1C41-A0BE-52D15AF1711B}"/>
              </a:ext>
            </a:extLst>
          </p:cNvPr>
          <p:cNvSpPr txBox="1"/>
          <p:nvPr/>
        </p:nvSpPr>
        <p:spPr>
          <a:xfrm>
            <a:off x="4706727" y="4831744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と</a:t>
            </a:r>
            <a:endParaRPr kumimoji="1" lang="ja-JP" altLang="en-US" sz="105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82159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04" y="317535"/>
            <a:ext cx="8380640" cy="466281"/>
          </a:xfrm>
        </p:spPr>
        <p:txBody>
          <a:bodyPr/>
          <a:lstStyle/>
          <a:p>
            <a:r>
              <a:rPr lang="ja-JP" altLang="en-US" dirty="0"/>
              <a:t>動画編集の流れ　②きる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8ED82E-ED2C-4EC6-91DF-9EEEAE7F80E1}"/>
              </a:ext>
            </a:extLst>
          </p:cNvPr>
          <p:cNvSpPr txBox="1"/>
          <p:nvPr/>
        </p:nvSpPr>
        <p:spPr>
          <a:xfrm>
            <a:off x="311104" y="123137"/>
            <a:ext cx="1527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どうがへんしゅう　　　　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BBB4A4E-ECFC-6B48-BE9F-8E8249C7D1F0}"/>
              </a:ext>
            </a:extLst>
          </p:cNvPr>
          <p:cNvSpPr txBox="1"/>
          <p:nvPr/>
        </p:nvSpPr>
        <p:spPr>
          <a:xfrm>
            <a:off x="1962464" y="123137"/>
            <a:ext cx="551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なが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8DDA0F8-7CBA-BE44-9BE1-FED843EF107B}"/>
              </a:ext>
            </a:extLst>
          </p:cNvPr>
          <p:cNvGrpSpPr/>
          <p:nvPr/>
        </p:nvGrpSpPr>
        <p:grpSpPr>
          <a:xfrm>
            <a:off x="298277" y="2152268"/>
            <a:ext cx="4953401" cy="1246495"/>
            <a:chOff x="238761" y="839544"/>
            <a:chExt cx="4953401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84074" y="839544"/>
              <a:ext cx="480131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撮影した素材を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必要な部分だけ残して「カット」します</a:t>
              </a:r>
              <a:endParaRPr kumimoji="1" lang="en-US" altLang="ja-JP" sz="2000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AB5A90C-56E6-D747-9563-F7CBD69C257D}"/>
                </a:ext>
              </a:extLst>
            </p:cNvPr>
            <p:cNvSpPr txBox="1"/>
            <p:nvPr/>
          </p:nvSpPr>
          <p:spPr>
            <a:xfrm>
              <a:off x="284074" y="1533261"/>
              <a:ext cx="448297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+mn-ea"/>
                </a:rPr>
                <a:t>ひつよう      ぶぶん            のこ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750C800-3186-3C48-B317-3334A4011AEE}"/>
                </a:ext>
              </a:extLst>
            </p:cNvPr>
            <p:cNvSpPr txBox="1"/>
            <p:nvPr/>
          </p:nvSpPr>
          <p:spPr>
            <a:xfrm>
              <a:off x="238761" y="869897"/>
              <a:ext cx="495340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+mn-ea"/>
                </a:rPr>
                <a:t>さつえい　　　　そざい　　　</a:t>
              </a:r>
            </a:p>
          </p:txBody>
        </p:sp>
      </p:grpSp>
      <p:pic>
        <p:nvPicPr>
          <p:cNvPr id="51" name="図 50">
            <a:extLst>
              <a:ext uri="{FF2B5EF4-FFF2-40B4-BE49-F238E27FC236}">
                <a16:creationId xmlns:a16="http://schemas.microsoft.com/office/drawing/2014/main" id="{1CBF98CE-40AD-2346-A4CB-79236E2C5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496" y="4214877"/>
            <a:ext cx="1238536" cy="2020120"/>
          </a:xfrm>
          <a:prstGeom prst="rect">
            <a:avLst/>
          </a:prstGeom>
        </p:spPr>
      </p:pic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F4AE21C3-7727-324A-96DA-FA52B48B11CA}"/>
              </a:ext>
            </a:extLst>
          </p:cNvPr>
          <p:cNvGrpSpPr/>
          <p:nvPr/>
        </p:nvGrpSpPr>
        <p:grpSpPr>
          <a:xfrm>
            <a:off x="5563681" y="2376095"/>
            <a:ext cx="2864039" cy="1136420"/>
            <a:chOff x="160776" y="4280428"/>
            <a:chExt cx="2848823" cy="1136420"/>
          </a:xfrm>
        </p:grpSpPr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72377664-13B9-1F4F-B5E2-89052D75574E}"/>
                </a:ext>
              </a:extLst>
            </p:cNvPr>
            <p:cNvGrpSpPr/>
            <p:nvPr/>
          </p:nvGrpSpPr>
          <p:grpSpPr>
            <a:xfrm>
              <a:off x="160776" y="4280428"/>
              <a:ext cx="2848823" cy="1136420"/>
              <a:chOff x="4302440" y="3622967"/>
              <a:chExt cx="4184611" cy="1208782"/>
            </a:xfrm>
          </p:grpSpPr>
          <p:sp>
            <p:nvSpPr>
              <p:cNvPr id="53" name="吹き出し: 角を丸めた四角形 21">
                <a:extLst>
                  <a:ext uri="{FF2B5EF4-FFF2-40B4-BE49-F238E27FC236}">
                    <a16:creationId xmlns:a16="http://schemas.microsoft.com/office/drawing/2014/main" id="{FC0429EF-8FF5-0F46-9ECB-8CDD76FB336F}"/>
                  </a:ext>
                </a:extLst>
              </p:cNvPr>
              <p:cNvSpPr/>
              <p:nvPr/>
            </p:nvSpPr>
            <p:spPr>
              <a:xfrm>
                <a:off x="4302440" y="3638503"/>
                <a:ext cx="4184611" cy="1193246"/>
              </a:xfrm>
              <a:prstGeom prst="wedgeRoundRectCallout">
                <a:avLst>
                  <a:gd name="adj1" fmla="val 36963"/>
                  <a:gd name="adj2" fmla="val 7304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rgbClr val="067F9C"/>
                  </a:solidFill>
                </a:endParaRP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98BD263D-880D-F642-A0C1-180B61986846}"/>
                  </a:ext>
                </a:extLst>
              </p:cNvPr>
              <p:cNvSpPr txBox="1"/>
              <p:nvPr/>
            </p:nvSpPr>
            <p:spPr>
              <a:xfrm>
                <a:off x="4465051" y="3622967"/>
                <a:ext cx="3859390" cy="1072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/>
                  <a:t>カットは英語で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/>
                  <a:t>「切る」という意味だよ！</a:t>
                </a:r>
                <a:endParaRPr kumimoji="1" lang="en-US" altLang="ja-JP" sz="1600" dirty="0"/>
              </a:p>
            </p:txBody>
          </p:sp>
        </p:grp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FD607798-AB11-644F-B284-AD849EEC281F}"/>
                </a:ext>
              </a:extLst>
            </p:cNvPr>
            <p:cNvGrpSpPr/>
            <p:nvPr/>
          </p:nvGrpSpPr>
          <p:grpSpPr>
            <a:xfrm>
              <a:off x="204669" y="4316209"/>
              <a:ext cx="2175339" cy="747527"/>
              <a:chOff x="204669" y="4316209"/>
              <a:chExt cx="2175339" cy="747527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B1A4D895-E23C-A34B-8A36-35205CF1C97A}"/>
                  </a:ext>
                </a:extLst>
              </p:cNvPr>
              <p:cNvSpPr txBox="1"/>
              <p:nvPr/>
            </p:nvSpPr>
            <p:spPr>
              <a:xfrm>
                <a:off x="204669" y="4809820"/>
                <a:ext cx="89451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+mn-ea"/>
                  </a:rPr>
                  <a:t>き</a:t>
                </a: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155029AC-254E-144F-AB84-5C080A78A9C9}"/>
                  </a:ext>
                </a:extLst>
              </p:cNvPr>
              <p:cNvSpPr txBox="1"/>
              <p:nvPr/>
            </p:nvSpPr>
            <p:spPr>
              <a:xfrm>
                <a:off x="982421" y="4316209"/>
                <a:ext cx="7861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+mn-ea"/>
                  </a:rPr>
                  <a:t>えいご</a:t>
                </a: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9087A616-65C3-AA4C-9D86-2457A983B668}"/>
                  </a:ext>
                </a:extLst>
              </p:cNvPr>
              <p:cNvSpPr txBox="1"/>
              <p:nvPr/>
            </p:nvSpPr>
            <p:spPr>
              <a:xfrm>
                <a:off x="1593809" y="4809820"/>
                <a:ext cx="7861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+mn-ea"/>
                  </a:rPr>
                  <a:t>いみ</a:t>
                </a:r>
              </a:p>
            </p:txBody>
          </p:sp>
        </p:grpSp>
      </p:grpSp>
      <p:graphicFrame>
        <p:nvGraphicFramePr>
          <p:cNvPr id="29" name="図表 28">
            <a:extLst>
              <a:ext uri="{FF2B5EF4-FFF2-40B4-BE49-F238E27FC236}">
                <a16:creationId xmlns:a16="http://schemas.microsoft.com/office/drawing/2014/main" id="{7CF96D06-1D22-4C43-994E-14936E42F6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2698662"/>
              </p:ext>
            </p:extLst>
          </p:nvPr>
        </p:nvGraphicFramePr>
        <p:xfrm>
          <a:off x="381680" y="1077985"/>
          <a:ext cx="8380640" cy="595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5038E92E-9B49-4017-B739-02A1DACF15E3}"/>
              </a:ext>
            </a:extLst>
          </p:cNvPr>
          <p:cNvGrpSpPr/>
          <p:nvPr/>
        </p:nvGrpSpPr>
        <p:grpSpPr>
          <a:xfrm>
            <a:off x="1333176" y="3674189"/>
            <a:ext cx="5056538" cy="4319759"/>
            <a:chOff x="2959248" y="2986683"/>
            <a:chExt cx="4786312" cy="3988956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9AE34CE-08D6-45E8-B57D-99A1015B2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16659"/>
            <a:stretch/>
          </p:blipFill>
          <p:spPr>
            <a:xfrm>
              <a:off x="2959248" y="2986683"/>
              <a:ext cx="4786312" cy="3988956"/>
            </a:xfrm>
            <a:prstGeom prst="rect">
              <a:avLst/>
            </a:prstGeom>
          </p:spPr>
        </p:pic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36CC419-BADC-4DE1-A143-655321B58170}"/>
                </a:ext>
              </a:extLst>
            </p:cNvPr>
            <p:cNvSpPr txBox="1"/>
            <p:nvPr/>
          </p:nvSpPr>
          <p:spPr>
            <a:xfrm>
              <a:off x="3008899" y="3008392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FF0000"/>
                  </a:solidFill>
                  <a:latin typeface="+mn-ea"/>
                </a:rPr>
                <a:t>ひつよう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2CDADE7E-1B88-4471-A057-A188B69E7900}"/>
                </a:ext>
              </a:extLst>
            </p:cNvPr>
            <p:cNvSpPr txBox="1"/>
            <p:nvPr/>
          </p:nvSpPr>
          <p:spPr>
            <a:xfrm>
              <a:off x="3681755" y="3012091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rgbClr val="FF0000"/>
                  </a:solidFill>
                  <a:latin typeface="+mn-ea"/>
                </a:rPr>
                <a:t>そざい</a:t>
              </a:r>
              <a:endParaRPr kumimoji="1" lang="ja-JP" altLang="en-US" sz="9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DD827651-2FD8-410B-A813-85988B21DE93}"/>
                </a:ext>
              </a:extLst>
            </p:cNvPr>
            <p:cNvSpPr txBox="1"/>
            <p:nvPr/>
          </p:nvSpPr>
          <p:spPr>
            <a:xfrm>
              <a:off x="4189750" y="3411674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rgbClr val="FF0000"/>
                  </a:solidFill>
                  <a:latin typeface="+mn-ea"/>
                </a:rPr>
                <a:t>つか</a:t>
              </a:r>
              <a:endParaRPr kumimoji="1" lang="ja-JP" altLang="en-US" sz="9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44F71DD-2CEC-4014-9504-6133BF42C483}"/>
                </a:ext>
              </a:extLst>
            </p:cNvPr>
            <p:cNvSpPr txBox="1"/>
            <p:nvPr/>
          </p:nvSpPr>
          <p:spPr>
            <a:xfrm>
              <a:off x="5352404" y="3395006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rgbClr val="FF0000"/>
                  </a:solidFill>
                  <a:latin typeface="+mn-ea"/>
                </a:rPr>
                <a:t>そざい</a:t>
              </a:r>
              <a:endParaRPr kumimoji="1" lang="ja-JP" altLang="en-US" sz="9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6CFB6E7-D9F1-4062-904E-EA193756493F}"/>
                </a:ext>
              </a:extLst>
            </p:cNvPr>
            <p:cNvSpPr txBox="1"/>
            <p:nvPr/>
          </p:nvSpPr>
          <p:spPr>
            <a:xfrm>
              <a:off x="5936456" y="4828518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rgbClr val="FF0000"/>
                  </a:solidFill>
                  <a:latin typeface="+mn-ea"/>
                </a:rPr>
                <a:t>どうがそざい</a:t>
              </a:r>
              <a:endParaRPr kumimoji="1" lang="ja-JP" altLang="en-US" sz="900" dirty="0">
                <a:solidFill>
                  <a:srgbClr val="FF0000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6361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1DEAA2B5-1F6A-1F49-955E-8E451488ABBF}"/>
              </a:ext>
            </a:extLst>
          </p:cNvPr>
          <p:cNvGrpSpPr/>
          <p:nvPr/>
        </p:nvGrpSpPr>
        <p:grpSpPr>
          <a:xfrm>
            <a:off x="686696" y="2080716"/>
            <a:ext cx="5116852" cy="1246495"/>
            <a:chOff x="2380583" y="323749"/>
            <a:chExt cx="5116852" cy="1246495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1FA473A-4238-F243-89AE-2385017FC166}"/>
                </a:ext>
              </a:extLst>
            </p:cNvPr>
            <p:cNvSpPr txBox="1"/>
            <p:nvPr/>
          </p:nvSpPr>
          <p:spPr>
            <a:xfrm>
              <a:off x="2552719" y="323749"/>
              <a:ext cx="4944716" cy="12464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次に、必要な素材を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順番に組み合わせていきます。</a:t>
              </a:r>
              <a:endParaRPr kumimoji="1" lang="en-US" altLang="ja-JP" sz="2000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1DC887A-7FA0-B34C-9664-65AC1A41F753}"/>
                </a:ext>
              </a:extLst>
            </p:cNvPr>
            <p:cNvSpPr txBox="1"/>
            <p:nvPr/>
          </p:nvSpPr>
          <p:spPr>
            <a:xfrm>
              <a:off x="3646560" y="992300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あ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8CE1BBD-BFE0-5049-A3A1-1643933F8387}"/>
                </a:ext>
              </a:extLst>
            </p:cNvPr>
            <p:cNvSpPr txBox="1"/>
            <p:nvPr/>
          </p:nvSpPr>
          <p:spPr>
            <a:xfrm>
              <a:off x="3944529" y="401517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そざい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24C2D9A1-1B23-494C-8794-8A38999990EF}"/>
                </a:ext>
              </a:extLst>
            </p:cNvPr>
            <p:cNvSpPr txBox="1"/>
            <p:nvPr/>
          </p:nvSpPr>
          <p:spPr>
            <a:xfrm>
              <a:off x="3233367" y="401517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ひつよう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DB9C48A-FB92-C544-96CB-E5E3EB46AEF8}"/>
                </a:ext>
              </a:extLst>
            </p:cNvPr>
            <p:cNvSpPr txBox="1"/>
            <p:nvPr/>
          </p:nvSpPr>
          <p:spPr>
            <a:xfrm>
              <a:off x="2539532" y="992300"/>
              <a:ext cx="8945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じゅんばん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D02CE14-DE1A-1E49-BE36-DCA3FC013F1F}"/>
                </a:ext>
              </a:extLst>
            </p:cNvPr>
            <p:cNvSpPr txBox="1"/>
            <p:nvPr/>
          </p:nvSpPr>
          <p:spPr>
            <a:xfrm>
              <a:off x="3158330" y="992300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く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8F96868A-BD4E-364D-948A-D22C122C103E}"/>
                </a:ext>
              </a:extLst>
            </p:cNvPr>
            <p:cNvSpPr txBox="1"/>
            <p:nvPr/>
          </p:nvSpPr>
          <p:spPr>
            <a:xfrm>
              <a:off x="2380583" y="401517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つぎ</a:t>
              </a:r>
              <a:endParaRPr kumimoji="1" lang="ja-JP" altLang="en-US" sz="1050" dirty="0">
                <a:latin typeface="+mn-ea"/>
              </a:endParaRPr>
            </a:p>
          </p:txBody>
        </p:sp>
      </p:grpSp>
      <p:sp>
        <p:nvSpPr>
          <p:cNvPr id="30" name="タイトル 4">
            <a:extLst>
              <a:ext uri="{FF2B5EF4-FFF2-40B4-BE49-F238E27FC236}">
                <a16:creationId xmlns:a16="http://schemas.microsoft.com/office/drawing/2014/main" id="{C7345326-70E4-44AA-8A0D-F3B3B7451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04" y="317535"/>
            <a:ext cx="8380640" cy="466281"/>
          </a:xfrm>
        </p:spPr>
        <p:txBody>
          <a:bodyPr/>
          <a:lstStyle/>
          <a:p>
            <a:r>
              <a:rPr lang="ja-JP" altLang="en-US" dirty="0"/>
              <a:t>動画編集の流れ　③つなぐ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4E33EC1-A037-42E5-A619-8DF91CD5671A}"/>
              </a:ext>
            </a:extLst>
          </p:cNvPr>
          <p:cNvSpPr txBox="1"/>
          <p:nvPr/>
        </p:nvSpPr>
        <p:spPr>
          <a:xfrm>
            <a:off x="311104" y="123137"/>
            <a:ext cx="1527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どうがへんしゅう　　　　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2E2B453-6E1A-46FB-912E-8100825F723A}"/>
              </a:ext>
            </a:extLst>
          </p:cNvPr>
          <p:cNvSpPr txBox="1"/>
          <p:nvPr/>
        </p:nvSpPr>
        <p:spPr>
          <a:xfrm>
            <a:off x="1962464" y="123137"/>
            <a:ext cx="551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なが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34" name="図表 33">
            <a:extLst>
              <a:ext uri="{FF2B5EF4-FFF2-40B4-BE49-F238E27FC236}">
                <a16:creationId xmlns:a16="http://schemas.microsoft.com/office/drawing/2014/main" id="{3354C424-988D-4D97-8CB0-CCA4A5023F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3262654"/>
              </p:ext>
            </p:extLst>
          </p:nvPr>
        </p:nvGraphicFramePr>
        <p:xfrm>
          <a:off x="381680" y="1234395"/>
          <a:ext cx="8380640" cy="595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5619563-C247-405B-B14B-3F65AAD112B4}"/>
              </a:ext>
            </a:extLst>
          </p:cNvPr>
          <p:cNvGrpSpPr/>
          <p:nvPr/>
        </p:nvGrpSpPr>
        <p:grpSpPr>
          <a:xfrm>
            <a:off x="1816700" y="3429000"/>
            <a:ext cx="5679489" cy="3327315"/>
            <a:chOff x="296234" y="3773194"/>
            <a:chExt cx="5021390" cy="2828643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FF324221-0855-46C2-8809-B5D064CBB328}"/>
                </a:ext>
              </a:extLst>
            </p:cNvPr>
            <p:cNvGrpSpPr/>
            <p:nvPr/>
          </p:nvGrpSpPr>
          <p:grpSpPr>
            <a:xfrm>
              <a:off x="296234" y="3773194"/>
              <a:ext cx="5021390" cy="2828643"/>
              <a:chOff x="1409228" y="3081599"/>
              <a:chExt cx="6800495" cy="3830846"/>
            </a:xfrm>
          </p:grpSpPr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B5512E49-B730-4216-8425-226C8E1EB9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09228" y="3081599"/>
                <a:ext cx="6800495" cy="3830846"/>
              </a:xfrm>
              <a:prstGeom prst="rect">
                <a:avLst/>
              </a:prstGeom>
            </p:spPr>
          </p:pic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61348DB3-60EB-46B6-966E-5DB13C4F5B80}"/>
                  </a:ext>
                </a:extLst>
              </p:cNvPr>
              <p:cNvGrpSpPr/>
              <p:nvPr/>
            </p:nvGrpSpPr>
            <p:grpSpPr>
              <a:xfrm>
                <a:off x="1551221" y="3093773"/>
                <a:ext cx="6109914" cy="3380706"/>
                <a:chOff x="1551221" y="3093773"/>
                <a:chExt cx="6109914" cy="3380706"/>
              </a:xfrm>
            </p:grpSpPr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1DA60807-34DD-416F-A181-E9C93650F897}"/>
                    </a:ext>
                  </a:extLst>
                </p:cNvPr>
                <p:cNvSpPr txBox="1"/>
                <p:nvPr/>
              </p:nvSpPr>
              <p:spPr>
                <a:xfrm>
                  <a:off x="1551221" y="3111887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ひつよう</a:t>
                  </a:r>
                  <a:endParaRPr kumimoji="1" lang="ja-JP" altLang="en-US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FC023645-E18A-4D36-AC59-43428C1A5597}"/>
                    </a:ext>
                  </a:extLst>
                </p:cNvPr>
                <p:cNvSpPr txBox="1"/>
                <p:nvPr/>
              </p:nvSpPr>
              <p:spPr>
                <a:xfrm>
                  <a:off x="1943212" y="3103710"/>
                  <a:ext cx="718812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そざい</a:t>
                  </a:r>
                  <a:endParaRPr kumimoji="1" lang="en-US" altLang="ja-JP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9AD1E4DB-555E-42C2-94D7-D4D32B711F90}"/>
                    </a:ext>
                  </a:extLst>
                </p:cNvPr>
                <p:cNvSpPr txBox="1"/>
                <p:nvPr/>
              </p:nvSpPr>
              <p:spPr>
                <a:xfrm>
                  <a:off x="3710585" y="3093773"/>
                  <a:ext cx="718812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ひつよう</a:t>
                  </a:r>
                  <a:endParaRPr kumimoji="1" lang="ja-JP" altLang="en-US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40" name="テキスト ボックス 39">
                  <a:extLst>
                    <a:ext uri="{FF2B5EF4-FFF2-40B4-BE49-F238E27FC236}">
                      <a16:creationId xmlns:a16="http://schemas.microsoft.com/office/drawing/2014/main" id="{C33F19E9-8409-4837-AA38-8AE4E01C27EC}"/>
                    </a:ext>
                  </a:extLst>
                </p:cNvPr>
                <p:cNvSpPr txBox="1"/>
                <p:nvPr/>
              </p:nvSpPr>
              <p:spPr>
                <a:xfrm>
                  <a:off x="4103956" y="3098715"/>
                  <a:ext cx="718812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そざい</a:t>
                  </a:r>
                  <a:endParaRPr kumimoji="1" lang="en-US" altLang="ja-JP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41" name="テキスト ボックス 40">
                  <a:extLst>
                    <a:ext uri="{FF2B5EF4-FFF2-40B4-BE49-F238E27FC236}">
                      <a16:creationId xmlns:a16="http://schemas.microsoft.com/office/drawing/2014/main" id="{68FB5A86-7DF7-4A4F-A6DA-46F70FDDA13F}"/>
                    </a:ext>
                  </a:extLst>
                </p:cNvPr>
                <p:cNvSpPr txBox="1"/>
                <p:nvPr/>
              </p:nvSpPr>
              <p:spPr>
                <a:xfrm>
                  <a:off x="5949697" y="3095535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ひつよう</a:t>
                  </a:r>
                  <a:endParaRPr kumimoji="1" lang="ja-JP" altLang="en-US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42" name="テキスト ボックス 41">
                  <a:extLst>
                    <a:ext uri="{FF2B5EF4-FFF2-40B4-BE49-F238E27FC236}">
                      <a16:creationId xmlns:a16="http://schemas.microsoft.com/office/drawing/2014/main" id="{153557EC-AF23-47DF-BE51-570EB467B103}"/>
                    </a:ext>
                  </a:extLst>
                </p:cNvPr>
                <p:cNvSpPr txBox="1"/>
                <p:nvPr/>
              </p:nvSpPr>
              <p:spPr>
                <a:xfrm>
                  <a:off x="6325565" y="3103710"/>
                  <a:ext cx="718812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そざい</a:t>
                  </a:r>
                  <a:endParaRPr kumimoji="1" lang="en-US" altLang="ja-JP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43" name="テキスト ボックス 42">
                  <a:extLst>
                    <a:ext uri="{FF2B5EF4-FFF2-40B4-BE49-F238E27FC236}">
                      <a16:creationId xmlns:a16="http://schemas.microsoft.com/office/drawing/2014/main" id="{1C76F9AF-6BB2-4D80-A9E9-B56B119B6440}"/>
                    </a:ext>
                  </a:extLst>
                </p:cNvPr>
                <p:cNvSpPr txBox="1"/>
                <p:nvPr/>
              </p:nvSpPr>
              <p:spPr>
                <a:xfrm>
                  <a:off x="2081308" y="3304729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つか</a:t>
                  </a:r>
                  <a:endParaRPr kumimoji="1" lang="ja-JP" altLang="en-US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44" name="テキスト ボックス 43">
                  <a:extLst>
                    <a:ext uri="{FF2B5EF4-FFF2-40B4-BE49-F238E27FC236}">
                      <a16:creationId xmlns:a16="http://schemas.microsoft.com/office/drawing/2014/main" id="{11F44949-B4F9-4AF1-814B-F83D746AEDB9}"/>
                    </a:ext>
                  </a:extLst>
                </p:cNvPr>
                <p:cNvSpPr txBox="1"/>
                <p:nvPr/>
              </p:nvSpPr>
              <p:spPr>
                <a:xfrm>
                  <a:off x="2536925" y="3288377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そざい</a:t>
                  </a:r>
                  <a:endParaRPr kumimoji="1" lang="en-US" altLang="ja-JP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45" name="テキスト ボックス 44">
                  <a:extLst>
                    <a:ext uri="{FF2B5EF4-FFF2-40B4-BE49-F238E27FC236}">
                      <a16:creationId xmlns:a16="http://schemas.microsoft.com/office/drawing/2014/main" id="{4C5D068B-1B77-4B87-B63B-983F43318563}"/>
                    </a:ext>
                  </a:extLst>
                </p:cNvPr>
                <p:cNvSpPr txBox="1"/>
                <p:nvPr/>
              </p:nvSpPr>
              <p:spPr>
                <a:xfrm>
                  <a:off x="4287404" y="3307252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つか</a:t>
                  </a:r>
                  <a:endParaRPr kumimoji="1" lang="ja-JP" altLang="en-US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46" name="テキスト ボックス 45">
                  <a:extLst>
                    <a:ext uri="{FF2B5EF4-FFF2-40B4-BE49-F238E27FC236}">
                      <a16:creationId xmlns:a16="http://schemas.microsoft.com/office/drawing/2014/main" id="{00C84072-6E50-4845-89EE-77EE7A5982F7}"/>
                    </a:ext>
                  </a:extLst>
                </p:cNvPr>
                <p:cNvSpPr txBox="1"/>
                <p:nvPr/>
              </p:nvSpPr>
              <p:spPr>
                <a:xfrm>
                  <a:off x="4743021" y="3290900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そざい</a:t>
                  </a:r>
                  <a:endParaRPr kumimoji="1" lang="en-US" altLang="ja-JP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47" name="テキスト ボックス 46">
                  <a:extLst>
                    <a:ext uri="{FF2B5EF4-FFF2-40B4-BE49-F238E27FC236}">
                      <a16:creationId xmlns:a16="http://schemas.microsoft.com/office/drawing/2014/main" id="{C4281F09-1E6D-4CB8-A47C-3E18C8DB91E7}"/>
                    </a:ext>
                  </a:extLst>
                </p:cNvPr>
                <p:cNvSpPr txBox="1"/>
                <p:nvPr/>
              </p:nvSpPr>
              <p:spPr>
                <a:xfrm>
                  <a:off x="6486705" y="3310488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つか</a:t>
                  </a:r>
                  <a:endParaRPr kumimoji="1" lang="ja-JP" altLang="en-US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48" name="テキスト ボックス 47">
                  <a:extLst>
                    <a:ext uri="{FF2B5EF4-FFF2-40B4-BE49-F238E27FC236}">
                      <a16:creationId xmlns:a16="http://schemas.microsoft.com/office/drawing/2014/main" id="{BA7B375F-6C11-4891-90F0-E7D68EA575F5}"/>
                    </a:ext>
                  </a:extLst>
                </p:cNvPr>
                <p:cNvSpPr txBox="1"/>
                <p:nvPr/>
              </p:nvSpPr>
              <p:spPr>
                <a:xfrm>
                  <a:off x="6942322" y="3294136"/>
                  <a:ext cx="71881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そざい</a:t>
                  </a:r>
                  <a:endParaRPr kumimoji="1" lang="en-US" altLang="ja-JP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49" name="テキスト ボックス 48">
                  <a:extLst>
                    <a:ext uri="{FF2B5EF4-FFF2-40B4-BE49-F238E27FC236}">
                      <a16:creationId xmlns:a16="http://schemas.microsoft.com/office/drawing/2014/main" id="{C80FD043-25FF-4573-8C2A-D69CD208DFC2}"/>
                    </a:ext>
                  </a:extLst>
                </p:cNvPr>
                <p:cNvSpPr txBox="1"/>
                <p:nvPr/>
              </p:nvSpPr>
              <p:spPr>
                <a:xfrm>
                  <a:off x="6486703" y="4387342"/>
                  <a:ext cx="915126" cy="2500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600">
                      <a:solidFill>
                        <a:srgbClr val="FF0000"/>
                      </a:solidFill>
                      <a:latin typeface="+mn-ea"/>
                    </a:rPr>
                    <a:t>どうがそざい</a:t>
                  </a:r>
                  <a:endParaRPr kumimoji="1" lang="en-US" altLang="ja-JP" sz="600" dirty="0">
                    <a:solidFill>
                      <a:srgbClr val="FF0000"/>
                    </a:solidFill>
                    <a:latin typeface="+mn-ea"/>
                  </a:endParaRPr>
                </a:p>
              </p:txBody>
            </p:sp>
            <p:sp>
              <p:nvSpPr>
                <p:cNvPr id="50" name="テキスト ボックス 49">
                  <a:extLst>
                    <a:ext uri="{FF2B5EF4-FFF2-40B4-BE49-F238E27FC236}">
                      <a16:creationId xmlns:a16="http://schemas.microsoft.com/office/drawing/2014/main" id="{67274905-5EDB-4FB5-AC38-10205F23576A}"/>
                    </a:ext>
                  </a:extLst>
                </p:cNvPr>
                <p:cNvSpPr txBox="1"/>
                <p:nvPr/>
              </p:nvSpPr>
              <p:spPr>
                <a:xfrm>
                  <a:off x="2712698" y="6138118"/>
                  <a:ext cx="1086079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50">
                      <a:solidFill>
                        <a:schemeClr val="bg1"/>
                      </a:solidFill>
                      <a:latin typeface="+mn-ea"/>
                    </a:rPr>
                    <a:t>いっぽん</a:t>
                  </a:r>
                  <a:endParaRPr kumimoji="1" lang="en-US" altLang="ja-JP" sz="1050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51" name="テキスト ボックス 50">
                  <a:extLst>
                    <a:ext uri="{FF2B5EF4-FFF2-40B4-BE49-F238E27FC236}">
                      <a16:creationId xmlns:a16="http://schemas.microsoft.com/office/drawing/2014/main" id="{56020289-80A0-4F6D-9310-516291540AE7}"/>
                    </a:ext>
                  </a:extLst>
                </p:cNvPr>
                <p:cNvSpPr txBox="1"/>
                <p:nvPr/>
              </p:nvSpPr>
              <p:spPr>
                <a:xfrm>
                  <a:off x="3744364" y="6130599"/>
                  <a:ext cx="1261852" cy="3438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50">
                      <a:solidFill>
                        <a:schemeClr val="bg1"/>
                      </a:solidFill>
                      <a:latin typeface="+mn-ea"/>
                    </a:rPr>
                    <a:t>へんしゅう</a:t>
                  </a:r>
                  <a:endParaRPr kumimoji="1" lang="en-US" altLang="ja-JP" sz="1050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52" name="テキスト ボックス 51">
                  <a:extLst>
                    <a:ext uri="{FF2B5EF4-FFF2-40B4-BE49-F238E27FC236}">
                      <a16:creationId xmlns:a16="http://schemas.microsoft.com/office/drawing/2014/main" id="{54C9EF94-DBB2-4C24-9A52-62A8460ED471}"/>
                    </a:ext>
                  </a:extLst>
                </p:cNvPr>
                <p:cNvSpPr txBox="1"/>
                <p:nvPr/>
              </p:nvSpPr>
              <p:spPr>
                <a:xfrm>
                  <a:off x="5461929" y="6130599"/>
                  <a:ext cx="1086079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50">
                      <a:solidFill>
                        <a:schemeClr val="bg1"/>
                      </a:solidFill>
                      <a:latin typeface="+mn-ea"/>
                    </a:rPr>
                    <a:t>どうが</a:t>
                  </a:r>
                  <a:endParaRPr kumimoji="1" lang="en-US" altLang="ja-JP" sz="1050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66739CA-14E6-4E04-8734-021F3B3AB4B6}"/>
                </a:ext>
              </a:extLst>
            </p:cNvPr>
            <p:cNvSpPr txBox="1"/>
            <p:nvPr/>
          </p:nvSpPr>
          <p:spPr>
            <a:xfrm>
              <a:off x="2526285" y="4737336"/>
              <a:ext cx="67571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00">
                  <a:solidFill>
                    <a:srgbClr val="FF0000"/>
                  </a:solidFill>
                  <a:latin typeface="+mn-ea"/>
                </a:rPr>
                <a:t>どうがそざい</a:t>
              </a:r>
              <a:endParaRPr kumimoji="1" lang="en-US" altLang="ja-JP" sz="6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D451CD1B-C3DD-4586-8C93-B9AE232F8C38}"/>
                </a:ext>
              </a:extLst>
            </p:cNvPr>
            <p:cNvSpPr txBox="1"/>
            <p:nvPr/>
          </p:nvSpPr>
          <p:spPr>
            <a:xfrm>
              <a:off x="883424" y="4716973"/>
              <a:ext cx="67571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00">
                  <a:solidFill>
                    <a:srgbClr val="FF0000"/>
                  </a:solidFill>
                  <a:latin typeface="+mn-ea"/>
                </a:rPr>
                <a:t>どうがそざい</a:t>
              </a:r>
              <a:endParaRPr kumimoji="1" lang="en-US" altLang="ja-JP" sz="600" dirty="0">
                <a:solidFill>
                  <a:srgbClr val="FF0000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8751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5F672FC-AE6B-A54A-BE7D-1486F596593A}"/>
              </a:ext>
            </a:extLst>
          </p:cNvPr>
          <p:cNvGrpSpPr/>
          <p:nvPr/>
        </p:nvGrpSpPr>
        <p:grpSpPr>
          <a:xfrm>
            <a:off x="966223" y="1667365"/>
            <a:ext cx="4370418" cy="1862048"/>
            <a:chOff x="252670" y="1469087"/>
            <a:chExt cx="4370418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334735" y="1469087"/>
              <a:ext cx="4288353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文字や音を入れたり、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さまざまな効果をつけたりします。</a:t>
              </a:r>
              <a:endParaRPr kumimoji="1" lang="en-US" altLang="ja-JP" sz="2000" dirty="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BEF1303-F055-0742-8A32-EA07F4BD2D68}"/>
                </a:ext>
              </a:extLst>
            </p:cNvPr>
            <p:cNvSpPr txBox="1"/>
            <p:nvPr/>
          </p:nvSpPr>
          <p:spPr>
            <a:xfrm>
              <a:off x="865400" y="2144531"/>
              <a:ext cx="92602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おと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6E12EDC-0DB6-894E-82CC-DED8294912FC}"/>
                </a:ext>
              </a:extLst>
            </p:cNvPr>
            <p:cNvSpPr txBox="1"/>
            <p:nvPr/>
          </p:nvSpPr>
          <p:spPr>
            <a:xfrm>
              <a:off x="252670" y="2144531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もじ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F209D5DA-82BA-2949-B981-4E7E823D9FB7}"/>
                </a:ext>
              </a:extLst>
            </p:cNvPr>
            <p:cNvSpPr txBox="1"/>
            <p:nvPr/>
          </p:nvSpPr>
          <p:spPr>
            <a:xfrm>
              <a:off x="1659648" y="2156277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218CC8A9-4FA5-AF4F-B7F7-BDDE39835E5D}"/>
                </a:ext>
              </a:extLst>
            </p:cNvPr>
            <p:cNvSpPr txBox="1"/>
            <p:nvPr/>
          </p:nvSpPr>
          <p:spPr>
            <a:xfrm>
              <a:off x="1536556" y="2762505"/>
              <a:ext cx="7861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こうか</a:t>
              </a:r>
            </a:p>
          </p:txBody>
        </p:sp>
      </p:grpSp>
      <p:graphicFrame>
        <p:nvGraphicFramePr>
          <p:cNvPr id="26" name="図表 25">
            <a:extLst>
              <a:ext uri="{FF2B5EF4-FFF2-40B4-BE49-F238E27FC236}">
                <a16:creationId xmlns:a16="http://schemas.microsoft.com/office/drawing/2014/main" id="{44337338-710A-44BE-A059-869B1A1439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9120397"/>
              </p:ext>
            </p:extLst>
          </p:nvPr>
        </p:nvGraphicFramePr>
        <p:xfrm>
          <a:off x="381680" y="1077537"/>
          <a:ext cx="8380640" cy="595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72F194D0-58C9-444B-8457-8CA0E2E96A6B}"/>
              </a:ext>
            </a:extLst>
          </p:cNvPr>
          <p:cNvGrpSpPr/>
          <p:nvPr/>
        </p:nvGrpSpPr>
        <p:grpSpPr>
          <a:xfrm>
            <a:off x="3887788" y="4411172"/>
            <a:ext cx="4803956" cy="1862047"/>
            <a:chOff x="3193591" y="3494313"/>
            <a:chExt cx="4803956" cy="1862047"/>
          </a:xfrm>
        </p:grpSpPr>
        <p:sp>
          <p:nvSpPr>
            <p:cNvPr id="89" name="吹き出し: 角を丸めた四角形 54">
              <a:extLst>
                <a:ext uri="{FF2B5EF4-FFF2-40B4-BE49-F238E27FC236}">
                  <a16:creationId xmlns:a16="http://schemas.microsoft.com/office/drawing/2014/main" id="{F97E543C-AC43-48D8-9A7F-EED3064C4A00}"/>
                </a:ext>
              </a:extLst>
            </p:cNvPr>
            <p:cNvSpPr/>
            <p:nvPr/>
          </p:nvSpPr>
          <p:spPr>
            <a:xfrm>
              <a:off x="3203213" y="3494313"/>
              <a:ext cx="4515070" cy="1862047"/>
            </a:xfrm>
            <a:prstGeom prst="wedgeRoundRectCallout">
              <a:avLst>
                <a:gd name="adj1" fmla="val -60429"/>
                <a:gd name="adj2" fmla="val 2346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90" name="グループ化 89">
              <a:extLst>
                <a:ext uri="{FF2B5EF4-FFF2-40B4-BE49-F238E27FC236}">
                  <a16:creationId xmlns:a16="http://schemas.microsoft.com/office/drawing/2014/main" id="{4E9CA8E2-4B5D-4367-AE1C-ADA9D2D70710}"/>
                </a:ext>
              </a:extLst>
            </p:cNvPr>
            <p:cNvGrpSpPr/>
            <p:nvPr/>
          </p:nvGrpSpPr>
          <p:grpSpPr>
            <a:xfrm>
              <a:off x="3193591" y="3559414"/>
              <a:ext cx="4803956" cy="1685077"/>
              <a:chOff x="3193591" y="3559414"/>
              <a:chExt cx="4803956" cy="1685077"/>
            </a:xfrm>
          </p:grpSpPr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2F7EB293-FB57-4332-8248-470DA0B37495}"/>
                  </a:ext>
                </a:extLst>
              </p:cNvPr>
              <p:cNvSpPr txBox="1"/>
              <p:nvPr/>
            </p:nvSpPr>
            <p:spPr>
              <a:xfrm>
                <a:off x="3371679" y="3559414"/>
                <a:ext cx="4625868" cy="1685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dirty="0"/>
                  <a:t>動画に音楽をつけて雰囲気を変えたり、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dirty="0"/>
                  <a:t>映画みたいにストーリー性を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dirty="0"/>
                  <a:t>出すこともできるよ！</a:t>
                </a:r>
                <a:endParaRPr kumimoji="1" lang="en-US" altLang="ja-JP" dirty="0"/>
              </a:p>
            </p:txBody>
          </p:sp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14C46DC3-706E-450E-A742-73FC8C9F87EE}"/>
                  </a:ext>
                </a:extLst>
              </p:cNvPr>
              <p:cNvSpPr txBox="1"/>
              <p:nvPr/>
            </p:nvSpPr>
            <p:spPr>
              <a:xfrm>
                <a:off x="3307443" y="3581724"/>
                <a:ext cx="7861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+mn-ea"/>
                  </a:rPr>
                  <a:t>どうが</a:t>
                </a:r>
                <a:endParaRPr kumimoji="1" lang="ja-JP" altLang="en-US" sz="1050" dirty="0">
                  <a:latin typeface="+mn-ea"/>
                </a:endParaRPr>
              </a:p>
            </p:txBody>
          </p:sp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CECAE942-6CD0-40C7-B0A4-811A7601A5EF}"/>
                  </a:ext>
                </a:extLst>
              </p:cNvPr>
              <p:cNvSpPr txBox="1"/>
              <p:nvPr/>
            </p:nvSpPr>
            <p:spPr>
              <a:xfrm>
                <a:off x="5604623" y="4126750"/>
                <a:ext cx="7861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+mn-ea"/>
                  </a:rPr>
                  <a:t>せい</a:t>
                </a:r>
                <a:endParaRPr kumimoji="1" lang="ja-JP" altLang="en-US" sz="1050" dirty="0">
                  <a:latin typeface="+mn-ea"/>
                </a:endParaRPr>
              </a:p>
            </p:txBody>
          </p:sp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00EBBF38-46CC-45D1-89D9-F887C3889397}"/>
                  </a:ext>
                </a:extLst>
              </p:cNvPr>
              <p:cNvSpPr txBox="1"/>
              <p:nvPr/>
            </p:nvSpPr>
            <p:spPr>
              <a:xfrm>
                <a:off x="3307442" y="4118929"/>
                <a:ext cx="7861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+mn-ea"/>
                  </a:rPr>
                  <a:t>えいが</a:t>
                </a:r>
              </a:p>
            </p:txBody>
          </p:sp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9019C60B-58AB-481A-8B0B-DE12FA5B9232}"/>
                  </a:ext>
                </a:extLst>
              </p:cNvPr>
              <p:cNvSpPr txBox="1"/>
              <p:nvPr/>
            </p:nvSpPr>
            <p:spPr>
              <a:xfrm>
                <a:off x="3193591" y="4717399"/>
                <a:ext cx="7861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+mn-ea"/>
                  </a:rPr>
                  <a:t>だ</a:t>
                </a:r>
              </a:p>
            </p:txBody>
          </p:sp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6C51ADFE-BE2E-4253-A394-9DB79BC3B2C2}"/>
                  </a:ext>
                </a:extLst>
              </p:cNvPr>
              <p:cNvSpPr txBox="1"/>
              <p:nvPr/>
            </p:nvSpPr>
            <p:spPr>
              <a:xfrm>
                <a:off x="4059128" y="3581724"/>
                <a:ext cx="7861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+mn-ea"/>
                  </a:rPr>
                  <a:t>おんがく</a:t>
                </a:r>
              </a:p>
            </p:txBody>
          </p:sp>
          <p:sp>
            <p:nvSpPr>
              <p:cNvPr id="97" name="テキスト ボックス 96">
                <a:extLst>
                  <a:ext uri="{FF2B5EF4-FFF2-40B4-BE49-F238E27FC236}">
                    <a16:creationId xmlns:a16="http://schemas.microsoft.com/office/drawing/2014/main" id="{D48AC85B-AA7E-4EB8-9944-722DE7A13092}"/>
                  </a:ext>
                </a:extLst>
              </p:cNvPr>
              <p:cNvSpPr txBox="1"/>
              <p:nvPr/>
            </p:nvSpPr>
            <p:spPr>
              <a:xfrm>
                <a:off x="5428712" y="3569267"/>
                <a:ext cx="7861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+mn-ea"/>
                  </a:rPr>
                  <a:t>ふんいき</a:t>
                </a:r>
                <a:endParaRPr kumimoji="1" lang="ja-JP" altLang="en-US" sz="1050" dirty="0">
                  <a:latin typeface="+mn-ea"/>
                </a:endParaRPr>
              </a:p>
            </p:txBody>
          </p:sp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A3DBC391-2172-44A9-B2F9-CB6C9798153B}"/>
                  </a:ext>
                </a:extLst>
              </p:cNvPr>
              <p:cNvSpPr txBox="1"/>
              <p:nvPr/>
            </p:nvSpPr>
            <p:spPr>
              <a:xfrm>
                <a:off x="6113628" y="3566395"/>
                <a:ext cx="7861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+mn-ea"/>
                  </a:rPr>
                  <a:t>か</a:t>
                </a:r>
                <a:endParaRPr kumimoji="1" lang="ja-JP" altLang="en-US" sz="1050" dirty="0">
                  <a:latin typeface="+mn-ea"/>
                </a:endParaRPr>
              </a:p>
            </p:txBody>
          </p:sp>
        </p:grpSp>
      </p:grpSp>
      <p:pic>
        <p:nvPicPr>
          <p:cNvPr id="99" name="図 98">
            <a:extLst>
              <a:ext uri="{FF2B5EF4-FFF2-40B4-BE49-F238E27FC236}">
                <a16:creationId xmlns:a16="http://schemas.microsoft.com/office/drawing/2014/main" id="{10A69499-15BA-4CB7-B9E0-7F94D1B001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723561" y="4218994"/>
            <a:ext cx="1402998" cy="2222986"/>
          </a:xfrm>
          <a:prstGeom prst="rect">
            <a:avLst/>
          </a:prstGeom>
        </p:spPr>
      </p:pic>
      <p:pic>
        <p:nvPicPr>
          <p:cNvPr id="36" name="Picture 4">
            <a:extLst>
              <a:ext uri="{FF2B5EF4-FFF2-40B4-BE49-F238E27FC236}">
                <a16:creationId xmlns:a16="http://schemas.microsoft.com/office/drawing/2014/main" id="{80EC22BC-0349-41B3-9A91-9E82F8139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251" y="2110641"/>
            <a:ext cx="2339338" cy="169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タイトル 4">
            <a:extLst>
              <a:ext uri="{FF2B5EF4-FFF2-40B4-BE49-F238E27FC236}">
                <a16:creationId xmlns:a16="http://schemas.microsoft.com/office/drawing/2014/main" id="{DF241BDC-36BF-4CDC-9418-0B29722CE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04" y="317535"/>
            <a:ext cx="8380640" cy="466281"/>
          </a:xfrm>
        </p:spPr>
        <p:txBody>
          <a:bodyPr/>
          <a:lstStyle/>
          <a:p>
            <a:r>
              <a:rPr lang="ja-JP" altLang="en-US" dirty="0"/>
              <a:t>動画編集の流れ　④かざる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7DB6B17-0BF4-4ED8-8DDB-BD0C32B2DCEA}"/>
              </a:ext>
            </a:extLst>
          </p:cNvPr>
          <p:cNvSpPr txBox="1"/>
          <p:nvPr/>
        </p:nvSpPr>
        <p:spPr>
          <a:xfrm>
            <a:off x="311104" y="123137"/>
            <a:ext cx="1527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どうがへんしゅう　　　　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35AFB40-EED4-465C-BC71-DD7B568DBD3C}"/>
              </a:ext>
            </a:extLst>
          </p:cNvPr>
          <p:cNvSpPr txBox="1"/>
          <p:nvPr/>
        </p:nvSpPr>
        <p:spPr>
          <a:xfrm>
            <a:off x="1962464" y="123137"/>
            <a:ext cx="551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なが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2389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D973F8E-7D35-154F-94E4-A0A9DD48815B}"/>
              </a:ext>
            </a:extLst>
          </p:cNvPr>
          <p:cNvGrpSpPr/>
          <p:nvPr/>
        </p:nvGrpSpPr>
        <p:grpSpPr>
          <a:xfrm>
            <a:off x="1585992" y="4507195"/>
            <a:ext cx="5972015" cy="1968121"/>
            <a:chOff x="644778" y="3300249"/>
            <a:chExt cx="5972015" cy="1968121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0B147E5-F2E6-BD40-83EE-2BD8D9E74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4778" y="3429872"/>
              <a:ext cx="1342120" cy="1018718"/>
            </a:xfrm>
            <a:prstGeom prst="rect">
              <a:avLst/>
            </a:prstGeom>
          </p:spPr>
        </p:pic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A25EC3F2-8079-D84F-94A6-45D3EFC031D0}"/>
                </a:ext>
              </a:extLst>
            </p:cNvPr>
            <p:cNvGrpSpPr/>
            <p:nvPr/>
          </p:nvGrpSpPr>
          <p:grpSpPr>
            <a:xfrm>
              <a:off x="2458719" y="3300249"/>
              <a:ext cx="4158074" cy="1968121"/>
              <a:chOff x="2458719" y="3300249"/>
              <a:chExt cx="4158074" cy="1968121"/>
            </a:xfrm>
          </p:grpSpPr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B629FFF9-962C-0F47-A1C9-567C2DD3B7F7}"/>
                  </a:ext>
                </a:extLst>
              </p:cNvPr>
              <p:cNvGrpSpPr/>
              <p:nvPr/>
            </p:nvGrpSpPr>
            <p:grpSpPr>
              <a:xfrm>
                <a:off x="2659685" y="3300249"/>
                <a:ext cx="3957108" cy="1968121"/>
                <a:chOff x="3016579" y="720638"/>
                <a:chExt cx="3957108" cy="2746468"/>
              </a:xfrm>
            </p:grpSpPr>
            <p:sp>
              <p:nvSpPr>
                <p:cNvPr id="15" name="吹き出し: 角を丸めた四角形 54">
                  <a:extLst>
                    <a:ext uri="{FF2B5EF4-FFF2-40B4-BE49-F238E27FC236}">
                      <a16:creationId xmlns:a16="http://schemas.microsoft.com/office/drawing/2014/main" id="{B47D72FA-9F5A-C541-AE60-B94A49E4324E}"/>
                    </a:ext>
                  </a:extLst>
                </p:cNvPr>
                <p:cNvSpPr/>
                <p:nvPr/>
              </p:nvSpPr>
              <p:spPr>
                <a:xfrm>
                  <a:off x="3016579" y="720638"/>
                  <a:ext cx="3839751" cy="2746468"/>
                </a:xfrm>
                <a:prstGeom prst="wedgeRoundRectCallout">
                  <a:avLst>
                    <a:gd name="adj1" fmla="val -60429"/>
                    <a:gd name="adj2" fmla="val 23467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A3559B06-410E-2040-8BDD-9CDF4090B837}"/>
                    </a:ext>
                  </a:extLst>
                </p:cNvPr>
                <p:cNvSpPr txBox="1"/>
                <p:nvPr/>
              </p:nvSpPr>
              <p:spPr>
                <a:xfrm>
                  <a:off x="3162957" y="880673"/>
                  <a:ext cx="3810730" cy="23398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dirty="0"/>
                    <a:t>動画が思った通りに動いているか</a:t>
                  </a:r>
                  <a:endParaRPr kumimoji="1" lang="en-US" altLang="ja-JP" dirty="0"/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dirty="0"/>
                    <a:t>試してみるよ。</a:t>
                  </a:r>
                  <a:endParaRPr kumimoji="1" lang="en-US" altLang="ja-JP" dirty="0"/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dirty="0"/>
                    <a:t>もんだいがなかったら</a:t>
                  </a:r>
                  <a:r>
                    <a:rPr kumimoji="1" lang="ja-JP" altLang="en-US" b="1" dirty="0">
                      <a:solidFill>
                        <a:srgbClr val="FF6600"/>
                      </a:solidFill>
                    </a:rPr>
                    <a:t>完成</a:t>
                  </a:r>
                  <a:r>
                    <a:rPr kumimoji="1" lang="ja-JP" altLang="en-US" dirty="0"/>
                    <a:t>だね！</a:t>
                  </a:r>
                  <a:endParaRPr kumimoji="1" lang="en-US" altLang="ja-JP" dirty="0"/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5454118-A513-4444-B67A-208E504524DF}"/>
                  </a:ext>
                </a:extLst>
              </p:cNvPr>
              <p:cNvSpPr txBox="1"/>
              <p:nvPr/>
            </p:nvSpPr>
            <p:spPr>
              <a:xfrm>
                <a:off x="4424360" y="3414930"/>
                <a:ext cx="7861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+mn-ea"/>
                  </a:rPr>
                  <a:t>うご</a:t>
                </a: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1349563-DFD6-2B4D-B999-F1AED1942E37}"/>
                  </a:ext>
                </a:extLst>
              </p:cNvPr>
              <p:cNvSpPr txBox="1"/>
              <p:nvPr/>
            </p:nvSpPr>
            <p:spPr>
              <a:xfrm>
                <a:off x="3649915" y="3414930"/>
                <a:ext cx="110569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+mn-ea"/>
                  </a:rPr>
                  <a:t>とお</a:t>
                </a: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1983460-8AAE-5D43-A314-81A54F6BC519}"/>
                  </a:ext>
                </a:extLst>
              </p:cNvPr>
              <p:cNvSpPr txBox="1"/>
              <p:nvPr/>
            </p:nvSpPr>
            <p:spPr>
              <a:xfrm>
                <a:off x="2458719" y="3894280"/>
                <a:ext cx="116150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+mn-ea"/>
                  </a:rPr>
                  <a:t>ため</a:t>
                </a:r>
              </a:p>
            </p:txBody>
          </p:sp>
        </p:grp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1DEAA2B5-1F6A-1F49-955E-8E451488ABBF}"/>
              </a:ext>
            </a:extLst>
          </p:cNvPr>
          <p:cNvGrpSpPr/>
          <p:nvPr/>
        </p:nvGrpSpPr>
        <p:grpSpPr>
          <a:xfrm>
            <a:off x="854386" y="2639159"/>
            <a:ext cx="5091094" cy="1237262"/>
            <a:chOff x="2552719" y="323749"/>
            <a:chExt cx="5091094" cy="1237262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1FA473A-4238-F243-89AE-2385017FC166}"/>
                </a:ext>
              </a:extLst>
            </p:cNvPr>
            <p:cNvSpPr txBox="1"/>
            <p:nvPr/>
          </p:nvSpPr>
          <p:spPr>
            <a:xfrm>
              <a:off x="2552719" y="323749"/>
              <a:ext cx="4944716" cy="1237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さいごに、編集した動画を全部見て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dirty="0">
                  <a:solidFill>
                    <a:srgbClr val="FF6600"/>
                  </a:solidFill>
                </a:rPr>
                <a:t>間違いがないか確認</a:t>
              </a:r>
              <a:r>
                <a:rPr kumimoji="1" lang="ja-JP" altLang="en-US" sz="2000" dirty="0"/>
                <a:t>します。</a:t>
              </a:r>
              <a:endParaRPr kumimoji="1" lang="en-US" altLang="ja-JP" sz="20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8CE1BBD-BFE0-5049-A3A1-1643933F8387}"/>
                </a:ext>
              </a:extLst>
            </p:cNvPr>
            <p:cNvSpPr txBox="1"/>
            <p:nvPr/>
          </p:nvSpPr>
          <p:spPr>
            <a:xfrm>
              <a:off x="3804062" y="401517"/>
              <a:ext cx="383975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+mn-ea"/>
                </a:rPr>
                <a:t>へんしゅう　　　どうが　　　ぜんぶみ　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DB9C48A-FB92-C544-96CB-E5E3EB46AEF8}"/>
                </a:ext>
              </a:extLst>
            </p:cNvPr>
            <p:cNvSpPr txBox="1"/>
            <p:nvPr/>
          </p:nvSpPr>
          <p:spPr>
            <a:xfrm>
              <a:off x="2590052" y="995547"/>
              <a:ext cx="295861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+mn-ea"/>
                </a:rPr>
                <a:t>まちが　　　　　　　　　　かくにん</a:t>
              </a:r>
            </a:p>
          </p:txBody>
        </p:sp>
      </p:grpSp>
      <p:sp>
        <p:nvSpPr>
          <p:cNvPr id="30" name="タイトル 4">
            <a:extLst>
              <a:ext uri="{FF2B5EF4-FFF2-40B4-BE49-F238E27FC236}">
                <a16:creationId xmlns:a16="http://schemas.microsoft.com/office/drawing/2014/main" id="{C7345326-70E4-44AA-8A0D-F3B3B7451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04" y="317535"/>
            <a:ext cx="8380640" cy="466281"/>
          </a:xfrm>
        </p:spPr>
        <p:txBody>
          <a:bodyPr/>
          <a:lstStyle/>
          <a:p>
            <a:r>
              <a:rPr lang="ja-JP" altLang="en-US" dirty="0"/>
              <a:t>動画編集の流れ　⑤ためす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4E33EC1-A037-42E5-A619-8DF91CD5671A}"/>
              </a:ext>
            </a:extLst>
          </p:cNvPr>
          <p:cNvSpPr txBox="1"/>
          <p:nvPr/>
        </p:nvSpPr>
        <p:spPr>
          <a:xfrm>
            <a:off x="311104" y="123137"/>
            <a:ext cx="1527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どうがへんしゅう　　　　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2E2B453-6E1A-46FB-912E-8100825F723A}"/>
              </a:ext>
            </a:extLst>
          </p:cNvPr>
          <p:cNvSpPr txBox="1"/>
          <p:nvPr/>
        </p:nvSpPr>
        <p:spPr>
          <a:xfrm>
            <a:off x="1962464" y="123137"/>
            <a:ext cx="551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なが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34" name="図表 33">
            <a:extLst>
              <a:ext uri="{FF2B5EF4-FFF2-40B4-BE49-F238E27FC236}">
                <a16:creationId xmlns:a16="http://schemas.microsoft.com/office/drawing/2014/main" id="{3354C424-988D-4D97-8CB0-CCA4A5023F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2186153"/>
              </p:ext>
            </p:extLst>
          </p:nvPr>
        </p:nvGraphicFramePr>
        <p:xfrm>
          <a:off x="381680" y="1199104"/>
          <a:ext cx="8380640" cy="595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FF0E464-5631-45FE-ACAF-AE39F96CDC11}"/>
              </a:ext>
            </a:extLst>
          </p:cNvPr>
          <p:cNvSpPr txBox="1"/>
          <p:nvPr/>
        </p:nvSpPr>
        <p:spPr>
          <a:xfrm>
            <a:off x="3483542" y="4639921"/>
            <a:ext cx="11056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+mn-ea"/>
              </a:rPr>
              <a:t>どうが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5E41D07-5566-4832-8F5A-CFE7E5C49CA6}"/>
              </a:ext>
            </a:extLst>
          </p:cNvPr>
          <p:cNvSpPr txBox="1"/>
          <p:nvPr/>
        </p:nvSpPr>
        <p:spPr>
          <a:xfrm>
            <a:off x="4008594" y="4630899"/>
            <a:ext cx="11056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+mn-ea"/>
              </a:rPr>
              <a:t>おも</a:t>
            </a:r>
          </a:p>
        </p:txBody>
      </p:sp>
      <p:pic>
        <p:nvPicPr>
          <p:cNvPr id="21" name="Picture 4" descr="映画館のイラスト">
            <a:extLst>
              <a:ext uri="{FF2B5EF4-FFF2-40B4-BE49-F238E27FC236}">
                <a16:creationId xmlns:a16="http://schemas.microsoft.com/office/drawing/2014/main" id="{37AC39A2-E89F-4C8D-B091-3D07C526E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484" y="2288809"/>
            <a:ext cx="2456006" cy="207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5B20B54-026C-492D-BB63-089A90294AC6}"/>
              </a:ext>
            </a:extLst>
          </p:cNvPr>
          <p:cNvSpPr txBox="1"/>
          <p:nvPr/>
        </p:nvSpPr>
        <p:spPr>
          <a:xfrm>
            <a:off x="5799102" y="5744677"/>
            <a:ext cx="11615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+mn-ea"/>
              </a:rPr>
              <a:t>かんせい</a:t>
            </a:r>
          </a:p>
        </p:txBody>
      </p:sp>
    </p:spTree>
    <p:extLst>
      <p:ext uri="{BB962C8B-B14F-4D97-AF65-F5344CB8AC3E}">
        <p14:creationId xmlns:p14="http://schemas.microsoft.com/office/powerpoint/2010/main" val="1767327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774" y="489459"/>
            <a:ext cx="3234862" cy="466281"/>
          </a:xfrm>
        </p:spPr>
        <p:txBody>
          <a:bodyPr/>
          <a:lstStyle/>
          <a:p>
            <a:r>
              <a:rPr lang="ja-JP" altLang="en-US" dirty="0"/>
              <a:t>動画編集で使う言葉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8ED82E-ED2C-4EC6-91DF-9EEEAE7F80E1}"/>
              </a:ext>
            </a:extLst>
          </p:cNvPr>
          <p:cNvSpPr txBox="1"/>
          <p:nvPr/>
        </p:nvSpPr>
        <p:spPr>
          <a:xfrm>
            <a:off x="2264154" y="306889"/>
            <a:ext cx="1031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　　　　ことば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326138" y="1696469"/>
            <a:ext cx="8084264" cy="5075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200" b="1" dirty="0"/>
              <a:t>「</a:t>
            </a:r>
            <a:r>
              <a:rPr kumimoji="1" lang="ja-JP" altLang="en-US" sz="2200" b="1" dirty="0">
                <a:solidFill>
                  <a:srgbClr val="FF6600"/>
                </a:solidFill>
              </a:rPr>
              <a:t>カット</a:t>
            </a:r>
            <a:r>
              <a:rPr kumimoji="1" lang="ja-JP" altLang="en-US" sz="2200" b="1" dirty="0"/>
              <a:t>」</a:t>
            </a:r>
            <a:r>
              <a:rPr kumimoji="1" lang="ja-JP" altLang="en-US" sz="2200" dirty="0"/>
              <a:t>　不要な部分を切り取り、動画の長さを変えます。</a:t>
            </a:r>
            <a:endParaRPr kumimoji="1" lang="en-US" altLang="ja-JP" sz="2200" dirty="0"/>
          </a:p>
          <a:p>
            <a:endParaRPr kumimoji="1" lang="en-US" altLang="ja-JP" sz="2200" dirty="0"/>
          </a:p>
          <a:p>
            <a:pPr>
              <a:lnSpc>
                <a:spcPct val="200000"/>
              </a:lnSpc>
            </a:pPr>
            <a:r>
              <a:rPr kumimoji="1" lang="ja-JP" altLang="en-US" sz="2200" b="1" dirty="0"/>
              <a:t>「</a:t>
            </a:r>
            <a:r>
              <a:rPr kumimoji="1" lang="ja-JP" altLang="en-US" sz="2200" b="1" dirty="0">
                <a:solidFill>
                  <a:srgbClr val="FF6600"/>
                </a:solidFill>
              </a:rPr>
              <a:t>繋げる</a:t>
            </a:r>
            <a:r>
              <a:rPr kumimoji="1" lang="ja-JP" altLang="en-US" sz="2200" b="1" dirty="0"/>
              <a:t>」</a:t>
            </a:r>
            <a:r>
              <a:rPr kumimoji="1" lang="ja-JP" altLang="en-US" sz="2200" dirty="0"/>
              <a:t>　別々の動画を一つにくっつけることです。</a:t>
            </a:r>
            <a:endParaRPr kumimoji="1" lang="en-US" altLang="ja-JP" sz="2200" dirty="0"/>
          </a:p>
          <a:p>
            <a:endParaRPr kumimoji="1" lang="en-US" altLang="ja-JP" sz="2200" dirty="0"/>
          </a:p>
          <a:p>
            <a:pPr>
              <a:lnSpc>
                <a:spcPct val="200000"/>
              </a:lnSpc>
            </a:pPr>
            <a:r>
              <a:rPr kumimoji="1" lang="ja-JP" altLang="en-US" sz="2200" b="1" dirty="0"/>
              <a:t>「</a:t>
            </a:r>
            <a:r>
              <a:rPr kumimoji="1" lang="ja-JP" altLang="en-US" sz="2200" b="1" dirty="0">
                <a:solidFill>
                  <a:srgbClr val="FF6600"/>
                </a:solidFill>
              </a:rPr>
              <a:t>エフェクト</a:t>
            </a:r>
            <a:r>
              <a:rPr kumimoji="1" lang="ja-JP" altLang="en-US" sz="2200" b="1" dirty="0"/>
              <a:t>」</a:t>
            </a:r>
            <a:r>
              <a:rPr kumimoji="1" lang="ja-JP" altLang="en-US" sz="2200" dirty="0"/>
              <a:t>　動画をより面白くするための機能です。</a:t>
            </a:r>
            <a:endParaRPr kumimoji="1" lang="en-US" altLang="ja-JP" sz="2200" dirty="0"/>
          </a:p>
          <a:p>
            <a:pPr>
              <a:lnSpc>
                <a:spcPct val="200000"/>
              </a:lnSpc>
            </a:pPr>
            <a:r>
              <a:rPr kumimoji="1" lang="ja-JP" altLang="en-US" sz="2200" dirty="0"/>
              <a:t>映像をキラキラさせたり、色を変えたりできます。</a:t>
            </a:r>
            <a:endParaRPr kumimoji="1" lang="en-US" altLang="ja-JP" sz="2200" dirty="0"/>
          </a:p>
          <a:p>
            <a:endParaRPr kumimoji="1" lang="en-US" altLang="ja-JP" sz="2200" dirty="0"/>
          </a:p>
          <a:p>
            <a:pPr>
              <a:lnSpc>
                <a:spcPct val="200000"/>
              </a:lnSpc>
            </a:pPr>
            <a:r>
              <a:rPr kumimoji="1" lang="ja-JP" altLang="en-US" sz="2200" b="1" dirty="0"/>
              <a:t>「</a:t>
            </a:r>
            <a:r>
              <a:rPr kumimoji="1" lang="ja-JP" altLang="en-US" sz="2200" b="1" dirty="0">
                <a:solidFill>
                  <a:srgbClr val="FF6600"/>
                </a:solidFill>
              </a:rPr>
              <a:t>フィルター</a:t>
            </a:r>
            <a:r>
              <a:rPr kumimoji="1" lang="ja-JP" altLang="en-US" sz="2200" b="1" dirty="0"/>
              <a:t>」</a:t>
            </a:r>
            <a:r>
              <a:rPr kumimoji="1" lang="ja-JP" altLang="en-US" sz="2200" dirty="0"/>
              <a:t>　動画の雰囲気を大きく変えられます。</a:t>
            </a:r>
          </a:p>
          <a:p>
            <a:pPr>
              <a:lnSpc>
                <a:spcPct val="200000"/>
              </a:lnSpc>
            </a:pPr>
            <a:endParaRPr kumimoji="1" lang="en-US" altLang="ja-JP" sz="22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FB449B3-0B2E-4645-BAB8-B9B3B2A5D721}"/>
              </a:ext>
            </a:extLst>
          </p:cNvPr>
          <p:cNvSpPr txBox="1"/>
          <p:nvPr/>
        </p:nvSpPr>
        <p:spPr>
          <a:xfrm>
            <a:off x="1975241" y="1689117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ふよう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74025C1-1F38-CF4C-8172-653CE7FA84A2}"/>
              </a:ext>
            </a:extLst>
          </p:cNvPr>
          <p:cNvSpPr txBox="1"/>
          <p:nvPr/>
        </p:nvSpPr>
        <p:spPr>
          <a:xfrm>
            <a:off x="2776484" y="1689117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ぶぶん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658DA2D-08A9-A14E-A26D-8C52F1CD7056}"/>
              </a:ext>
            </a:extLst>
          </p:cNvPr>
          <p:cNvSpPr txBox="1"/>
          <p:nvPr/>
        </p:nvSpPr>
        <p:spPr>
          <a:xfrm>
            <a:off x="3541636" y="1689117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き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3A6A657-51FC-7F4B-A0D4-90FC8E121CF6}"/>
              </a:ext>
            </a:extLst>
          </p:cNvPr>
          <p:cNvSpPr txBox="1"/>
          <p:nvPr/>
        </p:nvSpPr>
        <p:spPr>
          <a:xfrm>
            <a:off x="4093497" y="1689117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と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BF36169-EFCF-0E4F-9AFC-202BCA8EB4E7}"/>
              </a:ext>
            </a:extLst>
          </p:cNvPr>
          <p:cNvSpPr txBox="1"/>
          <p:nvPr/>
        </p:nvSpPr>
        <p:spPr>
          <a:xfrm>
            <a:off x="5169677" y="1689117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どうが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FEB6081-2615-674D-859A-D651087A07A3}"/>
              </a:ext>
            </a:extLst>
          </p:cNvPr>
          <p:cNvSpPr txBox="1"/>
          <p:nvPr/>
        </p:nvSpPr>
        <p:spPr>
          <a:xfrm>
            <a:off x="5807262" y="1689117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なが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CF39B0A-294E-174F-A386-8FBAD85273E4}"/>
              </a:ext>
            </a:extLst>
          </p:cNvPr>
          <p:cNvSpPr txBox="1"/>
          <p:nvPr/>
        </p:nvSpPr>
        <p:spPr>
          <a:xfrm>
            <a:off x="6593461" y="1689117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か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6871060-65AA-C949-B6FE-FC187AAF8B59}"/>
              </a:ext>
            </a:extLst>
          </p:cNvPr>
          <p:cNvSpPr txBox="1"/>
          <p:nvPr/>
        </p:nvSpPr>
        <p:spPr>
          <a:xfrm>
            <a:off x="418852" y="2670513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FF0000"/>
                </a:solidFill>
                <a:latin typeface="+mn-ea"/>
              </a:rPr>
              <a:t>つな</a:t>
            </a:r>
            <a:endParaRPr kumimoji="1" lang="ja-JP" altLang="en-US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6383152-0294-E04A-AAB5-6BA6FB2D06F0}"/>
              </a:ext>
            </a:extLst>
          </p:cNvPr>
          <p:cNvSpPr txBox="1"/>
          <p:nvPr/>
        </p:nvSpPr>
        <p:spPr>
          <a:xfrm>
            <a:off x="1879905" y="2670513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+mn-ea"/>
              </a:rPr>
              <a:t>べつべつ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2BBC979-21B8-7C4E-89DD-B48F3FB055F3}"/>
              </a:ext>
            </a:extLst>
          </p:cNvPr>
          <p:cNvSpPr txBox="1"/>
          <p:nvPr/>
        </p:nvSpPr>
        <p:spPr>
          <a:xfrm>
            <a:off x="2693648" y="2670513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どうが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3B0683C-11ED-BE45-93B4-A1F557766153}"/>
              </a:ext>
            </a:extLst>
          </p:cNvPr>
          <p:cNvSpPr txBox="1"/>
          <p:nvPr/>
        </p:nvSpPr>
        <p:spPr>
          <a:xfrm>
            <a:off x="2545562" y="3718440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どうが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5DADCD5-E219-3043-B4BB-AC79CC651B2B}"/>
              </a:ext>
            </a:extLst>
          </p:cNvPr>
          <p:cNvSpPr txBox="1"/>
          <p:nvPr/>
        </p:nvSpPr>
        <p:spPr>
          <a:xfrm>
            <a:off x="2528526" y="5361936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どうが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67450BD-718B-3146-98C9-51C637A5A7A3}"/>
              </a:ext>
            </a:extLst>
          </p:cNvPr>
          <p:cNvSpPr txBox="1"/>
          <p:nvPr/>
        </p:nvSpPr>
        <p:spPr>
          <a:xfrm>
            <a:off x="3477860" y="2670513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ひと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26F65BB-C5B2-8845-B143-83AB24388670}"/>
              </a:ext>
            </a:extLst>
          </p:cNvPr>
          <p:cNvSpPr txBox="1"/>
          <p:nvPr/>
        </p:nvSpPr>
        <p:spPr>
          <a:xfrm>
            <a:off x="3902842" y="3718440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おもしろ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7590ADD-7585-E14F-9897-D6FDEE7BD6A0}"/>
              </a:ext>
            </a:extLst>
          </p:cNvPr>
          <p:cNvSpPr txBox="1"/>
          <p:nvPr/>
        </p:nvSpPr>
        <p:spPr>
          <a:xfrm>
            <a:off x="6180088" y="3718440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きのう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3CC2564-08E0-4C4C-9525-8E60C479F7DE}"/>
              </a:ext>
            </a:extLst>
          </p:cNvPr>
          <p:cNvSpPr txBox="1"/>
          <p:nvPr/>
        </p:nvSpPr>
        <p:spPr>
          <a:xfrm>
            <a:off x="326138" y="4372762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えいぞう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67BDE39-177E-6441-805B-E3232157164D}"/>
              </a:ext>
            </a:extLst>
          </p:cNvPr>
          <p:cNvSpPr txBox="1"/>
          <p:nvPr/>
        </p:nvSpPr>
        <p:spPr>
          <a:xfrm>
            <a:off x="3502041" y="4372762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いろ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4FABD20-06D2-FD40-9D31-4526A8B90A1E}"/>
              </a:ext>
            </a:extLst>
          </p:cNvPr>
          <p:cNvSpPr txBox="1"/>
          <p:nvPr/>
        </p:nvSpPr>
        <p:spPr>
          <a:xfrm>
            <a:off x="4053417" y="4372762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か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C01A26B-16E7-D24D-8146-1DC411D2E806}"/>
              </a:ext>
            </a:extLst>
          </p:cNvPr>
          <p:cNvSpPr txBox="1"/>
          <p:nvPr/>
        </p:nvSpPr>
        <p:spPr>
          <a:xfrm>
            <a:off x="3370084" y="5356536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ふんいき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3EF696B-7DC5-E24D-8031-06C229B68D53}"/>
              </a:ext>
            </a:extLst>
          </p:cNvPr>
          <p:cNvSpPr txBox="1"/>
          <p:nvPr/>
        </p:nvSpPr>
        <p:spPr>
          <a:xfrm>
            <a:off x="5176766" y="5356536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か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D66C28F-EA28-E244-A2A1-0CB5BABE0DD9}"/>
              </a:ext>
            </a:extLst>
          </p:cNvPr>
          <p:cNvSpPr txBox="1"/>
          <p:nvPr/>
        </p:nvSpPr>
        <p:spPr>
          <a:xfrm>
            <a:off x="4388085" y="5356536"/>
            <a:ext cx="786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おお</a:t>
            </a:r>
            <a:endParaRPr kumimoji="1" lang="ja-JP" altLang="en-US" sz="1050" dirty="0">
              <a:latin typeface="+mn-ea"/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8679B649-170D-4449-B3C2-E6BD10EB4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625" y="104692"/>
            <a:ext cx="1067129" cy="169256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D2DCCB4-BAF2-5D42-830B-19794FA5C77D}"/>
              </a:ext>
            </a:extLst>
          </p:cNvPr>
          <p:cNvGrpSpPr/>
          <p:nvPr/>
        </p:nvGrpSpPr>
        <p:grpSpPr>
          <a:xfrm>
            <a:off x="3870959" y="237227"/>
            <a:ext cx="3802707" cy="1052586"/>
            <a:chOff x="4345801" y="-99562"/>
            <a:chExt cx="3802707" cy="1052586"/>
          </a:xfrm>
        </p:grpSpPr>
        <p:sp>
          <p:nvSpPr>
            <p:cNvPr id="36" name="吹き出し: 角を丸めた四角形 11">
              <a:extLst>
                <a:ext uri="{FF2B5EF4-FFF2-40B4-BE49-F238E27FC236}">
                  <a16:creationId xmlns:a16="http://schemas.microsoft.com/office/drawing/2014/main" id="{3B26E9D6-E44C-414E-93C3-EC63E192D0D5}"/>
                </a:ext>
              </a:extLst>
            </p:cNvPr>
            <p:cNvSpPr/>
            <p:nvPr/>
          </p:nvSpPr>
          <p:spPr>
            <a:xfrm>
              <a:off x="4345801" y="-54141"/>
              <a:ext cx="3802707" cy="1007165"/>
            </a:xfrm>
            <a:prstGeom prst="wedgeRoundRectCallout">
              <a:avLst>
                <a:gd name="adj1" fmla="val 54886"/>
                <a:gd name="adj2" fmla="val 2449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7FDB36B2-C405-114D-BC7E-3BAE7D028D96}"/>
                </a:ext>
              </a:extLst>
            </p:cNvPr>
            <p:cNvSpPr txBox="1"/>
            <p:nvPr/>
          </p:nvSpPr>
          <p:spPr>
            <a:xfrm>
              <a:off x="4457029" y="-99562"/>
              <a:ext cx="36914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endParaRPr kumimoji="1" lang="en-US" altLang="ja-JP" sz="1600" dirty="0"/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94F92B9-09CD-3F44-A17B-0B79C370AEDB}"/>
                </a:ext>
              </a:extLst>
            </p:cNvPr>
            <p:cNvSpPr txBox="1"/>
            <p:nvPr/>
          </p:nvSpPr>
          <p:spPr>
            <a:xfrm>
              <a:off x="5226012" y="375913"/>
              <a:ext cx="16373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latin typeface="+mn-ea"/>
                </a:rPr>
                <a:t>ひと　　　　　　おぼ</a:t>
              </a:r>
              <a:endParaRPr kumimoji="1" lang="en-US" altLang="ja-JP" sz="900" dirty="0">
                <a:latin typeface="+mn-ea"/>
              </a:endParaRP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544D952-05F4-9442-88F2-66E2F0159D37}"/>
              </a:ext>
            </a:extLst>
          </p:cNvPr>
          <p:cNvSpPr txBox="1"/>
          <p:nvPr/>
        </p:nvSpPr>
        <p:spPr>
          <a:xfrm>
            <a:off x="1955877" y="306889"/>
            <a:ext cx="5574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18E152F-2773-1A40-94E5-AF6D8F502D3C}"/>
              </a:ext>
            </a:extLst>
          </p:cNvPr>
          <p:cNvSpPr txBox="1"/>
          <p:nvPr/>
        </p:nvSpPr>
        <p:spPr>
          <a:xfrm>
            <a:off x="417858" y="306889"/>
            <a:ext cx="12027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どうがへんしゅう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897833E-F19D-4B67-A364-DEE50E893548}"/>
              </a:ext>
            </a:extLst>
          </p:cNvPr>
          <p:cNvSpPr txBox="1"/>
          <p:nvPr/>
        </p:nvSpPr>
        <p:spPr>
          <a:xfrm>
            <a:off x="3996098" y="337292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800" dirty="0"/>
              <a:t>たくさんあるけど、</a:t>
            </a:r>
            <a:endParaRPr kumimoji="1" lang="en-US" altLang="ja-JP" sz="1800" dirty="0"/>
          </a:p>
          <a:p>
            <a:endParaRPr kumimoji="1" lang="en-US" altLang="ja-JP" dirty="0"/>
          </a:p>
          <a:p>
            <a:r>
              <a:rPr kumimoji="1" lang="ja-JP" altLang="en-US" sz="1800" dirty="0"/>
              <a:t>これから一つずつ覚えていこう！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2207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1106</Words>
  <Application>Microsoft Macintosh PowerPoint</Application>
  <PresentationFormat>画面に合わせる (4:3)</PresentationFormat>
  <Paragraphs>361</Paragraphs>
  <Slides>19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6" baseType="lpstr">
      <vt:lpstr>Meiryo UI</vt:lpstr>
      <vt:lpstr>UD デジタル 教科書体 NP-R</vt:lpstr>
      <vt:lpstr>Meiryo</vt:lpstr>
      <vt:lpstr>Meiryo</vt:lpstr>
      <vt:lpstr>Arial</vt:lpstr>
      <vt:lpstr>Calibri</vt:lpstr>
      <vt:lpstr>曲線</vt:lpstr>
      <vt:lpstr>基礎第1回　動画編集とは？</vt:lpstr>
      <vt:lpstr>目次</vt:lpstr>
      <vt:lpstr>動画編集とは？</vt:lpstr>
      <vt:lpstr>動画はどうやってつくられる？</vt:lpstr>
      <vt:lpstr>動画編集とは？</vt:lpstr>
      <vt:lpstr>動画の仕組み、写真との違い</vt:lpstr>
      <vt:lpstr>動画はどうして動くの？</vt:lpstr>
      <vt:lpstr>動画はどうして動くの？</vt:lpstr>
      <vt:lpstr>1本の動画ができるまで</vt:lpstr>
      <vt:lpstr>1本の動画ができるまで</vt:lpstr>
      <vt:lpstr>1本の動画ができるまで</vt:lpstr>
      <vt:lpstr>動画編集の流れ</vt:lpstr>
      <vt:lpstr>動画編集の流れ　①みる</vt:lpstr>
      <vt:lpstr>動画編集の流れ　②きる</vt:lpstr>
      <vt:lpstr>動画編集の流れ　③つなぐ</vt:lpstr>
      <vt:lpstr>動画編集の流れ　④かざる</vt:lpstr>
      <vt:lpstr>動画編集の流れ　⑤ためす</vt:lpstr>
      <vt:lpstr>動画編集で使う言葉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2022-04-01T07:01:37Z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