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7"/>
  </p:notesMasterIdLst>
  <p:handoutMasterIdLst>
    <p:handoutMasterId r:id="rId48"/>
  </p:handoutMasterIdLst>
  <p:sldIdLst>
    <p:sldId id="404" r:id="rId5"/>
    <p:sldId id="310" r:id="rId6"/>
    <p:sldId id="259" r:id="rId7"/>
    <p:sldId id="471" r:id="rId8"/>
    <p:sldId id="472" r:id="rId9"/>
    <p:sldId id="470" r:id="rId10"/>
    <p:sldId id="473" r:id="rId11"/>
    <p:sldId id="474" r:id="rId12"/>
    <p:sldId id="478" r:id="rId13"/>
    <p:sldId id="456" r:id="rId14"/>
    <p:sldId id="457" r:id="rId15"/>
    <p:sldId id="395" r:id="rId16"/>
    <p:sldId id="363" r:id="rId17"/>
    <p:sldId id="458" r:id="rId18"/>
    <p:sldId id="432" r:id="rId19"/>
    <p:sldId id="444" r:id="rId20"/>
    <p:sldId id="459" r:id="rId21"/>
    <p:sldId id="434" r:id="rId22"/>
    <p:sldId id="435" r:id="rId23"/>
    <p:sldId id="436" r:id="rId24"/>
    <p:sldId id="446" r:id="rId25"/>
    <p:sldId id="384" r:id="rId26"/>
    <p:sldId id="385" r:id="rId27"/>
    <p:sldId id="460" r:id="rId28"/>
    <p:sldId id="416" r:id="rId29"/>
    <p:sldId id="417" r:id="rId30"/>
    <p:sldId id="448" r:id="rId31"/>
    <p:sldId id="449" r:id="rId32"/>
    <p:sldId id="450" r:id="rId33"/>
    <p:sldId id="451" r:id="rId34"/>
    <p:sldId id="452" r:id="rId35"/>
    <p:sldId id="477" r:id="rId36"/>
    <p:sldId id="461" r:id="rId37"/>
    <p:sldId id="438" r:id="rId38"/>
    <p:sldId id="462" r:id="rId39"/>
    <p:sldId id="463" r:id="rId40"/>
    <p:sldId id="464" r:id="rId41"/>
    <p:sldId id="465" r:id="rId42"/>
    <p:sldId id="391" r:id="rId43"/>
    <p:sldId id="401" r:id="rId44"/>
    <p:sldId id="469" r:id="rId45"/>
    <p:sldId id="335" r:id="rId46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94730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694826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814" y="4885949"/>
            <a:ext cx="7955280" cy="938077"/>
          </a:xfrm>
        </p:spPr>
        <p:txBody>
          <a:bodyPr rtlCol="0"/>
          <a:lstStyle/>
          <a:p>
            <a:pPr>
              <a:lnSpc>
                <a:spcPct val="200000"/>
              </a:lnSpc>
            </a:pPr>
            <a:r>
              <a:rPr lang="ja-JP" altLang="en-US"/>
              <a:t>初級第</a:t>
            </a:r>
            <a:r>
              <a:rPr lang="en-US" altLang="ja-JP" dirty="0"/>
              <a:t>9</a:t>
            </a:r>
            <a:r>
              <a:rPr lang="ja-JP" altLang="en-US"/>
              <a:t>回</a:t>
            </a:r>
            <a:r>
              <a:rPr lang="ja-JP" altLang="en-US" dirty="0"/>
              <a:t>　</a:t>
            </a:r>
            <a:r>
              <a:rPr lang="ja-JP" altLang="en-US"/>
              <a:t>エフェクトを使いこなそう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008221" y="5060851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CA0D15-11B7-0341-9C6B-C7F218CF2B53}"/>
              </a:ext>
            </a:extLst>
          </p:cNvPr>
          <p:cNvSpPr txBox="1"/>
          <p:nvPr/>
        </p:nvSpPr>
        <p:spPr>
          <a:xfrm>
            <a:off x="4631955" y="5060851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つか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6A39A0-D98B-EE49-8911-E0CC0589FFF9}"/>
              </a:ext>
            </a:extLst>
          </p:cNvPr>
          <p:cNvSpPr txBox="1"/>
          <p:nvPr/>
        </p:nvSpPr>
        <p:spPr>
          <a:xfrm>
            <a:off x="591281" y="5060851"/>
            <a:ext cx="12188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しょきゅうだい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5804D907-D20A-4238-8A61-DF358FAC2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1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lang="en-US" altLang="ja-JP" dirty="0"/>
          </a:p>
          <a:p>
            <a:r>
              <a:rPr lang="ja-JP" altLang="en-US"/>
              <a:t>動画を編集しよう！</a:t>
            </a:r>
            <a:endParaRPr lang="en-US" altLang="ja-JP" dirty="0"/>
          </a:p>
          <a:p>
            <a:r>
              <a:rPr lang="ja-JP" altLang="en-US"/>
              <a:t>完成した動画を編集する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054FB45F-C426-E94C-8B16-184962B081C3}"/>
              </a:ext>
            </a:extLst>
          </p:cNvPr>
          <p:cNvSpPr/>
          <p:nvPr/>
        </p:nvSpPr>
        <p:spPr>
          <a:xfrm>
            <a:off x="205525" y="1256530"/>
            <a:ext cx="2800767" cy="21236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effectLst/>
                <a:latin typeface="Meiryo" panose="020B0604030504040204" pitchFamily="34" charset="-128"/>
                <a:ea typeface="Meiryo" panose="020B0604030504040204" pitchFamily="34" charset="-128"/>
              </a:rPr>
              <a:t>　　　どうがそざい　かくにん</a:t>
            </a:r>
            <a:endParaRPr lang="en-US" altLang="ja-JP" sz="1200" dirty="0">
              <a:effectLst/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どうが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  <a:p>
            <a:pPr>
              <a:lnSpc>
                <a:spcPct val="300000"/>
              </a:lnSpc>
              <a:spcBef>
                <a:spcPts val="1800"/>
              </a:spcBef>
            </a:pPr>
            <a:r>
              <a:rPr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　　かんせい　　どうが　へんしゅう</a:t>
            </a:r>
            <a:endParaRPr lang="en-US" altLang="ja-JP" sz="12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6EC324E-C260-5748-8FFD-B377FC2FCA73}"/>
              </a:ext>
            </a:extLst>
          </p:cNvPr>
          <p:cNvSpPr txBox="1"/>
          <p:nvPr/>
        </p:nvSpPr>
        <p:spPr>
          <a:xfrm>
            <a:off x="1186232" y="2312780"/>
            <a:ext cx="954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動画素材の確認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457494"/>
            <a:ext cx="30572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　　　　　　かくにん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B8931AD3-1328-B747-9240-AA7F2FAFAA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82DE9E1-1B1D-B14C-90A4-FD07448DA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25" y="1037838"/>
            <a:ext cx="1090465" cy="1847439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52252B06-47B6-5C47-BB9A-AFBE51E41877}"/>
              </a:ext>
            </a:extLst>
          </p:cNvPr>
          <p:cNvGrpSpPr/>
          <p:nvPr/>
        </p:nvGrpSpPr>
        <p:grpSpPr>
          <a:xfrm>
            <a:off x="2861660" y="1208711"/>
            <a:ext cx="4970374" cy="1542181"/>
            <a:chOff x="3377395" y="912480"/>
            <a:chExt cx="4599559" cy="1542181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E4A71660-98AF-774C-AEFD-042327CEE115}"/>
                </a:ext>
              </a:extLst>
            </p:cNvPr>
            <p:cNvGrpSpPr/>
            <p:nvPr/>
          </p:nvGrpSpPr>
          <p:grpSpPr>
            <a:xfrm>
              <a:off x="3377395" y="912480"/>
              <a:ext cx="4599559" cy="1542181"/>
              <a:chOff x="3377395" y="912480"/>
              <a:chExt cx="4599559" cy="1542181"/>
            </a:xfrm>
          </p:grpSpPr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3F2648D4-9628-9649-BB59-C81AD4946D95}"/>
                  </a:ext>
                </a:extLst>
              </p:cNvPr>
              <p:cNvGrpSpPr/>
              <p:nvPr/>
            </p:nvGrpSpPr>
            <p:grpSpPr>
              <a:xfrm>
                <a:off x="3377395" y="912480"/>
                <a:ext cx="4599559" cy="1542181"/>
                <a:chOff x="1577632" y="4600511"/>
                <a:chExt cx="10170684" cy="2550707"/>
              </a:xfrm>
            </p:grpSpPr>
            <p:sp>
              <p:nvSpPr>
                <p:cNvPr id="12" name="吹き出し: 角を丸めた四角形 60">
                  <a:extLst>
                    <a:ext uri="{FF2B5EF4-FFF2-40B4-BE49-F238E27FC236}">
                      <a16:creationId xmlns:a16="http://schemas.microsoft.com/office/drawing/2014/main" id="{14A2627E-8758-D248-9781-65D69DA4A05A}"/>
                    </a:ext>
                  </a:extLst>
                </p:cNvPr>
                <p:cNvSpPr/>
                <p:nvPr/>
              </p:nvSpPr>
              <p:spPr>
                <a:xfrm>
                  <a:off x="1577632" y="4643614"/>
                  <a:ext cx="10170682" cy="2507604"/>
                </a:xfrm>
                <a:prstGeom prst="wedgeRoundRectCallout">
                  <a:avLst>
                    <a:gd name="adj1" fmla="val -56360"/>
                    <a:gd name="adj2" fmla="val -21527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3" name="テキスト ボックス 12">
                  <a:extLst>
                    <a:ext uri="{FF2B5EF4-FFF2-40B4-BE49-F238E27FC236}">
                      <a16:creationId xmlns:a16="http://schemas.microsoft.com/office/drawing/2014/main" id="{8E6AA31D-F62A-E449-8A0A-159BDA44C5FE}"/>
                    </a:ext>
                  </a:extLst>
                </p:cNvPr>
                <p:cNvSpPr txBox="1"/>
                <p:nvPr/>
              </p:nvSpPr>
              <p:spPr>
                <a:xfrm>
                  <a:off x="1577634" y="4600511"/>
                  <a:ext cx="10170682" cy="249434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デスクトップにある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動画編集教室初級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-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編集素材フォルダ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」の中の</a:t>
                  </a:r>
                  <a:endParaRPr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「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初級第</a:t>
                  </a:r>
                  <a:r>
                    <a:rPr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9</a:t>
                  </a:r>
                  <a:r>
                    <a:rPr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  <a:ea typeface="Meiryo" panose="020B0604030504040204" pitchFamily="34" charset="-128"/>
                    </a:rPr>
                    <a:t>回動画編集の素材</a:t>
                  </a:r>
                  <a:r>
                    <a:rPr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」を</a:t>
                  </a:r>
                  <a:r>
                    <a:rPr kumimoji="1" lang="ja-JP" altLang="en-US" sz="1600">
                      <a:latin typeface="Meiryo" panose="020B0604030504040204" pitchFamily="34" charset="-128"/>
                      <a:ea typeface="Meiryo" panose="020B0604030504040204" pitchFamily="34" charset="-128"/>
                    </a:rPr>
                    <a:t>クリックしよう！</a:t>
                  </a: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71DE1F59-B246-864E-B5DD-6276040862B0}"/>
                  </a:ext>
                </a:extLst>
              </p:cNvPr>
              <p:cNvSpPr txBox="1"/>
              <p:nvPr/>
            </p:nvSpPr>
            <p:spPr>
              <a:xfrm>
                <a:off x="4223720" y="1963714"/>
                <a:ext cx="133882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かいどうがへんしゅう</a:t>
                </a: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D505BEC-E5B1-064A-BAE1-46E58A7F458D}"/>
                  </a:ext>
                </a:extLst>
              </p:cNvPr>
              <p:cNvSpPr txBox="1"/>
              <p:nvPr/>
            </p:nvSpPr>
            <p:spPr>
              <a:xfrm>
                <a:off x="5374358" y="1963714"/>
                <a:ext cx="530915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そざい</a:t>
                </a: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64646F-DDC8-524E-A84C-7206CC8520C9}"/>
                  </a:ext>
                </a:extLst>
              </p:cNvPr>
              <p:cNvSpPr txBox="1"/>
              <p:nvPr/>
            </p:nvSpPr>
            <p:spPr>
              <a:xfrm>
                <a:off x="7028436" y="1435667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FA9ECAB-AE2F-074D-9701-AA4F8F8E0236}"/>
                  </a:ext>
                </a:extLst>
              </p:cNvPr>
              <p:cNvSpPr txBox="1"/>
              <p:nvPr/>
            </p:nvSpPr>
            <p:spPr>
              <a:xfrm>
                <a:off x="3481030" y="1435667"/>
                <a:ext cx="318548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どうがへんしゅうきょうしつしょきゅうへんしゅうそざい</a:t>
                </a:r>
              </a:p>
            </p:txBody>
          </p:sp>
        </p:grp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D09CEEA1-6A85-D543-B23D-6AC6F92935C0}"/>
                </a:ext>
              </a:extLst>
            </p:cNvPr>
            <p:cNvSpPr txBox="1"/>
            <p:nvPr/>
          </p:nvSpPr>
          <p:spPr>
            <a:xfrm>
              <a:off x="3481030" y="1963714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</p:grp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7D62231-C5B4-9645-B3A0-C971DFE32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884" y="420389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B0F34AD-23C9-8442-A14B-E2B401BB4DF1}"/>
              </a:ext>
            </a:extLst>
          </p:cNvPr>
          <p:cNvSpPr txBox="1"/>
          <p:nvPr/>
        </p:nvSpPr>
        <p:spPr>
          <a:xfrm>
            <a:off x="293098" y="18231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D44D683-4A58-0949-A9EB-241AA38A9DCE}"/>
              </a:ext>
            </a:extLst>
          </p:cNvPr>
          <p:cNvSpPr txBox="1"/>
          <p:nvPr/>
        </p:nvSpPr>
        <p:spPr>
          <a:xfrm>
            <a:off x="1817098" y="18231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2C7B11D2-C9E6-8144-BD45-CC9634E49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09" y="3561521"/>
            <a:ext cx="1892300" cy="1524000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E465D5-D7CF-1B4A-A9FC-B40B7F9F38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8365" y="3182154"/>
            <a:ext cx="4759187" cy="2981029"/>
          </a:xfrm>
          <a:prstGeom prst="rect">
            <a:avLst/>
          </a:prstGeom>
        </p:spPr>
      </p:pic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E36E2DCC-C53B-174C-8039-73149247C17C}"/>
              </a:ext>
            </a:extLst>
          </p:cNvPr>
          <p:cNvSpPr/>
          <p:nvPr/>
        </p:nvSpPr>
        <p:spPr>
          <a:xfrm>
            <a:off x="6559435" y="4137745"/>
            <a:ext cx="944218" cy="10698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2" name="右矢印 21">
            <a:extLst>
              <a:ext uri="{FF2B5EF4-FFF2-40B4-BE49-F238E27FC236}">
                <a16:creationId xmlns:a16="http://schemas.microsoft.com/office/drawing/2014/main" id="{1B8A3E16-99EE-E340-BC2C-0C527C25489E}"/>
              </a:ext>
            </a:extLst>
          </p:cNvPr>
          <p:cNvSpPr/>
          <p:nvPr/>
        </p:nvSpPr>
        <p:spPr>
          <a:xfrm>
            <a:off x="2645659" y="409175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962B0E7-8E00-0C47-B616-AAB51D309DB6}"/>
              </a:ext>
            </a:extLst>
          </p:cNvPr>
          <p:cNvSpPr txBox="1"/>
          <p:nvPr/>
        </p:nvSpPr>
        <p:spPr>
          <a:xfrm>
            <a:off x="765829" y="5253897"/>
            <a:ext cx="22972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【</a:t>
            </a:r>
            <a:r>
              <a:rPr lang="ja-JP" altLang="en-US" sz="1800" b="1">
                <a:latin typeface="Meiryo" panose="020B0604030504040204" pitchFamily="34" charset="-128"/>
                <a:ea typeface="Meiryo" panose="020B0604030504040204" pitchFamily="34" charset="-128"/>
              </a:rPr>
              <a:t>デスクトップ</a:t>
            </a:r>
            <a:r>
              <a:rPr lang="en-US" altLang="ja-JP" sz="1800" b="1" dirty="0">
                <a:latin typeface="Meiryo" panose="020B0604030504040204" pitchFamily="34" charset="-128"/>
                <a:ea typeface="Meiryo" panose="020B0604030504040204" pitchFamily="34" charset="-128"/>
              </a:rPr>
              <a:t>】</a:t>
            </a:r>
            <a:endParaRPr lang="ja-JP" altLang="en-US" b="1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B912FC77-BCA2-3245-A754-59199D2023DD}"/>
              </a:ext>
            </a:extLst>
          </p:cNvPr>
          <p:cNvGrpSpPr/>
          <p:nvPr/>
        </p:nvGrpSpPr>
        <p:grpSpPr>
          <a:xfrm>
            <a:off x="1977747" y="3194962"/>
            <a:ext cx="1117530" cy="564742"/>
            <a:chOff x="2991639" y="705694"/>
            <a:chExt cx="4034034" cy="564742"/>
          </a:xfrm>
        </p:grpSpPr>
        <p:sp>
          <p:nvSpPr>
            <p:cNvPr id="34" name="吹き出し: 角を丸めた四角形 19">
              <a:extLst>
                <a:ext uri="{FF2B5EF4-FFF2-40B4-BE49-F238E27FC236}">
                  <a16:creationId xmlns:a16="http://schemas.microsoft.com/office/drawing/2014/main" id="{FE2D7740-38B4-4148-8FCD-023C43223A8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6325"/>
                <a:gd name="adj2" fmla="val 737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D66958AA-FD02-3443-B5BE-D5A4EEF79EE5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37A5734-307D-844A-B283-EBED9A4FC69B}"/>
              </a:ext>
            </a:extLst>
          </p:cNvPr>
          <p:cNvGrpSpPr/>
          <p:nvPr/>
        </p:nvGrpSpPr>
        <p:grpSpPr>
          <a:xfrm>
            <a:off x="7592264" y="4305330"/>
            <a:ext cx="1117530" cy="564742"/>
            <a:chOff x="2991639" y="705694"/>
            <a:chExt cx="4034034" cy="564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168E4499-F333-4E4B-853B-923785C26F64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66573"/>
                <a:gd name="adj2" fmla="val 11784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8424795D-2367-A14A-962D-A9A4AB21B952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クリック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179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C99107-6468-EE49-9764-669AE64B20C1}"/>
              </a:ext>
            </a:extLst>
          </p:cNvPr>
          <p:cNvGrpSpPr/>
          <p:nvPr/>
        </p:nvGrpSpPr>
        <p:grpSpPr>
          <a:xfrm>
            <a:off x="1273661" y="848645"/>
            <a:ext cx="6596678" cy="630942"/>
            <a:chOff x="247305" y="276639"/>
            <a:chExt cx="659667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59667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まず、今回編集で使用する動画の素材の確認をします。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44582B5-8CB3-4E46-BFF9-BC55EBA0D9B1}"/>
                </a:ext>
              </a:extLst>
            </p:cNvPr>
            <p:cNvSpPr txBox="1"/>
            <p:nvPr/>
          </p:nvSpPr>
          <p:spPr>
            <a:xfrm>
              <a:off x="993407" y="345889"/>
              <a:ext cx="133882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こんかいへんしゅう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35140C63-8ED2-3048-B0D0-BFF67506B26B}"/>
                </a:ext>
              </a:extLst>
            </p:cNvPr>
            <p:cNvSpPr txBox="1"/>
            <p:nvPr/>
          </p:nvSpPr>
          <p:spPr>
            <a:xfrm>
              <a:off x="2332235" y="3458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しよう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868A3873-FB4D-FC44-AA67-1670C42FA24F}"/>
                </a:ext>
              </a:extLst>
            </p:cNvPr>
            <p:cNvSpPr txBox="1"/>
            <p:nvPr/>
          </p:nvSpPr>
          <p:spPr>
            <a:xfrm>
              <a:off x="3386369" y="35834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06D5A65-6B13-A04B-9EBA-CB609667ED73}"/>
                </a:ext>
              </a:extLst>
            </p:cNvPr>
            <p:cNvSpPr txBox="1"/>
            <p:nvPr/>
          </p:nvSpPr>
          <p:spPr>
            <a:xfrm>
              <a:off x="4061042" y="34675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683FFDE-9BF7-1741-9B99-21F6B7CDD37F}"/>
                </a:ext>
              </a:extLst>
            </p:cNvPr>
            <p:cNvSpPr txBox="1"/>
            <p:nvPr/>
          </p:nvSpPr>
          <p:spPr>
            <a:xfrm>
              <a:off x="4901912" y="35834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</a:p>
          </p:txBody>
        </p:sp>
      </p:grpSp>
      <p:sp>
        <p:nvSpPr>
          <p:cNvPr id="21" name="四角形: 角を丸くする 71">
            <a:extLst>
              <a:ext uri="{FF2B5EF4-FFF2-40B4-BE49-F238E27FC236}">
                <a16:creationId xmlns:a16="http://schemas.microsoft.com/office/drawing/2014/main" id="{F3290CD6-900A-8149-BD25-C8D9A58E0825}"/>
              </a:ext>
            </a:extLst>
          </p:cNvPr>
          <p:cNvSpPr/>
          <p:nvPr/>
        </p:nvSpPr>
        <p:spPr>
          <a:xfrm>
            <a:off x="289378" y="3373116"/>
            <a:ext cx="8792386" cy="2008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AE442210-E650-8949-9667-41B367397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491" y="1985380"/>
            <a:ext cx="1498873" cy="113769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B814315-B55E-534E-AD79-2D09A2F0B785}"/>
              </a:ext>
            </a:extLst>
          </p:cNvPr>
          <p:cNvGrpSpPr/>
          <p:nvPr/>
        </p:nvGrpSpPr>
        <p:grpSpPr>
          <a:xfrm>
            <a:off x="3571751" y="1679326"/>
            <a:ext cx="3937137" cy="1508105"/>
            <a:chOff x="3456908" y="734837"/>
            <a:chExt cx="3937137" cy="1508105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1FEC2F42-DE17-AD41-A552-F09D5A03D275}"/>
                </a:ext>
              </a:extLst>
            </p:cNvPr>
            <p:cNvGrpSpPr/>
            <p:nvPr/>
          </p:nvGrpSpPr>
          <p:grpSpPr>
            <a:xfrm>
              <a:off x="3456908" y="734837"/>
              <a:ext cx="3937137" cy="1508105"/>
              <a:chOff x="3010315" y="1204583"/>
              <a:chExt cx="3937137" cy="1508105"/>
            </a:xfrm>
          </p:grpSpPr>
          <p:grpSp>
            <p:nvGrpSpPr>
              <p:cNvPr id="41" name="グループ化 40">
                <a:extLst>
                  <a:ext uri="{FF2B5EF4-FFF2-40B4-BE49-F238E27FC236}">
                    <a16:creationId xmlns:a16="http://schemas.microsoft.com/office/drawing/2014/main" id="{2A5A960D-1780-274F-B1E1-AC17CC19017D}"/>
                  </a:ext>
                </a:extLst>
              </p:cNvPr>
              <p:cNvGrpSpPr/>
              <p:nvPr/>
            </p:nvGrpSpPr>
            <p:grpSpPr>
              <a:xfrm>
                <a:off x="3010315" y="1204583"/>
                <a:ext cx="3937137" cy="1508105"/>
                <a:chOff x="1577631" y="5085687"/>
                <a:chExt cx="9157043" cy="1565771"/>
              </a:xfrm>
            </p:grpSpPr>
            <p:sp>
              <p:nvSpPr>
                <p:cNvPr id="45" name="吹き出し: 角を丸めた四角形 60">
                  <a:extLst>
                    <a:ext uri="{FF2B5EF4-FFF2-40B4-BE49-F238E27FC236}">
                      <a16:creationId xmlns:a16="http://schemas.microsoft.com/office/drawing/2014/main" id="{58F4769A-5332-3644-A2F0-41E63C0C3995}"/>
                    </a:ext>
                  </a:extLst>
                </p:cNvPr>
                <p:cNvSpPr/>
                <p:nvPr/>
              </p:nvSpPr>
              <p:spPr>
                <a:xfrm>
                  <a:off x="1577631" y="5113081"/>
                  <a:ext cx="9157043" cy="1538376"/>
                </a:xfrm>
                <a:prstGeom prst="wedgeRoundRectCallout">
                  <a:avLst>
                    <a:gd name="adj1" fmla="val -59125"/>
                    <a:gd name="adj2" fmla="val 2079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6" name="テキスト ボックス 45">
                  <a:extLst>
                    <a:ext uri="{FF2B5EF4-FFF2-40B4-BE49-F238E27FC236}">
                      <a16:creationId xmlns:a16="http://schemas.microsoft.com/office/drawing/2014/main" id="{E3B5BD75-E359-2148-B013-DE018012600C}"/>
                    </a:ext>
                  </a:extLst>
                </p:cNvPr>
                <p:cNvSpPr txBox="1"/>
                <p:nvPr/>
              </p:nvSpPr>
              <p:spPr>
                <a:xfrm>
                  <a:off x="1818667" y="5085687"/>
                  <a:ext cx="8573350" cy="15657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フォルダの中に画像の</a:t>
                  </a:r>
                  <a:r>
                    <a:rPr kumimoji="1" lang="en-US" altLang="ja-JP" sz="1600" b="1" dirty="0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6</a:t>
                  </a: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つの動画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が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あれば</a:t>
                  </a:r>
                  <a:r>
                    <a:rPr kumimoji="1" lang="en-US" altLang="ja-JP" sz="1600" dirty="0">
                      <a:latin typeface="Meiryo" panose="020B0604030504040204" pitchFamily="34" charset="-128"/>
                    </a:rPr>
                    <a:t>OK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です。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ない場合は先生に相談してね。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2F1AD54F-9C50-F840-9EA1-F48DE349B785}"/>
                  </a:ext>
                </a:extLst>
              </p:cNvPr>
              <p:cNvSpPr txBox="1"/>
              <p:nvPr/>
            </p:nvSpPr>
            <p:spPr>
              <a:xfrm>
                <a:off x="4130854" y="1264416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なか</a:t>
                </a:r>
              </a:p>
            </p:txBody>
          </p:sp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5B53E6BA-9684-EF48-9F93-F365A05EC3BC}"/>
                  </a:ext>
                </a:extLst>
              </p:cNvPr>
              <p:cNvSpPr txBox="1"/>
              <p:nvPr/>
            </p:nvSpPr>
            <p:spPr>
              <a:xfrm>
                <a:off x="4569411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latin typeface="Meiryo" panose="020B0604030504040204" pitchFamily="34" charset="-128"/>
                    <a:ea typeface="Meiryo" panose="020B0604030504040204" pitchFamily="34" charset="-128"/>
                  </a:rPr>
                  <a:t>がぞう</a:t>
                </a: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5737D8-9D71-874F-816E-B3691C488A07}"/>
                  </a:ext>
                </a:extLst>
              </p:cNvPr>
              <p:cNvSpPr txBox="1"/>
              <p:nvPr/>
            </p:nvSpPr>
            <p:spPr>
              <a:xfrm>
                <a:off x="5684767" y="1264416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どうが</a:t>
                </a:r>
              </a:p>
            </p:txBody>
          </p:sp>
        </p:grp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24C816D-2728-7949-93C5-E00F867EC9B2}"/>
                </a:ext>
              </a:extLst>
            </p:cNvPr>
            <p:cNvSpPr txBox="1"/>
            <p:nvPr/>
          </p:nvSpPr>
          <p:spPr>
            <a:xfrm>
              <a:off x="4004396" y="1748393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ばあい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CA5E10D7-0DC3-2049-8C85-64C3DB128C45}"/>
                </a:ext>
              </a:extLst>
            </p:cNvPr>
            <p:cNvSpPr txBox="1"/>
            <p:nvPr/>
          </p:nvSpPr>
          <p:spPr>
            <a:xfrm>
              <a:off x="4570728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6040D9B9-BA1A-3E4C-961C-6017808F49EF}"/>
                </a:ext>
              </a:extLst>
            </p:cNvPr>
            <p:cNvSpPr txBox="1"/>
            <p:nvPr/>
          </p:nvSpPr>
          <p:spPr>
            <a:xfrm>
              <a:off x="5140115" y="174839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そうだん</a:t>
              </a:r>
            </a:p>
          </p:txBody>
        </p:sp>
      </p:grpSp>
      <p:sp>
        <p:nvSpPr>
          <p:cNvPr id="47" name="タイトル 1">
            <a:extLst>
              <a:ext uri="{FF2B5EF4-FFF2-40B4-BE49-F238E27FC236}">
                <a16:creationId xmlns:a16="http://schemas.microsoft.com/office/drawing/2014/main" id="{1D28FC5B-3FED-DB47-861D-93AF2D57D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405" y="342561"/>
            <a:ext cx="8380640" cy="466281"/>
          </a:xfrm>
        </p:spPr>
        <p:txBody>
          <a:bodyPr/>
          <a:lstStyle/>
          <a:p>
            <a:r>
              <a:rPr lang="ja-JP" altLang="en-US"/>
              <a:t>動画素材の確認</a:t>
            </a:r>
            <a:endParaRPr kumimoji="1" lang="ja-JP" altLang="en-US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9F39C9B-7099-BA43-8364-FB46CD7716CF}"/>
              </a:ext>
            </a:extLst>
          </p:cNvPr>
          <p:cNvSpPr txBox="1"/>
          <p:nvPr/>
        </p:nvSpPr>
        <p:spPr>
          <a:xfrm>
            <a:off x="301619" y="104485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どうがそざい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278A7B-AD77-4C48-A886-968DAC8F3C93}"/>
              </a:ext>
            </a:extLst>
          </p:cNvPr>
          <p:cNvSpPr txBox="1"/>
          <p:nvPr/>
        </p:nvSpPr>
        <p:spPr>
          <a:xfrm>
            <a:off x="1825619" y="10448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かくにん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94808BE2-74A7-554D-AA78-C3FE3446B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71" y="3628872"/>
            <a:ext cx="8280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22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動画を編集しよう！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376371"/>
            <a:ext cx="723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どうが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87961988-3CE6-9D4B-9A02-5C9B8EDC8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51EE9CE-F6E6-1948-814E-FE2A03E26E70}"/>
              </a:ext>
            </a:extLst>
          </p:cNvPr>
          <p:cNvSpPr txBox="1"/>
          <p:nvPr/>
        </p:nvSpPr>
        <p:spPr>
          <a:xfrm>
            <a:off x="1839094" y="1376371"/>
            <a:ext cx="11525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1073767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99660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120" y="1028826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47D4061-8B1E-4649-928B-9D27E938B782}"/>
              </a:ext>
            </a:extLst>
          </p:cNvPr>
          <p:cNvGrpSpPr/>
          <p:nvPr/>
        </p:nvGrpSpPr>
        <p:grpSpPr>
          <a:xfrm>
            <a:off x="770478" y="1504772"/>
            <a:ext cx="3203090" cy="1030436"/>
            <a:chOff x="1286420" y="458067"/>
            <a:chExt cx="3203090" cy="1030436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3EE2467-ECD0-4146-868B-F88B41C2ABA3}"/>
                </a:ext>
              </a:extLst>
            </p:cNvPr>
            <p:cNvGrpSpPr/>
            <p:nvPr/>
          </p:nvGrpSpPr>
          <p:grpSpPr>
            <a:xfrm>
              <a:off x="1286420" y="458067"/>
              <a:ext cx="3203090" cy="1030436"/>
              <a:chOff x="2375452" y="983888"/>
              <a:chExt cx="3203090" cy="1030436"/>
            </a:xfrm>
          </p:grpSpPr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E33E576D-C480-D749-9825-F3A5F7E3891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27" name="吹き出し: 角を丸めた四角形 19">
                  <a:extLst>
                    <a:ext uri="{FF2B5EF4-FFF2-40B4-BE49-F238E27FC236}">
                      <a16:creationId xmlns:a16="http://schemas.microsoft.com/office/drawing/2014/main" id="{22ACE51C-705B-7343-A436-476463A9E410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8" name="テキスト ボックス 27">
                  <a:extLst>
                    <a:ext uri="{FF2B5EF4-FFF2-40B4-BE49-F238E27FC236}">
                      <a16:creationId xmlns:a16="http://schemas.microsoft.com/office/drawing/2014/main" id="{BC3EC74D-8B4D-644C-8D8A-50AA9B5FD424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D5C4260E-4FB3-6E49-8944-F5D50CADAFF6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5770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早速動画編集を</a:t>
                </a:r>
                <a:r>
                  <a:rPr kumimoji="1" lang="ja-JP" altLang="en-US">
                    <a:latin typeface="Meiryo" panose="020B0604030504040204" pitchFamily="34" charset="-128"/>
                  </a:rPr>
                  <a:t>始め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よう！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1EF73B-F246-9F47-831E-37E007CD9E4F}"/>
                </a:ext>
              </a:extLst>
            </p:cNvPr>
            <p:cNvSpPr txBox="1"/>
            <p:nvPr/>
          </p:nvSpPr>
          <p:spPr>
            <a:xfrm>
              <a:off x="1384659" y="715003"/>
              <a:ext cx="172354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さっそくどうがへんしゅう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0800CFC-9B1E-2C4E-B5C2-1F26B1E2DB59}"/>
                </a:ext>
              </a:extLst>
            </p:cNvPr>
            <p:cNvSpPr txBox="1"/>
            <p:nvPr/>
          </p:nvSpPr>
          <p:spPr>
            <a:xfrm>
              <a:off x="2977186" y="715003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7C42FD-D513-F443-8E44-4E6A383DB048}"/>
              </a:ext>
            </a:extLst>
          </p:cNvPr>
          <p:cNvGrpSpPr/>
          <p:nvPr/>
        </p:nvGrpSpPr>
        <p:grpSpPr>
          <a:xfrm>
            <a:off x="1301338" y="2400119"/>
            <a:ext cx="6674127" cy="3540322"/>
            <a:chOff x="988943" y="2370552"/>
            <a:chExt cx="7166113" cy="4227202"/>
          </a:xfrm>
        </p:grpSpPr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DB5A4DBA-B945-434A-B0DB-EC33769C6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8943" y="2370552"/>
              <a:ext cx="7166113" cy="422720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96822123-B0CF-A94B-9209-E92352584409}"/>
                </a:ext>
              </a:extLst>
            </p:cNvPr>
            <p:cNvSpPr/>
            <p:nvPr/>
          </p:nvSpPr>
          <p:spPr>
            <a:xfrm>
              <a:off x="2985875" y="3166378"/>
              <a:ext cx="3619604" cy="1172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7E19DF1-DDD8-9643-8BD0-4785AD6FD23D}"/>
              </a:ext>
            </a:extLst>
          </p:cNvPr>
          <p:cNvGrpSpPr/>
          <p:nvPr/>
        </p:nvGrpSpPr>
        <p:grpSpPr>
          <a:xfrm>
            <a:off x="1530141" y="1551372"/>
            <a:ext cx="6083717" cy="630942"/>
            <a:chOff x="1530141" y="1551372"/>
            <a:chExt cx="6083717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1551372"/>
              <a:ext cx="6083717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新しいプロジェクトを作成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66A5447-D074-5148-9DDD-D13F4E70DCFD}"/>
                </a:ext>
              </a:extLst>
            </p:cNvPr>
            <p:cNvSpPr txBox="1"/>
            <p:nvPr/>
          </p:nvSpPr>
          <p:spPr>
            <a:xfrm>
              <a:off x="1792635" y="163141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あたら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37A52E4-8AD2-EB49-AD7A-AE1CCF90B9FB}"/>
                </a:ext>
              </a:extLst>
            </p:cNvPr>
            <p:cNvSpPr txBox="1"/>
            <p:nvPr/>
          </p:nvSpPr>
          <p:spPr>
            <a:xfrm>
              <a:off x="4386257" y="16314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さくせい</a:t>
              </a:r>
            </a:p>
          </p:txBody>
        </p:sp>
      </p:grpSp>
      <p:sp>
        <p:nvSpPr>
          <p:cNvPr id="9" name="タイトル 1">
            <a:extLst>
              <a:ext uri="{FF2B5EF4-FFF2-40B4-BE49-F238E27FC236}">
                <a16:creationId xmlns:a16="http://schemas.microsoft.com/office/drawing/2014/main" id="{92A00AE7-AE88-EC41-BCE6-AC19E26D3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9D27DE-4C94-D645-AF1B-E684197CCAA0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F9562C0-4CDE-D34E-A581-9C1860AD709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24AD0CE-41CF-5741-AD7E-E063457DE7B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15048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46339" y="574694"/>
            <a:ext cx="5570756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メディアの「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インポート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6AEAAE16-C081-6D49-AEC3-C7BC3266FBE2}"/>
              </a:ext>
            </a:extLst>
          </p:cNvPr>
          <p:cNvGrpSpPr/>
          <p:nvPr/>
        </p:nvGrpSpPr>
        <p:grpSpPr>
          <a:xfrm>
            <a:off x="720587" y="1474389"/>
            <a:ext cx="7702826" cy="4808917"/>
            <a:chOff x="720587" y="1454392"/>
            <a:chExt cx="7702826" cy="4808917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E763FFC5-836A-DF4A-914C-3BF39228A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0587" y="1454392"/>
              <a:ext cx="7702826" cy="4808917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B731B305-7613-D94A-A616-478DB7A7B2A6}"/>
                </a:ext>
              </a:extLst>
            </p:cNvPr>
            <p:cNvSpPr/>
            <p:nvPr/>
          </p:nvSpPr>
          <p:spPr>
            <a:xfrm>
              <a:off x="2932043" y="3146500"/>
              <a:ext cx="1033670" cy="36201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16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05F1492-D6B6-DC47-B736-BCDC9A4F0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50" y="2076682"/>
            <a:ext cx="7675698" cy="42933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A4CD565A-40B7-3E49-8FAD-4E6F91586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742" y="4872434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7B63A28-BC33-254A-BA9A-AA50CDF7CE80}"/>
              </a:ext>
            </a:extLst>
          </p:cNvPr>
          <p:cNvGrpSpPr/>
          <p:nvPr/>
        </p:nvGrpSpPr>
        <p:grpSpPr>
          <a:xfrm>
            <a:off x="1463310" y="5288324"/>
            <a:ext cx="4599559" cy="1508105"/>
            <a:chOff x="1577632" y="4600511"/>
            <a:chExt cx="10170684" cy="1922841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92C7DCDD-A99B-9A46-9A72-F11BEFD516B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526D9EB6-5B9B-9745-9653-BE31BB428C2F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1922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キーボードの「</a:t>
              </a:r>
              <a:r>
                <a: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rPr>
                <a:t>Shift</a:t>
              </a: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」を押しながら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  <a:ea typeface="Meiryo" panose="020B0604030504040204" pitchFamily="34" charset="-128"/>
                </a:rPr>
                <a:t>動画をクリックするとまとめて選択できるよ！</a:t>
              </a:r>
              <a:endParaRPr kumimoji="1" lang="en-US" altLang="ja-JP" sz="16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2F4DEC4-CE8F-E74F-A7B3-D1C26273B889}"/>
              </a:ext>
            </a:extLst>
          </p:cNvPr>
          <p:cNvGrpSpPr/>
          <p:nvPr/>
        </p:nvGrpSpPr>
        <p:grpSpPr>
          <a:xfrm>
            <a:off x="1076600" y="210674"/>
            <a:ext cx="6853158" cy="1862048"/>
            <a:chOff x="247305" y="276639"/>
            <a:chExt cx="6853158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305" y="276639"/>
              <a:ext cx="685315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素材をどこからインポートするかを選ぶ画面になります。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初級第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9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回動画編集の素材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」に入っている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6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つの素材を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全て選択して「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開く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」をクリックします。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A0F6D608-BF99-2247-A0AA-2FC628FC8C48}"/>
                </a:ext>
              </a:extLst>
            </p:cNvPr>
            <p:cNvSpPr txBox="1"/>
            <p:nvPr/>
          </p:nvSpPr>
          <p:spPr>
            <a:xfrm>
              <a:off x="355037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5A9C947-000E-4A43-8E7C-A597E5AE800B}"/>
                </a:ext>
              </a:extLst>
            </p:cNvPr>
            <p:cNvSpPr txBox="1"/>
            <p:nvPr/>
          </p:nvSpPr>
          <p:spPr>
            <a:xfrm>
              <a:off x="4351427" y="33979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えら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C9E90B49-39F8-9C44-8820-25384DF88E02}"/>
                </a:ext>
              </a:extLst>
            </p:cNvPr>
            <p:cNvSpPr txBox="1"/>
            <p:nvPr/>
          </p:nvSpPr>
          <p:spPr>
            <a:xfrm>
              <a:off x="4872093" y="339794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がめん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6F1D459-539E-854E-AA15-B27897CD0B5F}"/>
                </a:ext>
              </a:extLst>
            </p:cNvPr>
            <p:cNvSpPr txBox="1"/>
            <p:nvPr/>
          </p:nvSpPr>
          <p:spPr>
            <a:xfrm>
              <a:off x="511490" y="973388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しょきゅうだい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FA364A5-4939-3641-A567-CDC7F22F4FF9}"/>
                </a:ext>
              </a:extLst>
            </p:cNvPr>
            <p:cNvSpPr txBox="1"/>
            <p:nvPr/>
          </p:nvSpPr>
          <p:spPr>
            <a:xfrm>
              <a:off x="1463311" y="973388"/>
              <a:ext cx="14670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かいどうがへんしゅう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C51BA1-5743-464F-85B7-7D558DCC23B6}"/>
                </a:ext>
              </a:extLst>
            </p:cNvPr>
            <p:cNvSpPr txBox="1"/>
            <p:nvPr/>
          </p:nvSpPr>
          <p:spPr>
            <a:xfrm>
              <a:off x="2985065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90AB388-33F6-6B47-8B17-5B6EC9F9379C}"/>
                </a:ext>
              </a:extLst>
            </p:cNvPr>
            <p:cNvSpPr txBox="1"/>
            <p:nvPr/>
          </p:nvSpPr>
          <p:spPr>
            <a:xfrm>
              <a:off x="5928929" y="97338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380C36A-2C36-9E4C-A987-949C86A8381E}"/>
                </a:ext>
              </a:extLst>
            </p:cNvPr>
            <p:cNvSpPr txBox="1"/>
            <p:nvPr/>
          </p:nvSpPr>
          <p:spPr>
            <a:xfrm>
              <a:off x="3887610" y="973388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はい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4E41324D-ECF7-684D-AF2B-4E6274F3BBA9}"/>
                </a:ext>
              </a:extLst>
            </p:cNvPr>
            <p:cNvSpPr txBox="1"/>
            <p:nvPr/>
          </p:nvSpPr>
          <p:spPr>
            <a:xfrm>
              <a:off x="267275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E5BE12A-8F22-B341-BFE0-79B46EEA8957}"/>
                </a:ext>
              </a:extLst>
            </p:cNvPr>
            <p:cNvSpPr txBox="1"/>
            <p:nvPr/>
          </p:nvSpPr>
          <p:spPr>
            <a:xfrm>
              <a:off x="767970" y="15500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F776F53-46FE-A74B-8956-54F668B59905}"/>
                </a:ext>
              </a:extLst>
            </p:cNvPr>
            <p:cNvSpPr txBox="1"/>
            <p:nvPr/>
          </p:nvSpPr>
          <p:spPr>
            <a:xfrm>
              <a:off x="1986262" y="155006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ひら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A997687-9175-5543-A108-4CCF55B39DB8}"/>
              </a:ext>
            </a:extLst>
          </p:cNvPr>
          <p:cNvSpPr txBox="1"/>
          <p:nvPr/>
        </p:nvSpPr>
        <p:spPr>
          <a:xfrm>
            <a:off x="3785388" y="532682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83301EE-5332-4E4A-9515-9CC6B61DC99E}"/>
              </a:ext>
            </a:extLst>
          </p:cNvPr>
          <p:cNvSpPr txBox="1"/>
          <p:nvPr/>
        </p:nvSpPr>
        <p:spPr>
          <a:xfrm>
            <a:off x="1468302" y="579779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917851-681E-494E-B501-86151F23E7D5}"/>
              </a:ext>
            </a:extLst>
          </p:cNvPr>
          <p:cNvSpPr txBox="1"/>
          <p:nvPr/>
        </p:nvSpPr>
        <p:spPr>
          <a:xfrm>
            <a:off x="4223186" y="5797793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1C861E51-E837-1848-8816-EBBE6C343DF3}"/>
              </a:ext>
            </a:extLst>
          </p:cNvPr>
          <p:cNvSpPr/>
          <p:nvPr/>
        </p:nvSpPr>
        <p:spPr>
          <a:xfrm>
            <a:off x="7310204" y="5920903"/>
            <a:ext cx="1099643" cy="40750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4660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2D9B583-4123-B741-BBBA-F3AA086CD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47" y="1442101"/>
            <a:ext cx="7705744" cy="479791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9B5521A-7DF1-D64A-9545-ACDFC8C56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07BD07F-A11C-7548-B5C8-2B11C2EF9FC6}"/>
              </a:ext>
            </a:extLst>
          </p:cNvPr>
          <p:cNvGrpSpPr/>
          <p:nvPr/>
        </p:nvGrpSpPr>
        <p:grpSpPr>
          <a:xfrm>
            <a:off x="1036587" y="5258387"/>
            <a:ext cx="5818436" cy="1500221"/>
            <a:chOff x="1036587" y="5258387"/>
            <a:chExt cx="5818436" cy="150022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D95D2-FE47-8644-AB2B-B2E9B44DFD26}"/>
                </a:ext>
              </a:extLst>
            </p:cNvPr>
            <p:cNvGrpSpPr/>
            <p:nvPr/>
          </p:nvGrpSpPr>
          <p:grpSpPr>
            <a:xfrm>
              <a:off x="1036587" y="5258387"/>
              <a:ext cx="5818436" cy="1500221"/>
              <a:chOff x="2375452" y="983888"/>
              <a:chExt cx="3203090" cy="1030436"/>
            </a:xfrm>
          </p:grpSpPr>
          <p:grpSp>
            <p:nvGrpSpPr>
              <p:cNvPr id="9" name="グループ化 8">
                <a:extLst>
                  <a:ext uri="{FF2B5EF4-FFF2-40B4-BE49-F238E27FC236}">
                    <a16:creationId xmlns:a16="http://schemas.microsoft.com/office/drawing/2014/main" id="{BC372906-32B6-3B4A-851F-222EF9544834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1030436"/>
                <a:chOff x="2991639" y="705694"/>
                <a:chExt cx="3826279" cy="1030436"/>
              </a:xfrm>
            </p:grpSpPr>
            <p:sp>
              <p:nvSpPr>
                <p:cNvPr id="11" name="吹き出し: 角を丸めた四角形 19">
                  <a:extLst>
                    <a:ext uri="{FF2B5EF4-FFF2-40B4-BE49-F238E27FC236}">
                      <a16:creationId xmlns:a16="http://schemas.microsoft.com/office/drawing/2014/main" id="{600D32CB-8787-9D4F-AEE7-78E6D75D51F8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68423"/>
                    <a:gd name="adj2" fmla="val 1137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2" name="テキスト ボックス 11">
                  <a:extLst>
                    <a:ext uri="{FF2B5EF4-FFF2-40B4-BE49-F238E27FC236}">
                      <a16:creationId xmlns:a16="http://schemas.microsoft.com/office/drawing/2014/main" id="{224FE9AD-A881-1743-ADFE-A8575BD52E7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D0473DD5-66A5-8041-86E4-11AEAF94A479}"/>
                  </a:ext>
                </a:extLst>
              </p:cNvPr>
              <p:cNvSpPr txBox="1"/>
              <p:nvPr/>
            </p:nvSpPr>
            <p:spPr>
              <a:xfrm>
                <a:off x="2473693" y="1183635"/>
                <a:ext cx="3018684" cy="776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　　　　　　　という表示が出たら、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800">
                    <a:latin typeface="Meiryo" panose="020B0604030504040204" pitchFamily="34" charset="-128"/>
                  </a:rPr>
                  <a:t>「</a:t>
                </a:r>
                <a:r>
                  <a:rPr kumimoji="1" lang="ja-JP" altLang="en-US" sz="1800" b="1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メディアに一致</a:t>
                </a:r>
                <a:r>
                  <a:rPr kumimoji="1" lang="ja-JP" altLang="en-US" sz="1800">
                    <a:latin typeface="Meiryo" panose="020B0604030504040204" pitchFamily="34" charset="-128"/>
                  </a:rPr>
                  <a:t>」の方をクリックしてね！</a:t>
                </a:r>
                <a:endParaRPr kumimoji="1" lang="en-US" altLang="ja-JP" sz="1800" dirty="0">
                  <a:latin typeface="Meiryo" panose="020B0604030504040204" pitchFamily="34" charset="-128"/>
                </a:endParaRPr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4284BCC9-38B9-2E49-B312-577CCC37C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38256" y="5323340"/>
              <a:ext cx="1205553" cy="916677"/>
            </a:xfrm>
            <a:prstGeom prst="rect">
              <a:avLst/>
            </a:prstGeom>
          </p:spPr>
        </p:pic>
      </p:grp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810D95E4-E19D-D645-9AD2-86A684CB9232}"/>
              </a:ext>
            </a:extLst>
          </p:cNvPr>
          <p:cNvSpPr/>
          <p:nvPr/>
        </p:nvSpPr>
        <p:spPr>
          <a:xfrm>
            <a:off x="2965862" y="2007270"/>
            <a:ext cx="1606138" cy="50679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D03BFBC9-097B-6641-ADE7-FB08D06869CD}"/>
              </a:ext>
            </a:extLst>
          </p:cNvPr>
          <p:cNvCxnSpPr>
            <a:cxnSpLocks/>
          </p:cNvCxnSpPr>
          <p:nvPr/>
        </p:nvCxnSpPr>
        <p:spPr>
          <a:xfrm>
            <a:off x="2713676" y="3668297"/>
            <a:ext cx="472759" cy="11038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FDC1C09B-AEBF-264B-B17E-CBED45DDBCFF}"/>
              </a:ext>
            </a:extLst>
          </p:cNvPr>
          <p:cNvSpPr/>
          <p:nvPr/>
        </p:nvSpPr>
        <p:spPr>
          <a:xfrm>
            <a:off x="2179619" y="2537707"/>
            <a:ext cx="2471893" cy="5507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C4DB2-4BAE-8A4D-945F-22BA6B276DF0}"/>
              </a:ext>
            </a:extLst>
          </p:cNvPr>
          <p:cNvSpPr txBox="1"/>
          <p:nvPr/>
        </p:nvSpPr>
        <p:spPr>
          <a:xfrm>
            <a:off x="2661031" y="615424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いっち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CBF5661-3208-0643-AE0B-22AE4DAEDD92}"/>
              </a:ext>
            </a:extLst>
          </p:cNvPr>
          <p:cNvSpPr txBox="1"/>
          <p:nvPr/>
        </p:nvSpPr>
        <p:spPr>
          <a:xfrm>
            <a:off x="3515626" y="6154242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E4F7CB0-2897-0E44-A159-609BEE2E2E0A}"/>
              </a:ext>
            </a:extLst>
          </p:cNvPr>
          <p:cNvSpPr txBox="1"/>
          <p:nvPr/>
        </p:nvSpPr>
        <p:spPr>
          <a:xfrm>
            <a:off x="3535249" y="5633736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9CF7800-7A7C-464E-8D35-9D0140E7A7E5}"/>
              </a:ext>
            </a:extLst>
          </p:cNvPr>
          <p:cNvSpPr txBox="1"/>
          <p:nvPr/>
        </p:nvSpPr>
        <p:spPr>
          <a:xfrm>
            <a:off x="4215336" y="563373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3368C849-9E82-B940-A105-EBB410BD4D70}"/>
              </a:ext>
            </a:extLst>
          </p:cNvPr>
          <p:cNvSpPr/>
          <p:nvPr/>
        </p:nvSpPr>
        <p:spPr>
          <a:xfrm>
            <a:off x="4721553" y="4264910"/>
            <a:ext cx="1055612" cy="419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7" name="四角形: 角を丸くする 71">
            <a:extLst>
              <a:ext uri="{FF2B5EF4-FFF2-40B4-BE49-F238E27FC236}">
                <a16:creationId xmlns:a16="http://schemas.microsoft.com/office/drawing/2014/main" id="{7667C754-C242-A745-88F8-3B9E7FD66B16}"/>
              </a:ext>
            </a:extLst>
          </p:cNvPr>
          <p:cNvSpPr/>
          <p:nvPr/>
        </p:nvSpPr>
        <p:spPr>
          <a:xfrm>
            <a:off x="2171061" y="3129368"/>
            <a:ext cx="801951" cy="5507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7E977DAF-8244-0843-BE9F-006FB0912BBA}"/>
              </a:ext>
            </a:extLst>
          </p:cNvPr>
          <p:cNvSpPr/>
          <p:nvPr/>
        </p:nvSpPr>
        <p:spPr>
          <a:xfrm>
            <a:off x="1662513" y="4804748"/>
            <a:ext cx="6724720" cy="4925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C8B5F38E-F874-1F4E-966B-839A33517914}"/>
              </a:ext>
            </a:extLst>
          </p:cNvPr>
          <p:cNvGrpSpPr/>
          <p:nvPr/>
        </p:nvGrpSpPr>
        <p:grpSpPr>
          <a:xfrm>
            <a:off x="1575350" y="525895"/>
            <a:ext cx="6152323" cy="630942"/>
            <a:chOff x="2753138" y="214604"/>
            <a:chExt cx="4572000" cy="630942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8563F1ED-180C-C04C-A48D-30532D1CFD2C}"/>
                </a:ext>
              </a:extLst>
            </p:cNvPr>
            <p:cNvSpPr txBox="1"/>
            <p:nvPr/>
          </p:nvSpPr>
          <p:spPr>
            <a:xfrm>
              <a:off x="2753138" y="214604"/>
              <a:ext cx="4572000" cy="6309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6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つの素材を全て選択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してタイムラインにのせます。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2D89859-1B5C-E74C-8F68-F52F54647E74}"/>
                </a:ext>
              </a:extLst>
            </p:cNvPr>
            <p:cNvSpPr txBox="1"/>
            <p:nvPr/>
          </p:nvSpPr>
          <p:spPr>
            <a:xfrm>
              <a:off x="3803568" y="28706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すべ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73872D50-03BF-CA48-A83B-D72C6D124BBA}"/>
                </a:ext>
              </a:extLst>
            </p:cNvPr>
            <p:cNvSpPr txBox="1"/>
            <p:nvPr/>
          </p:nvSpPr>
          <p:spPr>
            <a:xfrm>
              <a:off x="4209605" y="28706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52B646D-E6F0-E441-8D09-F08410E42E4B}"/>
                </a:ext>
              </a:extLst>
            </p:cNvPr>
            <p:cNvSpPr txBox="1"/>
            <p:nvPr/>
          </p:nvSpPr>
          <p:spPr>
            <a:xfrm>
              <a:off x="3275251" y="287069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42657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825E0965-2DC6-EC4D-A144-E909E2704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237" y="2482845"/>
            <a:ext cx="6733243" cy="4019443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D1FBF1BA-46EF-E44D-A787-9661ED2D4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37" y="-28101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50820795-01EE-3B45-8859-E0984D79A1F1}"/>
              </a:ext>
            </a:extLst>
          </p:cNvPr>
          <p:cNvGrpSpPr/>
          <p:nvPr/>
        </p:nvGrpSpPr>
        <p:grpSpPr>
          <a:xfrm>
            <a:off x="2514535" y="228772"/>
            <a:ext cx="4090501" cy="1061118"/>
            <a:chOff x="1577632" y="4600511"/>
            <a:chExt cx="10170684" cy="2446443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ACFA0B18-7E42-3C46-AA7D-F324FFFD6F53}"/>
                </a:ext>
              </a:extLst>
            </p:cNvPr>
            <p:cNvSpPr/>
            <p:nvPr/>
          </p:nvSpPr>
          <p:spPr>
            <a:xfrm>
              <a:off x="1577632" y="4643615"/>
              <a:ext cx="10170682" cy="2403339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0EDF8E38-BC2B-5047-9192-A23288A96EA2}"/>
                </a:ext>
              </a:extLst>
            </p:cNvPr>
            <p:cNvSpPr txBox="1"/>
            <p:nvPr/>
          </p:nvSpPr>
          <p:spPr>
            <a:xfrm>
              <a:off x="1577634" y="4600511"/>
              <a:ext cx="10170682" cy="2341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まず「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 </a:t>
              </a:r>
              <a:r>
                <a:rPr kumimoji="1" lang="en-US" altLang="ja-JP" sz="1600" b="1" dirty="0">
                  <a:latin typeface="Meiryo" panose="020B0604030504040204" pitchFamily="34" charset="-128"/>
                </a:rPr>
                <a:t>Along the River-36002 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カットしていくよ。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A6DB1128-C738-9F48-B7BD-1C06CAFD8F8A}"/>
              </a:ext>
            </a:extLst>
          </p:cNvPr>
          <p:cNvSpPr/>
          <p:nvPr/>
        </p:nvSpPr>
        <p:spPr>
          <a:xfrm>
            <a:off x="1759096" y="5154078"/>
            <a:ext cx="1510878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36C4CBB-CA80-2542-9190-7CA94E3828B4}"/>
              </a:ext>
            </a:extLst>
          </p:cNvPr>
          <p:cNvCxnSpPr>
            <a:cxnSpLocks/>
          </p:cNvCxnSpPr>
          <p:nvPr/>
        </p:nvCxnSpPr>
        <p:spPr>
          <a:xfrm>
            <a:off x="3260034" y="4545549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A700BFAF-0B25-E042-B37B-8951B0BC9549}"/>
              </a:ext>
            </a:extLst>
          </p:cNvPr>
          <p:cNvSpPr/>
          <p:nvPr/>
        </p:nvSpPr>
        <p:spPr>
          <a:xfrm>
            <a:off x="4189345" y="5152340"/>
            <a:ext cx="2221388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DD55771-2B77-724B-B417-538226288CD0}"/>
              </a:ext>
            </a:extLst>
          </p:cNvPr>
          <p:cNvCxnSpPr>
            <a:cxnSpLocks/>
          </p:cNvCxnSpPr>
          <p:nvPr/>
        </p:nvCxnSpPr>
        <p:spPr>
          <a:xfrm>
            <a:off x="4199282" y="4545549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D7AC9C9-FAD7-B647-9D53-3E2EF4737E9D}"/>
              </a:ext>
            </a:extLst>
          </p:cNvPr>
          <p:cNvGrpSpPr/>
          <p:nvPr/>
        </p:nvGrpSpPr>
        <p:grpSpPr>
          <a:xfrm>
            <a:off x="1530111" y="4261210"/>
            <a:ext cx="1739863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246F1A83-4159-0C46-B09D-DDABDB80223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A0399C6A-98FC-1E49-900C-61455625842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10682"/>
                  <a:gd name="adj2" fmla="val 9028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C1602065-5EEF-3B49-A4F9-ABA27937808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C56353DC-4E79-094F-90B8-A57A9CA700D0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1B8ABC8-128C-6841-932F-E781D333DF5A}"/>
              </a:ext>
            </a:extLst>
          </p:cNvPr>
          <p:cNvSpPr txBox="1"/>
          <p:nvPr/>
        </p:nvSpPr>
        <p:spPr>
          <a:xfrm>
            <a:off x="2365004" y="427367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74AC8BF-A3FB-2F41-9F46-2FF409332CAB}"/>
              </a:ext>
            </a:extLst>
          </p:cNvPr>
          <p:cNvGrpSpPr/>
          <p:nvPr/>
        </p:nvGrpSpPr>
        <p:grpSpPr>
          <a:xfrm>
            <a:off x="5068950" y="4230456"/>
            <a:ext cx="1739863" cy="795213"/>
            <a:chOff x="6270202" y="2729786"/>
            <a:chExt cx="1044998" cy="795213"/>
          </a:xfrm>
        </p:grpSpPr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25CE533C-6775-C04F-A8AF-CE7D5E64F6B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5" name="吹き出し: 角を丸めた四角形 19">
                <a:extLst>
                  <a:ext uri="{FF2B5EF4-FFF2-40B4-BE49-F238E27FC236}">
                    <a16:creationId xmlns:a16="http://schemas.microsoft.com/office/drawing/2014/main" id="{9B40D0EF-DA0E-D544-97A7-DB9D2C62EFDE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BCA6111A-0323-494D-91C4-4FB2D0FBB9D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F8F793EC-4D1D-DB46-B372-DBF229508D9A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4B7C6-AA5D-C347-B7BB-007C0A97F78F}"/>
              </a:ext>
            </a:extLst>
          </p:cNvPr>
          <p:cNvSpPr txBox="1"/>
          <p:nvPr/>
        </p:nvSpPr>
        <p:spPr>
          <a:xfrm>
            <a:off x="5903843" y="4242917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47FCE05-22EC-3047-818A-B632C574E448}"/>
              </a:ext>
            </a:extLst>
          </p:cNvPr>
          <p:cNvGrpSpPr/>
          <p:nvPr/>
        </p:nvGrpSpPr>
        <p:grpSpPr>
          <a:xfrm>
            <a:off x="2170252" y="1300995"/>
            <a:ext cx="5057731" cy="1246495"/>
            <a:chOff x="2035702" y="1277563"/>
            <a:chExt cx="5057731" cy="1246495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216B705-72DD-7E41-88E4-076EA7B00563}"/>
                </a:ext>
              </a:extLst>
            </p:cNvPr>
            <p:cNvSpPr txBox="1"/>
            <p:nvPr/>
          </p:nvSpPr>
          <p:spPr>
            <a:xfrm>
              <a:off x="2035702" y="1277563"/>
              <a:ext cx="5057731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Along the River-36002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真ん中を</a:t>
              </a:r>
              <a:endPara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10</a:t>
              </a:r>
              <a:r>
                <a:rPr kumimoji="1" lang="ja-JP" altLang="en-US" sz="20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秒ほどカット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1A34291F-1FAB-C843-B9C3-EC132AE637C5}"/>
                </a:ext>
              </a:extLst>
            </p:cNvPr>
            <p:cNvSpPr txBox="1"/>
            <p:nvPr/>
          </p:nvSpPr>
          <p:spPr>
            <a:xfrm>
              <a:off x="6355772" y="138791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なか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B81E5D8D-64E9-5143-BE2E-AF84B464308F}"/>
                </a:ext>
              </a:extLst>
            </p:cNvPr>
            <p:cNvSpPr txBox="1"/>
            <p:nvPr/>
          </p:nvSpPr>
          <p:spPr>
            <a:xfrm>
              <a:off x="2333044" y="1972059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びょう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3583AF1-9ECC-0941-8277-367F11BBBB71}"/>
                </a:ext>
              </a:extLst>
            </p:cNvPr>
            <p:cNvSpPr txBox="1"/>
            <p:nvPr/>
          </p:nvSpPr>
          <p:spPr>
            <a:xfrm>
              <a:off x="5921140" y="137731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411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7774D82-2626-B240-BAF5-E22C2C263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4" y="1997018"/>
            <a:ext cx="8387226" cy="259520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317043" y="0"/>
            <a:ext cx="7622536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Along the River-36002</a:t>
            </a:r>
            <a:r>
              <a:rPr kumimoji="1" lang="ja-JP" altLang="en-US" sz="2000">
                <a:latin typeface="Meiryo" panose="020B0604030504040204" pitchFamily="34" charset="-128"/>
              </a:rPr>
              <a:t>」のカットした素材を削除したら、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タイムラインの一番左まで移動させて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>
                <a:latin typeface="Meiryo" panose="020B0604030504040204" pitchFamily="34" charset="-128"/>
              </a:rPr>
              <a:t>0</a:t>
            </a:r>
            <a:r>
              <a:rPr kumimoji="1" lang="ja-JP" altLang="en-US" sz="2000">
                <a:latin typeface="Meiryo" panose="020B0604030504040204" pitchFamily="34" charset="-128"/>
              </a:rPr>
              <a:t>秒から一つ目の映像が始まるようにしましょう。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D91172C1-4D69-B14E-9F75-9F5B158F8AA3}"/>
              </a:ext>
            </a:extLst>
          </p:cNvPr>
          <p:cNvSpPr/>
          <p:nvPr/>
        </p:nvSpPr>
        <p:spPr>
          <a:xfrm>
            <a:off x="830021" y="2990262"/>
            <a:ext cx="1708260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28C6DFCA-C74F-8644-AC63-398048A664EF}"/>
              </a:ext>
            </a:extLst>
          </p:cNvPr>
          <p:cNvCxnSpPr>
            <a:cxnSpLocks/>
          </p:cNvCxnSpPr>
          <p:nvPr/>
        </p:nvCxnSpPr>
        <p:spPr>
          <a:xfrm>
            <a:off x="830020" y="2070882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D00B42D5-A9C2-7B49-8F75-044A7EBEEC68}"/>
              </a:ext>
            </a:extLst>
          </p:cNvPr>
          <p:cNvSpPr/>
          <p:nvPr/>
        </p:nvSpPr>
        <p:spPr>
          <a:xfrm>
            <a:off x="830020" y="2155713"/>
            <a:ext cx="561457" cy="24603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D599C00-CCB3-5348-80AA-9C8B62504341}"/>
              </a:ext>
            </a:extLst>
          </p:cNvPr>
          <p:cNvSpPr txBox="1"/>
          <p:nvPr/>
        </p:nvSpPr>
        <p:spPr>
          <a:xfrm>
            <a:off x="6455069" y="6969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80BED05-8B32-FD4C-8BCA-8F5A95A18ED8}"/>
              </a:ext>
            </a:extLst>
          </p:cNvPr>
          <p:cNvSpPr txBox="1"/>
          <p:nvPr/>
        </p:nvSpPr>
        <p:spPr>
          <a:xfrm>
            <a:off x="7129330" y="6969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7262C27-FE7A-F647-97FB-AEA194950F2A}"/>
              </a:ext>
            </a:extLst>
          </p:cNvPr>
          <p:cNvSpPr txBox="1"/>
          <p:nvPr/>
        </p:nvSpPr>
        <p:spPr>
          <a:xfrm>
            <a:off x="3107670" y="686723"/>
            <a:ext cx="10823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いちばんひだり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047DB4D6-3425-F34C-AD43-24D37DF5913F}"/>
              </a:ext>
            </a:extLst>
          </p:cNvPr>
          <p:cNvSpPr txBox="1"/>
          <p:nvPr/>
        </p:nvSpPr>
        <p:spPr>
          <a:xfrm>
            <a:off x="4384597" y="686723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6E43E14-EF85-7642-8F44-67918C3E1329}"/>
              </a:ext>
            </a:extLst>
          </p:cNvPr>
          <p:cNvSpPr txBox="1"/>
          <p:nvPr/>
        </p:nvSpPr>
        <p:spPr>
          <a:xfrm>
            <a:off x="2281832" y="130219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9D3597A-9CFB-2346-87B1-EBC4EC037E8A}"/>
              </a:ext>
            </a:extLst>
          </p:cNvPr>
          <p:cNvSpPr txBox="1"/>
          <p:nvPr/>
        </p:nvSpPr>
        <p:spPr>
          <a:xfrm>
            <a:off x="2851219" y="130219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E896728-61F8-F74C-B6C6-9FE6D7F3AF6D}"/>
              </a:ext>
            </a:extLst>
          </p:cNvPr>
          <p:cNvSpPr txBox="1"/>
          <p:nvPr/>
        </p:nvSpPr>
        <p:spPr>
          <a:xfrm>
            <a:off x="3392393" y="130219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B2B74865-AABD-5742-852D-13BAD49351F1}"/>
              </a:ext>
            </a:extLst>
          </p:cNvPr>
          <p:cNvSpPr txBox="1"/>
          <p:nvPr/>
        </p:nvSpPr>
        <p:spPr>
          <a:xfrm>
            <a:off x="4057489" y="130219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F5B9DC5-F72A-A64D-9D4D-638B26B9A3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138" y="4900392"/>
            <a:ext cx="1062095" cy="1692565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B4517FA2-D336-1646-8FD2-A1FD35D3D8A1}"/>
              </a:ext>
            </a:extLst>
          </p:cNvPr>
          <p:cNvGrpSpPr/>
          <p:nvPr/>
        </p:nvGrpSpPr>
        <p:grpSpPr>
          <a:xfrm>
            <a:off x="1796176" y="5303753"/>
            <a:ext cx="4787684" cy="867524"/>
            <a:chOff x="2375452" y="983888"/>
            <a:chExt cx="3203090" cy="1030436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747AA59D-A7F6-1D49-9EF3-CD3F67AE9B25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030436"/>
              <a:chOff x="2991639" y="705694"/>
              <a:chExt cx="3826279" cy="1030436"/>
            </a:xfrm>
          </p:grpSpPr>
          <p:sp>
            <p:nvSpPr>
              <p:cNvPr id="26" name="吹き出し: 角を丸めた四角形 19">
                <a:extLst>
                  <a:ext uri="{FF2B5EF4-FFF2-40B4-BE49-F238E27FC236}">
                    <a16:creationId xmlns:a16="http://schemas.microsoft.com/office/drawing/2014/main" id="{3983C679-C5BA-AB4A-BCD9-6B4CF220609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969CB067-24F8-9A4E-92C2-C49775CFF6F7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6444B6D-6F10-EE4E-9D46-24482D7940E7}"/>
                </a:ext>
              </a:extLst>
            </p:cNvPr>
            <p:cNvSpPr txBox="1"/>
            <p:nvPr/>
          </p:nvSpPr>
          <p:spPr>
            <a:xfrm>
              <a:off x="2473693" y="1183635"/>
              <a:ext cx="3018684" cy="6854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800">
                  <a:latin typeface="Meiryo" panose="020B0604030504040204" pitchFamily="34" charset="-128"/>
                </a:rPr>
                <a:t>動画が最初から始まるようになったね！</a:t>
              </a:r>
              <a:endParaRPr kumimoji="1" lang="en-US" altLang="ja-JP" sz="18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8D9FD46-F5A3-0E46-83A8-B7D637BA07A7}"/>
              </a:ext>
            </a:extLst>
          </p:cNvPr>
          <p:cNvSpPr txBox="1"/>
          <p:nvPr/>
        </p:nvSpPr>
        <p:spPr>
          <a:xfrm>
            <a:off x="3556511" y="55296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F06B7D2-8EEB-1847-BE8A-947ED7DC45BB}"/>
              </a:ext>
            </a:extLst>
          </p:cNvPr>
          <p:cNvSpPr txBox="1"/>
          <p:nvPr/>
        </p:nvSpPr>
        <p:spPr>
          <a:xfrm>
            <a:off x="2030538" y="55296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B8B3D4F-D0B7-FC4C-AD06-BD78D2795DE6}"/>
              </a:ext>
            </a:extLst>
          </p:cNvPr>
          <p:cNvSpPr txBox="1"/>
          <p:nvPr/>
        </p:nvSpPr>
        <p:spPr>
          <a:xfrm>
            <a:off x="2617847" y="552960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さいしょ</a:t>
            </a:r>
          </a:p>
        </p:txBody>
      </p:sp>
      <p:sp>
        <p:nvSpPr>
          <p:cNvPr id="31" name="四角形: 角を丸くする 71">
            <a:extLst>
              <a:ext uri="{FF2B5EF4-FFF2-40B4-BE49-F238E27FC236}">
                <a16:creationId xmlns:a16="http://schemas.microsoft.com/office/drawing/2014/main" id="{17262948-EFF5-C24E-94E6-8477AC90DA09}"/>
              </a:ext>
            </a:extLst>
          </p:cNvPr>
          <p:cNvSpPr/>
          <p:nvPr/>
        </p:nvSpPr>
        <p:spPr>
          <a:xfrm>
            <a:off x="2979429" y="2998784"/>
            <a:ext cx="1238801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2" name="右矢印 31">
            <a:extLst>
              <a:ext uri="{FF2B5EF4-FFF2-40B4-BE49-F238E27FC236}">
                <a16:creationId xmlns:a16="http://schemas.microsoft.com/office/drawing/2014/main" id="{FFF27503-A7E0-C94D-8894-DDAEB359C5A6}"/>
              </a:ext>
            </a:extLst>
          </p:cNvPr>
          <p:cNvSpPr/>
          <p:nvPr/>
        </p:nvSpPr>
        <p:spPr>
          <a:xfrm rot="10800000">
            <a:off x="2281833" y="224048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FAA748D-D381-C343-97BA-847D6F0A6504}"/>
              </a:ext>
            </a:extLst>
          </p:cNvPr>
          <p:cNvSpPr txBox="1"/>
          <p:nvPr/>
        </p:nvSpPr>
        <p:spPr>
          <a:xfrm>
            <a:off x="1508138" y="13062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</p:spTree>
    <p:extLst>
      <p:ext uri="{BB962C8B-B14F-4D97-AF65-F5344CB8AC3E}">
        <p14:creationId xmlns:p14="http://schemas.microsoft.com/office/powerpoint/2010/main" val="917129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65CA598-4381-0D41-89BC-82CBA355B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35" y="3044907"/>
            <a:ext cx="8418437" cy="295250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920897" y="1736259"/>
            <a:ext cx="5331268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Autumn-18420</a:t>
            </a:r>
            <a:r>
              <a:rPr kumimoji="1" lang="ja-JP" altLang="en-US" sz="2000">
                <a:latin typeface="Meiryo" panose="020B0604030504040204" pitchFamily="34" charset="-128"/>
              </a:rPr>
              <a:t>」も同様に移動させて、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真ん中を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5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6666378-7287-B149-9FE1-B89F79ABB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36" y="76641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215AE91-83A4-0F40-BAAF-E7BF04574E24}"/>
              </a:ext>
            </a:extLst>
          </p:cNvPr>
          <p:cNvGrpSpPr/>
          <p:nvPr/>
        </p:nvGrpSpPr>
        <p:grpSpPr>
          <a:xfrm>
            <a:off x="2615119" y="414383"/>
            <a:ext cx="3913761" cy="1508105"/>
            <a:chOff x="1577632" y="4600511"/>
            <a:chExt cx="10734376" cy="3501542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70F2EB49-41D2-4643-8038-5FF1B1B6C8B6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7521FE0-F907-A541-B1D1-136B9B23318F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35015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他の素材も同じように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必要な部分だけをカットしていこう！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9A45C43E-AB6B-6B4A-8A71-0590FD910DC6}"/>
              </a:ext>
            </a:extLst>
          </p:cNvPr>
          <p:cNvSpPr/>
          <p:nvPr/>
        </p:nvSpPr>
        <p:spPr>
          <a:xfrm>
            <a:off x="598183" y="4184683"/>
            <a:ext cx="2606880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A35B5A08-7EFF-DF4F-9100-F3D5201705A2}"/>
              </a:ext>
            </a:extLst>
          </p:cNvPr>
          <p:cNvCxnSpPr>
            <a:cxnSpLocks/>
          </p:cNvCxnSpPr>
          <p:nvPr/>
        </p:nvCxnSpPr>
        <p:spPr>
          <a:xfrm>
            <a:off x="3205062" y="3641492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3A91279-B1C0-894B-B322-127C6638441E}"/>
              </a:ext>
            </a:extLst>
          </p:cNvPr>
          <p:cNvCxnSpPr>
            <a:cxnSpLocks/>
          </p:cNvCxnSpPr>
          <p:nvPr/>
        </p:nvCxnSpPr>
        <p:spPr>
          <a:xfrm>
            <a:off x="6528880" y="3565591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5A98A40B-BB49-A444-9626-6A72AF3EE3BE}"/>
              </a:ext>
            </a:extLst>
          </p:cNvPr>
          <p:cNvSpPr/>
          <p:nvPr/>
        </p:nvSpPr>
        <p:spPr>
          <a:xfrm>
            <a:off x="6528881" y="4180615"/>
            <a:ext cx="1939258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787BD02-2D0F-9241-9DE6-9A8821FB3035}"/>
              </a:ext>
            </a:extLst>
          </p:cNvPr>
          <p:cNvGrpSpPr/>
          <p:nvPr/>
        </p:nvGrpSpPr>
        <p:grpSpPr>
          <a:xfrm>
            <a:off x="6988402" y="3263903"/>
            <a:ext cx="1739863" cy="795213"/>
            <a:chOff x="6270202" y="2729786"/>
            <a:chExt cx="1044998" cy="795213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58439164-F042-A94F-B2C7-688CBAF9BF9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00E6FF86-F0AB-C640-AE21-056604E24A11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EE17ABF-2E12-0140-BE91-44948C98676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5898609-F8C8-8340-87D2-33DECF2A57C1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DF15881-97B2-9B44-8E38-795B8314B947}"/>
              </a:ext>
            </a:extLst>
          </p:cNvPr>
          <p:cNvSpPr txBox="1"/>
          <p:nvPr/>
        </p:nvSpPr>
        <p:spPr>
          <a:xfrm>
            <a:off x="7844078" y="328445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3ADDC06-CC9B-3D40-A9FD-48E07E57E2D7}"/>
              </a:ext>
            </a:extLst>
          </p:cNvPr>
          <p:cNvSpPr txBox="1"/>
          <p:nvPr/>
        </p:nvSpPr>
        <p:spPr>
          <a:xfrm>
            <a:off x="3015145" y="452390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A8886BC-F5E4-4D40-96C7-58A11D1FFAF6}"/>
              </a:ext>
            </a:extLst>
          </p:cNvPr>
          <p:cNvSpPr txBox="1"/>
          <p:nvPr/>
        </p:nvSpPr>
        <p:spPr>
          <a:xfrm>
            <a:off x="2605950" y="4523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B06929E-39DE-6A45-9634-8B923CCE21F0}"/>
              </a:ext>
            </a:extLst>
          </p:cNvPr>
          <p:cNvSpPr txBox="1"/>
          <p:nvPr/>
        </p:nvSpPr>
        <p:spPr>
          <a:xfrm>
            <a:off x="3634045" y="45239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おな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0600E9F-D502-134F-88C8-3DD9D29A4A41}"/>
              </a:ext>
            </a:extLst>
          </p:cNvPr>
          <p:cNvSpPr txBox="1"/>
          <p:nvPr/>
        </p:nvSpPr>
        <p:spPr>
          <a:xfrm>
            <a:off x="2602211" y="951122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ひつよう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42F3D02-D046-DE4E-8541-DC296537B1C5}"/>
              </a:ext>
            </a:extLst>
          </p:cNvPr>
          <p:cNvSpPr txBox="1"/>
          <p:nvPr/>
        </p:nvSpPr>
        <p:spPr>
          <a:xfrm>
            <a:off x="3228617" y="951122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4A6FBC3-47E2-774D-9CE1-D99F60343669}"/>
              </a:ext>
            </a:extLst>
          </p:cNvPr>
          <p:cNvSpPr txBox="1"/>
          <p:nvPr/>
        </p:nvSpPr>
        <p:spPr>
          <a:xfrm>
            <a:off x="4788397" y="179937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A9AE085-6F28-7A40-87B6-44B9A1228388}"/>
              </a:ext>
            </a:extLst>
          </p:cNvPr>
          <p:cNvSpPr txBox="1"/>
          <p:nvPr/>
        </p:nvSpPr>
        <p:spPr>
          <a:xfrm>
            <a:off x="5620427" y="179937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8FA4EB-E35C-2C49-9757-EF7A9384D1B1}"/>
              </a:ext>
            </a:extLst>
          </p:cNvPr>
          <p:cNvSpPr txBox="1"/>
          <p:nvPr/>
        </p:nvSpPr>
        <p:spPr>
          <a:xfrm>
            <a:off x="1972359" y="242342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FB3C841-BEAC-A345-A5CA-C00B400D86ED}"/>
              </a:ext>
            </a:extLst>
          </p:cNvPr>
          <p:cNvSpPr txBox="1"/>
          <p:nvPr/>
        </p:nvSpPr>
        <p:spPr>
          <a:xfrm>
            <a:off x="3205062" y="2423426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7A83D81-DE78-2F41-B6E9-9A6127324665}"/>
              </a:ext>
            </a:extLst>
          </p:cNvPr>
          <p:cNvSpPr txBox="1"/>
          <p:nvPr/>
        </p:nvSpPr>
        <p:spPr>
          <a:xfrm>
            <a:off x="2438036" y="242342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693B8DB7-5E38-0746-85FA-595E02C23438}"/>
              </a:ext>
            </a:extLst>
          </p:cNvPr>
          <p:cNvGrpSpPr/>
          <p:nvPr/>
        </p:nvGrpSpPr>
        <p:grpSpPr>
          <a:xfrm>
            <a:off x="787534" y="3288352"/>
            <a:ext cx="1789849" cy="846385"/>
            <a:chOff x="33910" y="3243737"/>
            <a:chExt cx="1789849" cy="846385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10CBCE2D-5190-A14E-A64B-4C09350C5428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43" name="グループ化 42">
                <a:extLst>
                  <a:ext uri="{FF2B5EF4-FFF2-40B4-BE49-F238E27FC236}">
                    <a16:creationId xmlns:a16="http://schemas.microsoft.com/office/drawing/2014/main" id="{1F074CE4-A197-5044-AA3E-2AA878B85D40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50" name="吹き出し: 角を丸めた四角形 19">
                  <a:extLst>
                    <a:ext uri="{FF2B5EF4-FFF2-40B4-BE49-F238E27FC236}">
                      <a16:creationId xmlns:a16="http://schemas.microsoft.com/office/drawing/2014/main" id="{3439FAF8-2D06-7941-B4E5-C9E32D042544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3EB07353-AB4D-0A4A-B0FC-B0C66307376C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97113B49-8514-A84A-ADE5-AA5EAE21428F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EDF91386-C528-834C-9436-C6BCB33871FC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6708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770390" y="388513"/>
            <a:ext cx="7879080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Autumn-18420</a:t>
            </a:r>
            <a:r>
              <a:rPr kumimoji="1" lang="ja-JP" altLang="en-US" sz="2000">
                <a:latin typeface="Meiryo" panose="020B0604030504040204" pitchFamily="34" charset="-128"/>
              </a:rPr>
              <a:t>」もタイムラインの左側に移動させます。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一つ目の素材とピッタリくっつくように移動させておきましょう。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BE723BE-65B3-DD4C-A1ED-319A2A7F6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48" y="2275792"/>
            <a:ext cx="8408504" cy="255089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D6C01BB-B1F7-1346-828F-B23805CC0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1745" y="4830818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ED356DC-7878-A44B-9ED3-7F286D632F47}"/>
              </a:ext>
            </a:extLst>
          </p:cNvPr>
          <p:cNvGrpSpPr/>
          <p:nvPr/>
        </p:nvGrpSpPr>
        <p:grpSpPr>
          <a:xfrm>
            <a:off x="1946412" y="4774752"/>
            <a:ext cx="3443094" cy="1685077"/>
            <a:chOff x="2375452" y="917294"/>
            <a:chExt cx="3203090" cy="2001517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A8C1EF64-3939-8E4A-B9DF-78E827D2FE88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846118"/>
              <a:chOff x="2991639" y="705694"/>
              <a:chExt cx="3826279" cy="184611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DA64ED86-A92B-F742-BE8F-B8D23A6A65AC}"/>
                  </a:ext>
                </a:extLst>
              </p:cNvPr>
              <p:cNvSpPr/>
              <p:nvPr/>
            </p:nvSpPr>
            <p:spPr>
              <a:xfrm>
                <a:off x="2991639" y="727904"/>
                <a:ext cx="3723350" cy="1823908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FEA8C2FC-BE2D-114E-937C-4362E5C568C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6D17734-FC9C-DA46-B554-46668EC09BD6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200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一つ目の映像が終わったら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すぐに二つ目の映像が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始まるよ。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BC6CF792-23EC-4948-A4A8-52E3EC366048}"/>
              </a:ext>
            </a:extLst>
          </p:cNvPr>
          <p:cNvSpPr/>
          <p:nvPr/>
        </p:nvSpPr>
        <p:spPr>
          <a:xfrm>
            <a:off x="4770105" y="3098673"/>
            <a:ext cx="1238801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AE17521A-DB88-FC47-9BE0-756DBFD581EF}"/>
              </a:ext>
            </a:extLst>
          </p:cNvPr>
          <p:cNvSpPr/>
          <p:nvPr/>
        </p:nvSpPr>
        <p:spPr>
          <a:xfrm rot="10800000">
            <a:off x="4709930" y="227490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34ED81D-5987-3746-8CE7-EEE68CB9FFF3}"/>
              </a:ext>
            </a:extLst>
          </p:cNvPr>
          <p:cNvCxnSpPr>
            <a:cxnSpLocks/>
          </p:cNvCxnSpPr>
          <p:nvPr/>
        </p:nvCxnSpPr>
        <p:spPr>
          <a:xfrm>
            <a:off x="2906888" y="2686179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1B8D1C65-1DA2-754B-BA87-1117AFCDFDC2}"/>
              </a:ext>
            </a:extLst>
          </p:cNvPr>
          <p:cNvSpPr/>
          <p:nvPr/>
        </p:nvSpPr>
        <p:spPr>
          <a:xfrm>
            <a:off x="2906888" y="3108357"/>
            <a:ext cx="1317240" cy="6087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FA07EBA-D6E4-E24D-8484-9759D938DDCA}"/>
              </a:ext>
            </a:extLst>
          </p:cNvPr>
          <p:cNvSpPr txBox="1"/>
          <p:nvPr/>
        </p:nvSpPr>
        <p:spPr>
          <a:xfrm>
            <a:off x="5360634" y="457014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1DBD03D-2D10-4D4A-A2A2-F00F26B9A044}"/>
              </a:ext>
            </a:extLst>
          </p:cNvPr>
          <p:cNvSpPr txBox="1"/>
          <p:nvPr/>
        </p:nvSpPr>
        <p:spPr>
          <a:xfrm>
            <a:off x="6182580" y="45701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FD2C4E4-69A7-E849-89F7-281B739DC8AB}"/>
              </a:ext>
            </a:extLst>
          </p:cNvPr>
          <p:cNvSpPr txBox="1"/>
          <p:nvPr/>
        </p:nvSpPr>
        <p:spPr>
          <a:xfrm>
            <a:off x="5439519" y="10472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20FDF2C-AF22-874A-96AC-7D85C5C4E7EA}"/>
              </a:ext>
            </a:extLst>
          </p:cNvPr>
          <p:cNvSpPr txBox="1"/>
          <p:nvPr/>
        </p:nvSpPr>
        <p:spPr>
          <a:xfrm>
            <a:off x="769611" y="104729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DDDAEE4-2413-9943-9D21-A7BEBBD9A991}"/>
              </a:ext>
            </a:extLst>
          </p:cNvPr>
          <p:cNvSpPr txBox="1"/>
          <p:nvPr/>
        </p:nvSpPr>
        <p:spPr>
          <a:xfrm>
            <a:off x="1300989" y="104729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870F84F-C5FB-9F46-9164-A431B36854DB}"/>
              </a:ext>
            </a:extLst>
          </p:cNvPr>
          <p:cNvSpPr txBox="1"/>
          <p:nvPr/>
        </p:nvSpPr>
        <p:spPr>
          <a:xfrm>
            <a:off x="1855805" y="104729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E4004A-EAAD-F24C-8469-FB0D52DDF71B}"/>
              </a:ext>
            </a:extLst>
          </p:cNvPr>
          <p:cNvSpPr txBox="1"/>
          <p:nvPr/>
        </p:nvSpPr>
        <p:spPr>
          <a:xfrm>
            <a:off x="2052014" y="484538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DD8922-4480-B64E-9C41-CB2BFC7B7DDE}"/>
              </a:ext>
            </a:extLst>
          </p:cNvPr>
          <p:cNvSpPr txBox="1"/>
          <p:nvPr/>
        </p:nvSpPr>
        <p:spPr>
          <a:xfrm>
            <a:off x="2560357" y="485002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FA9D6D9-D99E-8E46-BFE6-F49C28CF163A}"/>
              </a:ext>
            </a:extLst>
          </p:cNvPr>
          <p:cNvSpPr txBox="1"/>
          <p:nvPr/>
        </p:nvSpPr>
        <p:spPr>
          <a:xfrm>
            <a:off x="2934015" y="485041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955040C-3902-1241-B19E-D259C889726B}"/>
              </a:ext>
            </a:extLst>
          </p:cNvPr>
          <p:cNvSpPr txBox="1"/>
          <p:nvPr/>
        </p:nvSpPr>
        <p:spPr>
          <a:xfrm>
            <a:off x="3722637" y="483891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5F93D8B-4F37-B044-8E80-38959497AB3E}"/>
              </a:ext>
            </a:extLst>
          </p:cNvPr>
          <p:cNvSpPr txBox="1"/>
          <p:nvPr/>
        </p:nvSpPr>
        <p:spPr>
          <a:xfrm>
            <a:off x="3257180" y="539608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9ED523F-8195-ED45-821A-FB3092EE1B7A}"/>
              </a:ext>
            </a:extLst>
          </p:cNvPr>
          <p:cNvSpPr txBox="1"/>
          <p:nvPr/>
        </p:nvSpPr>
        <p:spPr>
          <a:xfrm>
            <a:off x="2755061" y="539608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6A19D04-E78D-E445-B4FC-18398A068FBE}"/>
              </a:ext>
            </a:extLst>
          </p:cNvPr>
          <p:cNvSpPr txBox="1"/>
          <p:nvPr/>
        </p:nvSpPr>
        <p:spPr>
          <a:xfrm>
            <a:off x="3643883" y="5396086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577878A-1729-4142-A0D2-F73FB71E0177}"/>
              </a:ext>
            </a:extLst>
          </p:cNvPr>
          <p:cNvSpPr txBox="1"/>
          <p:nvPr/>
        </p:nvSpPr>
        <p:spPr>
          <a:xfrm>
            <a:off x="2059434" y="591275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</p:spTree>
    <p:extLst>
      <p:ext uri="{BB962C8B-B14F-4D97-AF65-F5344CB8AC3E}">
        <p14:creationId xmlns:p14="http://schemas.microsoft.com/office/powerpoint/2010/main" val="2460139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75461" y="361545"/>
            <a:ext cx="530305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Cosmos-89183</a:t>
            </a:r>
            <a:r>
              <a:rPr kumimoji="1" lang="ja-JP" altLang="en-US" sz="2000">
                <a:latin typeface="Meiryo" panose="020B0604030504040204" pitchFamily="34" charset="-128"/>
              </a:rPr>
              <a:t>」も同様に移動させて、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真ん中を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10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9222B2E-C274-8348-AFB4-BB9E4DD1D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79" y="2112662"/>
            <a:ext cx="8448261" cy="2632675"/>
          </a:xfrm>
          <a:prstGeom prst="rect">
            <a:avLst/>
          </a:prstGeom>
        </p:spPr>
      </p:pic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A5272529-2DBF-0C47-9A95-DCE727E54963}"/>
              </a:ext>
            </a:extLst>
          </p:cNvPr>
          <p:cNvCxnSpPr>
            <a:cxnSpLocks/>
          </p:cNvCxnSpPr>
          <p:nvPr/>
        </p:nvCxnSpPr>
        <p:spPr>
          <a:xfrm>
            <a:off x="2936705" y="2805449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A729DB54-CB06-C949-B2D4-B89FE5A1C965}"/>
              </a:ext>
            </a:extLst>
          </p:cNvPr>
          <p:cNvCxnSpPr>
            <a:cxnSpLocks/>
          </p:cNvCxnSpPr>
          <p:nvPr/>
        </p:nvCxnSpPr>
        <p:spPr>
          <a:xfrm>
            <a:off x="5146505" y="2805449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D2FC24AF-D338-BD47-9E08-EEEED856F232}"/>
              </a:ext>
            </a:extLst>
          </p:cNvPr>
          <p:cNvSpPr/>
          <p:nvPr/>
        </p:nvSpPr>
        <p:spPr>
          <a:xfrm>
            <a:off x="591069" y="3287262"/>
            <a:ext cx="2345631" cy="7380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9558300E-59A5-9242-8709-652DA6927734}"/>
              </a:ext>
            </a:extLst>
          </p:cNvPr>
          <p:cNvSpPr/>
          <p:nvPr/>
        </p:nvSpPr>
        <p:spPr>
          <a:xfrm>
            <a:off x="5146499" y="3287262"/>
            <a:ext cx="3659570" cy="7380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5A17081-EC48-694F-96CB-F57D40E4ACCC}"/>
              </a:ext>
            </a:extLst>
          </p:cNvPr>
          <p:cNvGrpSpPr/>
          <p:nvPr/>
        </p:nvGrpSpPr>
        <p:grpSpPr>
          <a:xfrm>
            <a:off x="6486373" y="2385033"/>
            <a:ext cx="1739863" cy="795213"/>
            <a:chOff x="6270202" y="2729786"/>
            <a:chExt cx="1044998" cy="795213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128A21CA-ECDB-654C-A31A-C79AF07CBF3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3" name="吹き出し: 角を丸めた四角形 19">
                <a:extLst>
                  <a:ext uri="{FF2B5EF4-FFF2-40B4-BE49-F238E27FC236}">
                    <a16:creationId xmlns:a16="http://schemas.microsoft.com/office/drawing/2014/main" id="{472CE149-8C34-914B-8828-27049B2F401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3B70AF2E-2E60-A245-B350-486E3CB6126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79F741B-783B-FE40-9FBF-B3402FD4997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A90C5E1-DDD5-AB46-9F63-8604BCD6EDC9}"/>
              </a:ext>
            </a:extLst>
          </p:cNvPr>
          <p:cNvSpPr txBox="1"/>
          <p:nvPr/>
        </p:nvSpPr>
        <p:spPr>
          <a:xfrm>
            <a:off x="7342049" y="240558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0966B87-F381-744E-9FDA-5B45AE3A909E}"/>
              </a:ext>
            </a:extLst>
          </p:cNvPr>
          <p:cNvGrpSpPr/>
          <p:nvPr/>
        </p:nvGrpSpPr>
        <p:grpSpPr>
          <a:xfrm>
            <a:off x="771646" y="2485060"/>
            <a:ext cx="1789849" cy="846385"/>
            <a:chOff x="33910" y="3243737"/>
            <a:chExt cx="1789849" cy="846385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FA81B801-7EC1-E746-A0E5-CA4FAF9A1B77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19" name="グループ化 18">
                <a:extLst>
                  <a:ext uri="{FF2B5EF4-FFF2-40B4-BE49-F238E27FC236}">
                    <a16:creationId xmlns:a16="http://schemas.microsoft.com/office/drawing/2014/main" id="{F17B9F70-C429-EE4E-A7A6-C48711CA1823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1" name="吹き出し: 角を丸めた四角形 19">
                  <a:extLst>
                    <a:ext uri="{FF2B5EF4-FFF2-40B4-BE49-F238E27FC236}">
                      <a16:creationId xmlns:a16="http://schemas.microsoft.com/office/drawing/2014/main" id="{E66DAEAD-8519-5C47-BA7A-D8DC863B0B9F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2" name="テキスト ボックス 21">
                  <a:extLst>
                    <a:ext uri="{FF2B5EF4-FFF2-40B4-BE49-F238E27FC236}">
                      <a16:creationId xmlns:a16="http://schemas.microsoft.com/office/drawing/2014/main" id="{1A8FFBCD-B9F7-7247-BF05-19F78822CE08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4E8CBEDF-8A02-3543-91A6-420A919650F9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F4FAF76-C9E9-664D-AE60-6A043C653901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AB922AE-2A39-FA41-827D-40613CDD6171}"/>
              </a:ext>
            </a:extLst>
          </p:cNvPr>
          <p:cNvSpPr txBox="1"/>
          <p:nvPr/>
        </p:nvSpPr>
        <p:spPr>
          <a:xfrm>
            <a:off x="4314469" y="43376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C358E38-90B7-4545-86F7-3C704BB2A608}"/>
              </a:ext>
            </a:extLst>
          </p:cNvPr>
          <p:cNvSpPr txBox="1"/>
          <p:nvPr/>
        </p:nvSpPr>
        <p:spPr>
          <a:xfrm>
            <a:off x="5146499" y="43376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CE14363-EB0E-2040-890D-A65BEB00025D}"/>
              </a:ext>
            </a:extLst>
          </p:cNvPr>
          <p:cNvSpPr txBox="1"/>
          <p:nvPr/>
        </p:nvSpPr>
        <p:spPr>
          <a:xfrm>
            <a:off x="1621279" y="106007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401FCBA-6C4C-A848-AF6A-B499320FE19A}"/>
              </a:ext>
            </a:extLst>
          </p:cNvPr>
          <p:cNvSpPr txBox="1"/>
          <p:nvPr/>
        </p:nvSpPr>
        <p:spPr>
          <a:xfrm>
            <a:off x="2853982" y="106007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E2046FA-B9CA-0E4E-9333-4A1A023ADD4D}"/>
              </a:ext>
            </a:extLst>
          </p:cNvPr>
          <p:cNvSpPr txBox="1"/>
          <p:nvPr/>
        </p:nvSpPr>
        <p:spPr>
          <a:xfrm>
            <a:off x="2086956" y="106007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</p:spTree>
    <p:extLst>
      <p:ext uri="{BB962C8B-B14F-4D97-AF65-F5344CB8AC3E}">
        <p14:creationId xmlns:p14="http://schemas.microsoft.com/office/powerpoint/2010/main" val="4129614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147AFA2-AD92-A746-A682-5E18D0B0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1994774"/>
            <a:ext cx="7537450" cy="3281254"/>
          </a:xfrm>
          <a:prstGeom prst="rect">
            <a:avLst/>
          </a:prstGeom>
        </p:spPr>
      </p:pic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BC6CF792-23EC-4948-A4A8-52E3EC366048}"/>
              </a:ext>
            </a:extLst>
          </p:cNvPr>
          <p:cNvSpPr/>
          <p:nvPr/>
        </p:nvSpPr>
        <p:spPr>
          <a:xfrm>
            <a:off x="7649419" y="3526055"/>
            <a:ext cx="580182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AE17521A-DB88-FC47-9BE0-756DBFD581EF}"/>
              </a:ext>
            </a:extLst>
          </p:cNvPr>
          <p:cNvSpPr/>
          <p:nvPr/>
        </p:nvSpPr>
        <p:spPr>
          <a:xfrm rot="10800000">
            <a:off x="7172389" y="260764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934ED81D-5987-3746-8CE7-EEE68CB9FFF3}"/>
              </a:ext>
            </a:extLst>
          </p:cNvPr>
          <p:cNvCxnSpPr>
            <a:cxnSpLocks/>
          </p:cNvCxnSpPr>
          <p:nvPr/>
        </p:nvCxnSpPr>
        <p:spPr>
          <a:xfrm>
            <a:off x="4748670" y="3006626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1B8D1C65-1DA2-754B-BA87-1117AFCDFDC2}"/>
              </a:ext>
            </a:extLst>
          </p:cNvPr>
          <p:cNvSpPr/>
          <p:nvPr/>
        </p:nvSpPr>
        <p:spPr>
          <a:xfrm>
            <a:off x="4748670" y="3395981"/>
            <a:ext cx="2797591" cy="10156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6560270-C845-B847-9825-88A6596D8EBF}"/>
              </a:ext>
            </a:extLst>
          </p:cNvPr>
          <p:cNvGrpSpPr/>
          <p:nvPr/>
        </p:nvGrpSpPr>
        <p:grpSpPr>
          <a:xfrm>
            <a:off x="1125392" y="0"/>
            <a:ext cx="7528802" cy="1862048"/>
            <a:chOff x="769611" y="388513"/>
            <a:chExt cx="7528802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770390" y="388513"/>
              <a:ext cx="7528023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「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Cosmos-89183</a:t>
              </a:r>
              <a:r>
                <a:rPr kumimoji="1" lang="en-US" altLang="ja-JP" sz="2000" dirty="0">
                  <a:latin typeface="Meiryo" panose="020B0604030504040204" pitchFamily="34" charset="-128"/>
                </a:rPr>
                <a:t> 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」もタイムラインの左側に移動させます。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二つ目の素材とピッタリくっつくように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移動させておきましょう。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FA07EBA-D6E4-E24D-8484-9759D938DDCA}"/>
                </a:ext>
              </a:extLst>
            </p:cNvPr>
            <p:cNvSpPr txBox="1"/>
            <p:nvPr/>
          </p:nvSpPr>
          <p:spPr>
            <a:xfrm>
              <a:off x="5498692" y="460337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ひだりがわ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1DBD03D-2D10-4D4A-A2A2-F00F26B9A044}"/>
                </a:ext>
              </a:extLst>
            </p:cNvPr>
            <p:cNvSpPr txBox="1"/>
            <p:nvPr/>
          </p:nvSpPr>
          <p:spPr>
            <a:xfrm>
              <a:off x="6324559" y="46033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FD2C4E4-69A7-E849-89F7-281B739DC8AB}"/>
                </a:ext>
              </a:extLst>
            </p:cNvPr>
            <p:cNvSpPr txBox="1"/>
            <p:nvPr/>
          </p:nvSpPr>
          <p:spPr>
            <a:xfrm>
              <a:off x="835581" y="164957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いどう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20FDF2C-AF22-874A-96AC-7D85C5C4E7EA}"/>
                </a:ext>
              </a:extLst>
            </p:cNvPr>
            <p:cNvSpPr txBox="1"/>
            <p:nvPr/>
          </p:nvSpPr>
          <p:spPr>
            <a:xfrm>
              <a:off x="769611" y="104729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ふた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DDDAEE4-2413-9943-9D21-A7BEBBD9A991}"/>
                </a:ext>
              </a:extLst>
            </p:cNvPr>
            <p:cNvSpPr txBox="1"/>
            <p:nvPr/>
          </p:nvSpPr>
          <p:spPr>
            <a:xfrm>
              <a:off x="1300989" y="104729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め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870F84F-C5FB-9F46-9164-A431B36854DB}"/>
                </a:ext>
              </a:extLst>
            </p:cNvPr>
            <p:cNvSpPr txBox="1"/>
            <p:nvPr/>
          </p:nvSpPr>
          <p:spPr>
            <a:xfrm>
              <a:off x="1855805" y="104729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そざい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AE4004A-EAAD-F24C-8469-FB0D52DDF71B}"/>
              </a:ext>
            </a:extLst>
          </p:cNvPr>
          <p:cNvSpPr txBox="1"/>
          <p:nvPr/>
        </p:nvSpPr>
        <p:spPr>
          <a:xfrm>
            <a:off x="2052014" y="484538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34DD8922-4480-B64E-9C41-CB2BFC7B7DDE}"/>
              </a:ext>
            </a:extLst>
          </p:cNvPr>
          <p:cNvSpPr txBox="1"/>
          <p:nvPr/>
        </p:nvSpPr>
        <p:spPr>
          <a:xfrm>
            <a:off x="2560357" y="485002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FA9D6D9-D99E-8E46-BFE6-F49C28CF163A}"/>
              </a:ext>
            </a:extLst>
          </p:cNvPr>
          <p:cNvSpPr txBox="1"/>
          <p:nvPr/>
        </p:nvSpPr>
        <p:spPr>
          <a:xfrm>
            <a:off x="2934015" y="4850413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955040C-3902-1241-B19E-D259C889726B}"/>
              </a:ext>
            </a:extLst>
          </p:cNvPr>
          <p:cNvSpPr txBox="1"/>
          <p:nvPr/>
        </p:nvSpPr>
        <p:spPr>
          <a:xfrm>
            <a:off x="3722637" y="483891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EB23B42-518D-4749-A0A8-8E75ED1FB6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6223" y="4712074"/>
            <a:ext cx="1090465" cy="1847439"/>
          </a:xfrm>
          <a:prstGeom prst="rect">
            <a:avLst/>
          </a:prstGeom>
        </p:spPr>
      </p:pic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A914505B-AE65-7841-B076-625A514AFC60}"/>
              </a:ext>
            </a:extLst>
          </p:cNvPr>
          <p:cNvGrpSpPr/>
          <p:nvPr/>
        </p:nvGrpSpPr>
        <p:grpSpPr>
          <a:xfrm>
            <a:off x="3137147" y="5030927"/>
            <a:ext cx="3913761" cy="1034228"/>
            <a:chOff x="1577632" y="4600511"/>
            <a:chExt cx="10734376" cy="2401287"/>
          </a:xfrm>
        </p:grpSpPr>
        <p:sp>
          <p:nvSpPr>
            <p:cNvPr id="37" name="吹き出し: 角を丸めた四角形 60">
              <a:extLst>
                <a:ext uri="{FF2B5EF4-FFF2-40B4-BE49-F238E27FC236}">
                  <a16:creationId xmlns:a16="http://schemas.microsoft.com/office/drawing/2014/main" id="{12A3DB6C-9B17-BF4C-86B6-53AEDDF9ED1D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CF9D0980-93C0-914A-9454-753E7166FF24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三つの素材を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ピッタリくっつけることができたね！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DC5DECA-4B3A-EE44-8070-A32A43CC47AD}"/>
              </a:ext>
            </a:extLst>
          </p:cNvPr>
          <p:cNvSpPr txBox="1"/>
          <p:nvPr/>
        </p:nvSpPr>
        <p:spPr>
          <a:xfrm>
            <a:off x="3137146" y="508923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369D5A2-782D-0D4A-836B-A15590F1F06D}"/>
              </a:ext>
            </a:extLst>
          </p:cNvPr>
          <p:cNvSpPr txBox="1"/>
          <p:nvPr/>
        </p:nvSpPr>
        <p:spPr>
          <a:xfrm>
            <a:off x="3751488" y="508923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CABC003F-F903-BA4F-8BEE-A0C4FECF6463}"/>
              </a:ext>
            </a:extLst>
          </p:cNvPr>
          <p:cNvGrpSpPr/>
          <p:nvPr/>
        </p:nvGrpSpPr>
        <p:grpSpPr>
          <a:xfrm>
            <a:off x="2913700" y="1746297"/>
            <a:ext cx="3437400" cy="1060430"/>
            <a:chOff x="1577631" y="5085687"/>
            <a:chExt cx="9157043" cy="1100978"/>
          </a:xfrm>
        </p:grpSpPr>
        <p:sp>
          <p:nvSpPr>
            <p:cNvPr id="43" name="吹き出し: 角を丸めた四角形 60">
              <a:extLst>
                <a:ext uri="{FF2B5EF4-FFF2-40B4-BE49-F238E27FC236}">
                  <a16:creationId xmlns:a16="http://schemas.microsoft.com/office/drawing/2014/main" id="{B90B83DD-7293-D243-98A5-816C4B955E75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041AD63-D124-724F-8FED-740EE509C81D}"/>
                </a:ext>
              </a:extLst>
            </p:cNvPr>
            <p:cNvSpPr txBox="1"/>
            <p:nvPr/>
          </p:nvSpPr>
          <p:spPr>
            <a:xfrm>
              <a:off x="1818667" y="5085687"/>
              <a:ext cx="8573349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二つ目の映像が終わったら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すぐに三つ目の映像が始まるよ。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45" name="図 44">
            <a:extLst>
              <a:ext uri="{FF2B5EF4-FFF2-40B4-BE49-F238E27FC236}">
                <a16:creationId xmlns:a16="http://schemas.microsoft.com/office/drawing/2014/main" id="{CC372EBA-A6E1-4A45-9BCF-64990B9081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392" y="1950740"/>
            <a:ext cx="1342120" cy="1018718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6D0D56E-D10A-ED4D-99EF-B306C9EF8DA0}"/>
              </a:ext>
            </a:extLst>
          </p:cNvPr>
          <p:cNvSpPr txBox="1"/>
          <p:nvPr/>
        </p:nvSpPr>
        <p:spPr>
          <a:xfrm>
            <a:off x="3004180" y="182062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ふた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7E33EBE-0C6B-7245-9351-031A515E799A}"/>
              </a:ext>
            </a:extLst>
          </p:cNvPr>
          <p:cNvSpPr txBox="1"/>
          <p:nvPr/>
        </p:nvSpPr>
        <p:spPr>
          <a:xfrm>
            <a:off x="3451406" y="182062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11243E7-B594-C544-8AAB-0B20431E1162}"/>
              </a:ext>
            </a:extLst>
          </p:cNvPr>
          <p:cNvSpPr txBox="1"/>
          <p:nvPr/>
        </p:nvSpPr>
        <p:spPr>
          <a:xfrm>
            <a:off x="3793565" y="182062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5F5A9FB-E6EF-204C-8ED7-7D101ED2D5D7}"/>
              </a:ext>
            </a:extLst>
          </p:cNvPr>
          <p:cNvSpPr txBox="1"/>
          <p:nvPr/>
        </p:nvSpPr>
        <p:spPr>
          <a:xfrm>
            <a:off x="4481973" y="182062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149DF12-8A0F-B545-AE13-72C4FDA54F83}"/>
              </a:ext>
            </a:extLst>
          </p:cNvPr>
          <p:cNvSpPr txBox="1"/>
          <p:nvPr/>
        </p:nvSpPr>
        <p:spPr>
          <a:xfrm>
            <a:off x="3607221" y="228965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みっ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45A5A9B-01E2-5D41-A9BA-B7370B8F02FB}"/>
              </a:ext>
            </a:extLst>
          </p:cNvPr>
          <p:cNvSpPr txBox="1"/>
          <p:nvPr/>
        </p:nvSpPr>
        <p:spPr>
          <a:xfrm>
            <a:off x="4022719" y="2289658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55DAFF0-9043-2E46-A78C-894176DA5E5A}"/>
              </a:ext>
            </a:extLst>
          </p:cNvPr>
          <p:cNvSpPr txBox="1"/>
          <p:nvPr/>
        </p:nvSpPr>
        <p:spPr>
          <a:xfrm>
            <a:off x="4414578" y="2289658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4D1B80D-5D1D-6343-95B3-9740A710F20D}"/>
              </a:ext>
            </a:extLst>
          </p:cNvPr>
          <p:cNvSpPr txBox="1"/>
          <p:nvPr/>
        </p:nvSpPr>
        <p:spPr>
          <a:xfrm>
            <a:off x="5024021" y="228965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はじ</a:t>
            </a:r>
          </a:p>
        </p:txBody>
      </p:sp>
    </p:spTree>
    <p:extLst>
      <p:ext uri="{BB962C8B-B14F-4D97-AF65-F5344CB8AC3E}">
        <p14:creationId xmlns:p14="http://schemas.microsoft.com/office/powerpoint/2010/main" val="3138687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B1C92033-48A3-2145-B0BE-A03A67063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410" y="2245985"/>
            <a:ext cx="4378073" cy="198726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EFB9ABEF-5E5E-934B-AA30-711C6E200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13" y="2245985"/>
            <a:ext cx="4378079" cy="1987266"/>
          </a:xfrm>
          <a:prstGeom prst="rect">
            <a:avLst/>
          </a:prstGeom>
        </p:spPr>
      </p:pic>
      <p:sp>
        <p:nvSpPr>
          <p:cNvPr id="9" name="右矢印 8">
            <a:extLst>
              <a:ext uri="{FF2B5EF4-FFF2-40B4-BE49-F238E27FC236}">
                <a16:creationId xmlns:a16="http://schemas.microsoft.com/office/drawing/2014/main" id="{C4AC6B04-8F5A-FC42-9376-AEACD47558DD}"/>
              </a:ext>
            </a:extLst>
          </p:cNvPr>
          <p:cNvSpPr/>
          <p:nvPr/>
        </p:nvSpPr>
        <p:spPr>
          <a:xfrm>
            <a:off x="4170381" y="2790759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7150F2D7-2023-F14F-9BD4-D38A5639B195}"/>
              </a:ext>
            </a:extLst>
          </p:cNvPr>
          <p:cNvCxnSpPr>
            <a:cxnSpLocks/>
          </p:cNvCxnSpPr>
          <p:nvPr/>
        </p:nvCxnSpPr>
        <p:spPr>
          <a:xfrm>
            <a:off x="6875446" y="2394492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6B877D37-371E-B14C-8D70-761FA08436C1}"/>
              </a:ext>
            </a:extLst>
          </p:cNvPr>
          <p:cNvSpPr/>
          <p:nvPr/>
        </p:nvSpPr>
        <p:spPr>
          <a:xfrm>
            <a:off x="8071429" y="2820287"/>
            <a:ext cx="954061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D0368F74-BF1A-6045-929F-FE6271A90C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4485" y="447592"/>
            <a:ext cx="1062095" cy="1692565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4B60845-E1BF-B24A-9DF7-D6ABE73F2C85}"/>
              </a:ext>
            </a:extLst>
          </p:cNvPr>
          <p:cNvGrpSpPr/>
          <p:nvPr/>
        </p:nvGrpSpPr>
        <p:grpSpPr>
          <a:xfrm>
            <a:off x="824949" y="311665"/>
            <a:ext cx="4378078" cy="1685077"/>
            <a:chOff x="2375452" y="917294"/>
            <a:chExt cx="3203090" cy="2001517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80183886-8754-D849-9508-17DBB9BAD293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846118"/>
              <a:chOff x="2991639" y="705694"/>
              <a:chExt cx="3826279" cy="1846118"/>
            </a:xfrm>
          </p:grpSpPr>
          <p:sp>
            <p:nvSpPr>
              <p:cNvPr id="18" name="吹き出し: 角を丸めた四角形 19">
                <a:extLst>
                  <a:ext uri="{FF2B5EF4-FFF2-40B4-BE49-F238E27FC236}">
                    <a16:creationId xmlns:a16="http://schemas.microsoft.com/office/drawing/2014/main" id="{33A82B41-5826-F94A-BC8A-2C5AD2D4B32E}"/>
                  </a:ext>
                </a:extLst>
              </p:cNvPr>
              <p:cNvSpPr/>
              <p:nvPr/>
            </p:nvSpPr>
            <p:spPr>
              <a:xfrm>
                <a:off x="2991639" y="727904"/>
                <a:ext cx="3723350" cy="1823908"/>
              </a:xfrm>
              <a:prstGeom prst="wedgeRoundRectCallout">
                <a:avLst>
                  <a:gd name="adj1" fmla="val 68423"/>
                  <a:gd name="adj2" fmla="val 1137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74DAF39-6E56-174F-A464-C9D0386D367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08CA4288-AAD9-464D-90ED-FCFE07643AC7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200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次の「</a:t>
              </a:r>
              <a:r>
                <a:rPr kumimoji="1" lang="en-US" altLang="ja-JP" b="1" dirty="0">
                  <a:latin typeface="Meiryo" panose="020B0604030504040204" pitchFamily="34" charset="-128"/>
                </a:rPr>
                <a:t>Fall-23881</a:t>
              </a:r>
              <a:r>
                <a:rPr kumimoji="1" lang="ja-JP" altLang="en-US">
                  <a:latin typeface="Meiryo" panose="020B0604030504040204" pitchFamily="34" charset="-128"/>
                </a:rPr>
                <a:t>」は</a:t>
              </a:r>
              <a:r>
                <a:rPr kumimoji="1" lang="ja-JP" altLang="en-US" b="1">
                  <a:solidFill>
                    <a:srgbClr val="FF0000"/>
                  </a:solidFill>
                  <a:latin typeface="Meiryo" panose="020B0604030504040204" pitchFamily="34" charset="-128"/>
                </a:rPr>
                <a:t>カットせずに</a:t>
              </a:r>
              <a:endParaRPr kumimoji="1" lang="en-US" altLang="ja-JP" b="1" dirty="0">
                <a:solidFill>
                  <a:srgbClr val="FF0000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そのまま前の素材にピッタリ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くっつけよう！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7C053A2-556D-5947-84A1-F29B1E11E0F0}"/>
              </a:ext>
            </a:extLst>
          </p:cNvPr>
          <p:cNvSpPr txBox="1"/>
          <p:nvPr/>
        </p:nvSpPr>
        <p:spPr>
          <a:xfrm>
            <a:off x="959226" y="37027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9CA74B4-1035-5C49-995E-F3AD41DBB0F2}"/>
              </a:ext>
            </a:extLst>
          </p:cNvPr>
          <p:cNvSpPr txBox="1"/>
          <p:nvPr/>
        </p:nvSpPr>
        <p:spPr>
          <a:xfrm>
            <a:off x="1853054" y="92337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06FFE5D-228C-F84B-8C88-91AC564708AF}"/>
              </a:ext>
            </a:extLst>
          </p:cNvPr>
          <p:cNvSpPr txBox="1"/>
          <p:nvPr/>
        </p:nvSpPr>
        <p:spPr>
          <a:xfrm>
            <a:off x="2402831" y="923371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</p:spTree>
    <p:extLst>
      <p:ext uri="{BB962C8B-B14F-4D97-AF65-F5344CB8AC3E}">
        <p14:creationId xmlns:p14="http://schemas.microsoft.com/office/powerpoint/2010/main" val="27810426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54973" y="386098"/>
            <a:ext cx="515968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Foxtail-88647</a:t>
            </a:r>
            <a:r>
              <a:rPr kumimoji="1" lang="ja-JP" altLang="en-US" sz="2000">
                <a:latin typeface="Meiryo" panose="020B0604030504040204" pitchFamily="34" charset="-128"/>
              </a:rPr>
              <a:t>」も同様に移動させて、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真ん中を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10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秒ほどカット</a:t>
            </a:r>
            <a:r>
              <a:rPr kumimoji="1" lang="ja-JP" altLang="en-US" sz="2000">
                <a:latin typeface="Meiryo" panose="020B0604030504040204" pitchFamily="34" charset="-128"/>
              </a:rPr>
              <a:t>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1DBDFC7-8843-8D4D-94D0-9FF4F69AB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20" y="2156792"/>
            <a:ext cx="8706678" cy="301385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AA3BB80-BDEC-FF49-8AB0-4000ED80D52E}"/>
              </a:ext>
            </a:extLst>
          </p:cNvPr>
          <p:cNvSpPr txBox="1"/>
          <p:nvPr/>
        </p:nvSpPr>
        <p:spPr>
          <a:xfrm>
            <a:off x="4389897" y="489545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どうよう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4ACCD5E-481D-E849-AB07-183081D668BA}"/>
              </a:ext>
            </a:extLst>
          </p:cNvPr>
          <p:cNvSpPr txBox="1"/>
          <p:nvPr/>
        </p:nvSpPr>
        <p:spPr>
          <a:xfrm>
            <a:off x="5179730" y="489545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DDBCD98-A7CE-D746-9699-2A8983B4979A}"/>
              </a:ext>
            </a:extLst>
          </p:cNvPr>
          <p:cNvSpPr txBox="1"/>
          <p:nvPr/>
        </p:nvSpPr>
        <p:spPr>
          <a:xfrm>
            <a:off x="1748298" y="108589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6D840EF-06E5-4847-8959-DF6F53113DDE}"/>
              </a:ext>
            </a:extLst>
          </p:cNvPr>
          <p:cNvSpPr txBox="1"/>
          <p:nvPr/>
        </p:nvSpPr>
        <p:spPr>
          <a:xfrm>
            <a:off x="2211556" y="108589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41C70D4-87C5-FF43-B734-DE788A25AD5A}"/>
              </a:ext>
            </a:extLst>
          </p:cNvPr>
          <p:cNvSpPr txBox="1"/>
          <p:nvPr/>
        </p:nvSpPr>
        <p:spPr>
          <a:xfrm>
            <a:off x="2976869" y="108589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びょう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CD83880A-A289-B947-A026-E8017FF07A87}"/>
              </a:ext>
            </a:extLst>
          </p:cNvPr>
          <p:cNvCxnSpPr>
            <a:cxnSpLocks/>
          </p:cNvCxnSpPr>
          <p:nvPr/>
        </p:nvCxnSpPr>
        <p:spPr>
          <a:xfrm>
            <a:off x="3403844" y="2696119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A3EA69B0-6865-284A-AA87-A32117EAD5B5}"/>
              </a:ext>
            </a:extLst>
          </p:cNvPr>
          <p:cNvSpPr/>
          <p:nvPr/>
        </p:nvSpPr>
        <p:spPr>
          <a:xfrm>
            <a:off x="328420" y="3177932"/>
            <a:ext cx="3075419" cy="7380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B9BFFB4C-8BC9-064B-98EE-F4BA6BA52350}"/>
              </a:ext>
            </a:extLst>
          </p:cNvPr>
          <p:cNvCxnSpPr>
            <a:cxnSpLocks/>
          </p:cNvCxnSpPr>
          <p:nvPr/>
        </p:nvCxnSpPr>
        <p:spPr>
          <a:xfrm>
            <a:off x="5445188" y="2680954"/>
            <a:ext cx="0" cy="18387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74EC29CD-42F1-AB4D-891D-33415439123C}"/>
              </a:ext>
            </a:extLst>
          </p:cNvPr>
          <p:cNvSpPr/>
          <p:nvPr/>
        </p:nvSpPr>
        <p:spPr>
          <a:xfrm>
            <a:off x="5445188" y="3133376"/>
            <a:ext cx="2041344" cy="73808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0BA63D7A-8009-5E44-A0AA-90C3F3E95115}"/>
              </a:ext>
            </a:extLst>
          </p:cNvPr>
          <p:cNvGrpSpPr/>
          <p:nvPr/>
        </p:nvGrpSpPr>
        <p:grpSpPr>
          <a:xfrm>
            <a:off x="6247834" y="2342963"/>
            <a:ext cx="1739863" cy="795213"/>
            <a:chOff x="6270202" y="2729786"/>
            <a:chExt cx="1044998" cy="795213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A7EA5A99-F9DF-524F-AABD-C2DEFD0C7488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0" name="吹き出し: 角を丸めた四角形 19">
                <a:extLst>
                  <a:ext uri="{FF2B5EF4-FFF2-40B4-BE49-F238E27FC236}">
                    <a16:creationId xmlns:a16="http://schemas.microsoft.com/office/drawing/2014/main" id="{265D7548-1FD7-2D46-811F-2B72A8957A0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0F17A7E2-C952-F84F-89F9-AAD367596EE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3D99B0B-31D8-824B-A706-3B40CF86B6E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カット</a:t>
              </a:r>
              <a:r>
                <a:rPr lang="en-US" altLang="ja-JP" dirty="0">
                  <a:latin typeface="Meiryo" panose="020B0604030504040204" pitchFamily="34" charset="-128"/>
                </a:rPr>
                <a:t>&amp;</a:t>
              </a:r>
              <a:r>
                <a:rPr lang="ja-JP" altLang="en-US">
                  <a:latin typeface="Meiryo" panose="020B0604030504040204" pitchFamily="34" charset="-128"/>
                </a:rPr>
                <a:t>削除</a:t>
              </a: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332AF5A0-BC19-AE4B-A7D9-640887114A96}"/>
              </a:ext>
            </a:extLst>
          </p:cNvPr>
          <p:cNvSpPr txBox="1"/>
          <p:nvPr/>
        </p:nvSpPr>
        <p:spPr>
          <a:xfrm>
            <a:off x="7103510" y="236351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93E1CCE-91D7-304B-A2BB-2682B644C2B5}"/>
              </a:ext>
            </a:extLst>
          </p:cNvPr>
          <p:cNvGrpSpPr/>
          <p:nvPr/>
        </p:nvGrpSpPr>
        <p:grpSpPr>
          <a:xfrm>
            <a:off x="670325" y="2363511"/>
            <a:ext cx="1789849" cy="846385"/>
            <a:chOff x="33910" y="3243737"/>
            <a:chExt cx="1789849" cy="846385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325E024C-12B2-6E4F-9593-822613E55FA6}"/>
                </a:ext>
              </a:extLst>
            </p:cNvPr>
            <p:cNvGrpSpPr/>
            <p:nvPr/>
          </p:nvGrpSpPr>
          <p:grpSpPr>
            <a:xfrm>
              <a:off x="33910" y="3243737"/>
              <a:ext cx="1789849" cy="846385"/>
              <a:chOff x="6270202" y="2729786"/>
              <a:chExt cx="1044998" cy="846385"/>
            </a:xfrm>
          </p:grpSpPr>
          <p:grpSp>
            <p:nvGrpSpPr>
              <p:cNvPr id="26" name="グループ化 25">
                <a:extLst>
                  <a:ext uri="{FF2B5EF4-FFF2-40B4-BE49-F238E27FC236}">
                    <a16:creationId xmlns:a16="http://schemas.microsoft.com/office/drawing/2014/main" id="{B9EC4CB8-C820-CA40-91ED-2DB3035E85DE}"/>
                  </a:ext>
                </a:extLst>
              </p:cNvPr>
              <p:cNvGrpSpPr/>
              <p:nvPr/>
            </p:nvGrpSpPr>
            <p:grpSpPr>
              <a:xfrm>
                <a:off x="6270202" y="2729786"/>
                <a:ext cx="1044998" cy="564742"/>
                <a:chOff x="2991639" y="705694"/>
                <a:chExt cx="4034034" cy="564742"/>
              </a:xfrm>
            </p:grpSpPr>
            <p:sp>
              <p:nvSpPr>
                <p:cNvPr id="28" name="吹き出し: 角を丸めた四角形 19">
                  <a:extLst>
                    <a:ext uri="{FF2B5EF4-FFF2-40B4-BE49-F238E27FC236}">
                      <a16:creationId xmlns:a16="http://schemas.microsoft.com/office/drawing/2014/main" id="{E13BB230-3A94-614B-8350-FB60E073741A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37508"/>
                    <a:gd name="adj2" fmla="val 86621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29" name="テキスト ボックス 28">
                  <a:extLst>
                    <a:ext uri="{FF2B5EF4-FFF2-40B4-BE49-F238E27FC236}">
                      <a16:creationId xmlns:a16="http://schemas.microsoft.com/office/drawing/2014/main" id="{676B8E1B-F4E0-F94E-BF22-7AD0C14BADB6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70EFAE9F-5381-D14A-9655-E8AAD6F581D4}"/>
                  </a:ext>
                </a:extLst>
              </p:cNvPr>
              <p:cNvSpPr txBox="1"/>
              <p:nvPr/>
            </p:nvSpPr>
            <p:spPr>
              <a:xfrm>
                <a:off x="6289297" y="2929840"/>
                <a:ext cx="95405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>
                    <a:latin typeface="Meiryo" panose="020B0604030504040204" pitchFamily="34" charset="-128"/>
                  </a:rPr>
                  <a:t>カット</a:t>
                </a:r>
                <a:r>
                  <a:rPr lang="en-US" altLang="ja-JP" dirty="0">
                    <a:latin typeface="Meiryo" panose="020B0604030504040204" pitchFamily="34" charset="-128"/>
                  </a:rPr>
                  <a:t>&amp;</a:t>
                </a:r>
                <a:r>
                  <a:rPr lang="ja-JP" altLang="en-US">
                    <a:latin typeface="Meiryo" panose="020B0604030504040204" pitchFamily="34" charset="-128"/>
                  </a:rPr>
                  <a:t>削除</a:t>
                </a:r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ADDE56DB-F29E-6D4A-A847-AB46BB0A33BB}"/>
                </a:ext>
              </a:extLst>
            </p:cNvPr>
            <p:cNvSpPr txBox="1"/>
            <p:nvPr/>
          </p:nvSpPr>
          <p:spPr>
            <a:xfrm>
              <a:off x="883543" y="329099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さくじょ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268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818615" y="306584"/>
            <a:ext cx="5416163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Foxtail-88647</a:t>
            </a:r>
            <a:r>
              <a:rPr kumimoji="1" lang="ja-JP" altLang="en-US" sz="2000">
                <a:latin typeface="Meiryo" panose="020B0604030504040204" pitchFamily="34" charset="-128"/>
              </a:rPr>
              <a:t>」もカットが完了したら、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四つ目の素材とピッタリくっつくように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繋げます。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DFC33AE-55DC-7D47-86F1-5203023252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47" y="2459054"/>
            <a:ext cx="8219661" cy="2633618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29D6C48-2421-4248-9BC8-8EC04F14276E}"/>
              </a:ext>
            </a:extLst>
          </p:cNvPr>
          <p:cNvCxnSpPr>
            <a:cxnSpLocks/>
          </p:cNvCxnSpPr>
          <p:nvPr/>
        </p:nvCxnSpPr>
        <p:spPr>
          <a:xfrm>
            <a:off x="4410739" y="3039645"/>
            <a:ext cx="0" cy="1295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DC8B299C-8844-D749-925E-3A915C3AFA3F}"/>
              </a:ext>
            </a:extLst>
          </p:cNvPr>
          <p:cNvSpPr/>
          <p:nvPr/>
        </p:nvSpPr>
        <p:spPr>
          <a:xfrm>
            <a:off x="4410739" y="3429000"/>
            <a:ext cx="1970183" cy="7156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F302E525-43DB-5B41-8D49-2FA06D71ADCB}"/>
              </a:ext>
            </a:extLst>
          </p:cNvPr>
          <p:cNvSpPr/>
          <p:nvPr/>
        </p:nvSpPr>
        <p:spPr>
          <a:xfrm>
            <a:off x="7156317" y="3471506"/>
            <a:ext cx="1431091" cy="608713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369959D3-9D76-DB46-AF9A-5DA13AFFD3B3}"/>
              </a:ext>
            </a:extLst>
          </p:cNvPr>
          <p:cNvSpPr/>
          <p:nvPr/>
        </p:nvSpPr>
        <p:spPr>
          <a:xfrm rot="10800000">
            <a:off x="6291590" y="2623930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BB76602-97C3-CF42-8554-5102957B43AF}"/>
              </a:ext>
            </a:extLst>
          </p:cNvPr>
          <p:cNvSpPr txBox="1"/>
          <p:nvPr/>
        </p:nvSpPr>
        <p:spPr>
          <a:xfrm>
            <a:off x="5395830" y="402621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D78D04D-AF41-8D4C-AB6E-6E4994DC6F10}"/>
              </a:ext>
            </a:extLst>
          </p:cNvPr>
          <p:cNvSpPr txBox="1"/>
          <p:nvPr/>
        </p:nvSpPr>
        <p:spPr>
          <a:xfrm>
            <a:off x="1818615" y="1006776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よっ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4DA96CF-25F4-1C47-9CFD-EEBE16FEA3AC}"/>
              </a:ext>
            </a:extLst>
          </p:cNvPr>
          <p:cNvSpPr txBox="1"/>
          <p:nvPr/>
        </p:nvSpPr>
        <p:spPr>
          <a:xfrm>
            <a:off x="2371074" y="100677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FC497C-8D94-B54C-AEBF-46F66DE6A037}"/>
              </a:ext>
            </a:extLst>
          </p:cNvPr>
          <p:cNvSpPr txBox="1"/>
          <p:nvPr/>
        </p:nvSpPr>
        <p:spPr>
          <a:xfrm>
            <a:off x="2936614" y="100199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274E4FA-DCB0-2143-8A69-AD9D8019DC1B}"/>
              </a:ext>
            </a:extLst>
          </p:cNvPr>
          <p:cNvSpPr txBox="1"/>
          <p:nvPr/>
        </p:nvSpPr>
        <p:spPr>
          <a:xfrm>
            <a:off x="1818615" y="158770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1500151B-CE98-394D-876F-D3000965D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3382" y="4500334"/>
            <a:ext cx="1090465" cy="1847439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F784B1C-AD25-924A-A16C-9FBDE515E1D8}"/>
              </a:ext>
            </a:extLst>
          </p:cNvPr>
          <p:cNvGrpSpPr/>
          <p:nvPr/>
        </p:nvGrpSpPr>
        <p:grpSpPr>
          <a:xfrm>
            <a:off x="2954306" y="4819187"/>
            <a:ext cx="3913761" cy="1034228"/>
            <a:chOff x="1577632" y="4600511"/>
            <a:chExt cx="10734376" cy="2401287"/>
          </a:xfrm>
        </p:grpSpPr>
        <p:sp>
          <p:nvSpPr>
            <p:cNvPr id="23" name="吹き出し: 角を丸めた四角形 60">
              <a:extLst>
                <a:ext uri="{FF2B5EF4-FFF2-40B4-BE49-F238E27FC236}">
                  <a16:creationId xmlns:a16="http://schemas.microsoft.com/office/drawing/2014/main" id="{1EA7FE37-262C-2D43-BAD7-D04A476318AD}"/>
                </a:ext>
              </a:extLst>
            </p:cNvPr>
            <p:cNvSpPr/>
            <p:nvPr/>
          </p:nvSpPr>
          <p:spPr>
            <a:xfrm>
              <a:off x="1577632" y="4643616"/>
              <a:ext cx="10170681" cy="2358182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394975F-69DB-334B-9E5B-B5005E18363A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23581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五つ目の素材も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ピッタリくっつけることができたね！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89CBAA3-C8C0-0042-BF66-627AF4887DAA}"/>
              </a:ext>
            </a:extLst>
          </p:cNvPr>
          <p:cNvSpPr txBox="1"/>
          <p:nvPr/>
        </p:nvSpPr>
        <p:spPr>
          <a:xfrm>
            <a:off x="2923086" y="486662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いつ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D2D078C-D08B-8344-8CE9-033E0B26D662}"/>
              </a:ext>
            </a:extLst>
          </p:cNvPr>
          <p:cNvSpPr txBox="1"/>
          <p:nvPr/>
        </p:nvSpPr>
        <p:spPr>
          <a:xfrm>
            <a:off x="3389752" y="4880405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め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7BF4753-B2E3-8549-9274-51EBEE2510BF}"/>
              </a:ext>
            </a:extLst>
          </p:cNvPr>
          <p:cNvSpPr txBox="1"/>
          <p:nvPr/>
        </p:nvSpPr>
        <p:spPr>
          <a:xfrm>
            <a:off x="3760369" y="4871123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</p:spTree>
    <p:extLst>
      <p:ext uri="{BB962C8B-B14F-4D97-AF65-F5344CB8AC3E}">
        <p14:creationId xmlns:p14="http://schemas.microsoft.com/office/powerpoint/2010/main" val="19235015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2CFBA82-395A-6643-BEEF-C785DE25CE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163" y="156542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92BB1CF-B489-3D49-A427-82BA6A2F2986}"/>
              </a:ext>
            </a:extLst>
          </p:cNvPr>
          <p:cNvGrpSpPr/>
          <p:nvPr/>
        </p:nvGrpSpPr>
        <p:grpSpPr>
          <a:xfrm>
            <a:off x="844826" y="254308"/>
            <a:ext cx="4672876" cy="1685077"/>
            <a:chOff x="2375452" y="917294"/>
            <a:chExt cx="3203090" cy="200151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865323E3-3CB1-0349-8A3D-0F8568B05DD1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846118"/>
              <a:chOff x="2991639" y="705694"/>
              <a:chExt cx="3826279" cy="1846118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EDD10921-5DD1-944F-9B72-3687B802F76E}"/>
                  </a:ext>
                </a:extLst>
              </p:cNvPr>
              <p:cNvSpPr/>
              <p:nvPr/>
            </p:nvSpPr>
            <p:spPr>
              <a:xfrm>
                <a:off x="2991639" y="727904"/>
                <a:ext cx="3723350" cy="1823908"/>
              </a:xfrm>
              <a:prstGeom prst="wedgeRoundRectCallout">
                <a:avLst>
                  <a:gd name="adj1" fmla="val 55964"/>
                  <a:gd name="adj2" fmla="val 1461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7EFA8ED-A857-C643-92D7-D81A2708E71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3ED99AE9-43E0-2D4D-AABC-3CD02D57F59F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2001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次の「</a:t>
              </a:r>
              <a:r>
                <a:rPr kumimoji="1" lang="en-US" altLang="ja-JP" b="1" dirty="0">
                  <a:latin typeface="Meiryo" panose="020B0604030504040204" pitchFamily="34" charset="-128"/>
                </a:rPr>
                <a:t>Leaves-12461</a:t>
              </a:r>
              <a:r>
                <a:rPr kumimoji="1" lang="ja-JP" altLang="en-US">
                  <a:latin typeface="Meiryo" panose="020B0604030504040204" pitchFamily="34" charset="-128"/>
                </a:rPr>
                <a:t>」は</a:t>
              </a:r>
              <a:r>
                <a:rPr kumimoji="1" lang="ja-JP" altLang="en-US" b="1">
                  <a:solidFill>
                    <a:srgbClr val="FF0000"/>
                  </a:solidFill>
                  <a:latin typeface="Meiryo" panose="020B0604030504040204" pitchFamily="34" charset="-128"/>
                </a:rPr>
                <a:t>カットせずに</a:t>
              </a:r>
              <a:endParaRPr kumimoji="1" lang="en-US" altLang="ja-JP" b="1" dirty="0">
                <a:solidFill>
                  <a:srgbClr val="FF0000"/>
                </a:solidFill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そのまま前の素材にピッタリ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くっつけよう！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2E399B00-378A-AE43-9CF7-EDA9B8107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334" y="2764248"/>
            <a:ext cx="8418443" cy="2463475"/>
          </a:xfrm>
          <a:prstGeom prst="rect">
            <a:avLst/>
          </a:prstGeom>
        </p:spPr>
      </p:pic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A926BFC8-7004-8A4F-9275-4A5A40E18B9E}"/>
              </a:ext>
            </a:extLst>
          </p:cNvPr>
          <p:cNvCxnSpPr>
            <a:cxnSpLocks/>
          </p:cNvCxnSpPr>
          <p:nvPr/>
        </p:nvCxnSpPr>
        <p:spPr>
          <a:xfrm>
            <a:off x="5709163" y="3317941"/>
            <a:ext cx="0" cy="1295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E5268BE5-A112-A548-ABCE-CC4DD9C4AE51}"/>
              </a:ext>
            </a:extLst>
          </p:cNvPr>
          <p:cNvSpPr/>
          <p:nvPr/>
        </p:nvSpPr>
        <p:spPr>
          <a:xfrm>
            <a:off x="5709163" y="3545843"/>
            <a:ext cx="1218412" cy="7156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14B78CAD-6A8B-BD45-B9DB-A0A7E967AD13}"/>
              </a:ext>
            </a:extLst>
          </p:cNvPr>
          <p:cNvSpPr/>
          <p:nvPr/>
        </p:nvSpPr>
        <p:spPr>
          <a:xfrm>
            <a:off x="7245650" y="3569318"/>
            <a:ext cx="1431091" cy="692142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右矢印 17">
            <a:extLst>
              <a:ext uri="{FF2B5EF4-FFF2-40B4-BE49-F238E27FC236}">
                <a16:creationId xmlns:a16="http://schemas.microsoft.com/office/drawing/2014/main" id="{A311DA26-3B53-E649-8BBF-BD3E6CAC81E2}"/>
              </a:ext>
            </a:extLst>
          </p:cNvPr>
          <p:cNvSpPr/>
          <p:nvPr/>
        </p:nvSpPr>
        <p:spPr>
          <a:xfrm rot="10800000">
            <a:off x="6510251" y="2718342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1865ECB-B291-114B-AA75-B0D8066F4438}"/>
              </a:ext>
            </a:extLst>
          </p:cNvPr>
          <p:cNvSpPr txBox="1"/>
          <p:nvPr/>
        </p:nvSpPr>
        <p:spPr>
          <a:xfrm>
            <a:off x="2375881" y="86601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11FE592-9B20-2A4D-8415-1572206E68A5}"/>
              </a:ext>
            </a:extLst>
          </p:cNvPr>
          <p:cNvSpPr txBox="1"/>
          <p:nvPr/>
        </p:nvSpPr>
        <p:spPr>
          <a:xfrm>
            <a:off x="988146" y="32907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7CF887C-9F4A-1D4E-8D93-531647B2AA08}"/>
              </a:ext>
            </a:extLst>
          </p:cNvPr>
          <p:cNvSpPr txBox="1"/>
          <p:nvPr/>
        </p:nvSpPr>
        <p:spPr>
          <a:xfrm>
            <a:off x="1888723" y="86601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9992E4F9-0242-7247-BE9E-49C03F6468C0}"/>
              </a:ext>
            </a:extLst>
          </p:cNvPr>
          <p:cNvGrpSpPr/>
          <p:nvPr/>
        </p:nvGrpSpPr>
        <p:grpSpPr>
          <a:xfrm>
            <a:off x="3153724" y="5066921"/>
            <a:ext cx="2363978" cy="1060430"/>
            <a:chOff x="1577631" y="5085687"/>
            <a:chExt cx="9157043" cy="1100978"/>
          </a:xfrm>
        </p:grpSpPr>
        <p:sp>
          <p:nvSpPr>
            <p:cNvPr id="23" name="吹き出し: 角を丸めた四角形 60">
              <a:extLst>
                <a:ext uri="{FF2B5EF4-FFF2-40B4-BE49-F238E27FC236}">
                  <a16:creationId xmlns:a16="http://schemas.microsoft.com/office/drawing/2014/main" id="{BC5B893E-A13F-FE4F-B5D7-573E3A2B2561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95121A59-A1D9-0B42-A363-7E0B74A77856}"/>
                </a:ext>
              </a:extLst>
            </p:cNvPr>
            <p:cNvSpPr txBox="1"/>
            <p:nvPr/>
          </p:nvSpPr>
          <p:spPr>
            <a:xfrm>
              <a:off x="1818668" y="5085687"/>
              <a:ext cx="8573350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これで六つの素材を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全て繋げられたね！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25" name="図 24">
            <a:extLst>
              <a:ext uri="{FF2B5EF4-FFF2-40B4-BE49-F238E27FC236}">
                <a16:creationId xmlns:a16="http://schemas.microsoft.com/office/drawing/2014/main" id="{E5ADFDED-8788-2D43-8F09-417A3A72A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442" y="5089984"/>
            <a:ext cx="1342120" cy="1018718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EE7C0D-698A-9047-AA70-C63888F41A4B}"/>
              </a:ext>
            </a:extLst>
          </p:cNvPr>
          <p:cNvSpPr txBox="1"/>
          <p:nvPr/>
        </p:nvSpPr>
        <p:spPr>
          <a:xfrm>
            <a:off x="4472017" y="512550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そざい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B6638B-038E-B142-AA4F-7D9A70FBB47F}"/>
              </a:ext>
            </a:extLst>
          </p:cNvPr>
          <p:cNvSpPr txBox="1"/>
          <p:nvPr/>
        </p:nvSpPr>
        <p:spPr>
          <a:xfrm>
            <a:off x="3625601" y="562666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つな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D5BC7B4-442C-044B-8D8B-3C9B5AFF28C9}"/>
              </a:ext>
            </a:extLst>
          </p:cNvPr>
          <p:cNvSpPr txBox="1"/>
          <p:nvPr/>
        </p:nvSpPr>
        <p:spPr>
          <a:xfrm>
            <a:off x="3213027" y="562666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5892D47-91A7-3049-9593-061301F962E9}"/>
              </a:ext>
            </a:extLst>
          </p:cNvPr>
          <p:cNvSpPr txBox="1"/>
          <p:nvPr/>
        </p:nvSpPr>
        <p:spPr>
          <a:xfrm>
            <a:off x="3816121" y="512550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むっ</a:t>
            </a:r>
          </a:p>
        </p:txBody>
      </p:sp>
    </p:spTree>
    <p:extLst>
      <p:ext uri="{BB962C8B-B14F-4D97-AF65-F5344CB8AC3E}">
        <p14:creationId xmlns:p14="http://schemas.microsoft.com/office/powerpoint/2010/main" val="2138139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22D03ED9-150B-E741-9613-CF9BC7F6B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020" y="2231899"/>
            <a:ext cx="6000990" cy="44626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319227" y="163445"/>
            <a:ext cx="428835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次に「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音楽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」をクリックすると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画像のような項目が表示されます。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8A2B42A-C984-F747-A464-F3565B8C640C}"/>
              </a:ext>
            </a:extLst>
          </p:cNvPr>
          <p:cNvGrpSpPr/>
          <p:nvPr/>
        </p:nvGrpSpPr>
        <p:grpSpPr>
          <a:xfrm>
            <a:off x="3450412" y="1316049"/>
            <a:ext cx="2875857" cy="1060430"/>
            <a:chOff x="1577631" y="5085687"/>
            <a:chExt cx="9157043" cy="1100978"/>
          </a:xfrm>
        </p:grpSpPr>
        <p:sp>
          <p:nvSpPr>
            <p:cNvPr id="7" name="吹き出し: 角を丸めた四角形 60">
              <a:extLst>
                <a:ext uri="{FF2B5EF4-FFF2-40B4-BE49-F238E27FC236}">
                  <a16:creationId xmlns:a16="http://schemas.microsoft.com/office/drawing/2014/main" id="{3004EB52-7420-A54E-A619-DFA5FA9EF32D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CF66E1B-E0D7-1E47-8675-0E9EC2F587CB}"/>
                </a:ext>
              </a:extLst>
            </p:cNvPr>
            <p:cNvSpPr txBox="1"/>
            <p:nvPr/>
          </p:nvSpPr>
          <p:spPr>
            <a:xfrm>
              <a:off x="1818667" y="5085687"/>
              <a:ext cx="8573349" cy="1054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</a:t>
              </a:r>
              <a:r>
                <a:rPr kumimoji="1" lang="ja-JP" altLang="en-US" sz="1600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クリックしましょう。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8FFF9CD8-285C-654C-A32A-0CA6FD9F17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5131" y="1339112"/>
            <a:ext cx="1342120" cy="1018718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801938A3-B35D-C54F-BBAF-7CA8FEEC320F}"/>
              </a:ext>
            </a:extLst>
          </p:cNvPr>
          <p:cNvSpPr/>
          <p:nvPr/>
        </p:nvSpPr>
        <p:spPr>
          <a:xfrm>
            <a:off x="2405270" y="2231900"/>
            <a:ext cx="412462" cy="35370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5F17382E-E001-6B4D-95CB-1D9871DA8393}"/>
              </a:ext>
            </a:extLst>
          </p:cNvPr>
          <p:cNvSpPr/>
          <p:nvPr/>
        </p:nvSpPr>
        <p:spPr>
          <a:xfrm>
            <a:off x="1178900" y="2773017"/>
            <a:ext cx="1638832" cy="228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506E09F-940B-7749-A409-AE0A15C19B55}"/>
              </a:ext>
            </a:extLst>
          </p:cNvPr>
          <p:cNvSpPr txBox="1"/>
          <p:nvPr/>
        </p:nvSpPr>
        <p:spPr>
          <a:xfrm>
            <a:off x="2319227" y="26434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4B1E79A-B8AF-F342-AB80-72A6703F4855}"/>
              </a:ext>
            </a:extLst>
          </p:cNvPr>
          <p:cNvSpPr txBox="1"/>
          <p:nvPr/>
        </p:nvSpPr>
        <p:spPr>
          <a:xfrm>
            <a:off x="3125396" y="26434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C4FC70-4673-2F4D-8BEB-D9D31DE29FCE}"/>
              </a:ext>
            </a:extLst>
          </p:cNvPr>
          <p:cNvSpPr txBox="1"/>
          <p:nvPr/>
        </p:nvSpPr>
        <p:spPr>
          <a:xfrm>
            <a:off x="2405270" y="871938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CDC837-3F1F-0C48-ADF5-2036F0425F32}"/>
              </a:ext>
            </a:extLst>
          </p:cNvPr>
          <p:cNvSpPr txBox="1"/>
          <p:nvPr/>
        </p:nvSpPr>
        <p:spPr>
          <a:xfrm>
            <a:off x="3870281" y="871938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こうもく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4E8CCAF-D319-344D-9EFA-20A4A208BA2E}"/>
              </a:ext>
            </a:extLst>
          </p:cNvPr>
          <p:cNvSpPr txBox="1"/>
          <p:nvPr/>
        </p:nvSpPr>
        <p:spPr>
          <a:xfrm>
            <a:off x="4627390" y="871938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618DED6-D739-724F-9165-E58634B8CF5B}"/>
              </a:ext>
            </a:extLst>
          </p:cNvPr>
          <p:cNvSpPr txBox="1"/>
          <p:nvPr/>
        </p:nvSpPr>
        <p:spPr>
          <a:xfrm>
            <a:off x="3697156" y="1339112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9660ACFB-0732-844B-A095-E06BCA3D301E}"/>
              </a:ext>
            </a:extLst>
          </p:cNvPr>
          <p:cNvGrpSpPr/>
          <p:nvPr/>
        </p:nvGrpSpPr>
        <p:grpSpPr>
          <a:xfrm>
            <a:off x="309177" y="3201770"/>
            <a:ext cx="1310901" cy="795213"/>
            <a:chOff x="6270202" y="2729786"/>
            <a:chExt cx="1044998" cy="795213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0FF1E706-C541-3141-89A6-DD139ED2D64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3" name="吹き出し: 角を丸めた四角形 19">
                <a:extLst>
                  <a:ext uri="{FF2B5EF4-FFF2-40B4-BE49-F238E27FC236}">
                    <a16:creationId xmlns:a16="http://schemas.microsoft.com/office/drawing/2014/main" id="{D48D3017-F52F-3141-B80C-F44A5D717402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1B6608E-3DB0-C04B-A2E5-FC41C10F9F2C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B8D4772-E120-8B4D-93F6-35254192614D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0491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57408" y="177376"/>
            <a:ext cx="6309741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「搭載素材」の中にある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 err="1">
                <a:solidFill>
                  <a:schemeClr val="accent4"/>
                </a:solidFill>
                <a:latin typeface="Meiryo" panose="020B0604030504040204" pitchFamily="34" charset="-128"/>
              </a:rPr>
              <a:t>Cacoun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タイムラインの下の部分</a:t>
            </a:r>
            <a:r>
              <a:rPr kumimoji="1" lang="ja-JP" altLang="en-US" sz="2000">
                <a:latin typeface="Meiryo" panose="020B0604030504040204" pitchFamily="34" charset="-128"/>
              </a:rPr>
              <a:t>にのせます。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6C4B832-6E20-9047-987A-7D734D2EC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408" y="1755262"/>
            <a:ext cx="7702826" cy="4093471"/>
          </a:xfrm>
          <a:prstGeom prst="rect">
            <a:avLst/>
          </a:prstGeom>
        </p:spPr>
      </p:pic>
      <p:sp>
        <p:nvSpPr>
          <p:cNvPr id="7" name="四角形: 角を丸くする 71">
            <a:extLst>
              <a:ext uri="{FF2B5EF4-FFF2-40B4-BE49-F238E27FC236}">
                <a16:creationId xmlns:a16="http://schemas.microsoft.com/office/drawing/2014/main" id="{64E8C187-F44E-0141-AD78-39AFBB661713}"/>
              </a:ext>
            </a:extLst>
          </p:cNvPr>
          <p:cNvSpPr/>
          <p:nvPr/>
        </p:nvSpPr>
        <p:spPr>
          <a:xfrm>
            <a:off x="1715613" y="3061251"/>
            <a:ext cx="739352" cy="56653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4BB7374B-4371-DC4B-A3E4-3301FDC58AD9}"/>
              </a:ext>
            </a:extLst>
          </p:cNvPr>
          <p:cNvSpPr/>
          <p:nvPr/>
        </p:nvSpPr>
        <p:spPr>
          <a:xfrm>
            <a:off x="976260" y="5401473"/>
            <a:ext cx="7312973" cy="3334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C42E3FA2-4E0E-4544-B759-2781DFB638B9}"/>
              </a:ext>
            </a:extLst>
          </p:cNvPr>
          <p:cNvCxnSpPr>
            <a:cxnSpLocks/>
          </p:cNvCxnSpPr>
          <p:nvPr/>
        </p:nvCxnSpPr>
        <p:spPr>
          <a:xfrm>
            <a:off x="1907443" y="3627782"/>
            <a:ext cx="776122" cy="17736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D0C7369-247E-9C4B-BAE4-FFD40FF0193C}"/>
              </a:ext>
            </a:extLst>
          </p:cNvPr>
          <p:cNvGrpSpPr/>
          <p:nvPr/>
        </p:nvGrpSpPr>
        <p:grpSpPr>
          <a:xfrm>
            <a:off x="2571041" y="3949886"/>
            <a:ext cx="1433559" cy="795213"/>
            <a:chOff x="6270202" y="2729786"/>
            <a:chExt cx="1044998" cy="795213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250FC6DB-E009-A94B-A724-A44A094D827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4" name="吹き出し: 角を丸めた四角形 19">
                <a:extLst>
                  <a:ext uri="{FF2B5EF4-FFF2-40B4-BE49-F238E27FC236}">
                    <a16:creationId xmlns:a16="http://schemas.microsoft.com/office/drawing/2014/main" id="{1EEFA0C0-004F-D14E-BB3C-3EDF6B3C2B9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45961"/>
                  <a:gd name="adj2" fmla="val 9578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3B78A156-53D3-7145-8B75-7486F838F1D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367C8D35-A026-CC44-93C6-B105CF4DF25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ドラッグ</a:t>
              </a:r>
            </a:p>
          </p:txBody>
        </p:sp>
      </p:grp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80B9BE9-3FFF-0F4F-ACC5-B8F1F6E638BD}"/>
              </a:ext>
            </a:extLst>
          </p:cNvPr>
          <p:cNvSpPr txBox="1"/>
          <p:nvPr/>
        </p:nvSpPr>
        <p:spPr>
          <a:xfrm>
            <a:off x="1611969" y="275625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F810A82-BB2C-FC4D-99CE-68914C2D427F}"/>
              </a:ext>
            </a:extLst>
          </p:cNvPr>
          <p:cNvSpPr txBox="1"/>
          <p:nvPr/>
        </p:nvSpPr>
        <p:spPr>
          <a:xfrm>
            <a:off x="3051202" y="275625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99D761F-E60A-334D-A4DD-F2A6C3BB94E3}"/>
              </a:ext>
            </a:extLst>
          </p:cNvPr>
          <p:cNvSpPr txBox="1"/>
          <p:nvPr/>
        </p:nvSpPr>
        <p:spPr>
          <a:xfrm>
            <a:off x="4813741" y="89385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933DB51-7838-A14D-B0AC-6629CB31B10B}"/>
              </a:ext>
            </a:extLst>
          </p:cNvPr>
          <p:cNvSpPr txBox="1"/>
          <p:nvPr/>
        </p:nvSpPr>
        <p:spPr>
          <a:xfrm>
            <a:off x="5383584" y="893851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ぶぶん</a:t>
            </a:r>
          </a:p>
        </p:txBody>
      </p:sp>
    </p:spTree>
    <p:extLst>
      <p:ext uri="{BB962C8B-B14F-4D97-AF65-F5344CB8AC3E}">
        <p14:creationId xmlns:p14="http://schemas.microsoft.com/office/powerpoint/2010/main" val="2328820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08043B2-4330-A340-96DE-F1B38092C6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237" y="3498216"/>
            <a:ext cx="7951550" cy="2565098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19C418D2-0C5A-2047-964B-3A2DB75DF2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6334" y="1226629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FCDF509-83F3-4F43-BAE8-15943AFFAF22}"/>
              </a:ext>
            </a:extLst>
          </p:cNvPr>
          <p:cNvGrpSpPr/>
          <p:nvPr/>
        </p:nvGrpSpPr>
        <p:grpSpPr>
          <a:xfrm>
            <a:off x="3082032" y="1679426"/>
            <a:ext cx="3048201" cy="1015663"/>
            <a:chOff x="1577632" y="4600511"/>
            <a:chExt cx="10734376" cy="8013269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30553843-D0DC-8744-8EF2-CE09D65DA558}"/>
                </a:ext>
              </a:extLst>
            </p:cNvPr>
            <p:cNvSpPr/>
            <p:nvPr/>
          </p:nvSpPr>
          <p:spPr>
            <a:xfrm>
              <a:off x="1577632" y="4643612"/>
              <a:ext cx="10170679" cy="7970168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B97C90B-67F9-3D48-AA0F-B70E654783F3}"/>
                </a:ext>
              </a:extLst>
            </p:cNvPr>
            <p:cNvSpPr txBox="1"/>
            <p:nvPr/>
          </p:nvSpPr>
          <p:spPr>
            <a:xfrm>
              <a:off x="1577635" y="4600511"/>
              <a:ext cx="10734373" cy="8013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カットした後ろ側の音楽は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削除しておこう！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3C2BCA58-C030-2248-B40B-597477723AF2}"/>
              </a:ext>
            </a:extLst>
          </p:cNvPr>
          <p:cNvSpPr/>
          <p:nvPr/>
        </p:nvSpPr>
        <p:spPr>
          <a:xfrm>
            <a:off x="3779658" y="4669763"/>
            <a:ext cx="4738129" cy="393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CCD352D7-7D6F-A14B-B606-71D248E69BC7}"/>
              </a:ext>
            </a:extLst>
          </p:cNvPr>
          <p:cNvGrpSpPr/>
          <p:nvPr/>
        </p:nvGrpSpPr>
        <p:grpSpPr>
          <a:xfrm>
            <a:off x="4526097" y="3909451"/>
            <a:ext cx="1546868" cy="616702"/>
            <a:chOff x="1577632" y="4643615"/>
            <a:chExt cx="10419273" cy="1421827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10786D3D-6A98-954B-844C-16A43AD501E4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20170"/>
                <a:gd name="adj2" fmla="val 8028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4FAB47D-50F0-8A4F-938C-F3FB37E0E3AD}"/>
                </a:ext>
              </a:extLst>
            </p:cNvPr>
            <p:cNvSpPr txBox="1"/>
            <p:nvPr/>
          </p:nvSpPr>
          <p:spPr>
            <a:xfrm>
              <a:off x="1826221" y="4668367"/>
              <a:ext cx="10170684" cy="1206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カット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&amp;</a:t>
              </a:r>
              <a:r>
                <a:rPr kumimoji="1" lang="ja-JP" altLang="en-US" sz="1600">
                  <a:latin typeface="Meiryo" panose="020B0604030504040204" pitchFamily="34" charset="-128"/>
                </a:rPr>
                <a:t>削除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6B4417D-C5A1-E347-AA66-945F89248BB9}"/>
              </a:ext>
            </a:extLst>
          </p:cNvPr>
          <p:cNvSpPr txBox="1"/>
          <p:nvPr/>
        </p:nvSpPr>
        <p:spPr>
          <a:xfrm>
            <a:off x="4899508" y="171444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1E9EDBA-8659-BF42-9FC8-8C8DA2B40EBC}"/>
              </a:ext>
            </a:extLst>
          </p:cNvPr>
          <p:cNvGrpSpPr/>
          <p:nvPr/>
        </p:nvGrpSpPr>
        <p:grpSpPr>
          <a:xfrm>
            <a:off x="2440887" y="201818"/>
            <a:ext cx="4544834" cy="1246495"/>
            <a:chOff x="1585399" y="167437"/>
            <a:chExt cx="4544834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85399" y="167437"/>
              <a:ext cx="454483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タイムラインにある音楽を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映像が終わるところでカットします。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4C7B327-D0FD-D343-B59B-14FBB6911188}"/>
                </a:ext>
              </a:extLst>
            </p:cNvPr>
            <p:cNvSpPr txBox="1"/>
            <p:nvPr/>
          </p:nvSpPr>
          <p:spPr>
            <a:xfrm>
              <a:off x="3908506" y="26722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おんがく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7FD8487-30FF-6048-A300-62DAA4E62CB8}"/>
                </a:ext>
              </a:extLst>
            </p:cNvPr>
            <p:cNvSpPr txBox="1"/>
            <p:nvPr/>
          </p:nvSpPr>
          <p:spPr>
            <a:xfrm>
              <a:off x="1642752" y="86548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えいぞう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00E6AF3-0361-3E48-B0DC-29BDC1757202}"/>
                </a:ext>
              </a:extLst>
            </p:cNvPr>
            <p:cNvSpPr txBox="1"/>
            <p:nvPr/>
          </p:nvSpPr>
          <p:spPr>
            <a:xfrm>
              <a:off x="2384405" y="86548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AF0E535-C8E5-F04C-84E6-95111FA33A45}"/>
              </a:ext>
            </a:extLst>
          </p:cNvPr>
          <p:cNvSpPr txBox="1"/>
          <p:nvPr/>
        </p:nvSpPr>
        <p:spPr>
          <a:xfrm>
            <a:off x="4100866" y="171444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6176098-C4B0-E34E-BFBF-968BA185AFF4}"/>
              </a:ext>
            </a:extLst>
          </p:cNvPr>
          <p:cNvSpPr txBox="1"/>
          <p:nvPr/>
        </p:nvSpPr>
        <p:spPr>
          <a:xfrm>
            <a:off x="4492731" y="1714440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E1F52A0-F8FA-E446-B5B2-A451C2269609}"/>
              </a:ext>
            </a:extLst>
          </p:cNvPr>
          <p:cNvSpPr txBox="1"/>
          <p:nvPr/>
        </p:nvSpPr>
        <p:spPr>
          <a:xfrm>
            <a:off x="3082031" y="219174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30F6991-DDB2-6F4E-A52C-2EC1CECEAA61}"/>
              </a:ext>
            </a:extLst>
          </p:cNvPr>
          <p:cNvSpPr txBox="1"/>
          <p:nvPr/>
        </p:nvSpPr>
        <p:spPr>
          <a:xfrm>
            <a:off x="5272535" y="397158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さくじょ</a:t>
            </a:r>
          </a:p>
        </p:txBody>
      </p: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0E4F2618-4F91-AC46-8D22-F7546382ED49}"/>
              </a:ext>
            </a:extLst>
          </p:cNvPr>
          <p:cNvCxnSpPr>
            <a:cxnSpLocks/>
          </p:cNvCxnSpPr>
          <p:nvPr/>
        </p:nvCxnSpPr>
        <p:spPr>
          <a:xfrm>
            <a:off x="3779658" y="4054052"/>
            <a:ext cx="0" cy="1295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923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6942835-D5D3-0648-89A5-A5FF41258B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78" y="2182560"/>
            <a:ext cx="5377201" cy="459176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75460" y="197398"/>
            <a:ext cx="582723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カットが完了したら、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音楽をタイムライン上でダブルクリックします。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F2FECDE3-C5AC-B54E-AEEB-CB99CEA327D3}"/>
              </a:ext>
            </a:extLst>
          </p:cNvPr>
          <p:cNvGrpSpPr/>
          <p:nvPr/>
        </p:nvGrpSpPr>
        <p:grpSpPr>
          <a:xfrm>
            <a:off x="1134544" y="5431415"/>
            <a:ext cx="1841892" cy="1026399"/>
            <a:chOff x="1577632" y="4643615"/>
            <a:chExt cx="10419273" cy="2366397"/>
          </a:xfrm>
        </p:grpSpPr>
        <p:sp>
          <p:nvSpPr>
            <p:cNvPr id="8" name="吹き出し: 角を丸めた四角形 60">
              <a:extLst>
                <a:ext uri="{FF2B5EF4-FFF2-40B4-BE49-F238E27FC236}">
                  <a16:creationId xmlns:a16="http://schemas.microsoft.com/office/drawing/2014/main" id="{17D20F41-A54B-744E-AD6D-BA7F85B251CB}"/>
                </a:ext>
              </a:extLst>
            </p:cNvPr>
            <p:cNvSpPr/>
            <p:nvPr/>
          </p:nvSpPr>
          <p:spPr>
            <a:xfrm>
              <a:off x="1577632" y="4643615"/>
              <a:ext cx="10170682" cy="1421827"/>
            </a:xfrm>
            <a:prstGeom prst="wedgeRoundRectCallout">
              <a:avLst>
                <a:gd name="adj1" fmla="val -26100"/>
                <a:gd name="adj2" fmla="val 7222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BB3EBB1-AFB6-2348-A576-49926C9C0C66}"/>
                </a:ext>
              </a:extLst>
            </p:cNvPr>
            <p:cNvSpPr txBox="1"/>
            <p:nvPr/>
          </p:nvSpPr>
          <p:spPr>
            <a:xfrm>
              <a:off x="1826221" y="4668367"/>
              <a:ext cx="10170684" cy="2341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ダブルクリック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0EB88DCA-1827-694E-B34A-69B6B24728A7}"/>
              </a:ext>
            </a:extLst>
          </p:cNvPr>
          <p:cNvSpPr/>
          <p:nvPr/>
        </p:nvSpPr>
        <p:spPr>
          <a:xfrm>
            <a:off x="1376934" y="2448216"/>
            <a:ext cx="3876914" cy="251412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FF5816D-F45D-E74F-8CED-A59811083DB8}"/>
              </a:ext>
            </a:extLst>
          </p:cNvPr>
          <p:cNvSpPr txBox="1"/>
          <p:nvPr/>
        </p:nvSpPr>
        <p:spPr>
          <a:xfrm>
            <a:off x="2556761" y="267223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63C5608-3B3C-7E49-85B7-0E0C17A832C2}"/>
              </a:ext>
            </a:extLst>
          </p:cNvPr>
          <p:cNvSpPr txBox="1"/>
          <p:nvPr/>
        </p:nvSpPr>
        <p:spPr>
          <a:xfrm>
            <a:off x="1575460" y="88220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A71E29E-F1AA-FF49-83FE-60080C54268C}"/>
              </a:ext>
            </a:extLst>
          </p:cNvPr>
          <p:cNvSpPr txBox="1"/>
          <p:nvPr/>
        </p:nvSpPr>
        <p:spPr>
          <a:xfrm>
            <a:off x="3791451" y="88220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じょう</a:t>
            </a:r>
          </a:p>
        </p:txBody>
      </p:sp>
      <p:sp>
        <p:nvSpPr>
          <p:cNvPr id="19" name="四角形: 角を丸くする 71">
            <a:extLst>
              <a:ext uri="{FF2B5EF4-FFF2-40B4-BE49-F238E27FC236}">
                <a16:creationId xmlns:a16="http://schemas.microsoft.com/office/drawing/2014/main" id="{A2F20F7E-F4AC-F446-B797-0BB8CC07EE2C}"/>
              </a:ext>
            </a:extLst>
          </p:cNvPr>
          <p:cNvSpPr/>
          <p:nvPr/>
        </p:nvSpPr>
        <p:spPr>
          <a:xfrm>
            <a:off x="1127820" y="6313948"/>
            <a:ext cx="4829034" cy="3466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CD6D4808-0313-384C-9DC7-3D06AB7F24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627" y="2858997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C3041A92-9E56-7C4F-9B96-68E06B3184C3}"/>
              </a:ext>
            </a:extLst>
          </p:cNvPr>
          <p:cNvGrpSpPr/>
          <p:nvPr/>
        </p:nvGrpSpPr>
        <p:grpSpPr>
          <a:xfrm>
            <a:off x="4025022" y="1652244"/>
            <a:ext cx="3876914" cy="1246495"/>
            <a:chOff x="2375452" y="917294"/>
            <a:chExt cx="3203090" cy="1912712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01940E98-B1B3-7847-B5CF-DE60CD3BDF5D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1846118"/>
              <a:chOff x="2991639" y="705694"/>
              <a:chExt cx="3826279" cy="1846118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974A906B-F61C-DD4F-A943-590CF38AD58F}"/>
                  </a:ext>
                </a:extLst>
              </p:cNvPr>
              <p:cNvSpPr/>
              <p:nvPr/>
            </p:nvSpPr>
            <p:spPr>
              <a:xfrm>
                <a:off x="2991639" y="727904"/>
                <a:ext cx="3723350" cy="1823908"/>
              </a:xfrm>
              <a:prstGeom prst="wedgeRoundRectCallout">
                <a:avLst>
                  <a:gd name="adj1" fmla="val 34630"/>
                  <a:gd name="adj2" fmla="val 6281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8265FE00-EF72-FC4B-A9BF-78F00B533288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4C32C44-C046-B64A-8C8C-04651B71411D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134348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画面の上に画像のような項目が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表示されるよ。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09A394E-45BE-1C4D-A773-8774ADCF4D51}"/>
              </a:ext>
            </a:extLst>
          </p:cNvPr>
          <p:cNvSpPr txBox="1"/>
          <p:nvPr/>
        </p:nvSpPr>
        <p:spPr>
          <a:xfrm>
            <a:off x="4140532" y="17237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6EE9915-322E-AE4B-8434-1076EBF87035}"/>
              </a:ext>
            </a:extLst>
          </p:cNvPr>
          <p:cNvSpPr txBox="1"/>
          <p:nvPr/>
        </p:nvSpPr>
        <p:spPr>
          <a:xfrm>
            <a:off x="4837141" y="1723704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CAD82CC-91CF-E145-A579-49CD711898AE}"/>
              </a:ext>
            </a:extLst>
          </p:cNvPr>
          <p:cNvSpPr txBox="1"/>
          <p:nvPr/>
        </p:nvSpPr>
        <p:spPr>
          <a:xfrm>
            <a:off x="5387467" y="172370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278483D-A277-8D4A-95DE-2B2F24E0D303}"/>
              </a:ext>
            </a:extLst>
          </p:cNvPr>
          <p:cNvSpPr txBox="1"/>
          <p:nvPr/>
        </p:nvSpPr>
        <p:spPr>
          <a:xfrm>
            <a:off x="6660380" y="172370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こうもく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CA62E28-E176-3243-9787-D328CFE066F9}"/>
              </a:ext>
            </a:extLst>
          </p:cNvPr>
          <p:cNvSpPr txBox="1"/>
          <p:nvPr/>
        </p:nvSpPr>
        <p:spPr>
          <a:xfrm>
            <a:off x="4207407" y="227728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FE6ED1DC-C92A-0F41-BAE6-F97E5B0060DC}"/>
              </a:ext>
            </a:extLst>
          </p:cNvPr>
          <p:cNvGrpSpPr/>
          <p:nvPr/>
        </p:nvGrpSpPr>
        <p:grpSpPr>
          <a:xfrm>
            <a:off x="6580205" y="4939281"/>
            <a:ext cx="2363978" cy="1060430"/>
            <a:chOff x="1577631" y="5085687"/>
            <a:chExt cx="9157043" cy="1100978"/>
          </a:xfrm>
        </p:grpSpPr>
        <p:sp>
          <p:nvSpPr>
            <p:cNvPr id="32" name="吹き出し: 角を丸めた四角形 60">
              <a:extLst>
                <a:ext uri="{FF2B5EF4-FFF2-40B4-BE49-F238E27FC236}">
                  <a16:creationId xmlns:a16="http://schemas.microsoft.com/office/drawing/2014/main" id="{625C128E-2768-A449-82DF-C46F4CA12DC3}"/>
                </a:ext>
              </a:extLst>
            </p:cNvPr>
            <p:cNvSpPr/>
            <p:nvPr/>
          </p:nvSpPr>
          <p:spPr>
            <a:xfrm>
              <a:off x="1577631" y="5113082"/>
              <a:ext cx="9157043" cy="1073583"/>
            </a:xfrm>
            <a:prstGeom prst="wedgeRoundRectCallout">
              <a:avLst>
                <a:gd name="adj1" fmla="val -59125"/>
                <a:gd name="adj2" fmla="val 2079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58A7BBD-33F1-B646-A6DD-D7F61DA55918}"/>
                </a:ext>
              </a:extLst>
            </p:cNvPr>
            <p:cNvSpPr txBox="1"/>
            <p:nvPr/>
          </p:nvSpPr>
          <p:spPr>
            <a:xfrm>
              <a:off x="1818668" y="5085687"/>
              <a:ext cx="8573350" cy="1054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音楽の細かい調節をしていこう！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4" name="図 33">
            <a:extLst>
              <a:ext uri="{FF2B5EF4-FFF2-40B4-BE49-F238E27FC236}">
                <a16:creationId xmlns:a16="http://schemas.microsoft.com/office/drawing/2014/main" id="{D34FFE7E-0DBA-DA4D-937D-709D183D1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714" y="4997764"/>
            <a:ext cx="1342120" cy="1018718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656ADE3-4D4A-1A4F-887F-BCEE39D4368F}"/>
              </a:ext>
            </a:extLst>
          </p:cNvPr>
          <p:cNvSpPr txBox="1"/>
          <p:nvPr/>
        </p:nvSpPr>
        <p:spPr>
          <a:xfrm>
            <a:off x="6660380" y="4989491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7273CA7-51E4-704F-A0D8-B2CCF800ED9C}"/>
              </a:ext>
            </a:extLst>
          </p:cNvPr>
          <p:cNvSpPr txBox="1"/>
          <p:nvPr/>
        </p:nvSpPr>
        <p:spPr>
          <a:xfrm>
            <a:off x="7202565" y="498121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こま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42B72FD-FC8C-2B41-A637-75BF1B5C580A}"/>
              </a:ext>
            </a:extLst>
          </p:cNvPr>
          <p:cNvSpPr txBox="1"/>
          <p:nvPr/>
        </p:nvSpPr>
        <p:spPr>
          <a:xfrm>
            <a:off x="7838888" y="4997812"/>
            <a:ext cx="76174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ちょうせつ</a:t>
            </a:r>
          </a:p>
        </p:txBody>
      </p:sp>
    </p:spTree>
    <p:extLst>
      <p:ext uri="{BB962C8B-B14F-4D97-AF65-F5344CB8AC3E}">
        <p14:creationId xmlns:p14="http://schemas.microsoft.com/office/powerpoint/2010/main" val="695164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685359" y="157497"/>
            <a:ext cx="700384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項目の中の「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フェードアウト</a:t>
            </a:r>
            <a:r>
              <a:rPr kumimoji="1" lang="ja-JP" altLang="en-US" sz="2000">
                <a:latin typeface="Meiryo" panose="020B0604030504040204" pitchFamily="34" charset="-128"/>
              </a:rPr>
              <a:t>」の数値を</a:t>
            </a:r>
            <a:r>
              <a:rPr kumimoji="1" lang="en-US" altLang="ja-JP" sz="2000" dirty="0">
                <a:latin typeface="Meiryo" panose="020B0604030504040204" pitchFamily="34" charset="-128"/>
              </a:rPr>
              <a:t>5.0</a:t>
            </a:r>
            <a:r>
              <a:rPr kumimoji="1" lang="ja-JP" altLang="en-US" sz="2000">
                <a:latin typeface="Meiryo" panose="020B0604030504040204" pitchFamily="34" charset="-128"/>
              </a:rPr>
              <a:t>まであげます。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99C28D0-B226-4C45-A375-DDC7F0F4D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6" y="1403992"/>
            <a:ext cx="8279296" cy="487145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B0ED60C-3B5E-0441-ACAE-B793B1DE913E}"/>
              </a:ext>
            </a:extLst>
          </p:cNvPr>
          <p:cNvGrpSpPr/>
          <p:nvPr/>
        </p:nvGrpSpPr>
        <p:grpSpPr>
          <a:xfrm>
            <a:off x="1190309" y="986482"/>
            <a:ext cx="3666167" cy="1120614"/>
            <a:chOff x="1759226" y="299640"/>
            <a:chExt cx="4222758" cy="4471100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E5742A2F-B37B-8640-ADDD-375E5D60C0D4}"/>
                </a:ext>
              </a:extLst>
            </p:cNvPr>
            <p:cNvGrpSpPr/>
            <p:nvPr/>
          </p:nvGrpSpPr>
          <p:grpSpPr>
            <a:xfrm>
              <a:off x="1759226" y="299640"/>
              <a:ext cx="4222758" cy="4471100"/>
              <a:chOff x="2473693" y="919958"/>
              <a:chExt cx="3104850" cy="18087286"/>
            </a:xfrm>
          </p:grpSpPr>
          <p:grpSp>
            <p:nvGrpSpPr>
              <p:cNvPr id="11" name="グループ化 10">
                <a:extLst>
                  <a:ext uri="{FF2B5EF4-FFF2-40B4-BE49-F238E27FC236}">
                    <a16:creationId xmlns:a16="http://schemas.microsoft.com/office/drawing/2014/main" id="{F24E8584-3F89-5C49-907D-9F85C76EA98E}"/>
                  </a:ext>
                </a:extLst>
              </p:cNvPr>
              <p:cNvGrpSpPr/>
              <p:nvPr/>
            </p:nvGrpSpPr>
            <p:grpSpPr>
              <a:xfrm>
                <a:off x="2473693" y="983888"/>
                <a:ext cx="3104850" cy="18023356"/>
                <a:chOff x="3108993" y="705694"/>
                <a:chExt cx="3708925" cy="18023356"/>
              </a:xfrm>
            </p:grpSpPr>
            <p:sp>
              <p:nvSpPr>
                <p:cNvPr id="13" name="吹き出し: 角を丸めた四角形 19">
                  <a:extLst>
                    <a:ext uri="{FF2B5EF4-FFF2-40B4-BE49-F238E27FC236}">
                      <a16:creationId xmlns:a16="http://schemas.microsoft.com/office/drawing/2014/main" id="{1BDEFC39-8228-F146-A88C-EF985C09892D}"/>
                    </a:ext>
                  </a:extLst>
                </p:cNvPr>
                <p:cNvSpPr/>
                <p:nvPr/>
              </p:nvSpPr>
              <p:spPr>
                <a:xfrm>
                  <a:off x="3108993" y="727903"/>
                  <a:ext cx="3605996" cy="18001147"/>
                </a:xfrm>
                <a:prstGeom prst="wedgeRoundRectCallout">
                  <a:avLst>
                    <a:gd name="adj1" fmla="val 53788"/>
                    <a:gd name="adj2" fmla="val 18302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4" name="テキスト ボックス 13">
                  <a:extLst>
                    <a:ext uri="{FF2B5EF4-FFF2-40B4-BE49-F238E27FC236}">
                      <a16:creationId xmlns:a16="http://schemas.microsoft.com/office/drawing/2014/main" id="{A8F6F2A8-03CC-6A49-98BA-4F44A6C5DF1C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E606C5A1-709D-D742-A435-7121DA6837BD}"/>
                  </a:ext>
                </a:extLst>
              </p:cNvPr>
              <p:cNvSpPr txBox="1"/>
              <p:nvPr/>
            </p:nvSpPr>
            <p:spPr>
              <a:xfrm>
                <a:off x="2473693" y="919958"/>
                <a:ext cx="3018684" cy="15412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9D3A742-7CDD-C843-B05A-D3748F90639F}"/>
                </a:ext>
              </a:extLst>
            </p:cNvPr>
            <p:cNvSpPr txBox="1"/>
            <p:nvPr/>
          </p:nvSpPr>
          <p:spPr>
            <a:xfrm>
              <a:off x="1877638" y="433440"/>
              <a:ext cx="3868743" cy="40523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音楽が終わりにかけて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だんだん小さくなるよ。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056EA222-5C61-0340-BED8-0F9D15D1CE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296" y="5637865"/>
            <a:ext cx="1342120" cy="1018718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543DBEAF-FCF3-3E44-8B72-AE45DD491A59}"/>
              </a:ext>
            </a:extLst>
          </p:cNvPr>
          <p:cNvGrpSpPr/>
          <p:nvPr/>
        </p:nvGrpSpPr>
        <p:grpSpPr>
          <a:xfrm>
            <a:off x="2110303" y="5840462"/>
            <a:ext cx="2746173" cy="647328"/>
            <a:chOff x="2672791" y="5226608"/>
            <a:chExt cx="4599559" cy="647328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8587DAC9-0814-4C45-AEDF-D8E3924AC6C3}"/>
                </a:ext>
              </a:extLst>
            </p:cNvPr>
            <p:cNvGrpSpPr/>
            <p:nvPr/>
          </p:nvGrpSpPr>
          <p:grpSpPr>
            <a:xfrm>
              <a:off x="2672791" y="5226608"/>
              <a:ext cx="4599559" cy="647328"/>
              <a:chOff x="1577632" y="4600511"/>
              <a:chExt cx="10170684" cy="1464931"/>
            </a:xfrm>
          </p:grpSpPr>
          <p:sp>
            <p:nvSpPr>
              <p:cNvPr id="22" name="吹き出し: 角を丸めた四角形 60">
                <a:extLst>
                  <a:ext uri="{FF2B5EF4-FFF2-40B4-BE49-F238E27FC236}">
                    <a16:creationId xmlns:a16="http://schemas.microsoft.com/office/drawing/2014/main" id="{31F2789D-3B2B-3349-A098-6724E29CC973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2BDED328-78FE-9B47-9BD8-ED1AD91CFD5D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1840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できたら「</a:t>
                </a:r>
                <a:r>
                  <a:rPr kumimoji="1" lang="en-US" altLang="ja-JP" sz="1600" dirty="0">
                    <a:latin typeface="Meiryo" panose="020B0604030504040204" pitchFamily="34" charset="-128"/>
                  </a:rPr>
                  <a:t>OK</a:t>
                </a:r>
                <a:r>
                  <a:rPr kumimoji="1" lang="ja-JP" altLang="en-US" sz="1600">
                    <a:latin typeface="Meiryo" panose="020B0604030504040204" pitchFamily="34" charset="-128"/>
                  </a:rPr>
                  <a:t>」を押そう！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825A9CE4-00D2-004F-9755-E43F4E39D144}"/>
                </a:ext>
              </a:extLst>
            </p:cNvPr>
            <p:cNvSpPr txBox="1"/>
            <p:nvPr/>
          </p:nvSpPr>
          <p:spPr>
            <a:xfrm>
              <a:off x="5577729" y="5241997"/>
              <a:ext cx="5240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お</a:t>
              </a: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81398D8-B90A-854C-AD42-BE3E8860970A}"/>
              </a:ext>
            </a:extLst>
          </p:cNvPr>
          <p:cNvSpPr txBox="1"/>
          <p:nvPr/>
        </p:nvSpPr>
        <p:spPr>
          <a:xfrm>
            <a:off x="1293111" y="106651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おんがく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AE8B208-7026-A344-86A6-7FFE591E902D}"/>
              </a:ext>
            </a:extLst>
          </p:cNvPr>
          <p:cNvSpPr txBox="1"/>
          <p:nvPr/>
        </p:nvSpPr>
        <p:spPr>
          <a:xfrm>
            <a:off x="676444" y="22759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こうもく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ED89366-7C2E-9A42-853D-D07531E18D59}"/>
              </a:ext>
            </a:extLst>
          </p:cNvPr>
          <p:cNvSpPr txBox="1"/>
          <p:nvPr/>
        </p:nvSpPr>
        <p:spPr>
          <a:xfrm>
            <a:off x="1409187" y="22759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921FEB6-3D65-764C-AD3B-E4DAE3C09EEE}"/>
              </a:ext>
            </a:extLst>
          </p:cNvPr>
          <p:cNvSpPr txBox="1"/>
          <p:nvPr/>
        </p:nvSpPr>
        <p:spPr>
          <a:xfrm>
            <a:off x="4507661" y="22759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すうち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D4815F-E763-8F4F-8864-30D4F5C7A34B}"/>
              </a:ext>
            </a:extLst>
          </p:cNvPr>
          <p:cNvSpPr txBox="1"/>
          <p:nvPr/>
        </p:nvSpPr>
        <p:spPr>
          <a:xfrm>
            <a:off x="2110303" y="1526146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ちい</a:t>
            </a:r>
          </a:p>
        </p:txBody>
      </p:sp>
      <p:sp>
        <p:nvSpPr>
          <p:cNvPr id="29" name="四角形: 角を丸くする 71">
            <a:extLst>
              <a:ext uri="{FF2B5EF4-FFF2-40B4-BE49-F238E27FC236}">
                <a16:creationId xmlns:a16="http://schemas.microsoft.com/office/drawing/2014/main" id="{EE2BA2A8-AD7C-E14F-A2C9-801E6A691317}"/>
              </a:ext>
            </a:extLst>
          </p:cNvPr>
          <p:cNvSpPr/>
          <p:nvPr/>
        </p:nvSpPr>
        <p:spPr>
          <a:xfrm>
            <a:off x="2682178" y="2918863"/>
            <a:ext cx="5007021" cy="3466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30" name="四角形: 角を丸くする 71">
            <a:extLst>
              <a:ext uri="{FF2B5EF4-FFF2-40B4-BE49-F238E27FC236}">
                <a16:creationId xmlns:a16="http://schemas.microsoft.com/office/drawing/2014/main" id="{B8E0C809-98D3-664C-A47F-ECA6FA0D4CA9}"/>
              </a:ext>
            </a:extLst>
          </p:cNvPr>
          <p:cNvSpPr/>
          <p:nvPr/>
        </p:nvSpPr>
        <p:spPr>
          <a:xfrm>
            <a:off x="7345017" y="5840462"/>
            <a:ext cx="1212575" cy="421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8B96C6B3-B764-DF49-ADFA-36F763F1B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061311" y="626902"/>
            <a:ext cx="1118933" cy="1847439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E69FB10-1A04-264E-896D-FEBB64A437D9}"/>
              </a:ext>
            </a:extLst>
          </p:cNvPr>
          <p:cNvSpPr txBox="1"/>
          <p:nvPr/>
        </p:nvSpPr>
        <p:spPr>
          <a:xfrm>
            <a:off x="1938440" y="105105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3760513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EB93722-8695-E947-BED4-13078CED1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990" y="202051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F4F20E6-4A51-CD45-AB94-2CD86CAB7F0C}"/>
              </a:ext>
            </a:extLst>
          </p:cNvPr>
          <p:cNvGrpSpPr/>
          <p:nvPr/>
        </p:nvGrpSpPr>
        <p:grpSpPr>
          <a:xfrm>
            <a:off x="948444" y="202051"/>
            <a:ext cx="5080381" cy="1747347"/>
            <a:chOff x="2375452" y="917294"/>
            <a:chExt cx="3203090" cy="2832612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22A35EEA-54B1-A648-8ABF-62D03FD1CBA6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2766018"/>
              <a:chOff x="2991639" y="705694"/>
              <a:chExt cx="3826279" cy="2766018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7B19E0E7-87FF-9E49-8CB5-33476685EE2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2743807"/>
              </a:xfrm>
              <a:prstGeom prst="wedgeRoundRectCallout">
                <a:avLst>
                  <a:gd name="adj1" fmla="val 55964"/>
                  <a:gd name="adj2" fmla="val 1461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452725A5-EF02-B042-AA07-E5B04EBA63CD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F3D8491-A4D1-654F-B855-154148762B01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273166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次に「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トランジション</a:t>
              </a:r>
              <a:r>
                <a:rPr kumimoji="1" lang="ja-JP" altLang="en-US">
                  <a:latin typeface="Meiryo" panose="020B0604030504040204" pitchFamily="34" charset="-128"/>
                </a:rPr>
                <a:t>」の「デフォルト」を選んで「</a:t>
              </a:r>
              <a:r>
                <a:rPr kumimoji="1" lang="ja-JP" altLang="en-US" b="1">
                  <a:solidFill>
                    <a:schemeClr val="accent4"/>
                  </a:solidFill>
                  <a:latin typeface="Meiryo" panose="020B0604030504040204" pitchFamily="34" charset="-128"/>
                </a:rPr>
                <a:t>搭載素材</a:t>
              </a:r>
              <a:r>
                <a:rPr kumimoji="1" lang="ja-JP" altLang="en-US">
                  <a:latin typeface="Meiryo" panose="020B0604030504040204" pitchFamily="34" charset="-128"/>
                </a:rPr>
                <a:t>」を</a:t>
              </a:r>
              <a:endParaRPr kumimoji="1" lang="en-US" altLang="ja-JP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クリックしよう！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06897B2-D743-6449-B055-2B03E1E9B4CA}"/>
              </a:ext>
            </a:extLst>
          </p:cNvPr>
          <p:cNvSpPr txBox="1"/>
          <p:nvPr/>
        </p:nvSpPr>
        <p:spPr>
          <a:xfrm>
            <a:off x="1104261" y="272288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21CC772-6920-124E-945E-1E87BFB75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935" y="1980642"/>
            <a:ext cx="5810666" cy="4788722"/>
          </a:xfrm>
          <a:prstGeom prst="rect">
            <a:avLst/>
          </a:prstGeom>
        </p:spPr>
      </p:pic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25480B37-8CE7-E141-8344-03D012FECB4B}"/>
              </a:ext>
            </a:extLst>
          </p:cNvPr>
          <p:cNvSpPr/>
          <p:nvPr/>
        </p:nvSpPr>
        <p:spPr>
          <a:xfrm>
            <a:off x="2861044" y="2035365"/>
            <a:ext cx="627591" cy="34665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7" name="四角形: 角を丸くする 71">
            <a:extLst>
              <a:ext uri="{FF2B5EF4-FFF2-40B4-BE49-F238E27FC236}">
                <a16:creationId xmlns:a16="http://schemas.microsoft.com/office/drawing/2014/main" id="{F4A4A7AE-2478-F74D-8B58-72CFBA3EE856}"/>
              </a:ext>
            </a:extLst>
          </p:cNvPr>
          <p:cNvSpPr/>
          <p:nvPr/>
        </p:nvSpPr>
        <p:spPr>
          <a:xfrm>
            <a:off x="1285874" y="2813931"/>
            <a:ext cx="1467265" cy="237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8" name="四角形: 角を丸くする 71">
            <a:extLst>
              <a:ext uri="{FF2B5EF4-FFF2-40B4-BE49-F238E27FC236}">
                <a16:creationId xmlns:a16="http://schemas.microsoft.com/office/drawing/2014/main" id="{399330F8-2ADB-F246-909A-ED96526C0D30}"/>
              </a:ext>
            </a:extLst>
          </p:cNvPr>
          <p:cNvSpPr/>
          <p:nvPr/>
        </p:nvSpPr>
        <p:spPr>
          <a:xfrm>
            <a:off x="1381699" y="2399394"/>
            <a:ext cx="637807" cy="2373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0F3E783-231F-3444-A7C4-7D5CCE625D81}"/>
              </a:ext>
            </a:extLst>
          </p:cNvPr>
          <p:cNvSpPr txBox="1"/>
          <p:nvPr/>
        </p:nvSpPr>
        <p:spPr>
          <a:xfrm>
            <a:off x="1104261" y="79619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えら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0743A7B-ED73-E644-8E83-28CC5F0823A4}"/>
              </a:ext>
            </a:extLst>
          </p:cNvPr>
          <p:cNvSpPr txBox="1"/>
          <p:nvPr/>
        </p:nvSpPr>
        <p:spPr>
          <a:xfrm>
            <a:off x="2063203" y="796194"/>
            <a:ext cx="99257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とうさいそざい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607B9414-9B05-E944-B189-4D44006EC511}"/>
              </a:ext>
            </a:extLst>
          </p:cNvPr>
          <p:cNvGrpSpPr/>
          <p:nvPr/>
        </p:nvGrpSpPr>
        <p:grpSpPr>
          <a:xfrm>
            <a:off x="448810" y="3186737"/>
            <a:ext cx="1310901" cy="795213"/>
            <a:chOff x="6270202" y="2729786"/>
            <a:chExt cx="1044998" cy="795213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7D0765B0-58ED-2C47-8693-130CCB96C144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4" name="吹き出し: 角を丸めた四角形 19">
                <a:extLst>
                  <a:ext uri="{FF2B5EF4-FFF2-40B4-BE49-F238E27FC236}">
                    <a16:creationId xmlns:a16="http://schemas.microsoft.com/office/drawing/2014/main" id="{00381785-5F3F-7542-857C-334B2C041A9C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5" name="テキスト ボックス 24">
                <a:extLst>
                  <a:ext uri="{FF2B5EF4-FFF2-40B4-BE49-F238E27FC236}">
                    <a16:creationId xmlns:a16="http://schemas.microsoft.com/office/drawing/2014/main" id="{AB39D397-110A-0D46-8E13-1F9CC751F449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D7A56F2-E3AA-4E4A-B19C-89E442ECCA62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36285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1FBDBEB-DCB7-7B41-92DB-462AD9A1B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772" y="2214929"/>
            <a:ext cx="7056783" cy="439447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257408" y="248594"/>
            <a:ext cx="531427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トランジションの中にある「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ディゾルブ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全ての動画素材の間に入れます。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51282AF-2A12-9848-830B-8A33CCFAF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6908" y="1227472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017C889-9C39-C940-B7E2-1DEA38BA4D02}"/>
              </a:ext>
            </a:extLst>
          </p:cNvPr>
          <p:cNvGrpSpPr/>
          <p:nvPr/>
        </p:nvGrpSpPr>
        <p:grpSpPr>
          <a:xfrm>
            <a:off x="3612854" y="1553363"/>
            <a:ext cx="2817763" cy="1015663"/>
            <a:chOff x="1577632" y="4600511"/>
            <a:chExt cx="10734376" cy="8013269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E7666F63-B0CD-8041-BD6B-ED0F5BC05732}"/>
                </a:ext>
              </a:extLst>
            </p:cNvPr>
            <p:cNvSpPr/>
            <p:nvPr/>
          </p:nvSpPr>
          <p:spPr>
            <a:xfrm>
              <a:off x="1577632" y="4643612"/>
              <a:ext cx="10170679" cy="7970168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8A40FCC-8908-5B41-BBF8-EC8C654D4E0D}"/>
                </a:ext>
              </a:extLst>
            </p:cNvPr>
            <p:cNvSpPr txBox="1"/>
            <p:nvPr/>
          </p:nvSpPr>
          <p:spPr>
            <a:xfrm>
              <a:off x="1577636" y="4600511"/>
              <a:ext cx="10734372" cy="80132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全ての動画が混ざるように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切り替わるよ。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6C4CAC5E-749D-AD47-AE91-00969A25F783}"/>
              </a:ext>
            </a:extLst>
          </p:cNvPr>
          <p:cNvSpPr/>
          <p:nvPr/>
        </p:nvSpPr>
        <p:spPr>
          <a:xfrm>
            <a:off x="3488795" y="2779175"/>
            <a:ext cx="794970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D82310C8-C068-A343-874D-00D76947B5C0}"/>
              </a:ext>
            </a:extLst>
          </p:cNvPr>
          <p:cNvSpPr/>
          <p:nvPr/>
        </p:nvSpPr>
        <p:spPr>
          <a:xfrm>
            <a:off x="2528013" y="5426297"/>
            <a:ext cx="493483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AF56439F-9EAB-3F4D-97FB-7B34483BEACB}"/>
              </a:ext>
            </a:extLst>
          </p:cNvPr>
          <p:cNvSpPr/>
          <p:nvPr/>
        </p:nvSpPr>
        <p:spPr>
          <a:xfrm>
            <a:off x="3122684" y="5426297"/>
            <a:ext cx="493483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C3022C2D-188A-CA45-830C-D4DBD981BE40}"/>
              </a:ext>
            </a:extLst>
          </p:cNvPr>
          <p:cNvSpPr/>
          <p:nvPr/>
        </p:nvSpPr>
        <p:spPr>
          <a:xfrm>
            <a:off x="4171802" y="5426296"/>
            <a:ext cx="493483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5" name="四角形: 角を丸くする 71">
            <a:extLst>
              <a:ext uri="{FF2B5EF4-FFF2-40B4-BE49-F238E27FC236}">
                <a16:creationId xmlns:a16="http://schemas.microsoft.com/office/drawing/2014/main" id="{77489BAC-5E22-2B41-84E6-F7C97DDBE168}"/>
              </a:ext>
            </a:extLst>
          </p:cNvPr>
          <p:cNvSpPr/>
          <p:nvPr/>
        </p:nvSpPr>
        <p:spPr>
          <a:xfrm>
            <a:off x="5629023" y="5426295"/>
            <a:ext cx="493483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6" name="四角形: 角を丸くする 71">
            <a:extLst>
              <a:ext uri="{FF2B5EF4-FFF2-40B4-BE49-F238E27FC236}">
                <a16:creationId xmlns:a16="http://schemas.microsoft.com/office/drawing/2014/main" id="{A1BAB6EA-5676-F540-9FA5-4B3A712008AE}"/>
              </a:ext>
            </a:extLst>
          </p:cNvPr>
          <p:cNvSpPr/>
          <p:nvPr/>
        </p:nvSpPr>
        <p:spPr>
          <a:xfrm>
            <a:off x="6779329" y="5426294"/>
            <a:ext cx="493483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47D2AF01-0737-A94B-A81F-E86641F66AF5}"/>
              </a:ext>
            </a:extLst>
          </p:cNvPr>
          <p:cNvCxnSpPr>
            <a:cxnSpLocks/>
          </p:cNvCxnSpPr>
          <p:nvPr/>
        </p:nvCxnSpPr>
        <p:spPr>
          <a:xfrm flipH="1">
            <a:off x="2797373" y="3370646"/>
            <a:ext cx="835783" cy="20556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F72B1E16-5FE9-D447-9946-598605BC646F}"/>
              </a:ext>
            </a:extLst>
          </p:cNvPr>
          <p:cNvCxnSpPr>
            <a:cxnSpLocks/>
          </p:cNvCxnSpPr>
          <p:nvPr/>
        </p:nvCxnSpPr>
        <p:spPr>
          <a:xfrm flipH="1">
            <a:off x="3369425" y="3382974"/>
            <a:ext cx="412291" cy="20433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E23959B7-E426-3649-B0EF-55E8DE7493AB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3925879" y="3379428"/>
            <a:ext cx="492665" cy="20468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7BE35D02-E982-A441-81FD-E332D7590B78}"/>
              </a:ext>
            </a:extLst>
          </p:cNvPr>
          <p:cNvCxnSpPr>
            <a:cxnSpLocks/>
          </p:cNvCxnSpPr>
          <p:nvPr/>
        </p:nvCxnSpPr>
        <p:spPr>
          <a:xfrm>
            <a:off x="4134599" y="3365341"/>
            <a:ext cx="1494424" cy="20697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DE8485B8-F129-7C4C-8D01-8C1193DDB5D2}"/>
              </a:ext>
            </a:extLst>
          </p:cNvPr>
          <p:cNvCxnSpPr>
            <a:cxnSpLocks/>
          </p:cNvCxnSpPr>
          <p:nvPr/>
        </p:nvCxnSpPr>
        <p:spPr>
          <a:xfrm>
            <a:off x="4294127" y="3287490"/>
            <a:ext cx="2485202" cy="213002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DF37AF7-9AC5-EB46-A1F7-B33E5FC48343}"/>
              </a:ext>
            </a:extLst>
          </p:cNvPr>
          <p:cNvSpPr txBox="1"/>
          <p:nvPr/>
        </p:nvSpPr>
        <p:spPr>
          <a:xfrm>
            <a:off x="2033394" y="932903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どうがそざい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1BEC725-3CB8-BB4E-92F8-8251FC9E3FF9}"/>
              </a:ext>
            </a:extLst>
          </p:cNvPr>
          <p:cNvSpPr txBox="1"/>
          <p:nvPr/>
        </p:nvSpPr>
        <p:spPr>
          <a:xfrm>
            <a:off x="3281046" y="370251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F59A751-847D-A34B-BCBA-3D57C8C51A41}"/>
              </a:ext>
            </a:extLst>
          </p:cNvPr>
          <p:cNvSpPr txBox="1"/>
          <p:nvPr/>
        </p:nvSpPr>
        <p:spPr>
          <a:xfrm>
            <a:off x="1291410" y="932903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E1D4AB0-B480-2849-B600-D2A7C148E9FB}"/>
              </a:ext>
            </a:extLst>
          </p:cNvPr>
          <p:cNvSpPr txBox="1"/>
          <p:nvPr/>
        </p:nvSpPr>
        <p:spPr>
          <a:xfrm>
            <a:off x="3285892" y="93981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あいだ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3345380-DECB-134B-9CDC-9A9F2B1D32B2}"/>
              </a:ext>
            </a:extLst>
          </p:cNvPr>
          <p:cNvSpPr txBox="1"/>
          <p:nvPr/>
        </p:nvSpPr>
        <p:spPr>
          <a:xfrm>
            <a:off x="3874194" y="93981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BC66739-B1CA-744B-A0AF-73FA2166F9ED}"/>
              </a:ext>
            </a:extLst>
          </p:cNvPr>
          <p:cNvSpPr txBox="1"/>
          <p:nvPr/>
        </p:nvSpPr>
        <p:spPr>
          <a:xfrm>
            <a:off x="4276266" y="162786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0F78C51-9E85-E341-A2DC-E824E5A39E86}"/>
              </a:ext>
            </a:extLst>
          </p:cNvPr>
          <p:cNvSpPr txBox="1"/>
          <p:nvPr/>
        </p:nvSpPr>
        <p:spPr>
          <a:xfrm>
            <a:off x="3617755" y="1627864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92EA9DF-4545-0F43-801C-57593271BA3C}"/>
              </a:ext>
            </a:extLst>
          </p:cNvPr>
          <p:cNvSpPr txBox="1"/>
          <p:nvPr/>
        </p:nvSpPr>
        <p:spPr>
          <a:xfrm>
            <a:off x="4900153" y="162786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0050285-B4B7-1A48-82E1-355BCE6AD956}"/>
              </a:ext>
            </a:extLst>
          </p:cNvPr>
          <p:cNvSpPr txBox="1"/>
          <p:nvPr/>
        </p:nvSpPr>
        <p:spPr>
          <a:xfrm>
            <a:off x="3666766" y="208073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158BC5D-709B-CA43-B87C-B595D4982E5D}"/>
              </a:ext>
            </a:extLst>
          </p:cNvPr>
          <p:cNvSpPr txBox="1"/>
          <p:nvPr/>
        </p:nvSpPr>
        <p:spPr>
          <a:xfrm>
            <a:off x="4033253" y="2080739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42440742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1BFBC15-D764-E24A-8691-54A27CE1B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74" y="1981861"/>
            <a:ext cx="7682948" cy="4682747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693126" y="119813"/>
            <a:ext cx="531427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次に「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エフェクト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その中の「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デフォルト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D863AEE-2906-874B-BF74-5AFD789009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640" y="1135578"/>
            <a:ext cx="1062095" cy="1692565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B020EA0-A3A9-9E49-8438-EF47E0808B5A}"/>
              </a:ext>
            </a:extLst>
          </p:cNvPr>
          <p:cNvGrpSpPr/>
          <p:nvPr/>
        </p:nvGrpSpPr>
        <p:grpSpPr>
          <a:xfrm>
            <a:off x="775252" y="1366308"/>
            <a:ext cx="5080381" cy="693899"/>
            <a:chOff x="2375452" y="917294"/>
            <a:chExt cx="3203090" cy="2832612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EB12FA44-083A-9546-B6F7-4810DF8D808D}"/>
                </a:ext>
              </a:extLst>
            </p:cNvPr>
            <p:cNvGrpSpPr/>
            <p:nvPr/>
          </p:nvGrpSpPr>
          <p:grpSpPr>
            <a:xfrm>
              <a:off x="2375452" y="983888"/>
              <a:ext cx="3203090" cy="2766018"/>
              <a:chOff x="2991639" y="705694"/>
              <a:chExt cx="3826279" cy="2766018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2ADF740B-85E2-B749-96C7-94C62EBBD6F6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2743807"/>
              </a:xfrm>
              <a:prstGeom prst="wedgeRoundRectCallout">
                <a:avLst>
                  <a:gd name="adj1" fmla="val 55964"/>
                  <a:gd name="adj2" fmla="val 1461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9F665590-72D5-3944-84E2-76A32FF7893E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20F46A91-F920-2A4D-8506-060F1148BF41}"/>
                </a:ext>
              </a:extLst>
            </p:cNvPr>
            <p:cNvSpPr txBox="1"/>
            <p:nvPr/>
          </p:nvSpPr>
          <p:spPr>
            <a:xfrm>
              <a:off x="2473693" y="917294"/>
              <a:ext cx="3018684" cy="9355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>
                  <a:latin typeface="Meiryo" panose="020B0604030504040204" pitchFamily="34" charset="-128"/>
                </a:rPr>
                <a:t>いくつかのエフェクトが表示されたね！</a:t>
              </a:r>
              <a:endParaRPr kumimoji="1" lang="en-US" altLang="ja-JP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70C8D7B1-E11F-1744-BF8C-F82F907E5E62}"/>
              </a:ext>
            </a:extLst>
          </p:cNvPr>
          <p:cNvSpPr/>
          <p:nvPr/>
        </p:nvSpPr>
        <p:spPr>
          <a:xfrm>
            <a:off x="3952778" y="2084289"/>
            <a:ext cx="794970" cy="5914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四角形: 角を丸くする 71">
            <a:extLst>
              <a:ext uri="{FF2B5EF4-FFF2-40B4-BE49-F238E27FC236}">
                <a16:creationId xmlns:a16="http://schemas.microsoft.com/office/drawing/2014/main" id="{15374023-8465-7C45-95AF-FC7F56DAE277}"/>
              </a:ext>
            </a:extLst>
          </p:cNvPr>
          <p:cNvSpPr/>
          <p:nvPr/>
        </p:nvSpPr>
        <p:spPr>
          <a:xfrm>
            <a:off x="775252" y="2654006"/>
            <a:ext cx="917874" cy="3575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68098B6-E7CA-0A41-BA07-08E1927D3B1A}"/>
              </a:ext>
            </a:extLst>
          </p:cNvPr>
          <p:cNvGrpSpPr/>
          <p:nvPr/>
        </p:nvGrpSpPr>
        <p:grpSpPr>
          <a:xfrm>
            <a:off x="275619" y="3169588"/>
            <a:ext cx="1310901" cy="795213"/>
            <a:chOff x="6270202" y="2729786"/>
            <a:chExt cx="1044998" cy="795213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091FFB92-24A7-B44E-8E84-A5CACD3FA1AD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8" name="吹き出し: 角を丸めた四角形 19">
                <a:extLst>
                  <a:ext uri="{FF2B5EF4-FFF2-40B4-BE49-F238E27FC236}">
                    <a16:creationId xmlns:a16="http://schemas.microsoft.com/office/drawing/2014/main" id="{12A43694-6FFE-0C41-A9BC-CA1DE15EE49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31420"/>
                  <a:gd name="adj2" fmla="val -6909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0DF4A52E-F78E-F647-AAAA-ACD1BB6A18C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BB34EAA6-4BD7-E942-8939-E1073A137241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2094C09-FF30-F049-B65B-36430B36BEC6}"/>
              </a:ext>
            </a:extLst>
          </p:cNvPr>
          <p:cNvSpPr txBox="1"/>
          <p:nvPr/>
        </p:nvSpPr>
        <p:spPr>
          <a:xfrm>
            <a:off x="1721101" y="193392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つぎ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B70C11D-99EF-6B4F-897E-C32F7CDC897A}"/>
              </a:ext>
            </a:extLst>
          </p:cNvPr>
          <p:cNvSpPr txBox="1"/>
          <p:nvPr/>
        </p:nvSpPr>
        <p:spPr>
          <a:xfrm>
            <a:off x="2217559" y="796137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518B8D6-422E-FB48-8D05-BDFAAC401BC1}"/>
              </a:ext>
            </a:extLst>
          </p:cNvPr>
          <p:cNvSpPr txBox="1"/>
          <p:nvPr/>
        </p:nvSpPr>
        <p:spPr>
          <a:xfrm>
            <a:off x="3477645" y="1442309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013921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564342" y="411165"/>
            <a:ext cx="5314275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エフェクトの中の「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ドメインワーピング</a:t>
            </a:r>
            <a:r>
              <a:rPr kumimoji="1" lang="ja-JP" altLang="en-US" sz="2000">
                <a:latin typeface="Meiryo" panose="020B0604030504040204" pitchFamily="34" charset="-128"/>
              </a:rPr>
              <a:t>」を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タイムラインの一番上にドラッグします。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1238BB6-B1B1-C945-8622-C48FC7289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3" y="1737025"/>
            <a:ext cx="7682948" cy="498860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58128FAB-32ED-0146-A63B-D95E5ECC0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742583" y="2151397"/>
            <a:ext cx="1140054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46BD094-8CFF-9B45-805C-A3B642BF12D0}"/>
              </a:ext>
            </a:extLst>
          </p:cNvPr>
          <p:cNvGrpSpPr/>
          <p:nvPr/>
        </p:nvGrpSpPr>
        <p:grpSpPr>
          <a:xfrm>
            <a:off x="4258917" y="2490731"/>
            <a:ext cx="3424050" cy="1508105"/>
            <a:chOff x="1577632" y="4600511"/>
            <a:chExt cx="10734376" cy="11898485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6B0240AE-1A73-B84F-828E-2BD7F4A5E233}"/>
                </a:ext>
              </a:extLst>
            </p:cNvPr>
            <p:cNvSpPr/>
            <p:nvPr/>
          </p:nvSpPr>
          <p:spPr>
            <a:xfrm>
              <a:off x="1577632" y="4643612"/>
              <a:ext cx="10170679" cy="11855384"/>
            </a:xfrm>
            <a:prstGeom prst="wedgeRoundRectCallout">
              <a:avLst>
                <a:gd name="adj1" fmla="val 56001"/>
                <a:gd name="adj2" fmla="val -1439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  <a:latin typeface="Meiryo" panose="020B0604030504040204" pitchFamily="34" charset="-128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F2446D9F-328E-2649-9ABE-7F20AFA3009C}"/>
                </a:ext>
              </a:extLst>
            </p:cNvPr>
            <p:cNvSpPr txBox="1"/>
            <p:nvPr/>
          </p:nvSpPr>
          <p:spPr>
            <a:xfrm>
              <a:off x="1577636" y="4600511"/>
              <a:ext cx="10734372" cy="11898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見つからない時は、検索バーに「ドメインワーピング」と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入力しよう！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BF15D64E-58E1-F949-BD4E-BDDA69602B25}"/>
              </a:ext>
            </a:extLst>
          </p:cNvPr>
          <p:cNvSpPr/>
          <p:nvPr/>
        </p:nvSpPr>
        <p:spPr>
          <a:xfrm>
            <a:off x="3066461" y="3075116"/>
            <a:ext cx="859495" cy="642119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9F98323B-3834-3F4F-A32B-8F4295932673}"/>
              </a:ext>
            </a:extLst>
          </p:cNvPr>
          <p:cNvSpPr/>
          <p:nvPr/>
        </p:nvSpPr>
        <p:spPr>
          <a:xfrm>
            <a:off x="931283" y="5178287"/>
            <a:ext cx="794970" cy="54374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9CDDF1C7-DBAB-904B-BBC8-3856C642B86C}"/>
              </a:ext>
            </a:extLst>
          </p:cNvPr>
          <p:cNvCxnSpPr>
            <a:cxnSpLocks/>
          </p:cNvCxnSpPr>
          <p:nvPr/>
        </p:nvCxnSpPr>
        <p:spPr>
          <a:xfrm flipH="1">
            <a:off x="1726253" y="3666381"/>
            <a:ext cx="1349624" cy="151190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DB00C1D-370F-D84A-84ED-73A80193C9C5}"/>
              </a:ext>
            </a:extLst>
          </p:cNvPr>
          <p:cNvGrpSpPr/>
          <p:nvPr/>
        </p:nvGrpSpPr>
        <p:grpSpPr>
          <a:xfrm>
            <a:off x="2411010" y="4823825"/>
            <a:ext cx="1310901" cy="564742"/>
            <a:chOff x="6270202" y="2729786"/>
            <a:chExt cx="1044998" cy="564742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E3355983-3A35-E948-839B-2E0B3128FAB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8" name="吹き出し: 角を丸めた四角形 19">
                <a:extLst>
                  <a:ext uri="{FF2B5EF4-FFF2-40B4-BE49-F238E27FC236}">
                    <a16:creationId xmlns:a16="http://schemas.microsoft.com/office/drawing/2014/main" id="{949E18F5-93BB-384E-B8FD-1C4EF41D77B5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7976"/>
                  <a:gd name="adj2" fmla="val -3429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25418BC4-611B-C346-A215-D58EF53A335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AB48836E-E149-E544-99BF-371E8F5CB2D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ドラッグ</a:t>
              </a:r>
            </a:p>
          </p:txBody>
        </p:sp>
      </p:grpSp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4D5D322F-F5C8-724C-9CBB-0FA6B9C075E2}"/>
              </a:ext>
            </a:extLst>
          </p:cNvPr>
          <p:cNvSpPr/>
          <p:nvPr/>
        </p:nvSpPr>
        <p:spPr>
          <a:xfrm>
            <a:off x="1971317" y="2149908"/>
            <a:ext cx="2908796" cy="1770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5A2B7224-2D14-EE4D-A9E7-063466716083}"/>
              </a:ext>
            </a:extLst>
          </p:cNvPr>
          <p:cNvCxnSpPr/>
          <p:nvPr/>
        </p:nvCxnSpPr>
        <p:spPr>
          <a:xfrm>
            <a:off x="6231834" y="2946056"/>
            <a:ext cx="78519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F910CE11-5AF1-4547-BB0E-80252EFAE698}"/>
              </a:ext>
            </a:extLst>
          </p:cNvPr>
          <p:cNvCxnSpPr>
            <a:cxnSpLocks/>
          </p:cNvCxnSpPr>
          <p:nvPr/>
        </p:nvCxnSpPr>
        <p:spPr>
          <a:xfrm flipH="1" flipV="1">
            <a:off x="4939729" y="2293483"/>
            <a:ext cx="1192713" cy="39201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AC006E9-A25F-0C46-AD49-A8FD8D63849C}"/>
              </a:ext>
            </a:extLst>
          </p:cNvPr>
          <p:cNvSpPr txBox="1"/>
          <p:nvPr/>
        </p:nvSpPr>
        <p:spPr>
          <a:xfrm>
            <a:off x="3085528" y="515019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40405DE-5BA7-A84A-92E2-6FB1B4FB2F48}"/>
              </a:ext>
            </a:extLst>
          </p:cNvPr>
          <p:cNvSpPr txBox="1"/>
          <p:nvPr/>
        </p:nvSpPr>
        <p:spPr>
          <a:xfrm>
            <a:off x="3430723" y="1100273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いちばんうえ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B67D981-7834-6742-ACC9-A69124CDF560}"/>
              </a:ext>
            </a:extLst>
          </p:cNvPr>
          <p:cNvSpPr txBox="1"/>
          <p:nvPr/>
        </p:nvSpPr>
        <p:spPr>
          <a:xfrm>
            <a:off x="4299242" y="2547740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み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4A129AA-EB92-5443-B2B6-960ED048F43D}"/>
              </a:ext>
            </a:extLst>
          </p:cNvPr>
          <p:cNvSpPr txBox="1"/>
          <p:nvPr/>
        </p:nvSpPr>
        <p:spPr>
          <a:xfrm>
            <a:off x="5427994" y="2547740"/>
            <a:ext cx="41549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20C58C7-1DFC-6B49-A8B6-27BC69917923}"/>
              </a:ext>
            </a:extLst>
          </p:cNvPr>
          <p:cNvSpPr txBox="1"/>
          <p:nvPr/>
        </p:nvSpPr>
        <p:spPr>
          <a:xfrm>
            <a:off x="4221479" y="3530239"/>
            <a:ext cx="8771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DB3CD90-33F4-9F4A-8567-732724A66181}"/>
              </a:ext>
            </a:extLst>
          </p:cNvPr>
          <p:cNvSpPr txBox="1"/>
          <p:nvPr/>
        </p:nvSpPr>
        <p:spPr>
          <a:xfrm>
            <a:off x="6132442" y="2547740"/>
            <a:ext cx="6463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けんさく</a:t>
            </a:r>
          </a:p>
        </p:txBody>
      </p:sp>
    </p:spTree>
    <p:extLst>
      <p:ext uri="{BB962C8B-B14F-4D97-AF65-F5344CB8AC3E}">
        <p14:creationId xmlns:p14="http://schemas.microsoft.com/office/powerpoint/2010/main" val="1520506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24337363-5B55-024A-9184-17AA6C0C2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520" y="2916007"/>
            <a:ext cx="6224959" cy="362793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240892" y="111015"/>
            <a:ext cx="428835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タイムラインに載せたエフェクトを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動画の最後まで伸ばします。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FB515E5-3954-A640-AA50-67EEE7703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0673" y="826224"/>
            <a:ext cx="1062095" cy="1692565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6350426-730E-FD41-8D99-5C59FD78D0BD}"/>
              </a:ext>
            </a:extLst>
          </p:cNvPr>
          <p:cNvSpPr txBox="1"/>
          <p:nvPr/>
        </p:nvSpPr>
        <p:spPr>
          <a:xfrm>
            <a:off x="4090373" y="177526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F19DFD7-1236-4A46-A132-D4BEF5628697}"/>
              </a:ext>
            </a:extLst>
          </p:cNvPr>
          <p:cNvSpPr txBox="1"/>
          <p:nvPr/>
        </p:nvSpPr>
        <p:spPr>
          <a:xfrm>
            <a:off x="2324539" y="82622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D992FA9-69DD-874E-BDBA-186E130B44B2}"/>
              </a:ext>
            </a:extLst>
          </p:cNvPr>
          <p:cNvSpPr txBox="1"/>
          <p:nvPr/>
        </p:nvSpPr>
        <p:spPr>
          <a:xfrm>
            <a:off x="3040759" y="826224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さいご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C0C2585-CE0E-0B4E-BD1C-DB8F75A58F92}"/>
              </a:ext>
            </a:extLst>
          </p:cNvPr>
          <p:cNvSpPr txBox="1"/>
          <p:nvPr/>
        </p:nvSpPr>
        <p:spPr>
          <a:xfrm>
            <a:off x="4070495" y="826224"/>
            <a:ext cx="30008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900">
                <a:latin typeface="Meiryo" panose="020B0604030504040204" pitchFamily="34" charset="-128"/>
                <a:ea typeface="Meiryo" panose="020B0604030504040204" pitchFamily="34" charset="-128"/>
              </a:rPr>
              <a:t>の</a:t>
            </a:r>
          </a:p>
        </p:txBody>
      </p:sp>
      <p:pic>
        <p:nvPicPr>
          <p:cNvPr id="36" name="図 35">
            <a:extLst>
              <a:ext uri="{FF2B5EF4-FFF2-40B4-BE49-F238E27FC236}">
                <a16:creationId xmlns:a16="http://schemas.microsoft.com/office/drawing/2014/main" id="{07B53A82-CD03-7A4C-8972-DB007D2143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771" y="5185021"/>
            <a:ext cx="1430550" cy="1168246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B7B6832-C816-4E4A-8081-9B9C749BEE36}"/>
              </a:ext>
            </a:extLst>
          </p:cNvPr>
          <p:cNvGrpSpPr/>
          <p:nvPr/>
        </p:nvGrpSpPr>
        <p:grpSpPr>
          <a:xfrm>
            <a:off x="2058204" y="1401315"/>
            <a:ext cx="3813380" cy="1131079"/>
            <a:chOff x="2040834" y="1659834"/>
            <a:chExt cx="3813380" cy="1131079"/>
          </a:xfrm>
        </p:grpSpPr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F8B76B9B-70BB-9E40-A746-311668699113}"/>
                </a:ext>
              </a:extLst>
            </p:cNvPr>
            <p:cNvGrpSpPr/>
            <p:nvPr/>
          </p:nvGrpSpPr>
          <p:grpSpPr>
            <a:xfrm>
              <a:off x="2040834" y="1659834"/>
              <a:ext cx="3813380" cy="1131079"/>
              <a:chOff x="2375452" y="917294"/>
              <a:chExt cx="3203090" cy="4617254"/>
            </a:xfrm>
          </p:grpSpPr>
          <p:grpSp>
            <p:nvGrpSpPr>
              <p:cNvPr id="45" name="グループ化 44">
                <a:extLst>
                  <a:ext uri="{FF2B5EF4-FFF2-40B4-BE49-F238E27FC236}">
                    <a16:creationId xmlns:a16="http://schemas.microsoft.com/office/drawing/2014/main" id="{EA06D08B-99D1-9C43-8DD6-A1A93CCEE1A7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4550659"/>
                <a:chOff x="2991639" y="705694"/>
                <a:chExt cx="3826279" cy="4550659"/>
              </a:xfrm>
            </p:grpSpPr>
            <p:sp>
              <p:nvSpPr>
                <p:cNvPr id="47" name="吹き出し: 角を丸めた四角形 19">
                  <a:extLst>
                    <a:ext uri="{FF2B5EF4-FFF2-40B4-BE49-F238E27FC236}">
                      <a16:creationId xmlns:a16="http://schemas.microsoft.com/office/drawing/2014/main" id="{E8A7791C-1A8F-0146-9F34-91DDBBA59BE3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4528448"/>
                </a:xfrm>
                <a:prstGeom prst="wedgeRoundRectCallout">
                  <a:avLst>
                    <a:gd name="adj1" fmla="val 55964"/>
                    <a:gd name="adj2" fmla="val 14615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48" name="テキスト ボックス 47">
                  <a:extLst>
                    <a:ext uri="{FF2B5EF4-FFF2-40B4-BE49-F238E27FC236}">
                      <a16:creationId xmlns:a16="http://schemas.microsoft.com/office/drawing/2014/main" id="{335E31B8-A999-CD49-B523-6EB9F6CA1427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66312BF5-1FE2-F944-8DA8-D8C1F715C0F9}"/>
                  </a:ext>
                </a:extLst>
              </p:cNvPr>
              <p:cNvSpPr txBox="1"/>
              <p:nvPr/>
            </p:nvSpPr>
            <p:spPr>
              <a:xfrm>
                <a:off x="2473693" y="917294"/>
                <a:ext cx="3018684" cy="46172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動画全体に霧がかかるような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>
                    <a:latin typeface="Meiryo" panose="020B0604030504040204" pitchFamily="34" charset="-128"/>
                  </a:rPr>
                  <a:t>エフェクトだよ。</a:t>
                </a:r>
                <a:endParaRPr kumimoji="1" lang="en-US" altLang="ja-JP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344D691-1647-224B-B104-AC085D486CEF}"/>
                </a:ext>
              </a:extLst>
            </p:cNvPr>
            <p:cNvSpPr txBox="1"/>
            <p:nvPr/>
          </p:nvSpPr>
          <p:spPr>
            <a:xfrm>
              <a:off x="2157791" y="1734146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どうがぜんたい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C7E13C1A-BF92-294C-B98E-1528AD44EF07}"/>
                </a:ext>
              </a:extLst>
            </p:cNvPr>
            <p:cNvSpPr txBox="1"/>
            <p:nvPr/>
          </p:nvSpPr>
          <p:spPr>
            <a:xfrm>
              <a:off x="3286184" y="173414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latin typeface="Meiryo" panose="020B0604030504040204" pitchFamily="34" charset="-128"/>
                  <a:ea typeface="Meiryo" panose="020B0604030504040204" pitchFamily="34" charset="-128"/>
                </a:rPr>
                <a:t>きり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807860F-DBC0-4249-8F74-B32B95322592}"/>
              </a:ext>
            </a:extLst>
          </p:cNvPr>
          <p:cNvGrpSpPr/>
          <p:nvPr/>
        </p:nvGrpSpPr>
        <p:grpSpPr>
          <a:xfrm>
            <a:off x="2343798" y="5179693"/>
            <a:ext cx="3139610" cy="1416958"/>
            <a:chOff x="3826566" y="3112914"/>
            <a:chExt cx="3139610" cy="1416958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2071F225-B4EE-6049-A5D2-D76C2D6BF361}"/>
                </a:ext>
              </a:extLst>
            </p:cNvPr>
            <p:cNvGrpSpPr/>
            <p:nvPr/>
          </p:nvGrpSpPr>
          <p:grpSpPr>
            <a:xfrm>
              <a:off x="3826566" y="3112914"/>
              <a:ext cx="3139610" cy="1416958"/>
              <a:chOff x="2375452" y="983888"/>
              <a:chExt cx="3203090" cy="5784258"/>
            </a:xfrm>
          </p:grpSpPr>
          <p:grpSp>
            <p:nvGrpSpPr>
              <p:cNvPr id="8" name="グループ化 7">
                <a:extLst>
                  <a:ext uri="{FF2B5EF4-FFF2-40B4-BE49-F238E27FC236}">
                    <a16:creationId xmlns:a16="http://schemas.microsoft.com/office/drawing/2014/main" id="{F9ECAA35-05A8-D84A-8607-2B01F3C3E6BD}"/>
                  </a:ext>
                </a:extLst>
              </p:cNvPr>
              <p:cNvGrpSpPr/>
              <p:nvPr/>
            </p:nvGrpSpPr>
            <p:grpSpPr>
              <a:xfrm>
                <a:off x="2375452" y="983888"/>
                <a:ext cx="3203090" cy="4550659"/>
                <a:chOff x="2991639" y="705694"/>
                <a:chExt cx="3826279" cy="4550659"/>
              </a:xfrm>
            </p:grpSpPr>
            <p:sp>
              <p:nvSpPr>
                <p:cNvPr id="10" name="吹き出し: 角を丸めた四角形 19">
                  <a:extLst>
                    <a:ext uri="{FF2B5EF4-FFF2-40B4-BE49-F238E27FC236}">
                      <a16:creationId xmlns:a16="http://schemas.microsoft.com/office/drawing/2014/main" id="{8C9C59D8-AF4B-3A4A-9610-2DAC489CFDA6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4528448"/>
                </a:xfrm>
                <a:prstGeom prst="wedgeRoundRectCallout">
                  <a:avLst>
                    <a:gd name="adj1" fmla="val -57772"/>
                    <a:gd name="adj2" fmla="val 8343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9A807B78-1C1F-3348-8AC0-8DCBE66AD88C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70892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endParaRPr kumimoji="1" lang="en-US" altLang="ja-JP" sz="1600" dirty="0">
                    <a:latin typeface="Meiryo" panose="020B0604030504040204" pitchFamily="34" charset="-128"/>
                    <a:ea typeface="Meiryo" panose="020B0604030504040204" pitchFamily="34" charset="-128"/>
                  </a:endParaRPr>
                </a:p>
              </p:txBody>
            </p:sp>
          </p:grp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637957B5-F7E0-B84C-915D-6B73358ADD35}"/>
                  </a:ext>
                </a:extLst>
              </p:cNvPr>
              <p:cNvSpPr txBox="1"/>
              <p:nvPr/>
            </p:nvSpPr>
            <p:spPr>
              <a:xfrm>
                <a:off x="2473693" y="1444171"/>
                <a:ext cx="3018684" cy="53239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エフェクトを伸ばすには</a:t>
                </a:r>
                <a:endPara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ja-JP" altLang="en-US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どうすれば良いかな？</a:t>
                </a:r>
                <a:endPara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7DED2090-951F-3247-924D-9B16E7331467}"/>
                </a:ext>
              </a:extLst>
            </p:cNvPr>
            <p:cNvSpPr txBox="1"/>
            <p:nvPr/>
          </p:nvSpPr>
          <p:spPr>
            <a:xfrm>
              <a:off x="4946415" y="3145960"/>
              <a:ext cx="10309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B31179D4-39D3-5F49-B28B-24C80C6346DE}"/>
                </a:ext>
              </a:extLst>
            </p:cNvPr>
            <p:cNvSpPr txBox="1"/>
            <p:nvPr/>
          </p:nvSpPr>
          <p:spPr>
            <a:xfrm>
              <a:off x="4823218" y="3611272"/>
              <a:ext cx="103099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47676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24337363-5B55-024A-9184-17AA6C0C2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2" y="2960303"/>
            <a:ext cx="3886200" cy="2264898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362B7032-EA9F-7D4C-B87F-1538A712F3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918" y="2943614"/>
            <a:ext cx="4932790" cy="2292881"/>
          </a:xfrm>
          <a:prstGeom prst="rect">
            <a:avLst/>
          </a:prstGeom>
        </p:spPr>
      </p:pic>
      <p:sp>
        <p:nvSpPr>
          <p:cNvPr id="15" name="右矢印 14">
            <a:extLst>
              <a:ext uri="{FF2B5EF4-FFF2-40B4-BE49-F238E27FC236}">
                <a16:creationId xmlns:a16="http://schemas.microsoft.com/office/drawing/2014/main" id="{164750E9-228F-E046-8E58-BA82650F155D}"/>
              </a:ext>
            </a:extLst>
          </p:cNvPr>
          <p:cNvSpPr/>
          <p:nvPr/>
        </p:nvSpPr>
        <p:spPr>
          <a:xfrm>
            <a:off x="3571675" y="3930207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0D19F7EB-B4A3-A64A-9232-EC0EC72C3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6893" y="689650"/>
            <a:ext cx="1090465" cy="1847439"/>
          </a:xfrm>
          <a:prstGeom prst="rect">
            <a:avLst/>
          </a:prstGeom>
        </p:spPr>
      </p:pic>
      <p:sp>
        <p:nvSpPr>
          <p:cNvPr id="20" name="四角形: 角を丸くする 71">
            <a:extLst>
              <a:ext uri="{FF2B5EF4-FFF2-40B4-BE49-F238E27FC236}">
                <a16:creationId xmlns:a16="http://schemas.microsoft.com/office/drawing/2014/main" id="{970663F1-9254-904C-AAEE-4A3C4F3E1E72}"/>
              </a:ext>
            </a:extLst>
          </p:cNvPr>
          <p:cNvSpPr/>
          <p:nvPr/>
        </p:nvSpPr>
        <p:spPr>
          <a:xfrm>
            <a:off x="8731939" y="3337000"/>
            <a:ext cx="349769" cy="50944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C721B2C-C54A-754A-ADD5-7B80E44E3FF0}"/>
              </a:ext>
            </a:extLst>
          </p:cNvPr>
          <p:cNvGrpSpPr/>
          <p:nvPr/>
        </p:nvGrpSpPr>
        <p:grpSpPr>
          <a:xfrm>
            <a:off x="3762335" y="859316"/>
            <a:ext cx="3580320" cy="1508105"/>
            <a:chOff x="3948492" y="1028984"/>
            <a:chExt cx="3580320" cy="1508105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73842FFB-E379-954D-A342-EAC8771E290B}"/>
                </a:ext>
              </a:extLst>
            </p:cNvPr>
            <p:cNvGrpSpPr/>
            <p:nvPr/>
          </p:nvGrpSpPr>
          <p:grpSpPr>
            <a:xfrm>
              <a:off x="3948492" y="1028984"/>
              <a:ext cx="3580320" cy="1508105"/>
              <a:chOff x="3809072" y="4967817"/>
              <a:chExt cx="3580320" cy="1508105"/>
            </a:xfrm>
          </p:grpSpPr>
          <p:grpSp>
            <p:nvGrpSpPr>
              <p:cNvPr id="17" name="グループ化 16">
                <a:extLst>
                  <a:ext uri="{FF2B5EF4-FFF2-40B4-BE49-F238E27FC236}">
                    <a16:creationId xmlns:a16="http://schemas.microsoft.com/office/drawing/2014/main" id="{661D685F-8514-2A4C-A9E1-F01084AE34AE}"/>
                  </a:ext>
                </a:extLst>
              </p:cNvPr>
              <p:cNvGrpSpPr/>
              <p:nvPr/>
            </p:nvGrpSpPr>
            <p:grpSpPr>
              <a:xfrm>
                <a:off x="3809072" y="4967817"/>
                <a:ext cx="3580320" cy="1508105"/>
                <a:chOff x="1577632" y="4600511"/>
                <a:chExt cx="10734376" cy="11898485"/>
              </a:xfrm>
            </p:grpSpPr>
            <p:sp>
              <p:nvSpPr>
                <p:cNvPr id="18" name="吹き出し: 角を丸めた四角形 60">
                  <a:extLst>
                    <a:ext uri="{FF2B5EF4-FFF2-40B4-BE49-F238E27FC236}">
                      <a16:creationId xmlns:a16="http://schemas.microsoft.com/office/drawing/2014/main" id="{B679EF93-6A05-B140-8D3D-4486600180EB}"/>
                    </a:ext>
                  </a:extLst>
                </p:cNvPr>
                <p:cNvSpPr/>
                <p:nvPr/>
              </p:nvSpPr>
              <p:spPr>
                <a:xfrm>
                  <a:off x="1577632" y="4643612"/>
                  <a:ext cx="10170681" cy="11855384"/>
                </a:xfrm>
                <a:prstGeom prst="wedgeRoundRectCallout">
                  <a:avLst>
                    <a:gd name="adj1" fmla="val -58671"/>
                    <a:gd name="adj2" fmla="val -12414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  <a:latin typeface="Meiryo" panose="020B0604030504040204" pitchFamily="34" charset="-128"/>
                  </a:endParaRPr>
                </a:p>
              </p:txBody>
            </p:sp>
            <p:sp>
              <p:nvSpPr>
                <p:cNvPr id="19" name="テキスト ボックス 18">
                  <a:extLst>
                    <a:ext uri="{FF2B5EF4-FFF2-40B4-BE49-F238E27FC236}">
                      <a16:creationId xmlns:a16="http://schemas.microsoft.com/office/drawing/2014/main" id="{112FBE47-2DF1-AB42-99F4-789C1BD6BCAC}"/>
                    </a:ext>
                  </a:extLst>
                </p:cNvPr>
                <p:cNvSpPr txBox="1"/>
                <p:nvPr/>
              </p:nvSpPr>
              <p:spPr>
                <a:xfrm>
                  <a:off x="1577635" y="4600511"/>
                  <a:ext cx="10734373" cy="118984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エフェクトの端にカーソルを</a:t>
                  </a:r>
                  <a:endPara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b="1">
                      <a:solidFill>
                        <a:schemeClr val="accent4"/>
                      </a:solidFill>
                      <a:latin typeface="Meiryo" panose="020B0604030504040204" pitchFamily="34" charset="-128"/>
                    </a:rPr>
                    <a:t>合わせてスライド</a:t>
                  </a:r>
                  <a:r>
                    <a:rPr kumimoji="1" lang="ja-JP" altLang="en-US" sz="1600">
                      <a:latin typeface="Meiryo" panose="020B0604030504040204" pitchFamily="34" charset="-128"/>
                    </a:rPr>
                    <a:t>すると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latin typeface="Meiryo" panose="020B0604030504040204" pitchFamily="34" charset="-128"/>
                    </a:rPr>
                    <a:t>エフェクトの長さを調整できるよ！</a:t>
                  </a:r>
                  <a:endParaRPr kumimoji="1" lang="en-US" altLang="ja-JP" sz="1600" dirty="0">
                    <a:latin typeface="Meiryo" panose="020B0604030504040204" pitchFamily="34" charset="-128"/>
                  </a:endParaRPr>
                </a:p>
              </p:txBody>
            </p:sp>
          </p:grp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A1F2B2C9-F10B-D049-9147-5AD972ED126C}"/>
                  </a:ext>
                </a:extLst>
              </p:cNvPr>
              <p:cNvSpPr txBox="1"/>
              <p:nvPr/>
            </p:nvSpPr>
            <p:spPr>
              <a:xfrm>
                <a:off x="5056810" y="4996556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solidFill>
                      <a:schemeClr val="accent4"/>
                    </a:solidFill>
                    <a:latin typeface="Meiryo" panose="020B0604030504040204" pitchFamily="34" charset="-128"/>
                    <a:ea typeface="Meiryo" panose="020B0604030504040204" pitchFamily="34" charset="-128"/>
                  </a:rPr>
                  <a:t>はし</a:t>
                </a: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BCB31A2-D7DF-A049-B845-7212943A7E25}"/>
                  </a:ext>
                </a:extLst>
              </p:cNvPr>
              <p:cNvSpPr txBox="1"/>
              <p:nvPr/>
            </p:nvSpPr>
            <p:spPr>
              <a:xfrm>
                <a:off x="5047025" y="5968091"/>
                <a:ext cx="415498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なが</a:t>
                </a: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C5C962C4-8F15-2845-A3C7-9F419708632A}"/>
                  </a:ext>
                </a:extLst>
              </p:cNvPr>
              <p:cNvSpPr txBox="1"/>
              <p:nvPr/>
            </p:nvSpPr>
            <p:spPr>
              <a:xfrm>
                <a:off x="5599232" y="5968091"/>
                <a:ext cx="761747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>
                    <a:latin typeface="Meiryo" panose="020B0604030504040204" pitchFamily="34" charset="-128"/>
                    <a:ea typeface="Meiryo" panose="020B0604030504040204" pitchFamily="34" charset="-128"/>
                  </a:rPr>
                  <a:t>ちょうせい</a:t>
                </a:r>
              </a:p>
            </p:txBody>
          </p:sp>
        </p:grp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D0545D7D-A43D-0848-A946-2F8007560C37}"/>
                </a:ext>
              </a:extLst>
            </p:cNvPr>
            <p:cNvSpPr txBox="1"/>
            <p:nvPr/>
          </p:nvSpPr>
          <p:spPr>
            <a:xfrm>
              <a:off x="3982081" y="155220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28457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6DF422D-812F-6140-82F1-0270E3C12D37}"/>
              </a:ext>
            </a:extLst>
          </p:cNvPr>
          <p:cNvGrpSpPr/>
          <p:nvPr/>
        </p:nvGrpSpPr>
        <p:grpSpPr>
          <a:xfrm>
            <a:off x="1103242" y="1400921"/>
            <a:ext cx="6231836" cy="577081"/>
            <a:chOff x="934278" y="1400921"/>
            <a:chExt cx="6231836" cy="577081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70353BC-7827-AB46-A7A4-739F58659E72}"/>
                </a:ext>
              </a:extLst>
            </p:cNvPr>
            <p:cNvSpPr txBox="1"/>
            <p:nvPr/>
          </p:nvSpPr>
          <p:spPr>
            <a:xfrm>
              <a:off x="934278" y="1400921"/>
              <a:ext cx="6231836" cy="5770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→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「プロジェクトを別名で保存」を選択します。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12A1F2E-6DCB-ED43-A155-4B0EE465E845}"/>
                </a:ext>
              </a:extLst>
            </p:cNvPr>
            <p:cNvSpPr txBox="1"/>
            <p:nvPr/>
          </p:nvSpPr>
          <p:spPr>
            <a:xfrm>
              <a:off x="4224673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B2DD20B-3DEB-CB45-A5D5-E066D1F4E39F}"/>
                </a:ext>
              </a:extLst>
            </p:cNvPr>
            <p:cNvSpPr txBox="1"/>
            <p:nvPr/>
          </p:nvSpPr>
          <p:spPr>
            <a:xfrm>
              <a:off x="3551817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べつめい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8F341B94-79CA-9D46-98D5-2E86CE63F520}"/>
                </a:ext>
              </a:extLst>
            </p:cNvPr>
            <p:cNvSpPr txBox="1"/>
            <p:nvPr/>
          </p:nvSpPr>
          <p:spPr>
            <a:xfrm>
              <a:off x="5149012" y="1447984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</a:rPr>
                <a:t>せんたく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283197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E7E34325-9E11-574C-AC19-801AE58BC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5610" y="2411905"/>
            <a:ext cx="5492780" cy="298283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どうが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rPr>
              <a:t>ほぞん</a:t>
            </a:r>
            <a:endParaRPr kumimoji="1" lang="ja-JP" altLang="en-US" sz="1050" b="1" dirty="0">
              <a:latin typeface="Meiryo" panose="020B0604030504040204" pitchFamily="34" charset="-128"/>
              <a:ea typeface="Meiryo" panose="020B0604030504040204" pitchFamily="34" charset="-128"/>
              <a:cs typeface="Arial" panose="020B0604020202020204" pitchFamily="34" charset="0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E9CB8967-03C3-F944-A263-4A12CA7E6CFA}"/>
              </a:ext>
            </a:extLst>
          </p:cNvPr>
          <p:cNvGrpSpPr/>
          <p:nvPr/>
        </p:nvGrpSpPr>
        <p:grpSpPr>
          <a:xfrm>
            <a:off x="1332020" y="1059635"/>
            <a:ext cx="6560015" cy="1131079"/>
            <a:chOff x="1332020" y="1059635"/>
            <a:chExt cx="6560015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1497979" y="1059635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）０９しょきゅう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2425881" y="1096388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めい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332020" y="1643551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Meiryo" panose="020B0604030504040204" pitchFamily="34" charset="-128"/>
                  <a:ea typeface="Meiryo" panose="020B0604030504040204" pitchFamily="34" charset="-128"/>
                  <a:cs typeface="Arial" panose="020B0604020202020204" pitchFamily="34" charset="0"/>
                </a:rPr>
                <a:t>ほぞん</a:t>
              </a:r>
              <a:endParaRPr kumimoji="1" lang="ja-JP" altLang="en-US" sz="1050" dirty="0">
                <a:latin typeface="Meiryo" panose="020B0604030504040204" pitchFamily="34" charset="-128"/>
                <a:ea typeface="Meiryo" panose="020B0604030504040204" pitchFamily="34" charset="-128"/>
                <a:cs typeface="Arial" panose="020B0604020202020204" pitchFamily="34" charset="0"/>
              </a:endParaRPr>
            </a:p>
          </p:txBody>
        </p:sp>
      </p:grp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3A4D0FD4-41BB-6849-82F4-17CBF66E8337}"/>
              </a:ext>
            </a:extLst>
          </p:cNvPr>
          <p:cNvSpPr/>
          <p:nvPr/>
        </p:nvSpPr>
        <p:spPr>
          <a:xfrm>
            <a:off x="5264168" y="4572721"/>
            <a:ext cx="1911883" cy="59431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327189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D8ECB9EB-C839-D940-9B31-E8EC3E836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387" y="1966989"/>
            <a:ext cx="7809185" cy="469371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888940" y="85375"/>
            <a:ext cx="7366119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全ての編集が完了したら「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エクスポート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30F0910-05D9-A043-9C68-64E132412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433" y="504653"/>
            <a:ext cx="1062095" cy="1692565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13848362-A1A7-DF44-A793-85FC0A060B73}"/>
              </a:ext>
            </a:extLst>
          </p:cNvPr>
          <p:cNvGrpSpPr/>
          <p:nvPr/>
        </p:nvGrpSpPr>
        <p:grpSpPr>
          <a:xfrm>
            <a:off x="1334814" y="920477"/>
            <a:ext cx="2789143" cy="1100503"/>
            <a:chOff x="2473693" y="919958"/>
            <a:chExt cx="3104850" cy="9122597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3F911CD0-CB5B-C943-82D4-6F0E0CCE1B16}"/>
                </a:ext>
              </a:extLst>
            </p:cNvPr>
            <p:cNvGrpSpPr/>
            <p:nvPr/>
          </p:nvGrpSpPr>
          <p:grpSpPr>
            <a:xfrm>
              <a:off x="2473693" y="983888"/>
              <a:ext cx="3104850" cy="9058667"/>
              <a:chOff x="3108993" y="705694"/>
              <a:chExt cx="3708925" cy="9058667"/>
            </a:xfrm>
          </p:grpSpPr>
          <p:sp>
            <p:nvSpPr>
              <p:cNvPr id="10" name="吹き出し: 角を丸めた四角形 19">
                <a:extLst>
                  <a:ext uri="{FF2B5EF4-FFF2-40B4-BE49-F238E27FC236}">
                    <a16:creationId xmlns:a16="http://schemas.microsoft.com/office/drawing/2014/main" id="{3C616878-EBA9-9F49-86BF-5E8DCA574BDB}"/>
                  </a:ext>
                </a:extLst>
              </p:cNvPr>
              <p:cNvSpPr/>
              <p:nvPr/>
            </p:nvSpPr>
            <p:spPr>
              <a:xfrm>
                <a:off x="3108994" y="727902"/>
                <a:ext cx="3605996" cy="9036459"/>
              </a:xfrm>
              <a:prstGeom prst="wedgeRoundRectCallout">
                <a:avLst>
                  <a:gd name="adj1" fmla="val 53788"/>
                  <a:gd name="adj2" fmla="val 183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B9E6970D-5ED1-AC4A-B1D8-AB5CD2F6F7F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  <a:ea typeface="Meiryo" panose="020B0604030504040204" pitchFamily="34" charset="-128"/>
                </a:endParaRPr>
              </a:p>
            </p:txBody>
          </p:sp>
        </p:grp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77C74197-D165-554B-BF5E-3109CAECA5EC}"/>
                </a:ext>
              </a:extLst>
            </p:cNvPr>
            <p:cNvSpPr txBox="1"/>
            <p:nvPr/>
          </p:nvSpPr>
          <p:spPr>
            <a:xfrm>
              <a:off x="2473693" y="919958"/>
              <a:ext cx="3018684" cy="84193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完成した映像を書き出して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一つの動画にするよ！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3" name="四角形: 角を丸くする 71">
            <a:extLst>
              <a:ext uri="{FF2B5EF4-FFF2-40B4-BE49-F238E27FC236}">
                <a16:creationId xmlns:a16="http://schemas.microsoft.com/office/drawing/2014/main" id="{1879CB4F-A40E-6D41-BA5D-BCD0C178F842}"/>
              </a:ext>
            </a:extLst>
          </p:cNvPr>
          <p:cNvSpPr/>
          <p:nvPr/>
        </p:nvSpPr>
        <p:spPr>
          <a:xfrm>
            <a:off x="6887817" y="2068325"/>
            <a:ext cx="1367242" cy="48603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5316001-3E8B-E247-816E-5582338E2503}"/>
              </a:ext>
            </a:extLst>
          </p:cNvPr>
          <p:cNvSpPr txBox="1"/>
          <p:nvPr/>
        </p:nvSpPr>
        <p:spPr>
          <a:xfrm>
            <a:off x="888940" y="1702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すべ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785202-5714-EB4C-8709-9A6B897D24D5}"/>
              </a:ext>
            </a:extLst>
          </p:cNvPr>
          <p:cNvSpPr txBox="1"/>
          <p:nvPr/>
        </p:nvSpPr>
        <p:spPr>
          <a:xfrm>
            <a:off x="1677085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へんしゅう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E0E7760-9B38-2649-977A-210E567B9F7D}"/>
              </a:ext>
            </a:extLst>
          </p:cNvPr>
          <p:cNvSpPr txBox="1"/>
          <p:nvPr/>
        </p:nvSpPr>
        <p:spPr>
          <a:xfrm>
            <a:off x="2405989" y="170265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かんりょう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3F85BEF-C2D1-6D42-A988-EC684C536551}"/>
              </a:ext>
            </a:extLst>
          </p:cNvPr>
          <p:cNvSpPr txBox="1"/>
          <p:nvPr/>
        </p:nvSpPr>
        <p:spPr>
          <a:xfrm>
            <a:off x="1330086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かんせい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C78A8D0-34C2-D14F-AE22-4CBCCD563C4A}"/>
              </a:ext>
            </a:extLst>
          </p:cNvPr>
          <p:cNvSpPr txBox="1"/>
          <p:nvPr/>
        </p:nvSpPr>
        <p:spPr>
          <a:xfrm>
            <a:off x="2143043" y="96171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えいぞう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1A6440F-0CD7-214B-98C6-D86D7FC739D6}"/>
              </a:ext>
            </a:extLst>
          </p:cNvPr>
          <p:cNvSpPr txBox="1"/>
          <p:nvPr/>
        </p:nvSpPr>
        <p:spPr>
          <a:xfrm>
            <a:off x="2752439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552ABB-C5CF-4643-9FA4-FC758255AA8E}"/>
              </a:ext>
            </a:extLst>
          </p:cNvPr>
          <p:cNvSpPr txBox="1"/>
          <p:nvPr/>
        </p:nvSpPr>
        <p:spPr>
          <a:xfrm>
            <a:off x="3158918" y="96171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79CCF52-C2F7-5E43-A2A9-BDBBC9ED9DC3}"/>
              </a:ext>
            </a:extLst>
          </p:cNvPr>
          <p:cNvSpPr txBox="1"/>
          <p:nvPr/>
        </p:nvSpPr>
        <p:spPr>
          <a:xfrm>
            <a:off x="1380972" y="1416107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ひと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43824A9-29AE-DC4C-9A6F-94A2CD62B664}"/>
              </a:ext>
            </a:extLst>
          </p:cNvPr>
          <p:cNvSpPr txBox="1"/>
          <p:nvPr/>
        </p:nvSpPr>
        <p:spPr>
          <a:xfrm>
            <a:off x="1933565" y="141610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77956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74EBB3E6-C742-8145-839B-EA8356A91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042" y="2040329"/>
            <a:ext cx="5963914" cy="474678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940043" y="140282"/>
            <a:ext cx="6864380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「</a:t>
            </a:r>
            <a:r>
              <a:rPr kumimoji="1" lang="en-US" altLang="ja-JP" sz="2000" b="1" dirty="0">
                <a:solidFill>
                  <a:schemeClr val="accent4"/>
                </a:solidFill>
                <a:latin typeface="Meiryo" panose="020B0604030504040204" pitchFamily="34" charset="-128"/>
              </a:rPr>
              <a:t>MP4</a:t>
            </a:r>
            <a:r>
              <a:rPr kumimoji="1" lang="ja-JP" altLang="en-US" sz="2000">
                <a:latin typeface="Meiryo" panose="020B0604030504040204" pitchFamily="34" charset="-128"/>
              </a:rPr>
              <a:t>」を選択して、名前は自分の好きなものにします。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その名前のファイルで動画が書き出されます。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保存先は「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デスクトップ</a:t>
            </a:r>
            <a:r>
              <a:rPr kumimoji="1" lang="ja-JP" altLang="en-US" sz="2000">
                <a:latin typeface="Meiryo" panose="020B0604030504040204" pitchFamily="34" charset="-128"/>
              </a:rPr>
              <a:t>」にして　　　　を押します。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4F8EEC46-BDBC-6648-9CD1-16F56F755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802" y="1488474"/>
            <a:ext cx="825866" cy="407346"/>
          </a:xfrm>
          <a:prstGeom prst="rect">
            <a:avLst/>
          </a:prstGeom>
        </p:spPr>
      </p:pic>
      <p:sp>
        <p:nvSpPr>
          <p:cNvPr id="8" name="四角形: 角を丸くする 71">
            <a:extLst>
              <a:ext uri="{FF2B5EF4-FFF2-40B4-BE49-F238E27FC236}">
                <a16:creationId xmlns:a16="http://schemas.microsoft.com/office/drawing/2014/main" id="{EF353FE3-ED0B-D54D-AD3A-53DD955A15CD}"/>
              </a:ext>
            </a:extLst>
          </p:cNvPr>
          <p:cNvSpPr/>
          <p:nvPr/>
        </p:nvSpPr>
        <p:spPr>
          <a:xfrm>
            <a:off x="6050146" y="6398817"/>
            <a:ext cx="882359" cy="33945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A59BCCF6-1B08-1849-B3F4-77642A05BC35}"/>
              </a:ext>
            </a:extLst>
          </p:cNvPr>
          <p:cNvSpPr/>
          <p:nvPr/>
        </p:nvSpPr>
        <p:spPr>
          <a:xfrm>
            <a:off x="2991978" y="3025335"/>
            <a:ext cx="2760509" cy="65111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四角形: 角を丸くする 71">
            <a:extLst>
              <a:ext uri="{FF2B5EF4-FFF2-40B4-BE49-F238E27FC236}">
                <a16:creationId xmlns:a16="http://schemas.microsoft.com/office/drawing/2014/main" id="{6650AE6D-FBB9-6042-9571-5801CEF554B7}"/>
              </a:ext>
            </a:extLst>
          </p:cNvPr>
          <p:cNvSpPr/>
          <p:nvPr/>
        </p:nvSpPr>
        <p:spPr>
          <a:xfrm>
            <a:off x="1078587" y="3034867"/>
            <a:ext cx="1379843" cy="2472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68D58EBA-7A31-6346-A7FC-C028BFF3BA4B}"/>
              </a:ext>
            </a:extLst>
          </p:cNvPr>
          <p:cNvGrpSpPr/>
          <p:nvPr/>
        </p:nvGrpSpPr>
        <p:grpSpPr>
          <a:xfrm>
            <a:off x="4667214" y="4190655"/>
            <a:ext cx="3019568" cy="1508105"/>
            <a:chOff x="1577632" y="4600511"/>
            <a:chExt cx="10170684" cy="4866975"/>
          </a:xfrm>
        </p:grpSpPr>
        <p:sp>
          <p:nvSpPr>
            <p:cNvPr id="12" name="吹き出し: 角を丸めた四角形 60">
              <a:extLst>
                <a:ext uri="{FF2B5EF4-FFF2-40B4-BE49-F238E27FC236}">
                  <a16:creationId xmlns:a16="http://schemas.microsoft.com/office/drawing/2014/main" id="{B53CD2AC-7754-3A4D-99C9-B0EA813BFE9B}"/>
                </a:ext>
              </a:extLst>
            </p:cNvPr>
            <p:cNvSpPr/>
            <p:nvPr/>
          </p:nvSpPr>
          <p:spPr>
            <a:xfrm>
              <a:off x="1577632" y="4643617"/>
              <a:ext cx="10170681" cy="4823869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5F97207-460D-0145-8E0F-AC1CC3B9B08C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48669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画像では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「霧の中を進む」という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名前にしたよ！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AA666335-3B4C-9B4A-8303-EF46486E3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1413" y="4434591"/>
            <a:ext cx="1061459" cy="1691551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A0273F7-38AD-6940-A813-9054A342019F}"/>
              </a:ext>
            </a:extLst>
          </p:cNvPr>
          <p:cNvSpPr txBox="1"/>
          <p:nvPr/>
        </p:nvSpPr>
        <p:spPr>
          <a:xfrm>
            <a:off x="4684565" y="423893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2D23397-0991-994E-BBE1-3710872DC16A}"/>
              </a:ext>
            </a:extLst>
          </p:cNvPr>
          <p:cNvSpPr txBox="1"/>
          <p:nvPr/>
        </p:nvSpPr>
        <p:spPr>
          <a:xfrm>
            <a:off x="4722764" y="520266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E788E1C-F0B2-7D44-83B8-6CB460ACD1D6}"/>
              </a:ext>
            </a:extLst>
          </p:cNvPr>
          <p:cNvSpPr txBox="1"/>
          <p:nvPr/>
        </p:nvSpPr>
        <p:spPr>
          <a:xfrm>
            <a:off x="2184052" y="21317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せんたく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9EC030-38FB-E84E-8DEB-6EA13F552DC5}"/>
              </a:ext>
            </a:extLst>
          </p:cNvPr>
          <p:cNvSpPr txBox="1"/>
          <p:nvPr/>
        </p:nvSpPr>
        <p:spPr>
          <a:xfrm>
            <a:off x="3605736" y="22007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5FE0145-D6C8-6644-A98E-06614D6AB1A2}"/>
              </a:ext>
            </a:extLst>
          </p:cNvPr>
          <p:cNvSpPr txBox="1"/>
          <p:nvPr/>
        </p:nvSpPr>
        <p:spPr>
          <a:xfrm>
            <a:off x="4382521" y="22007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5FBBC4D-B745-D242-B405-49F6D56D7EE0}"/>
              </a:ext>
            </a:extLst>
          </p:cNvPr>
          <p:cNvSpPr txBox="1"/>
          <p:nvPr/>
        </p:nvSpPr>
        <p:spPr>
          <a:xfrm>
            <a:off x="5135698" y="22007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8B58CE3-C4A9-804D-8D5E-9EE6121D3E67}"/>
              </a:ext>
            </a:extLst>
          </p:cNvPr>
          <p:cNvSpPr txBox="1"/>
          <p:nvPr/>
        </p:nvSpPr>
        <p:spPr>
          <a:xfrm>
            <a:off x="1538857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なまえ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FD908EB-6933-FC4E-B222-D399B4105548}"/>
              </a:ext>
            </a:extLst>
          </p:cNvPr>
          <p:cNvSpPr txBox="1"/>
          <p:nvPr/>
        </p:nvSpPr>
        <p:spPr>
          <a:xfrm>
            <a:off x="3584933" y="835691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26CAD4F-B99B-3847-B066-DD47B0B33C46}"/>
              </a:ext>
            </a:extLst>
          </p:cNvPr>
          <p:cNvSpPr txBox="1"/>
          <p:nvPr/>
        </p:nvSpPr>
        <p:spPr>
          <a:xfrm>
            <a:off x="4282621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5B54E66-BDC7-5D45-89BF-384C8CC68CE1}"/>
              </a:ext>
            </a:extLst>
          </p:cNvPr>
          <p:cNvSpPr txBox="1"/>
          <p:nvPr/>
        </p:nvSpPr>
        <p:spPr>
          <a:xfrm>
            <a:off x="4790420" y="83569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051110-8DEC-AD48-A6B7-700D3014061B}"/>
              </a:ext>
            </a:extLst>
          </p:cNvPr>
          <p:cNvSpPr txBox="1"/>
          <p:nvPr/>
        </p:nvSpPr>
        <p:spPr>
          <a:xfrm>
            <a:off x="1074833" y="1442666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ほぞんさき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18938E1-F92D-9C40-ADF9-C6B7DCE23E8D}"/>
              </a:ext>
            </a:extLst>
          </p:cNvPr>
          <p:cNvSpPr txBox="1"/>
          <p:nvPr/>
        </p:nvSpPr>
        <p:spPr>
          <a:xfrm>
            <a:off x="6020544" y="1442666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62641BD-EF4E-6646-8897-21029FBC498A}"/>
              </a:ext>
            </a:extLst>
          </p:cNvPr>
          <p:cNvSpPr txBox="1"/>
          <p:nvPr/>
        </p:nvSpPr>
        <p:spPr>
          <a:xfrm>
            <a:off x="4834618" y="47116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きり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F19542D-05F6-C84E-8419-417ED36806D7}"/>
              </a:ext>
            </a:extLst>
          </p:cNvPr>
          <p:cNvSpPr txBox="1"/>
          <p:nvPr/>
        </p:nvSpPr>
        <p:spPr>
          <a:xfrm>
            <a:off x="5183100" y="47116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なか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0EF306E-D8B3-804A-9CC4-72274E0834E3}"/>
              </a:ext>
            </a:extLst>
          </p:cNvPr>
          <p:cNvSpPr txBox="1"/>
          <p:nvPr/>
        </p:nvSpPr>
        <p:spPr>
          <a:xfrm>
            <a:off x="5666925" y="4711665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すす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9890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CEFA953-9C6D-4F45-AF0B-D5D3C1FCA4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84" y="1902975"/>
            <a:ext cx="6698974" cy="4763149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1059115" y="69574"/>
            <a:ext cx="726788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画像のような画面が表示されます。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>
                <a:latin typeface="Meiryo" panose="020B0604030504040204" pitchFamily="34" charset="-128"/>
              </a:rPr>
              <a:t>左側の「</a:t>
            </a:r>
            <a:r>
              <a:rPr kumimoji="1" lang="ja-JP" altLang="en-US" sz="2000" b="1">
                <a:solidFill>
                  <a:schemeClr val="accent4"/>
                </a:solidFill>
                <a:latin typeface="Meiryo" panose="020B0604030504040204" pitchFamily="34" charset="-128"/>
              </a:rPr>
              <a:t>透かし付きでエスクポート</a:t>
            </a:r>
            <a:r>
              <a:rPr kumimoji="1" lang="ja-JP" altLang="en-US" sz="2000">
                <a:latin typeface="Meiryo" panose="020B0604030504040204" pitchFamily="34" charset="-128"/>
              </a:rPr>
              <a:t>」をクリックします。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2000" dirty="0" err="1">
                <a:latin typeface="Meiryo" panose="020B0604030504040204" pitchFamily="34" charset="-128"/>
              </a:rPr>
              <a:t>Filmora</a:t>
            </a:r>
            <a:r>
              <a:rPr kumimoji="1" lang="ja-JP" altLang="en-US" sz="2000">
                <a:latin typeface="Meiryo" panose="020B0604030504040204" pitchFamily="34" charset="-128"/>
              </a:rPr>
              <a:t>のロゴ入りの動画がデスクトップに書き出されます。</a:t>
            </a:r>
            <a:endParaRPr kumimoji="1" lang="en-US" altLang="ja-JP" sz="2000" dirty="0">
              <a:latin typeface="Meiryo" panose="020B0604030504040204" pitchFamily="34" charset="-128"/>
            </a:endParaRPr>
          </a:p>
        </p:txBody>
      </p:sp>
      <p:sp>
        <p:nvSpPr>
          <p:cNvPr id="9" name="四角形: 角を丸くする 71">
            <a:extLst>
              <a:ext uri="{FF2B5EF4-FFF2-40B4-BE49-F238E27FC236}">
                <a16:creationId xmlns:a16="http://schemas.microsoft.com/office/drawing/2014/main" id="{C634F3D8-8B1A-E745-A13E-6440C5F99366}"/>
              </a:ext>
            </a:extLst>
          </p:cNvPr>
          <p:cNvSpPr/>
          <p:nvPr/>
        </p:nvSpPr>
        <p:spPr>
          <a:xfrm>
            <a:off x="1433379" y="5048716"/>
            <a:ext cx="2867959" cy="47445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80590B6-A9D3-D64A-8DE1-63556CE2ABDE}"/>
              </a:ext>
            </a:extLst>
          </p:cNvPr>
          <p:cNvSpPr txBox="1"/>
          <p:nvPr/>
        </p:nvSpPr>
        <p:spPr>
          <a:xfrm>
            <a:off x="3571714" y="1334827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1FFE687-3DE6-5E4E-8E01-B989594530D0}"/>
              </a:ext>
            </a:extLst>
          </p:cNvPr>
          <p:cNvSpPr txBox="1"/>
          <p:nvPr/>
        </p:nvSpPr>
        <p:spPr>
          <a:xfrm>
            <a:off x="1148686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7C6FF7-A20F-CC49-9EEB-CCB69B927AD0}"/>
              </a:ext>
            </a:extLst>
          </p:cNvPr>
          <p:cNvSpPr txBox="1"/>
          <p:nvPr/>
        </p:nvSpPr>
        <p:spPr>
          <a:xfrm>
            <a:off x="2693374" y="186229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がめん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14A69-41C2-D644-B0B2-B1D0F472A234}"/>
              </a:ext>
            </a:extLst>
          </p:cNvPr>
          <p:cNvSpPr txBox="1"/>
          <p:nvPr/>
        </p:nvSpPr>
        <p:spPr>
          <a:xfrm>
            <a:off x="3396113" y="186229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0E5CD4-E9FA-844A-ABD7-52F72EDC63FD}"/>
              </a:ext>
            </a:extLst>
          </p:cNvPr>
          <p:cNvSpPr txBox="1"/>
          <p:nvPr/>
        </p:nvSpPr>
        <p:spPr>
          <a:xfrm>
            <a:off x="1107533" y="75437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ひだりがわ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1983717-1541-3D40-9DB9-8C028A0B6455}"/>
              </a:ext>
            </a:extLst>
          </p:cNvPr>
          <p:cNvSpPr txBox="1"/>
          <p:nvPr/>
        </p:nvSpPr>
        <p:spPr>
          <a:xfrm>
            <a:off x="2160825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す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17DB8D4-D02D-9246-87DB-6A2F45B3B1BF}"/>
              </a:ext>
            </a:extLst>
          </p:cNvPr>
          <p:cNvSpPr txBox="1"/>
          <p:nvPr/>
        </p:nvSpPr>
        <p:spPr>
          <a:xfrm>
            <a:off x="2878657" y="75437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solidFill>
                  <a:schemeClr val="accent4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つ</a:t>
            </a:r>
            <a:endParaRPr kumimoji="1" lang="en-US" altLang="ja-JP" sz="1000" dirty="0">
              <a:solidFill>
                <a:schemeClr val="accent4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6FA2FE5-CE9A-DC49-8EEE-E35CEFCF3495}"/>
              </a:ext>
            </a:extLst>
          </p:cNvPr>
          <p:cNvSpPr txBox="1"/>
          <p:nvPr/>
        </p:nvSpPr>
        <p:spPr>
          <a:xfrm>
            <a:off x="1085857" y="1334827"/>
            <a:ext cx="8258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フィモーラ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5408480-FD56-EF45-A026-4626AE529C06}"/>
              </a:ext>
            </a:extLst>
          </p:cNvPr>
          <p:cNvSpPr txBox="1"/>
          <p:nvPr/>
        </p:nvSpPr>
        <p:spPr>
          <a:xfrm>
            <a:off x="2821614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い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D25F4A7-7788-CC4C-A05E-0677D4F75764}"/>
              </a:ext>
            </a:extLst>
          </p:cNvPr>
          <p:cNvSpPr txBox="1"/>
          <p:nvPr/>
        </p:nvSpPr>
        <p:spPr>
          <a:xfrm>
            <a:off x="6077598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0F9AD29-506F-3241-AA24-82FE9B03340A}"/>
              </a:ext>
            </a:extLst>
          </p:cNvPr>
          <p:cNvSpPr txBox="1"/>
          <p:nvPr/>
        </p:nvSpPr>
        <p:spPr>
          <a:xfrm>
            <a:off x="6617301" y="1334827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968285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92CCF4C-9257-BE45-8AA9-EC6EAA707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71" y="368185"/>
            <a:ext cx="4429782" cy="266234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FDE42E92-CA16-F04E-A3DE-6BEA40BA1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4402" y="1216792"/>
            <a:ext cx="1342120" cy="1018718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59E3CEB-EB1D-EA46-B957-71F76C2F9C39}"/>
              </a:ext>
            </a:extLst>
          </p:cNvPr>
          <p:cNvGrpSpPr/>
          <p:nvPr/>
        </p:nvGrpSpPr>
        <p:grpSpPr>
          <a:xfrm>
            <a:off x="5620748" y="725877"/>
            <a:ext cx="3374166" cy="2096836"/>
            <a:chOff x="1577632" y="4600511"/>
            <a:chExt cx="10170684" cy="4745230"/>
          </a:xfrm>
        </p:grpSpPr>
        <p:sp>
          <p:nvSpPr>
            <p:cNvPr id="9" name="吹き出し: 角を丸めた四角形 60">
              <a:extLst>
                <a:ext uri="{FF2B5EF4-FFF2-40B4-BE49-F238E27FC236}">
                  <a16:creationId xmlns:a16="http://schemas.microsoft.com/office/drawing/2014/main" id="{22D8383E-F783-D641-8AE8-3F4F9C754BC4}"/>
                </a:ext>
              </a:extLst>
            </p:cNvPr>
            <p:cNvSpPr/>
            <p:nvPr/>
          </p:nvSpPr>
          <p:spPr>
            <a:xfrm>
              <a:off x="1577632" y="4643613"/>
              <a:ext cx="10170681" cy="4702128"/>
            </a:xfrm>
            <a:prstGeom prst="wedgeRoundRectCallout">
              <a:avLst>
                <a:gd name="adj1" fmla="val -58696"/>
                <a:gd name="adj2" fmla="val -1327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4F34D99-1914-8F46-BD5F-0D55A25D4208}"/>
                </a:ext>
              </a:extLst>
            </p:cNvPr>
            <p:cNvSpPr txBox="1"/>
            <p:nvPr/>
          </p:nvSpPr>
          <p:spPr>
            <a:xfrm>
              <a:off x="1577638" y="4600511"/>
              <a:ext cx="10170678" cy="4527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動画の書き出しが終わるまでは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左のような画像が表示されるよ。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少し時間がかかるけど、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そのまま待っていてね！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D993A97E-3164-8042-B60A-DF36E6083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446" y="3725536"/>
            <a:ext cx="2236642" cy="3006337"/>
          </a:xfrm>
          <a:prstGeom prst="rect">
            <a:avLst/>
          </a:prstGeom>
        </p:spPr>
      </p:pic>
      <p:sp>
        <p:nvSpPr>
          <p:cNvPr id="11" name="右矢印 10">
            <a:extLst>
              <a:ext uri="{FF2B5EF4-FFF2-40B4-BE49-F238E27FC236}">
                <a16:creationId xmlns:a16="http://schemas.microsoft.com/office/drawing/2014/main" id="{459A5139-09DB-944D-89C4-14E5A8E9BC5D}"/>
              </a:ext>
            </a:extLst>
          </p:cNvPr>
          <p:cNvSpPr/>
          <p:nvPr/>
        </p:nvSpPr>
        <p:spPr>
          <a:xfrm rot="5400000">
            <a:off x="1982737" y="3038973"/>
            <a:ext cx="954060" cy="80507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5B95A4BB-81CB-BD49-B663-63FEE4D051E8}"/>
              </a:ext>
            </a:extLst>
          </p:cNvPr>
          <p:cNvGrpSpPr/>
          <p:nvPr/>
        </p:nvGrpSpPr>
        <p:grpSpPr>
          <a:xfrm>
            <a:off x="3779439" y="4161394"/>
            <a:ext cx="3374165" cy="2140015"/>
            <a:chOff x="1577632" y="4600511"/>
            <a:chExt cx="10170684" cy="6906283"/>
          </a:xfrm>
        </p:grpSpPr>
        <p:sp>
          <p:nvSpPr>
            <p:cNvPr id="13" name="吹き出し: 角を丸めた四角形 60">
              <a:extLst>
                <a:ext uri="{FF2B5EF4-FFF2-40B4-BE49-F238E27FC236}">
                  <a16:creationId xmlns:a16="http://schemas.microsoft.com/office/drawing/2014/main" id="{5FB4EAD3-E0F4-B646-BFB8-8E85D608BEC4}"/>
                </a:ext>
              </a:extLst>
            </p:cNvPr>
            <p:cNvSpPr/>
            <p:nvPr/>
          </p:nvSpPr>
          <p:spPr>
            <a:xfrm>
              <a:off x="1577632" y="4643617"/>
              <a:ext cx="10170681" cy="6863177"/>
            </a:xfrm>
            <a:prstGeom prst="wedgeRoundRectCallout">
              <a:avLst>
                <a:gd name="adj1" fmla="val 55574"/>
                <a:gd name="adj2" fmla="val 1090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EA63F35D-5A21-8F4D-A70B-6954FCE8A3FB}"/>
                </a:ext>
              </a:extLst>
            </p:cNvPr>
            <p:cNvSpPr txBox="1"/>
            <p:nvPr/>
          </p:nvSpPr>
          <p:spPr>
            <a:xfrm>
              <a:off x="1577635" y="4600511"/>
              <a:ext cx="10170681" cy="64561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「おめでとう！」という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表示が出たら「</a:t>
              </a:r>
              <a:r>
                <a:rPr kumimoji="1" lang="en-US" altLang="ja-JP" sz="1600" dirty="0">
                  <a:latin typeface="Meiryo" panose="020B0604030504040204" pitchFamily="34" charset="-128"/>
                </a:rPr>
                <a:t>OK</a:t>
              </a:r>
              <a:r>
                <a:rPr kumimoji="1" lang="ja-JP" altLang="en-US" sz="1600">
                  <a:latin typeface="Meiryo" panose="020B0604030504040204" pitchFamily="34" charset="-128"/>
                </a:rPr>
                <a:t>」を押して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latin typeface="Meiryo" panose="020B0604030504040204" pitchFamily="34" charset="-128"/>
                </a:rPr>
                <a:t>デスクトップに動画があることを確認しよう！</a:t>
              </a:r>
              <a:endParaRPr kumimoji="1" lang="en-US" altLang="ja-JP" sz="1600" dirty="0">
                <a:latin typeface="Meiryo" panose="020B0604030504040204" pitchFamily="34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30DB808-1C0B-544A-85DB-EBD5CAB3DDF2}"/>
              </a:ext>
            </a:extLst>
          </p:cNvPr>
          <p:cNvSpPr txBox="1"/>
          <p:nvPr/>
        </p:nvSpPr>
        <p:spPr>
          <a:xfrm>
            <a:off x="6664904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がぞう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3FFAB9B-6F43-E247-BEA8-8BBC185EF5C2}"/>
              </a:ext>
            </a:extLst>
          </p:cNvPr>
          <p:cNvSpPr txBox="1"/>
          <p:nvPr/>
        </p:nvSpPr>
        <p:spPr>
          <a:xfrm>
            <a:off x="5651212" y="771294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26E1DD2-2452-9F4B-BA33-0BD85ED47105}"/>
              </a:ext>
            </a:extLst>
          </p:cNvPr>
          <p:cNvSpPr txBox="1"/>
          <p:nvPr/>
        </p:nvSpPr>
        <p:spPr>
          <a:xfrm>
            <a:off x="6268075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6A1D9EC-8295-2540-97C6-87959CE7DC55}"/>
              </a:ext>
            </a:extLst>
          </p:cNvPr>
          <p:cNvSpPr txBox="1"/>
          <p:nvPr/>
        </p:nvSpPr>
        <p:spPr>
          <a:xfrm>
            <a:off x="6670591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だ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B0BFB34-6747-0F4D-9CBA-9B36DFBF6541}"/>
              </a:ext>
            </a:extLst>
          </p:cNvPr>
          <p:cNvSpPr txBox="1"/>
          <p:nvPr/>
        </p:nvSpPr>
        <p:spPr>
          <a:xfrm>
            <a:off x="7273783" y="771294"/>
            <a:ext cx="3129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F2971D-2BB4-AF4B-8F18-EC185B8E4C5B}"/>
              </a:ext>
            </a:extLst>
          </p:cNvPr>
          <p:cNvSpPr txBox="1"/>
          <p:nvPr/>
        </p:nvSpPr>
        <p:spPr>
          <a:xfrm>
            <a:off x="5594627" y="1263085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6E1D4E6-7434-7F42-A355-E91BA5A3C384}"/>
              </a:ext>
            </a:extLst>
          </p:cNvPr>
          <p:cNvSpPr txBox="1"/>
          <p:nvPr/>
        </p:nvSpPr>
        <p:spPr>
          <a:xfrm>
            <a:off x="7260412" y="126308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47387F3-D175-834A-B433-257398282380}"/>
              </a:ext>
            </a:extLst>
          </p:cNvPr>
          <p:cNvSpPr txBox="1"/>
          <p:nvPr/>
        </p:nvSpPr>
        <p:spPr>
          <a:xfrm>
            <a:off x="5620747" y="175219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すこ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E561FAFD-F519-D741-B6E1-9365AD78F19E}"/>
              </a:ext>
            </a:extLst>
          </p:cNvPr>
          <p:cNvSpPr txBox="1"/>
          <p:nvPr/>
        </p:nvSpPr>
        <p:spPr>
          <a:xfrm>
            <a:off x="6067159" y="175219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じかん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BA419A-E99B-044A-BB48-7218A6FD3472}"/>
              </a:ext>
            </a:extLst>
          </p:cNvPr>
          <p:cNvSpPr txBox="1"/>
          <p:nvPr/>
        </p:nvSpPr>
        <p:spPr>
          <a:xfrm>
            <a:off x="6480093" y="224361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ま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026312-D718-E041-8392-BD41E1CBC1C0}"/>
              </a:ext>
            </a:extLst>
          </p:cNvPr>
          <p:cNvSpPr txBox="1"/>
          <p:nvPr/>
        </p:nvSpPr>
        <p:spPr>
          <a:xfrm>
            <a:off x="3811496" y="468233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ひょうじ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CB8ECDC-8CD7-B142-9B8F-B656BBA92238}"/>
              </a:ext>
            </a:extLst>
          </p:cNvPr>
          <p:cNvSpPr txBox="1"/>
          <p:nvPr/>
        </p:nvSpPr>
        <p:spPr>
          <a:xfrm>
            <a:off x="4429783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で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97FC64E-2528-6043-9871-D79341440E1C}"/>
              </a:ext>
            </a:extLst>
          </p:cNvPr>
          <p:cNvSpPr txBox="1"/>
          <p:nvPr/>
        </p:nvSpPr>
        <p:spPr>
          <a:xfrm>
            <a:off x="5957161" y="4682331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AEE27B2-662C-1C48-9FAE-730B11FB0196}"/>
              </a:ext>
            </a:extLst>
          </p:cNvPr>
          <p:cNvSpPr txBox="1"/>
          <p:nvPr/>
        </p:nvSpPr>
        <p:spPr>
          <a:xfrm>
            <a:off x="5271933" y="516166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どうが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BFFD836-4F06-CA46-8B73-80CE42A89517}"/>
              </a:ext>
            </a:extLst>
          </p:cNvPr>
          <p:cNvSpPr txBox="1"/>
          <p:nvPr/>
        </p:nvSpPr>
        <p:spPr>
          <a:xfrm>
            <a:off x="3812272" y="5642800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  <a:endParaRPr kumimoji="1" lang="en-US" altLang="ja-JP" sz="1000" dirty="0"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5" name="四角形: 角を丸くする 71">
            <a:extLst>
              <a:ext uri="{FF2B5EF4-FFF2-40B4-BE49-F238E27FC236}">
                <a16:creationId xmlns:a16="http://schemas.microsoft.com/office/drawing/2014/main" id="{965B3E75-ECA8-9845-8D08-0D3870ADFDB7}"/>
              </a:ext>
            </a:extLst>
          </p:cNvPr>
          <p:cNvSpPr/>
          <p:nvPr/>
        </p:nvSpPr>
        <p:spPr>
          <a:xfrm>
            <a:off x="1341446" y="6301409"/>
            <a:ext cx="2236642" cy="3279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10B79570-DDF4-F24A-96CE-92B8A4F6DD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17815" y="4125361"/>
            <a:ext cx="1128281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096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55983" y="1457494"/>
            <a:ext cx="32367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　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108A5E43-89F6-034E-BF43-69E82EB59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006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3F6171B-156D-2A40-91A2-62DC9BBDC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742" y="780510"/>
            <a:ext cx="1342120" cy="101871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43D7B10-9EB2-CA47-888B-E69AAE4E5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27506" y="4598139"/>
            <a:ext cx="1131674" cy="1692565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3640DEE-9C0B-8F4C-BBE9-6FAF333EBC12}"/>
              </a:ext>
            </a:extLst>
          </p:cNvPr>
          <p:cNvGrpSpPr/>
          <p:nvPr/>
        </p:nvGrpSpPr>
        <p:grpSpPr>
          <a:xfrm>
            <a:off x="3283306" y="682343"/>
            <a:ext cx="3198351" cy="1081159"/>
            <a:chOff x="2365214" y="425879"/>
            <a:chExt cx="3198351" cy="1081159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9E5379-4FC0-BC4E-A785-2B0B5E366A14}"/>
                </a:ext>
              </a:extLst>
            </p:cNvPr>
            <p:cNvGrpSpPr/>
            <p:nvPr/>
          </p:nvGrpSpPr>
          <p:grpSpPr>
            <a:xfrm>
              <a:off x="2365214" y="425879"/>
              <a:ext cx="3198351" cy="1081159"/>
              <a:chOff x="1577631" y="5085687"/>
              <a:chExt cx="9157043" cy="2132849"/>
            </a:xfrm>
          </p:grpSpPr>
          <p:sp>
            <p:nvSpPr>
              <p:cNvPr id="6" name="吹き出し: 角を丸めた四角形 60">
                <a:extLst>
                  <a:ext uri="{FF2B5EF4-FFF2-40B4-BE49-F238E27FC236}">
                    <a16:creationId xmlns:a16="http://schemas.microsoft.com/office/drawing/2014/main" id="{C0A3E90E-2CAF-BE48-8D2A-7096DACCB896}"/>
                  </a:ext>
                </a:extLst>
              </p:cNvPr>
              <p:cNvSpPr/>
              <p:nvPr/>
            </p:nvSpPr>
            <p:spPr>
              <a:xfrm>
                <a:off x="1577631" y="5113081"/>
                <a:ext cx="9157043" cy="2105455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7709427-63CF-CD43-A81D-FDA533BBF3F1}"/>
                  </a:ext>
                </a:extLst>
              </p:cNvPr>
              <p:cNvSpPr txBox="1"/>
              <p:nvPr/>
            </p:nvSpPr>
            <p:spPr>
              <a:xfrm>
                <a:off x="1818668" y="5085687"/>
                <a:ext cx="8573350" cy="2003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デスクトップの動画の確認はできたかな？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E58EB6-242D-1244-A987-B2C4B811FE82}"/>
                </a:ext>
              </a:extLst>
            </p:cNvPr>
            <p:cNvSpPr txBox="1"/>
            <p:nvPr/>
          </p:nvSpPr>
          <p:spPr>
            <a:xfrm>
              <a:off x="3870166" y="439765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94D46C1-DC7D-A345-AD1F-D4A5943248F6}"/>
                </a:ext>
              </a:extLst>
            </p:cNvPr>
            <p:cNvSpPr txBox="1"/>
            <p:nvPr/>
          </p:nvSpPr>
          <p:spPr>
            <a:xfrm>
              <a:off x="4457284" y="439765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3ECF6D1-7110-344C-B759-B0E35C34D488}"/>
              </a:ext>
            </a:extLst>
          </p:cNvPr>
          <p:cNvGrpSpPr/>
          <p:nvPr/>
        </p:nvGrpSpPr>
        <p:grpSpPr>
          <a:xfrm>
            <a:off x="2713383" y="4521728"/>
            <a:ext cx="5208950" cy="2066046"/>
            <a:chOff x="1017611" y="2370051"/>
            <a:chExt cx="5208950" cy="2066046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382EBD41-9AA0-7B46-B943-4A89BAE59D78}"/>
                </a:ext>
              </a:extLst>
            </p:cNvPr>
            <p:cNvGrpSpPr/>
            <p:nvPr/>
          </p:nvGrpSpPr>
          <p:grpSpPr>
            <a:xfrm>
              <a:off x="1017611" y="2370051"/>
              <a:ext cx="5208950" cy="2066046"/>
              <a:chOff x="2991639" y="727905"/>
              <a:chExt cx="3836415" cy="2371357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CC6B91AA-2D9C-7F43-8C8A-65B003E63D65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2371356"/>
              </a:xfrm>
              <a:prstGeom prst="wedgeRoundRectCallout">
                <a:avLst>
                  <a:gd name="adj1" fmla="val -55830"/>
                  <a:gd name="adj2" fmla="val -108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D97226E2-AFFC-E549-AAB2-571CE9439054}"/>
                  </a:ext>
                </a:extLst>
              </p:cNvPr>
              <p:cNvSpPr txBox="1"/>
              <p:nvPr/>
            </p:nvSpPr>
            <p:spPr>
              <a:xfrm>
                <a:off x="3119129" y="803082"/>
                <a:ext cx="3708925" cy="22961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紙に書き出せたら、考えたイメージに合わせて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音楽素材を変更したり、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エフェクトを変えて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実際に動画編集をしよう！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23A6851-59A2-5541-8B63-262E4C02CF08}"/>
                </a:ext>
              </a:extLst>
            </p:cNvPr>
            <p:cNvSpPr txBox="1"/>
            <p:nvPr/>
          </p:nvSpPr>
          <p:spPr>
            <a:xfrm>
              <a:off x="1171132" y="2972909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おんがくそざい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6B1C1FA-96B9-E44D-BB56-24281D8E87B7}"/>
                </a:ext>
              </a:extLst>
            </p:cNvPr>
            <p:cNvSpPr txBox="1"/>
            <p:nvPr/>
          </p:nvSpPr>
          <p:spPr>
            <a:xfrm>
              <a:off x="2407001" y="345912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F1DAF18-ADE0-AB43-B6AA-242631F9D70B}"/>
                </a:ext>
              </a:extLst>
            </p:cNvPr>
            <p:cNvSpPr txBox="1"/>
            <p:nvPr/>
          </p:nvSpPr>
          <p:spPr>
            <a:xfrm>
              <a:off x="1837614" y="3943651"/>
              <a:ext cx="1210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どうがへんしゅう</a:t>
              </a:r>
            </a:p>
          </p:txBody>
        </p:sp>
      </p:grpSp>
      <p:pic>
        <p:nvPicPr>
          <p:cNvPr id="32" name="図 31">
            <a:extLst>
              <a:ext uri="{FF2B5EF4-FFF2-40B4-BE49-F238E27FC236}">
                <a16:creationId xmlns:a16="http://schemas.microsoft.com/office/drawing/2014/main" id="{278DCFB4-A475-2447-91CE-F788317FD5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5506770" y="2039238"/>
            <a:ext cx="1152096" cy="187171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444A3F2-BAC1-F244-ACA5-E24E3300B52C}"/>
              </a:ext>
            </a:extLst>
          </p:cNvPr>
          <p:cNvSpPr txBox="1"/>
          <p:nvPr/>
        </p:nvSpPr>
        <p:spPr>
          <a:xfrm>
            <a:off x="3725747" y="464833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だ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54ED944-9272-4C4F-A276-33F4CC713A45}"/>
              </a:ext>
            </a:extLst>
          </p:cNvPr>
          <p:cNvSpPr txBox="1"/>
          <p:nvPr/>
        </p:nvSpPr>
        <p:spPr>
          <a:xfrm>
            <a:off x="2835759" y="6097967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じっさい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2D9C16AB-8631-E64E-87EC-9EDD668CAA70}"/>
              </a:ext>
            </a:extLst>
          </p:cNvPr>
          <p:cNvGrpSpPr/>
          <p:nvPr/>
        </p:nvGrpSpPr>
        <p:grpSpPr>
          <a:xfrm>
            <a:off x="956817" y="2135960"/>
            <a:ext cx="3757884" cy="2013094"/>
            <a:chOff x="681669" y="1924624"/>
            <a:chExt cx="3757884" cy="2013094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1AB0788C-C988-BD4F-AA75-ED1C4BEB174C}"/>
                </a:ext>
              </a:extLst>
            </p:cNvPr>
            <p:cNvGrpSpPr/>
            <p:nvPr/>
          </p:nvGrpSpPr>
          <p:grpSpPr>
            <a:xfrm>
              <a:off x="681669" y="1924624"/>
              <a:ext cx="3757884" cy="2013094"/>
              <a:chOff x="1577631" y="5113082"/>
              <a:chExt cx="9678224" cy="7928845"/>
            </a:xfrm>
          </p:grpSpPr>
          <p:sp>
            <p:nvSpPr>
              <p:cNvPr id="26" name="吹き出し: 角を丸めた四角形 60">
                <a:extLst>
                  <a:ext uri="{FF2B5EF4-FFF2-40B4-BE49-F238E27FC236}">
                    <a16:creationId xmlns:a16="http://schemas.microsoft.com/office/drawing/2014/main" id="{25F860B9-5443-D64B-B688-8C818F2367BC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7879431"/>
              </a:xfrm>
              <a:prstGeom prst="wedgeRoundRectCallout">
                <a:avLst>
                  <a:gd name="adj1" fmla="val 58322"/>
                  <a:gd name="adj2" fmla="val -2148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F9C0818A-023A-6949-B8A0-A2AD4C63BEAD}"/>
                  </a:ext>
                </a:extLst>
              </p:cNvPr>
              <p:cNvSpPr txBox="1"/>
              <p:nvPr/>
            </p:nvSpPr>
            <p:spPr>
              <a:xfrm>
                <a:off x="1577631" y="5162496"/>
                <a:ext cx="9456741" cy="78794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確認ができたら、動画のイメージを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変えてみよう！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まずはどんな雰囲気の動画にしたいか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紙に書いてみよう！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A674CFA4-194B-7045-86CE-5C3D57C207D5}"/>
                </a:ext>
              </a:extLst>
            </p:cNvPr>
            <p:cNvSpPr txBox="1"/>
            <p:nvPr/>
          </p:nvSpPr>
          <p:spPr>
            <a:xfrm>
              <a:off x="681669" y="198022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かくにん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1608CD2F-4A5A-E447-A2BB-08E664C45617}"/>
                </a:ext>
              </a:extLst>
            </p:cNvPr>
            <p:cNvSpPr txBox="1"/>
            <p:nvPr/>
          </p:nvSpPr>
          <p:spPr>
            <a:xfrm>
              <a:off x="2365214" y="198022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6CFFE7E6-B614-554A-AED9-A7E364A9B2E7}"/>
                </a:ext>
              </a:extLst>
            </p:cNvPr>
            <p:cNvSpPr txBox="1"/>
            <p:nvPr/>
          </p:nvSpPr>
          <p:spPr>
            <a:xfrm>
              <a:off x="2749280" y="2960166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どうが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A5E0EFDB-19C0-7A44-9232-1ADCA585494D}"/>
                </a:ext>
              </a:extLst>
            </p:cNvPr>
            <p:cNvSpPr txBox="1"/>
            <p:nvPr/>
          </p:nvSpPr>
          <p:spPr>
            <a:xfrm>
              <a:off x="1999381" y="296016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ふんいき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0A68A12B-2DE1-7A49-B2CA-3C8A6BE2DC8F}"/>
                </a:ext>
              </a:extLst>
            </p:cNvPr>
            <p:cNvSpPr txBox="1"/>
            <p:nvPr/>
          </p:nvSpPr>
          <p:spPr>
            <a:xfrm>
              <a:off x="705289" y="247538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FBCBB16-881F-6041-A0F8-9BD49C3FAECC}"/>
                </a:ext>
              </a:extLst>
            </p:cNvPr>
            <p:cNvSpPr txBox="1"/>
            <p:nvPr/>
          </p:nvSpPr>
          <p:spPr>
            <a:xfrm>
              <a:off x="1105190" y="345339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か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C83708E6-6181-5642-BB76-CEDE1EFFDAFB}"/>
                </a:ext>
              </a:extLst>
            </p:cNvPr>
            <p:cNvSpPr txBox="1"/>
            <p:nvPr/>
          </p:nvSpPr>
          <p:spPr>
            <a:xfrm>
              <a:off x="705289" y="345339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</a:rPr>
                <a:t>かみ</a:t>
              </a:r>
            </a:p>
          </p:txBody>
        </p:sp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BFB381A-D093-974F-88E0-AC6BDD25F7B4}"/>
              </a:ext>
            </a:extLst>
          </p:cNvPr>
          <p:cNvSpPr txBox="1"/>
          <p:nvPr/>
        </p:nvSpPr>
        <p:spPr>
          <a:xfrm>
            <a:off x="3318667" y="464833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か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D2EC528-E2A6-794C-B604-53ABB1067D1C}"/>
              </a:ext>
            </a:extLst>
          </p:cNvPr>
          <p:cNvSpPr txBox="1"/>
          <p:nvPr/>
        </p:nvSpPr>
        <p:spPr>
          <a:xfrm>
            <a:off x="2918766" y="4648338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かみ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7BC59FC-9900-0C41-9738-EAAF62536867}"/>
              </a:ext>
            </a:extLst>
          </p:cNvPr>
          <p:cNvSpPr txBox="1"/>
          <p:nvPr/>
        </p:nvSpPr>
        <p:spPr>
          <a:xfrm>
            <a:off x="4721463" y="4648338"/>
            <a:ext cx="56938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かんが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9913BEBE-496B-3847-AE48-2392509802C8}"/>
              </a:ext>
            </a:extLst>
          </p:cNvPr>
          <p:cNvSpPr txBox="1"/>
          <p:nvPr/>
        </p:nvSpPr>
        <p:spPr>
          <a:xfrm>
            <a:off x="6373380" y="464833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あ</a:t>
            </a:r>
          </a:p>
        </p:txBody>
      </p:sp>
      <p:sp>
        <p:nvSpPr>
          <p:cNvPr id="39" name="タイトル 2">
            <a:extLst>
              <a:ext uri="{FF2B5EF4-FFF2-40B4-BE49-F238E27FC236}">
                <a16:creationId xmlns:a16="http://schemas.microsoft.com/office/drawing/2014/main" id="{31EFD2A5-13B0-C247-8B91-5F1ADD808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23" y="228527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325A383D-9A10-6942-8141-7F62E86EC4C2}"/>
              </a:ext>
            </a:extLst>
          </p:cNvPr>
          <p:cNvSpPr txBox="1"/>
          <p:nvPr/>
        </p:nvSpPr>
        <p:spPr>
          <a:xfrm>
            <a:off x="307239" y="16296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0A5EC3E-7351-8548-845E-DDE2E53A83E2}"/>
              </a:ext>
            </a:extLst>
          </p:cNvPr>
          <p:cNvSpPr txBox="1"/>
          <p:nvPr/>
        </p:nvSpPr>
        <p:spPr>
          <a:xfrm>
            <a:off x="1876774" y="16296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582F4A2-9587-904B-A25A-248F25C8B964}"/>
              </a:ext>
            </a:extLst>
          </p:cNvPr>
          <p:cNvSpPr txBox="1"/>
          <p:nvPr/>
        </p:nvSpPr>
        <p:spPr>
          <a:xfrm>
            <a:off x="3852976" y="5122451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>
                <a:latin typeface="Meiryo" panose="020B0604030504040204" pitchFamily="34" charset="-128"/>
              </a:rPr>
              <a:t>へんこう</a:t>
            </a:r>
          </a:p>
        </p:txBody>
      </p:sp>
    </p:spTree>
    <p:extLst>
      <p:ext uri="{BB962C8B-B14F-4D97-AF65-F5344CB8AC3E}">
        <p14:creationId xmlns:p14="http://schemas.microsoft.com/office/powerpoint/2010/main" val="39106313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C025DD8-B96E-A642-BAC9-7424F0FA9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242" y="1349588"/>
            <a:ext cx="1342120" cy="1018718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9CCE07EF-98D6-6842-8531-56880BD79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8141" y="2878347"/>
            <a:ext cx="1061459" cy="1691551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26A0D186-CA66-3549-B96C-7887F3A6195E}"/>
              </a:ext>
            </a:extLst>
          </p:cNvPr>
          <p:cNvGrpSpPr/>
          <p:nvPr/>
        </p:nvGrpSpPr>
        <p:grpSpPr>
          <a:xfrm>
            <a:off x="1222188" y="3155424"/>
            <a:ext cx="3699275" cy="1127413"/>
            <a:chOff x="840154" y="2946262"/>
            <a:chExt cx="4867757" cy="1508105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B1BEA4F6-452C-664F-8CC0-0D63F961A988}"/>
                </a:ext>
              </a:extLst>
            </p:cNvPr>
            <p:cNvGrpSpPr/>
            <p:nvPr/>
          </p:nvGrpSpPr>
          <p:grpSpPr>
            <a:xfrm>
              <a:off x="864366" y="2946262"/>
              <a:ext cx="4843545" cy="1508105"/>
              <a:chOff x="1577632" y="4600511"/>
              <a:chExt cx="10170684" cy="4866975"/>
            </a:xfrm>
          </p:grpSpPr>
          <p:sp>
            <p:nvSpPr>
              <p:cNvPr id="19" name="吹き出し: 角を丸めた四角形 60">
                <a:extLst>
                  <a:ext uri="{FF2B5EF4-FFF2-40B4-BE49-F238E27FC236}">
                    <a16:creationId xmlns:a16="http://schemas.microsoft.com/office/drawing/2014/main" id="{057DBBF4-2CDB-DE49-843E-9BA9B00A9396}"/>
                  </a:ext>
                </a:extLst>
              </p:cNvPr>
              <p:cNvSpPr/>
              <p:nvPr/>
            </p:nvSpPr>
            <p:spPr>
              <a:xfrm>
                <a:off x="1577632" y="4643617"/>
                <a:ext cx="10170681" cy="4823869"/>
              </a:xfrm>
              <a:prstGeom prst="wedgeRoundRectCallout">
                <a:avLst>
                  <a:gd name="adj1" fmla="val 55574"/>
                  <a:gd name="adj2" fmla="val 1090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55D4475B-B79E-EF40-9395-4300852A5A0B}"/>
                  </a:ext>
                </a:extLst>
              </p:cNvPr>
              <p:cNvSpPr txBox="1"/>
              <p:nvPr/>
            </p:nvSpPr>
            <p:spPr>
              <a:xfrm>
                <a:off x="1577635" y="4600511"/>
                <a:ext cx="10170681" cy="4384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人気の動画の特徴を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調べてみるのも良いね！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98DCF65-063B-B046-A85E-A763A63C8110}"/>
                </a:ext>
              </a:extLst>
            </p:cNvPr>
            <p:cNvSpPr txBox="1"/>
            <p:nvPr/>
          </p:nvSpPr>
          <p:spPr>
            <a:xfrm>
              <a:off x="1701503" y="3005074"/>
              <a:ext cx="5693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D26B8C4-B138-FB44-8C06-FDDBE53E1228}"/>
                </a:ext>
              </a:extLst>
            </p:cNvPr>
            <p:cNvSpPr txBox="1"/>
            <p:nvPr/>
          </p:nvSpPr>
          <p:spPr>
            <a:xfrm>
              <a:off x="2413616" y="3005074"/>
              <a:ext cx="1086732" cy="329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とくちょう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EF7B5C9B-A250-CB45-909F-0C93ED530C98}"/>
                </a:ext>
              </a:extLst>
            </p:cNvPr>
            <p:cNvSpPr txBox="1"/>
            <p:nvPr/>
          </p:nvSpPr>
          <p:spPr>
            <a:xfrm>
              <a:off x="840154" y="3655820"/>
              <a:ext cx="580490" cy="329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しら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D3A766D7-FAC8-8946-8A47-41CAB6DCED69}"/>
                </a:ext>
              </a:extLst>
            </p:cNvPr>
            <p:cNvSpPr txBox="1"/>
            <p:nvPr/>
          </p:nvSpPr>
          <p:spPr>
            <a:xfrm>
              <a:off x="903518" y="3005074"/>
              <a:ext cx="749238" cy="3293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にんき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30590258-5B0E-1244-A628-F34F5177EC00}"/>
                </a:ext>
              </a:extLst>
            </p:cNvPr>
            <p:cNvSpPr txBox="1"/>
            <p:nvPr/>
          </p:nvSpPr>
          <p:spPr>
            <a:xfrm>
              <a:off x="2726337" y="3625572"/>
              <a:ext cx="31290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pic>
        <p:nvPicPr>
          <p:cNvPr id="44" name="図 43">
            <a:extLst>
              <a:ext uri="{FF2B5EF4-FFF2-40B4-BE49-F238E27FC236}">
                <a16:creationId xmlns:a16="http://schemas.microsoft.com/office/drawing/2014/main" id="{E31FB898-E726-4C4C-BA1D-880508CAB2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59" y="4654848"/>
            <a:ext cx="955532" cy="1618839"/>
          </a:xfrm>
          <a:prstGeom prst="rect">
            <a:avLst/>
          </a:prstGeom>
        </p:spPr>
      </p:pic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A90A02A6-DFA4-E943-BCCB-2DEF15C53FB5}"/>
              </a:ext>
            </a:extLst>
          </p:cNvPr>
          <p:cNvGrpSpPr/>
          <p:nvPr/>
        </p:nvGrpSpPr>
        <p:grpSpPr>
          <a:xfrm>
            <a:off x="2272437" y="4718662"/>
            <a:ext cx="5603931" cy="2038004"/>
            <a:chOff x="3243335" y="4989242"/>
            <a:chExt cx="4429637" cy="2994593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15433F5-9065-A54D-BA0C-36BA7D401CB9}"/>
                </a:ext>
              </a:extLst>
            </p:cNvPr>
            <p:cNvGrpSpPr/>
            <p:nvPr/>
          </p:nvGrpSpPr>
          <p:grpSpPr>
            <a:xfrm>
              <a:off x="3243335" y="4989242"/>
              <a:ext cx="4429637" cy="2994593"/>
              <a:chOff x="1577631" y="5113082"/>
              <a:chExt cx="9678224" cy="2688688"/>
            </a:xfrm>
          </p:grpSpPr>
          <p:sp>
            <p:nvSpPr>
              <p:cNvPr id="52" name="吹き出し: 角を丸めた四角形 60">
                <a:extLst>
                  <a:ext uri="{FF2B5EF4-FFF2-40B4-BE49-F238E27FC236}">
                    <a16:creationId xmlns:a16="http://schemas.microsoft.com/office/drawing/2014/main" id="{7718E0BA-845D-4A49-A4D6-B6772E6C1B14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55735"/>
                  <a:gd name="adj2" fmla="val -1680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1199973C-6BD1-9641-8637-D9CDD9E195DC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39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完成したら、ファイル名を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「</a:t>
                </a:r>
                <a:r>
                  <a:rPr kumimoji="1" lang="en-US" altLang="ja-JP" sz="1600" b="1" dirty="0">
                    <a:solidFill>
                      <a:schemeClr val="accent4"/>
                    </a:solidFill>
                    <a:latin typeface="Meiryo" panose="020B0604030504040204" pitchFamily="34" charset="-128"/>
                  </a:rPr>
                  <a:t>(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じぶんのなまえ）しょきゅう０９チャレンジ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EC2311ED-5CA1-954D-BE91-2E5AF442301E}"/>
                </a:ext>
              </a:extLst>
            </p:cNvPr>
            <p:cNvSpPr txBox="1"/>
            <p:nvPr/>
          </p:nvSpPr>
          <p:spPr>
            <a:xfrm>
              <a:off x="3265729" y="508871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latin typeface="Meiryo" panose="020B0604030504040204" pitchFamily="34" charset="-128"/>
                </a:rPr>
                <a:t>かんせい</a:t>
              </a:r>
            </a:p>
          </p:txBody>
        </p:sp>
      </p:grp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BC6F9ADB-9FE8-0F4F-B4FF-AEE80E2D9ACE}"/>
              </a:ext>
            </a:extLst>
          </p:cNvPr>
          <p:cNvSpPr txBox="1"/>
          <p:nvPr/>
        </p:nvSpPr>
        <p:spPr>
          <a:xfrm>
            <a:off x="4292060" y="4786360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めい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D774EF4-8670-1C49-872B-9DD5302A2631}"/>
              </a:ext>
            </a:extLst>
          </p:cNvPr>
          <p:cNvSpPr txBox="1"/>
          <p:nvPr/>
        </p:nvSpPr>
        <p:spPr>
          <a:xfrm>
            <a:off x="2473166" y="5738126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>
                <a:latin typeface="Meiryo" panose="020B0604030504040204" pitchFamily="34" charset="-128"/>
              </a:rPr>
              <a:t>ほぞん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9E981F3-E14B-E54F-97D1-9133A26E783B}"/>
              </a:ext>
            </a:extLst>
          </p:cNvPr>
          <p:cNvGrpSpPr/>
          <p:nvPr/>
        </p:nvGrpSpPr>
        <p:grpSpPr>
          <a:xfrm>
            <a:off x="3420352" y="358517"/>
            <a:ext cx="4562024" cy="2492990"/>
            <a:chOff x="2448376" y="0"/>
            <a:chExt cx="4562024" cy="2492990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7E490745-37F1-8B49-9998-FC1D586D674E}"/>
                </a:ext>
              </a:extLst>
            </p:cNvPr>
            <p:cNvGrpSpPr/>
            <p:nvPr/>
          </p:nvGrpSpPr>
          <p:grpSpPr>
            <a:xfrm>
              <a:off x="2461932" y="0"/>
              <a:ext cx="4548468" cy="2492990"/>
              <a:chOff x="1577632" y="4600511"/>
              <a:chExt cx="10170684" cy="10551309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3BB0F704-BE5C-1D46-91A5-A16F1DAAAB95}"/>
                  </a:ext>
                </a:extLst>
              </p:cNvPr>
              <p:cNvSpPr/>
              <p:nvPr/>
            </p:nvSpPr>
            <p:spPr>
              <a:xfrm>
                <a:off x="1577632" y="4643614"/>
                <a:ext cx="10170680" cy="10361063"/>
              </a:xfrm>
              <a:prstGeom prst="wedgeRoundRectCallout">
                <a:avLst>
                  <a:gd name="adj1" fmla="val -58855"/>
                  <a:gd name="adj2" fmla="val 1190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AF7C58BC-D9B8-594B-9C32-93CA002E3360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10551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完成したら、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動画を再生して改善できそうなところを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探してみよう！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先生や友達に見てもらって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>
                    <a:latin typeface="Meiryo" panose="020B0604030504040204" pitchFamily="34" charset="-128"/>
                  </a:rPr>
                  <a:t>感想をもらうのも良いね！</a:t>
                </a: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116B7E82-9B47-614D-9589-C4AB25523BD4}"/>
                </a:ext>
              </a:extLst>
            </p:cNvPr>
            <p:cNvSpPr txBox="1"/>
            <p:nvPr/>
          </p:nvSpPr>
          <p:spPr>
            <a:xfrm>
              <a:off x="2473166" y="54203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どうが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E9F4A00A-AA1C-BB4A-B0DD-B9C06183AA7A}"/>
                </a:ext>
              </a:extLst>
            </p:cNvPr>
            <p:cNvSpPr txBox="1"/>
            <p:nvPr/>
          </p:nvSpPr>
          <p:spPr>
            <a:xfrm>
              <a:off x="2461929" y="151924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せんせい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F30778AA-0131-8F46-BED2-3FFEE04E18EA}"/>
                </a:ext>
              </a:extLst>
            </p:cNvPr>
            <p:cNvSpPr txBox="1"/>
            <p:nvPr/>
          </p:nvSpPr>
          <p:spPr>
            <a:xfrm>
              <a:off x="3061464" y="151924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ともだち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CE7F091-8859-D44C-9FCD-DD250D1B8714}"/>
                </a:ext>
              </a:extLst>
            </p:cNvPr>
            <p:cNvSpPr txBox="1"/>
            <p:nvPr/>
          </p:nvSpPr>
          <p:spPr>
            <a:xfrm>
              <a:off x="3722247" y="1519246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み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EF1E79CC-BF26-134E-842F-B5388D936C44}"/>
                </a:ext>
              </a:extLst>
            </p:cNvPr>
            <p:cNvSpPr txBox="1"/>
            <p:nvPr/>
          </p:nvSpPr>
          <p:spPr>
            <a:xfrm>
              <a:off x="2484284" y="101657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さが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8EE1A150-F870-4944-A2FF-FF21B942CA38}"/>
                </a:ext>
              </a:extLst>
            </p:cNvPr>
            <p:cNvSpPr txBox="1"/>
            <p:nvPr/>
          </p:nvSpPr>
          <p:spPr>
            <a:xfrm>
              <a:off x="4135607" y="200464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よ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FD3CE59-A659-9F4E-8F6B-716D129ABE08}"/>
                </a:ext>
              </a:extLst>
            </p:cNvPr>
            <p:cNvSpPr txBox="1"/>
            <p:nvPr/>
          </p:nvSpPr>
          <p:spPr>
            <a:xfrm>
              <a:off x="2473166" y="4292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かんせい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51FBB6B2-C438-804D-89AF-87CDE96FECB7}"/>
                </a:ext>
              </a:extLst>
            </p:cNvPr>
            <p:cNvSpPr txBox="1"/>
            <p:nvPr/>
          </p:nvSpPr>
          <p:spPr>
            <a:xfrm>
              <a:off x="3073619" y="54203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さいせい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A32A7B4-CD25-7D4A-AB4F-F341A3D6C23F}"/>
                </a:ext>
              </a:extLst>
            </p:cNvPr>
            <p:cNvSpPr txBox="1"/>
            <p:nvPr/>
          </p:nvSpPr>
          <p:spPr>
            <a:xfrm>
              <a:off x="2448376" y="200464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かんそう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D5B70BF4-58A9-4D49-BCB9-7C3BE96BBEB7}"/>
                </a:ext>
              </a:extLst>
            </p:cNvPr>
            <p:cNvSpPr txBox="1"/>
            <p:nvPr/>
          </p:nvSpPr>
          <p:spPr>
            <a:xfrm>
              <a:off x="3854604" y="53742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かいぜん</a:t>
              </a:r>
              <a:endParaRPr kumimoji="1" lang="en-US" altLang="ja-JP" sz="1000" dirty="0">
                <a:latin typeface="Meiryo" panose="020B0604030504040204" pitchFamily="34" charset="-128"/>
                <a:ea typeface="Meiryo" panose="020B0604030504040204" pitchFamily="34" charset="-128"/>
              </a:endParaRPr>
            </a:p>
          </p:txBody>
        </p:sp>
      </p:grpSp>
      <p:sp>
        <p:nvSpPr>
          <p:cNvPr id="75" name="タイトル 2">
            <a:extLst>
              <a:ext uri="{FF2B5EF4-FFF2-40B4-BE49-F238E27FC236}">
                <a16:creationId xmlns:a16="http://schemas.microsoft.com/office/drawing/2014/main" id="{AAE7FA54-9A37-234E-8684-1366788E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23" y="228527"/>
            <a:ext cx="7249886" cy="746846"/>
          </a:xfrm>
        </p:spPr>
        <p:txBody>
          <a:bodyPr rtlCol="0"/>
          <a:lstStyle/>
          <a:p>
            <a:r>
              <a:rPr lang="ja-JP" altLang="en-US"/>
              <a:t>完成動画を編集する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A90CB318-151C-454B-A46D-36C8F71738E3}"/>
              </a:ext>
            </a:extLst>
          </p:cNvPr>
          <p:cNvSpPr txBox="1"/>
          <p:nvPr/>
        </p:nvSpPr>
        <p:spPr>
          <a:xfrm>
            <a:off x="307239" y="16296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かんせいどうが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CBFED0F-1071-994C-B780-17979AC834A8}"/>
              </a:ext>
            </a:extLst>
          </p:cNvPr>
          <p:cNvSpPr txBox="1"/>
          <p:nvPr/>
        </p:nvSpPr>
        <p:spPr>
          <a:xfrm>
            <a:off x="1876774" y="16296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へんしゅう</a:t>
            </a:r>
          </a:p>
        </p:txBody>
      </p:sp>
    </p:spTree>
    <p:extLst>
      <p:ext uri="{BB962C8B-B14F-4D97-AF65-F5344CB8AC3E}">
        <p14:creationId xmlns:p14="http://schemas.microsoft.com/office/powerpoint/2010/main" val="7779675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1680</Words>
  <Application>Microsoft Office PowerPoint</Application>
  <PresentationFormat>画面に合わせる (4:3)</PresentationFormat>
  <Paragraphs>513</Paragraphs>
  <Slides>42</Slides>
  <Notes>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42</vt:i4>
      </vt:variant>
    </vt:vector>
  </HeadingPairs>
  <TitlesOfParts>
    <vt:vector size="49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初級第9回　エフェクトを使いこなそう</vt:lpstr>
      <vt:lpstr>目次</vt:lpstr>
      <vt:lpstr>動画素材の確認</vt:lpstr>
      <vt:lpstr>動画素材の確認</vt:lpstr>
      <vt:lpstr>動画素材の確認</vt:lpstr>
      <vt:lpstr>動画を編集しよう！</vt:lpstr>
      <vt:lpstr>Filmoraを立ち上げよう</vt:lpstr>
      <vt:lpstr>Filmoraを立ち上げよう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動画を保存しよう</vt:lpstr>
      <vt:lpstr>動画を保存しよう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完成動画を編集する</vt:lpstr>
      <vt:lpstr>完成動画を編集する</vt:lpstr>
      <vt:lpstr>完成動画を編集する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