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404" r:id="rId5"/>
    <p:sldId id="310" r:id="rId6"/>
    <p:sldId id="259" r:id="rId7"/>
    <p:sldId id="471" r:id="rId8"/>
    <p:sldId id="472" r:id="rId9"/>
    <p:sldId id="470" r:id="rId10"/>
    <p:sldId id="473" r:id="rId11"/>
    <p:sldId id="474" r:id="rId12"/>
    <p:sldId id="476" r:id="rId13"/>
    <p:sldId id="446" r:id="rId14"/>
    <p:sldId id="447" r:id="rId15"/>
    <p:sldId id="448" r:id="rId16"/>
    <p:sldId id="432" r:id="rId17"/>
    <p:sldId id="395" r:id="rId18"/>
    <p:sldId id="396" r:id="rId19"/>
    <p:sldId id="431" r:id="rId20"/>
    <p:sldId id="449" r:id="rId21"/>
    <p:sldId id="364" r:id="rId22"/>
    <p:sldId id="365" r:id="rId23"/>
    <p:sldId id="366" r:id="rId24"/>
    <p:sldId id="436" r:id="rId25"/>
    <p:sldId id="400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6" r:id="rId36"/>
    <p:sldId id="417" r:id="rId37"/>
    <p:sldId id="459" r:id="rId38"/>
    <p:sldId id="438" r:id="rId39"/>
    <p:sldId id="460" r:id="rId40"/>
    <p:sldId id="461" r:id="rId41"/>
    <p:sldId id="462" r:id="rId42"/>
    <p:sldId id="463" r:id="rId43"/>
    <p:sldId id="430" r:id="rId44"/>
    <p:sldId id="429" r:id="rId45"/>
    <p:sldId id="390" r:id="rId46"/>
    <p:sldId id="335" r:id="rId4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5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155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971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8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描画モードを使おう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59677" y="503948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4FF413-F7A8-3944-9E82-CED7B544A618}"/>
              </a:ext>
            </a:extLst>
          </p:cNvPr>
          <p:cNvSpPr txBox="1"/>
          <p:nvPr/>
        </p:nvSpPr>
        <p:spPr>
          <a:xfrm>
            <a:off x="2831868" y="5039481"/>
            <a:ext cx="865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びょうが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1C3160-A962-C74E-AF59-42CE18D17F8D}"/>
              </a:ext>
            </a:extLst>
          </p:cNvPr>
          <p:cNvSpPr txBox="1"/>
          <p:nvPr/>
        </p:nvSpPr>
        <p:spPr>
          <a:xfrm>
            <a:off x="4927522" y="5039481"/>
            <a:ext cx="51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BD5333E-FE2B-6847-8323-9E342EBA0FE9}"/>
              </a:ext>
            </a:extLst>
          </p:cNvPr>
          <p:cNvSpPr txBox="1"/>
          <p:nvPr/>
        </p:nvSpPr>
        <p:spPr>
          <a:xfrm>
            <a:off x="601330" y="5039481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55CE8B8-6CEB-4923-A9AA-80F38CFC5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動画の印象を考えてみる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49299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どうが　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いんしょう</a:t>
            </a: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かんが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4B8F6C6-950A-5445-80AC-CCEDFE1FC400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03606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E39462D7-892D-DC44-BD53-6B60F0CAF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8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5593335" y="4122847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6714503" y="4306709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6573"/>
                <a:gd name="adj2" fmla="val 1178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4070B6CA-6AAC-2648-9E0F-3D4839403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70" y="3605484"/>
            <a:ext cx="8380640" cy="2454296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289378" y="3373116"/>
            <a:ext cx="8792386" cy="27772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5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14C0F5B-814F-AE48-954B-CA930CA09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00" y="2208430"/>
            <a:ext cx="6957391" cy="392898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8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1C861E51-E837-1848-8816-EBBE6C343DF3}"/>
              </a:ext>
            </a:extLst>
          </p:cNvPr>
          <p:cNvSpPr/>
          <p:nvPr/>
        </p:nvSpPr>
        <p:spPr>
          <a:xfrm>
            <a:off x="7106310" y="5676093"/>
            <a:ext cx="823448" cy="407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28A81E-1F33-614F-8800-E7199FD12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53" y="1973198"/>
            <a:ext cx="7702826" cy="482096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71154" y="210275"/>
            <a:ext cx="6340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の中に動画素材がインポートされました。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今回は、この素材を使って動画編集をしていきます。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074318-DD86-1640-9307-6558241A2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154" y="1456770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32F84B6-60EC-4749-9876-B9DC68F8E6D6}"/>
              </a:ext>
            </a:extLst>
          </p:cNvPr>
          <p:cNvGrpSpPr/>
          <p:nvPr/>
        </p:nvGrpSpPr>
        <p:grpSpPr>
          <a:xfrm>
            <a:off x="2903161" y="1659367"/>
            <a:ext cx="4599559" cy="647328"/>
            <a:chOff x="2672791" y="5226608"/>
            <a:chExt cx="4599559" cy="647328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57237DB-D936-C74D-A6F7-27121851BB28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D13A11AF-A891-5046-B14A-C73F4CE9417C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2720A88-5017-2945-9A04-D9E26A0306C6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メディアの中に選択した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5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つの素材が入ったね！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E39BA757-0443-DE4C-B780-30072909B286}"/>
                </a:ext>
              </a:extLst>
            </p:cNvPr>
            <p:cNvSpPr txBox="1"/>
            <p:nvPr/>
          </p:nvSpPr>
          <p:spPr>
            <a:xfrm>
              <a:off x="5483628" y="529421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2D00D0B-2A3C-3A4B-90EE-277BF3C8D6E0}"/>
                </a:ext>
              </a:extLst>
            </p:cNvPr>
            <p:cNvSpPr txBox="1"/>
            <p:nvPr/>
          </p:nvSpPr>
          <p:spPr>
            <a:xfrm>
              <a:off x="3563438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0AA7ADC-7AAF-4245-9972-8A9D3A428E63}"/>
                </a:ext>
              </a:extLst>
            </p:cNvPr>
            <p:cNvSpPr txBox="1"/>
            <p:nvPr/>
          </p:nvSpPr>
          <p:spPr>
            <a:xfrm>
              <a:off x="4082381" y="529421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9872FD2-9CF1-BB4B-9522-3E8023CEF0E9}"/>
                </a:ext>
              </a:extLst>
            </p:cNvPr>
            <p:cNvSpPr txBox="1"/>
            <p:nvPr/>
          </p:nvSpPr>
          <p:spPr>
            <a:xfrm>
              <a:off x="6038479" y="529421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D2644D-E2D9-EE4D-9FF3-96941738D7C7}"/>
              </a:ext>
            </a:extLst>
          </p:cNvPr>
          <p:cNvSpPr txBox="1"/>
          <p:nvPr/>
        </p:nvSpPr>
        <p:spPr>
          <a:xfrm>
            <a:off x="2266225" y="28650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1E7402-C3BF-9F47-A92C-52458F49D4EF}"/>
              </a:ext>
            </a:extLst>
          </p:cNvPr>
          <p:cNvSpPr txBox="1"/>
          <p:nvPr/>
        </p:nvSpPr>
        <p:spPr>
          <a:xfrm>
            <a:off x="2837515" y="286509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D2E177C-2CC9-8343-85AB-2F5377A314F1}"/>
              </a:ext>
            </a:extLst>
          </p:cNvPr>
          <p:cNvSpPr txBox="1"/>
          <p:nvPr/>
        </p:nvSpPr>
        <p:spPr>
          <a:xfrm>
            <a:off x="1125712" y="8950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6D9CE76-ADBB-CF4F-BEA1-81100061EC61}"/>
              </a:ext>
            </a:extLst>
          </p:cNvPr>
          <p:cNvSpPr txBox="1"/>
          <p:nvPr/>
        </p:nvSpPr>
        <p:spPr>
          <a:xfrm>
            <a:off x="2682588" y="89507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65276B-446F-D747-8DE7-B07C3269F3EB}"/>
              </a:ext>
            </a:extLst>
          </p:cNvPr>
          <p:cNvSpPr txBox="1"/>
          <p:nvPr/>
        </p:nvSpPr>
        <p:spPr>
          <a:xfrm>
            <a:off x="3350476" y="89507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BC07599-E50B-6043-A7E6-8331689F07CD}"/>
              </a:ext>
            </a:extLst>
          </p:cNvPr>
          <p:cNvSpPr txBox="1"/>
          <p:nvPr/>
        </p:nvSpPr>
        <p:spPr>
          <a:xfrm>
            <a:off x="4176199" y="895074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254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8391853-596D-8547-BA45-E2163AC4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7" y="1475251"/>
            <a:ext cx="7603435" cy="467659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3111936" y="1998385"/>
            <a:ext cx="1511217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564887" y="3166679"/>
            <a:ext cx="801950" cy="1539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248719" y="2536971"/>
            <a:ext cx="2374433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368C849-9E82-B940-A105-EBB410BD4D70}"/>
              </a:ext>
            </a:extLst>
          </p:cNvPr>
          <p:cNvSpPr/>
          <p:nvPr/>
        </p:nvSpPr>
        <p:spPr>
          <a:xfrm>
            <a:off x="4721553" y="4264910"/>
            <a:ext cx="1055612" cy="419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63331E1-C665-FC43-BA29-EE9577758631}"/>
              </a:ext>
            </a:extLst>
          </p:cNvPr>
          <p:cNvGrpSpPr/>
          <p:nvPr/>
        </p:nvGrpSpPr>
        <p:grpSpPr>
          <a:xfrm>
            <a:off x="2753138" y="214604"/>
            <a:ext cx="4572000" cy="1246495"/>
            <a:chOff x="2753138" y="214604"/>
            <a:chExt cx="4572000" cy="1246495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C8EEEA6-C58A-144D-A69F-C4E7D5E15B13}"/>
                </a:ext>
              </a:extLst>
            </p:cNvPr>
            <p:cNvSpPr txBox="1"/>
            <p:nvPr/>
          </p:nvSpPr>
          <p:spPr>
            <a:xfrm>
              <a:off x="2753138" y="214604"/>
              <a:ext cx="4572000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A4D0305-88EF-604C-88FE-4A0292D890EC}"/>
                </a:ext>
              </a:extLst>
            </p:cNvPr>
            <p:cNvSpPr txBox="1"/>
            <p:nvPr/>
          </p:nvSpPr>
          <p:spPr>
            <a:xfrm>
              <a:off x="4150050" y="28195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DD1B757-AA13-5340-907B-B438BFA47FD8}"/>
                </a:ext>
              </a:extLst>
            </p:cNvPr>
            <p:cNvSpPr txBox="1"/>
            <p:nvPr/>
          </p:nvSpPr>
          <p:spPr>
            <a:xfrm>
              <a:off x="4719437" y="28195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BB05E7-863C-494D-B7A8-7A1325EB53B3}"/>
                </a:ext>
              </a:extLst>
            </p:cNvPr>
            <p:cNvSpPr txBox="1"/>
            <p:nvPr/>
          </p:nvSpPr>
          <p:spPr>
            <a:xfrm>
              <a:off x="3433974" y="28195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262906" y="76493"/>
            <a:ext cx="44739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動画をタイムラインにのせたら、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Eye-79545</a:t>
            </a:r>
            <a:r>
              <a:rPr kumimoji="1" lang="ja-JP" altLang="en-US" sz="2000">
                <a:latin typeface="Meiryo" panose="020B0604030504040204" pitchFamily="34" charset="-128"/>
              </a:rPr>
              <a:t>」のみ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タイムラインの</a:t>
            </a:r>
            <a:endParaRPr kumimoji="1" lang="en-US" altLang="ja-JP" sz="2000" b="1" dirty="0">
              <a:solidFill>
                <a:schemeClr val="accent4"/>
              </a:solidFill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２段目に移動</a:t>
            </a:r>
            <a:r>
              <a:rPr kumimoji="1" lang="ja-JP" altLang="en-US" sz="2000">
                <a:latin typeface="Meiryo" panose="020B0604030504040204" pitchFamily="34" charset="-128"/>
              </a:rPr>
              <a:t>させておきます。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B0DA858-7617-A04A-943C-F427EE321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65" y="2518741"/>
            <a:ext cx="8249478" cy="2710807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C18CE448-F60B-D44E-B2AF-9D96D12B51FB}"/>
              </a:ext>
            </a:extLst>
          </p:cNvPr>
          <p:cNvSpPr/>
          <p:nvPr/>
        </p:nvSpPr>
        <p:spPr>
          <a:xfrm>
            <a:off x="824208" y="3788833"/>
            <a:ext cx="1438698" cy="63241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8DC0823B-9843-054D-AF6F-20156C15D15F}"/>
              </a:ext>
            </a:extLst>
          </p:cNvPr>
          <p:cNvSpPr/>
          <p:nvPr/>
        </p:nvSpPr>
        <p:spPr>
          <a:xfrm>
            <a:off x="7079137" y="3325007"/>
            <a:ext cx="1438698" cy="6324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6C180873-3498-394E-9E8E-C1C9B64E93EF}"/>
              </a:ext>
            </a:extLst>
          </p:cNvPr>
          <p:cNvSpPr/>
          <p:nvPr/>
        </p:nvSpPr>
        <p:spPr>
          <a:xfrm>
            <a:off x="2071069" y="3503259"/>
            <a:ext cx="5001859" cy="556592"/>
          </a:xfrm>
          <a:prstGeom prst="arc">
            <a:avLst>
              <a:gd name="adj1" fmla="val 10800000"/>
              <a:gd name="adj2" fmla="val 0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ACDE1B-2844-4944-B2A1-2000BF2C63FE}"/>
              </a:ext>
            </a:extLst>
          </p:cNvPr>
          <p:cNvSpPr txBox="1"/>
          <p:nvPr/>
        </p:nvSpPr>
        <p:spPr>
          <a:xfrm>
            <a:off x="2362298" y="15727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7C10A8C-89FD-6A4C-AA4C-75A928FED2A1}"/>
              </a:ext>
            </a:extLst>
          </p:cNvPr>
          <p:cNvSpPr txBox="1"/>
          <p:nvPr/>
        </p:nvSpPr>
        <p:spPr>
          <a:xfrm>
            <a:off x="2559144" y="1383391"/>
            <a:ext cx="564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だんめ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6799DF-03A6-2C48-9FB9-1474B9D5E43D}"/>
              </a:ext>
            </a:extLst>
          </p:cNvPr>
          <p:cNvSpPr txBox="1"/>
          <p:nvPr/>
        </p:nvSpPr>
        <p:spPr>
          <a:xfrm>
            <a:off x="3340447" y="13833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412249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1FBF1BA-46EF-E44D-A787-9661ED2D4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5" y="86383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0820795-01EE-3B45-8859-E0984D79A1F1}"/>
              </a:ext>
            </a:extLst>
          </p:cNvPr>
          <p:cNvGrpSpPr/>
          <p:nvPr/>
        </p:nvGrpSpPr>
        <p:grpSpPr>
          <a:xfrm>
            <a:off x="2171152" y="558343"/>
            <a:ext cx="4090501" cy="635398"/>
            <a:chOff x="1577632" y="4600511"/>
            <a:chExt cx="10170684" cy="146493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ACFA0B18-7E42-3C46-AA7D-F324FFFD6F53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EDF8E38-BC2B-5047-9192-A23288A96EA2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20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まず「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Ink-67358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」をカットしていくよ。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E1E4BF9-A1EF-5144-B205-B88C85DFE8EA}"/>
              </a:ext>
            </a:extLst>
          </p:cNvPr>
          <p:cNvGrpSpPr/>
          <p:nvPr/>
        </p:nvGrpSpPr>
        <p:grpSpPr>
          <a:xfrm>
            <a:off x="322857" y="3682123"/>
            <a:ext cx="8597348" cy="2831016"/>
            <a:chOff x="273326" y="3254880"/>
            <a:chExt cx="8597348" cy="283101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A99B58A-D689-4847-A92B-FAA5B1AAC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326" y="3254880"/>
              <a:ext cx="8597348" cy="2831016"/>
            </a:xfrm>
            <a:prstGeom prst="rect">
              <a:avLst/>
            </a:prstGeom>
          </p:spPr>
        </p:pic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A6DB1128-C738-9F48-B7BD-1C06CAFD8F8A}"/>
                </a:ext>
              </a:extLst>
            </p:cNvPr>
            <p:cNvSpPr/>
            <p:nvPr/>
          </p:nvSpPr>
          <p:spPr>
            <a:xfrm>
              <a:off x="924339" y="4545549"/>
              <a:ext cx="3230217" cy="60871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C36C4CBB-CA80-2542-9190-7CA94E3828B4}"/>
                </a:ext>
              </a:extLst>
            </p:cNvPr>
            <p:cNvCxnSpPr>
              <a:cxnSpLocks/>
            </p:cNvCxnSpPr>
            <p:nvPr/>
          </p:nvCxnSpPr>
          <p:spPr>
            <a:xfrm>
              <a:off x="4154556" y="4051018"/>
              <a:ext cx="0" cy="183875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A700BFAF-0B25-E042-B37B-8951B0BC9549}"/>
                </a:ext>
              </a:extLst>
            </p:cNvPr>
            <p:cNvSpPr/>
            <p:nvPr/>
          </p:nvSpPr>
          <p:spPr>
            <a:xfrm>
              <a:off x="4806873" y="4545549"/>
              <a:ext cx="3830230" cy="60871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BDD55771-2B77-724B-B417-538226288CD0}"/>
                </a:ext>
              </a:extLst>
            </p:cNvPr>
            <p:cNvCxnSpPr>
              <a:cxnSpLocks/>
            </p:cNvCxnSpPr>
            <p:nvPr/>
          </p:nvCxnSpPr>
          <p:spPr>
            <a:xfrm>
              <a:off x="4805569" y="4051018"/>
              <a:ext cx="0" cy="183875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6D7AC9C9-FAD7-B647-9D53-3E2EF4737E9D}"/>
                </a:ext>
              </a:extLst>
            </p:cNvPr>
            <p:cNvGrpSpPr/>
            <p:nvPr/>
          </p:nvGrpSpPr>
          <p:grpSpPr>
            <a:xfrm>
              <a:off x="1969604" y="3754916"/>
              <a:ext cx="1739863" cy="795213"/>
              <a:chOff x="6270202" y="2729786"/>
              <a:chExt cx="1044998" cy="795213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246F1A83-4159-0C46-B09D-DDABDB80223D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A0399C6A-98FC-1E49-900C-61455625842E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10682"/>
                    <a:gd name="adj2" fmla="val 9028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C1602065-5EEF-3B49-A4F9-ABA27937808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56353DC-4E79-094F-90B8-A57A9CA700D0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1B8ABC8-128C-6841-932F-E781D333DF5A}"/>
                </a:ext>
              </a:extLst>
            </p:cNvPr>
            <p:cNvSpPr txBox="1"/>
            <p:nvPr/>
          </p:nvSpPr>
          <p:spPr>
            <a:xfrm>
              <a:off x="2804497" y="3767377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C74AC8BF-A3FB-2F41-9F46-2FF409332CAB}"/>
                </a:ext>
              </a:extLst>
            </p:cNvPr>
            <p:cNvGrpSpPr/>
            <p:nvPr/>
          </p:nvGrpSpPr>
          <p:grpSpPr>
            <a:xfrm>
              <a:off x="6120590" y="3766315"/>
              <a:ext cx="1739863" cy="795213"/>
              <a:chOff x="6270202" y="2729786"/>
              <a:chExt cx="1044998" cy="795213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25CE533C-6775-C04F-A8AF-CE7D5E64F6B4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5" name="吹き出し: 角を丸めた四角形 19">
                  <a:extLst>
                    <a:ext uri="{FF2B5EF4-FFF2-40B4-BE49-F238E27FC236}">
                      <a16:creationId xmlns:a16="http://schemas.microsoft.com/office/drawing/2014/main" id="{9B40D0EF-DA0E-D544-97A7-DB9D2C62EFDE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45961"/>
                    <a:gd name="adj2" fmla="val 9578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BCA6111A-0323-494D-91C4-4FB2D0FBB9D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8F793EC-4D1D-DB46-B372-DBF229508D9A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734B7C6-AA5D-C347-B7BB-007C0A97F78F}"/>
                </a:ext>
              </a:extLst>
            </p:cNvPr>
            <p:cNvSpPr txBox="1"/>
            <p:nvPr/>
          </p:nvSpPr>
          <p:spPr>
            <a:xfrm>
              <a:off x="6955483" y="377877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38B0994-C0A4-7146-BFCD-73B94A72AA78}"/>
              </a:ext>
            </a:extLst>
          </p:cNvPr>
          <p:cNvGrpSpPr/>
          <p:nvPr/>
        </p:nvGrpSpPr>
        <p:grpSpPr>
          <a:xfrm>
            <a:off x="1972006" y="1506908"/>
            <a:ext cx="5827236" cy="1862048"/>
            <a:chOff x="609548" y="1660983"/>
            <a:chExt cx="582723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609548" y="1660983"/>
              <a:ext cx="582723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タイムライン上で、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動画を真ん中５秒ほどが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残るようにカット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カットできたら、両端の素材部分は削除します。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3A7612C-98C6-A844-A50B-B36DD60490B7}"/>
                </a:ext>
              </a:extLst>
            </p:cNvPr>
            <p:cNvSpPr txBox="1"/>
            <p:nvPr/>
          </p:nvSpPr>
          <p:spPr>
            <a:xfrm>
              <a:off x="2074882" y="171141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じょう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2F95104-8307-174A-82AB-0F2FC6152563}"/>
                </a:ext>
              </a:extLst>
            </p:cNvPr>
            <p:cNvSpPr txBox="1"/>
            <p:nvPr/>
          </p:nvSpPr>
          <p:spPr>
            <a:xfrm>
              <a:off x="2987867" y="171141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51C90A8-5B3E-0F40-A74C-54B717107341}"/>
                </a:ext>
              </a:extLst>
            </p:cNvPr>
            <p:cNvSpPr txBox="1"/>
            <p:nvPr/>
          </p:nvSpPr>
          <p:spPr>
            <a:xfrm>
              <a:off x="3708546" y="17114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1134E64-575B-0E45-B967-4822E9CCFA60}"/>
                </a:ext>
              </a:extLst>
            </p:cNvPr>
            <p:cNvSpPr txBox="1"/>
            <p:nvPr/>
          </p:nvSpPr>
          <p:spPr>
            <a:xfrm>
              <a:off x="4130854" y="171141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B43456F-348F-DE4A-B475-8891B5691585}"/>
                </a:ext>
              </a:extLst>
            </p:cNvPr>
            <p:cNvSpPr txBox="1"/>
            <p:nvPr/>
          </p:nvSpPr>
          <p:spPr>
            <a:xfrm>
              <a:off x="4621531" y="171141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EE9D9F4-D130-AC4E-B73F-4D4A1D7F9079}"/>
                </a:ext>
              </a:extLst>
            </p:cNvPr>
            <p:cNvSpPr txBox="1"/>
            <p:nvPr/>
          </p:nvSpPr>
          <p:spPr>
            <a:xfrm>
              <a:off x="612552" y="230524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F4F22BA-B360-1B47-8371-D9FA3E4159B0}"/>
                </a:ext>
              </a:extLst>
            </p:cNvPr>
            <p:cNvSpPr txBox="1"/>
            <p:nvPr/>
          </p:nvSpPr>
          <p:spPr>
            <a:xfrm>
              <a:off x="2644269" y="294525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833B6F4-D2CD-7A41-ACEA-F0C59D84CA8F}"/>
                </a:ext>
              </a:extLst>
            </p:cNvPr>
            <p:cNvSpPr txBox="1"/>
            <p:nvPr/>
          </p:nvSpPr>
          <p:spPr>
            <a:xfrm>
              <a:off x="3470136" y="294525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そざいぶぶん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59381C6-5B55-394D-9A41-2B28CA979389}"/>
                </a:ext>
              </a:extLst>
            </p:cNvPr>
            <p:cNvSpPr txBox="1"/>
            <p:nvPr/>
          </p:nvSpPr>
          <p:spPr>
            <a:xfrm>
              <a:off x="4747317" y="294525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83460EF-2247-084D-A9D4-148945934990}"/>
              </a:ext>
            </a:extLst>
          </p:cNvPr>
          <p:cNvGrpSpPr/>
          <p:nvPr/>
        </p:nvGrpSpPr>
        <p:grpSpPr>
          <a:xfrm>
            <a:off x="2617484" y="646700"/>
            <a:ext cx="3551697" cy="1246495"/>
            <a:chOff x="832976" y="156434"/>
            <a:chExt cx="35516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865761" y="156434"/>
              <a:ext cx="3518912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残った素材をタイムラインの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一番左端まで移動させます。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4FEF03-F9BC-2A4B-A196-B998DF1BB265}"/>
                </a:ext>
              </a:extLst>
            </p:cNvPr>
            <p:cNvSpPr txBox="1"/>
            <p:nvPr/>
          </p:nvSpPr>
          <p:spPr>
            <a:xfrm>
              <a:off x="832976" y="22551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9326572-2C94-2947-B168-7BD360DDC49E}"/>
                </a:ext>
              </a:extLst>
            </p:cNvPr>
            <p:cNvSpPr txBox="1"/>
            <p:nvPr/>
          </p:nvSpPr>
          <p:spPr>
            <a:xfrm>
              <a:off x="1690149" y="22551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C9E573A-96EA-A24F-B554-2594DA4E9D39}"/>
                </a:ext>
              </a:extLst>
            </p:cNvPr>
            <p:cNvSpPr txBox="1"/>
            <p:nvPr/>
          </p:nvSpPr>
          <p:spPr>
            <a:xfrm>
              <a:off x="865761" y="862625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いちばんひだりはし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DE4321F-B399-CA4A-B18E-002DF58AA553}"/>
                </a:ext>
              </a:extLst>
            </p:cNvPr>
            <p:cNvSpPr txBox="1"/>
            <p:nvPr/>
          </p:nvSpPr>
          <p:spPr>
            <a:xfrm>
              <a:off x="2440550" y="86262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1FFCD9FA-CD61-1147-97EF-1E9EED88711B}"/>
              </a:ext>
            </a:extLst>
          </p:cNvPr>
          <p:cNvGrpSpPr/>
          <p:nvPr/>
        </p:nvGrpSpPr>
        <p:grpSpPr>
          <a:xfrm>
            <a:off x="450863" y="2338061"/>
            <a:ext cx="8448261" cy="2433399"/>
            <a:chOff x="536713" y="2981197"/>
            <a:chExt cx="8448261" cy="2433399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2DD7374-EB5B-1B4A-BD76-A60BDCE2A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713" y="2981197"/>
              <a:ext cx="8448261" cy="2433399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7C08196D-CA0C-9F4E-84DC-8C3EB743FB04}"/>
                </a:ext>
              </a:extLst>
            </p:cNvPr>
            <p:cNvSpPr/>
            <p:nvPr/>
          </p:nvSpPr>
          <p:spPr>
            <a:xfrm>
              <a:off x="2844840" y="4039850"/>
              <a:ext cx="1277336" cy="60871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1ECEB4E0-808D-9C4B-812B-656C1C7263EA}"/>
                </a:ext>
              </a:extLst>
            </p:cNvPr>
            <p:cNvCxnSpPr>
              <a:cxnSpLocks/>
            </p:cNvCxnSpPr>
            <p:nvPr/>
          </p:nvCxnSpPr>
          <p:spPr>
            <a:xfrm>
              <a:off x="536713" y="2981197"/>
              <a:ext cx="0" cy="243339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DC94EA50-9D6E-5046-8462-5AA96CF9F33C}"/>
                </a:ext>
              </a:extLst>
            </p:cNvPr>
            <p:cNvSpPr/>
            <p:nvPr/>
          </p:nvSpPr>
          <p:spPr>
            <a:xfrm>
              <a:off x="536713" y="2981197"/>
              <a:ext cx="516836" cy="1695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6" name="右矢印 15">
              <a:extLst>
                <a:ext uri="{FF2B5EF4-FFF2-40B4-BE49-F238E27FC236}">
                  <a16:creationId xmlns:a16="http://schemas.microsoft.com/office/drawing/2014/main" id="{57B71A5B-3936-1149-977B-A83C867C7230}"/>
                </a:ext>
              </a:extLst>
            </p:cNvPr>
            <p:cNvSpPr/>
            <p:nvPr/>
          </p:nvSpPr>
          <p:spPr>
            <a:xfrm rot="10800000">
              <a:off x="1605538" y="3941671"/>
              <a:ext cx="954060" cy="80507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四角形: 角を丸くする 71">
              <a:extLst>
                <a:ext uri="{FF2B5EF4-FFF2-40B4-BE49-F238E27FC236}">
                  <a16:creationId xmlns:a16="http://schemas.microsoft.com/office/drawing/2014/main" id="{FFA4434D-F9D5-3840-B6CF-AC92D43BC98D}"/>
                </a:ext>
              </a:extLst>
            </p:cNvPr>
            <p:cNvSpPr/>
            <p:nvPr/>
          </p:nvSpPr>
          <p:spPr>
            <a:xfrm>
              <a:off x="554290" y="4039850"/>
              <a:ext cx="588708" cy="60871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3AE1A3BC-F811-F240-A143-BD1BEE53A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116" y="4126679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74B8D6D-1886-6E4A-AF75-AB437C8346A8}"/>
              </a:ext>
            </a:extLst>
          </p:cNvPr>
          <p:cNvGrpSpPr/>
          <p:nvPr/>
        </p:nvGrpSpPr>
        <p:grpSpPr>
          <a:xfrm>
            <a:off x="2086171" y="4809332"/>
            <a:ext cx="3463690" cy="1182646"/>
            <a:chOff x="2086171" y="4809332"/>
            <a:chExt cx="3463690" cy="1182646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F9292E65-F87D-1A4A-A6CE-0C55DAE7984D}"/>
                </a:ext>
              </a:extLst>
            </p:cNvPr>
            <p:cNvGrpSpPr/>
            <p:nvPr/>
          </p:nvGrpSpPr>
          <p:grpSpPr>
            <a:xfrm>
              <a:off x="2086171" y="4809332"/>
              <a:ext cx="3463690" cy="1182646"/>
              <a:chOff x="1588681" y="1178376"/>
              <a:chExt cx="3463690" cy="1182646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23582288-26E2-2D45-9628-55A617BAE55C}"/>
                  </a:ext>
                </a:extLst>
              </p:cNvPr>
              <p:cNvGrpSpPr/>
              <p:nvPr/>
            </p:nvGrpSpPr>
            <p:grpSpPr>
              <a:xfrm>
                <a:off x="1605538" y="1191877"/>
                <a:ext cx="3446833" cy="1169145"/>
                <a:chOff x="3108993" y="705694"/>
                <a:chExt cx="3708925" cy="5536325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D7822EC9-A3FB-A642-AACE-CA656C84FA79}"/>
                    </a:ext>
                  </a:extLst>
                </p:cNvPr>
                <p:cNvSpPr/>
                <p:nvPr/>
              </p:nvSpPr>
              <p:spPr>
                <a:xfrm>
                  <a:off x="3108993" y="727898"/>
                  <a:ext cx="3605997" cy="5514121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47EDE6A-DCEC-3C49-AB09-F7F97E493415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05DC4A3-1A29-194A-85BF-2721EE43AE9C}"/>
                  </a:ext>
                </a:extLst>
              </p:cNvPr>
              <p:cNvSpPr txBox="1"/>
              <p:nvPr/>
            </p:nvSpPr>
            <p:spPr>
              <a:xfrm>
                <a:off x="1605538" y="1178376"/>
                <a:ext cx="3351176" cy="1131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動画の</a:t>
                </a:r>
                <a:r>
                  <a:rPr kumimoji="1" lang="en-US" altLang="ja-JP" dirty="0">
                    <a:latin typeface="Meiryo" panose="020B0604030504040204" pitchFamily="34" charset="-128"/>
                  </a:rPr>
                  <a:t>0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秒から映像が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始まるよ！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  <p:grpSp>
            <p:nvGrpSpPr>
              <p:cNvPr id="2" name="グループ化 1">
                <a:extLst>
                  <a:ext uri="{FF2B5EF4-FFF2-40B4-BE49-F238E27FC236}">
                    <a16:creationId xmlns:a16="http://schemas.microsoft.com/office/drawing/2014/main" id="{CBABA0DE-4816-6A42-8A34-AD3CCF6E233A}"/>
                  </a:ext>
                </a:extLst>
              </p:cNvPr>
              <p:cNvGrpSpPr/>
              <p:nvPr/>
            </p:nvGrpSpPr>
            <p:grpSpPr>
              <a:xfrm>
                <a:off x="1588681" y="1247392"/>
                <a:ext cx="2298968" cy="771280"/>
                <a:chOff x="1588681" y="1247392"/>
                <a:chExt cx="2298968" cy="771280"/>
              </a:xfrm>
            </p:grpSpPr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06CDA82E-15A9-AC40-84C7-EBCEE3E5039D}"/>
                    </a:ext>
                  </a:extLst>
                </p:cNvPr>
                <p:cNvSpPr txBox="1"/>
                <p:nvPr/>
              </p:nvSpPr>
              <p:spPr>
                <a:xfrm>
                  <a:off x="1661936" y="1247392"/>
                  <a:ext cx="56938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どうが</a:t>
                  </a: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7F288761-A278-1145-9C99-16CD6DD48E93}"/>
                    </a:ext>
                  </a:extLst>
                </p:cNvPr>
                <p:cNvSpPr txBox="1"/>
                <p:nvPr/>
              </p:nvSpPr>
              <p:spPr>
                <a:xfrm>
                  <a:off x="3190022" y="1247392"/>
                  <a:ext cx="69762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えいぞう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06E2BB49-24FC-754A-98D1-44D11EEF3365}"/>
                    </a:ext>
                  </a:extLst>
                </p:cNvPr>
                <p:cNvSpPr txBox="1"/>
                <p:nvPr/>
              </p:nvSpPr>
              <p:spPr>
                <a:xfrm>
                  <a:off x="1588681" y="1772451"/>
                  <a:ext cx="44114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10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はじ</a:t>
                  </a:r>
                </a:p>
              </p:txBody>
            </p:sp>
          </p:grp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48D78C7-C49C-5A48-9519-E5C7D96ECE48}"/>
                </a:ext>
              </a:extLst>
            </p:cNvPr>
            <p:cNvSpPr txBox="1"/>
            <p:nvPr/>
          </p:nvSpPr>
          <p:spPr>
            <a:xfrm>
              <a:off x="2897809" y="48841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3188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3922000-7E8A-B349-A95E-8331A6130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55" y="3129131"/>
            <a:ext cx="7921487" cy="351426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32328" y="1745895"/>
            <a:ext cx="598593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Mountains-59291</a:t>
            </a:r>
            <a:r>
              <a:rPr kumimoji="1" lang="ja-JP" altLang="en-US" sz="2000">
                <a:latin typeface="Meiryo" panose="020B0604030504040204" pitchFamily="34" charset="-128"/>
              </a:rPr>
              <a:t>」も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真ん中あたりを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秒ほど残るようにカット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666378-7287-B149-9FE1-B89F79ABB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36" y="7664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215AE91-83A4-0F40-BAAF-E7BF04574E24}"/>
              </a:ext>
            </a:extLst>
          </p:cNvPr>
          <p:cNvGrpSpPr/>
          <p:nvPr/>
        </p:nvGrpSpPr>
        <p:grpSpPr>
          <a:xfrm>
            <a:off x="2615119" y="414383"/>
            <a:ext cx="3913761" cy="1508105"/>
            <a:chOff x="1577632" y="4600511"/>
            <a:chExt cx="10734376" cy="350154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0F2EB49-41D2-4643-8038-5FF1B1B6C8B6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521FE0-F907-A541-B1D1-136B9B23318F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A45C43E-AB6B-6B4A-8A71-0590FD910DC6}"/>
              </a:ext>
            </a:extLst>
          </p:cNvPr>
          <p:cNvSpPr/>
          <p:nvPr/>
        </p:nvSpPr>
        <p:spPr>
          <a:xfrm>
            <a:off x="818279" y="4744270"/>
            <a:ext cx="1492289" cy="8713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35B5A08-7EFF-DF4F-9100-F3D5201705A2}"/>
              </a:ext>
            </a:extLst>
          </p:cNvPr>
          <p:cNvCxnSpPr>
            <a:cxnSpLocks/>
          </p:cNvCxnSpPr>
          <p:nvPr/>
        </p:nvCxnSpPr>
        <p:spPr>
          <a:xfrm>
            <a:off x="2310569" y="428687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3A91279-B1C0-894B-B322-127C6638441E}"/>
              </a:ext>
            </a:extLst>
          </p:cNvPr>
          <p:cNvCxnSpPr>
            <a:cxnSpLocks/>
          </p:cNvCxnSpPr>
          <p:nvPr/>
        </p:nvCxnSpPr>
        <p:spPr>
          <a:xfrm>
            <a:off x="2955000" y="4296177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A98A40B-BB49-A444-9626-6A72AF3EE3BE}"/>
              </a:ext>
            </a:extLst>
          </p:cNvPr>
          <p:cNvSpPr/>
          <p:nvPr/>
        </p:nvSpPr>
        <p:spPr>
          <a:xfrm>
            <a:off x="2948068" y="4791890"/>
            <a:ext cx="1112812" cy="8237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DF15881-97B2-9B44-8E38-795B8314B947}"/>
              </a:ext>
            </a:extLst>
          </p:cNvPr>
          <p:cNvSpPr txBox="1"/>
          <p:nvPr/>
        </p:nvSpPr>
        <p:spPr>
          <a:xfrm>
            <a:off x="4365900" y="38955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BF1CA30-9FF7-7742-8D8D-256AE0760B6C}"/>
              </a:ext>
            </a:extLst>
          </p:cNvPr>
          <p:cNvSpPr txBox="1"/>
          <p:nvPr/>
        </p:nvSpPr>
        <p:spPr>
          <a:xfrm>
            <a:off x="1440453" y="396960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ADDC06-CC9B-3D40-A9FD-48E07E57E2D7}"/>
              </a:ext>
            </a:extLst>
          </p:cNvPr>
          <p:cNvSpPr txBox="1"/>
          <p:nvPr/>
        </p:nvSpPr>
        <p:spPr>
          <a:xfrm>
            <a:off x="3015145" y="4523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8886BC-F5E4-4D40-96C7-58A11D1FFAF6}"/>
              </a:ext>
            </a:extLst>
          </p:cNvPr>
          <p:cNvSpPr txBox="1"/>
          <p:nvPr/>
        </p:nvSpPr>
        <p:spPr>
          <a:xfrm>
            <a:off x="2605950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06929E-39DE-6A45-9634-8B923CCE21F0}"/>
              </a:ext>
            </a:extLst>
          </p:cNvPr>
          <p:cNvSpPr txBox="1"/>
          <p:nvPr/>
        </p:nvSpPr>
        <p:spPr>
          <a:xfrm>
            <a:off x="3634045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0600E9F-D502-134F-88C8-3DD9D29A4A41}"/>
              </a:ext>
            </a:extLst>
          </p:cNvPr>
          <p:cNvSpPr txBox="1"/>
          <p:nvPr/>
        </p:nvSpPr>
        <p:spPr>
          <a:xfrm>
            <a:off x="2602211" y="9511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42F3D02-D046-DE4E-8541-DC296537B1C5}"/>
              </a:ext>
            </a:extLst>
          </p:cNvPr>
          <p:cNvSpPr txBox="1"/>
          <p:nvPr/>
        </p:nvSpPr>
        <p:spPr>
          <a:xfrm>
            <a:off x="3228617" y="95112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4A6FBC3-47E2-774D-9CE1-D99F60343669}"/>
              </a:ext>
            </a:extLst>
          </p:cNvPr>
          <p:cNvSpPr txBox="1"/>
          <p:nvPr/>
        </p:nvSpPr>
        <p:spPr>
          <a:xfrm>
            <a:off x="1621256" y="184001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A9AE085-6F28-7A40-87B6-44B9A1228388}"/>
              </a:ext>
            </a:extLst>
          </p:cNvPr>
          <p:cNvSpPr txBox="1"/>
          <p:nvPr/>
        </p:nvSpPr>
        <p:spPr>
          <a:xfrm>
            <a:off x="1685376" y="240649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8FA4EB-E35C-2C49-9757-EF7A9384D1B1}"/>
              </a:ext>
            </a:extLst>
          </p:cNvPr>
          <p:cNvSpPr txBox="1"/>
          <p:nvPr/>
        </p:nvSpPr>
        <p:spPr>
          <a:xfrm>
            <a:off x="3591903" y="240649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7A83D81-DE78-2F41-B6E9-9A6127324665}"/>
              </a:ext>
            </a:extLst>
          </p:cNvPr>
          <p:cNvSpPr txBox="1"/>
          <p:nvPr/>
        </p:nvSpPr>
        <p:spPr>
          <a:xfrm>
            <a:off x="4335992" y="240649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のこ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CBD0EF4-A0B8-F04E-A56F-1665FD7FE715}"/>
              </a:ext>
            </a:extLst>
          </p:cNvPr>
          <p:cNvSpPr txBox="1"/>
          <p:nvPr/>
        </p:nvSpPr>
        <p:spPr>
          <a:xfrm>
            <a:off x="2115809" y="240649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4A6E1A3E-8A11-6B4A-BE67-01B0BB1B075A}"/>
              </a:ext>
            </a:extLst>
          </p:cNvPr>
          <p:cNvGrpSpPr/>
          <p:nvPr/>
        </p:nvGrpSpPr>
        <p:grpSpPr>
          <a:xfrm>
            <a:off x="3495969" y="3903651"/>
            <a:ext cx="1076032" cy="564742"/>
            <a:chOff x="6270202" y="2729786"/>
            <a:chExt cx="1044998" cy="564742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510555C-1EB0-C643-840E-3EC8766E8C8F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A8A4A107-EB6B-2843-9A7E-46D9D08C72B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8526E51-BB6E-784A-903C-18E475C3800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FC569CA-D62C-EA48-9B00-27BA89EB826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74ED871D-8115-AB49-84A2-3EB88A9FECE4}"/>
              </a:ext>
            </a:extLst>
          </p:cNvPr>
          <p:cNvGrpSpPr/>
          <p:nvPr/>
        </p:nvGrpSpPr>
        <p:grpSpPr>
          <a:xfrm>
            <a:off x="517182" y="3903651"/>
            <a:ext cx="1115146" cy="564742"/>
            <a:chOff x="6270202" y="2729786"/>
            <a:chExt cx="1044998" cy="564742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85CBEC14-F676-654B-B170-CC0F51F4987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50" name="吹き出し: 角を丸めた四角形 19">
                <a:extLst>
                  <a:ext uri="{FF2B5EF4-FFF2-40B4-BE49-F238E27FC236}">
                    <a16:creationId xmlns:a16="http://schemas.microsoft.com/office/drawing/2014/main" id="{DA5EBB3D-F26A-4A4C-9F60-E6B77B74BD2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969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A1FB3D36-B367-AD49-A8BF-9E1DC467F69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7039A0A-9EAB-0545-A6B2-F67267C1B7A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07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1299A9D-B769-2A4C-BB70-E9ED7F5A8024}"/>
              </a:ext>
            </a:extLst>
          </p:cNvPr>
          <p:cNvGrpSpPr/>
          <p:nvPr/>
        </p:nvGrpSpPr>
        <p:grpSpPr>
          <a:xfrm>
            <a:off x="1026927" y="2531850"/>
            <a:ext cx="7326450" cy="3430102"/>
            <a:chOff x="1032840" y="3163052"/>
            <a:chExt cx="7326450" cy="3430102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1ACB5CDB-0B26-974F-8904-FDB23FEB5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2840" y="3163052"/>
              <a:ext cx="7326450" cy="3120225"/>
            </a:xfrm>
            <a:prstGeom prst="rect">
              <a:avLst/>
            </a:prstGeom>
          </p:spPr>
        </p:pic>
        <p:sp>
          <p:nvSpPr>
            <p:cNvPr id="28" name="四角形: 角を丸くする 71">
              <a:extLst>
                <a:ext uri="{FF2B5EF4-FFF2-40B4-BE49-F238E27FC236}">
                  <a16:creationId xmlns:a16="http://schemas.microsoft.com/office/drawing/2014/main" id="{F5893ED6-74D5-474D-9BE7-3485DA206E98}"/>
                </a:ext>
              </a:extLst>
            </p:cNvPr>
            <p:cNvSpPr/>
            <p:nvPr/>
          </p:nvSpPr>
          <p:spPr>
            <a:xfrm>
              <a:off x="1941671" y="4398573"/>
              <a:ext cx="908824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10D7792-EF6D-8E46-AE08-6E52E6FD34D1}"/>
                </a:ext>
              </a:extLst>
            </p:cNvPr>
            <p:cNvCxnSpPr>
              <a:cxnSpLocks/>
            </p:cNvCxnSpPr>
            <p:nvPr/>
          </p:nvCxnSpPr>
          <p:spPr>
            <a:xfrm>
              <a:off x="1941671" y="3293362"/>
              <a:ext cx="0" cy="32997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右矢印 29">
              <a:extLst>
                <a:ext uri="{FF2B5EF4-FFF2-40B4-BE49-F238E27FC236}">
                  <a16:creationId xmlns:a16="http://schemas.microsoft.com/office/drawing/2014/main" id="{53204749-23AD-CF44-B5F5-4A730403AE4F}"/>
                </a:ext>
              </a:extLst>
            </p:cNvPr>
            <p:cNvSpPr/>
            <p:nvPr/>
          </p:nvSpPr>
          <p:spPr>
            <a:xfrm rot="10800000">
              <a:off x="2884760" y="4457934"/>
              <a:ext cx="954060" cy="80507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2" name="四角形: 角を丸くする 71">
              <a:extLst>
                <a:ext uri="{FF2B5EF4-FFF2-40B4-BE49-F238E27FC236}">
                  <a16:creationId xmlns:a16="http://schemas.microsoft.com/office/drawing/2014/main" id="{715043B2-9391-7F44-9DE5-76CF430D5174}"/>
                </a:ext>
              </a:extLst>
            </p:cNvPr>
            <p:cNvSpPr/>
            <p:nvPr/>
          </p:nvSpPr>
          <p:spPr>
            <a:xfrm>
              <a:off x="3945877" y="4398573"/>
              <a:ext cx="908824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673A5D1-456F-AD43-A6AE-65B452E43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6916" y="4943258"/>
            <a:ext cx="1062095" cy="169256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4A14F9-8F2F-4447-8A8F-E6B9C4D1BB57}"/>
              </a:ext>
            </a:extLst>
          </p:cNvPr>
          <p:cNvSpPr txBox="1"/>
          <p:nvPr/>
        </p:nvSpPr>
        <p:spPr>
          <a:xfrm>
            <a:off x="5665104" y="183456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5B7124B-6D53-E446-BAD4-4123770B8B6C}"/>
              </a:ext>
            </a:extLst>
          </p:cNvPr>
          <p:cNvGrpSpPr/>
          <p:nvPr/>
        </p:nvGrpSpPr>
        <p:grpSpPr>
          <a:xfrm>
            <a:off x="2190226" y="5396413"/>
            <a:ext cx="4420125" cy="1155016"/>
            <a:chOff x="1098166" y="1696744"/>
            <a:chExt cx="4420125" cy="1155016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1367E9CB-245F-624D-9628-BB71BB0BF123}"/>
                </a:ext>
              </a:extLst>
            </p:cNvPr>
            <p:cNvGrpSpPr/>
            <p:nvPr/>
          </p:nvGrpSpPr>
          <p:grpSpPr>
            <a:xfrm>
              <a:off x="1115258" y="1696744"/>
              <a:ext cx="4403033" cy="1155016"/>
              <a:chOff x="2473693" y="919958"/>
              <a:chExt cx="3104850" cy="308473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31A02EF8-9F88-FB49-B126-BC5E009238D4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3020808"/>
                <a:chOff x="3108993" y="705694"/>
                <a:chExt cx="3708925" cy="3020808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AE632BDC-1A27-BC46-9220-4C416AD7E185}"/>
                    </a:ext>
                  </a:extLst>
                </p:cNvPr>
                <p:cNvSpPr/>
                <p:nvPr/>
              </p:nvSpPr>
              <p:spPr>
                <a:xfrm>
                  <a:off x="3108993" y="727904"/>
                  <a:ext cx="3605996" cy="299859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560B7608-BC1F-6A44-94B5-E3898A1DA696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544CEB8-1C0F-734B-AB8D-B84EFB234E8D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3020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一つ目の映像が終わったら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すぐに二つ目の映像が始まるよ。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677DBAD-9D7A-5642-8A3E-B7394DA534CB}"/>
                </a:ext>
              </a:extLst>
            </p:cNvPr>
            <p:cNvSpPr txBox="1"/>
            <p:nvPr/>
          </p:nvSpPr>
          <p:spPr>
            <a:xfrm>
              <a:off x="1098166" y="1744176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ひと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980FE95-646C-4145-A30A-0E976BA1B70D}"/>
                </a:ext>
              </a:extLst>
            </p:cNvPr>
            <p:cNvSpPr txBox="1"/>
            <p:nvPr/>
          </p:nvSpPr>
          <p:spPr>
            <a:xfrm>
              <a:off x="1628765" y="17441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280678C-7DC9-DD48-88BA-AD736E4C7745}"/>
                </a:ext>
              </a:extLst>
            </p:cNvPr>
            <p:cNvSpPr txBox="1"/>
            <p:nvPr/>
          </p:nvSpPr>
          <p:spPr>
            <a:xfrm>
              <a:off x="2031124" y="174417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DE2F06B-0FA8-794C-9025-26295B7D0E3E}"/>
                </a:ext>
              </a:extLst>
            </p:cNvPr>
            <p:cNvSpPr txBox="1"/>
            <p:nvPr/>
          </p:nvSpPr>
          <p:spPr>
            <a:xfrm>
              <a:off x="2745843" y="174417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41045AD-33F4-F344-B7C7-ED0258787451}"/>
                </a:ext>
              </a:extLst>
            </p:cNvPr>
            <p:cNvSpPr txBox="1"/>
            <p:nvPr/>
          </p:nvSpPr>
          <p:spPr>
            <a:xfrm>
              <a:off x="2252639" y="229202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922E25A-C92C-F64A-9ED4-8E036AC53E81}"/>
                </a:ext>
              </a:extLst>
            </p:cNvPr>
            <p:cNvSpPr txBox="1"/>
            <p:nvPr/>
          </p:nvSpPr>
          <p:spPr>
            <a:xfrm>
              <a:off x="1817540" y="229202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F3C78FB-DA0D-EC4B-B55C-3E49925EE75E}"/>
                </a:ext>
              </a:extLst>
            </p:cNvPr>
            <p:cNvSpPr txBox="1"/>
            <p:nvPr/>
          </p:nvSpPr>
          <p:spPr>
            <a:xfrm>
              <a:off x="2664163" y="229202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D081206-B507-1A4B-AA21-074B60D2B074}"/>
                </a:ext>
              </a:extLst>
            </p:cNvPr>
            <p:cNvSpPr txBox="1"/>
            <p:nvPr/>
          </p:nvSpPr>
          <p:spPr>
            <a:xfrm>
              <a:off x="3422554" y="229202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BE2E4C9-1541-6B40-85D7-67751C78A4DA}"/>
              </a:ext>
            </a:extLst>
          </p:cNvPr>
          <p:cNvGrpSpPr/>
          <p:nvPr/>
        </p:nvGrpSpPr>
        <p:grpSpPr>
          <a:xfrm>
            <a:off x="1535294" y="536213"/>
            <a:ext cx="6083717" cy="1862048"/>
            <a:chOff x="1684528" y="989121"/>
            <a:chExt cx="6083717" cy="1862048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60AA222-9168-994E-BA81-07B10F52E9F1}"/>
                </a:ext>
              </a:extLst>
            </p:cNvPr>
            <p:cNvSpPr txBox="1"/>
            <p:nvPr/>
          </p:nvSpPr>
          <p:spPr>
            <a:xfrm>
              <a:off x="1684528" y="989121"/>
              <a:ext cx="60837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カットできたら両端の素材は削除して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残った真ん中の素材を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前の素材にピッタリくっつくように移動させます。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5106AA3-264D-B44C-BBBD-23D40BDAFC34}"/>
                </a:ext>
              </a:extLst>
            </p:cNvPr>
            <p:cNvSpPr txBox="1"/>
            <p:nvPr/>
          </p:nvSpPr>
          <p:spPr>
            <a:xfrm>
              <a:off x="3407877" y="1038745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5DB0D1F-9E3F-3F40-82A8-70913C5C0C95}"/>
                </a:ext>
              </a:extLst>
            </p:cNvPr>
            <p:cNvSpPr txBox="1"/>
            <p:nvPr/>
          </p:nvSpPr>
          <p:spPr>
            <a:xfrm>
              <a:off x="2274090" y="22874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64790C1-8205-E146-9A7E-A6ECC2BB8880}"/>
                </a:ext>
              </a:extLst>
            </p:cNvPr>
            <p:cNvSpPr txBox="1"/>
            <p:nvPr/>
          </p:nvSpPr>
          <p:spPr>
            <a:xfrm>
              <a:off x="4928213" y="103874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0B754E5-05E9-0248-9FA6-0D3400AC0EC9}"/>
                </a:ext>
              </a:extLst>
            </p:cNvPr>
            <p:cNvSpPr txBox="1"/>
            <p:nvPr/>
          </p:nvSpPr>
          <p:spPr>
            <a:xfrm>
              <a:off x="1707947" y="228746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640A1AF-9103-CC47-AC23-DD9F72BE9860}"/>
                </a:ext>
              </a:extLst>
            </p:cNvPr>
            <p:cNvSpPr txBox="1"/>
            <p:nvPr/>
          </p:nvSpPr>
          <p:spPr>
            <a:xfrm>
              <a:off x="4271646" y="103874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136EB56-5559-BC40-AE8D-E308FD853A18}"/>
                </a:ext>
              </a:extLst>
            </p:cNvPr>
            <p:cNvSpPr txBox="1"/>
            <p:nvPr/>
          </p:nvSpPr>
          <p:spPr>
            <a:xfrm>
              <a:off x="1684528" y="168130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547425D-A9F7-7D46-BE09-0ABE452FC9D7}"/>
                </a:ext>
              </a:extLst>
            </p:cNvPr>
            <p:cNvSpPr txBox="1"/>
            <p:nvPr/>
          </p:nvSpPr>
          <p:spPr>
            <a:xfrm>
              <a:off x="2479041" y="168130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008E1E9-024C-5846-BF5F-BBA89AFB9B45}"/>
                </a:ext>
              </a:extLst>
            </p:cNvPr>
            <p:cNvSpPr txBox="1"/>
            <p:nvPr/>
          </p:nvSpPr>
          <p:spPr>
            <a:xfrm>
              <a:off x="2979231" y="168130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BD86287-53BA-C243-BBF2-AA9044971D1E}"/>
                </a:ext>
              </a:extLst>
            </p:cNvPr>
            <p:cNvSpPr txBox="1"/>
            <p:nvPr/>
          </p:nvSpPr>
          <p:spPr>
            <a:xfrm>
              <a:off x="3554933" y="168130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4416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82FDD33-D7C5-8240-8ADD-A99863D16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091" y="96010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83EF6C0-3565-1D4C-80A6-5266F5F77271}"/>
              </a:ext>
            </a:extLst>
          </p:cNvPr>
          <p:cNvGrpSpPr/>
          <p:nvPr/>
        </p:nvGrpSpPr>
        <p:grpSpPr>
          <a:xfrm>
            <a:off x="3326789" y="282704"/>
            <a:ext cx="3213160" cy="1257861"/>
            <a:chOff x="1577632" y="4600511"/>
            <a:chExt cx="10734376" cy="354464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56BE161F-7BED-3847-B16E-3DDE91B9A602}"/>
                </a:ext>
              </a:extLst>
            </p:cNvPr>
            <p:cNvSpPr/>
            <p:nvPr/>
          </p:nvSpPr>
          <p:spPr>
            <a:xfrm>
              <a:off x="1577632" y="4643616"/>
              <a:ext cx="10170680" cy="350154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61C8530-7842-8A4E-801E-E58ECF0D6D13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2862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Trees-82712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」も同様に、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5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424C733F-542C-9648-95C3-445A8C78C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76" y="2195085"/>
            <a:ext cx="7891670" cy="3807546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0CDB79D-BFC6-CC47-9931-858862C370FB}"/>
              </a:ext>
            </a:extLst>
          </p:cNvPr>
          <p:cNvSpPr/>
          <p:nvPr/>
        </p:nvSpPr>
        <p:spPr>
          <a:xfrm>
            <a:off x="1215845" y="3770235"/>
            <a:ext cx="1492289" cy="8713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790D1E7-BE5D-4547-BA1B-3A22A291AF28}"/>
              </a:ext>
            </a:extLst>
          </p:cNvPr>
          <p:cNvCxnSpPr>
            <a:cxnSpLocks/>
          </p:cNvCxnSpPr>
          <p:nvPr/>
        </p:nvCxnSpPr>
        <p:spPr>
          <a:xfrm>
            <a:off x="2708135" y="331284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7B450695-7347-D24B-A59D-1A3E954364B2}"/>
              </a:ext>
            </a:extLst>
          </p:cNvPr>
          <p:cNvSpPr/>
          <p:nvPr/>
        </p:nvSpPr>
        <p:spPr>
          <a:xfrm>
            <a:off x="3690689" y="3770235"/>
            <a:ext cx="1288816" cy="87133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CF0170E2-4836-FC4D-BCE4-B65E7C86924A}"/>
              </a:ext>
            </a:extLst>
          </p:cNvPr>
          <p:cNvCxnSpPr>
            <a:cxnSpLocks/>
          </p:cNvCxnSpPr>
          <p:nvPr/>
        </p:nvCxnSpPr>
        <p:spPr>
          <a:xfrm>
            <a:off x="3690688" y="331284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0FD3127-D7CF-BF42-825B-A28F3ACAA9FE}"/>
              </a:ext>
            </a:extLst>
          </p:cNvPr>
          <p:cNvSpPr txBox="1"/>
          <p:nvPr/>
        </p:nvSpPr>
        <p:spPr>
          <a:xfrm>
            <a:off x="3374009" y="83929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1D9B55-A403-4A47-BE54-C670A667A3B7}"/>
              </a:ext>
            </a:extLst>
          </p:cNvPr>
          <p:cNvSpPr txBox="1"/>
          <p:nvPr/>
        </p:nvSpPr>
        <p:spPr>
          <a:xfrm>
            <a:off x="3734134" y="83929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EA79832-1DF9-934D-95F0-E0C8506A8028}"/>
              </a:ext>
            </a:extLst>
          </p:cNvPr>
          <p:cNvSpPr txBox="1"/>
          <p:nvPr/>
        </p:nvSpPr>
        <p:spPr>
          <a:xfrm>
            <a:off x="4215495" y="83929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32F6060-E081-CC4E-8DD9-2E7BA014A72D}"/>
              </a:ext>
            </a:extLst>
          </p:cNvPr>
          <p:cNvSpPr txBox="1"/>
          <p:nvPr/>
        </p:nvSpPr>
        <p:spPr>
          <a:xfrm>
            <a:off x="5211653" y="2980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C940411-F7A3-3448-9A81-068681F2FD9E}"/>
              </a:ext>
            </a:extLst>
          </p:cNvPr>
          <p:cNvGrpSpPr/>
          <p:nvPr/>
        </p:nvGrpSpPr>
        <p:grpSpPr>
          <a:xfrm>
            <a:off x="4027594" y="3030473"/>
            <a:ext cx="1076032" cy="564742"/>
            <a:chOff x="6270202" y="2729786"/>
            <a:chExt cx="1044998" cy="564742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3799C4E1-9A8F-BB49-BED5-171546023F3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DA5D2855-9979-2446-A7E3-89D64FFC888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4953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65002B8-99C2-9142-B109-175BB2AA5E0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E0F4644-50FE-104D-91B8-84C21F797B69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889DB27-BBB2-A74F-BC70-494DBB3E6D90}"/>
              </a:ext>
            </a:extLst>
          </p:cNvPr>
          <p:cNvGrpSpPr/>
          <p:nvPr/>
        </p:nvGrpSpPr>
        <p:grpSpPr>
          <a:xfrm>
            <a:off x="1048807" y="3030473"/>
            <a:ext cx="1115146" cy="564742"/>
            <a:chOff x="6270202" y="2729786"/>
            <a:chExt cx="1044998" cy="564742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9E728832-020D-C149-AFB2-C4E72B9182C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2EBC62E3-CD6B-244B-A4DD-F9C0E677C18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969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EF81A505-2B7F-1F40-8D18-83C9DA35CDA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072663E-36F3-A746-BBA7-9BDAA95F7B1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4866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CAEED86-9DB4-1C46-8160-0BC9455B9E1D}"/>
              </a:ext>
            </a:extLst>
          </p:cNvPr>
          <p:cNvGrpSpPr/>
          <p:nvPr/>
        </p:nvGrpSpPr>
        <p:grpSpPr>
          <a:xfrm>
            <a:off x="1247468" y="293686"/>
            <a:ext cx="9161482" cy="1862048"/>
            <a:chOff x="213799" y="253929"/>
            <a:chExt cx="9161482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13799" y="253929"/>
              <a:ext cx="916148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こちらも同様に、カットした両端の素材は削除して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残った真ん中の素材を前の素材と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ピッタリくっつくように移動させます。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086AAF7-3B82-CF49-9A6B-27C3184D3C61}"/>
                </a:ext>
              </a:extLst>
            </p:cNvPr>
            <p:cNvSpPr txBox="1"/>
            <p:nvPr/>
          </p:nvSpPr>
          <p:spPr>
            <a:xfrm>
              <a:off x="3497867" y="355592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りょうはし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5BA321A-2B2C-9E46-8D76-DD6AD10EB138}"/>
                </a:ext>
              </a:extLst>
            </p:cNvPr>
            <p:cNvSpPr txBox="1"/>
            <p:nvPr/>
          </p:nvSpPr>
          <p:spPr>
            <a:xfrm>
              <a:off x="5114933" y="3555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2DE4719-9682-AE40-B367-26FAAA814BB8}"/>
                </a:ext>
              </a:extLst>
            </p:cNvPr>
            <p:cNvSpPr txBox="1"/>
            <p:nvPr/>
          </p:nvSpPr>
          <p:spPr>
            <a:xfrm>
              <a:off x="4364964" y="35559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70B4B59-E1EA-D24C-B0FD-F604E63C222E}"/>
                </a:ext>
              </a:extLst>
            </p:cNvPr>
            <p:cNvSpPr txBox="1"/>
            <p:nvPr/>
          </p:nvSpPr>
          <p:spPr>
            <a:xfrm>
              <a:off x="1203398" y="3555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どうよう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95BA13A-9CFB-3446-8CD6-E7D059908449}"/>
                </a:ext>
              </a:extLst>
            </p:cNvPr>
            <p:cNvSpPr txBox="1"/>
            <p:nvPr/>
          </p:nvSpPr>
          <p:spPr>
            <a:xfrm>
              <a:off x="213799" y="95711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67FE26C-6E05-2042-9C36-A1F77885B3A8}"/>
                </a:ext>
              </a:extLst>
            </p:cNvPr>
            <p:cNvSpPr txBox="1"/>
            <p:nvPr/>
          </p:nvSpPr>
          <p:spPr>
            <a:xfrm>
              <a:off x="1035209" y="95711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AC3BB9C-3E26-7E4D-859B-434DEA346C3D}"/>
                </a:ext>
              </a:extLst>
            </p:cNvPr>
            <p:cNvSpPr txBox="1"/>
            <p:nvPr/>
          </p:nvSpPr>
          <p:spPr>
            <a:xfrm>
              <a:off x="1483746" y="95711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F2E69AF-1B07-9349-ABB9-797E93F584D4}"/>
                </a:ext>
              </a:extLst>
            </p:cNvPr>
            <p:cNvSpPr txBox="1"/>
            <p:nvPr/>
          </p:nvSpPr>
          <p:spPr>
            <a:xfrm>
              <a:off x="2048787" y="95711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0C52A21-BCBD-E043-B965-23338FB9FCE4}"/>
                </a:ext>
              </a:extLst>
            </p:cNvPr>
            <p:cNvSpPr txBox="1"/>
            <p:nvPr/>
          </p:nvSpPr>
          <p:spPr>
            <a:xfrm>
              <a:off x="2754333" y="95711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まえ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A43A518-62BA-9D45-9ADD-D84A8C4894F3}"/>
                </a:ext>
              </a:extLst>
            </p:cNvPr>
            <p:cNvSpPr txBox="1"/>
            <p:nvPr/>
          </p:nvSpPr>
          <p:spPr>
            <a:xfrm>
              <a:off x="3331638" y="95711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9B0F029-6F9A-6E41-9323-D9CF322546A3}"/>
                </a:ext>
              </a:extLst>
            </p:cNvPr>
            <p:cNvSpPr txBox="1"/>
            <p:nvPr/>
          </p:nvSpPr>
          <p:spPr>
            <a:xfrm>
              <a:off x="3080640" y="153654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CBA8CE4-27AD-A642-ACFF-01E8DA213B01}"/>
              </a:ext>
            </a:extLst>
          </p:cNvPr>
          <p:cNvGrpSpPr/>
          <p:nvPr/>
        </p:nvGrpSpPr>
        <p:grpSpPr>
          <a:xfrm>
            <a:off x="631135" y="2511034"/>
            <a:ext cx="7881730" cy="3662989"/>
            <a:chOff x="496956" y="1940714"/>
            <a:chExt cx="7881730" cy="3662989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5D4CF08-A61F-4541-901A-F26E6B10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6956" y="1940714"/>
              <a:ext cx="7881730" cy="3520506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D5AF492C-AD8E-F345-A976-80873C876698}"/>
                </a:ext>
              </a:extLst>
            </p:cNvPr>
            <p:cNvSpPr/>
            <p:nvPr/>
          </p:nvSpPr>
          <p:spPr>
            <a:xfrm>
              <a:off x="2418500" y="3429000"/>
              <a:ext cx="908824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E427061E-523C-1847-AF46-6B590B579854}"/>
                </a:ext>
              </a:extLst>
            </p:cNvPr>
            <p:cNvCxnSpPr>
              <a:cxnSpLocks/>
            </p:cNvCxnSpPr>
            <p:nvPr/>
          </p:nvCxnSpPr>
          <p:spPr>
            <a:xfrm>
              <a:off x="2396220" y="2303911"/>
              <a:ext cx="0" cy="32997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右矢印 19">
              <a:extLst>
                <a:ext uri="{FF2B5EF4-FFF2-40B4-BE49-F238E27FC236}">
                  <a16:creationId xmlns:a16="http://schemas.microsoft.com/office/drawing/2014/main" id="{20927527-639B-F84E-9182-607B412E61AA}"/>
                </a:ext>
              </a:extLst>
            </p:cNvPr>
            <p:cNvSpPr/>
            <p:nvPr/>
          </p:nvSpPr>
          <p:spPr>
            <a:xfrm rot="10800000">
              <a:off x="3617940" y="3488360"/>
              <a:ext cx="954060" cy="80507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9F0ACB7E-972D-E84A-84E7-71C8430F570B}"/>
                </a:ext>
              </a:extLst>
            </p:cNvPr>
            <p:cNvSpPr/>
            <p:nvPr/>
          </p:nvSpPr>
          <p:spPr>
            <a:xfrm>
              <a:off x="4660521" y="3428999"/>
              <a:ext cx="908824" cy="92379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5323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80D0FDE-3F51-6546-8330-11595DA8D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93" y="1910240"/>
            <a:ext cx="8309113" cy="421656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6B8E3EF-CEE9-FD43-AB1D-6D4AA7291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958" y="-17761"/>
            <a:ext cx="1062095" cy="1692565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23219F8B-80A7-A24C-BA2C-59C21196CF9E}"/>
              </a:ext>
            </a:extLst>
          </p:cNvPr>
          <p:cNvSpPr/>
          <p:nvPr/>
        </p:nvSpPr>
        <p:spPr>
          <a:xfrm>
            <a:off x="838177" y="3756991"/>
            <a:ext cx="1746873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4E603446-CEAA-9F4B-90EE-43F8F9A2FCA5}"/>
              </a:ext>
            </a:extLst>
          </p:cNvPr>
          <p:cNvCxnSpPr>
            <a:cxnSpLocks/>
          </p:cNvCxnSpPr>
          <p:nvPr/>
        </p:nvCxnSpPr>
        <p:spPr>
          <a:xfrm>
            <a:off x="2585064" y="2368626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A6FEE34-7EE4-4341-BB53-21AA45EFCE6C}"/>
              </a:ext>
            </a:extLst>
          </p:cNvPr>
          <p:cNvGrpSpPr/>
          <p:nvPr/>
        </p:nvGrpSpPr>
        <p:grpSpPr>
          <a:xfrm>
            <a:off x="646044" y="427558"/>
            <a:ext cx="4707626" cy="1155016"/>
            <a:chOff x="646044" y="427558"/>
            <a:chExt cx="4707626" cy="1155016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597EF6C2-1796-3346-BDAD-E7595AAE580C}"/>
                </a:ext>
              </a:extLst>
            </p:cNvPr>
            <p:cNvGrpSpPr/>
            <p:nvPr/>
          </p:nvGrpSpPr>
          <p:grpSpPr>
            <a:xfrm>
              <a:off x="646044" y="427558"/>
              <a:ext cx="4707626" cy="1155016"/>
              <a:chOff x="2473693" y="919958"/>
              <a:chExt cx="3104850" cy="3084738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94126084-B785-AA46-AB59-44B566A51FA8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3020808"/>
                <a:chOff x="3108993" y="705694"/>
                <a:chExt cx="3708925" cy="3020808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089387F4-E0E8-5F48-A6C7-8DB12A5621EF}"/>
                    </a:ext>
                  </a:extLst>
                </p:cNvPr>
                <p:cNvSpPr/>
                <p:nvPr/>
              </p:nvSpPr>
              <p:spPr>
                <a:xfrm>
                  <a:off x="3108993" y="727904"/>
                  <a:ext cx="3605996" cy="2998598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75E1A4D-D6A5-7B49-A869-C994B78EFFF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E2AC137D-27C0-5843-AA3E-B86DC2291805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3020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waves-71122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」も</a:t>
                </a: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真ん中の</a:t>
                </a:r>
                <a:r>
                  <a:rPr kumimoji="1" lang="en-US" altLang="ja-JP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5</a:t>
                </a: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秒ほどを</a:t>
                </a:r>
                <a:endParaRPr kumimoji="1" lang="en-US" altLang="ja-JP" b="1" dirty="0">
                  <a:solidFill>
                    <a:schemeClr val="accent4"/>
                  </a:solidFill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残すようにカット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しよう。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53BFCAD-8A27-A941-9374-E80FC8C32F7B}"/>
                </a:ext>
              </a:extLst>
            </p:cNvPr>
            <p:cNvSpPr txBox="1"/>
            <p:nvPr/>
          </p:nvSpPr>
          <p:spPr>
            <a:xfrm>
              <a:off x="3020323" y="49808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8DAA4DB-C2D5-1846-9907-7E2C38872A22}"/>
                </a:ext>
              </a:extLst>
            </p:cNvPr>
            <p:cNvSpPr txBox="1"/>
            <p:nvPr/>
          </p:nvSpPr>
          <p:spPr>
            <a:xfrm>
              <a:off x="3451617" y="49808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48F6198-EC2B-204B-A58A-A12EB8621B43}"/>
                </a:ext>
              </a:extLst>
            </p:cNvPr>
            <p:cNvSpPr txBox="1"/>
            <p:nvPr/>
          </p:nvSpPr>
          <p:spPr>
            <a:xfrm>
              <a:off x="3962952" y="48121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7056471-515E-E544-92EF-275C2DD9C974}"/>
                </a:ext>
              </a:extLst>
            </p:cNvPr>
            <p:cNvSpPr txBox="1"/>
            <p:nvPr/>
          </p:nvSpPr>
          <p:spPr>
            <a:xfrm>
              <a:off x="681724" y="10421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</a:p>
          </p:txBody>
        </p:sp>
      </p:grp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368D25C4-DF2A-F946-B332-CB51EBF45603}"/>
              </a:ext>
            </a:extLst>
          </p:cNvPr>
          <p:cNvCxnSpPr>
            <a:cxnSpLocks/>
          </p:cNvCxnSpPr>
          <p:nvPr/>
        </p:nvCxnSpPr>
        <p:spPr>
          <a:xfrm>
            <a:off x="3661803" y="2368626"/>
            <a:ext cx="0" cy="32997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19C52FC2-29D7-C64B-AB93-518506004F46}"/>
              </a:ext>
            </a:extLst>
          </p:cNvPr>
          <p:cNvSpPr/>
          <p:nvPr/>
        </p:nvSpPr>
        <p:spPr>
          <a:xfrm>
            <a:off x="3661788" y="3756991"/>
            <a:ext cx="1327655" cy="923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FF0FC74-277B-4143-B829-C64DE686C2D0}"/>
              </a:ext>
            </a:extLst>
          </p:cNvPr>
          <p:cNvGrpSpPr/>
          <p:nvPr/>
        </p:nvGrpSpPr>
        <p:grpSpPr>
          <a:xfrm>
            <a:off x="4027594" y="3030473"/>
            <a:ext cx="1076032" cy="564742"/>
            <a:chOff x="6270202" y="2729786"/>
            <a:chExt cx="1044998" cy="56474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565D1639-D34C-BB4F-8A45-0C24736668C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D11FB9E3-D9DB-5E48-A949-DC6EDCD22F2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4953"/>
                  <a:gd name="adj2" fmla="val 701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CA2323D5-9A72-DD41-B71F-EE7C590EA7B1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5E9C0A4-467F-1A45-A2C8-4ECA9866162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E8EC61-C021-8140-9314-46A704B24388}"/>
              </a:ext>
            </a:extLst>
          </p:cNvPr>
          <p:cNvGrpSpPr/>
          <p:nvPr/>
        </p:nvGrpSpPr>
        <p:grpSpPr>
          <a:xfrm>
            <a:off x="1048807" y="3030473"/>
            <a:ext cx="1115146" cy="564742"/>
            <a:chOff x="6270202" y="2729786"/>
            <a:chExt cx="1044998" cy="56474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4B6F381-F4E2-EE40-8E35-1CBD422DA247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D54894F6-C61C-BC48-B863-1DFA7EE62D4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969"/>
                  <a:gd name="adj2" fmla="val 7746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9B8C4E1B-3242-C043-92CA-C45C34111AA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4BD0CE6-85D0-3D49-AC3D-0F1683D3C92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275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6E3D292-E7EC-0840-AB38-674B5C0F7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37" y="2435395"/>
            <a:ext cx="8458197" cy="272270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A659007-2FD3-6B4F-84EE-C23BF4A10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028" y="197858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1A3CE0-2F8E-324B-9C89-F7FAACFF78B1}"/>
              </a:ext>
            </a:extLst>
          </p:cNvPr>
          <p:cNvGrpSpPr/>
          <p:nvPr/>
        </p:nvGrpSpPr>
        <p:grpSpPr>
          <a:xfrm>
            <a:off x="3107145" y="540217"/>
            <a:ext cx="4597827" cy="1526670"/>
            <a:chOff x="1577632" y="4600511"/>
            <a:chExt cx="10734376" cy="354464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FD1E9A6-8B3C-8C4D-B63B-6A3118E28A58}"/>
                </a:ext>
              </a:extLst>
            </p:cNvPr>
            <p:cNvSpPr/>
            <p:nvPr/>
          </p:nvSpPr>
          <p:spPr>
            <a:xfrm>
              <a:off x="1577632" y="4643616"/>
              <a:ext cx="10170680" cy="350154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CF8437B-810B-CE47-802C-EC640B1D2129}"/>
                </a:ext>
              </a:extLst>
            </p:cNvPr>
            <p:cNvSpPr txBox="1"/>
            <p:nvPr/>
          </p:nvSpPr>
          <p:spPr>
            <a:xfrm>
              <a:off x="1577634" y="4600511"/>
              <a:ext cx="10734374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カットが完了したら、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三つ目の素材とピッタリくっつくように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移動させよう！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28ADBA0-E512-014E-B8AE-F1062034CF67}"/>
              </a:ext>
            </a:extLst>
          </p:cNvPr>
          <p:cNvSpPr txBox="1"/>
          <p:nvPr/>
        </p:nvSpPr>
        <p:spPr>
          <a:xfrm>
            <a:off x="3835193" y="568911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ABF119-6C77-F540-83F4-EE45A706E810}"/>
              </a:ext>
            </a:extLst>
          </p:cNvPr>
          <p:cNvSpPr txBox="1"/>
          <p:nvPr/>
        </p:nvSpPr>
        <p:spPr>
          <a:xfrm>
            <a:off x="3092857" y="106622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5208E3-68FE-EF45-8729-EB76F5713605}"/>
              </a:ext>
            </a:extLst>
          </p:cNvPr>
          <p:cNvSpPr txBox="1"/>
          <p:nvPr/>
        </p:nvSpPr>
        <p:spPr>
          <a:xfrm>
            <a:off x="3543054" y="10662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47BCBF-ACD6-9B40-93AD-E7C297063838}"/>
              </a:ext>
            </a:extLst>
          </p:cNvPr>
          <p:cNvSpPr txBox="1"/>
          <p:nvPr/>
        </p:nvSpPr>
        <p:spPr>
          <a:xfrm>
            <a:off x="3874950" y="106622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FFDFB19-D5A6-F74D-A014-5579E731A23B}"/>
              </a:ext>
            </a:extLst>
          </p:cNvPr>
          <p:cNvSpPr txBox="1"/>
          <p:nvPr/>
        </p:nvSpPr>
        <p:spPr>
          <a:xfrm>
            <a:off x="3107144" y="154391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ADD772C0-5B00-9A4C-B7A4-7C9F3B3096A6}"/>
              </a:ext>
            </a:extLst>
          </p:cNvPr>
          <p:cNvCxnSpPr>
            <a:cxnSpLocks/>
          </p:cNvCxnSpPr>
          <p:nvPr/>
        </p:nvCxnSpPr>
        <p:spPr>
          <a:xfrm>
            <a:off x="2558408" y="2597923"/>
            <a:ext cx="0" cy="30322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6866440C-406C-B545-924A-765048DBAE63}"/>
              </a:ext>
            </a:extLst>
          </p:cNvPr>
          <p:cNvSpPr/>
          <p:nvPr/>
        </p:nvSpPr>
        <p:spPr>
          <a:xfrm>
            <a:off x="2558409" y="3597964"/>
            <a:ext cx="781139" cy="67586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4DB7CC96-9805-EE44-8DB1-F29B4D068283}"/>
              </a:ext>
            </a:extLst>
          </p:cNvPr>
          <p:cNvSpPr/>
          <p:nvPr/>
        </p:nvSpPr>
        <p:spPr>
          <a:xfrm rot="10800000">
            <a:off x="5138891" y="3533360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701F20A1-B7BF-9F49-930D-EC3338442B84}"/>
              </a:ext>
            </a:extLst>
          </p:cNvPr>
          <p:cNvSpPr/>
          <p:nvPr/>
        </p:nvSpPr>
        <p:spPr>
          <a:xfrm>
            <a:off x="4181430" y="3597963"/>
            <a:ext cx="781139" cy="67586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3501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7719C55-F156-FD40-A9DD-B29EB4DD6BA4}"/>
              </a:ext>
            </a:extLst>
          </p:cNvPr>
          <p:cNvGrpSpPr/>
          <p:nvPr/>
        </p:nvGrpSpPr>
        <p:grpSpPr>
          <a:xfrm>
            <a:off x="386253" y="1752060"/>
            <a:ext cx="8547652" cy="3365781"/>
            <a:chOff x="356436" y="2567251"/>
            <a:chExt cx="8547652" cy="336578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73E4D7C-DC9C-484B-B738-BE681350A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436" y="2567251"/>
              <a:ext cx="8547652" cy="3228575"/>
            </a:xfrm>
            <a:prstGeom prst="rect">
              <a:avLst/>
            </a:prstGeom>
          </p:spPr>
        </p:pic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BA9C00C6-EA25-854A-A9D8-727F9A2F459C}"/>
                </a:ext>
              </a:extLst>
            </p:cNvPr>
            <p:cNvCxnSpPr>
              <a:cxnSpLocks/>
            </p:cNvCxnSpPr>
            <p:nvPr/>
          </p:nvCxnSpPr>
          <p:spPr>
            <a:xfrm>
              <a:off x="3999582" y="2900790"/>
              <a:ext cx="0" cy="30322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45A835E6-E6D9-434B-8404-F7FF5BBD96AA}"/>
                </a:ext>
              </a:extLst>
            </p:cNvPr>
            <p:cNvSpPr/>
            <p:nvPr/>
          </p:nvSpPr>
          <p:spPr>
            <a:xfrm>
              <a:off x="3999583" y="3405040"/>
              <a:ext cx="711566" cy="6758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46FE57DF-B904-7E49-9233-4486CAE100E2}"/>
                </a:ext>
              </a:extLst>
            </p:cNvPr>
            <p:cNvSpPr/>
            <p:nvPr/>
          </p:nvSpPr>
          <p:spPr>
            <a:xfrm>
              <a:off x="6978643" y="3413815"/>
              <a:ext cx="1808921" cy="6758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A12A4C6-2021-8445-9405-328A88122054}"/>
                </a:ext>
              </a:extLst>
            </p:cNvPr>
            <p:cNvGrpSpPr/>
            <p:nvPr/>
          </p:nvGrpSpPr>
          <p:grpSpPr>
            <a:xfrm>
              <a:off x="4674243" y="2757205"/>
              <a:ext cx="1546868" cy="616702"/>
              <a:chOff x="167360" y="4249602"/>
              <a:chExt cx="10419274" cy="1421827"/>
            </a:xfrm>
          </p:grpSpPr>
          <p:sp>
            <p:nvSpPr>
              <p:cNvPr id="25" name="吹き出し: 角を丸めた四角形 60">
                <a:extLst>
                  <a:ext uri="{FF2B5EF4-FFF2-40B4-BE49-F238E27FC236}">
                    <a16:creationId xmlns:a16="http://schemas.microsoft.com/office/drawing/2014/main" id="{75EAD0CD-5270-954C-A5BE-D12043068CEA}"/>
                  </a:ext>
                </a:extLst>
              </p:cNvPr>
              <p:cNvSpPr/>
              <p:nvPr/>
            </p:nvSpPr>
            <p:spPr>
              <a:xfrm>
                <a:off x="167360" y="4249602"/>
                <a:ext cx="10170685" cy="1421827"/>
              </a:xfrm>
              <a:prstGeom prst="wedgeRoundRectCallout">
                <a:avLst>
                  <a:gd name="adj1" fmla="val -43866"/>
                  <a:gd name="adj2" fmla="val 722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24B839-5A82-7949-B45C-8EC79F8A8156}"/>
                  </a:ext>
                </a:extLst>
              </p:cNvPr>
              <p:cNvSpPr txBox="1"/>
              <p:nvPr/>
            </p:nvSpPr>
            <p:spPr>
              <a:xfrm>
                <a:off x="415949" y="4274352"/>
                <a:ext cx="10170685" cy="1206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カット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&amp;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削除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D5064A3-D53B-F84F-9A8A-A7E050E5CE6D}"/>
                </a:ext>
              </a:extLst>
            </p:cNvPr>
            <p:cNvSpPr txBox="1"/>
            <p:nvPr/>
          </p:nvSpPr>
          <p:spPr>
            <a:xfrm>
              <a:off x="5429224" y="281933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  <p:sp>
          <p:nvSpPr>
            <p:cNvPr id="19" name="右矢印 18">
              <a:extLst>
                <a:ext uri="{FF2B5EF4-FFF2-40B4-BE49-F238E27FC236}">
                  <a16:creationId xmlns:a16="http://schemas.microsoft.com/office/drawing/2014/main" id="{7E9A6481-4F17-BA49-A622-746F2EBC92A1}"/>
                </a:ext>
              </a:extLst>
            </p:cNvPr>
            <p:cNvSpPr/>
            <p:nvPr/>
          </p:nvSpPr>
          <p:spPr>
            <a:xfrm rot="10800000">
              <a:off x="5916548" y="3298192"/>
              <a:ext cx="954060" cy="80507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DD860E5-CDAB-9F4B-9BBE-142669287B94}"/>
              </a:ext>
            </a:extLst>
          </p:cNvPr>
          <p:cNvGrpSpPr/>
          <p:nvPr/>
        </p:nvGrpSpPr>
        <p:grpSpPr>
          <a:xfrm>
            <a:off x="1235359" y="4444980"/>
            <a:ext cx="4522800" cy="1350924"/>
            <a:chOff x="1193592" y="4957501"/>
            <a:chExt cx="4522800" cy="1350924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F2B604A1-BB7F-4C47-B1AC-785A1F0D88B5}"/>
                </a:ext>
              </a:extLst>
            </p:cNvPr>
            <p:cNvGrpSpPr/>
            <p:nvPr/>
          </p:nvGrpSpPr>
          <p:grpSpPr>
            <a:xfrm>
              <a:off x="1193592" y="4957501"/>
              <a:ext cx="4522800" cy="1350924"/>
              <a:chOff x="1759226" y="299640"/>
              <a:chExt cx="4222758" cy="1350924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81102F3F-1A50-4243-8A60-0402B6DC3B49}"/>
                  </a:ext>
                </a:extLst>
              </p:cNvPr>
              <p:cNvGrpSpPr/>
              <p:nvPr/>
            </p:nvGrpSpPr>
            <p:grpSpPr>
              <a:xfrm>
                <a:off x="1759226" y="299640"/>
                <a:ext cx="4222758" cy="1350924"/>
                <a:chOff x="2473693" y="919958"/>
                <a:chExt cx="3104850" cy="5464997"/>
              </a:xfrm>
            </p:grpSpPr>
            <p:grpSp>
              <p:nvGrpSpPr>
                <p:cNvPr id="9" name="グループ化 8">
                  <a:extLst>
                    <a:ext uri="{FF2B5EF4-FFF2-40B4-BE49-F238E27FC236}">
                      <a16:creationId xmlns:a16="http://schemas.microsoft.com/office/drawing/2014/main" id="{39C69DA6-99BE-B44B-BA32-44915FD7F1A7}"/>
                    </a:ext>
                  </a:extLst>
                </p:cNvPr>
                <p:cNvGrpSpPr/>
                <p:nvPr/>
              </p:nvGrpSpPr>
              <p:grpSpPr>
                <a:xfrm>
                  <a:off x="2473693" y="983888"/>
                  <a:ext cx="3104850" cy="5401067"/>
                  <a:chOff x="3108993" y="705694"/>
                  <a:chExt cx="3708925" cy="5401067"/>
                </a:xfrm>
              </p:grpSpPr>
              <p:sp>
                <p:nvSpPr>
                  <p:cNvPr id="11" name="吹き出し: 角を丸めた四角形 19">
                    <a:extLst>
                      <a:ext uri="{FF2B5EF4-FFF2-40B4-BE49-F238E27FC236}">
                        <a16:creationId xmlns:a16="http://schemas.microsoft.com/office/drawing/2014/main" id="{B462500B-1BCF-6C45-9B60-8AAF1A3C9560}"/>
                      </a:ext>
                    </a:extLst>
                  </p:cNvPr>
                  <p:cNvSpPr/>
                  <p:nvPr/>
                </p:nvSpPr>
                <p:spPr>
                  <a:xfrm>
                    <a:off x="3108993" y="727903"/>
                    <a:ext cx="3605996" cy="5378858"/>
                  </a:xfrm>
                  <a:prstGeom prst="wedgeRoundRectCallout">
                    <a:avLst>
                      <a:gd name="adj1" fmla="val 53788"/>
                      <a:gd name="adj2" fmla="val 18302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12" name="テキスト ボックス 11">
                    <a:extLst>
                      <a:ext uri="{FF2B5EF4-FFF2-40B4-BE49-F238E27FC236}">
                        <a16:creationId xmlns:a16="http://schemas.microsoft.com/office/drawing/2014/main" id="{70B3089F-0B5A-EE49-88E5-0BD7655B8C07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43D0F7B-BCD7-9A42-8CB9-53F24F98BDF5}"/>
                    </a:ext>
                  </a:extLst>
                </p:cNvPr>
                <p:cNvSpPr txBox="1"/>
                <p:nvPr/>
              </p:nvSpPr>
              <p:spPr>
                <a:xfrm>
                  <a:off x="2473693" y="919958"/>
                  <a:ext cx="3018684" cy="15412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65BA24DA-FCB0-9445-B2CD-B88667DCB8B9}"/>
                  </a:ext>
                </a:extLst>
              </p:cNvPr>
              <p:cNvSpPr txBox="1"/>
              <p:nvPr/>
            </p:nvSpPr>
            <p:spPr>
              <a:xfrm>
                <a:off x="1921017" y="352950"/>
                <a:ext cx="3833740" cy="1131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8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Waves71122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」の終わりと</a:t>
                </a:r>
                <a:endParaRPr kumimoji="1" lang="en-US" altLang="ja-JP" sz="1800" b="1" dirty="0">
                  <a:solidFill>
                    <a:schemeClr val="accent4"/>
                  </a:solidFill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同じ長さになるように調節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しよう！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3553C35-E346-C145-86B7-22EB950BA291}"/>
                </a:ext>
              </a:extLst>
            </p:cNvPr>
            <p:cNvSpPr txBox="1"/>
            <p:nvPr/>
          </p:nvSpPr>
          <p:spPr>
            <a:xfrm>
              <a:off x="3629939" y="508707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7F90065-1A78-B245-8191-77B8E7E0E7B9}"/>
                </a:ext>
              </a:extLst>
            </p:cNvPr>
            <p:cNvSpPr txBox="1"/>
            <p:nvPr/>
          </p:nvSpPr>
          <p:spPr>
            <a:xfrm>
              <a:off x="1383201" y="560712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おな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27A66C4-F358-9549-9E75-18871A0601C8}"/>
                </a:ext>
              </a:extLst>
            </p:cNvPr>
            <p:cNvSpPr txBox="1"/>
            <p:nvPr/>
          </p:nvSpPr>
          <p:spPr>
            <a:xfrm>
              <a:off x="1885216" y="560574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E326C0B-41C6-064A-943E-7EF38A79D1F0}"/>
                </a:ext>
              </a:extLst>
            </p:cNvPr>
            <p:cNvSpPr txBox="1"/>
            <p:nvPr/>
          </p:nvSpPr>
          <p:spPr>
            <a:xfrm>
              <a:off x="3629939" y="5640843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ちょうせつ</a:t>
              </a: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AD17C1C-CAA4-6D4F-BD90-29EE59371003}"/>
              </a:ext>
            </a:extLst>
          </p:cNvPr>
          <p:cNvGrpSpPr/>
          <p:nvPr/>
        </p:nvGrpSpPr>
        <p:grpSpPr>
          <a:xfrm>
            <a:off x="1710393" y="304519"/>
            <a:ext cx="7173374" cy="1862048"/>
            <a:chOff x="1710393" y="304519"/>
            <a:chExt cx="717337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10393" y="304519"/>
              <a:ext cx="717337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全ての素材がカットできたら、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最後に「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Eye-79545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二段目の一番左に移動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A57AE1DA-C54F-AC44-8465-63EACC2A5A11}"/>
                </a:ext>
              </a:extLst>
            </p:cNvPr>
            <p:cNvSpPr txBox="1"/>
            <p:nvPr/>
          </p:nvSpPr>
          <p:spPr>
            <a:xfrm>
              <a:off x="2551143" y="37452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E2E0C38-DCFC-A040-86AF-106F8540D11C}"/>
                </a:ext>
              </a:extLst>
            </p:cNvPr>
            <p:cNvSpPr txBox="1"/>
            <p:nvPr/>
          </p:nvSpPr>
          <p:spPr>
            <a:xfrm>
              <a:off x="6643255" y="98932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339E2D9-620D-E24E-A308-0808162DDFDB}"/>
                </a:ext>
              </a:extLst>
            </p:cNvPr>
            <p:cNvSpPr txBox="1"/>
            <p:nvPr/>
          </p:nvSpPr>
          <p:spPr>
            <a:xfrm>
              <a:off x="1710393" y="37452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107C866-31EF-A741-AFD4-99ACAA48E936}"/>
                </a:ext>
              </a:extLst>
            </p:cNvPr>
            <p:cNvSpPr txBox="1"/>
            <p:nvPr/>
          </p:nvSpPr>
          <p:spPr>
            <a:xfrm>
              <a:off x="1789321" y="97553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さいご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12821B5-2C84-AC47-9FC7-037E801A8724}"/>
                </a:ext>
              </a:extLst>
            </p:cNvPr>
            <p:cNvSpPr txBox="1"/>
            <p:nvPr/>
          </p:nvSpPr>
          <p:spPr>
            <a:xfrm>
              <a:off x="5614189" y="991492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いちばんひだり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8D1808A-2E4E-3840-872F-612784031B9C}"/>
                </a:ext>
              </a:extLst>
            </p:cNvPr>
            <p:cNvSpPr txBox="1"/>
            <p:nvPr/>
          </p:nvSpPr>
          <p:spPr>
            <a:xfrm>
              <a:off x="4704060" y="991492"/>
              <a:ext cx="6928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にだんめ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EB9C0C6A-F204-4A4C-99DC-1F5317044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380" y="4202956"/>
            <a:ext cx="1062095" cy="16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72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E5BA1B5F-3316-4148-B257-8B40962EC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847" y="2000282"/>
            <a:ext cx="6069798" cy="445668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AC16FCE-5863-7F4F-9D66-98C6636FE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30" y="83318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0733AB4-27FA-1546-8D76-5ABA300A7A6D}"/>
              </a:ext>
            </a:extLst>
          </p:cNvPr>
          <p:cNvGrpSpPr/>
          <p:nvPr/>
        </p:nvGrpSpPr>
        <p:grpSpPr>
          <a:xfrm>
            <a:off x="2735028" y="552877"/>
            <a:ext cx="4152789" cy="1108349"/>
            <a:chOff x="1577632" y="4600511"/>
            <a:chExt cx="10734376" cy="3494519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4F018914-1CB4-7A49-8D40-5F43827C677F}"/>
                </a:ext>
              </a:extLst>
            </p:cNvPr>
            <p:cNvSpPr/>
            <p:nvPr/>
          </p:nvSpPr>
          <p:spPr>
            <a:xfrm>
              <a:off x="1577632" y="4643616"/>
              <a:ext cx="10170680" cy="345141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9C5D94E-7BCF-C645-9BDD-238DC8AA64DC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202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次は「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」をクリックして、「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」を開こう！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EB591CA2-6865-AC4F-9A95-E0DD6DFDA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7294" y="5405746"/>
            <a:ext cx="1184893" cy="899377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90DD778-D2B6-4F46-8AF3-7EDE3666B914}"/>
              </a:ext>
            </a:extLst>
          </p:cNvPr>
          <p:cNvGrpSpPr/>
          <p:nvPr/>
        </p:nvGrpSpPr>
        <p:grpSpPr>
          <a:xfrm>
            <a:off x="2505175" y="5441299"/>
            <a:ext cx="3265559" cy="1015663"/>
            <a:chOff x="2978847" y="2481289"/>
            <a:chExt cx="3658608" cy="1568378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7C0594F8-FEB1-ED44-A09E-8407A7EA3F6C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5" name="吹き出し: 角を丸めた四角形 60">
                <a:extLst>
                  <a:ext uri="{FF2B5EF4-FFF2-40B4-BE49-F238E27FC236}">
                    <a16:creationId xmlns:a16="http://schemas.microsoft.com/office/drawing/2014/main" id="{E60006A4-2545-C84E-96EE-0A5C6562BF13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115"/>
                  <a:gd name="adj2" fmla="val -256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453FF821-A407-0641-A68D-AD4F05A254E6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47EF1E4-7163-3C4D-AE4D-1EE428D44972}"/>
                </a:ext>
              </a:extLst>
            </p:cNvPr>
            <p:cNvSpPr txBox="1"/>
            <p:nvPr/>
          </p:nvSpPr>
          <p:spPr>
            <a:xfrm>
              <a:off x="3091507" y="2481289"/>
              <a:ext cx="3545948" cy="1568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様々なトランジションが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表示されたね。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5C3E1E35-6A0F-C449-BFF0-8D2378F9523D}"/>
              </a:ext>
            </a:extLst>
          </p:cNvPr>
          <p:cNvSpPr/>
          <p:nvPr/>
        </p:nvSpPr>
        <p:spPr>
          <a:xfrm>
            <a:off x="2505175" y="2006139"/>
            <a:ext cx="566016" cy="4190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7158E580-88CD-B440-B163-0CC3A7531B81}"/>
              </a:ext>
            </a:extLst>
          </p:cNvPr>
          <p:cNvSpPr/>
          <p:nvPr/>
        </p:nvSpPr>
        <p:spPr>
          <a:xfrm>
            <a:off x="1210495" y="2425148"/>
            <a:ext cx="566016" cy="1490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DCD73372-9010-A543-97E7-ADCA4A78B087}"/>
              </a:ext>
            </a:extLst>
          </p:cNvPr>
          <p:cNvSpPr/>
          <p:nvPr/>
        </p:nvSpPr>
        <p:spPr>
          <a:xfrm>
            <a:off x="1078546" y="2764204"/>
            <a:ext cx="1326724" cy="2348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51BE41C-546F-C44E-9BB7-7A5D4B88002B}"/>
              </a:ext>
            </a:extLst>
          </p:cNvPr>
          <p:cNvSpPr txBox="1"/>
          <p:nvPr/>
        </p:nvSpPr>
        <p:spPr>
          <a:xfrm>
            <a:off x="2735027" y="56654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C6ED196-56A0-3D40-BAD2-FD9C30866596}"/>
              </a:ext>
            </a:extLst>
          </p:cNvPr>
          <p:cNvSpPr txBox="1"/>
          <p:nvPr/>
        </p:nvSpPr>
        <p:spPr>
          <a:xfrm>
            <a:off x="2955600" y="1090716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BB73693-20E0-C649-B275-170E746E62C1}"/>
              </a:ext>
            </a:extLst>
          </p:cNvPr>
          <p:cNvSpPr txBox="1"/>
          <p:nvPr/>
        </p:nvSpPr>
        <p:spPr>
          <a:xfrm>
            <a:off x="4130854" y="109071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88BB5F-4C35-5A41-AB09-DB538D6F7361}"/>
              </a:ext>
            </a:extLst>
          </p:cNvPr>
          <p:cNvSpPr txBox="1"/>
          <p:nvPr/>
        </p:nvSpPr>
        <p:spPr>
          <a:xfrm>
            <a:off x="2605732" y="5474921"/>
            <a:ext cx="6928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さまざま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0805661-58DC-5A4C-8435-7A4FF7EEEC49}"/>
              </a:ext>
            </a:extLst>
          </p:cNvPr>
          <p:cNvSpPr txBox="1"/>
          <p:nvPr/>
        </p:nvSpPr>
        <p:spPr>
          <a:xfrm>
            <a:off x="2630045" y="596287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02D8671-1979-0B45-8E64-3DA8AB533FBA}"/>
              </a:ext>
            </a:extLst>
          </p:cNvPr>
          <p:cNvGrpSpPr/>
          <p:nvPr/>
        </p:nvGrpSpPr>
        <p:grpSpPr>
          <a:xfrm>
            <a:off x="333661" y="3189070"/>
            <a:ext cx="1310901" cy="795213"/>
            <a:chOff x="6270202" y="2729786"/>
            <a:chExt cx="1044998" cy="79521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70B1A322-C91E-6D4C-B481-9FB23C7E091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0" name="吹き出し: 角を丸めた四角形 19">
                <a:extLst>
                  <a:ext uri="{FF2B5EF4-FFF2-40B4-BE49-F238E27FC236}">
                    <a16:creationId xmlns:a16="http://schemas.microsoft.com/office/drawing/2014/main" id="{8ED36EB0-7D9B-0645-A451-B9CE233E2A3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B2050D29-A494-A741-BC94-17DA1BB425C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328DF3A-4FD7-F644-B4F1-148B6F5C6AF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159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72985ED9-5136-F04C-9021-C25C5DC6E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36" y="2202215"/>
            <a:ext cx="8530066" cy="452786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26548" y="167058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」を全ての動画の間に入れます。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763288B-BB03-5544-8F40-29B33D6E3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669" y="1019991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8E517CA-F8FE-DC45-B531-D2C23371D91E}"/>
              </a:ext>
            </a:extLst>
          </p:cNvPr>
          <p:cNvGrpSpPr/>
          <p:nvPr/>
        </p:nvGrpSpPr>
        <p:grpSpPr>
          <a:xfrm>
            <a:off x="1461052" y="939519"/>
            <a:ext cx="4222758" cy="1692565"/>
            <a:chOff x="1759226" y="299640"/>
            <a:chExt cx="4222758" cy="1908199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0EAB4D7-A776-D549-843C-EC09AE5E8CFF}"/>
                </a:ext>
              </a:extLst>
            </p:cNvPr>
            <p:cNvGrpSpPr/>
            <p:nvPr/>
          </p:nvGrpSpPr>
          <p:grpSpPr>
            <a:xfrm>
              <a:off x="1759226" y="299640"/>
              <a:ext cx="4222758" cy="1908199"/>
              <a:chOff x="2473693" y="919958"/>
              <a:chExt cx="3104850" cy="7719384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C858EF87-6C88-2D48-BA0C-23592B162CC4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7655454"/>
                <a:chOff x="3108993" y="705694"/>
                <a:chExt cx="3708925" cy="7655454"/>
              </a:xfrm>
            </p:grpSpPr>
            <p:sp>
              <p:nvSpPr>
                <p:cNvPr id="12" name="吹き出し: 角を丸めた四角形 19">
                  <a:extLst>
                    <a:ext uri="{FF2B5EF4-FFF2-40B4-BE49-F238E27FC236}">
                      <a16:creationId xmlns:a16="http://schemas.microsoft.com/office/drawing/2014/main" id="{59971A2F-D49E-2E49-8B37-609AD4A45517}"/>
                    </a:ext>
                  </a:extLst>
                </p:cNvPr>
                <p:cNvSpPr/>
                <p:nvPr/>
              </p:nvSpPr>
              <p:spPr>
                <a:xfrm>
                  <a:off x="3108993" y="727903"/>
                  <a:ext cx="3605996" cy="7633245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411E995B-F2A0-4640-8735-F89FA51D67D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753027E-47EC-9046-8ED7-8F180285B8AF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AC3E81B-FE2B-F24B-BA82-1110B2ABDFCB}"/>
                </a:ext>
              </a:extLst>
            </p:cNvPr>
            <p:cNvSpPr txBox="1"/>
            <p:nvPr/>
          </p:nvSpPr>
          <p:spPr>
            <a:xfrm>
              <a:off x="1877638" y="433443"/>
              <a:ext cx="3868743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それぞれのトランジションの端を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スライドして、トランジションの長さを変えることもできるよ！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AA5F9D82-CC75-234A-B12D-F3220E379D0A}"/>
              </a:ext>
            </a:extLst>
          </p:cNvPr>
          <p:cNvSpPr/>
          <p:nvPr/>
        </p:nvSpPr>
        <p:spPr>
          <a:xfrm>
            <a:off x="2737304" y="2867753"/>
            <a:ext cx="715617" cy="561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3E022BF0-4B96-E04D-83ED-540ED4B02042}"/>
              </a:ext>
            </a:extLst>
          </p:cNvPr>
          <p:cNvSpPr/>
          <p:nvPr/>
        </p:nvSpPr>
        <p:spPr>
          <a:xfrm>
            <a:off x="1233796" y="6236965"/>
            <a:ext cx="410974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1FF456AD-9F10-1449-9FB0-AE1674778829}"/>
              </a:ext>
            </a:extLst>
          </p:cNvPr>
          <p:cNvSpPr/>
          <p:nvPr/>
        </p:nvSpPr>
        <p:spPr>
          <a:xfrm>
            <a:off x="1899027" y="6258252"/>
            <a:ext cx="410974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E2C8CFA3-9725-084C-9CEE-19A580C70D9B}"/>
              </a:ext>
            </a:extLst>
          </p:cNvPr>
          <p:cNvSpPr/>
          <p:nvPr/>
        </p:nvSpPr>
        <p:spPr>
          <a:xfrm>
            <a:off x="2531817" y="6258252"/>
            <a:ext cx="410974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6C5D3623-CF1C-5443-828D-78E952E99A73}"/>
              </a:ext>
            </a:extLst>
          </p:cNvPr>
          <p:cNvCxnSpPr>
            <a:cxnSpLocks/>
          </p:cNvCxnSpPr>
          <p:nvPr/>
        </p:nvCxnSpPr>
        <p:spPr>
          <a:xfrm flipH="1">
            <a:off x="1597348" y="3404251"/>
            <a:ext cx="1189080" cy="2835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B9ABA133-5610-3E44-9ADE-BA59F5DBA2D8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2104514" y="3439161"/>
            <a:ext cx="810964" cy="28190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12B9FE2A-A98E-EA4A-86D9-68B5C620E970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2737304" y="3450826"/>
            <a:ext cx="383661" cy="28074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F4610F-06C7-5E42-9945-562A976D6671}"/>
              </a:ext>
            </a:extLst>
          </p:cNvPr>
          <p:cNvSpPr txBox="1"/>
          <p:nvPr/>
        </p:nvSpPr>
        <p:spPr>
          <a:xfrm>
            <a:off x="3657600" y="24788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785694C-330A-D642-826C-191E27E99FD9}"/>
              </a:ext>
            </a:extLst>
          </p:cNvPr>
          <p:cNvSpPr txBox="1"/>
          <p:nvPr/>
        </p:nvSpPr>
        <p:spPr>
          <a:xfrm>
            <a:off x="4475869" y="24788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FA6827B-0E15-4A42-A6FF-76067A2452A9}"/>
              </a:ext>
            </a:extLst>
          </p:cNvPr>
          <p:cNvSpPr txBox="1"/>
          <p:nvPr/>
        </p:nvSpPr>
        <p:spPr>
          <a:xfrm>
            <a:off x="5114423" y="24788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E30D01B-334B-D943-BDE5-D482464720AF}"/>
              </a:ext>
            </a:extLst>
          </p:cNvPr>
          <p:cNvSpPr txBox="1"/>
          <p:nvPr/>
        </p:nvSpPr>
        <p:spPr>
          <a:xfrm>
            <a:off x="5752977" y="24788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3442BD3-6057-BF42-83E9-653C395E972D}"/>
              </a:ext>
            </a:extLst>
          </p:cNvPr>
          <p:cNvSpPr txBox="1"/>
          <p:nvPr/>
        </p:nvSpPr>
        <p:spPr>
          <a:xfrm>
            <a:off x="4252036" y="111169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はし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2A427F6-5BC7-BA48-BA7B-074DBCB1B423}"/>
              </a:ext>
            </a:extLst>
          </p:cNvPr>
          <p:cNvSpPr txBox="1"/>
          <p:nvPr/>
        </p:nvSpPr>
        <p:spPr>
          <a:xfrm>
            <a:off x="4604110" y="161106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BF29EB8-C348-6B4C-82C0-A69460B302EA}"/>
              </a:ext>
            </a:extLst>
          </p:cNvPr>
          <p:cNvSpPr txBox="1"/>
          <p:nvPr/>
        </p:nvSpPr>
        <p:spPr>
          <a:xfrm>
            <a:off x="1596377" y="207666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956258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8FBD343-3ACD-6C4E-B31D-04D7682B4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90" y="2109554"/>
            <a:ext cx="7623313" cy="4190404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3D1EA407-D315-9F4C-8C0C-13440A93442A}"/>
              </a:ext>
            </a:extLst>
          </p:cNvPr>
          <p:cNvSpPr/>
          <p:nvPr/>
        </p:nvSpPr>
        <p:spPr>
          <a:xfrm>
            <a:off x="964097" y="5247861"/>
            <a:ext cx="2454964" cy="5267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EBD8434-40D8-7547-9A01-850D2B3E2641}"/>
              </a:ext>
            </a:extLst>
          </p:cNvPr>
          <p:cNvGrpSpPr/>
          <p:nvPr/>
        </p:nvGrpSpPr>
        <p:grpSpPr>
          <a:xfrm>
            <a:off x="3574934" y="4998047"/>
            <a:ext cx="1841892" cy="1026399"/>
            <a:chOff x="1577632" y="4643615"/>
            <a:chExt cx="10419273" cy="2366397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AE97E701-136B-6540-849F-4B4184A2E3AE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740"/>
                <a:gd name="adj2" fmla="val 3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0E0506D-78D1-A94D-8BC4-AC993D7C5B19}"/>
                </a:ext>
              </a:extLst>
            </p:cNvPr>
            <p:cNvSpPr txBox="1"/>
            <p:nvPr/>
          </p:nvSpPr>
          <p:spPr>
            <a:xfrm>
              <a:off x="1826221" y="4668367"/>
              <a:ext cx="10170684" cy="234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C9DC80-72F8-E447-BF94-4CC4FA679C09}"/>
              </a:ext>
            </a:extLst>
          </p:cNvPr>
          <p:cNvGrpSpPr/>
          <p:nvPr/>
        </p:nvGrpSpPr>
        <p:grpSpPr>
          <a:xfrm>
            <a:off x="1688529" y="312227"/>
            <a:ext cx="5570756" cy="1862048"/>
            <a:chOff x="375979" y="247506"/>
            <a:chExt cx="557075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75979" y="247506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次に、タイムラインの上の段にある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目の動画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ダブルクリックします。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画像のような項目が表示されます。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E37F6C8-6B4D-6E4A-B560-5F170337C9DB}"/>
                </a:ext>
              </a:extLst>
            </p:cNvPr>
            <p:cNvSpPr txBox="1"/>
            <p:nvPr/>
          </p:nvSpPr>
          <p:spPr>
            <a:xfrm>
              <a:off x="375979" y="3483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つぎ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4E1F35C-B869-914B-9040-F3C85FD5CE9F}"/>
                </a:ext>
              </a:extLst>
            </p:cNvPr>
            <p:cNvSpPr txBox="1"/>
            <p:nvPr/>
          </p:nvSpPr>
          <p:spPr>
            <a:xfrm>
              <a:off x="2920397" y="3483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08DC47F-235F-9143-A442-4A5AEB1EF6D5}"/>
                </a:ext>
              </a:extLst>
            </p:cNvPr>
            <p:cNvSpPr txBox="1"/>
            <p:nvPr/>
          </p:nvSpPr>
          <p:spPr>
            <a:xfrm>
              <a:off x="3419061" y="34838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だん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A661F94-D7C8-334B-BC8A-BBDDF8C96D16}"/>
                </a:ext>
              </a:extLst>
            </p:cNvPr>
            <p:cNvSpPr txBox="1"/>
            <p:nvPr/>
          </p:nvSpPr>
          <p:spPr>
            <a:xfrm>
              <a:off x="4473907" y="34838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D345D2A-22E5-CE47-B8CC-C5637B7868AD}"/>
                </a:ext>
              </a:extLst>
            </p:cNvPr>
            <p:cNvSpPr txBox="1"/>
            <p:nvPr/>
          </p:nvSpPr>
          <p:spPr>
            <a:xfrm>
              <a:off x="5055807" y="34838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353078D-E72E-D445-B5CA-29898AE91D99}"/>
                </a:ext>
              </a:extLst>
            </p:cNvPr>
            <p:cNvSpPr txBox="1"/>
            <p:nvPr/>
          </p:nvSpPr>
          <p:spPr>
            <a:xfrm>
              <a:off x="375979" y="15411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がぞう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55F79A2-57AE-A64C-B406-86281C906026}"/>
                </a:ext>
              </a:extLst>
            </p:cNvPr>
            <p:cNvSpPr txBox="1"/>
            <p:nvPr/>
          </p:nvSpPr>
          <p:spPr>
            <a:xfrm>
              <a:off x="1922456" y="154118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こうもく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044F36D-AD5D-BB45-8DA1-A9ABC821D645}"/>
                </a:ext>
              </a:extLst>
            </p:cNvPr>
            <p:cNvSpPr txBox="1"/>
            <p:nvPr/>
          </p:nvSpPr>
          <p:spPr>
            <a:xfrm>
              <a:off x="2637361" y="154118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ひょうじ</a:t>
              </a:r>
            </a:p>
          </p:txBody>
        </p:sp>
      </p:grp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81827739-D7E3-A94A-8A47-F80CC0B04EBB}"/>
              </a:ext>
            </a:extLst>
          </p:cNvPr>
          <p:cNvSpPr/>
          <p:nvPr/>
        </p:nvSpPr>
        <p:spPr>
          <a:xfrm>
            <a:off x="556590" y="2120793"/>
            <a:ext cx="4015410" cy="24675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4924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9382F85-522C-824B-B33A-C3830E5B3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87" y="2498724"/>
            <a:ext cx="7613374" cy="418575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122113" y="107802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描画モード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スクリーン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503D118-90D2-C842-BF9F-B3E30553F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914" y="1252229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DF3160B-81FB-3447-9426-D5D97618989B}"/>
              </a:ext>
            </a:extLst>
          </p:cNvPr>
          <p:cNvGrpSpPr/>
          <p:nvPr/>
        </p:nvGrpSpPr>
        <p:grpSpPr>
          <a:xfrm>
            <a:off x="3849814" y="1671923"/>
            <a:ext cx="2930277" cy="681517"/>
            <a:chOff x="1577632" y="4600511"/>
            <a:chExt cx="10734376" cy="3494519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103B8103-9793-A549-BA35-C165FA827F39}"/>
                </a:ext>
              </a:extLst>
            </p:cNvPr>
            <p:cNvSpPr/>
            <p:nvPr/>
          </p:nvSpPr>
          <p:spPr>
            <a:xfrm>
              <a:off x="1577632" y="4643616"/>
              <a:ext cx="10170680" cy="345141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9B89589-907B-9541-A5EB-03453038CC3A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1649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映像の重なり方が変わるよ！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C0DC344B-8BF5-9746-97B4-F0398F6E41AA}"/>
              </a:ext>
            </a:extLst>
          </p:cNvPr>
          <p:cNvSpPr/>
          <p:nvPr/>
        </p:nvSpPr>
        <p:spPr>
          <a:xfrm>
            <a:off x="1046432" y="4244095"/>
            <a:ext cx="484194" cy="2185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8F8BC038-A576-C74C-BDC9-A3B2928BE6E3}"/>
              </a:ext>
            </a:extLst>
          </p:cNvPr>
          <p:cNvSpPr/>
          <p:nvPr/>
        </p:nvSpPr>
        <p:spPr>
          <a:xfrm>
            <a:off x="1530626" y="5088835"/>
            <a:ext cx="2445026" cy="2087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C4738B-2849-DE47-83E3-705832505A7A}"/>
              </a:ext>
            </a:extLst>
          </p:cNvPr>
          <p:cNvSpPr txBox="1"/>
          <p:nvPr/>
        </p:nvSpPr>
        <p:spPr>
          <a:xfrm>
            <a:off x="2404325" y="1735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びょうが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7FA1E5A-A0BA-A14F-A82D-DE261070CA40}"/>
              </a:ext>
            </a:extLst>
          </p:cNvPr>
          <p:cNvSpPr txBox="1"/>
          <p:nvPr/>
        </p:nvSpPr>
        <p:spPr>
          <a:xfrm>
            <a:off x="4210980" y="7770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248DC9-D871-254D-B355-B3495BC6161A}"/>
              </a:ext>
            </a:extLst>
          </p:cNvPr>
          <p:cNvSpPr txBox="1"/>
          <p:nvPr/>
        </p:nvSpPr>
        <p:spPr>
          <a:xfrm>
            <a:off x="3853355" y="17033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5002D3-6629-BA4D-B810-CA01EDE00AC0}"/>
              </a:ext>
            </a:extLst>
          </p:cNvPr>
          <p:cNvSpPr txBox="1"/>
          <p:nvPr/>
        </p:nvSpPr>
        <p:spPr>
          <a:xfrm>
            <a:off x="4412974" y="17033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かさ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215F8D-4D10-A643-B11C-5A96BE0501D2}"/>
              </a:ext>
            </a:extLst>
          </p:cNvPr>
          <p:cNvSpPr txBox="1"/>
          <p:nvPr/>
        </p:nvSpPr>
        <p:spPr>
          <a:xfrm>
            <a:off x="5078447" y="170331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かた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8D9E22B-C369-AF40-BD95-15957FD74F61}"/>
              </a:ext>
            </a:extLst>
          </p:cNvPr>
          <p:cNvSpPr txBox="1"/>
          <p:nvPr/>
        </p:nvSpPr>
        <p:spPr>
          <a:xfrm>
            <a:off x="5503515" y="17033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913177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776D1C4-C4B7-BF48-BE85-88AA9D7BA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133" y="17231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4B027C6-F13B-4742-997C-462B0E35887C}"/>
              </a:ext>
            </a:extLst>
          </p:cNvPr>
          <p:cNvGrpSpPr/>
          <p:nvPr/>
        </p:nvGrpSpPr>
        <p:grpSpPr>
          <a:xfrm>
            <a:off x="1113181" y="502197"/>
            <a:ext cx="3666167" cy="1207333"/>
            <a:chOff x="1759226" y="299640"/>
            <a:chExt cx="4222758" cy="190819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CE0B3F55-8570-874E-AB66-F642C289D345}"/>
                </a:ext>
              </a:extLst>
            </p:cNvPr>
            <p:cNvGrpSpPr/>
            <p:nvPr/>
          </p:nvGrpSpPr>
          <p:grpSpPr>
            <a:xfrm>
              <a:off x="1759226" y="299640"/>
              <a:ext cx="4222758" cy="1908199"/>
              <a:chOff x="2473693" y="919958"/>
              <a:chExt cx="3104850" cy="7719384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B3BF73B3-96E0-4E42-96EC-F6DC58A9EB92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7655454"/>
                <a:chOff x="3108993" y="705694"/>
                <a:chExt cx="3708925" cy="7655454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3251AE87-7D30-2044-9D24-95EA9102D79C}"/>
                    </a:ext>
                  </a:extLst>
                </p:cNvPr>
                <p:cNvSpPr/>
                <p:nvPr/>
              </p:nvSpPr>
              <p:spPr>
                <a:xfrm>
                  <a:off x="3108993" y="727903"/>
                  <a:ext cx="3605996" cy="7633245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B1CFEF2F-D87A-FF49-8E7C-9E53E4F764D2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A4E6105-2CAF-A64A-955F-FFF96B6814B8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275F123-3D58-D443-B9E0-688EF02DF634}"/>
                </a:ext>
              </a:extLst>
            </p:cNvPr>
            <p:cNvSpPr txBox="1"/>
            <p:nvPr/>
          </p:nvSpPr>
          <p:spPr>
            <a:xfrm>
              <a:off x="1877638" y="433443"/>
              <a:ext cx="3868743" cy="16052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描画モードの設定が完了したら、「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79D4A07-3CA8-F843-A536-935A19166DDF}"/>
              </a:ext>
            </a:extLst>
          </p:cNvPr>
          <p:cNvSpPr txBox="1"/>
          <p:nvPr/>
        </p:nvSpPr>
        <p:spPr>
          <a:xfrm>
            <a:off x="1215983" y="6357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びょうが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229667B-229F-E54B-9A12-CC4A050F6232}"/>
              </a:ext>
            </a:extLst>
          </p:cNvPr>
          <p:cNvSpPr txBox="1"/>
          <p:nvPr/>
        </p:nvSpPr>
        <p:spPr>
          <a:xfrm>
            <a:off x="2404325" y="6357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4EDE1FF-6C59-E541-BDD0-2E139438A5B7}"/>
              </a:ext>
            </a:extLst>
          </p:cNvPr>
          <p:cNvSpPr txBox="1"/>
          <p:nvPr/>
        </p:nvSpPr>
        <p:spPr>
          <a:xfrm>
            <a:off x="2960485" y="635758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F4816A3-7A72-8B44-ADA3-217377620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48" y="1795691"/>
            <a:ext cx="8209722" cy="4431712"/>
          </a:xfrm>
          <a:prstGeom prst="rect">
            <a:avLst/>
          </a:prstGeom>
        </p:spPr>
      </p:pic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79064C5C-D0E7-664A-A26E-2B97821421EA}"/>
              </a:ext>
            </a:extLst>
          </p:cNvPr>
          <p:cNvSpPr/>
          <p:nvPr/>
        </p:nvSpPr>
        <p:spPr>
          <a:xfrm>
            <a:off x="6671979" y="5834356"/>
            <a:ext cx="951333" cy="393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105E672-3426-A249-ACF3-8EF49A53276A}"/>
              </a:ext>
            </a:extLst>
          </p:cNvPr>
          <p:cNvGrpSpPr/>
          <p:nvPr/>
        </p:nvGrpSpPr>
        <p:grpSpPr>
          <a:xfrm>
            <a:off x="6796102" y="4910529"/>
            <a:ext cx="1310901" cy="795213"/>
            <a:chOff x="6270202" y="2729786"/>
            <a:chExt cx="1044998" cy="79521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26A40352-9D89-4D4D-92C6-943533ECBF92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919781F4-DA38-1F41-9CC8-55E778D8193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20332"/>
                  <a:gd name="adj2" fmla="val 7929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00019BE-4910-094B-BEE1-0454BC98C2A0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69D9762-7D6C-9643-8A72-19029581E37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4556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68853DE5-81B2-9841-8503-7AF00926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20" y="1651458"/>
            <a:ext cx="8120270" cy="428490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D1B106A-6ACF-7C4A-99F2-9BAD9580B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516" y="0"/>
            <a:ext cx="1090465" cy="1847439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F0DBEE7-1E99-4D42-B880-3FCD190AF488}"/>
              </a:ext>
            </a:extLst>
          </p:cNvPr>
          <p:cNvGrpSpPr/>
          <p:nvPr/>
        </p:nvGrpSpPr>
        <p:grpSpPr>
          <a:xfrm>
            <a:off x="3052214" y="452797"/>
            <a:ext cx="3574716" cy="1508105"/>
            <a:chOff x="1577632" y="4600511"/>
            <a:chExt cx="10734376" cy="7732898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45162418-DD6D-BE47-8B26-0231470B3192}"/>
                </a:ext>
              </a:extLst>
            </p:cNvPr>
            <p:cNvSpPr/>
            <p:nvPr/>
          </p:nvSpPr>
          <p:spPr>
            <a:xfrm>
              <a:off x="1577632" y="4643613"/>
              <a:ext cx="10170679" cy="5526745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0855228-0812-1F43-A4BE-765444A27823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7732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次に、「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音楽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」をクリックして、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9144E377-DC7E-4844-83EB-B8C2A1CFA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153" y="4890461"/>
            <a:ext cx="1184893" cy="899377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47FF0B9-5FE3-D847-B44F-90646FA8CA71}"/>
              </a:ext>
            </a:extLst>
          </p:cNvPr>
          <p:cNvGrpSpPr/>
          <p:nvPr/>
        </p:nvGrpSpPr>
        <p:grpSpPr>
          <a:xfrm>
            <a:off x="3350030" y="5026471"/>
            <a:ext cx="3165002" cy="629433"/>
            <a:chOff x="2978847" y="2486447"/>
            <a:chExt cx="3545948" cy="1563220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BF6C000B-B2C1-4D42-B6AA-8C7883CA4E6A}"/>
                </a:ext>
              </a:extLst>
            </p:cNvPr>
            <p:cNvGrpSpPr/>
            <p:nvPr/>
          </p:nvGrpSpPr>
          <p:grpSpPr>
            <a:xfrm>
              <a:off x="2978847" y="2486447"/>
              <a:ext cx="3534903" cy="1563220"/>
              <a:chOff x="1577631" y="5113078"/>
              <a:chExt cx="9157043" cy="4651185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6F5D0B7F-92CE-3B45-9796-FBACC1F3FAF6}"/>
                  </a:ext>
                </a:extLst>
              </p:cNvPr>
              <p:cNvSpPr/>
              <p:nvPr/>
            </p:nvSpPr>
            <p:spPr>
              <a:xfrm>
                <a:off x="1577631" y="5113078"/>
                <a:ext cx="9157043" cy="4651185"/>
              </a:xfrm>
              <a:prstGeom prst="wedgeRoundRectCallout">
                <a:avLst>
                  <a:gd name="adj1" fmla="val 57115"/>
                  <a:gd name="adj2" fmla="val -256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247ED8D-307F-A746-8E8F-8106EE6FC58C}"/>
                  </a:ext>
                </a:extLst>
              </p:cNvPr>
              <p:cNvSpPr txBox="1"/>
              <p:nvPr/>
            </p:nvSpPr>
            <p:spPr>
              <a:xfrm>
                <a:off x="1869473" y="5443727"/>
                <a:ext cx="8573354" cy="1556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1A177EB-9CBB-6249-9805-29E2E643B4EF}"/>
                </a:ext>
              </a:extLst>
            </p:cNvPr>
            <p:cNvSpPr txBox="1"/>
            <p:nvPr/>
          </p:nvSpPr>
          <p:spPr>
            <a:xfrm>
              <a:off x="2978847" y="2486447"/>
              <a:ext cx="3545948" cy="1299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たくさんの音楽が表示されたね。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D2C98EC-2283-5A48-BA46-4C257F227D91}"/>
              </a:ext>
            </a:extLst>
          </p:cNvPr>
          <p:cNvSpPr txBox="1"/>
          <p:nvPr/>
        </p:nvSpPr>
        <p:spPr>
          <a:xfrm>
            <a:off x="3052213" y="46397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6CD3DD2-2A22-E047-88BA-9338A625E6A4}"/>
              </a:ext>
            </a:extLst>
          </p:cNvPr>
          <p:cNvSpPr txBox="1"/>
          <p:nvPr/>
        </p:nvSpPr>
        <p:spPr>
          <a:xfrm>
            <a:off x="3847928" y="46397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753BAF1-CCE6-7F48-9596-12C97EFC981A}"/>
              </a:ext>
            </a:extLst>
          </p:cNvPr>
          <p:cNvSpPr txBox="1"/>
          <p:nvPr/>
        </p:nvSpPr>
        <p:spPr>
          <a:xfrm>
            <a:off x="3203212" y="955875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427C34-4180-7744-A60B-6D22B8F82C6C}"/>
              </a:ext>
            </a:extLst>
          </p:cNvPr>
          <p:cNvSpPr txBox="1"/>
          <p:nvPr/>
        </p:nvSpPr>
        <p:spPr>
          <a:xfrm>
            <a:off x="4323109" y="507593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1DFDB24-1701-B046-865B-F7B54E992914}"/>
              </a:ext>
            </a:extLst>
          </p:cNvPr>
          <p:cNvSpPr txBox="1"/>
          <p:nvPr/>
        </p:nvSpPr>
        <p:spPr>
          <a:xfrm>
            <a:off x="4946690" y="507593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EF5E2FD1-FB0F-CF4C-B034-A0126B273E4D}"/>
              </a:ext>
            </a:extLst>
          </p:cNvPr>
          <p:cNvSpPr/>
          <p:nvPr/>
        </p:nvSpPr>
        <p:spPr>
          <a:xfrm>
            <a:off x="1352598" y="1650915"/>
            <a:ext cx="327115" cy="393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21A56756-ABD2-8E48-99CF-6A588253804C}"/>
              </a:ext>
            </a:extLst>
          </p:cNvPr>
          <p:cNvSpPr/>
          <p:nvPr/>
        </p:nvSpPr>
        <p:spPr>
          <a:xfrm>
            <a:off x="485420" y="2156366"/>
            <a:ext cx="1194293" cy="2091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D5E4908-68D3-124F-972B-BAAC222D1268}"/>
              </a:ext>
            </a:extLst>
          </p:cNvPr>
          <p:cNvGrpSpPr/>
          <p:nvPr/>
        </p:nvGrpSpPr>
        <p:grpSpPr>
          <a:xfrm>
            <a:off x="105615" y="2548870"/>
            <a:ext cx="1310901" cy="795213"/>
            <a:chOff x="6270202" y="2729786"/>
            <a:chExt cx="1044998" cy="79521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F5B4D3C-DEB9-3243-9423-6BBE0B99F07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04B4A0CF-917E-4545-8F29-8E89818F0F1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42F31E09-5A62-6346-80D3-11650609DCF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D98B7E8-7BDA-8147-9741-502E24AC2B14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214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FD1B144-D376-3645-9E9C-520BB8BFB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" y="2208797"/>
            <a:ext cx="8309113" cy="408747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A9D41B1-C2BD-2C4C-BC72-0D3653017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625" y="423273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9FA9693-3126-5B40-893F-D3B3166F58A3}"/>
              </a:ext>
            </a:extLst>
          </p:cNvPr>
          <p:cNvGrpSpPr/>
          <p:nvPr/>
        </p:nvGrpSpPr>
        <p:grpSpPr>
          <a:xfrm>
            <a:off x="1309579" y="561727"/>
            <a:ext cx="3666167" cy="1592763"/>
            <a:chOff x="1759226" y="299640"/>
            <a:chExt cx="4222758" cy="251737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94655ADC-4C9A-914A-BD3E-D954B2D14274}"/>
                </a:ext>
              </a:extLst>
            </p:cNvPr>
            <p:cNvGrpSpPr/>
            <p:nvPr/>
          </p:nvGrpSpPr>
          <p:grpSpPr>
            <a:xfrm>
              <a:off x="1759226" y="299640"/>
              <a:ext cx="4222758" cy="2517374"/>
              <a:chOff x="2473693" y="919958"/>
              <a:chExt cx="3104850" cy="10183727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C25BDC22-2A72-A144-861E-D86B76CE1B63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0119797"/>
                <a:chOff x="3108993" y="705694"/>
                <a:chExt cx="3708925" cy="10119797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165B5E07-6C64-5440-BE45-5D831CC81AD4}"/>
                    </a:ext>
                  </a:extLst>
                </p:cNvPr>
                <p:cNvSpPr/>
                <p:nvPr/>
              </p:nvSpPr>
              <p:spPr>
                <a:xfrm>
                  <a:off x="3108993" y="727906"/>
                  <a:ext cx="3605996" cy="10097585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FA1B3591-FAFF-D343-AC0E-5F34B75ED107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034DE73-0B44-8442-9036-1CD2656B4A5E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069DE66-03E7-6242-88C3-9033AEE0344D}"/>
                </a:ext>
              </a:extLst>
            </p:cNvPr>
            <p:cNvSpPr txBox="1"/>
            <p:nvPr/>
          </p:nvSpPr>
          <p:spPr>
            <a:xfrm>
              <a:off x="1877638" y="433443"/>
              <a:ext cx="3868743" cy="23835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搭載素材の中の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テンダー</a:t>
              </a:r>
              <a:r>
                <a:rPr kumimoji="1" lang="en-US" altLang="ja-JP" sz="16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&amp;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センチメンタル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」をクリックしよう。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4D29E22-A608-844C-B5E2-7D01A89D617B}"/>
              </a:ext>
            </a:extLst>
          </p:cNvPr>
          <p:cNvSpPr txBox="1"/>
          <p:nvPr/>
        </p:nvSpPr>
        <p:spPr>
          <a:xfrm>
            <a:off x="1412381" y="684668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0D64543-5D4A-C142-9155-F18751AA2FBF}"/>
              </a:ext>
            </a:extLst>
          </p:cNvPr>
          <p:cNvSpPr txBox="1"/>
          <p:nvPr/>
        </p:nvSpPr>
        <p:spPr>
          <a:xfrm>
            <a:off x="2376958" y="68466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FE8B8B25-ED86-6242-9F39-785AC91A0AC0}"/>
              </a:ext>
            </a:extLst>
          </p:cNvPr>
          <p:cNvSpPr/>
          <p:nvPr/>
        </p:nvSpPr>
        <p:spPr>
          <a:xfrm>
            <a:off x="1623812" y="2276980"/>
            <a:ext cx="393832" cy="5457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B4C85417-C5F7-6E42-A85A-9DCD5EDC81F0}"/>
              </a:ext>
            </a:extLst>
          </p:cNvPr>
          <p:cNvSpPr/>
          <p:nvPr/>
        </p:nvSpPr>
        <p:spPr>
          <a:xfrm>
            <a:off x="238538" y="3532624"/>
            <a:ext cx="1779105" cy="3138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59CC947-A116-CB49-8B81-153A55E8D058}"/>
              </a:ext>
            </a:extLst>
          </p:cNvPr>
          <p:cNvGrpSpPr/>
          <p:nvPr/>
        </p:nvGrpSpPr>
        <p:grpSpPr>
          <a:xfrm>
            <a:off x="128911" y="4033446"/>
            <a:ext cx="1310901" cy="795213"/>
            <a:chOff x="6270202" y="2729786"/>
            <a:chExt cx="1044998" cy="795213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19DCF15A-7FDC-1E4A-BED6-FA4F220E661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B5B02DB6-CF07-4E4D-84CE-E94343EC137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106A7E5-C802-044F-BABB-009AD85DEBE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1A3FD51-4F10-704E-9344-A66595C3A4D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874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888160" y="345975"/>
            <a:ext cx="505779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その中の「</a:t>
            </a:r>
            <a:r>
              <a:rPr kumimoji="1" lang="en-US" altLang="ja-JP" sz="2000" b="1" dirty="0" err="1">
                <a:solidFill>
                  <a:schemeClr val="accent4"/>
                </a:solidFill>
                <a:latin typeface="Meiryo" panose="020B0604030504040204" pitchFamily="34" charset="-128"/>
              </a:rPr>
              <a:t>Cacoun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タイムラインの下の段にドラッグします。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0AD7B39-D06B-8047-A7FF-49F5FE3B8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96" y="1911407"/>
            <a:ext cx="7981122" cy="460061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BF4A9E-F50B-174A-B603-997BF8931BEE}"/>
              </a:ext>
            </a:extLst>
          </p:cNvPr>
          <p:cNvSpPr txBox="1"/>
          <p:nvPr/>
        </p:nvSpPr>
        <p:spPr>
          <a:xfrm>
            <a:off x="2396836" y="43618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DFD44F-6A0A-674A-B7CB-9D0C104DBDBC}"/>
              </a:ext>
            </a:extLst>
          </p:cNvPr>
          <p:cNvSpPr txBox="1"/>
          <p:nvPr/>
        </p:nvSpPr>
        <p:spPr>
          <a:xfrm>
            <a:off x="3669045" y="105241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A6EB06-CAFD-5C46-90BC-1D85B48FFF28}"/>
              </a:ext>
            </a:extLst>
          </p:cNvPr>
          <p:cNvSpPr txBox="1"/>
          <p:nvPr/>
        </p:nvSpPr>
        <p:spPr>
          <a:xfrm>
            <a:off x="4196484" y="105241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だん</a:t>
            </a: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85FFA915-AD05-C545-8DB8-26EB042D826A}"/>
              </a:ext>
            </a:extLst>
          </p:cNvPr>
          <p:cNvSpPr/>
          <p:nvPr/>
        </p:nvSpPr>
        <p:spPr>
          <a:xfrm>
            <a:off x="1649896" y="3061252"/>
            <a:ext cx="824948" cy="5565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3D90CD1D-04C9-C94B-BA0D-7BB660CD655B}"/>
              </a:ext>
            </a:extLst>
          </p:cNvPr>
          <p:cNvSpPr/>
          <p:nvPr/>
        </p:nvSpPr>
        <p:spPr>
          <a:xfrm>
            <a:off x="957468" y="6076122"/>
            <a:ext cx="7530549" cy="4359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0722647A-6C01-FE46-95DF-9E4018640DC0}"/>
              </a:ext>
            </a:extLst>
          </p:cNvPr>
          <p:cNvCxnSpPr>
            <a:cxnSpLocks/>
          </p:cNvCxnSpPr>
          <p:nvPr/>
        </p:nvCxnSpPr>
        <p:spPr>
          <a:xfrm>
            <a:off x="2079991" y="3617843"/>
            <a:ext cx="76800" cy="24582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39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85399" y="167437"/>
            <a:ext cx="4544834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タイムラインにある音楽を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映像が終わるところでカットします。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474BB02-EA12-3C40-A361-A3CFCB264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91" y="3000227"/>
            <a:ext cx="8329481" cy="273514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418D2-0C5A-2047-964B-3A2DB75DF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334" y="1226629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FCDF509-83F3-4F43-BAE8-15943AFFAF22}"/>
              </a:ext>
            </a:extLst>
          </p:cNvPr>
          <p:cNvGrpSpPr/>
          <p:nvPr/>
        </p:nvGrpSpPr>
        <p:grpSpPr>
          <a:xfrm>
            <a:off x="3082032" y="1679426"/>
            <a:ext cx="3048201" cy="1015663"/>
            <a:chOff x="1577632" y="4600511"/>
            <a:chExt cx="10734376" cy="8013269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30553843-D0DC-8744-8EF2-CE09D65DA558}"/>
                </a:ext>
              </a:extLst>
            </p:cNvPr>
            <p:cNvSpPr/>
            <p:nvPr/>
          </p:nvSpPr>
          <p:spPr>
            <a:xfrm>
              <a:off x="1577632" y="4643612"/>
              <a:ext cx="10170679" cy="797016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B97C90B-67F9-3D48-AA0F-B70E654783F3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8013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カットした後ろ側の音楽は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3C2BCA58-C030-2248-B40B-597477723AF2}"/>
              </a:ext>
            </a:extLst>
          </p:cNvPr>
          <p:cNvSpPr/>
          <p:nvPr/>
        </p:nvSpPr>
        <p:spPr>
          <a:xfrm>
            <a:off x="3153527" y="4780064"/>
            <a:ext cx="5503945" cy="393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CD352D7-7D6F-A14B-B606-71D248E69BC7}"/>
              </a:ext>
            </a:extLst>
          </p:cNvPr>
          <p:cNvGrpSpPr/>
          <p:nvPr/>
        </p:nvGrpSpPr>
        <p:grpSpPr>
          <a:xfrm>
            <a:off x="4526097" y="3909451"/>
            <a:ext cx="1546868" cy="616702"/>
            <a:chOff x="1577632" y="4643615"/>
            <a:chExt cx="10419273" cy="1421827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10786D3D-6A98-954B-844C-16A43AD501E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20170"/>
                <a:gd name="adj2" fmla="val 8028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4FAB47D-50F0-8A4F-938C-F3FB37E0E3AD}"/>
                </a:ext>
              </a:extLst>
            </p:cNvPr>
            <p:cNvSpPr txBox="1"/>
            <p:nvPr/>
          </p:nvSpPr>
          <p:spPr>
            <a:xfrm>
              <a:off x="1826221" y="4668367"/>
              <a:ext cx="10170684" cy="120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&amp;</a:t>
              </a:r>
              <a:r>
                <a:rPr kumimoji="1" lang="ja-JP" altLang="en-US" sz="1600">
                  <a:latin typeface="Meiryo" panose="020B0604030504040204" pitchFamily="34" charset="-128"/>
                </a:rPr>
                <a:t>削除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4C7B327-D0FD-D343-B59B-14FBB6911188}"/>
              </a:ext>
            </a:extLst>
          </p:cNvPr>
          <p:cNvSpPr txBox="1"/>
          <p:nvPr/>
        </p:nvSpPr>
        <p:spPr>
          <a:xfrm>
            <a:off x="3908506" y="26722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7FD8487-30FF-6048-A300-62DAA4E62CB8}"/>
              </a:ext>
            </a:extLst>
          </p:cNvPr>
          <p:cNvSpPr txBox="1"/>
          <p:nvPr/>
        </p:nvSpPr>
        <p:spPr>
          <a:xfrm>
            <a:off x="1642752" y="86548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6B4417D-C5A1-E347-AA66-945F89248BB9}"/>
              </a:ext>
            </a:extLst>
          </p:cNvPr>
          <p:cNvSpPr txBox="1"/>
          <p:nvPr/>
        </p:nvSpPr>
        <p:spPr>
          <a:xfrm>
            <a:off x="4899508" y="171444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0E6AF3-0361-3E48-B0DC-29BDC1757202}"/>
              </a:ext>
            </a:extLst>
          </p:cNvPr>
          <p:cNvSpPr txBox="1"/>
          <p:nvPr/>
        </p:nvSpPr>
        <p:spPr>
          <a:xfrm>
            <a:off x="2384405" y="86548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AF0E535-C8E5-F04C-84E6-95111FA33A45}"/>
              </a:ext>
            </a:extLst>
          </p:cNvPr>
          <p:cNvSpPr txBox="1"/>
          <p:nvPr/>
        </p:nvSpPr>
        <p:spPr>
          <a:xfrm>
            <a:off x="4100866" y="171444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176098-C4B0-E34E-BFBF-968BA185AFF4}"/>
              </a:ext>
            </a:extLst>
          </p:cNvPr>
          <p:cNvSpPr txBox="1"/>
          <p:nvPr/>
        </p:nvSpPr>
        <p:spPr>
          <a:xfrm>
            <a:off x="4492731" y="171444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E1F52A0-F8FA-E446-B5B2-A451C2269609}"/>
              </a:ext>
            </a:extLst>
          </p:cNvPr>
          <p:cNvSpPr txBox="1"/>
          <p:nvPr/>
        </p:nvSpPr>
        <p:spPr>
          <a:xfrm>
            <a:off x="3082031" y="219174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30F6991-DDB2-6F4E-A52C-2EC1CECEAA61}"/>
              </a:ext>
            </a:extLst>
          </p:cNvPr>
          <p:cNvSpPr txBox="1"/>
          <p:nvPr/>
        </p:nvSpPr>
        <p:spPr>
          <a:xfrm>
            <a:off x="5272535" y="397158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401923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75460" y="197398"/>
            <a:ext cx="58272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画面の上に画像のような項目が表示されます。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C881BCA-FECB-F84F-8086-4EDD8A9CA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695" y="2129271"/>
            <a:ext cx="6322922" cy="454293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2FECDE3-C5AC-B54E-AEEB-CB99CEA327D3}"/>
              </a:ext>
            </a:extLst>
          </p:cNvPr>
          <p:cNvGrpSpPr/>
          <p:nvPr/>
        </p:nvGrpSpPr>
        <p:grpSpPr>
          <a:xfrm>
            <a:off x="5026047" y="5985675"/>
            <a:ext cx="1841892" cy="1026399"/>
            <a:chOff x="1577632" y="4643615"/>
            <a:chExt cx="10419273" cy="236639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17D20F41-A54B-744E-AD6D-BA7F85B251CB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740"/>
                <a:gd name="adj2" fmla="val 3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B3EBB1-AFB6-2348-A576-49926C9C0C66}"/>
                </a:ext>
              </a:extLst>
            </p:cNvPr>
            <p:cNvSpPr txBox="1"/>
            <p:nvPr/>
          </p:nvSpPr>
          <p:spPr>
            <a:xfrm>
              <a:off x="1826221" y="4668367"/>
              <a:ext cx="10170684" cy="234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0EB88DCA-1827-694E-B34A-69B6B24728A7}"/>
              </a:ext>
            </a:extLst>
          </p:cNvPr>
          <p:cNvSpPr/>
          <p:nvPr/>
        </p:nvSpPr>
        <p:spPr>
          <a:xfrm>
            <a:off x="1729692" y="6325548"/>
            <a:ext cx="2941699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F5816D-F45D-E74F-8CED-A59811083DB8}"/>
              </a:ext>
            </a:extLst>
          </p:cNvPr>
          <p:cNvSpPr txBox="1"/>
          <p:nvPr/>
        </p:nvSpPr>
        <p:spPr>
          <a:xfrm>
            <a:off x="2556761" y="26722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3C5608-3B3C-7E49-85B7-0E0C17A832C2}"/>
              </a:ext>
            </a:extLst>
          </p:cNvPr>
          <p:cNvSpPr txBox="1"/>
          <p:nvPr/>
        </p:nvSpPr>
        <p:spPr>
          <a:xfrm>
            <a:off x="1575460" y="8822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A71E29E-F1AA-FF49-83FE-60080C54268C}"/>
              </a:ext>
            </a:extLst>
          </p:cNvPr>
          <p:cNvSpPr txBox="1"/>
          <p:nvPr/>
        </p:nvSpPr>
        <p:spPr>
          <a:xfrm>
            <a:off x="3791451" y="88220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E174BA8-5380-5640-88C8-B4AA6BFD6755}"/>
              </a:ext>
            </a:extLst>
          </p:cNvPr>
          <p:cNvSpPr txBox="1"/>
          <p:nvPr/>
        </p:nvSpPr>
        <p:spPr>
          <a:xfrm>
            <a:off x="1639579" y="15076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81CF195-E2C7-E449-978F-C329F0D8ED2D}"/>
              </a:ext>
            </a:extLst>
          </p:cNvPr>
          <p:cNvSpPr txBox="1"/>
          <p:nvPr/>
        </p:nvSpPr>
        <p:spPr>
          <a:xfrm>
            <a:off x="2336188" y="150763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283A7F3-568F-BE41-AF72-8D829E6964C4}"/>
              </a:ext>
            </a:extLst>
          </p:cNvPr>
          <p:cNvSpPr txBox="1"/>
          <p:nvPr/>
        </p:nvSpPr>
        <p:spPr>
          <a:xfrm>
            <a:off x="2886514" y="150763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3765014-209A-1941-A9BC-49073CDC504E}"/>
              </a:ext>
            </a:extLst>
          </p:cNvPr>
          <p:cNvSpPr txBox="1"/>
          <p:nvPr/>
        </p:nvSpPr>
        <p:spPr>
          <a:xfrm>
            <a:off x="4401918" y="15076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7FF48C9-83A7-4A45-8539-88D6A34CE83A}"/>
              </a:ext>
            </a:extLst>
          </p:cNvPr>
          <p:cNvSpPr txBox="1"/>
          <p:nvPr/>
        </p:nvSpPr>
        <p:spPr>
          <a:xfrm>
            <a:off x="5099545" y="150763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39A4ACBC-0D57-0142-AD7D-5C53F21A298E}"/>
              </a:ext>
            </a:extLst>
          </p:cNvPr>
          <p:cNvSpPr/>
          <p:nvPr/>
        </p:nvSpPr>
        <p:spPr>
          <a:xfrm>
            <a:off x="2273087" y="2223041"/>
            <a:ext cx="3876914" cy="25141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5164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685359" y="157497"/>
            <a:ext cx="700384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項目の中の「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2000">
                <a:latin typeface="Meiryo" panose="020B0604030504040204" pitchFamily="34" charset="-128"/>
              </a:rPr>
              <a:t>」の数値を</a:t>
            </a:r>
            <a:r>
              <a:rPr kumimoji="1" lang="en-US" altLang="ja-JP" sz="2000" dirty="0">
                <a:latin typeface="Meiryo" panose="020B0604030504040204" pitchFamily="34" charset="-128"/>
              </a:rPr>
              <a:t>5.0</a:t>
            </a:r>
            <a:r>
              <a:rPr kumimoji="1" lang="ja-JP" altLang="en-US" sz="2000">
                <a:latin typeface="Meiryo" panose="020B0604030504040204" pitchFamily="34" charset="-128"/>
              </a:rPr>
              <a:t>まであげます。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9C28D0-B226-4C45-A375-DDC7F0F4D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1403992"/>
            <a:ext cx="8279296" cy="487145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0C8E9D8-3EA6-5644-A0D1-83DEA909C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442" y="582549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B0ED60C-3B5E-0441-ACAE-B793B1DE913E}"/>
              </a:ext>
            </a:extLst>
          </p:cNvPr>
          <p:cNvGrpSpPr/>
          <p:nvPr/>
        </p:nvGrpSpPr>
        <p:grpSpPr>
          <a:xfrm>
            <a:off x="1190309" y="986482"/>
            <a:ext cx="3666167" cy="630942"/>
            <a:chOff x="1759226" y="299640"/>
            <a:chExt cx="4222758" cy="2517374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E5742A2F-B37B-8640-ADDD-375E5D60C0D4}"/>
                </a:ext>
              </a:extLst>
            </p:cNvPr>
            <p:cNvGrpSpPr/>
            <p:nvPr/>
          </p:nvGrpSpPr>
          <p:grpSpPr>
            <a:xfrm>
              <a:off x="1759226" y="299640"/>
              <a:ext cx="4222758" cy="2517374"/>
              <a:chOff x="2473693" y="919958"/>
              <a:chExt cx="3104850" cy="10183727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F24E8584-3F89-5C49-907D-9F85C76EA98E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0119797"/>
                <a:chOff x="3108993" y="705694"/>
                <a:chExt cx="3708925" cy="10119797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1BDEFC39-8228-F146-A88C-EF985C09892D}"/>
                    </a:ext>
                  </a:extLst>
                </p:cNvPr>
                <p:cNvSpPr/>
                <p:nvPr/>
              </p:nvSpPr>
              <p:spPr>
                <a:xfrm>
                  <a:off x="3108993" y="727906"/>
                  <a:ext cx="3605996" cy="10097585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A8F6F2A8-03CC-6A49-98BA-4F44A6C5DF1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606C5A1-709D-D742-A435-7121DA6837BD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9D3A742-7CDD-C843-B05A-D3748F90639F}"/>
                </a:ext>
              </a:extLst>
            </p:cNvPr>
            <p:cNvSpPr txBox="1"/>
            <p:nvPr/>
          </p:nvSpPr>
          <p:spPr>
            <a:xfrm>
              <a:off x="1877638" y="433442"/>
              <a:ext cx="3868743" cy="112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音楽がだんだん小さくなるよ。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056EA222-5C61-0340-BED8-0F9D15D1C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13" y="5668906"/>
            <a:ext cx="1342120" cy="1018718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43DBEAF-FCF3-3E44-8B72-AE45DD491A59}"/>
              </a:ext>
            </a:extLst>
          </p:cNvPr>
          <p:cNvGrpSpPr/>
          <p:nvPr/>
        </p:nvGrpSpPr>
        <p:grpSpPr>
          <a:xfrm>
            <a:off x="2110303" y="5840462"/>
            <a:ext cx="2746173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587DAC9-0814-4C45-AEDF-D8E3924AC6C3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31F2789D-3B2B-3349-A098-6724E29CC97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BDED328-78FE-9B47-9BD8-ED1AD91CFD5D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できたら「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OK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」を押そう！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25A9CE4-00D2-004F-9755-E43F4E39D144}"/>
                </a:ext>
              </a:extLst>
            </p:cNvPr>
            <p:cNvSpPr txBox="1"/>
            <p:nvPr/>
          </p:nvSpPr>
          <p:spPr>
            <a:xfrm>
              <a:off x="5577729" y="5241997"/>
              <a:ext cx="5240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81398D8-B90A-854C-AD42-BE3E8860970A}"/>
              </a:ext>
            </a:extLst>
          </p:cNvPr>
          <p:cNvSpPr txBox="1"/>
          <p:nvPr/>
        </p:nvSpPr>
        <p:spPr>
          <a:xfrm>
            <a:off x="1293111" y="106651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AE8B208-7026-A344-86A6-7FFE591E902D}"/>
              </a:ext>
            </a:extLst>
          </p:cNvPr>
          <p:cNvSpPr txBox="1"/>
          <p:nvPr/>
        </p:nvSpPr>
        <p:spPr>
          <a:xfrm>
            <a:off x="676444" y="2275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D89366-7C2E-9A42-853D-D07531E18D59}"/>
              </a:ext>
            </a:extLst>
          </p:cNvPr>
          <p:cNvSpPr txBox="1"/>
          <p:nvPr/>
        </p:nvSpPr>
        <p:spPr>
          <a:xfrm>
            <a:off x="1409187" y="2275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921FEB6-3D65-764C-AD3B-E4DAE3C09EEE}"/>
              </a:ext>
            </a:extLst>
          </p:cNvPr>
          <p:cNvSpPr txBox="1"/>
          <p:nvPr/>
        </p:nvSpPr>
        <p:spPr>
          <a:xfrm>
            <a:off x="4507661" y="2275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D4815F-E763-8F4F-8864-30D4F5C7A34B}"/>
              </a:ext>
            </a:extLst>
          </p:cNvPr>
          <p:cNvSpPr txBox="1"/>
          <p:nvPr/>
        </p:nvSpPr>
        <p:spPr>
          <a:xfrm>
            <a:off x="2682178" y="106651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EE2BA2A8-AD7C-E14F-A2C9-801E6A691317}"/>
              </a:ext>
            </a:extLst>
          </p:cNvPr>
          <p:cNvSpPr/>
          <p:nvPr/>
        </p:nvSpPr>
        <p:spPr>
          <a:xfrm>
            <a:off x="2682178" y="2918863"/>
            <a:ext cx="5007021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B8E0C809-98D3-664C-A47F-ECA6FA0D4CA9}"/>
              </a:ext>
            </a:extLst>
          </p:cNvPr>
          <p:cNvSpPr/>
          <p:nvPr/>
        </p:nvSpPr>
        <p:spPr>
          <a:xfrm>
            <a:off x="7345017" y="5840462"/>
            <a:ext cx="1212575" cy="421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BC4780F-9418-2648-B125-245A71FEBE29}"/>
              </a:ext>
            </a:extLst>
          </p:cNvPr>
          <p:cNvGrpSpPr/>
          <p:nvPr/>
        </p:nvGrpSpPr>
        <p:grpSpPr>
          <a:xfrm>
            <a:off x="7554803" y="5045249"/>
            <a:ext cx="1310901" cy="795213"/>
            <a:chOff x="6270202" y="2729786"/>
            <a:chExt cx="1044998" cy="79521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637C32E6-4DB0-7642-B1EF-0C740A9BF62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1" name="吹き出し: 角を丸めた四角形 19">
                <a:extLst>
                  <a:ext uri="{FF2B5EF4-FFF2-40B4-BE49-F238E27FC236}">
                    <a16:creationId xmlns:a16="http://schemas.microsoft.com/office/drawing/2014/main" id="{A98D1727-ABD1-F846-BA13-C526825E2F7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30189"/>
                  <a:gd name="adj2" fmla="val 8112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06BF489-732E-E14C-8A20-FF6872B143E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7E61AE2-CF40-4A4A-B27E-C2963AF79A7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05133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B8343AF-0D5C-4345-A51C-09F6D305A964}"/>
              </a:ext>
            </a:extLst>
          </p:cNvPr>
          <p:cNvGrpSpPr/>
          <p:nvPr/>
        </p:nvGrpSpPr>
        <p:grpSpPr>
          <a:xfrm>
            <a:off x="934278" y="1400921"/>
            <a:ext cx="6231836" cy="577081"/>
            <a:chOff x="934278" y="1400921"/>
            <a:chExt cx="6231836" cy="577081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CAAAAEE2-9E74-814D-BC65-016A2CA25EE6}"/>
                </a:ext>
              </a:extLst>
            </p:cNvPr>
            <p:cNvSpPr txBox="1"/>
            <p:nvPr/>
          </p:nvSpPr>
          <p:spPr>
            <a:xfrm>
              <a:off x="934278" y="1400921"/>
              <a:ext cx="6231836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→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「プロジェクトを別名で保存」を選択します。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CA9319D-077C-034A-9E88-BD3B161D4F02}"/>
                </a:ext>
              </a:extLst>
            </p:cNvPr>
            <p:cNvSpPr txBox="1"/>
            <p:nvPr/>
          </p:nvSpPr>
          <p:spPr>
            <a:xfrm>
              <a:off x="4224673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3679726-9C8B-7D42-A928-3B3CF026F6FA}"/>
                </a:ext>
              </a:extLst>
            </p:cNvPr>
            <p:cNvSpPr txBox="1"/>
            <p:nvPr/>
          </p:nvSpPr>
          <p:spPr>
            <a:xfrm>
              <a:off x="3551817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べつめい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E956133-27A7-1444-A028-35107CA1E6D5}"/>
                </a:ext>
              </a:extLst>
            </p:cNvPr>
            <p:cNvSpPr txBox="1"/>
            <p:nvPr/>
          </p:nvSpPr>
          <p:spPr>
            <a:xfrm>
              <a:off x="5149012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E1F4A57-D244-A04D-8FB5-571E5C0F3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207" y="2255192"/>
            <a:ext cx="5847695" cy="326610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284046" y="4691991"/>
            <a:ext cx="1911883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FF04A95-EF92-154F-963D-812CBCBEE97C}"/>
              </a:ext>
            </a:extLst>
          </p:cNvPr>
          <p:cNvGrpSpPr/>
          <p:nvPr/>
        </p:nvGrpSpPr>
        <p:grpSpPr>
          <a:xfrm>
            <a:off x="1332020" y="1059635"/>
            <a:ext cx="6560015" cy="1131079"/>
            <a:chOff x="1332020" y="1059635"/>
            <a:chExt cx="6560015" cy="1131079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3D7E613-8906-484D-BE4A-5BC30FAFBA01}"/>
                </a:ext>
              </a:extLst>
            </p:cNvPr>
            <p:cNvSpPr txBox="1"/>
            <p:nvPr/>
          </p:nvSpPr>
          <p:spPr>
            <a:xfrm>
              <a:off x="1497979" y="1059635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）０８しょきゅう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7F7331D-7DB9-C94C-A86C-B6F9ACB534DA}"/>
                </a:ext>
              </a:extLst>
            </p:cNvPr>
            <p:cNvSpPr txBox="1"/>
            <p:nvPr/>
          </p:nvSpPr>
          <p:spPr>
            <a:xfrm>
              <a:off x="2425881" y="1096388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E747E3F-72E0-A342-AF2F-21318F6885AA}"/>
                </a:ext>
              </a:extLst>
            </p:cNvPr>
            <p:cNvSpPr txBox="1"/>
            <p:nvPr/>
          </p:nvSpPr>
          <p:spPr>
            <a:xfrm>
              <a:off x="1332020" y="1643551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8A6B04B-30FE-6041-BB74-51092EB1D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35" y="2204700"/>
            <a:ext cx="7106478" cy="435109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6450495" y="2356149"/>
            <a:ext cx="1242391" cy="39698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FB6BF9-B534-9348-A84C-4A339618B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663" y="2073820"/>
            <a:ext cx="5777314" cy="457645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093596" y="6269494"/>
            <a:ext cx="88235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3260035" y="2982163"/>
            <a:ext cx="2760509" cy="6511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1274458" y="2991271"/>
            <a:ext cx="1379843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「印象映像」という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305487" y="20772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637997" y="2077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73309" y="2077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082374" y="211019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1689F3F-9A74-D74A-876A-1BE59B0F1090}"/>
              </a:ext>
            </a:extLst>
          </p:cNvPr>
          <p:cNvSpPr txBox="1"/>
          <p:nvPr/>
        </p:nvSpPr>
        <p:spPr>
          <a:xfrm>
            <a:off x="4754768" y="4714693"/>
            <a:ext cx="13388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いんしょうえいぞう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90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E78CAB-4541-2347-84B4-5CBE8A436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095" y="1844584"/>
            <a:ext cx="6930207" cy="494384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273142" y="5138529"/>
            <a:ext cx="2867959" cy="474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7C19839-D858-4C40-AD6F-31DA7C749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01" y="428296"/>
            <a:ext cx="4562628" cy="27110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0B79570-DDF4-F24A-96CE-92B8A4F6D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17815" y="4125361"/>
            <a:ext cx="1128281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動画の印象を考えてみる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4" y="1303606"/>
            <a:ext cx="233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　　　　いんしょう　　　　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6E5F0CD-730D-A144-84BF-42C5C8EA1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5BC304-B0C9-E74E-9426-11C895984FD1}"/>
              </a:ext>
            </a:extLst>
          </p:cNvPr>
          <p:cNvSpPr txBox="1"/>
          <p:nvPr/>
        </p:nvSpPr>
        <p:spPr>
          <a:xfrm>
            <a:off x="3125148" y="1303605"/>
            <a:ext cx="761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11536517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BD9CA2F-D6CD-0B49-8678-B0DF33A0A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81" y="2718006"/>
            <a:ext cx="1636286" cy="136614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7B5FD1C-E4BB-E940-91F9-B3976E741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30" y="488396"/>
            <a:ext cx="1277736" cy="203621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0D24889-5780-4544-B8BA-72FFD772B681}"/>
              </a:ext>
            </a:extLst>
          </p:cNvPr>
          <p:cNvGrpSpPr/>
          <p:nvPr/>
        </p:nvGrpSpPr>
        <p:grpSpPr>
          <a:xfrm>
            <a:off x="1162520" y="991992"/>
            <a:ext cx="3019569" cy="1508105"/>
            <a:chOff x="1371262" y="289720"/>
            <a:chExt cx="3019569" cy="1508105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8B997630-A59A-A746-8B2A-26DB4A535CE1}"/>
                </a:ext>
              </a:extLst>
            </p:cNvPr>
            <p:cNvGrpSpPr/>
            <p:nvPr/>
          </p:nvGrpSpPr>
          <p:grpSpPr>
            <a:xfrm>
              <a:off x="1371263" y="289720"/>
              <a:ext cx="3019568" cy="1508105"/>
              <a:chOff x="1577632" y="4600511"/>
              <a:chExt cx="10170684" cy="4866975"/>
            </a:xfrm>
          </p:grpSpPr>
          <p:sp>
            <p:nvSpPr>
              <p:cNvPr id="11" name="吹き出し: 角を丸めた四角形 60">
                <a:extLst>
                  <a:ext uri="{FF2B5EF4-FFF2-40B4-BE49-F238E27FC236}">
                    <a16:creationId xmlns:a16="http://schemas.microsoft.com/office/drawing/2014/main" id="{AF01F62D-5AF3-3D4D-B452-8B12EAF867A2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482386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5BFF429-C58C-B848-8C0A-17D1BD56D0F9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4866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今回編集した動画の続きに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どんな動画を入れたいか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考えてみよう！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00CC3C4-7BF9-D54B-A7FC-EA3A8C2820E6}"/>
                </a:ext>
              </a:extLst>
            </p:cNvPr>
            <p:cNvSpPr txBox="1"/>
            <p:nvPr/>
          </p:nvSpPr>
          <p:spPr>
            <a:xfrm>
              <a:off x="2596352" y="30307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B34E821-060A-F947-8CA3-681694BCCEA6}"/>
                </a:ext>
              </a:extLst>
            </p:cNvPr>
            <p:cNvSpPr txBox="1"/>
            <p:nvPr/>
          </p:nvSpPr>
          <p:spPr>
            <a:xfrm>
              <a:off x="1414421" y="303077"/>
              <a:ext cx="12234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5B34196-07AF-3843-92E3-E5509E51DF45}"/>
                </a:ext>
              </a:extLst>
            </p:cNvPr>
            <p:cNvSpPr txBox="1"/>
            <p:nvPr/>
          </p:nvSpPr>
          <p:spPr>
            <a:xfrm>
              <a:off x="3165739" y="303077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つづ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254DC49-5D59-5740-A3B2-D207D2DBECC1}"/>
                </a:ext>
              </a:extLst>
            </p:cNvPr>
            <p:cNvSpPr txBox="1"/>
            <p:nvPr/>
          </p:nvSpPr>
          <p:spPr>
            <a:xfrm>
              <a:off x="2026965" y="80423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E25E045-B552-2749-97DA-58CBB45C5D58}"/>
                </a:ext>
              </a:extLst>
            </p:cNvPr>
            <p:cNvSpPr txBox="1"/>
            <p:nvPr/>
          </p:nvSpPr>
          <p:spPr>
            <a:xfrm>
              <a:off x="2596351" y="80423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508288E-0839-3446-A994-964AD7FAF500}"/>
                </a:ext>
              </a:extLst>
            </p:cNvPr>
            <p:cNvSpPr txBox="1"/>
            <p:nvPr/>
          </p:nvSpPr>
          <p:spPr>
            <a:xfrm>
              <a:off x="1371262" y="130449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457771C-4199-5240-A8BC-A494997358F6}"/>
              </a:ext>
            </a:extLst>
          </p:cNvPr>
          <p:cNvGrpSpPr/>
          <p:nvPr/>
        </p:nvGrpSpPr>
        <p:grpSpPr>
          <a:xfrm>
            <a:off x="3682408" y="2744598"/>
            <a:ext cx="3284714" cy="1557777"/>
            <a:chOff x="3993252" y="2474929"/>
            <a:chExt cx="3284714" cy="155777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05E0A266-6190-1E45-A36C-DF04C123CAA1}"/>
                </a:ext>
              </a:extLst>
            </p:cNvPr>
            <p:cNvGrpSpPr/>
            <p:nvPr/>
          </p:nvGrpSpPr>
          <p:grpSpPr>
            <a:xfrm>
              <a:off x="3993253" y="2474929"/>
              <a:ext cx="3284713" cy="1557777"/>
              <a:chOff x="1577632" y="4600511"/>
              <a:chExt cx="10170684" cy="4745230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56CAB9B8-678A-594D-9599-61342111BB97}"/>
                  </a:ext>
                </a:extLst>
              </p:cNvPr>
              <p:cNvSpPr/>
              <p:nvPr/>
            </p:nvSpPr>
            <p:spPr>
              <a:xfrm>
                <a:off x="1577632" y="4643613"/>
                <a:ext cx="10170681" cy="4702128"/>
              </a:xfrm>
              <a:prstGeom prst="wedgeRoundRectCallout">
                <a:avLst>
                  <a:gd name="adj1" fmla="val -58696"/>
                  <a:gd name="adj2" fmla="val -1327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7C6E6410-01EC-7941-9D77-5821E65B1A69}"/>
                  </a:ext>
                </a:extLst>
              </p:cNvPr>
              <p:cNvSpPr txBox="1"/>
              <p:nvPr/>
            </p:nvSpPr>
            <p:spPr>
              <a:xfrm>
                <a:off x="1577638" y="4600511"/>
                <a:ext cx="10170678" cy="3412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編集した動画を見て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どのような感情になったかも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考えてみましょう！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4735F66-A563-0D40-8370-23476E4EB941}"/>
                </a:ext>
              </a:extLst>
            </p:cNvPr>
            <p:cNvSpPr txBox="1"/>
            <p:nvPr/>
          </p:nvSpPr>
          <p:spPr>
            <a:xfrm>
              <a:off x="4826264" y="249817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E08EE6F-A45F-554B-8489-68AEC40A2561}"/>
                </a:ext>
              </a:extLst>
            </p:cNvPr>
            <p:cNvSpPr txBox="1"/>
            <p:nvPr/>
          </p:nvSpPr>
          <p:spPr>
            <a:xfrm>
              <a:off x="4029876" y="2498179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へんしゅう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476CFBC5-DC4F-E34C-9B73-D17ABCCF4463}"/>
                </a:ext>
              </a:extLst>
            </p:cNvPr>
            <p:cNvSpPr txBox="1"/>
            <p:nvPr/>
          </p:nvSpPr>
          <p:spPr>
            <a:xfrm>
              <a:off x="5412157" y="249817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93A1514-EEBF-2747-B623-E48DBCD7F299}"/>
                </a:ext>
              </a:extLst>
            </p:cNvPr>
            <p:cNvSpPr txBox="1"/>
            <p:nvPr/>
          </p:nvSpPr>
          <p:spPr>
            <a:xfrm>
              <a:off x="4911832" y="298450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かんじょう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B993451-2D19-2843-B0C1-0B4AA82E5534}"/>
                </a:ext>
              </a:extLst>
            </p:cNvPr>
            <p:cNvSpPr txBox="1"/>
            <p:nvPr/>
          </p:nvSpPr>
          <p:spPr>
            <a:xfrm>
              <a:off x="3993252" y="348131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FAF03C0D-B61D-F140-913D-2B40EA549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98451" y="4360421"/>
            <a:ext cx="1091334" cy="196542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28DC267-70CD-3D4C-B618-5808A2AC7D9A}"/>
              </a:ext>
            </a:extLst>
          </p:cNvPr>
          <p:cNvGrpSpPr/>
          <p:nvPr/>
        </p:nvGrpSpPr>
        <p:grpSpPr>
          <a:xfrm>
            <a:off x="1269995" y="4792224"/>
            <a:ext cx="2476745" cy="1128633"/>
            <a:chOff x="1655955" y="4587564"/>
            <a:chExt cx="2476745" cy="1128633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E979BC41-FFDB-0F41-8914-1C5320FA02A4}"/>
                </a:ext>
              </a:extLst>
            </p:cNvPr>
            <p:cNvGrpSpPr/>
            <p:nvPr/>
          </p:nvGrpSpPr>
          <p:grpSpPr>
            <a:xfrm>
              <a:off x="1655955" y="4587564"/>
              <a:ext cx="2476745" cy="1128633"/>
              <a:chOff x="1577632" y="4600511"/>
              <a:chExt cx="10170684" cy="15472461"/>
            </a:xfrm>
          </p:grpSpPr>
          <p:sp>
            <p:nvSpPr>
              <p:cNvPr id="27" name="吹き出し: 角を丸めた四角形 60">
                <a:extLst>
                  <a:ext uri="{FF2B5EF4-FFF2-40B4-BE49-F238E27FC236}">
                    <a16:creationId xmlns:a16="http://schemas.microsoft.com/office/drawing/2014/main" id="{C231E016-E878-7348-8009-61CFA3A99DA8}"/>
                  </a:ext>
                </a:extLst>
              </p:cNvPr>
              <p:cNvSpPr/>
              <p:nvPr/>
            </p:nvSpPr>
            <p:spPr>
              <a:xfrm>
                <a:off x="1577632" y="4643611"/>
                <a:ext cx="10170681" cy="15429361"/>
              </a:xfrm>
              <a:prstGeom prst="wedgeRoundRectCallout">
                <a:avLst>
                  <a:gd name="adj1" fmla="val 60523"/>
                  <a:gd name="adj2" fmla="val -2171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117FBAF8-4CF2-4F4A-AD63-39C662B1C70C}"/>
                  </a:ext>
                </a:extLst>
              </p:cNvPr>
              <p:cNvSpPr txBox="1"/>
              <p:nvPr/>
            </p:nvSpPr>
            <p:spPr>
              <a:xfrm>
                <a:off x="1577638" y="4600511"/>
                <a:ext cx="10170678" cy="9879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考えた内容を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紙に書いてみよう！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970F7CB-0030-F84E-A0EE-FAF66D8BE75C}"/>
                </a:ext>
              </a:extLst>
            </p:cNvPr>
            <p:cNvSpPr txBox="1"/>
            <p:nvPr/>
          </p:nvSpPr>
          <p:spPr>
            <a:xfrm>
              <a:off x="1668853" y="5096454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AC4E8D4-A54F-B149-B951-13E1E82CAFD9}"/>
                </a:ext>
              </a:extLst>
            </p:cNvPr>
            <p:cNvSpPr txBox="1"/>
            <p:nvPr/>
          </p:nvSpPr>
          <p:spPr>
            <a:xfrm>
              <a:off x="2109999" y="5096454"/>
              <a:ext cx="31290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FDCAA37-D1B2-AC44-B448-3A63E3AADD97}"/>
                </a:ext>
              </a:extLst>
            </p:cNvPr>
            <p:cNvSpPr txBox="1"/>
            <p:nvPr/>
          </p:nvSpPr>
          <p:spPr>
            <a:xfrm>
              <a:off x="1700448" y="4627835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32E4CFA-E572-AE41-9CE2-5297C35CDF0F}"/>
                </a:ext>
              </a:extLst>
            </p:cNvPr>
            <p:cNvSpPr txBox="1"/>
            <p:nvPr/>
          </p:nvSpPr>
          <p:spPr>
            <a:xfrm>
              <a:off x="2266452" y="462783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ないよう</a:t>
              </a:r>
              <a:endParaRPr kumimoji="1" lang="en-US" altLang="ja-JP" sz="9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7" name="タイトル 2">
            <a:extLst>
              <a:ext uri="{FF2B5EF4-FFF2-40B4-BE49-F238E27FC236}">
                <a16:creationId xmlns:a16="http://schemas.microsoft.com/office/drawing/2014/main" id="{B8BAE31D-5CB8-5E47-A9AC-1A1E9142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72" y="230404"/>
            <a:ext cx="7249886" cy="746846"/>
          </a:xfrm>
        </p:spPr>
        <p:txBody>
          <a:bodyPr rtlCol="0"/>
          <a:lstStyle/>
          <a:p>
            <a:r>
              <a:rPr lang="ja-JP" altLang="en-US"/>
              <a:t>動画の印象を考えてみる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9BBEF3-F12C-8C40-A3D0-81FDB9D7CDAF}"/>
              </a:ext>
            </a:extLst>
          </p:cNvPr>
          <p:cNvSpPr txBox="1"/>
          <p:nvPr/>
        </p:nvSpPr>
        <p:spPr>
          <a:xfrm>
            <a:off x="1164499" y="160779"/>
            <a:ext cx="1232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いんしょう　　　　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26662F-B03E-EE4C-8DDD-6C0E624749CA}"/>
              </a:ext>
            </a:extLst>
          </p:cNvPr>
          <p:cNvSpPr txBox="1"/>
          <p:nvPr/>
        </p:nvSpPr>
        <p:spPr>
          <a:xfrm>
            <a:off x="2127842" y="160779"/>
            <a:ext cx="761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かんが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AD52EEB-6737-7B4A-9319-710EF87333EE}"/>
              </a:ext>
            </a:extLst>
          </p:cNvPr>
          <p:cNvSpPr txBox="1"/>
          <p:nvPr/>
        </p:nvSpPr>
        <p:spPr>
          <a:xfrm>
            <a:off x="273502" y="160779"/>
            <a:ext cx="900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</p:spTree>
    <p:extLst>
      <p:ext uri="{BB962C8B-B14F-4D97-AF65-F5344CB8AC3E}">
        <p14:creationId xmlns:p14="http://schemas.microsoft.com/office/powerpoint/2010/main" val="21001966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791FDCA-FF8D-AD4F-940A-5CF4639BE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62555" y="976274"/>
            <a:ext cx="1128281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EA3B850-4AB6-5640-AADF-C0C467DB90A8}"/>
              </a:ext>
            </a:extLst>
          </p:cNvPr>
          <p:cNvGrpSpPr/>
          <p:nvPr/>
        </p:nvGrpSpPr>
        <p:grpSpPr>
          <a:xfrm>
            <a:off x="1657314" y="1207536"/>
            <a:ext cx="3284714" cy="1590695"/>
            <a:chOff x="1682450" y="899424"/>
            <a:chExt cx="3284714" cy="1590695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2DBF79EB-DFF4-C54A-BA6E-6D64BB73DCF6}"/>
                </a:ext>
              </a:extLst>
            </p:cNvPr>
            <p:cNvGrpSpPr/>
            <p:nvPr/>
          </p:nvGrpSpPr>
          <p:grpSpPr>
            <a:xfrm>
              <a:off x="1682451" y="899424"/>
              <a:ext cx="3284713" cy="1590695"/>
              <a:chOff x="1577632" y="4600511"/>
              <a:chExt cx="10170684" cy="15472461"/>
            </a:xfrm>
          </p:grpSpPr>
          <p:sp>
            <p:nvSpPr>
              <p:cNvPr id="15" name="吹き出し: 角を丸めた四角形 60">
                <a:extLst>
                  <a:ext uri="{FF2B5EF4-FFF2-40B4-BE49-F238E27FC236}">
                    <a16:creationId xmlns:a16="http://schemas.microsoft.com/office/drawing/2014/main" id="{D70A6BA3-BF03-F14D-BBA9-DFC0D2E6CD87}"/>
                  </a:ext>
                </a:extLst>
              </p:cNvPr>
              <p:cNvSpPr/>
              <p:nvPr/>
            </p:nvSpPr>
            <p:spPr>
              <a:xfrm>
                <a:off x="1577632" y="4643611"/>
                <a:ext cx="10170681" cy="15429361"/>
              </a:xfrm>
              <a:prstGeom prst="wedgeRoundRectCallout">
                <a:avLst>
                  <a:gd name="adj1" fmla="val 60523"/>
                  <a:gd name="adj2" fmla="val -2171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0C644AB0-FEE8-2146-BF1D-A717C3A6C2D9}"/>
                  </a:ext>
                </a:extLst>
              </p:cNvPr>
              <p:cNvSpPr txBox="1"/>
              <p:nvPr/>
            </p:nvSpPr>
            <p:spPr>
              <a:xfrm>
                <a:off x="1577638" y="4600511"/>
                <a:ext cx="10170678" cy="14669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今回の動画編集はここまでだよ！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作った動画の感想も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紙に書いてみよう！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4DB7019-0C68-254B-B746-41025185AC1C}"/>
                </a:ext>
              </a:extLst>
            </p:cNvPr>
            <p:cNvSpPr txBox="1"/>
            <p:nvPr/>
          </p:nvSpPr>
          <p:spPr>
            <a:xfrm>
              <a:off x="2278300" y="970282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どうがへんしゅう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7B6F878-B39C-1C46-866A-9D223CBD422A}"/>
                </a:ext>
              </a:extLst>
            </p:cNvPr>
            <p:cNvSpPr txBox="1"/>
            <p:nvPr/>
          </p:nvSpPr>
          <p:spPr>
            <a:xfrm>
              <a:off x="1708912" y="97028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068F4DC-126C-1B4B-BFE8-4E11A2427564}"/>
                </a:ext>
              </a:extLst>
            </p:cNvPr>
            <p:cNvSpPr txBox="1"/>
            <p:nvPr/>
          </p:nvSpPr>
          <p:spPr>
            <a:xfrm>
              <a:off x="1682450" y="144677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A96CF7D-7D2A-C346-9E5C-833835E5E7BE}"/>
                </a:ext>
              </a:extLst>
            </p:cNvPr>
            <p:cNvSpPr txBox="1"/>
            <p:nvPr/>
          </p:nvSpPr>
          <p:spPr>
            <a:xfrm>
              <a:off x="2303135" y="144677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FF09194-3F76-B54E-BC7C-3DFE00B0674B}"/>
                </a:ext>
              </a:extLst>
            </p:cNvPr>
            <p:cNvSpPr txBox="1"/>
            <p:nvPr/>
          </p:nvSpPr>
          <p:spPr>
            <a:xfrm>
              <a:off x="2904806" y="144677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かんそう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12DC57C-1CFD-DD40-92D6-8D85888A8722}"/>
                </a:ext>
              </a:extLst>
            </p:cNvPr>
            <p:cNvSpPr txBox="1"/>
            <p:nvPr/>
          </p:nvSpPr>
          <p:spPr>
            <a:xfrm>
              <a:off x="1682450" y="192515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94DBD43-EFB3-5942-9B4E-EBBE4D598139}"/>
                </a:ext>
              </a:extLst>
            </p:cNvPr>
            <p:cNvSpPr txBox="1"/>
            <p:nvPr/>
          </p:nvSpPr>
          <p:spPr>
            <a:xfrm>
              <a:off x="2123596" y="192515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7FA82CA8-94DA-2B40-B48F-FF0FDF0F0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029" y="3649683"/>
            <a:ext cx="1452270" cy="1212506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7F05FB4-9791-7744-B9A7-26E6A96512B6}"/>
              </a:ext>
            </a:extLst>
          </p:cNvPr>
          <p:cNvGrpSpPr/>
          <p:nvPr/>
        </p:nvGrpSpPr>
        <p:grpSpPr>
          <a:xfrm>
            <a:off x="4049391" y="3622206"/>
            <a:ext cx="4079725" cy="2095306"/>
            <a:chOff x="1577632" y="4600511"/>
            <a:chExt cx="10170684" cy="7489907"/>
          </a:xfrm>
        </p:grpSpPr>
        <p:sp>
          <p:nvSpPr>
            <p:cNvPr id="33" name="吹き出し: 角を丸めた四角形 60">
              <a:extLst>
                <a:ext uri="{FF2B5EF4-FFF2-40B4-BE49-F238E27FC236}">
                  <a16:creationId xmlns:a16="http://schemas.microsoft.com/office/drawing/2014/main" id="{687E4254-CED1-164B-BDAE-AB270666F52D}"/>
                </a:ext>
              </a:extLst>
            </p:cNvPr>
            <p:cNvSpPr/>
            <p:nvPr/>
          </p:nvSpPr>
          <p:spPr>
            <a:xfrm>
              <a:off x="1577632" y="4643614"/>
              <a:ext cx="10170682" cy="7446804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39592E2-5DF0-404C-834B-18EC54A669D1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7151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考えた内容は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これからの動画編集にも活かせそうだね！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今回学習した描画モードを使うと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表現の幅が広がるね！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027D755-F46C-DB4D-8574-DE08DB20346F}"/>
              </a:ext>
            </a:extLst>
          </p:cNvPr>
          <p:cNvSpPr txBox="1"/>
          <p:nvPr/>
        </p:nvSpPr>
        <p:spPr>
          <a:xfrm>
            <a:off x="5014298" y="4149451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6EC6C1B-AC1A-E445-AECD-C3B83499A8FE}"/>
              </a:ext>
            </a:extLst>
          </p:cNvPr>
          <p:cNvSpPr txBox="1"/>
          <p:nvPr/>
        </p:nvSpPr>
        <p:spPr>
          <a:xfrm>
            <a:off x="6326695" y="414945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532B2AB-5239-2F4B-9E9E-1B48D5CF3422}"/>
              </a:ext>
            </a:extLst>
          </p:cNvPr>
          <p:cNvSpPr txBox="1"/>
          <p:nvPr/>
        </p:nvSpPr>
        <p:spPr>
          <a:xfrm>
            <a:off x="4049390" y="36648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346E9FA-0D8D-E242-B702-4414F552A34C}"/>
              </a:ext>
            </a:extLst>
          </p:cNvPr>
          <p:cNvSpPr txBox="1"/>
          <p:nvPr/>
        </p:nvSpPr>
        <p:spPr>
          <a:xfrm>
            <a:off x="4671644" y="36648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ないよう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タイトル 2">
            <a:extLst>
              <a:ext uri="{FF2B5EF4-FFF2-40B4-BE49-F238E27FC236}">
                <a16:creationId xmlns:a16="http://schemas.microsoft.com/office/drawing/2014/main" id="{DEEC0548-FF5F-5046-B101-320B1B4F6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72" y="230404"/>
            <a:ext cx="7249886" cy="746846"/>
          </a:xfrm>
        </p:spPr>
        <p:txBody>
          <a:bodyPr rtlCol="0"/>
          <a:lstStyle/>
          <a:p>
            <a:r>
              <a:rPr lang="ja-JP" altLang="en-US"/>
              <a:t>動画の印象を考えてみる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C94224-38D2-5A47-A260-FF8B560A11AE}"/>
              </a:ext>
            </a:extLst>
          </p:cNvPr>
          <p:cNvSpPr txBox="1"/>
          <p:nvPr/>
        </p:nvSpPr>
        <p:spPr>
          <a:xfrm>
            <a:off x="1164499" y="160779"/>
            <a:ext cx="1232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いんしょう　　　　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7FAA7FC-78EB-584C-AB24-88BB73F35FB6}"/>
              </a:ext>
            </a:extLst>
          </p:cNvPr>
          <p:cNvSpPr txBox="1"/>
          <p:nvPr/>
        </p:nvSpPr>
        <p:spPr>
          <a:xfrm>
            <a:off x="2127842" y="160779"/>
            <a:ext cx="7610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612ABC2-FB31-D643-A04D-536A1D4E7267}"/>
              </a:ext>
            </a:extLst>
          </p:cNvPr>
          <p:cNvSpPr txBox="1"/>
          <p:nvPr/>
        </p:nvSpPr>
        <p:spPr>
          <a:xfrm>
            <a:off x="273502" y="160779"/>
            <a:ext cx="900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B13A2C1-D39A-914D-9B4F-D9ABF00C7BA4}"/>
              </a:ext>
            </a:extLst>
          </p:cNvPr>
          <p:cNvSpPr txBox="1"/>
          <p:nvPr/>
        </p:nvSpPr>
        <p:spPr>
          <a:xfrm>
            <a:off x="4002230" y="4654664"/>
            <a:ext cx="13388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こんかいがくしゅう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D4C68D1-23CB-B340-A6A3-AB6B8757B00D}"/>
              </a:ext>
            </a:extLst>
          </p:cNvPr>
          <p:cNvSpPr txBox="1"/>
          <p:nvPr/>
        </p:nvSpPr>
        <p:spPr>
          <a:xfrm>
            <a:off x="5194788" y="465466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CB77CBB-4345-4344-8E0B-B4A8A2BA3D56}"/>
              </a:ext>
            </a:extLst>
          </p:cNvPr>
          <p:cNvSpPr txBox="1"/>
          <p:nvPr/>
        </p:nvSpPr>
        <p:spPr>
          <a:xfrm>
            <a:off x="6483148" y="465466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3EF441E-FA5A-704B-B494-ABB6E62613BE}"/>
              </a:ext>
            </a:extLst>
          </p:cNvPr>
          <p:cNvSpPr txBox="1"/>
          <p:nvPr/>
        </p:nvSpPr>
        <p:spPr>
          <a:xfrm>
            <a:off x="4049390" y="512642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ひょうげん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F1FC415-45A1-BD48-AF92-202A1FCCD07A}"/>
              </a:ext>
            </a:extLst>
          </p:cNvPr>
          <p:cNvSpPr txBox="1"/>
          <p:nvPr/>
        </p:nvSpPr>
        <p:spPr>
          <a:xfrm>
            <a:off x="4707551" y="51264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はば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C2AFC1F-78B3-B94A-8912-465E74554777}"/>
              </a:ext>
            </a:extLst>
          </p:cNvPr>
          <p:cNvSpPr txBox="1"/>
          <p:nvPr/>
        </p:nvSpPr>
        <p:spPr>
          <a:xfrm>
            <a:off x="5056365" y="512642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6265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1611</Words>
  <Application>Microsoft Office PowerPoint</Application>
  <PresentationFormat>画面に合わせる (4:3)</PresentationFormat>
  <Paragraphs>488</Paragraphs>
  <Slides>43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初級第8回　描画モードを使おう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動画の印象を考えてみる</vt:lpstr>
      <vt:lpstr>動画の印象を考えてみる</vt:lpstr>
      <vt:lpstr>動画の印象を考えてみる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