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404" r:id="rId5"/>
    <p:sldId id="310" r:id="rId6"/>
    <p:sldId id="259" r:id="rId7"/>
    <p:sldId id="471" r:id="rId8"/>
    <p:sldId id="472" r:id="rId9"/>
    <p:sldId id="470" r:id="rId10"/>
    <p:sldId id="473" r:id="rId11"/>
    <p:sldId id="474" r:id="rId12"/>
    <p:sldId id="480" r:id="rId13"/>
    <p:sldId id="417" r:id="rId14"/>
    <p:sldId id="445" r:id="rId15"/>
    <p:sldId id="446" r:id="rId16"/>
    <p:sldId id="395" r:id="rId17"/>
    <p:sldId id="396" r:id="rId18"/>
    <p:sldId id="397" r:id="rId19"/>
    <p:sldId id="364" r:id="rId20"/>
    <p:sldId id="447" r:id="rId21"/>
    <p:sldId id="366" r:id="rId22"/>
    <p:sldId id="436" r:id="rId23"/>
    <p:sldId id="400" r:id="rId24"/>
    <p:sldId id="457" r:id="rId25"/>
    <p:sldId id="402" r:id="rId26"/>
    <p:sldId id="458" r:id="rId27"/>
    <p:sldId id="449" r:id="rId28"/>
    <p:sldId id="450" r:id="rId29"/>
    <p:sldId id="451" r:id="rId30"/>
    <p:sldId id="452" r:id="rId31"/>
    <p:sldId id="369" r:id="rId32"/>
    <p:sldId id="370" r:id="rId33"/>
    <p:sldId id="459" r:id="rId34"/>
    <p:sldId id="455" r:id="rId35"/>
    <p:sldId id="460" r:id="rId36"/>
    <p:sldId id="374" r:id="rId37"/>
    <p:sldId id="439" r:id="rId38"/>
    <p:sldId id="461" r:id="rId39"/>
    <p:sldId id="476" r:id="rId40"/>
    <p:sldId id="462" r:id="rId41"/>
    <p:sldId id="454" r:id="rId42"/>
    <p:sldId id="463" r:id="rId43"/>
    <p:sldId id="464" r:id="rId44"/>
    <p:sldId id="465" r:id="rId45"/>
    <p:sldId id="466" r:id="rId46"/>
    <p:sldId id="438" r:id="rId47"/>
    <p:sldId id="467" r:id="rId48"/>
    <p:sldId id="477" r:id="rId49"/>
    <p:sldId id="407" r:id="rId50"/>
    <p:sldId id="391" r:id="rId51"/>
    <p:sldId id="478" r:id="rId52"/>
    <p:sldId id="479" r:id="rId53"/>
    <p:sldId id="335" r:id="rId5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3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777" y="3901230"/>
            <a:ext cx="8543351" cy="1953740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7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たくさんの動画を使って編集しよう！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999387" y="505324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DEF7898-725B-6846-9060-26331A13837E}"/>
              </a:ext>
            </a:extLst>
          </p:cNvPr>
          <p:cNvSpPr txBox="1"/>
          <p:nvPr/>
        </p:nvSpPr>
        <p:spPr>
          <a:xfrm>
            <a:off x="6550998" y="5053244"/>
            <a:ext cx="96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へんしゅう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F9CC944-49AF-D44C-88E9-C7B511F0E681}"/>
              </a:ext>
            </a:extLst>
          </p:cNvPr>
          <p:cNvSpPr txBox="1"/>
          <p:nvPr/>
        </p:nvSpPr>
        <p:spPr>
          <a:xfrm>
            <a:off x="4447216" y="5053244"/>
            <a:ext cx="96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BC238A-254A-F845-8117-20C8A1A5D3B5}"/>
              </a:ext>
            </a:extLst>
          </p:cNvPr>
          <p:cNvSpPr txBox="1"/>
          <p:nvPr/>
        </p:nvSpPr>
        <p:spPr>
          <a:xfrm>
            <a:off x="5477857" y="5053244"/>
            <a:ext cx="96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6A6D74D-B528-D741-81D5-31F25EEA9524}"/>
              </a:ext>
            </a:extLst>
          </p:cNvPr>
          <p:cNvSpPr txBox="1"/>
          <p:nvPr/>
        </p:nvSpPr>
        <p:spPr>
          <a:xfrm>
            <a:off x="468997" y="5053244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B391DAF-0EB8-468D-A0F8-7A9BD20F3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動画素材の確認</a:t>
            </a:r>
            <a:endParaRPr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動画を編集しよう！</a:t>
            </a:r>
            <a:endParaRPr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完成動画を編集する</a:t>
            </a:r>
            <a:endParaRPr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49299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かんせいどうが　へんしゅう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B99850D-B184-1D45-9395-693B8DD01D59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4AD0DEAD-1675-A74B-BB72-CF0A98A44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7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4649117" y="4137745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5773404" y="4323521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6573"/>
                <a:gd name="adj2" fmla="val 1178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EA01E725-74D5-B947-ACC0-854776A4B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95" y="3264122"/>
            <a:ext cx="8572500" cy="32639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F3290CD6-900A-8149-BD25-C8D9A58E0825}"/>
              </a:ext>
            </a:extLst>
          </p:cNvPr>
          <p:cNvSpPr/>
          <p:nvPr/>
        </p:nvSpPr>
        <p:spPr>
          <a:xfrm>
            <a:off x="289378" y="3373116"/>
            <a:ext cx="8792386" cy="27772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7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88802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7376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C02B3C8-728B-FA4B-AD47-D44668A32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49" y="2060775"/>
            <a:ext cx="7675699" cy="432789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7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7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1C861E51-E837-1848-8816-EBBE6C343DF3}"/>
              </a:ext>
            </a:extLst>
          </p:cNvPr>
          <p:cNvSpPr/>
          <p:nvPr/>
        </p:nvSpPr>
        <p:spPr>
          <a:xfrm>
            <a:off x="7327611" y="5879708"/>
            <a:ext cx="1082237" cy="4075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68999C-0F5A-4F41-BF1A-1A33D168E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45" y="2141569"/>
            <a:ext cx="7573617" cy="454817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71154" y="210275"/>
            <a:ext cx="6340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の中に動画素材がインポートされました。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今回は、この素材を使って動画編集をしていきます。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074318-DD86-1640-9307-6558241A2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431" y="1400633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32F84B6-60EC-4749-9876-B9DC68F8E6D6}"/>
              </a:ext>
            </a:extLst>
          </p:cNvPr>
          <p:cNvGrpSpPr/>
          <p:nvPr/>
        </p:nvGrpSpPr>
        <p:grpSpPr>
          <a:xfrm>
            <a:off x="2903161" y="1659367"/>
            <a:ext cx="4599559" cy="647328"/>
            <a:chOff x="2672791" y="5226608"/>
            <a:chExt cx="4599559" cy="64732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57237DB-D936-C74D-A6F7-27121851BB28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D13A11AF-A891-5046-B14A-C73F4CE9417C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2720A88-5017-2945-9A04-D9E26A0306C6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7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39BA757-0443-DE4C-B780-30072909B286}"/>
                </a:ext>
              </a:extLst>
            </p:cNvPr>
            <p:cNvSpPr txBox="1"/>
            <p:nvPr/>
          </p:nvSpPr>
          <p:spPr>
            <a:xfrm>
              <a:off x="5483628" y="52942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2D00D0B-2A3C-3A4B-90EE-277BF3C8D6E0}"/>
                </a:ext>
              </a:extLst>
            </p:cNvPr>
            <p:cNvSpPr txBox="1"/>
            <p:nvPr/>
          </p:nvSpPr>
          <p:spPr>
            <a:xfrm>
              <a:off x="3563438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0AA7ADC-7AAF-4245-9972-8A9D3A428E63}"/>
                </a:ext>
              </a:extLst>
            </p:cNvPr>
            <p:cNvSpPr txBox="1"/>
            <p:nvPr/>
          </p:nvSpPr>
          <p:spPr>
            <a:xfrm>
              <a:off x="4082381" y="529421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9872FD2-9CF1-BB4B-9522-3E8023CEF0E9}"/>
                </a:ext>
              </a:extLst>
            </p:cNvPr>
            <p:cNvSpPr txBox="1"/>
            <p:nvPr/>
          </p:nvSpPr>
          <p:spPr>
            <a:xfrm>
              <a:off x="6038479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D2644D-E2D9-EE4D-9FF3-96941738D7C7}"/>
              </a:ext>
            </a:extLst>
          </p:cNvPr>
          <p:cNvSpPr txBox="1"/>
          <p:nvPr/>
        </p:nvSpPr>
        <p:spPr>
          <a:xfrm>
            <a:off x="2266225" y="28650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81E7402-C3BF-9F47-A92C-52458F49D4EF}"/>
              </a:ext>
            </a:extLst>
          </p:cNvPr>
          <p:cNvSpPr txBox="1"/>
          <p:nvPr/>
        </p:nvSpPr>
        <p:spPr>
          <a:xfrm>
            <a:off x="2837515" y="28650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D2E177C-2CC9-8343-85AB-2F5377A314F1}"/>
              </a:ext>
            </a:extLst>
          </p:cNvPr>
          <p:cNvSpPr txBox="1"/>
          <p:nvPr/>
        </p:nvSpPr>
        <p:spPr>
          <a:xfrm>
            <a:off x="1125712" y="8950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こんかい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D9CE76-ADBB-CF4F-BEA1-81100061EC61}"/>
              </a:ext>
            </a:extLst>
          </p:cNvPr>
          <p:cNvSpPr txBox="1"/>
          <p:nvPr/>
        </p:nvSpPr>
        <p:spPr>
          <a:xfrm>
            <a:off x="2682588" y="89507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65276B-446F-D747-8DE7-B07C3269F3EB}"/>
              </a:ext>
            </a:extLst>
          </p:cNvPr>
          <p:cNvSpPr txBox="1"/>
          <p:nvPr/>
        </p:nvSpPr>
        <p:spPr>
          <a:xfrm>
            <a:off x="3350476" y="89507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BC07599-E50B-6043-A7E6-8331689F07CD}"/>
              </a:ext>
            </a:extLst>
          </p:cNvPr>
          <p:cNvSpPr txBox="1"/>
          <p:nvPr/>
        </p:nvSpPr>
        <p:spPr>
          <a:xfrm>
            <a:off x="4176199" y="895074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2546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8CFBB95-8FF5-C74C-A99F-439DCFF6F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67" y="1504021"/>
            <a:ext cx="7851913" cy="437040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258387"/>
            <a:ext cx="5818436" cy="1500221"/>
            <a:chOff x="1036587" y="5258387"/>
            <a:chExt cx="5818436" cy="15002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500221"/>
              <a:chOff x="2375452" y="983888"/>
              <a:chExt cx="3203090" cy="103043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776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という表示が出たら、右側の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3201163" y="2107277"/>
            <a:ext cx="1629254" cy="5408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2472137" y="3803580"/>
            <a:ext cx="701605" cy="13444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61031" y="61542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15626" y="6154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35249" y="5633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15336" y="5633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3368C849-9E82-B940-A105-EBB410BD4D70}"/>
              </a:ext>
            </a:extLst>
          </p:cNvPr>
          <p:cNvSpPr/>
          <p:nvPr/>
        </p:nvSpPr>
        <p:spPr>
          <a:xfrm>
            <a:off x="5039605" y="4524808"/>
            <a:ext cx="1062094" cy="419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E83A6A3-E97C-4C47-873F-B136B7BBE2D6}"/>
              </a:ext>
            </a:extLst>
          </p:cNvPr>
          <p:cNvSpPr txBox="1"/>
          <p:nvPr/>
        </p:nvSpPr>
        <p:spPr>
          <a:xfrm>
            <a:off x="5124316" y="560607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9ABC679C-05C7-2643-B706-E85D40539505}"/>
              </a:ext>
            </a:extLst>
          </p:cNvPr>
          <p:cNvSpPr/>
          <p:nvPr/>
        </p:nvSpPr>
        <p:spPr>
          <a:xfrm>
            <a:off x="2327518" y="2726416"/>
            <a:ext cx="2502899" cy="10716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7CA1920B-03EE-E447-AE9F-D2487A9BE665}"/>
              </a:ext>
            </a:extLst>
          </p:cNvPr>
          <p:cNvGrpSpPr/>
          <p:nvPr/>
        </p:nvGrpSpPr>
        <p:grpSpPr>
          <a:xfrm>
            <a:off x="2965862" y="265644"/>
            <a:ext cx="4572000" cy="1131079"/>
            <a:chOff x="2965862" y="265644"/>
            <a:chExt cx="4572000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A7832ED-6D5E-8248-BC54-8E84C2E3CDBB}"/>
                </a:ext>
              </a:extLst>
            </p:cNvPr>
            <p:cNvSpPr txBox="1"/>
            <p:nvPr/>
          </p:nvSpPr>
          <p:spPr>
            <a:xfrm>
              <a:off x="2965862" y="265644"/>
              <a:ext cx="4572000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7</a:t>
              </a:r>
              <a:r>
                <a:rPr kumimoji="1" lang="ja-JP" altLang="en-US" sz="18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つの素材を全て選択</a:t>
              </a:r>
              <a:r>
                <a:rPr kumimoji="1" lang="ja-JP" altLang="en-US" sz="1800">
                  <a:latin typeface="Meiryo" panose="020B0604030504040204" pitchFamily="34" charset="-128"/>
                </a:rPr>
                <a:t>して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800">
                  <a:latin typeface="Meiryo" panose="020B0604030504040204" pitchFamily="34" charset="-128"/>
                </a:rPr>
                <a:t>タイムラインにのせます。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</p:txBody>
        </p: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B25EE272-AA08-2949-AAE6-A30B2BC74C0E}"/>
                </a:ext>
              </a:extLst>
            </p:cNvPr>
            <p:cNvGrpSpPr/>
            <p:nvPr/>
          </p:nvGrpSpPr>
          <p:grpSpPr>
            <a:xfrm>
              <a:off x="3598687" y="318416"/>
              <a:ext cx="1769476" cy="246221"/>
              <a:chOff x="3598687" y="318416"/>
              <a:chExt cx="1769476" cy="246221"/>
            </a:xfrm>
          </p:grpSpPr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A8DF68E0-5F8D-004E-A0CA-5ED9D61D33FC}"/>
                  </a:ext>
                </a:extLst>
              </p:cNvPr>
              <p:cNvSpPr txBox="1"/>
              <p:nvPr/>
            </p:nvSpPr>
            <p:spPr>
              <a:xfrm>
                <a:off x="3598687" y="318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21A6CE7-DDC8-CF43-BB4E-64AB31DEFC62}"/>
                  </a:ext>
                </a:extLst>
              </p:cNvPr>
              <p:cNvSpPr txBox="1"/>
              <p:nvPr/>
            </p:nvSpPr>
            <p:spPr>
              <a:xfrm>
                <a:off x="4219177" y="318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すべ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6AB3AEDE-EAD3-9048-B6EA-A87AEE7E299D}"/>
                  </a:ext>
                </a:extLst>
              </p:cNvPr>
              <p:cNvSpPr txBox="1"/>
              <p:nvPr/>
            </p:nvSpPr>
            <p:spPr>
              <a:xfrm>
                <a:off x="4670536" y="318416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せんたく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426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78153E5-F1CA-0C46-AB58-F6F6391C5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12" y="2788948"/>
            <a:ext cx="8299175" cy="275482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886393E-F55F-A545-8C7B-033DEBAA7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056" y="4398706"/>
            <a:ext cx="1090465" cy="1847439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098A0797-070A-B044-836F-9E244E22F105}"/>
              </a:ext>
            </a:extLst>
          </p:cNvPr>
          <p:cNvSpPr/>
          <p:nvPr/>
        </p:nvSpPr>
        <p:spPr>
          <a:xfrm>
            <a:off x="1203099" y="3696337"/>
            <a:ext cx="1599735" cy="7365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右矢印 11">
            <a:extLst>
              <a:ext uri="{FF2B5EF4-FFF2-40B4-BE49-F238E27FC236}">
                <a16:creationId xmlns:a16="http://schemas.microsoft.com/office/drawing/2014/main" id="{60C9FB45-BE80-F24A-9C37-639CBEF490AA}"/>
              </a:ext>
            </a:extLst>
          </p:cNvPr>
          <p:cNvSpPr/>
          <p:nvPr/>
        </p:nvSpPr>
        <p:spPr>
          <a:xfrm rot="10800000">
            <a:off x="2802834" y="299556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107B26-E6CB-EE4D-BA2F-3E06D9C14609}"/>
              </a:ext>
            </a:extLst>
          </p:cNvPr>
          <p:cNvGrpSpPr/>
          <p:nvPr/>
        </p:nvGrpSpPr>
        <p:grpSpPr>
          <a:xfrm>
            <a:off x="1566129" y="191783"/>
            <a:ext cx="6056402" cy="1246495"/>
            <a:chOff x="1077325" y="165944"/>
            <a:chExt cx="6056402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77325" y="165944"/>
              <a:ext cx="6056402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タイムラインに素材が入ったら、「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Cat-2449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タイムラインの前の方まで移動させます。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B69F156-A94C-F24B-88BD-B7DB4739F239}"/>
                </a:ext>
              </a:extLst>
            </p:cNvPr>
            <p:cNvSpPr txBox="1"/>
            <p:nvPr/>
          </p:nvSpPr>
          <p:spPr>
            <a:xfrm>
              <a:off x="2921109" y="2467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DDC9C7E-2A3A-FB4A-9A11-588C0C40FA90}"/>
                </a:ext>
              </a:extLst>
            </p:cNvPr>
            <p:cNvSpPr txBox="1"/>
            <p:nvPr/>
          </p:nvSpPr>
          <p:spPr>
            <a:xfrm>
              <a:off x="3629644" y="24672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EED4427-A191-6643-9E98-EBB0EEF9D19F}"/>
                </a:ext>
              </a:extLst>
            </p:cNvPr>
            <p:cNvSpPr txBox="1"/>
            <p:nvPr/>
          </p:nvSpPr>
          <p:spPr>
            <a:xfrm>
              <a:off x="2842883" y="86289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5B89AC1-F33E-3C46-9496-8C1C31E3CECC}"/>
                </a:ext>
              </a:extLst>
            </p:cNvPr>
            <p:cNvSpPr txBox="1"/>
            <p:nvPr/>
          </p:nvSpPr>
          <p:spPr>
            <a:xfrm>
              <a:off x="3366396" y="86289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046F9B2-646E-CA47-8404-80CC2010606D}"/>
                </a:ext>
              </a:extLst>
            </p:cNvPr>
            <p:cNvSpPr txBox="1"/>
            <p:nvPr/>
          </p:nvSpPr>
          <p:spPr>
            <a:xfrm>
              <a:off x="4263149" y="86289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73BA1CA-A9B1-F34E-96F1-6EC690DBA808}"/>
              </a:ext>
            </a:extLst>
          </p:cNvPr>
          <p:cNvGrpSpPr/>
          <p:nvPr/>
        </p:nvGrpSpPr>
        <p:grpSpPr>
          <a:xfrm>
            <a:off x="4118448" y="4814595"/>
            <a:ext cx="2432883" cy="1036114"/>
            <a:chOff x="3063456" y="1475047"/>
            <a:chExt cx="2432883" cy="1036114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2F1E4A86-E35D-0041-8950-BDAA46E36CEA}"/>
                </a:ext>
              </a:extLst>
            </p:cNvPr>
            <p:cNvGrpSpPr/>
            <p:nvPr/>
          </p:nvGrpSpPr>
          <p:grpSpPr>
            <a:xfrm>
              <a:off x="3063456" y="1475047"/>
              <a:ext cx="2432883" cy="1036114"/>
              <a:chOff x="1577632" y="4600511"/>
              <a:chExt cx="10170684" cy="2183832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9381552C-E0EB-6F45-824B-FEFDD23A1B62}"/>
                  </a:ext>
                </a:extLst>
              </p:cNvPr>
              <p:cNvSpPr/>
              <p:nvPr/>
            </p:nvSpPr>
            <p:spPr>
              <a:xfrm>
                <a:off x="1577632" y="4643616"/>
                <a:ext cx="10170681" cy="21407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771DDC5-EABE-E249-8A5B-FB6E8D6AE575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2140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まずはこの動画素材を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編集していくよ！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E573984-3C14-164D-BB92-5C778F149D75}"/>
                </a:ext>
              </a:extLst>
            </p:cNvPr>
            <p:cNvSpPr txBox="1"/>
            <p:nvPr/>
          </p:nvSpPr>
          <p:spPr>
            <a:xfrm>
              <a:off x="4070790" y="1495498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15A464A-C8BB-124E-AB0C-BA25F2346708}"/>
                </a:ext>
              </a:extLst>
            </p:cNvPr>
            <p:cNvSpPr txBox="1"/>
            <p:nvPr/>
          </p:nvSpPr>
          <p:spPr>
            <a:xfrm>
              <a:off x="3101298" y="2006717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411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C18250-2843-C746-9C6F-820104DA6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7" y="2412586"/>
            <a:ext cx="8070574" cy="3491068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C170BB0-616B-1A4C-AACF-A1008E509330}"/>
              </a:ext>
            </a:extLst>
          </p:cNvPr>
          <p:cNvGrpSpPr/>
          <p:nvPr/>
        </p:nvGrpSpPr>
        <p:grpSpPr>
          <a:xfrm>
            <a:off x="3207441" y="3005807"/>
            <a:ext cx="1789849" cy="846385"/>
            <a:chOff x="33910" y="3243737"/>
            <a:chExt cx="1789849" cy="846385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CDA55B5B-A8A4-654E-8AF5-ED313A6E5F1A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7BBE3B56-4C7A-434F-899D-451FF7E6CBD5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2" name="吹き出し: 角を丸めた四角形 19">
                  <a:extLst>
                    <a:ext uri="{FF2B5EF4-FFF2-40B4-BE49-F238E27FC236}">
                      <a16:creationId xmlns:a16="http://schemas.microsoft.com/office/drawing/2014/main" id="{60522898-B844-A14C-90DB-79D0B3995915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5B0076CD-6533-E24C-9BC5-DF9A82C4AB8B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010CC40C-3C09-8C4B-AC8D-AE190F6A2678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820564B-1D19-CA42-8FFA-2EC1D3708068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F1C41A03-B1E9-A948-B60E-241491D03E1C}"/>
              </a:ext>
            </a:extLst>
          </p:cNvPr>
          <p:cNvSpPr/>
          <p:nvPr/>
        </p:nvSpPr>
        <p:spPr>
          <a:xfrm>
            <a:off x="2991676" y="3753990"/>
            <a:ext cx="5247863" cy="7365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BFAEE75-9EDB-474A-9049-A3DC814B7DCB}"/>
              </a:ext>
            </a:extLst>
          </p:cNvPr>
          <p:cNvGrpSpPr/>
          <p:nvPr/>
        </p:nvGrpSpPr>
        <p:grpSpPr>
          <a:xfrm>
            <a:off x="2045417" y="779870"/>
            <a:ext cx="4960012" cy="1862048"/>
            <a:chOff x="881978" y="218353"/>
            <a:chExt cx="4960012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81978" y="218353"/>
              <a:ext cx="4960012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動画が始まった最初の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秒ほどのところで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A9A1AC2-F214-A545-8A2F-EF24AC8EC5AA}"/>
                </a:ext>
              </a:extLst>
            </p:cNvPr>
            <p:cNvSpPr txBox="1"/>
            <p:nvPr/>
          </p:nvSpPr>
          <p:spPr>
            <a:xfrm>
              <a:off x="899978" y="30368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5495426-ED32-B84E-BE62-6D373A022BB1}"/>
                </a:ext>
              </a:extLst>
            </p:cNvPr>
            <p:cNvSpPr txBox="1"/>
            <p:nvPr/>
          </p:nvSpPr>
          <p:spPr>
            <a:xfrm>
              <a:off x="1612602" y="30368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6C1E4D7-AD18-174C-B302-E6E81D4C5CFB}"/>
                </a:ext>
              </a:extLst>
            </p:cNvPr>
            <p:cNvSpPr txBox="1"/>
            <p:nvPr/>
          </p:nvSpPr>
          <p:spPr>
            <a:xfrm>
              <a:off x="2600977" y="30368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FE6A956-24A0-6747-AD8F-8965942E7D42}"/>
                </a:ext>
              </a:extLst>
            </p:cNvPr>
            <p:cNvSpPr txBox="1"/>
            <p:nvPr/>
          </p:nvSpPr>
          <p:spPr>
            <a:xfrm>
              <a:off x="3529940" y="30368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9605386-A621-9341-8376-D74EB9B1767A}"/>
              </a:ext>
            </a:extLst>
          </p:cNvPr>
          <p:cNvGrpSpPr/>
          <p:nvPr/>
        </p:nvGrpSpPr>
        <p:grpSpPr>
          <a:xfrm>
            <a:off x="4141214" y="5291329"/>
            <a:ext cx="2761400" cy="1081159"/>
            <a:chOff x="1577631" y="5085687"/>
            <a:chExt cx="9157043" cy="2132849"/>
          </a:xfrm>
        </p:grpSpPr>
        <p:sp>
          <p:nvSpPr>
            <p:cNvPr id="26" name="吹き出し: 角を丸めた四角形 60">
              <a:extLst>
                <a:ext uri="{FF2B5EF4-FFF2-40B4-BE49-F238E27FC236}">
                  <a16:creationId xmlns:a16="http://schemas.microsoft.com/office/drawing/2014/main" id="{D606FE36-7EC8-B544-989C-7524E8FA760B}"/>
                </a:ext>
              </a:extLst>
            </p:cNvPr>
            <p:cNvSpPr/>
            <p:nvPr/>
          </p:nvSpPr>
          <p:spPr>
            <a:xfrm>
              <a:off x="1577631" y="5113081"/>
              <a:ext cx="9157043" cy="2105455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0F0C26E-45F6-B742-8265-FBE6EA0582FD}"/>
                </a:ext>
              </a:extLst>
            </p:cNvPr>
            <p:cNvSpPr txBox="1"/>
            <p:nvPr/>
          </p:nvSpPr>
          <p:spPr>
            <a:xfrm>
              <a:off x="1818668" y="5085687"/>
              <a:ext cx="8573350" cy="2003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カットした右側の素材は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削除しよう！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2599C270-B304-3444-9ADC-27475C38F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540" y="5371409"/>
            <a:ext cx="1342120" cy="1018718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461D204-6687-F54F-A8DA-8C618FF6B9BA}"/>
              </a:ext>
            </a:extLst>
          </p:cNvPr>
          <p:cNvSpPr txBox="1"/>
          <p:nvPr/>
        </p:nvSpPr>
        <p:spPr>
          <a:xfrm>
            <a:off x="5215557" y="532637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AD3796B-3202-3F4E-8099-48F41C5CA698}"/>
              </a:ext>
            </a:extLst>
          </p:cNvPr>
          <p:cNvSpPr txBox="1"/>
          <p:nvPr/>
        </p:nvSpPr>
        <p:spPr>
          <a:xfrm>
            <a:off x="5890879" y="532637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6048E0E-EBD1-934D-A4ED-1A1E1EE79D17}"/>
              </a:ext>
            </a:extLst>
          </p:cNvPr>
          <p:cNvSpPr txBox="1"/>
          <p:nvPr/>
        </p:nvSpPr>
        <p:spPr>
          <a:xfrm>
            <a:off x="4176610" y="583190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973188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6742A19E-A84A-D542-A4C2-B9F1688F5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30" y="2887973"/>
            <a:ext cx="8289235" cy="2434385"/>
          </a:xfrm>
          <a:prstGeom prst="rect">
            <a:avLst/>
          </a:prstGeom>
        </p:spPr>
      </p:pic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DDD6AF69-5BBC-0C45-B2DB-A9709DA83395}"/>
              </a:ext>
            </a:extLst>
          </p:cNvPr>
          <p:cNvSpPr/>
          <p:nvPr/>
        </p:nvSpPr>
        <p:spPr>
          <a:xfrm>
            <a:off x="314122" y="3627390"/>
            <a:ext cx="729487" cy="7365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24002CB7-D6D6-9346-830A-47903F78F77C}"/>
              </a:ext>
            </a:extLst>
          </p:cNvPr>
          <p:cNvSpPr/>
          <p:nvPr/>
        </p:nvSpPr>
        <p:spPr>
          <a:xfrm>
            <a:off x="314122" y="2858373"/>
            <a:ext cx="519811" cy="2227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871EAD94-5C12-5E4A-86E4-6E0FD02FC191}"/>
              </a:ext>
            </a:extLst>
          </p:cNvPr>
          <p:cNvSpPr/>
          <p:nvPr/>
        </p:nvSpPr>
        <p:spPr>
          <a:xfrm>
            <a:off x="2390798" y="3772888"/>
            <a:ext cx="1197228" cy="500937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3" name="右矢印 22">
            <a:extLst>
              <a:ext uri="{FF2B5EF4-FFF2-40B4-BE49-F238E27FC236}">
                <a16:creationId xmlns:a16="http://schemas.microsoft.com/office/drawing/2014/main" id="{5D6252AC-37DA-A74B-955E-004199C2FBC7}"/>
              </a:ext>
            </a:extLst>
          </p:cNvPr>
          <p:cNvSpPr/>
          <p:nvPr/>
        </p:nvSpPr>
        <p:spPr>
          <a:xfrm rot="10800000">
            <a:off x="1240173" y="3026465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E51EAB6-704D-8A48-A036-13911D9C225B}"/>
              </a:ext>
            </a:extLst>
          </p:cNvPr>
          <p:cNvGrpSpPr/>
          <p:nvPr/>
        </p:nvGrpSpPr>
        <p:grpSpPr>
          <a:xfrm>
            <a:off x="1940965" y="676222"/>
            <a:ext cx="5057795" cy="1246495"/>
            <a:chOff x="632460" y="253329"/>
            <a:chExt cx="50577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32460" y="253329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カットした素材は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タイムラインの一番前まで移動させます。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D97449F-F92E-1449-8961-14E95FE455F4}"/>
                </a:ext>
              </a:extLst>
            </p:cNvPr>
            <p:cNvSpPr txBox="1"/>
            <p:nvPr/>
          </p:nvSpPr>
          <p:spPr>
            <a:xfrm>
              <a:off x="1979835" y="32517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970AF69-9FE2-DF47-9568-791B59B8D201}"/>
                </a:ext>
              </a:extLst>
            </p:cNvPr>
            <p:cNvSpPr txBox="1"/>
            <p:nvPr/>
          </p:nvSpPr>
          <p:spPr>
            <a:xfrm>
              <a:off x="2390798" y="913827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いちばんまえ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64115CE-34F6-5748-ACA8-45B520C6F18A}"/>
                </a:ext>
              </a:extLst>
            </p:cNvPr>
            <p:cNvSpPr txBox="1"/>
            <p:nvPr/>
          </p:nvSpPr>
          <p:spPr>
            <a:xfrm>
              <a:off x="3695125" y="9138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CB5B9AB-C687-7944-8535-B23D00DD66A9}"/>
              </a:ext>
            </a:extLst>
          </p:cNvPr>
          <p:cNvGrpSpPr/>
          <p:nvPr/>
        </p:nvGrpSpPr>
        <p:grpSpPr>
          <a:xfrm>
            <a:off x="1226704" y="4957842"/>
            <a:ext cx="3525416" cy="729032"/>
            <a:chOff x="833933" y="1195408"/>
            <a:chExt cx="3525416" cy="729032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962BA1C2-794C-9346-9FC9-1063D4B9FDFE}"/>
                </a:ext>
              </a:extLst>
            </p:cNvPr>
            <p:cNvGrpSpPr/>
            <p:nvPr/>
          </p:nvGrpSpPr>
          <p:grpSpPr>
            <a:xfrm>
              <a:off x="833933" y="1195408"/>
              <a:ext cx="3525416" cy="729032"/>
              <a:chOff x="2375452" y="852346"/>
              <a:chExt cx="3203092" cy="1161978"/>
            </a:xfrm>
          </p:grpSpPr>
          <p:grpSp>
            <p:nvGrpSpPr>
              <p:cNvPr id="15" name="グループ化 14">
                <a:extLst>
                  <a:ext uri="{FF2B5EF4-FFF2-40B4-BE49-F238E27FC236}">
                    <a16:creationId xmlns:a16="http://schemas.microsoft.com/office/drawing/2014/main" id="{8B91E3D2-AB25-CB48-867E-873EB970F920}"/>
                  </a:ext>
                </a:extLst>
              </p:cNvPr>
              <p:cNvGrpSpPr/>
              <p:nvPr/>
            </p:nvGrpSpPr>
            <p:grpSpPr>
              <a:xfrm>
                <a:off x="2375452" y="852346"/>
                <a:ext cx="3203092" cy="1161978"/>
                <a:chOff x="2991639" y="574152"/>
                <a:chExt cx="3826281" cy="1161978"/>
              </a:xfrm>
            </p:grpSpPr>
            <p:sp>
              <p:nvSpPr>
                <p:cNvPr id="17" name="吹き出し: 角を丸めた四角形 19">
                  <a:extLst>
                    <a:ext uri="{FF2B5EF4-FFF2-40B4-BE49-F238E27FC236}">
                      <a16:creationId xmlns:a16="http://schemas.microsoft.com/office/drawing/2014/main" id="{0259185D-3979-F548-B947-8CE1ACBB04E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56544"/>
                    <a:gd name="adj2" fmla="val 16093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2B6ED089-6B92-DD4D-A63E-9477ED5432E3}"/>
                    </a:ext>
                  </a:extLst>
                </p:cNvPr>
                <p:cNvSpPr txBox="1"/>
                <p:nvPr/>
              </p:nvSpPr>
              <p:spPr>
                <a:xfrm>
                  <a:off x="3108994" y="574152"/>
                  <a:ext cx="370892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95D0082-50DE-7B43-BFA0-754F6BCF78F1}"/>
                  </a:ext>
                </a:extLst>
              </p:cNvPr>
              <p:cNvSpPr txBox="1"/>
              <p:nvPr/>
            </p:nvSpPr>
            <p:spPr>
              <a:xfrm>
                <a:off x="2441285" y="998661"/>
                <a:ext cx="3018684" cy="833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これで動画が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0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秒から始まるね！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2846669-CD8C-D348-9618-22413F1CB216}"/>
                </a:ext>
              </a:extLst>
            </p:cNvPr>
            <p:cNvSpPr txBox="1"/>
            <p:nvPr/>
          </p:nvSpPr>
          <p:spPr>
            <a:xfrm>
              <a:off x="1548194" y="134354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FEF9BEF-4BF4-8D4B-995D-9C63BD6643BA}"/>
                </a:ext>
              </a:extLst>
            </p:cNvPr>
            <p:cNvSpPr txBox="1"/>
            <p:nvPr/>
          </p:nvSpPr>
          <p:spPr>
            <a:xfrm>
              <a:off x="2170602" y="134354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2AB4024-8BBC-AF48-97DC-C3A1C1724D42}"/>
                </a:ext>
              </a:extLst>
            </p:cNvPr>
            <p:cNvSpPr txBox="1"/>
            <p:nvPr/>
          </p:nvSpPr>
          <p:spPr>
            <a:xfrm>
              <a:off x="2854065" y="134354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4A38268F-BFA5-F145-8D1A-410252294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009" y="4289294"/>
            <a:ext cx="1062095" cy="16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93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45421" y="87923"/>
            <a:ext cx="68531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他の素材も同様に必要な部分だけをカットしていきます。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Cat-64931</a:t>
            </a:r>
            <a:r>
              <a:rPr kumimoji="1" lang="ja-JP" altLang="en-US" sz="2000">
                <a:latin typeface="Meiryo" panose="020B0604030504040204" pitchFamily="34" charset="-128"/>
              </a:rPr>
              <a:t>」も前の方へ移動させて、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開始５秒ほどのところでカット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DBA104C-12D7-A346-8478-8CE56FAF2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5" y="2447487"/>
            <a:ext cx="8587409" cy="258975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C8B2992C-01A7-9142-A0DB-86D33FE9CAB9}"/>
              </a:ext>
            </a:extLst>
          </p:cNvPr>
          <p:cNvSpPr/>
          <p:nvPr/>
        </p:nvSpPr>
        <p:spPr>
          <a:xfrm>
            <a:off x="3796748" y="3297635"/>
            <a:ext cx="1123116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E3415D6-7E75-1C4E-A314-9D0363347B52}"/>
              </a:ext>
            </a:extLst>
          </p:cNvPr>
          <p:cNvCxnSpPr>
            <a:cxnSpLocks/>
          </p:cNvCxnSpPr>
          <p:nvPr/>
        </p:nvCxnSpPr>
        <p:spPr>
          <a:xfrm>
            <a:off x="3796748" y="2822982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CB3DB4B-F9A7-E24B-9AEB-51B040D919B4}"/>
              </a:ext>
            </a:extLst>
          </p:cNvPr>
          <p:cNvGrpSpPr/>
          <p:nvPr/>
        </p:nvGrpSpPr>
        <p:grpSpPr>
          <a:xfrm>
            <a:off x="4998016" y="2772269"/>
            <a:ext cx="1739863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5A2F7DD-0F0B-6E49-8F67-F6E8F47914E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131CB615-F9F4-DE4A-A213-745EFE97292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687C7AE-D162-A748-BF99-BD2ABF843D9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9B14370-9045-C944-9E59-915ACEC2556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1309660-29E7-1C46-90BF-D23187ED5CE6}"/>
              </a:ext>
            </a:extLst>
          </p:cNvPr>
          <p:cNvSpPr txBox="1"/>
          <p:nvPr/>
        </p:nvSpPr>
        <p:spPr>
          <a:xfrm>
            <a:off x="5895426" y="27876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3654BA8-D6C0-D340-B521-A203A9726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142" y="4131744"/>
            <a:ext cx="1090465" cy="1847439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ED6FC9E-68A5-1944-BC54-8E0764746933}"/>
              </a:ext>
            </a:extLst>
          </p:cNvPr>
          <p:cNvGrpSpPr/>
          <p:nvPr/>
        </p:nvGrpSpPr>
        <p:grpSpPr>
          <a:xfrm>
            <a:off x="4027551" y="4292566"/>
            <a:ext cx="2432883" cy="1036114"/>
            <a:chOff x="1577632" y="4600511"/>
            <a:chExt cx="10170684" cy="2183832"/>
          </a:xfrm>
        </p:grpSpPr>
        <p:sp>
          <p:nvSpPr>
            <p:cNvPr id="24" name="吹き出し: 角を丸めた四角形 60">
              <a:extLst>
                <a:ext uri="{FF2B5EF4-FFF2-40B4-BE49-F238E27FC236}">
                  <a16:creationId xmlns:a16="http://schemas.microsoft.com/office/drawing/2014/main" id="{51EE8276-3645-8542-8F84-8B6BB37E87EF}"/>
                </a:ext>
              </a:extLst>
            </p:cNvPr>
            <p:cNvSpPr/>
            <p:nvPr/>
          </p:nvSpPr>
          <p:spPr>
            <a:xfrm>
              <a:off x="1577632" y="4643616"/>
              <a:ext cx="10170681" cy="21407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E033CAA-73AA-B049-BE0F-B7BFC9602C4D}"/>
                </a:ext>
              </a:extLst>
            </p:cNvPr>
            <p:cNvSpPr txBox="1"/>
            <p:nvPr/>
          </p:nvSpPr>
          <p:spPr>
            <a:xfrm>
              <a:off x="1577636" y="4600511"/>
              <a:ext cx="10170680" cy="2140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カットした右側の素材は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削除しよう！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27D7FEF-EBBB-F047-8AEA-E13CDDDB9E4E}"/>
              </a:ext>
            </a:extLst>
          </p:cNvPr>
          <p:cNvSpPr txBox="1"/>
          <p:nvPr/>
        </p:nvSpPr>
        <p:spPr>
          <a:xfrm>
            <a:off x="4027550" y="481095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2B10874-1342-D94D-A00E-FEEDEED7C345}"/>
              </a:ext>
            </a:extLst>
          </p:cNvPr>
          <p:cNvSpPr txBox="1"/>
          <p:nvPr/>
        </p:nvSpPr>
        <p:spPr>
          <a:xfrm>
            <a:off x="1145421" y="17698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FC7DC1-4BA8-9048-92B2-FF24D38B346C}"/>
              </a:ext>
            </a:extLst>
          </p:cNvPr>
          <p:cNvSpPr txBox="1"/>
          <p:nvPr/>
        </p:nvSpPr>
        <p:spPr>
          <a:xfrm>
            <a:off x="1692755" y="17698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9CD0877-7A64-CD40-84C4-92FEE166ED7E}"/>
              </a:ext>
            </a:extLst>
          </p:cNvPr>
          <p:cNvSpPr txBox="1"/>
          <p:nvPr/>
        </p:nvSpPr>
        <p:spPr>
          <a:xfrm>
            <a:off x="2458560" y="17698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D3358C7-A7B4-FF4A-9C68-00833192C5AF}"/>
              </a:ext>
            </a:extLst>
          </p:cNvPr>
          <p:cNvSpPr txBox="1"/>
          <p:nvPr/>
        </p:nvSpPr>
        <p:spPr>
          <a:xfrm>
            <a:off x="3280228" y="17505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60EC1F3-A73C-B74F-946A-49A31A4F8F16}"/>
              </a:ext>
            </a:extLst>
          </p:cNvPr>
          <p:cNvSpPr txBox="1"/>
          <p:nvPr/>
        </p:nvSpPr>
        <p:spPr>
          <a:xfrm>
            <a:off x="3987810" y="17505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387F916-B3CB-4E46-92DA-DEBBD94D5EBC}"/>
              </a:ext>
            </a:extLst>
          </p:cNvPr>
          <p:cNvSpPr txBox="1"/>
          <p:nvPr/>
        </p:nvSpPr>
        <p:spPr>
          <a:xfrm>
            <a:off x="3187895" y="77848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D3AF833-2F64-9A44-B533-CB02EE193F1B}"/>
              </a:ext>
            </a:extLst>
          </p:cNvPr>
          <p:cNvSpPr txBox="1"/>
          <p:nvPr/>
        </p:nvSpPr>
        <p:spPr>
          <a:xfrm>
            <a:off x="3757282" y="77848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739B6B1-DAAA-A14E-8A2F-9A52222C6827}"/>
              </a:ext>
            </a:extLst>
          </p:cNvPr>
          <p:cNvSpPr txBox="1"/>
          <p:nvPr/>
        </p:nvSpPr>
        <p:spPr>
          <a:xfrm>
            <a:off x="4351426" y="76473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B07B781-3DBD-F04D-BE9F-1F9F123450EC}"/>
              </a:ext>
            </a:extLst>
          </p:cNvPr>
          <p:cNvSpPr txBox="1"/>
          <p:nvPr/>
        </p:nvSpPr>
        <p:spPr>
          <a:xfrm>
            <a:off x="1274574" y="138243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かいし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441B133-7390-0640-BBF5-F03A8EC2BE63}"/>
              </a:ext>
            </a:extLst>
          </p:cNvPr>
          <p:cNvSpPr txBox="1"/>
          <p:nvPr/>
        </p:nvSpPr>
        <p:spPr>
          <a:xfrm>
            <a:off x="1889173" y="139326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5EFAAEE-924E-2846-A6D3-9E84AF096B36}"/>
              </a:ext>
            </a:extLst>
          </p:cNvPr>
          <p:cNvSpPr txBox="1"/>
          <p:nvPr/>
        </p:nvSpPr>
        <p:spPr>
          <a:xfrm>
            <a:off x="5048630" y="431496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F62270-340A-6044-83BA-E2F864E1DB03}"/>
              </a:ext>
            </a:extLst>
          </p:cNvPr>
          <p:cNvSpPr txBox="1"/>
          <p:nvPr/>
        </p:nvSpPr>
        <p:spPr>
          <a:xfrm>
            <a:off x="5672681" y="431496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</p:spTree>
    <p:extLst>
      <p:ext uri="{BB962C8B-B14F-4D97-AF65-F5344CB8AC3E}">
        <p14:creationId xmlns:p14="http://schemas.microsoft.com/office/powerpoint/2010/main" val="3434866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E23E16-4071-D049-A027-722D58B52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3" y="3022237"/>
            <a:ext cx="8249478" cy="357887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59842" y="127681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dirty="0">
                <a:latin typeface="Meiryo" panose="020B0604030504040204" pitchFamily="34" charset="-128"/>
              </a:rPr>
              <a:t> 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Cat-64931</a:t>
            </a:r>
            <a:r>
              <a:rPr kumimoji="1" lang="en-US" altLang="ja-JP" sz="2000" dirty="0">
                <a:latin typeface="Meiryo" panose="020B0604030504040204" pitchFamily="34" charset="-128"/>
              </a:rPr>
              <a:t> 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673A5D1-456F-AD43-A6AE-65B452E43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469" y="1374176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367E9CB-245F-624D-9628-BB71BB0BF123}"/>
              </a:ext>
            </a:extLst>
          </p:cNvPr>
          <p:cNvGrpSpPr/>
          <p:nvPr/>
        </p:nvGrpSpPr>
        <p:grpSpPr>
          <a:xfrm>
            <a:off x="1115258" y="1696744"/>
            <a:ext cx="4403033" cy="1155016"/>
            <a:chOff x="2473693" y="919958"/>
            <a:chExt cx="3104850" cy="308473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1A02EF8-9F88-FB49-B126-BC5E009238D4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AE632BDC-1A27-BC46-9220-4C416AD7E185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60B7608-BC1F-6A44-94B5-E3898A1DA69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544CEB8-1C0F-734B-AB8D-B84EFB234E8D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30208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一つ目の映像が終わったら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すぐに二つ目の映像が始まるよ。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0A3BE33-C596-CF49-9C3E-FE383972B8AA}"/>
              </a:ext>
            </a:extLst>
          </p:cNvPr>
          <p:cNvSpPr txBox="1"/>
          <p:nvPr/>
        </p:nvSpPr>
        <p:spPr>
          <a:xfrm>
            <a:off x="4961602" y="22158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4A14F9-8F2F-4447-8A8F-E6B9C4D1BB57}"/>
              </a:ext>
            </a:extLst>
          </p:cNvPr>
          <p:cNvSpPr txBox="1"/>
          <p:nvPr/>
        </p:nvSpPr>
        <p:spPr>
          <a:xfrm>
            <a:off x="5749129" y="20462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BE7BF92-0EF5-9446-BCDC-742A6F173DA0}"/>
              </a:ext>
            </a:extLst>
          </p:cNvPr>
          <p:cNvSpPr txBox="1"/>
          <p:nvPr/>
        </p:nvSpPr>
        <p:spPr>
          <a:xfrm>
            <a:off x="1941671" y="82123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2617C9-8D97-C743-8030-6D1BD4BD860F}"/>
              </a:ext>
            </a:extLst>
          </p:cNvPr>
          <p:cNvSpPr txBox="1"/>
          <p:nvPr/>
        </p:nvSpPr>
        <p:spPr>
          <a:xfrm>
            <a:off x="859842" y="82123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961C12B-2DE0-D546-8FDC-F9C933389646}"/>
              </a:ext>
            </a:extLst>
          </p:cNvPr>
          <p:cNvSpPr txBox="1"/>
          <p:nvPr/>
        </p:nvSpPr>
        <p:spPr>
          <a:xfrm>
            <a:off x="1390441" y="82123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5B74CB-2EA5-0D47-94C1-D6F76A73733B}"/>
              </a:ext>
            </a:extLst>
          </p:cNvPr>
          <p:cNvSpPr txBox="1"/>
          <p:nvPr/>
        </p:nvSpPr>
        <p:spPr>
          <a:xfrm>
            <a:off x="5455114" y="79734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677DBAD-9D7A-5642-8A3E-B7394DA534CB}"/>
              </a:ext>
            </a:extLst>
          </p:cNvPr>
          <p:cNvSpPr txBox="1"/>
          <p:nvPr/>
        </p:nvSpPr>
        <p:spPr>
          <a:xfrm>
            <a:off x="1098166" y="174417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980FE95-646C-4145-A30A-0E976BA1B70D}"/>
              </a:ext>
            </a:extLst>
          </p:cNvPr>
          <p:cNvSpPr txBox="1"/>
          <p:nvPr/>
        </p:nvSpPr>
        <p:spPr>
          <a:xfrm>
            <a:off x="1628765" y="17441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80678C-7DC9-DD48-88BA-AD736E4C7745}"/>
              </a:ext>
            </a:extLst>
          </p:cNvPr>
          <p:cNvSpPr txBox="1"/>
          <p:nvPr/>
        </p:nvSpPr>
        <p:spPr>
          <a:xfrm>
            <a:off x="2031124" y="174417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DE2F06B-0FA8-794C-9025-26295B7D0E3E}"/>
              </a:ext>
            </a:extLst>
          </p:cNvPr>
          <p:cNvSpPr txBox="1"/>
          <p:nvPr/>
        </p:nvSpPr>
        <p:spPr>
          <a:xfrm>
            <a:off x="2745843" y="17441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1045AD-33F4-F344-B7C7-ED0258787451}"/>
              </a:ext>
            </a:extLst>
          </p:cNvPr>
          <p:cNvSpPr txBox="1"/>
          <p:nvPr/>
        </p:nvSpPr>
        <p:spPr>
          <a:xfrm>
            <a:off x="2252639" y="22920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22E25A-C92C-F64A-9ED4-8E036AC53E81}"/>
              </a:ext>
            </a:extLst>
          </p:cNvPr>
          <p:cNvSpPr txBox="1"/>
          <p:nvPr/>
        </p:nvSpPr>
        <p:spPr>
          <a:xfrm>
            <a:off x="1817540" y="22920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3C78FB-DA0D-EC4B-B55C-3E49925EE75E}"/>
              </a:ext>
            </a:extLst>
          </p:cNvPr>
          <p:cNvSpPr txBox="1"/>
          <p:nvPr/>
        </p:nvSpPr>
        <p:spPr>
          <a:xfrm>
            <a:off x="2664163" y="229202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D081206-B507-1A4B-AA21-074B60D2B074}"/>
              </a:ext>
            </a:extLst>
          </p:cNvPr>
          <p:cNvSpPr txBox="1"/>
          <p:nvPr/>
        </p:nvSpPr>
        <p:spPr>
          <a:xfrm>
            <a:off x="3422554" y="22920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F5893ED6-74D5-474D-9BE7-3485DA206E98}"/>
              </a:ext>
            </a:extLst>
          </p:cNvPr>
          <p:cNvSpPr/>
          <p:nvPr/>
        </p:nvSpPr>
        <p:spPr>
          <a:xfrm>
            <a:off x="1401221" y="4344641"/>
            <a:ext cx="1164318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010D7792-EF6D-8E46-AE08-6E52E6FD34D1}"/>
              </a:ext>
            </a:extLst>
          </p:cNvPr>
          <p:cNvCxnSpPr>
            <a:cxnSpLocks/>
          </p:cNvCxnSpPr>
          <p:nvPr/>
        </p:nvCxnSpPr>
        <p:spPr>
          <a:xfrm>
            <a:off x="1390441" y="3301323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矢印 29">
            <a:extLst>
              <a:ext uri="{FF2B5EF4-FFF2-40B4-BE49-F238E27FC236}">
                <a16:creationId xmlns:a16="http://schemas.microsoft.com/office/drawing/2014/main" id="{53204749-23AD-CF44-B5F5-4A730403AE4F}"/>
              </a:ext>
            </a:extLst>
          </p:cNvPr>
          <p:cNvSpPr/>
          <p:nvPr/>
        </p:nvSpPr>
        <p:spPr>
          <a:xfrm rot="10800000">
            <a:off x="3166097" y="4356186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809CDA3A-5D6C-994A-BF88-92F09369495A}"/>
              </a:ext>
            </a:extLst>
          </p:cNvPr>
          <p:cNvSpPr/>
          <p:nvPr/>
        </p:nvSpPr>
        <p:spPr>
          <a:xfrm>
            <a:off x="4390309" y="4356185"/>
            <a:ext cx="1358820" cy="80507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4416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833877" y="1566952"/>
            <a:ext cx="494712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Cat-65123</a:t>
            </a:r>
            <a:r>
              <a:rPr kumimoji="1" lang="ja-JP" altLang="en-US" sz="2000">
                <a:latin typeface="Meiryo" panose="020B0604030504040204" pitchFamily="34" charset="-128"/>
              </a:rPr>
              <a:t>」も前の方へ移動させて、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真ん中の５秒ほどだけを使います。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両端のデータは削除しましょう。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608657-E1B1-5748-9738-1ADB1636D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864" y="-110815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F1D83FE-6E20-FA4F-98B9-28B06933DAC5}"/>
              </a:ext>
            </a:extLst>
          </p:cNvPr>
          <p:cNvGrpSpPr/>
          <p:nvPr/>
        </p:nvGrpSpPr>
        <p:grpSpPr>
          <a:xfrm>
            <a:off x="3048474" y="273982"/>
            <a:ext cx="3913761" cy="1077843"/>
            <a:chOff x="1577632" y="4600511"/>
            <a:chExt cx="10734376" cy="354464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594FF220-3274-2342-8D36-496099E9529E}"/>
                </a:ext>
              </a:extLst>
            </p:cNvPr>
            <p:cNvSpPr/>
            <p:nvPr/>
          </p:nvSpPr>
          <p:spPr>
            <a:xfrm>
              <a:off x="1577632" y="4643616"/>
              <a:ext cx="10170680" cy="350154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31BF7B0-FE88-F14A-BF07-577E5D352B40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340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他の素材も同様に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必要な部分だけをカットしていこう。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8F4D04FF-781A-804B-866B-660EB7EF5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25683"/>
            <a:ext cx="7772400" cy="2938182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E866785E-377E-504B-A9F0-E0243C62643E}"/>
              </a:ext>
            </a:extLst>
          </p:cNvPr>
          <p:cNvSpPr/>
          <p:nvPr/>
        </p:nvSpPr>
        <p:spPr>
          <a:xfrm>
            <a:off x="3381865" y="4651513"/>
            <a:ext cx="1835137" cy="5764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F31AA8CA-02D8-C942-9CD5-2769F8E83698}"/>
              </a:ext>
            </a:extLst>
          </p:cNvPr>
          <p:cNvCxnSpPr>
            <a:cxnSpLocks/>
          </p:cNvCxnSpPr>
          <p:nvPr/>
        </p:nvCxnSpPr>
        <p:spPr>
          <a:xfrm>
            <a:off x="5217006" y="3429000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277E7476-A5F4-4147-81B6-D470401DD951}"/>
              </a:ext>
            </a:extLst>
          </p:cNvPr>
          <p:cNvCxnSpPr>
            <a:cxnSpLocks/>
          </p:cNvCxnSpPr>
          <p:nvPr/>
        </p:nvCxnSpPr>
        <p:spPr>
          <a:xfrm>
            <a:off x="6104902" y="3429000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6BE10BA-FA2B-6C4E-B8C5-7FF33861B812}"/>
              </a:ext>
            </a:extLst>
          </p:cNvPr>
          <p:cNvGrpSpPr/>
          <p:nvPr/>
        </p:nvGrpSpPr>
        <p:grpSpPr>
          <a:xfrm>
            <a:off x="2532232" y="3881474"/>
            <a:ext cx="1789849" cy="846385"/>
            <a:chOff x="33910" y="3243737"/>
            <a:chExt cx="1789849" cy="846385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F45E3769-DE4B-7D4C-B02C-263E932B075F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45762DA8-1DE7-DF44-861F-142D81EC9083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9" name="吹き出し: 角を丸めた四角形 19">
                  <a:extLst>
                    <a:ext uri="{FF2B5EF4-FFF2-40B4-BE49-F238E27FC236}">
                      <a16:creationId xmlns:a16="http://schemas.microsoft.com/office/drawing/2014/main" id="{5A91AFB5-42F3-734C-A9DB-89C2D78A522C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FDAAEB73-D8E7-5B48-9D65-0E5EDD607E3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F76EE52-5044-2646-874A-3649F6B68D1C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2070AB2-9561-8246-B7AC-45CB1E47EF23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781F076-07DE-874B-B784-C6005143109B}"/>
              </a:ext>
            </a:extLst>
          </p:cNvPr>
          <p:cNvGrpSpPr/>
          <p:nvPr/>
        </p:nvGrpSpPr>
        <p:grpSpPr>
          <a:xfrm>
            <a:off x="6592689" y="3846361"/>
            <a:ext cx="1739863" cy="795213"/>
            <a:chOff x="6270202" y="2729786"/>
            <a:chExt cx="1044998" cy="795213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95A36FD7-79B3-6A44-9F5F-F4E9B101D86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075550F2-19FA-9544-9BE5-4E450638A00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572AB94-CC35-6249-8849-8685E4F4251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30DF58D-BF45-F044-ABD4-36B001061CF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B66DBD9-5BAB-694F-909C-77498E7BC780}"/>
              </a:ext>
            </a:extLst>
          </p:cNvPr>
          <p:cNvSpPr txBox="1"/>
          <p:nvPr/>
        </p:nvSpPr>
        <p:spPr>
          <a:xfrm>
            <a:off x="7448365" y="386690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3D7604BC-F2E8-A94B-B7C3-B17274AF48F9}"/>
              </a:ext>
            </a:extLst>
          </p:cNvPr>
          <p:cNvSpPr/>
          <p:nvPr/>
        </p:nvSpPr>
        <p:spPr>
          <a:xfrm>
            <a:off x="6149442" y="4664765"/>
            <a:ext cx="2183108" cy="5764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31548BA-17B7-944F-823F-6B78F97444B7}"/>
              </a:ext>
            </a:extLst>
          </p:cNvPr>
          <p:cNvSpPr txBox="1"/>
          <p:nvPr/>
        </p:nvSpPr>
        <p:spPr>
          <a:xfrm>
            <a:off x="3624454" y="284430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52DB596-F647-9646-9FBE-96B72194A576}"/>
              </a:ext>
            </a:extLst>
          </p:cNvPr>
          <p:cNvSpPr txBox="1"/>
          <p:nvPr/>
        </p:nvSpPr>
        <p:spPr>
          <a:xfrm>
            <a:off x="3048473" y="32831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DF1B111-744B-CC4C-BD03-4F16A7C41390}"/>
              </a:ext>
            </a:extLst>
          </p:cNvPr>
          <p:cNvSpPr txBox="1"/>
          <p:nvPr/>
        </p:nvSpPr>
        <p:spPr>
          <a:xfrm>
            <a:off x="3453190" y="32831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F7035D5-F14C-E645-8B4B-FB7D77E5FD01}"/>
              </a:ext>
            </a:extLst>
          </p:cNvPr>
          <p:cNvSpPr txBox="1"/>
          <p:nvPr/>
        </p:nvSpPr>
        <p:spPr>
          <a:xfrm>
            <a:off x="4022577" y="3283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F66BC1-8440-7941-AD28-68E94730F47A}"/>
              </a:ext>
            </a:extLst>
          </p:cNvPr>
          <p:cNvSpPr txBox="1"/>
          <p:nvPr/>
        </p:nvSpPr>
        <p:spPr>
          <a:xfrm>
            <a:off x="3033051" y="81779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1E8390A-30ED-A447-90B1-C12B8D14C853}"/>
              </a:ext>
            </a:extLst>
          </p:cNvPr>
          <p:cNvSpPr txBox="1"/>
          <p:nvPr/>
        </p:nvSpPr>
        <p:spPr>
          <a:xfrm>
            <a:off x="3663002" y="8177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0377C9-15A7-3145-89B0-B4DD7C834BCC}"/>
              </a:ext>
            </a:extLst>
          </p:cNvPr>
          <p:cNvSpPr txBox="1"/>
          <p:nvPr/>
        </p:nvSpPr>
        <p:spPr>
          <a:xfrm>
            <a:off x="4022577" y="167591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6565814-0857-C141-902B-CBE40808C124}"/>
              </a:ext>
            </a:extLst>
          </p:cNvPr>
          <p:cNvSpPr txBox="1"/>
          <p:nvPr/>
        </p:nvSpPr>
        <p:spPr>
          <a:xfrm>
            <a:off x="4513032" y="16787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A7C00AE-AA7B-864B-91E6-0A4B2CC91C57}"/>
              </a:ext>
            </a:extLst>
          </p:cNvPr>
          <p:cNvSpPr txBox="1"/>
          <p:nvPr/>
        </p:nvSpPr>
        <p:spPr>
          <a:xfrm>
            <a:off x="5173682" y="164398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D16CD06-4492-2F4D-9281-9C8B79D2C93F}"/>
              </a:ext>
            </a:extLst>
          </p:cNvPr>
          <p:cNvSpPr txBox="1"/>
          <p:nvPr/>
        </p:nvSpPr>
        <p:spPr>
          <a:xfrm>
            <a:off x="1899383" y="226182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E7E48EB-7904-734B-A7DD-E6BA171DDEB3}"/>
              </a:ext>
            </a:extLst>
          </p:cNvPr>
          <p:cNvSpPr txBox="1"/>
          <p:nvPr/>
        </p:nvSpPr>
        <p:spPr>
          <a:xfrm>
            <a:off x="2344364" y="225175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8C45865-E28E-4B4F-B150-33BC5A695BEE}"/>
              </a:ext>
            </a:extLst>
          </p:cNvPr>
          <p:cNvSpPr txBox="1"/>
          <p:nvPr/>
        </p:nvSpPr>
        <p:spPr>
          <a:xfrm>
            <a:off x="3110165" y="22680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C389C2D-DFBD-B542-B682-37655025124B}"/>
              </a:ext>
            </a:extLst>
          </p:cNvPr>
          <p:cNvSpPr txBox="1"/>
          <p:nvPr/>
        </p:nvSpPr>
        <p:spPr>
          <a:xfrm>
            <a:off x="4682019" y="226182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E88DAFB-C6CB-7943-9090-7F30833539E6}"/>
              </a:ext>
            </a:extLst>
          </p:cNvPr>
          <p:cNvSpPr txBox="1"/>
          <p:nvPr/>
        </p:nvSpPr>
        <p:spPr>
          <a:xfrm>
            <a:off x="1878902" y="288366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</p:spTree>
    <p:extLst>
      <p:ext uri="{BB962C8B-B14F-4D97-AF65-F5344CB8AC3E}">
        <p14:creationId xmlns:p14="http://schemas.microsoft.com/office/powerpoint/2010/main" val="4022758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B7B1A5E-1B78-B04C-AA40-1A211AA08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44" y="2405873"/>
            <a:ext cx="8537712" cy="2566434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31A3CE0-2F8E-324B-9C89-F7FAACFF78B1}"/>
              </a:ext>
            </a:extLst>
          </p:cNvPr>
          <p:cNvGrpSpPr/>
          <p:nvPr/>
        </p:nvGrpSpPr>
        <p:grpSpPr>
          <a:xfrm>
            <a:off x="3107145" y="540217"/>
            <a:ext cx="5076641" cy="1034228"/>
            <a:chOff x="1577632" y="4600511"/>
            <a:chExt cx="10734376" cy="240128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FD1E9A6-8B3C-8C4D-B63B-6A3118E28A58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CF8437B-810B-CE47-802C-EC640B1D2129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二つ目の素材とピッタリくっつくように繋げよう！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8ADBA0-E512-014E-B8AE-F1062034CF67}"/>
              </a:ext>
            </a:extLst>
          </p:cNvPr>
          <p:cNvSpPr txBox="1"/>
          <p:nvPr/>
        </p:nvSpPr>
        <p:spPr>
          <a:xfrm>
            <a:off x="3835193" y="56891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ABF119-6C77-F540-83F4-EE45A706E810}"/>
              </a:ext>
            </a:extLst>
          </p:cNvPr>
          <p:cNvSpPr txBox="1"/>
          <p:nvPr/>
        </p:nvSpPr>
        <p:spPr>
          <a:xfrm>
            <a:off x="3092857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5208E3-68FE-EF45-8729-EB76F5713605}"/>
              </a:ext>
            </a:extLst>
          </p:cNvPr>
          <p:cNvSpPr txBox="1"/>
          <p:nvPr/>
        </p:nvSpPr>
        <p:spPr>
          <a:xfrm>
            <a:off x="3543054" y="10662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47BCBF-ACD6-9B40-93AD-E7C297063838}"/>
              </a:ext>
            </a:extLst>
          </p:cNvPr>
          <p:cNvSpPr txBox="1"/>
          <p:nvPr/>
        </p:nvSpPr>
        <p:spPr>
          <a:xfrm>
            <a:off x="3874950" y="106622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FFDFB19-D5A6-F74D-A014-5579E731A23B}"/>
              </a:ext>
            </a:extLst>
          </p:cNvPr>
          <p:cNvSpPr txBox="1"/>
          <p:nvPr/>
        </p:nvSpPr>
        <p:spPr>
          <a:xfrm>
            <a:off x="6718593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6866440C-406C-B545-924A-765048DBAE63}"/>
              </a:ext>
            </a:extLst>
          </p:cNvPr>
          <p:cNvSpPr/>
          <p:nvPr/>
        </p:nvSpPr>
        <p:spPr>
          <a:xfrm>
            <a:off x="1984260" y="3250096"/>
            <a:ext cx="954061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4DB7CC96-9805-EE44-8DB1-F29B4D068283}"/>
              </a:ext>
            </a:extLst>
          </p:cNvPr>
          <p:cNvSpPr/>
          <p:nvPr/>
        </p:nvSpPr>
        <p:spPr>
          <a:xfrm rot="10800000">
            <a:off x="3148447" y="3180526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034CD753-0C34-9640-AA54-AD3F4936F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77907" y="201765"/>
            <a:ext cx="1096051" cy="16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01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376678" y="147558"/>
            <a:ext cx="57165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Cat-79033</a:t>
            </a:r>
            <a:r>
              <a:rPr kumimoji="1" lang="ja-JP" altLang="en-US" sz="2000">
                <a:latin typeface="Meiryo" panose="020B0604030504040204" pitchFamily="34" charset="-128"/>
              </a:rPr>
              <a:t>」も同様に前の方へ移動させて、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真ん中を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A1643D6-223B-E448-92EF-CBD80DD1F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1605042"/>
            <a:ext cx="7340600" cy="5105400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E474B473-DEA1-2E49-90DC-027F19903B67}"/>
              </a:ext>
            </a:extLst>
          </p:cNvPr>
          <p:cNvSpPr/>
          <p:nvPr/>
        </p:nvSpPr>
        <p:spPr>
          <a:xfrm>
            <a:off x="1456192" y="3428999"/>
            <a:ext cx="1755628" cy="11728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E409EF4C-7214-6348-94DA-0BE7E40CFC9E}"/>
              </a:ext>
            </a:extLst>
          </p:cNvPr>
          <p:cNvCxnSpPr>
            <a:cxnSpLocks/>
          </p:cNvCxnSpPr>
          <p:nvPr/>
        </p:nvCxnSpPr>
        <p:spPr>
          <a:xfrm>
            <a:off x="3211819" y="2633869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32BDF265-50AC-F744-8560-7A6797A8EB1E}"/>
              </a:ext>
            </a:extLst>
          </p:cNvPr>
          <p:cNvSpPr/>
          <p:nvPr/>
        </p:nvSpPr>
        <p:spPr>
          <a:xfrm>
            <a:off x="4892725" y="3428999"/>
            <a:ext cx="2303193" cy="11728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BC8FE793-4057-304B-826A-DCC94A019C2A}"/>
              </a:ext>
            </a:extLst>
          </p:cNvPr>
          <p:cNvCxnSpPr>
            <a:cxnSpLocks/>
          </p:cNvCxnSpPr>
          <p:nvPr/>
        </p:nvCxnSpPr>
        <p:spPr>
          <a:xfrm>
            <a:off x="4892726" y="2633869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25B50394-4403-FD48-BD91-B480CCBC0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313436" y="4601817"/>
            <a:ext cx="942830" cy="1847439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F62608A-C993-A049-9B5C-1EFC81D1FD33}"/>
              </a:ext>
            </a:extLst>
          </p:cNvPr>
          <p:cNvGrpSpPr/>
          <p:nvPr/>
        </p:nvGrpSpPr>
        <p:grpSpPr>
          <a:xfrm>
            <a:off x="2981738" y="5332216"/>
            <a:ext cx="3156401" cy="647826"/>
            <a:chOff x="1577632" y="4600511"/>
            <a:chExt cx="10734376" cy="3544647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3346905A-6642-6D4A-8A72-574318CA80D9}"/>
                </a:ext>
              </a:extLst>
            </p:cNvPr>
            <p:cNvSpPr/>
            <p:nvPr/>
          </p:nvSpPr>
          <p:spPr>
            <a:xfrm>
              <a:off x="1577632" y="4643616"/>
              <a:ext cx="10170680" cy="3501542"/>
            </a:xfrm>
            <a:prstGeom prst="wedgeRoundRectCallout">
              <a:avLst>
                <a:gd name="adj1" fmla="val 56445"/>
                <a:gd name="adj2" fmla="val 793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99FC469-9DF9-D348-8110-FA899C1DFE75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2862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両端のデータは削除しよう。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977F293-E856-274B-95B3-E8D7035FDAC2}"/>
              </a:ext>
            </a:extLst>
          </p:cNvPr>
          <p:cNvGrpSpPr/>
          <p:nvPr/>
        </p:nvGrpSpPr>
        <p:grpSpPr>
          <a:xfrm>
            <a:off x="1191889" y="2573993"/>
            <a:ext cx="1789849" cy="846385"/>
            <a:chOff x="33910" y="3243737"/>
            <a:chExt cx="1789849" cy="846385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388D3788-C601-5E46-86AA-908A8968064B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2B341E08-47F6-2D49-AD10-889BD20B76C3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0" name="吹き出し: 角を丸めた四角形 19">
                  <a:extLst>
                    <a:ext uri="{FF2B5EF4-FFF2-40B4-BE49-F238E27FC236}">
                      <a16:creationId xmlns:a16="http://schemas.microsoft.com/office/drawing/2014/main" id="{C267BEA9-72AE-5A4A-8BB5-990F9A3B8425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3CAC9B47-B285-DB49-97B0-E1F1504ED24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9DFE8F9F-F4F4-F342-B306-2869C075B2C0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79E4D52-2B39-C44D-9E49-92CC311E5886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F977ADD-1747-A84E-A4B6-7C447B144CD0}"/>
              </a:ext>
            </a:extLst>
          </p:cNvPr>
          <p:cNvGrpSpPr/>
          <p:nvPr/>
        </p:nvGrpSpPr>
        <p:grpSpPr>
          <a:xfrm>
            <a:off x="5703701" y="2573993"/>
            <a:ext cx="1739863" cy="795213"/>
            <a:chOff x="6270202" y="2729786"/>
            <a:chExt cx="1044998" cy="795213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AD9A03E3-7736-0646-AF3A-F73BE0BC9C2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97665ACD-2084-7840-A651-675C220E9F4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9AD853D-A038-3542-AD74-DF146A67022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3F8A9DC-6CCD-9D4B-95E0-D78D73A8A43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8218288-E81A-3249-BF0B-7E47FFFD6E21}"/>
              </a:ext>
            </a:extLst>
          </p:cNvPr>
          <p:cNvSpPr txBox="1"/>
          <p:nvPr/>
        </p:nvSpPr>
        <p:spPr>
          <a:xfrm>
            <a:off x="6559377" y="259454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D8D23A0-5E0C-9444-9ED7-6CECCFF02E25}"/>
              </a:ext>
            </a:extLst>
          </p:cNvPr>
          <p:cNvSpPr txBox="1"/>
          <p:nvPr/>
        </p:nvSpPr>
        <p:spPr>
          <a:xfrm>
            <a:off x="4357793" y="537149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90561F5-4DB7-5D43-BADC-D2EF4D1C1ABA}"/>
              </a:ext>
            </a:extLst>
          </p:cNvPr>
          <p:cNvSpPr txBox="1"/>
          <p:nvPr/>
        </p:nvSpPr>
        <p:spPr>
          <a:xfrm>
            <a:off x="2971785" y="5371498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A19138C-C26D-484F-8CA2-3C4561665911}"/>
              </a:ext>
            </a:extLst>
          </p:cNvPr>
          <p:cNvSpPr txBox="1"/>
          <p:nvPr/>
        </p:nvSpPr>
        <p:spPr>
          <a:xfrm>
            <a:off x="3578206" y="2413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F68BF23-8ECF-0A4F-B20E-4B55250D07E7}"/>
              </a:ext>
            </a:extLst>
          </p:cNvPr>
          <p:cNvSpPr txBox="1"/>
          <p:nvPr/>
        </p:nvSpPr>
        <p:spPr>
          <a:xfrm>
            <a:off x="4344676" y="24135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6025DBE-F987-7E43-BC78-DEF8077D013E}"/>
              </a:ext>
            </a:extLst>
          </p:cNvPr>
          <p:cNvSpPr txBox="1"/>
          <p:nvPr/>
        </p:nvSpPr>
        <p:spPr>
          <a:xfrm>
            <a:off x="4844949" y="24135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62EDCB-4F42-F14F-8AC5-76904F9882D3}"/>
              </a:ext>
            </a:extLst>
          </p:cNvPr>
          <p:cNvSpPr txBox="1"/>
          <p:nvPr/>
        </p:nvSpPr>
        <p:spPr>
          <a:xfrm>
            <a:off x="5401639" y="24135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552A141-395B-A34A-8710-F77A741BA590}"/>
              </a:ext>
            </a:extLst>
          </p:cNvPr>
          <p:cNvSpPr txBox="1"/>
          <p:nvPr/>
        </p:nvSpPr>
        <p:spPr>
          <a:xfrm>
            <a:off x="1450909" y="83567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C2092CC-D9D2-554B-9FD8-90526FFECA95}"/>
              </a:ext>
            </a:extLst>
          </p:cNvPr>
          <p:cNvSpPr txBox="1"/>
          <p:nvPr/>
        </p:nvSpPr>
        <p:spPr>
          <a:xfrm>
            <a:off x="1892274" y="83567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D5358E0-7DB7-0E4B-8111-1595FE0A960B}"/>
              </a:ext>
            </a:extLst>
          </p:cNvPr>
          <p:cNvSpPr txBox="1"/>
          <p:nvPr/>
        </p:nvSpPr>
        <p:spPr>
          <a:xfrm>
            <a:off x="2582696" y="83567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</p:spTree>
    <p:extLst>
      <p:ext uri="{BB962C8B-B14F-4D97-AF65-F5344CB8AC3E}">
        <p14:creationId xmlns:p14="http://schemas.microsoft.com/office/powerpoint/2010/main" val="1180572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9238B47-7447-AA44-8694-F6EC19DDA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51" y="2449055"/>
            <a:ext cx="8637097" cy="261656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31A3CE0-2F8E-324B-9C89-F7FAACFF78B1}"/>
              </a:ext>
            </a:extLst>
          </p:cNvPr>
          <p:cNvGrpSpPr/>
          <p:nvPr/>
        </p:nvGrpSpPr>
        <p:grpSpPr>
          <a:xfrm>
            <a:off x="3107145" y="540217"/>
            <a:ext cx="5076641" cy="1034228"/>
            <a:chOff x="1577632" y="4600511"/>
            <a:chExt cx="10734376" cy="240128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FD1E9A6-8B3C-8C4D-B63B-6A3118E28A58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CF8437B-810B-CE47-802C-EC640B1D2129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三つ目の素材とピッタリくっつくように繋げよう！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8ADBA0-E512-014E-B8AE-F1062034CF67}"/>
              </a:ext>
            </a:extLst>
          </p:cNvPr>
          <p:cNvSpPr txBox="1"/>
          <p:nvPr/>
        </p:nvSpPr>
        <p:spPr>
          <a:xfrm>
            <a:off x="3835193" y="56891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ABF119-6C77-F540-83F4-EE45A706E810}"/>
              </a:ext>
            </a:extLst>
          </p:cNvPr>
          <p:cNvSpPr txBox="1"/>
          <p:nvPr/>
        </p:nvSpPr>
        <p:spPr>
          <a:xfrm>
            <a:off x="3092857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5208E3-68FE-EF45-8729-EB76F5713605}"/>
              </a:ext>
            </a:extLst>
          </p:cNvPr>
          <p:cNvSpPr txBox="1"/>
          <p:nvPr/>
        </p:nvSpPr>
        <p:spPr>
          <a:xfrm>
            <a:off x="3543054" y="10662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47BCBF-ACD6-9B40-93AD-E7C297063838}"/>
              </a:ext>
            </a:extLst>
          </p:cNvPr>
          <p:cNvSpPr txBox="1"/>
          <p:nvPr/>
        </p:nvSpPr>
        <p:spPr>
          <a:xfrm>
            <a:off x="3874950" y="106622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FFDFB19-D5A6-F74D-A014-5579E731A23B}"/>
              </a:ext>
            </a:extLst>
          </p:cNvPr>
          <p:cNvSpPr txBox="1"/>
          <p:nvPr/>
        </p:nvSpPr>
        <p:spPr>
          <a:xfrm>
            <a:off x="6718593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ADD772C0-5B00-9A4C-B7A4-7C9F3B3096A6}"/>
              </a:ext>
            </a:extLst>
          </p:cNvPr>
          <p:cNvCxnSpPr>
            <a:cxnSpLocks/>
          </p:cNvCxnSpPr>
          <p:nvPr/>
        </p:nvCxnSpPr>
        <p:spPr>
          <a:xfrm>
            <a:off x="3607172" y="2201164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6866440C-406C-B545-924A-765048DBAE63}"/>
              </a:ext>
            </a:extLst>
          </p:cNvPr>
          <p:cNvSpPr/>
          <p:nvPr/>
        </p:nvSpPr>
        <p:spPr>
          <a:xfrm>
            <a:off x="3607172" y="3389589"/>
            <a:ext cx="1053885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4DB7CC96-9805-EE44-8DB1-F29B4D068283}"/>
              </a:ext>
            </a:extLst>
          </p:cNvPr>
          <p:cNvSpPr/>
          <p:nvPr/>
        </p:nvSpPr>
        <p:spPr>
          <a:xfrm rot="10800000">
            <a:off x="5109906" y="250437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76E2EE4-580C-6F40-B976-9E4EE5812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440" y="592245"/>
            <a:ext cx="1342120" cy="1018718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57FB29F1-CCC3-694B-8507-3042710ED884}"/>
              </a:ext>
            </a:extLst>
          </p:cNvPr>
          <p:cNvSpPr/>
          <p:nvPr/>
        </p:nvSpPr>
        <p:spPr>
          <a:xfrm>
            <a:off x="5109906" y="3354803"/>
            <a:ext cx="1358820" cy="80507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569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9ACB44D-E466-CE4C-8DE6-CAC974ABE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469" y="-75060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3F4BE62-1127-0B4C-90B2-8C99E2C1F2DC}"/>
              </a:ext>
            </a:extLst>
          </p:cNvPr>
          <p:cNvGrpSpPr/>
          <p:nvPr/>
        </p:nvGrpSpPr>
        <p:grpSpPr>
          <a:xfrm>
            <a:off x="1072276" y="193714"/>
            <a:ext cx="4403033" cy="1155016"/>
            <a:chOff x="2473693" y="919958"/>
            <a:chExt cx="3104850" cy="3084738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938525D0-3BDE-8B4C-918B-6CF1B07A943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9BB21BC8-EBB8-1143-B16B-532298A480B7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04AA4845-0768-734E-9257-475B3D4D1A7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7536612-39F4-FC47-A5FA-3FC7364C6B92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30208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次の素材も同様に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必要な部分だけをカットしていくよ。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DC93F85-1BA6-EF4C-8432-AE8050DE0CE1}"/>
              </a:ext>
            </a:extLst>
          </p:cNvPr>
          <p:cNvGrpSpPr/>
          <p:nvPr/>
        </p:nvGrpSpPr>
        <p:grpSpPr>
          <a:xfrm>
            <a:off x="405667" y="3204528"/>
            <a:ext cx="8332666" cy="3299792"/>
            <a:chOff x="405667" y="2877024"/>
            <a:chExt cx="8332666" cy="329979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EB10F20-EBAA-9F43-B781-B8066793E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667" y="3110047"/>
              <a:ext cx="8332666" cy="2552961"/>
            </a:xfrm>
            <a:prstGeom prst="rect">
              <a:avLst/>
            </a:prstGeom>
          </p:spPr>
        </p:pic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3EFEACD3-3F90-5D43-9CBE-C26993CE9967}"/>
                </a:ext>
              </a:extLst>
            </p:cNvPr>
            <p:cNvCxnSpPr>
              <a:cxnSpLocks/>
            </p:cNvCxnSpPr>
            <p:nvPr/>
          </p:nvCxnSpPr>
          <p:spPr>
            <a:xfrm>
              <a:off x="4998650" y="2877024"/>
              <a:ext cx="0" cy="32997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F3586731-A048-654B-8873-4FF71C72EA73}"/>
                </a:ext>
              </a:extLst>
            </p:cNvPr>
            <p:cNvSpPr/>
            <p:nvPr/>
          </p:nvSpPr>
          <p:spPr>
            <a:xfrm>
              <a:off x="4998650" y="3899507"/>
              <a:ext cx="3131558" cy="7355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D79C05B6-516B-EE4E-832D-165355B996FB}"/>
                </a:ext>
              </a:extLst>
            </p:cNvPr>
            <p:cNvGrpSpPr/>
            <p:nvPr/>
          </p:nvGrpSpPr>
          <p:grpSpPr>
            <a:xfrm>
              <a:off x="6493297" y="2987782"/>
              <a:ext cx="1739863" cy="795213"/>
              <a:chOff x="6270202" y="2729786"/>
              <a:chExt cx="1044998" cy="795213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356EE2D4-F009-8248-9490-25405A5AB0CC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0" name="吹き出し: 角を丸めた四角形 19">
                  <a:extLst>
                    <a:ext uri="{FF2B5EF4-FFF2-40B4-BE49-F238E27FC236}">
                      <a16:creationId xmlns:a16="http://schemas.microsoft.com/office/drawing/2014/main" id="{B42BC690-77A4-8C4E-9C03-E0FCCBDD310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45961"/>
                    <a:gd name="adj2" fmla="val 9578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1B7DA58A-60C8-B748-8AB0-6C8476FC4ABD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C577129F-FB94-7A4A-9365-795BA572F775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907F0C8-86DF-6248-90D0-D59B89F06B24}"/>
                </a:ext>
              </a:extLst>
            </p:cNvPr>
            <p:cNvSpPr txBox="1"/>
            <p:nvPr/>
          </p:nvSpPr>
          <p:spPr>
            <a:xfrm>
              <a:off x="7348973" y="300833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E2794D-B00B-A040-A3C8-50172870588B}"/>
              </a:ext>
            </a:extLst>
          </p:cNvPr>
          <p:cNvSpPr txBox="1"/>
          <p:nvPr/>
        </p:nvSpPr>
        <p:spPr>
          <a:xfrm>
            <a:off x="1072275" y="26002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03BDEC9-BDAB-914B-9B54-1B2A07C222A8}"/>
              </a:ext>
            </a:extLst>
          </p:cNvPr>
          <p:cNvSpPr txBox="1"/>
          <p:nvPr/>
        </p:nvSpPr>
        <p:spPr>
          <a:xfrm>
            <a:off x="1605008" y="24214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A68C50B-BB78-B74E-AFC0-18B62D24C620}"/>
              </a:ext>
            </a:extLst>
          </p:cNvPr>
          <p:cNvSpPr txBox="1"/>
          <p:nvPr/>
        </p:nvSpPr>
        <p:spPr>
          <a:xfrm>
            <a:off x="2207339" y="27386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AA1B44F-E147-004F-9B97-E452821207B2}"/>
              </a:ext>
            </a:extLst>
          </p:cNvPr>
          <p:cNvSpPr txBox="1"/>
          <p:nvPr/>
        </p:nvSpPr>
        <p:spPr>
          <a:xfrm>
            <a:off x="1072275" y="81132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9EAFC67-C262-0941-AAB7-84C67CDCD327}"/>
              </a:ext>
            </a:extLst>
          </p:cNvPr>
          <p:cNvSpPr txBox="1"/>
          <p:nvPr/>
        </p:nvSpPr>
        <p:spPr>
          <a:xfrm>
            <a:off x="1861489" y="76996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4781A05-AD5B-9542-AA91-25DBC7FFE49E}"/>
              </a:ext>
            </a:extLst>
          </p:cNvPr>
          <p:cNvGrpSpPr/>
          <p:nvPr/>
        </p:nvGrpSpPr>
        <p:grpSpPr>
          <a:xfrm>
            <a:off x="1753846" y="1466908"/>
            <a:ext cx="4947124" cy="1862048"/>
            <a:chOff x="569034" y="1417482"/>
            <a:chExt cx="494712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569034" y="1417482"/>
              <a:ext cx="494712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Cat-85464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」も前の方へ移動させて、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最初から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秒だけを使います。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右側のデータは削除しましょう。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982EA9B-A171-EE42-865F-E69F0836C03E}"/>
                </a:ext>
              </a:extLst>
            </p:cNvPr>
            <p:cNvSpPr txBox="1"/>
            <p:nvPr/>
          </p:nvSpPr>
          <p:spPr>
            <a:xfrm>
              <a:off x="2762898" y="150437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CA0F4BC1-CF67-7349-A30C-85692947D680}"/>
                </a:ext>
              </a:extLst>
            </p:cNvPr>
            <p:cNvSpPr txBox="1"/>
            <p:nvPr/>
          </p:nvSpPr>
          <p:spPr>
            <a:xfrm>
              <a:off x="3236218" y="150437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A774990D-664C-964D-A16C-9456AE772905}"/>
                </a:ext>
              </a:extLst>
            </p:cNvPr>
            <p:cNvSpPr txBox="1"/>
            <p:nvPr/>
          </p:nvSpPr>
          <p:spPr>
            <a:xfrm>
              <a:off x="3813838" y="150437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5EF7B62-18DE-7345-B1C1-6806FA2544A3}"/>
                </a:ext>
              </a:extLst>
            </p:cNvPr>
            <p:cNvSpPr txBox="1"/>
            <p:nvPr/>
          </p:nvSpPr>
          <p:spPr>
            <a:xfrm>
              <a:off x="613570" y="268385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みぎがわ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693D7C2-0FC8-7446-9D7D-2CEF4989F25C}"/>
                </a:ext>
              </a:extLst>
            </p:cNvPr>
            <p:cNvSpPr txBox="1"/>
            <p:nvPr/>
          </p:nvSpPr>
          <p:spPr>
            <a:xfrm>
              <a:off x="2318020" y="268385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0B43EF4-0F80-AA48-88DA-E7DF9EB5C28C}"/>
                </a:ext>
              </a:extLst>
            </p:cNvPr>
            <p:cNvSpPr txBox="1"/>
            <p:nvPr/>
          </p:nvSpPr>
          <p:spPr>
            <a:xfrm>
              <a:off x="579543" y="210908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5D875E4-DEAE-F645-87EF-F4F1C910033A}"/>
                </a:ext>
              </a:extLst>
            </p:cNvPr>
            <p:cNvSpPr txBox="1"/>
            <p:nvPr/>
          </p:nvSpPr>
          <p:spPr>
            <a:xfrm>
              <a:off x="1668663" y="210908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4EB0AE7-4930-CB49-9B70-3067C91F7544}"/>
                </a:ext>
              </a:extLst>
            </p:cNvPr>
            <p:cNvSpPr txBox="1"/>
            <p:nvPr/>
          </p:nvSpPr>
          <p:spPr>
            <a:xfrm>
              <a:off x="2716567" y="210908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9350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CA266AD-2DFA-1A4A-9EE5-6AD55CEBB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88" y="2571305"/>
            <a:ext cx="8597344" cy="259578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659007-2FD3-6B4F-84EE-C23BF4A10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028" y="197858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31A3CE0-2F8E-324B-9C89-F7FAACFF78B1}"/>
              </a:ext>
            </a:extLst>
          </p:cNvPr>
          <p:cNvGrpSpPr/>
          <p:nvPr/>
        </p:nvGrpSpPr>
        <p:grpSpPr>
          <a:xfrm>
            <a:off x="3107145" y="540217"/>
            <a:ext cx="5076641" cy="1034228"/>
            <a:chOff x="1577632" y="4600511"/>
            <a:chExt cx="10734376" cy="240128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FD1E9A6-8B3C-8C4D-B63B-6A3118E28A58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CF8437B-810B-CE47-802C-EC640B1D2129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四つ目の素材とピッタリくっつくように繋げよう！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8ADBA0-E512-014E-B8AE-F1062034CF67}"/>
              </a:ext>
            </a:extLst>
          </p:cNvPr>
          <p:cNvSpPr txBox="1"/>
          <p:nvPr/>
        </p:nvSpPr>
        <p:spPr>
          <a:xfrm>
            <a:off x="3835193" y="56891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ABF119-6C77-F540-83F4-EE45A706E810}"/>
              </a:ext>
            </a:extLst>
          </p:cNvPr>
          <p:cNvSpPr txBox="1"/>
          <p:nvPr/>
        </p:nvSpPr>
        <p:spPr>
          <a:xfrm>
            <a:off x="3092857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5208E3-68FE-EF45-8729-EB76F5713605}"/>
              </a:ext>
            </a:extLst>
          </p:cNvPr>
          <p:cNvSpPr txBox="1"/>
          <p:nvPr/>
        </p:nvSpPr>
        <p:spPr>
          <a:xfrm>
            <a:off x="3543054" y="10662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47BCBF-ACD6-9B40-93AD-E7C297063838}"/>
              </a:ext>
            </a:extLst>
          </p:cNvPr>
          <p:cNvSpPr txBox="1"/>
          <p:nvPr/>
        </p:nvSpPr>
        <p:spPr>
          <a:xfrm>
            <a:off x="3874950" y="106622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FFDFB19-D5A6-F74D-A014-5579E731A23B}"/>
              </a:ext>
            </a:extLst>
          </p:cNvPr>
          <p:cNvSpPr txBox="1"/>
          <p:nvPr/>
        </p:nvSpPr>
        <p:spPr>
          <a:xfrm>
            <a:off x="6718593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ADD772C0-5B00-9A4C-B7A4-7C9F3B3096A6}"/>
              </a:ext>
            </a:extLst>
          </p:cNvPr>
          <p:cNvCxnSpPr>
            <a:cxnSpLocks/>
          </p:cNvCxnSpPr>
          <p:nvPr/>
        </p:nvCxnSpPr>
        <p:spPr>
          <a:xfrm>
            <a:off x="2899355" y="2211104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6866440C-406C-B545-924A-765048DBAE63}"/>
              </a:ext>
            </a:extLst>
          </p:cNvPr>
          <p:cNvSpPr/>
          <p:nvPr/>
        </p:nvSpPr>
        <p:spPr>
          <a:xfrm>
            <a:off x="2899355" y="3394215"/>
            <a:ext cx="1046478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4DB7CC96-9805-EE44-8DB1-F29B4D068283}"/>
              </a:ext>
            </a:extLst>
          </p:cNvPr>
          <p:cNvSpPr/>
          <p:nvPr/>
        </p:nvSpPr>
        <p:spPr>
          <a:xfrm rot="10800000">
            <a:off x="3874950" y="2672726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51F6EA56-4A84-8944-9B4F-9554D0242468}"/>
              </a:ext>
            </a:extLst>
          </p:cNvPr>
          <p:cNvSpPr/>
          <p:nvPr/>
        </p:nvSpPr>
        <p:spPr>
          <a:xfrm>
            <a:off x="4634507" y="3419066"/>
            <a:ext cx="1358820" cy="71065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9634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25155" y="181080"/>
            <a:ext cx="571656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Cat-85465</a:t>
            </a:r>
            <a:r>
              <a:rPr kumimoji="1" lang="ja-JP" altLang="en-US" sz="2000">
                <a:latin typeface="Meiryo" panose="020B0604030504040204" pitchFamily="34" charset="-128"/>
              </a:rPr>
              <a:t>」も同様に前の方へ移動させて、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最初から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秒だけを使います。</a:t>
            </a:r>
            <a:endParaRPr kumimoji="1" lang="en-US" altLang="ja-JP" sz="2000" b="1" dirty="0">
              <a:solidFill>
                <a:schemeClr val="accent4"/>
              </a:solidFill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DF55062-1F3B-5640-875F-81D65D608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326" y="764200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89202BB-83FD-5B4F-B49D-841C6F920370}"/>
              </a:ext>
            </a:extLst>
          </p:cNvPr>
          <p:cNvGrpSpPr/>
          <p:nvPr/>
        </p:nvGrpSpPr>
        <p:grpSpPr>
          <a:xfrm>
            <a:off x="1687186" y="1427575"/>
            <a:ext cx="3384885" cy="630942"/>
            <a:chOff x="2473693" y="919958"/>
            <a:chExt cx="3104850" cy="308473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453C1D8-BAC3-0249-973C-78FDF6BB7177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AAAF5870-1AEC-5C45-B44B-DC9688743CD2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C06756F-AD2D-924F-BCD2-90928A380D6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79F0687-6730-0F4B-969E-5BDD8F00556F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2821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右側のデータは削除しよう！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41E51373-9F3F-DA44-932C-CEB478B4B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74" y="2559294"/>
            <a:ext cx="8398565" cy="349580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6CA7055-325C-3B4A-8CDB-06B547111096}"/>
              </a:ext>
            </a:extLst>
          </p:cNvPr>
          <p:cNvGrpSpPr/>
          <p:nvPr/>
        </p:nvGrpSpPr>
        <p:grpSpPr>
          <a:xfrm>
            <a:off x="5946644" y="2957542"/>
            <a:ext cx="1739863" cy="795213"/>
            <a:chOff x="6270202" y="2729786"/>
            <a:chExt cx="1044998" cy="795213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97124261-DD17-7546-A381-615FF87CDE0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9AAA72F5-9B85-BB4D-8392-5C85F7AEBA7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849BA7E0-7504-EB4A-94DD-F9535B576A2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5DDFDAA-A6D9-8148-9737-477C7BEAC17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5742B14-EEDA-D448-9C4B-03C34DBEF44F}"/>
              </a:ext>
            </a:extLst>
          </p:cNvPr>
          <p:cNvSpPr txBox="1"/>
          <p:nvPr/>
        </p:nvSpPr>
        <p:spPr>
          <a:xfrm>
            <a:off x="6802320" y="297809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6228AFFC-D1E4-1649-98E2-71AD2C61EAC9}"/>
              </a:ext>
            </a:extLst>
          </p:cNvPr>
          <p:cNvSpPr/>
          <p:nvPr/>
        </p:nvSpPr>
        <p:spPr>
          <a:xfrm>
            <a:off x="4978133" y="3798409"/>
            <a:ext cx="2256185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F81AE981-5C3A-8B4A-AD43-3DA4AC981D9E}"/>
              </a:ext>
            </a:extLst>
          </p:cNvPr>
          <p:cNvCxnSpPr>
            <a:cxnSpLocks/>
          </p:cNvCxnSpPr>
          <p:nvPr/>
        </p:nvCxnSpPr>
        <p:spPr>
          <a:xfrm>
            <a:off x="4978133" y="2741246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A33C3BB-D00F-0948-809A-9A71AA072E55}"/>
              </a:ext>
            </a:extLst>
          </p:cNvPr>
          <p:cNvSpPr txBox="1"/>
          <p:nvPr/>
        </p:nvSpPr>
        <p:spPr>
          <a:xfrm>
            <a:off x="4578561" y="28191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21D8668-DCC2-7A48-923C-DED28F674373}"/>
              </a:ext>
            </a:extLst>
          </p:cNvPr>
          <p:cNvSpPr txBox="1"/>
          <p:nvPr/>
        </p:nvSpPr>
        <p:spPr>
          <a:xfrm>
            <a:off x="5059269" y="28191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5C95AA7-DE73-424D-9AE2-AE951556A493}"/>
              </a:ext>
            </a:extLst>
          </p:cNvPr>
          <p:cNvSpPr txBox="1"/>
          <p:nvPr/>
        </p:nvSpPr>
        <p:spPr>
          <a:xfrm>
            <a:off x="5661950" y="2819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84FDC9E-B630-D04D-9F81-B03FF46A55C9}"/>
              </a:ext>
            </a:extLst>
          </p:cNvPr>
          <p:cNvSpPr txBox="1"/>
          <p:nvPr/>
        </p:nvSpPr>
        <p:spPr>
          <a:xfrm>
            <a:off x="1680964" y="87518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E71179F-452F-F545-8584-32ADF0C8A966}"/>
              </a:ext>
            </a:extLst>
          </p:cNvPr>
          <p:cNvSpPr txBox="1"/>
          <p:nvPr/>
        </p:nvSpPr>
        <p:spPr>
          <a:xfrm>
            <a:off x="2767227" y="87518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1609D82-94E0-4B4B-A633-6FA9EC1023E9}"/>
              </a:ext>
            </a:extLst>
          </p:cNvPr>
          <p:cNvSpPr txBox="1"/>
          <p:nvPr/>
        </p:nvSpPr>
        <p:spPr>
          <a:xfrm>
            <a:off x="3853158" y="87518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2200358-D6BA-724C-98DC-C263D5161BBE}"/>
              </a:ext>
            </a:extLst>
          </p:cNvPr>
          <p:cNvSpPr txBox="1"/>
          <p:nvPr/>
        </p:nvSpPr>
        <p:spPr>
          <a:xfrm>
            <a:off x="1687184" y="147899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D691494-DF1F-8945-8222-F1EFF0904EAF}"/>
              </a:ext>
            </a:extLst>
          </p:cNvPr>
          <p:cNvSpPr txBox="1"/>
          <p:nvPr/>
        </p:nvSpPr>
        <p:spPr>
          <a:xfrm>
            <a:off x="3289801" y="147899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BE07D40-5D77-8048-BEA6-B5DDDB266702}"/>
              </a:ext>
            </a:extLst>
          </p:cNvPr>
          <p:cNvSpPr txBox="1"/>
          <p:nvPr/>
        </p:nvSpPr>
        <p:spPr>
          <a:xfrm>
            <a:off x="3844886" y="28191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</p:spTree>
    <p:extLst>
      <p:ext uri="{BB962C8B-B14F-4D97-AF65-F5344CB8AC3E}">
        <p14:creationId xmlns:p14="http://schemas.microsoft.com/office/powerpoint/2010/main" val="3085182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30141" y="572065"/>
            <a:ext cx="608371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Cat-85465</a:t>
            </a:r>
            <a:r>
              <a:rPr kumimoji="1" lang="ja-JP" altLang="en-US" sz="2000">
                <a:latin typeface="Meiryo" panose="020B0604030504040204" pitchFamily="34" charset="-128"/>
              </a:rPr>
              <a:t>」カットが完了したら、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五つ目の素材とピッタリくっつくように繋げます。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FDDCD05-61BD-3340-B5E7-701BB7418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57" y="2529359"/>
            <a:ext cx="8319052" cy="2460741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DCA801D-1D67-6043-A2B4-D78888AD2EBA}"/>
              </a:ext>
            </a:extLst>
          </p:cNvPr>
          <p:cNvCxnSpPr>
            <a:cxnSpLocks/>
          </p:cNvCxnSpPr>
          <p:nvPr/>
        </p:nvCxnSpPr>
        <p:spPr>
          <a:xfrm>
            <a:off x="3945833" y="2109833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21401400-60B2-2B44-8A45-3017773D7A12}"/>
              </a:ext>
            </a:extLst>
          </p:cNvPr>
          <p:cNvSpPr/>
          <p:nvPr/>
        </p:nvSpPr>
        <p:spPr>
          <a:xfrm>
            <a:off x="3945833" y="3309729"/>
            <a:ext cx="1046478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91DADD85-19F3-144B-8FEA-E206B12866A9}"/>
              </a:ext>
            </a:extLst>
          </p:cNvPr>
          <p:cNvSpPr/>
          <p:nvPr/>
        </p:nvSpPr>
        <p:spPr>
          <a:xfrm>
            <a:off x="5701511" y="3309729"/>
            <a:ext cx="1358820" cy="551275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右矢印 9">
            <a:extLst>
              <a:ext uri="{FF2B5EF4-FFF2-40B4-BE49-F238E27FC236}">
                <a16:creationId xmlns:a16="http://schemas.microsoft.com/office/drawing/2014/main" id="{C100A08B-A0B8-7D43-B69A-755833DEEA70}"/>
              </a:ext>
            </a:extLst>
          </p:cNvPr>
          <p:cNvSpPr/>
          <p:nvPr/>
        </p:nvSpPr>
        <p:spPr>
          <a:xfrm rot="10800000">
            <a:off x="4869881" y="2529359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A65811-B485-584E-9135-41EAE3740390}"/>
              </a:ext>
            </a:extLst>
          </p:cNvPr>
          <p:cNvSpPr txBox="1"/>
          <p:nvPr/>
        </p:nvSpPr>
        <p:spPr>
          <a:xfrm>
            <a:off x="4339864" y="627468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7265727-FF90-6342-AF5B-CC762659D469}"/>
              </a:ext>
            </a:extLst>
          </p:cNvPr>
          <p:cNvSpPr txBox="1"/>
          <p:nvPr/>
        </p:nvSpPr>
        <p:spPr>
          <a:xfrm>
            <a:off x="1530141" y="120972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2C5C32D-F670-3D41-95A8-7D047B79179F}"/>
              </a:ext>
            </a:extLst>
          </p:cNvPr>
          <p:cNvSpPr txBox="1"/>
          <p:nvPr/>
        </p:nvSpPr>
        <p:spPr>
          <a:xfrm>
            <a:off x="2073201" y="120972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6361A7-45F1-7046-BCA6-2A216EA9581D}"/>
              </a:ext>
            </a:extLst>
          </p:cNvPr>
          <p:cNvSpPr txBox="1"/>
          <p:nvPr/>
        </p:nvSpPr>
        <p:spPr>
          <a:xfrm>
            <a:off x="2607595" y="120972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686663-EE18-B647-9628-959AC523F884}"/>
              </a:ext>
            </a:extLst>
          </p:cNvPr>
          <p:cNvSpPr txBox="1"/>
          <p:nvPr/>
        </p:nvSpPr>
        <p:spPr>
          <a:xfrm>
            <a:off x="6160348" y="120972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</p:spTree>
    <p:extLst>
      <p:ext uri="{BB962C8B-B14F-4D97-AF65-F5344CB8AC3E}">
        <p14:creationId xmlns:p14="http://schemas.microsoft.com/office/powerpoint/2010/main" val="994320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7D873AE-D00C-744F-958C-96AE04AB5550}"/>
              </a:ext>
            </a:extLst>
          </p:cNvPr>
          <p:cNvGrpSpPr/>
          <p:nvPr/>
        </p:nvGrpSpPr>
        <p:grpSpPr>
          <a:xfrm>
            <a:off x="2018278" y="783513"/>
            <a:ext cx="4947124" cy="1246495"/>
            <a:chOff x="1028182" y="1376764"/>
            <a:chExt cx="494712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28182" y="1376764"/>
              <a:ext cx="494712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Cat-85467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」も前の方へ移動させて、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最初の５秒のみ</a:t>
              </a:r>
              <a:r>
                <a:rPr kumimoji="1" lang="ja-JP" altLang="en-US" sz="2000">
                  <a:latin typeface="Meiryo" panose="020B0604030504040204" pitchFamily="34" charset="-128"/>
                </a:rPr>
                <a:t>使います。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6B59333-6CF4-864B-8FE3-1E4A44A5A939}"/>
                </a:ext>
              </a:extLst>
            </p:cNvPr>
            <p:cNvSpPr txBox="1"/>
            <p:nvPr/>
          </p:nvSpPr>
          <p:spPr>
            <a:xfrm>
              <a:off x="3232847" y="147748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3DA5064-D0FC-864D-A16B-AB73563A9E16}"/>
                </a:ext>
              </a:extLst>
            </p:cNvPr>
            <p:cNvSpPr txBox="1"/>
            <p:nvPr/>
          </p:nvSpPr>
          <p:spPr>
            <a:xfrm>
              <a:off x="3713555" y="147748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D1A952F-2329-CE47-87C1-7397500A59E4}"/>
                </a:ext>
              </a:extLst>
            </p:cNvPr>
            <p:cNvSpPr txBox="1"/>
            <p:nvPr/>
          </p:nvSpPr>
          <p:spPr>
            <a:xfrm>
              <a:off x="4316236" y="147748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3E6F3DE-C38A-CA40-90F3-503796C26699}"/>
                </a:ext>
              </a:extLst>
            </p:cNvPr>
            <p:cNvSpPr txBox="1"/>
            <p:nvPr/>
          </p:nvSpPr>
          <p:spPr>
            <a:xfrm>
              <a:off x="1028182" y="205037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さいしょ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A40B34C-F68D-B443-8A96-AA46F4497DD6}"/>
                </a:ext>
              </a:extLst>
            </p:cNvPr>
            <p:cNvSpPr txBox="1"/>
            <p:nvPr/>
          </p:nvSpPr>
          <p:spPr>
            <a:xfrm>
              <a:off x="2026224" y="205037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CE242CC-266D-E04B-881D-9855F1C6F90A}"/>
                </a:ext>
              </a:extLst>
            </p:cNvPr>
            <p:cNvSpPr txBox="1"/>
            <p:nvPr/>
          </p:nvSpPr>
          <p:spPr>
            <a:xfrm>
              <a:off x="2791701" y="205037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17A99AD4-E88E-3045-8B22-400C63B13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97" y="2941204"/>
            <a:ext cx="8517835" cy="2690189"/>
          </a:xfrm>
          <a:prstGeom prst="rect">
            <a:avLst/>
          </a:prstGeom>
        </p:spPr>
      </p:pic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E91176B-3E62-F14C-802F-DB194C79F6CC}"/>
              </a:ext>
            </a:extLst>
          </p:cNvPr>
          <p:cNvCxnSpPr>
            <a:cxnSpLocks/>
          </p:cNvCxnSpPr>
          <p:nvPr/>
        </p:nvCxnSpPr>
        <p:spPr>
          <a:xfrm>
            <a:off x="3607729" y="2717520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814BA8AD-07D8-5F44-A2E0-7C5D6B8544A7}"/>
              </a:ext>
            </a:extLst>
          </p:cNvPr>
          <p:cNvSpPr/>
          <p:nvPr/>
        </p:nvSpPr>
        <p:spPr>
          <a:xfrm>
            <a:off x="3607728" y="3746861"/>
            <a:ext cx="5128961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521D34D-F2DF-AE44-8D1F-A7E9FC1D8F0F}"/>
              </a:ext>
            </a:extLst>
          </p:cNvPr>
          <p:cNvGrpSpPr/>
          <p:nvPr/>
        </p:nvGrpSpPr>
        <p:grpSpPr>
          <a:xfrm>
            <a:off x="6081720" y="2951648"/>
            <a:ext cx="1739863" cy="795213"/>
            <a:chOff x="6270202" y="2729786"/>
            <a:chExt cx="1044998" cy="79521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29C615B9-DDD6-DE45-ADFD-D76F9E91B1D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66FBA8C4-9B50-044B-AEED-5607F10856E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F69ADD9-1EDF-084D-A8CE-A147C7ADD3B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9237AA7-5E86-7B49-9DE4-BE81F8651AA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97397A-76C8-CC41-BBD7-126CA4208B38}"/>
              </a:ext>
            </a:extLst>
          </p:cNvPr>
          <p:cNvSpPr txBox="1"/>
          <p:nvPr/>
        </p:nvSpPr>
        <p:spPr>
          <a:xfrm>
            <a:off x="6937396" y="297219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CE4CF5C-F9F8-5540-A597-43F3681B5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679" y="4707673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65B34B7-0523-0440-A24A-0A62CBA7B034}"/>
              </a:ext>
            </a:extLst>
          </p:cNvPr>
          <p:cNvGrpSpPr/>
          <p:nvPr/>
        </p:nvGrpSpPr>
        <p:grpSpPr>
          <a:xfrm>
            <a:off x="3258805" y="5338941"/>
            <a:ext cx="3599196" cy="587237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58D9FF62-59FC-764B-BB39-2FFC50C2B62B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61A765C-FFA8-E04D-9C4A-D6108F3B4B13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139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右側のデータは削除しておこう。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F118BA1-ADF1-9442-AF57-587B5D11ED4D}"/>
              </a:ext>
            </a:extLst>
          </p:cNvPr>
          <p:cNvSpPr txBox="1"/>
          <p:nvPr/>
        </p:nvSpPr>
        <p:spPr>
          <a:xfrm>
            <a:off x="3260281" y="53901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みぎがわ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04835E6-3DFD-5F4F-B176-823F1ADF2B0E}"/>
              </a:ext>
            </a:extLst>
          </p:cNvPr>
          <p:cNvSpPr txBox="1"/>
          <p:nvPr/>
        </p:nvSpPr>
        <p:spPr>
          <a:xfrm>
            <a:off x="4666214" y="53901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1662873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F54E080-27E8-2847-BBCD-208175B34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8" y="2278367"/>
            <a:ext cx="8885583" cy="278593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77C51F3-1E41-394C-8B77-5848566C6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937" y="86726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57C81AF-0584-0140-B303-85C4AB1C4305}"/>
              </a:ext>
            </a:extLst>
          </p:cNvPr>
          <p:cNvGrpSpPr/>
          <p:nvPr/>
        </p:nvGrpSpPr>
        <p:grpSpPr>
          <a:xfrm>
            <a:off x="1252331" y="315655"/>
            <a:ext cx="4107975" cy="1534286"/>
            <a:chOff x="2473693" y="919958"/>
            <a:chExt cx="3104850" cy="916225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7D7B596E-3598-FF45-BFB1-6ADF4BC04924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98320"/>
              <a:chOff x="3108993" y="705694"/>
              <a:chExt cx="3708925" cy="9098320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29E05274-4BA6-9845-A120-BAA2AE6B8E3D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907610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504AC7B-9F1D-5745-BD86-8041CAB6961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500683D-E5C2-BA47-B838-8C93E9BF0C1B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737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この素材もカットが完了したら、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六つ目の素材と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ピッタリくっつくように繋げよう！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86A2A30E-23C6-3A46-86FD-682956696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208" y="3890508"/>
            <a:ext cx="1090465" cy="1847439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63A11A1-1EC0-C74C-861D-079FA5287FF4}"/>
              </a:ext>
            </a:extLst>
          </p:cNvPr>
          <p:cNvGrpSpPr/>
          <p:nvPr/>
        </p:nvGrpSpPr>
        <p:grpSpPr>
          <a:xfrm>
            <a:off x="2956688" y="4375889"/>
            <a:ext cx="3808344" cy="1116835"/>
            <a:chOff x="1577632" y="4600511"/>
            <a:chExt cx="10734376" cy="4566881"/>
          </a:xfrm>
        </p:grpSpPr>
        <p:sp>
          <p:nvSpPr>
            <p:cNvPr id="15" name="吹き出し: 角を丸めた四角形 60">
              <a:extLst>
                <a:ext uri="{FF2B5EF4-FFF2-40B4-BE49-F238E27FC236}">
                  <a16:creationId xmlns:a16="http://schemas.microsoft.com/office/drawing/2014/main" id="{DB1C12DD-859E-5642-8963-A4C04FCB3A2D}"/>
                </a:ext>
              </a:extLst>
            </p:cNvPr>
            <p:cNvSpPr/>
            <p:nvPr/>
          </p:nvSpPr>
          <p:spPr>
            <a:xfrm>
              <a:off x="1577632" y="4643614"/>
              <a:ext cx="10170680" cy="4523778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36143FD-97F9-B149-A0DD-F6DB1BCED0D7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415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これで、全部の素材が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連続して流れる映像が編集できたね！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32A1004-C250-0E47-A85B-EE3E2CB29534}"/>
              </a:ext>
            </a:extLst>
          </p:cNvPr>
          <p:cNvCxnSpPr>
            <a:cxnSpLocks/>
          </p:cNvCxnSpPr>
          <p:nvPr/>
        </p:nvCxnSpPr>
        <p:spPr>
          <a:xfrm>
            <a:off x="6669154" y="2012067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12C4DC61-BD80-D149-988A-D71A9D2CDFAE}"/>
              </a:ext>
            </a:extLst>
          </p:cNvPr>
          <p:cNvSpPr/>
          <p:nvPr/>
        </p:nvSpPr>
        <p:spPr>
          <a:xfrm>
            <a:off x="6669153" y="3211963"/>
            <a:ext cx="1171629" cy="7355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右矢印 18">
            <a:extLst>
              <a:ext uri="{FF2B5EF4-FFF2-40B4-BE49-F238E27FC236}">
                <a16:creationId xmlns:a16="http://schemas.microsoft.com/office/drawing/2014/main" id="{6758CC27-BADC-F44C-81CE-7655B4E10728}"/>
              </a:ext>
            </a:extLst>
          </p:cNvPr>
          <p:cNvSpPr/>
          <p:nvPr/>
        </p:nvSpPr>
        <p:spPr>
          <a:xfrm rot="10800000">
            <a:off x="7593201" y="240689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278C3AA-256C-FE4E-855B-1A27C1C13BBA}"/>
              </a:ext>
            </a:extLst>
          </p:cNvPr>
          <p:cNvSpPr txBox="1"/>
          <p:nvPr/>
        </p:nvSpPr>
        <p:spPr>
          <a:xfrm>
            <a:off x="3057717" y="36002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C5E762B-C1C0-7743-900B-F68F0474937B}"/>
              </a:ext>
            </a:extLst>
          </p:cNvPr>
          <p:cNvSpPr txBox="1"/>
          <p:nvPr/>
        </p:nvSpPr>
        <p:spPr>
          <a:xfrm>
            <a:off x="1697369" y="85056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A19736D-4807-AF45-A8DB-741EFF4BC548}"/>
              </a:ext>
            </a:extLst>
          </p:cNvPr>
          <p:cNvSpPr txBox="1"/>
          <p:nvPr/>
        </p:nvSpPr>
        <p:spPr>
          <a:xfrm>
            <a:off x="1660267" y="36002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996361C-9F93-9F4A-877C-C98AB4C2EB79}"/>
              </a:ext>
            </a:extLst>
          </p:cNvPr>
          <p:cNvSpPr txBox="1"/>
          <p:nvPr/>
        </p:nvSpPr>
        <p:spPr>
          <a:xfrm>
            <a:off x="6160348" y="120972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94B15DA-CE2A-3045-A2C6-B8A3CE5EE5FD}"/>
              </a:ext>
            </a:extLst>
          </p:cNvPr>
          <p:cNvSpPr txBox="1"/>
          <p:nvPr/>
        </p:nvSpPr>
        <p:spPr>
          <a:xfrm>
            <a:off x="2016855" y="85056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A36CB43-298D-4243-A3B2-C875771FBF5A}"/>
              </a:ext>
            </a:extLst>
          </p:cNvPr>
          <p:cNvSpPr txBox="1"/>
          <p:nvPr/>
        </p:nvSpPr>
        <p:spPr>
          <a:xfrm>
            <a:off x="1284282" y="85056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むっ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C2EEA4-4F9E-D741-B993-F40EF27E0080}"/>
              </a:ext>
            </a:extLst>
          </p:cNvPr>
          <p:cNvSpPr txBox="1"/>
          <p:nvPr/>
        </p:nvSpPr>
        <p:spPr>
          <a:xfrm>
            <a:off x="3470650" y="134333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29AA3F3-5366-8543-AFBE-529EDEDF54DD}"/>
              </a:ext>
            </a:extLst>
          </p:cNvPr>
          <p:cNvSpPr txBox="1"/>
          <p:nvPr/>
        </p:nvSpPr>
        <p:spPr>
          <a:xfrm>
            <a:off x="3759490" y="442694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ぜんぶ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E8D267A-637D-9449-90EE-6154BA52E560}"/>
              </a:ext>
            </a:extLst>
          </p:cNvPr>
          <p:cNvSpPr txBox="1"/>
          <p:nvPr/>
        </p:nvSpPr>
        <p:spPr>
          <a:xfrm>
            <a:off x="4424256" y="442694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0B40B0B-6EC3-CE42-A381-BAF4FF05ADFD}"/>
              </a:ext>
            </a:extLst>
          </p:cNvPr>
          <p:cNvSpPr txBox="1"/>
          <p:nvPr/>
        </p:nvSpPr>
        <p:spPr>
          <a:xfrm>
            <a:off x="2956687" y="492354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れんぞく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BA8EB64-3D14-FC4D-A67C-BA41EAF5C7A3}"/>
              </a:ext>
            </a:extLst>
          </p:cNvPr>
          <p:cNvSpPr txBox="1"/>
          <p:nvPr/>
        </p:nvSpPr>
        <p:spPr>
          <a:xfrm>
            <a:off x="3803431" y="492354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CCB476-6AD7-8041-9794-A2985EB19C81}"/>
              </a:ext>
            </a:extLst>
          </p:cNvPr>
          <p:cNvSpPr txBox="1"/>
          <p:nvPr/>
        </p:nvSpPr>
        <p:spPr>
          <a:xfrm>
            <a:off x="4344606" y="492354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939129-EDA2-CF49-A9DF-EB0A519B3948}"/>
              </a:ext>
            </a:extLst>
          </p:cNvPr>
          <p:cNvSpPr txBox="1"/>
          <p:nvPr/>
        </p:nvSpPr>
        <p:spPr>
          <a:xfrm>
            <a:off x="4956523" y="492354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814704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332812" y="1210746"/>
            <a:ext cx="6340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トランジション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「デフォルト」から「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搭載素材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29EFC57-7440-064B-AD2A-E1465EEAF545}"/>
              </a:ext>
            </a:extLst>
          </p:cNvPr>
          <p:cNvGrpSpPr/>
          <p:nvPr/>
        </p:nvGrpSpPr>
        <p:grpSpPr>
          <a:xfrm>
            <a:off x="3136504" y="434542"/>
            <a:ext cx="4536505" cy="574894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35554EC8-7CB4-B74A-9DCB-C067235FBB66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1431633-79E0-3749-BCAA-26E8B06E4D15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1214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動画の中にトランジションを入れていくよ。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677B06CE-4503-804F-A629-1F655A1E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38" y="212630"/>
            <a:ext cx="1342120" cy="101871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CFE7265-C7D1-324F-9973-78F9C7F39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38" y="2643697"/>
            <a:ext cx="6514705" cy="401638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DA50F29-A542-5D43-8C66-346C6E16C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662" y="4720573"/>
            <a:ext cx="1062095" cy="169256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C23D9EC-7A64-B149-8EA5-E3E8092FA8BC}"/>
              </a:ext>
            </a:extLst>
          </p:cNvPr>
          <p:cNvGrpSpPr/>
          <p:nvPr/>
        </p:nvGrpSpPr>
        <p:grpSpPr>
          <a:xfrm>
            <a:off x="4251274" y="5190951"/>
            <a:ext cx="3014760" cy="1113250"/>
            <a:chOff x="2473693" y="919958"/>
            <a:chExt cx="3104850" cy="5799287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D73D67B5-88C5-9540-BEB0-18443474CE6B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93B7A9B0-56F2-734C-AEC3-72A825D1A40F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4825AFC4-81E6-3744-BFC4-6D2D4429A40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FD298AC-C8DF-E04E-BE02-572CE4D0905D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53560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トランジションの一覧が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表示されたね！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E33D4024-B4B8-544B-9EFD-CC3BCF2D69EA}"/>
              </a:ext>
            </a:extLst>
          </p:cNvPr>
          <p:cNvSpPr/>
          <p:nvPr/>
        </p:nvSpPr>
        <p:spPr>
          <a:xfrm>
            <a:off x="3256808" y="2730320"/>
            <a:ext cx="818236" cy="4245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7F45082A-0E0A-4F41-B28E-8E85F429804C}"/>
              </a:ext>
            </a:extLst>
          </p:cNvPr>
          <p:cNvSpPr/>
          <p:nvPr/>
        </p:nvSpPr>
        <p:spPr>
          <a:xfrm>
            <a:off x="1430745" y="3269257"/>
            <a:ext cx="667584" cy="2386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8B50E465-AF2A-6D41-B725-D4E0F8504935}"/>
              </a:ext>
            </a:extLst>
          </p:cNvPr>
          <p:cNvSpPr/>
          <p:nvPr/>
        </p:nvSpPr>
        <p:spPr>
          <a:xfrm>
            <a:off x="1128738" y="3723224"/>
            <a:ext cx="1939183" cy="2927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5DCCD41-E48C-D344-A689-DC5A50D23275}"/>
              </a:ext>
            </a:extLst>
          </p:cNvPr>
          <p:cNvSpPr txBox="1"/>
          <p:nvPr/>
        </p:nvSpPr>
        <p:spPr>
          <a:xfrm>
            <a:off x="6066651" y="52337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いちらん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74A2C09-D4F6-6F4B-9614-26FF1543ACEF}"/>
              </a:ext>
            </a:extLst>
          </p:cNvPr>
          <p:cNvSpPr txBox="1"/>
          <p:nvPr/>
        </p:nvSpPr>
        <p:spPr>
          <a:xfrm>
            <a:off x="4309826" y="57932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DC10572-D05F-594C-BB37-735BD4DA1559}"/>
              </a:ext>
            </a:extLst>
          </p:cNvPr>
          <p:cNvSpPr txBox="1"/>
          <p:nvPr/>
        </p:nvSpPr>
        <p:spPr>
          <a:xfrm>
            <a:off x="3136503" y="46810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5409B6D-AC2A-5C42-8940-15491CC84C83}"/>
              </a:ext>
            </a:extLst>
          </p:cNvPr>
          <p:cNvSpPr txBox="1"/>
          <p:nvPr/>
        </p:nvSpPr>
        <p:spPr>
          <a:xfrm>
            <a:off x="3705890" y="46810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8C3BFCB-0E0B-994C-AA47-8F00A0EB4643}"/>
              </a:ext>
            </a:extLst>
          </p:cNvPr>
          <p:cNvSpPr txBox="1"/>
          <p:nvPr/>
        </p:nvSpPr>
        <p:spPr>
          <a:xfrm>
            <a:off x="5807222" y="46810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7159C0-53E0-A647-BB87-C2818D6BD2E2}"/>
              </a:ext>
            </a:extLst>
          </p:cNvPr>
          <p:cNvSpPr txBox="1"/>
          <p:nvPr/>
        </p:nvSpPr>
        <p:spPr>
          <a:xfrm>
            <a:off x="3926463" y="1880457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1DF29A2-2849-9A41-95B1-19132DAD7C9C}"/>
              </a:ext>
            </a:extLst>
          </p:cNvPr>
          <p:cNvGrpSpPr/>
          <p:nvPr/>
        </p:nvGrpSpPr>
        <p:grpSpPr>
          <a:xfrm>
            <a:off x="375424" y="4202411"/>
            <a:ext cx="1310901" cy="795213"/>
            <a:chOff x="6270202" y="2729786"/>
            <a:chExt cx="1044998" cy="79521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F6BE436F-96B8-9140-8C21-6D5EF94BFDB5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E4994529-CED5-1743-9FB6-173E6618AA8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5602433B-6666-014E-97B3-1587AC76B71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600E9A2-42FA-A246-A84D-AC6398B12A5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52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D34F1FE-B202-B247-87F3-FC0BA6763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97" y="2191274"/>
            <a:ext cx="7109639" cy="452918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78314" y="238539"/>
            <a:ext cx="710963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ハート</a:t>
            </a:r>
            <a:r>
              <a:rPr kumimoji="1" lang="ja-JP" altLang="en-US" sz="2000">
                <a:latin typeface="Meiryo" panose="020B0604030504040204" pitchFamily="34" charset="-128"/>
              </a:rPr>
              <a:t>」を全ての動画素材の間にドラッグして入れます。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A123980-1B13-5D4A-AA77-DB3739821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69" y="810310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3D649C8-D338-514F-862A-F69A6BCB298C}"/>
              </a:ext>
            </a:extLst>
          </p:cNvPr>
          <p:cNvGrpSpPr/>
          <p:nvPr/>
        </p:nvGrpSpPr>
        <p:grpSpPr>
          <a:xfrm>
            <a:off x="2979433" y="1175611"/>
            <a:ext cx="2907399" cy="1116835"/>
            <a:chOff x="1577632" y="4600511"/>
            <a:chExt cx="10734376" cy="4566881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3DE745D0-4E2C-C446-838C-64F4B1B939D2}"/>
                </a:ext>
              </a:extLst>
            </p:cNvPr>
            <p:cNvSpPr/>
            <p:nvPr/>
          </p:nvSpPr>
          <p:spPr>
            <a:xfrm>
              <a:off x="1577632" y="4643614"/>
              <a:ext cx="10170680" cy="4523778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AD566CD-5B25-1347-AA24-C5DB4896648A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415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映像が切り替わる時に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ハートが表示されるよ！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24D241DC-5EB3-FB4B-A957-16793490B507}"/>
              </a:ext>
            </a:extLst>
          </p:cNvPr>
          <p:cNvSpPr/>
          <p:nvPr/>
        </p:nvSpPr>
        <p:spPr>
          <a:xfrm>
            <a:off x="2979433" y="3690033"/>
            <a:ext cx="777473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9C5450C2-39BA-2F44-834B-2DF4F69FF0AA}"/>
              </a:ext>
            </a:extLst>
          </p:cNvPr>
          <p:cNvCxnSpPr>
            <a:cxnSpLocks/>
          </p:cNvCxnSpPr>
          <p:nvPr/>
        </p:nvCxnSpPr>
        <p:spPr>
          <a:xfrm flipH="1">
            <a:off x="2136913" y="4200252"/>
            <a:ext cx="842520" cy="14709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7FBB70A0-55DC-1E4D-B6BD-2FEBC4B6F468}"/>
              </a:ext>
            </a:extLst>
          </p:cNvPr>
          <p:cNvCxnSpPr>
            <a:cxnSpLocks/>
          </p:cNvCxnSpPr>
          <p:nvPr/>
        </p:nvCxnSpPr>
        <p:spPr>
          <a:xfrm flipH="1">
            <a:off x="2946910" y="4259024"/>
            <a:ext cx="286977" cy="14121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62003F3F-7533-9A47-A424-5E835DA28BFF}"/>
              </a:ext>
            </a:extLst>
          </p:cNvPr>
          <p:cNvCxnSpPr>
            <a:cxnSpLocks/>
          </p:cNvCxnSpPr>
          <p:nvPr/>
        </p:nvCxnSpPr>
        <p:spPr>
          <a:xfrm>
            <a:off x="3527920" y="4273627"/>
            <a:ext cx="228986" cy="14087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8EBBF3-E5C9-8F40-9E13-9D90AC15840E}"/>
              </a:ext>
            </a:extLst>
          </p:cNvPr>
          <p:cNvCxnSpPr>
            <a:cxnSpLocks/>
          </p:cNvCxnSpPr>
          <p:nvPr/>
        </p:nvCxnSpPr>
        <p:spPr>
          <a:xfrm>
            <a:off x="3668860" y="4259024"/>
            <a:ext cx="764273" cy="14233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AD2C5C6D-5543-9D45-A5F9-8363D1E483D3}"/>
              </a:ext>
            </a:extLst>
          </p:cNvPr>
          <p:cNvCxnSpPr>
            <a:cxnSpLocks/>
          </p:cNvCxnSpPr>
          <p:nvPr/>
        </p:nvCxnSpPr>
        <p:spPr>
          <a:xfrm>
            <a:off x="3756906" y="4136477"/>
            <a:ext cx="1656317" cy="15605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2ADEC5FE-B348-E043-B2D0-BE641552B6EA}"/>
              </a:ext>
            </a:extLst>
          </p:cNvPr>
          <p:cNvCxnSpPr>
            <a:cxnSpLocks/>
          </p:cNvCxnSpPr>
          <p:nvPr/>
        </p:nvCxnSpPr>
        <p:spPr>
          <a:xfrm>
            <a:off x="3760062" y="3853872"/>
            <a:ext cx="2519281" cy="18431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BCA3EF5-7AE4-B04C-A0B5-C8C591236257}"/>
              </a:ext>
            </a:extLst>
          </p:cNvPr>
          <p:cNvSpPr txBox="1"/>
          <p:nvPr/>
        </p:nvSpPr>
        <p:spPr>
          <a:xfrm>
            <a:off x="2359879" y="30284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77E01F3-C2C4-A044-B3B5-24A84C5CFAA5}"/>
              </a:ext>
            </a:extLst>
          </p:cNvPr>
          <p:cNvSpPr txBox="1"/>
          <p:nvPr/>
        </p:nvSpPr>
        <p:spPr>
          <a:xfrm>
            <a:off x="3201267" y="30284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CD91215-AFCE-C34C-ADE9-D43A43C37846}"/>
              </a:ext>
            </a:extLst>
          </p:cNvPr>
          <p:cNvSpPr txBox="1"/>
          <p:nvPr/>
        </p:nvSpPr>
        <p:spPr>
          <a:xfrm>
            <a:off x="4419478" y="30284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あいだ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99B69C-12A9-DC46-826B-0D122F405C3A}"/>
              </a:ext>
            </a:extLst>
          </p:cNvPr>
          <p:cNvSpPr txBox="1"/>
          <p:nvPr/>
        </p:nvSpPr>
        <p:spPr>
          <a:xfrm>
            <a:off x="6478327" y="30284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0C4347E-E1D6-6C49-8918-20576A8F2743}"/>
              </a:ext>
            </a:extLst>
          </p:cNvPr>
          <p:cNvSpPr txBox="1"/>
          <p:nvPr/>
        </p:nvSpPr>
        <p:spPr>
          <a:xfrm>
            <a:off x="2946910" y="12185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A474B9-B3EE-BA4C-AA00-C5B1716A4351}"/>
              </a:ext>
            </a:extLst>
          </p:cNvPr>
          <p:cNvSpPr txBox="1"/>
          <p:nvPr/>
        </p:nvSpPr>
        <p:spPr>
          <a:xfrm>
            <a:off x="3534656" y="121852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55E3A4A-FDB6-0A45-BB2D-55789A804FF3}"/>
              </a:ext>
            </a:extLst>
          </p:cNvPr>
          <p:cNvSpPr txBox="1"/>
          <p:nvPr/>
        </p:nvSpPr>
        <p:spPr>
          <a:xfrm>
            <a:off x="4042010" y="121852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7193471-FEAD-9B4F-A3E7-DCAFE2B76029}"/>
              </a:ext>
            </a:extLst>
          </p:cNvPr>
          <p:cNvSpPr txBox="1"/>
          <p:nvPr/>
        </p:nvSpPr>
        <p:spPr>
          <a:xfrm>
            <a:off x="4568513" y="121852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187EAA3-18C6-7F46-A048-3B9D960C3FBC}"/>
              </a:ext>
            </a:extLst>
          </p:cNvPr>
          <p:cNvSpPr txBox="1"/>
          <p:nvPr/>
        </p:nvSpPr>
        <p:spPr>
          <a:xfrm>
            <a:off x="3842468" y="173157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331143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711F02-36DE-FE4C-96DC-6335970CD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87" y="2968486"/>
            <a:ext cx="6275167" cy="3798346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D16B785-F355-1E40-85C8-E0EE70CB9295}"/>
              </a:ext>
            </a:extLst>
          </p:cNvPr>
          <p:cNvGrpSpPr/>
          <p:nvPr/>
        </p:nvGrpSpPr>
        <p:grpSpPr>
          <a:xfrm>
            <a:off x="2895285" y="225581"/>
            <a:ext cx="4125906" cy="710391"/>
            <a:chOff x="1577632" y="4643616"/>
            <a:chExt cx="10734373" cy="2358182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25C99BD6-3AF7-C44E-8962-3FF5B46FF4AB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932277E-20DA-F044-8488-151BC9FA29B1}"/>
                </a:ext>
              </a:extLst>
            </p:cNvPr>
            <p:cNvSpPr txBox="1"/>
            <p:nvPr/>
          </p:nvSpPr>
          <p:spPr>
            <a:xfrm>
              <a:off x="1577632" y="4858603"/>
              <a:ext cx="10734373" cy="1214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次は映像の中にテキストを入れていくよ。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41C50E37-88FC-4D4A-AA02-2696FB98C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644" y="1598432"/>
            <a:ext cx="1184893" cy="899377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EB11B24-FB6D-F043-9319-0875B3034497}"/>
              </a:ext>
            </a:extLst>
          </p:cNvPr>
          <p:cNvGrpSpPr/>
          <p:nvPr/>
        </p:nvGrpSpPr>
        <p:grpSpPr>
          <a:xfrm>
            <a:off x="1144161" y="1390844"/>
            <a:ext cx="3229729" cy="1659680"/>
            <a:chOff x="2895285" y="2389987"/>
            <a:chExt cx="3618465" cy="1659680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08AC132D-2539-804D-8C5C-0322CFA2DA7D}"/>
                </a:ext>
              </a:extLst>
            </p:cNvPr>
            <p:cNvGrpSpPr/>
            <p:nvPr/>
          </p:nvGrpSpPr>
          <p:grpSpPr>
            <a:xfrm>
              <a:off x="2978847" y="2486447"/>
              <a:ext cx="3534903" cy="1563220"/>
              <a:chOff x="1577631" y="5113078"/>
              <a:chExt cx="9157043" cy="4651185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5AF3C548-0A2A-BF44-905B-C3B3099EEE15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4651185"/>
              </a:xfrm>
              <a:prstGeom prst="wedgeRoundRectCallout">
                <a:avLst>
                  <a:gd name="adj1" fmla="val 57115"/>
                  <a:gd name="adj2" fmla="val -256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15B90F4-CDBE-9249-A75C-B8FC1B498165}"/>
                  </a:ext>
                </a:extLst>
              </p:cNvPr>
              <p:cNvSpPr txBox="1"/>
              <p:nvPr/>
            </p:nvSpPr>
            <p:spPr>
              <a:xfrm>
                <a:off x="1869473" y="5443727"/>
                <a:ext cx="8573354" cy="1556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B774F17-A275-AE4F-9C52-89F18605D697}"/>
                </a:ext>
              </a:extLst>
            </p:cNvPr>
            <p:cNvSpPr txBox="1"/>
            <p:nvPr/>
          </p:nvSpPr>
          <p:spPr>
            <a:xfrm>
              <a:off x="2895285" y="2389987"/>
              <a:ext cx="3545949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「デフォルト」の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3DDD86A-EB27-0041-8547-5407ADAB3AD1}"/>
              </a:ext>
            </a:extLst>
          </p:cNvPr>
          <p:cNvSpPr txBox="1"/>
          <p:nvPr/>
        </p:nvSpPr>
        <p:spPr>
          <a:xfrm>
            <a:off x="2895285" y="302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BF3A336-4D98-9F44-98BB-DF47E34B7DB0}"/>
              </a:ext>
            </a:extLst>
          </p:cNvPr>
          <p:cNvSpPr txBox="1"/>
          <p:nvPr/>
        </p:nvSpPr>
        <p:spPr>
          <a:xfrm>
            <a:off x="3248153" y="30224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97164C-7220-9045-A32D-761F350773E4}"/>
              </a:ext>
            </a:extLst>
          </p:cNvPr>
          <p:cNvSpPr txBox="1"/>
          <p:nvPr/>
        </p:nvSpPr>
        <p:spPr>
          <a:xfrm>
            <a:off x="3868018" y="302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D37202B-2B68-3F4B-8D26-4E49F1A76698}"/>
              </a:ext>
            </a:extLst>
          </p:cNvPr>
          <p:cNvSpPr txBox="1"/>
          <p:nvPr/>
        </p:nvSpPr>
        <p:spPr>
          <a:xfrm>
            <a:off x="5324581" y="30224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969C93B-8DA4-DB4A-9FA7-BCCB5E2C79C5}"/>
              </a:ext>
            </a:extLst>
          </p:cNvPr>
          <p:cNvSpPr txBox="1"/>
          <p:nvPr/>
        </p:nvSpPr>
        <p:spPr>
          <a:xfrm>
            <a:off x="1319825" y="238297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65F76722-9FE0-1842-BB05-D8CEFD87F059}"/>
              </a:ext>
            </a:extLst>
          </p:cNvPr>
          <p:cNvSpPr/>
          <p:nvPr/>
        </p:nvSpPr>
        <p:spPr>
          <a:xfrm>
            <a:off x="2531300" y="3074315"/>
            <a:ext cx="490195" cy="4732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3AF2BE8C-B754-5340-967C-E0504D68D6F5}"/>
              </a:ext>
            </a:extLst>
          </p:cNvPr>
          <p:cNvSpPr/>
          <p:nvPr/>
        </p:nvSpPr>
        <p:spPr>
          <a:xfrm>
            <a:off x="1184170" y="3572726"/>
            <a:ext cx="622006" cy="1917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0ACECDAF-9C08-4E4D-AD9D-2C3884938F8A}"/>
              </a:ext>
            </a:extLst>
          </p:cNvPr>
          <p:cNvSpPr/>
          <p:nvPr/>
        </p:nvSpPr>
        <p:spPr>
          <a:xfrm>
            <a:off x="935548" y="4069737"/>
            <a:ext cx="1857348" cy="2169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6691226B-CC40-D84D-AA21-4AC8B97F8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408286" y="-185243"/>
            <a:ext cx="1096051" cy="1692565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503BD2F-1A00-9B41-BEC4-5B625C50BAD7}"/>
              </a:ext>
            </a:extLst>
          </p:cNvPr>
          <p:cNvGrpSpPr/>
          <p:nvPr/>
        </p:nvGrpSpPr>
        <p:grpSpPr>
          <a:xfrm>
            <a:off x="280097" y="4450479"/>
            <a:ext cx="1310901" cy="795213"/>
            <a:chOff x="6270202" y="2729786"/>
            <a:chExt cx="1044998" cy="79521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F27A2E68-DD4D-E846-BCD7-4106604BF5C9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3EF6F4AA-EED9-4348-AA55-66F6C56CA78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9934BAAE-8559-5F48-8B35-ADFFD4350B9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4462563-3E5C-9A48-B73D-EE55805F079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5822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101918" y="1786966"/>
            <a:ext cx="454483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動画の最初に配置しておきましょう。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6930C6C-7CB1-9042-A9A7-1ABA63349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173" y="23566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09D7E65-CE95-4B4D-A977-74D973637F6A}"/>
              </a:ext>
            </a:extLst>
          </p:cNvPr>
          <p:cNvGrpSpPr/>
          <p:nvPr/>
        </p:nvGrpSpPr>
        <p:grpSpPr>
          <a:xfrm>
            <a:off x="2976566" y="513646"/>
            <a:ext cx="3034397" cy="1116835"/>
            <a:chOff x="1577632" y="4600511"/>
            <a:chExt cx="10734376" cy="456688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E037C8D5-E153-E945-9F9E-D84CEBF82FC3}"/>
                </a:ext>
              </a:extLst>
            </p:cNvPr>
            <p:cNvSpPr/>
            <p:nvPr/>
          </p:nvSpPr>
          <p:spPr>
            <a:xfrm>
              <a:off x="1577632" y="4643614"/>
              <a:ext cx="10170680" cy="4523778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9C6DFCC-2C7C-594E-ADA5-95548C253E28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415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今回は「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タイトル５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タイムラインにのせるよ！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C82C4020-9B3F-6741-9B29-048E9ABD2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827" y="2417908"/>
            <a:ext cx="6967330" cy="4356647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2CCA4F84-4F56-2E4C-87D1-AA01A94AA10E}"/>
              </a:ext>
            </a:extLst>
          </p:cNvPr>
          <p:cNvSpPr/>
          <p:nvPr/>
        </p:nvSpPr>
        <p:spPr>
          <a:xfrm>
            <a:off x="2314693" y="3511128"/>
            <a:ext cx="777473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9C7620DD-4D81-0043-ADF5-B38E43D8BF7D}"/>
              </a:ext>
            </a:extLst>
          </p:cNvPr>
          <p:cNvCxnSpPr>
            <a:cxnSpLocks/>
          </p:cNvCxnSpPr>
          <p:nvPr/>
        </p:nvCxnSpPr>
        <p:spPr>
          <a:xfrm flipH="1">
            <a:off x="1828800" y="4094722"/>
            <a:ext cx="733838" cy="15904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AA592A1-9CD9-EB4C-AC88-5667C6DC4B90}"/>
              </a:ext>
            </a:extLst>
          </p:cNvPr>
          <p:cNvSpPr txBox="1"/>
          <p:nvPr/>
        </p:nvSpPr>
        <p:spPr>
          <a:xfrm>
            <a:off x="2976565" y="58122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こんかい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27FDA3E-2275-F94F-83AC-1EE15674C77D}"/>
              </a:ext>
            </a:extLst>
          </p:cNvPr>
          <p:cNvSpPr txBox="1"/>
          <p:nvPr/>
        </p:nvSpPr>
        <p:spPr>
          <a:xfrm>
            <a:off x="2195719" y="189479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2B589DB-B6FB-9D4E-999A-5588FD4BABB1}"/>
              </a:ext>
            </a:extLst>
          </p:cNvPr>
          <p:cNvSpPr txBox="1"/>
          <p:nvPr/>
        </p:nvSpPr>
        <p:spPr>
          <a:xfrm>
            <a:off x="2907689" y="187482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62377E8-963B-3941-93D3-CB89149831E6}"/>
              </a:ext>
            </a:extLst>
          </p:cNvPr>
          <p:cNvSpPr txBox="1"/>
          <p:nvPr/>
        </p:nvSpPr>
        <p:spPr>
          <a:xfrm>
            <a:off x="3630865" y="188595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はいち</a:t>
            </a:r>
          </a:p>
        </p:txBody>
      </p:sp>
    </p:spTree>
    <p:extLst>
      <p:ext uri="{BB962C8B-B14F-4D97-AF65-F5344CB8AC3E}">
        <p14:creationId xmlns:p14="http://schemas.microsoft.com/office/powerpoint/2010/main" val="1702259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9456E6B-328D-914E-BAF1-9980F2804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68" y="2118533"/>
            <a:ext cx="7305261" cy="454124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89901" y="177443"/>
            <a:ext cx="685315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タイムラインに載せたタイトルをダブルクリックします。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81A3033-858F-AB4A-9544-77915DBAC62A}"/>
              </a:ext>
            </a:extLst>
          </p:cNvPr>
          <p:cNvGrpSpPr/>
          <p:nvPr/>
        </p:nvGrpSpPr>
        <p:grpSpPr>
          <a:xfrm>
            <a:off x="2644485" y="986579"/>
            <a:ext cx="3645150" cy="1508105"/>
            <a:chOff x="2473693" y="919958"/>
            <a:chExt cx="3104850" cy="785621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3C3480A-D2A5-DF46-AB09-17A682A4CEEB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E146B265-A928-9B40-ADCC-C4AFF0BCB9A4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-56148"/>
                  <a:gd name="adj2" fmla="val -1794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1761643-BC5D-3F46-B681-4CA23325875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250F6D1-F993-154E-B786-12357F585C10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78562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タイトルをダブルクリックすると、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画像のような表示が出るよ。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605B4904-C67D-2141-ADE8-B201C65ECBD2}"/>
              </a:ext>
            </a:extLst>
          </p:cNvPr>
          <p:cNvSpPr/>
          <p:nvPr/>
        </p:nvSpPr>
        <p:spPr>
          <a:xfrm>
            <a:off x="970110" y="5094921"/>
            <a:ext cx="997838" cy="5425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DAA3D898-7FF9-D24F-8A31-7BA65725A107}"/>
              </a:ext>
            </a:extLst>
          </p:cNvPr>
          <p:cNvSpPr/>
          <p:nvPr/>
        </p:nvSpPr>
        <p:spPr>
          <a:xfrm>
            <a:off x="595131" y="2348812"/>
            <a:ext cx="3902326" cy="21636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60CED69-A515-CE4B-B0ED-419104F9B787}"/>
              </a:ext>
            </a:extLst>
          </p:cNvPr>
          <p:cNvGrpSpPr/>
          <p:nvPr/>
        </p:nvGrpSpPr>
        <p:grpSpPr>
          <a:xfrm>
            <a:off x="2162606" y="4697314"/>
            <a:ext cx="2097361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424F88EC-ABDC-A148-8287-8EA22176261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8DBB53F0-37CA-904D-842D-8DA79B99375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1906295-A7EC-6E4C-8AAC-79B5F849215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1FA8873-52BF-B64E-B8A8-7B5AB1FA333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8D4E609-E17F-694D-83C7-979D90185628}"/>
              </a:ext>
            </a:extLst>
          </p:cNvPr>
          <p:cNvSpPr txBox="1"/>
          <p:nvPr/>
        </p:nvSpPr>
        <p:spPr>
          <a:xfrm>
            <a:off x="2777842" y="2441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DB3D635-AB14-B64D-9BA4-643A095B7C99}"/>
              </a:ext>
            </a:extLst>
          </p:cNvPr>
          <p:cNvSpPr txBox="1"/>
          <p:nvPr/>
        </p:nvSpPr>
        <p:spPr>
          <a:xfrm>
            <a:off x="2649601" y="151394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5929F14-D029-344D-87FB-C7723926B48E}"/>
              </a:ext>
            </a:extLst>
          </p:cNvPr>
          <p:cNvSpPr txBox="1"/>
          <p:nvPr/>
        </p:nvSpPr>
        <p:spPr>
          <a:xfrm>
            <a:off x="3799830" y="151394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9520871-B165-9B48-B95C-6941E6F6552D}"/>
              </a:ext>
            </a:extLst>
          </p:cNvPr>
          <p:cNvSpPr txBox="1"/>
          <p:nvPr/>
        </p:nvSpPr>
        <p:spPr>
          <a:xfrm>
            <a:off x="4507397" y="151394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FE5B82D-DF14-7E4A-BEEB-FD608DA6F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58013" y="656247"/>
            <a:ext cx="1096051" cy="16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44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760451" y="266829"/>
            <a:ext cx="762260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上のテキストをクリックして、左の赤枠から内容を変えます。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Pretty Cute Cats</a:t>
            </a:r>
            <a:r>
              <a:rPr kumimoji="1" lang="ja-JP" altLang="en-US" sz="2000">
                <a:latin typeface="Meiryo" panose="020B0604030504040204" pitchFamily="34" charset="-128"/>
              </a:rPr>
              <a:t>」と入力します。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5617DC3-2297-264E-8F56-00472F82D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4" y="1707648"/>
            <a:ext cx="8383051" cy="463905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18750EB8-42B1-7642-92AB-FD9AFA76EDAC}"/>
              </a:ext>
            </a:extLst>
          </p:cNvPr>
          <p:cNvSpPr/>
          <p:nvPr/>
        </p:nvSpPr>
        <p:spPr>
          <a:xfrm>
            <a:off x="5992171" y="2355574"/>
            <a:ext cx="1482055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8F0A2889-048E-2145-9479-B73E75854FB8}"/>
              </a:ext>
            </a:extLst>
          </p:cNvPr>
          <p:cNvSpPr/>
          <p:nvPr/>
        </p:nvSpPr>
        <p:spPr>
          <a:xfrm>
            <a:off x="2175545" y="2606667"/>
            <a:ext cx="2396455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B09574C-8FA0-764A-A332-9DAFE589758B}"/>
              </a:ext>
            </a:extLst>
          </p:cNvPr>
          <p:cNvGrpSpPr/>
          <p:nvPr/>
        </p:nvGrpSpPr>
        <p:grpSpPr>
          <a:xfrm>
            <a:off x="6623621" y="1596508"/>
            <a:ext cx="1357501" cy="564742"/>
            <a:chOff x="6270202" y="2729786"/>
            <a:chExt cx="1044998" cy="56474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71BAEC1-A550-064B-A38C-AE337255E58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2" name="吹き出し: 角を丸めた四角形 19">
                <a:extLst>
                  <a:ext uri="{FF2B5EF4-FFF2-40B4-BE49-F238E27FC236}">
                    <a16:creationId xmlns:a16="http://schemas.microsoft.com/office/drawing/2014/main" id="{1AAC0937-DAF7-FF4F-9EAE-41B21D0F8F6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369C47C-4002-B44C-B964-95812E7E943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C762557-5EBE-D14B-9622-E1B93943131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DEF909C-AF40-604F-81B6-94E99BC0CD8B}"/>
              </a:ext>
            </a:extLst>
          </p:cNvPr>
          <p:cNvGrpSpPr/>
          <p:nvPr/>
        </p:nvGrpSpPr>
        <p:grpSpPr>
          <a:xfrm>
            <a:off x="3090158" y="1755884"/>
            <a:ext cx="925251" cy="564742"/>
            <a:chOff x="6270202" y="2729786"/>
            <a:chExt cx="1044998" cy="56474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726E28C1-55ED-BE47-BA69-E69F1979CD4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2A310C7E-1649-2244-90BD-20D00F3A866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7FD0D491-EA2B-714B-B181-A8022E69D04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426B230-7146-A740-A2C6-1483F66B1A6C}"/>
                </a:ext>
              </a:extLst>
            </p:cNvPr>
            <p:cNvSpPr txBox="1"/>
            <p:nvPr/>
          </p:nvSpPr>
          <p:spPr>
            <a:xfrm>
              <a:off x="6349485" y="2901697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入力</a:t>
              </a: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1C64265-5F4D-D047-A8A6-9E2E2C6A4AFE}"/>
              </a:ext>
            </a:extLst>
          </p:cNvPr>
          <p:cNvSpPr txBox="1"/>
          <p:nvPr/>
        </p:nvSpPr>
        <p:spPr>
          <a:xfrm>
            <a:off x="760450" y="36226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79ECC4C-2844-C64C-AF09-FF8DFB7DD5EB}"/>
              </a:ext>
            </a:extLst>
          </p:cNvPr>
          <p:cNvSpPr txBox="1"/>
          <p:nvPr/>
        </p:nvSpPr>
        <p:spPr>
          <a:xfrm>
            <a:off x="4287057" y="36226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6B5C6F-4A18-6144-95E4-727B9398A27F}"/>
              </a:ext>
            </a:extLst>
          </p:cNvPr>
          <p:cNvSpPr txBox="1"/>
          <p:nvPr/>
        </p:nvSpPr>
        <p:spPr>
          <a:xfrm>
            <a:off x="4856444" y="36226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あかわく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2B66B45-1B47-7A4D-B1B3-61A092EE05AC}"/>
              </a:ext>
            </a:extLst>
          </p:cNvPr>
          <p:cNvSpPr txBox="1"/>
          <p:nvPr/>
        </p:nvSpPr>
        <p:spPr>
          <a:xfrm>
            <a:off x="5774644" y="36226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70AAF1D-2485-AD49-B5A1-8C8470C21194}"/>
              </a:ext>
            </a:extLst>
          </p:cNvPr>
          <p:cNvSpPr txBox="1"/>
          <p:nvPr/>
        </p:nvSpPr>
        <p:spPr>
          <a:xfrm>
            <a:off x="6663112" y="36226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5654780-15D3-9D4C-B535-7CD37F9C43C2}"/>
              </a:ext>
            </a:extLst>
          </p:cNvPr>
          <p:cNvSpPr txBox="1"/>
          <p:nvPr/>
        </p:nvSpPr>
        <p:spPr>
          <a:xfrm>
            <a:off x="3582722" y="95925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8079C3-E54F-BB49-8F18-77DA6184C044}"/>
              </a:ext>
            </a:extLst>
          </p:cNvPr>
          <p:cNvSpPr txBox="1"/>
          <p:nvPr/>
        </p:nvSpPr>
        <p:spPr>
          <a:xfrm>
            <a:off x="3110189" y="1788880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4134358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32965" y="1003605"/>
            <a:ext cx="685315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下のテキストは「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超かわいいネコ達</a:t>
            </a:r>
            <a:r>
              <a:rPr kumimoji="1" lang="ja-JP" altLang="en-US" sz="2000">
                <a:latin typeface="Meiryo" panose="020B0604030504040204" pitchFamily="34" charset="-128"/>
              </a:rPr>
              <a:t>」に変えておきます。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テキストが完成したら「</a:t>
            </a:r>
            <a:r>
              <a:rPr kumimoji="1" lang="en-US" altLang="ja-JP" sz="2000" b="1" dirty="0">
                <a:latin typeface="Meiryo" panose="020B0604030504040204" pitchFamily="34" charset="-128"/>
              </a:rPr>
              <a:t>OK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DE9881D-6160-7246-B613-2D74AF79B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586508" y="-95981"/>
            <a:ext cx="942830" cy="1847439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516DD72-D2B7-244A-A57D-F515F33D3CE3}"/>
              </a:ext>
            </a:extLst>
          </p:cNvPr>
          <p:cNvGrpSpPr/>
          <p:nvPr/>
        </p:nvGrpSpPr>
        <p:grpSpPr>
          <a:xfrm>
            <a:off x="1605277" y="262847"/>
            <a:ext cx="3474971" cy="1113250"/>
            <a:chOff x="2473693" y="919958"/>
            <a:chExt cx="3104850" cy="5799287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D2F10EDC-DE99-BD42-AD14-6CEB2AE4AF4E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4" name="吹き出し: 角を丸めた四角形 19">
                <a:extLst>
                  <a:ext uri="{FF2B5EF4-FFF2-40B4-BE49-F238E27FC236}">
                    <a16:creationId xmlns:a16="http://schemas.microsoft.com/office/drawing/2014/main" id="{44EBE310-99B1-D546-BAF4-921BB17C5777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CF145248-28B6-3142-AEF8-4277F711C19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C57EFC7-B431-DD49-99F5-9AE9C44034EE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5290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入力できたら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下のテキストの内容も変えよう！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E2D1D42-29D9-CA4C-AADC-E98170384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87" y="3067849"/>
            <a:ext cx="8617226" cy="2816007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696F48AF-6B68-3E42-97BE-0DD40866EF24}"/>
              </a:ext>
            </a:extLst>
          </p:cNvPr>
          <p:cNvSpPr/>
          <p:nvPr/>
        </p:nvSpPr>
        <p:spPr>
          <a:xfrm>
            <a:off x="5485539" y="4036190"/>
            <a:ext cx="2970656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A486951-DD72-9340-B294-D28D297B15A7}"/>
              </a:ext>
            </a:extLst>
          </p:cNvPr>
          <p:cNvGrpSpPr/>
          <p:nvPr/>
        </p:nvGrpSpPr>
        <p:grpSpPr>
          <a:xfrm>
            <a:off x="7203243" y="3146629"/>
            <a:ext cx="1357501" cy="564742"/>
            <a:chOff x="6270202" y="2729786"/>
            <a:chExt cx="1044998" cy="564742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1C0FF4B7-0515-3941-8E6B-219EE277E3D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0" name="吹き出し: 角を丸めた四角形 19">
                <a:extLst>
                  <a:ext uri="{FF2B5EF4-FFF2-40B4-BE49-F238E27FC236}">
                    <a16:creationId xmlns:a16="http://schemas.microsoft.com/office/drawing/2014/main" id="{FBFDCFDB-8404-EF4B-B5C0-D3E995E143A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8D3ADAF5-4026-2546-AAE5-439ECD97EEE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DADC513-354F-084D-B5DF-2FC697C7F76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576BEDCE-0831-1647-B0F1-B7036367303B}"/>
              </a:ext>
            </a:extLst>
          </p:cNvPr>
          <p:cNvSpPr/>
          <p:nvPr/>
        </p:nvSpPr>
        <p:spPr>
          <a:xfrm>
            <a:off x="2181109" y="4032422"/>
            <a:ext cx="2323304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D623107-40BE-B040-8040-6992FF938836}"/>
              </a:ext>
            </a:extLst>
          </p:cNvPr>
          <p:cNvSpPr txBox="1"/>
          <p:nvPr/>
        </p:nvSpPr>
        <p:spPr>
          <a:xfrm>
            <a:off x="1605274" y="30124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61C2276-8B9D-7642-9E91-A28AFA5E3038}"/>
              </a:ext>
            </a:extLst>
          </p:cNvPr>
          <p:cNvSpPr txBox="1"/>
          <p:nvPr/>
        </p:nvSpPr>
        <p:spPr>
          <a:xfrm>
            <a:off x="1605273" y="78604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9935D4C-2315-1446-9F53-02C890E6B8E1}"/>
              </a:ext>
            </a:extLst>
          </p:cNvPr>
          <p:cNvSpPr txBox="1"/>
          <p:nvPr/>
        </p:nvSpPr>
        <p:spPr>
          <a:xfrm>
            <a:off x="2993948" y="78604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F3FBD13-48BC-E746-82FE-71CC33537D68}"/>
              </a:ext>
            </a:extLst>
          </p:cNvPr>
          <p:cNvSpPr txBox="1"/>
          <p:nvPr/>
        </p:nvSpPr>
        <p:spPr>
          <a:xfrm>
            <a:off x="3675973" y="78604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1F23041-DAE6-E645-A22A-AA0DE2A4A614}"/>
              </a:ext>
            </a:extLst>
          </p:cNvPr>
          <p:cNvSpPr txBox="1"/>
          <p:nvPr/>
        </p:nvSpPr>
        <p:spPr>
          <a:xfrm>
            <a:off x="5635144" y="165485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EDAD6F-CD32-B543-A003-4AD750DA9804}"/>
              </a:ext>
            </a:extLst>
          </p:cNvPr>
          <p:cNvSpPr txBox="1"/>
          <p:nvPr/>
        </p:nvSpPr>
        <p:spPr>
          <a:xfrm>
            <a:off x="1037304" y="165485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3C84999-0C49-D345-A9C3-C8DCAC83960E}"/>
              </a:ext>
            </a:extLst>
          </p:cNvPr>
          <p:cNvSpPr txBox="1"/>
          <p:nvPr/>
        </p:nvSpPr>
        <p:spPr>
          <a:xfrm>
            <a:off x="3049361" y="165485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ちょう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781D227-A47C-C946-87B1-F5FA2C125782}"/>
              </a:ext>
            </a:extLst>
          </p:cNvPr>
          <p:cNvSpPr txBox="1"/>
          <p:nvPr/>
        </p:nvSpPr>
        <p:spPr>
          <a:xfrm>
            <a:off x="4833283" y="165485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たち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1E71B00-6599-D843-A8A5-1E47D0F689CE}"/>
              </a:ext>
            </a:extLst>
          </p:cNvPr>
          <p:cNvSpPr txBox="1"/>
          <p:nvPr/>
        </p:nvSpPr>
        <p:spPr>
          <a:xfrm>
            <a:off x="2318469" y="22549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3513969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>
            <a:extLst>
              <a:ext uri="{FF2B5EF4-FFF2-40B4-BE49-F238E27FC236}">
                <a16:creationId xmlns:a16="http://schemas.microsoft.com/office/drawing/2014/main" id="{EE7269FD-8B07-E64D-A283-220EB0BF9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929" y="1151754"/>
            <a:ext cx="1735488" cy="131729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5172D91-85F5-3248-A5A6-9B62BE1D9CEC}"/>
              </a:ext>
            </a:extLst>
          </p:cNvPr>
          <p:cNvGrpSpPr/>
          <p:nvPr/>
        </p:nvGrpSpPr>
        <p:grpSpPr>
          <a:xfrm>
            <a:off x="1372542" y="1280853"/>
            <a:ext cx="3573034" cy="1059100"/>
            <a:chOff x="1541507" y="136091"/>
            <a:chExt cx="3573034" cy="105910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D9A194ED-F2CA-3B44-8815-1189DBD1AF8D}"/>
                </a:ext>
              </a:extLst>
            </p:cNvPr>
            <p:cNvGrpSpPr/>
            <p:nvPr/>
          </p:nvGrpSpPr>
          <p:grpSpPr>
            <a:xfrm>
              <a:off x="1541507" y="136091"/>
              <a:ext cx="3573034" cy="1059100"/>
              <a:chOff x="2473693" y="919958"/>
              <a:chExt cx="3104850" cy="168507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083CD6E6-1CB4-114B-9CEC-101D93753255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3A01FB9-2309-F84E-A651-4389CF213B79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0C761279-76D6-FE4A-B469-DCC794F4CA3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740A0BD-AC31-E74C-A51E-3D91A0759CD1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615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ディゾルブ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タイトルの最後につけよう！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FD408BB-0313-8C49-A082-79B43FC72830}"/>
                </a:ext>
              </a:extLst>
            </p:cNvPr>
            <p:cNvSpPr txBox="1"/>
            <p:nvPr/>
          </p:nvSpPr>
          <p:spPr>
            <a:xfrm>
              <a:off x="2544274" y="69090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さいご</a:t>
              </a:r>
            </a:p>
          </p:txBody>
        </p:sp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E043C6D3-8E9F-EA4C-A614-2B7DE02F1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874" y="2645552"/>
            <a:ext cx="1290190" cy="2185808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6DDEEC5-F244-7942-8B34-80EA643841CB}"/>
              </a:ext>
            </a:extLst>
          </p:cNvPr>
          <p:cNvGrpSpPr/>
          <p:nvPr/>
        </p:nvGrpSpPr>
        <p:grpSpPr>
          <a:xfrm>
            <a:off x="2982458" y="3180038"/>
            <a:ext cx="3266215" cy="1116835"/>
            <a:chOff x="2645117" y="3386055"/>
            <a:chExt cx="3266215" cy="1116835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59268E9D-1875-7D40-9E80-8E47BF5AC7BF}"/>
                </a:ext>
              </a:extLst>
            </p:cNvPr>
            <p:cNvGrpSpPr/>
            <p:nvPr/>
          </p:nvGrpSpPr>
          <p:grpSpPr>
            <a:xfrm>
              <a:off x="2876935" y="3386055"/>
              <a:ext cx="3034397" cy="1116835"/>
              <a:chOff x="1577632" y="4600511"/>
              <a:chExt cx="10734376" cy="4566881"/>
            </a:xfrm>
          </p:grpSpPr>
          <p:sp>
            <p:nvSpPr>
              <p:cNvPr id="39" name="吹き出し: 角を丸めた四角形 60">
                <a:extLst>
                  <a:ext uri="{FF2B5EF4-FFF2-40B4-BE49-F238E27FC236}">
                    <a16:creationId xmlns:a16="http://schemas.microsoft.com/office/drawing/2014/main" id="{DDC7FA95-1FBD-7347-857B-22A813FA5DC6}"/>
                  </a:ext>
                </a:extLst>
              </p:cNvPr>
              <p:cNvSpPr/>
              <p:nvPr/>
            </p:nvSpPr>
            <p:spPr>
              <a:xfrm>
                <a:off x="1577632" y="4643614"/>
                <a:ext cx="10170680" cy="4523778"/>
              </a:xfrm>
              <a:prstGeom prst="wedgeRoundRectCallout">
                <a:avLst>
                  <a:gd name="adj1" fmla="val -59514"/>
                  <a:gd name="adj2" fmla="val -873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6021B811-D859-C241-AA3A-801E206A7BBB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734372" cy="415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「ディゾルブ」はどこから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選べば良かったかな？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A4D6928-E8F7-1246-9626-105D8C815C08}"/>
                </a:ext>
              </a:extLst>
            </p:cNvPr>
            <p:cNvSpPr txBox="1"/>
            <p:nvPr/>
          </p:nvSpPr>
          <p:spPr>
            <a:xfrm>
              <a:off x="2645117" y="3893886"/>
              <a:ext cx="9287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AECC473-33CF-F846-A01B-BE437C27ED12}"/>
                </a:ext>
              </a:extLst>
            </p:cNvPr>
            <p:cNvSpPr txBox="1"/>
            <p:nvPr/>
          </p:nvSpPr>
          <p:spPr>
            <a:xfrm>
              <a:off x="3189152" y="3909573"/>
              <a:ext cx="9287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1234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26D3040-BCE8-3E4A-B6FF-2948C602C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26" y="2051887"/>
            <a:ext cx="7732643" cy="474527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BFB7B99-2B50-0A4B-9CC2-062D2C867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558" y="-16354"/>
            <a:ext cx="1283189" cy="2068241"/>
          </a:xfrm>
          <a:prstGeom prst="rect">
            <a:avLst/>
          </a:prstGeom>
        </p:spPr>
      </p:pic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0A60ED9D-52FB-6B4E-9A58-074BF85418CA}"/>
              </a:ext>
            </a:extLst>
          </p:cNvPr>
          <p:cNvSpPr/>
          <p:nvPr/>
        </p:nvSpPr>
        <p:spPr>
          <a:xfrm>
            <a:off x="1726627" y="2071355"/>
            <a:ext cx="526774" cy="39524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97C96ACC-DFE9-1747-A441-8486BA822730}"/>
              </a:ext>
            </a:extLst>
          </p:cNvPr>
          <p:cNvSpPr/>
          <p:nvPr/>
        </p:nvSpPr>
        <p:spPr>
          <a:xfrm>
            <a:off x="433559" y="2765992"/>
            <a:ext cx="1317085" cy="2130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5262F5CA-0546-2946-8CFB-D72F193C22A3}"/>
              </a:ext>
            </a:extLst>
          </p:cNvPr>
          <p:cNvSpPr/>
          <p:nvPr/>
        </p:nvSpPr>
        <p:spPr>
          <a:xfrm>
            <a:off x="481897" y="2413876"/>
            <a:ext cx="543458" cy="2031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7AD150BC-EA59-8B47-B3BB-71D2C5116223}"/>
              </a:ext>
            </a:extLst>
          </p:cNvPr>
          <p:cNvSpPr/>
          <p:nvPr/>
        </p:nvSpPr>
        <p:spPr>
          <a:xfrm>
            <a:off x="2693821" y="2678020"/>
            <a:ext cx="635788" cy="5648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3705603B-DE23-B74D-88F6-B8CA4E3126F3}"/>
              </a:ext>
            </a:extLst>
          </p:cNvPr>
          <p:cNvSpPr/>
          <p:nvPr/>
        </p:nvSpPr>
        <p:spPr>
          <a:xfrm>
            <a:off x="1331842" y="5337313"/>
            <a:ext cx="496957" cy="3081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D47B657C-CCF4-0E44-8F2B-DEC7E8B8BA88}"/>
              </a:ext>
            </a:extLst>
          </p:cNvPr>
          <p:cNvCxnSpPr>
            <a:cxnSpLocks/>
          </p:cNvCxnSpPr>
          <p:nvPr/>
        </p:nvCxnSpPr>
        <p:spPr>
          <a:xfrm flipH="1">
            <a:off x="1750644" y="3242903"/>
            <a:ext cx="1050111" cy="20944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6AC0407-D72D-2E4C-AE49-4401F42624D1}"/>
              </a:ext>
            </a:extLst>
          </p:cNvPr>
          <p:cNvGrpSpPr/>
          <p:nvPr/>
        </p:nvGrpSpPr>
        <p:grpSpPr>
          <a:xfrm>
            <a:off x="303017" y="3127981"/>
            <a:ext cx="1310901" cy="795213"/>
            <a:chOff x="6270202" y="2729786"/>
            <a:chExt cx="1044998" cy="795213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80224330-3FB4-F543-A499-FB78D00B51C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02C3C19B-778F-124E-92B8-95A3E6A7044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14991"/>
                  <a:gd name="adj2" fmla="val -6726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530F62AB-956F-444B-AA12-41C541177BD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C5FED0F-EA80-1141-BAAD-9DA7903CCE2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63916B7-D6FA-9541-BFA9-0CA2D2990060}"/>
              </a:ext>
            </a:extLst>
          </p:cNvPr>
          <p:cNvGrpSpPr/>
          <p:nvPr/>
        </p:nvGrpSpPr>
        <p:grpSpPr>
          <a:xfrm>
            <a:off x="1047378" y="598479"/>
            <a:ext cx="4564461" cy="1140341"/>
            <a:chOff x="2388303" y="4922243"/>
            <a:chExt cx="4564461" cy="1606086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AD824C9-ACC4-2349-9D91-06795E53C457}"/>
                </a:ext>
              </a:extLst>
            </p:cNvPr>
            <p:cNvGrpSpPr/>
            <p:nvPr/>
          </p:nvGrpSpPr>
          <p:grpSpPr>
            <a:xfrm>
              <a:off x="2388303" y="4922243"/>
              <a:ext cx="4564461" cy="1606086"/>
              <a:chOff x="2473693" y="919958"/>
              <a:chExt cx="3104850" cy="8366632"/>
            </a:xfrm>
          </p:grpSpPr>
          <p:grpSp>
            <p:nvGrpSpPr>
              <p:cNvPr id="15" name="グループ化 14">
                <a:extLst>
                  <a:ext uri="{FF2B5EF4-FFF2-40B4-BE49-F238E27FC236}">
                    <a16:creationId xmlns:a16="http://schemas.microsoft.com/office/drawing/2014/main" id="{35FE71C3-DB76-D248-B261-ACCE16392519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8302702"/>
                <a:chOff x="3108993" y="705694"/>
                <a:chExt cx="3708925" cy="8302702"/>
              </a:xfrm>
            </p:grpSpPr>
            <p:sp>
              <p:nvSpPr>
                <p:cNvPr id="17" name="吹き出し: 角を丸めた四角形 19">
                  <a:extLst>
                    <a:ext uri="{FF2B5EF4-FFF2-40B4-BE49-F238E27FC236}">
                      <a16:creationId xmlns:a16="http://schemas.microsoft.com/office/drawing/2014/main" id="{E0D6647C-E8A3-B845-B3BA-C11EDCE5F351}"/>
                    </a:ext>
                  </a:extLst>
                </p:cNvPr>
                <p:cNvSpPr/>
                <p:nvPr/>
              </p:nvSpPr>
              <p:spPr>
                <a:xfrm>
                  <a:off x="3108994" y="727901"/>
                  <a:ext cx="3605996" cy="8280495"/>
                </a:xfrm>
                <a:prstGeom prst="wedgeRoundRectCallout">
                  <a:avLst>
                    <a:gd name="adj1" fmla="val 55248"/>
                    <a:gd name="adj2" fmla="val 15963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E8661B10-FCC9-A847-B32A-8601262AC81A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A032FDDF-9567-184F-BE87-3E8291F9DCAB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5290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トランジション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の「デフォルト」から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搭載素材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」をクリックして、のせるよ！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A3E18FD-B77D-AC4C-9C62-1F131C9B124A}"/>
                </a:ext>
              </a:extLst>
            </p:cNvPr>
            <p:cNvSpPr txBox="1"/>
            <p:nvPr/>
          </p:nvSpPr>
          <p:spPr>
            <a:xfrm>
              <a:off x="2550395" y="5649965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34404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A89D3F1-BCEF-7841-A669-5249AA1D2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29" y="2354789"/>
            <a:ext cx="6897757" cy="417115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08929" y="94126"/>
            <a:ext cx="762260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次に「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音楽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」をクリックして、「</a:t>
            </a:r>
            <a:r>
              <a:rPr kumimoji="1" lang="ja-JP" altLang="en-US" sz="2000" b="1">
                <a:latin typeface="Meiryo" panose="020B0604030504040204" pitchFamily="34" charset="-128"/>
              </a:rPr>
              <a:t>搭載素材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482A367-5416-EA47-9401-F416D272932B}"/>
              </a:ext>
            </a:extLst>
          </p:cNvPr>
          <p:cNvGrpSpPr/>
          <p:nvPr/>
        </p:nvGrpSpPr>
        <p:grpSpPr>
          <a:xfrm>
            <a:off x="1871601" y="1152861"/>
            <a:ext cx="2269435" cy="1113250"/>
            <a:chOff x="2473693" y="919958"/>
            <a:chExt cx="3104850" cy="579928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B03A958D-D339-5044-A047-1F9B4A70B417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967CBDBE-835B-1641-9661-D43386936204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0189D17A-24C5-0449-ABBF-824507503A4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16E35BD-6775-1543-BB8E-2F83E576273E}"/>
                </a:ext>
              </a:extLst>
            </p:cNvPr>
            <p:cNvSpPr txBox="1"/>
            <p:nvPr/>
          </p:nvSpPr>
          <p:spPr>
            <a:xfrm>
              <a:off x="2473693" y="919958"/>
              <a:ext cx="3018683" cy="5290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一覧で出てくるよ。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84222931-BF31-4B4F-9C4D-049F17DE306D}"/>
              </a:ext>
            </a:extLst>
          </p:cNvPr>
          <p:cNvSpPr/>
          <p:nvPr/>
        </p:nvSpPr>
        <p:spPr>
          <a:xfrm>
            <a:off x="2425148" y="2399548"/>
            <a:ext cx="447261" cy="60206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AA241529-93B1-8F4C-8FCB-F16EF5FFFE9E}"/>
              </a:ext>
            </a:extLst>
          </p:cNvPr>
          <p:cNvSpPr/>
          <p:nvPr/>
        </p:nvSpPr>
        <p:spPr>
          <a:xfrm>
            <a:off x="1013683" y="3187882"/>
            <a:ext cx="1858726" cy="3206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F28B526-FBCF-F54D-AEFD-54712F36A0D1}"/>
              </a:ext>
            </a:extLst>
          </p:cNvPr>
          <p:cNvSpPr txBox="1"/>
          <p:nvPr/>
        </p:nvSpPr>
        <p:spPr>
          <a:xfrm>
            <a:off x="4889745" y="178765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B7A2F67-CF22-B94D-8AA0-D3BA77E44ED2}"/>
              </a:ext>
            </a:extLst>
          </p:cNvPr>
          <p:cNvSpPr txBox="1"/>
          <p:nvPr/>
        </p:nvSpPr>
        <p:spPr>
          <a:xfrm>
            <a:off x="1817374" y="18268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3C023B1-2AFE-AA40-97B7-011A1C67F222}"/>
              </a:ext>
            </a:extLst>
          </p:cNvPr>
          <p:cNvSpPr txBox="1"/>
          <p:nvPr/>
        </p:nvSpPr>
        <p:spPr>
          <a:xfrm>
            <a:off x="1871599" y="1206002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97BF319-8E90-6F49-B45B-D5B9AF27576B}"/>
              </a:ext>
            </a:extLst>
          </p:cNvPr>
          <p:cNvSpPr txBox="1"/>
          <p:nvPr/>
        </p:nvSpPr>
        <p:spPr>
          <a:xfrm>
            <a:off x="1871598" y="166906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いちらん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0D5F349-3689-D04C-BC2C-8EC225E33E1F}"/>
              </a:ext>
            </a:extLst>
          </p:cNvPr>
          <p:cNvSpPr txBox="1"/>
          <p:nvPr/>
        </p:nvSpPr>
        <p:spPr>
          <a:xfrm>
            <a:off x="2472701" y="166906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8540AB4A-E316-DB49-A43D-06DF240B1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457807" y="575094"/>
            <a:ext cx="942830" cy="184743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11B4DAB-DF5C-6C48-B6B6-39BCC26B71AE}"/>
              </a:ext>
            </a:extLst>
          </p:cNvPr>
          <p:cNvGrpSpPr/>
          <p:nvPr/>
        </p:nvGrpSpPr>
        <p:grpSpPr>
          <a:xfrm>
            <a:off x="673983" y="3694778"/>
            <a:ext cx="1363540" cy="564742"/>
            <a:chOff x="6270202" y="2729786"/>
            <a:chExt cx="1044998" cy="564742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239B42CC-DB44-EA4C-B76F-B894C25E285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0DD015C7-1994-B944-8382-952F9FBB423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66"/>
                  <a:gd name="adj2" fmla="val -7522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B1776EC-F88C-D54F-A1E0-63D2E82B59E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61D1207-90B4-5049-BFE4-FFD18DB2151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50354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188633A1-646D-1844-BDD1-8B07B3A07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709471"/>
            <a:ext cx="6311348" cy="398052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6E8C6B-7219-C145-9023-5FD83492C9AD}"/>
              </a:ext>
            </a:extLst>
          </p:cNvPr>
          <p:cNvSpPr txBox="1"/>
          <p:nvPr/>
        </p:nvSpPr>
        <p:spPr>
          <a:xfrm>
            <a:off x="-642393" y="238418"/>
            <a:ext cx="9006063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spcBef>
                <a:spcPts val="1600"/>
              </a:spcBef>
            </a:pPr>
            <a:r>
              <a:rPr kumimoji="1" lang="ja-JP" altLang="en-US" sz="1050">
                <a:latin typeface="Meiryo" panose="020B0604030504040204" pitchFamily="34" charset="-128"/>
              </a:rPr>
              <a:t>　　　　　　　　　　　</a:t>
            </a:r>
            <a:endParaRPr kumimoji="1" lang="en-US" altLang="ja-JP" sz="105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897184A-D3CB-BB4C-A1CD-51347B24D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06202" y="1981734"/>
            <a:ext cx="1096062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D2D668F-DD9E-1549-8988-28470155A938}"/>
              </a:ext>
            </a:extLst>
          </p:cNvPr>
          <p:cNvGrpSpPr/>
          <p:nvPr/>
        </p:nvGrpSpPr>
        <p:grpSpPr>
          <a:xfrm>
            <a:off x="4922285" y="2295936"/>
            <a:ext cx="4542694" cy="1246495"/>
            <a:chOff x="3491050" y="1552256"/>
            <a:chExt cx="4542694" cy="1246495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E126C7BA-86AF-E648-B4D1-CE9066823ACF}"/>
                </a:ext>
              </a:extLst>
            </p:cNvPr>
            <p:cNvGrpSpPr/>
            <p:nvPr/>
          </p:nvGrpSpPr>
          <p:grpSpPr>
            <a:xfrm>
              <a:off x="3491051" y="1552256"/>
              <a:ext cx="4542693" cy="1246495"/>
              <a:chOff x="2473693" y="919958"/>
              <a:chExt cx="3261246" cy="8366632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8A03DEDB-5649-7643-ABA7-0EAECB174F8F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8302702"/>
                <a:chOff x="3108993" y="705694"/>
                <a:chExt cx="3708925" cy="8302702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5B5C0207-EB60-CA41-871D-13EC48165634}"/>
                    </a:ext>
                  </a:extLst>
                </p:cNvPr>
                <p:cNvSpPr/>
                <p:nvPr/>
              </p:nvSpPr>
              <p:spPr>
                <a:xfrm>
                  <a:off x="3108994" y="727898"/>
                  <a:ext cx="3605996" cy="8280498"/>
                </a:xfrm>
                <a:prstGeom prst="wedgeRoundRectCallout">
                  <a:avLst>
                    <a:gd name="adj1" fmla="val -52246"/>
                    <a:gd name="adj2" fmla="val 1598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2B83365E-5BED-1F4B-8DE8-E111A33FE5F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E374E21-8C56-D545-9CDE-96C8F6FDE33A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261246" cy="6817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「音楽」には「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 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Walkman…ail Shoes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」と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表示されているよ！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43CB163-05B6-2144-B298-E64262089C64}"/>
                </a:ext>
              </a:extLst>
            </p:cNvPr>
            <p:cNvSpPr txBox="1"/>
            <p:nvPr/>
          </p:nvSpPr>
          <p:spPr>
            <a:xfrm>
              <a:off x="3646174" y="160075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A451F41-9422-064C-9699-23E251DC47B6}"/>
                </a:ext>
              </a:extLst>
            </p:cNvPr>
            <p:cNvSpPr txBox="1"/>
            <p:nvPr/>
          </p:nvSpPr>
          <p:spPr>
            <a:xfrm>
              <a:off x="3491050" y="2084337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03106D-56E5-9940-B18B-F90DF5019DCC}"/>
              </a:ext>
            </a:extLst>
          </p:cNvPr>
          <p:cNvGrpSpPr/>
          <p:nvPr/>
        </p:nvGrpSpPr>
        <p:grpSpPr>
          <a:xfrm>
            <a:off x="1311475" y="616840"/>
            <a:ext cx="6940298" cy="1246495"/>
            <a:chOff x="1167955" y="169814"/>
            <a:chExt cx="694029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167955" y="169814"/>
              <a:ext cx="694029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&amp;Vlog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Walkman Snail Shoes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」をタイムラインにのせます。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A4EFDC75-57F0-3046-8ED0-B10573079F54}"/>
                </a:ext>
              </a:extLst>
            </p:cNvPr>
            <p:cNvSpPr txBox="1"/>
            <p:nvPr/>
          </p:nvSpPr>
          <p:spPr>
            <a:xfrm>
              <a:off x="1401313" y="25171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りょこう</a:t>
              </a:r>
            </a:p>
          </p:txBody>
        </p:sp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7A79342A-B110-FD4E-8CA2-451D672AC540}"/>
              </a:ext>
            </a:extLst>
          </p:cNvPr>
          <p:cNvSpPr/>
          <p:nvPr/>
        </p:nvSpPr>
        <p:spPr>
          <a:xfrm>
            <a:off x="1828983" y="2740105"/>
            <a:ext cx="218661" cy="3206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11E104AF-E717-474B-9E09-08F211130E3B}"/>
              </a:ext>
            </a:extLst>
          </p:cNvPr>
          <p:cNvSpPr/>
          <p:nvPr/>
        </p:nvSpPr>
        <p:spPr>
          <a:xfrm>
            <a:off x="1168071" y="4052925"/>
            <a:ext cx="879573" cy="160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A31F2620-054E-5245-AA02-8394674F4369}"/>
              </a:ext>
            </a:extLst>
          </p:cNvPr>
          <p:cNvSpPr/>
          <p:nvPr/>
        </p:nvSpPr>
        <p:spPr>
          <a:xfrm>
            <a:off x="2640580" y="4176617"/>
            <a:ext cx="649272" cy="4646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68D7EE19-1B7E-5E46-81E9-4BE02165816A}"/>
              </a:ext>
            </a:extLst>
          </p:cNvPr>
          <p:cNvSpPr/>
          <p:nvPr/>
        </p:nvSpPr>
        <p:spPr>
          <a:xfrm>
            <a:off x="1401314" y="5997617"/>
            <a:ext cx="6053034" cy="4646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A0A158F8-3CE3-C241-ADCA-AE44C418A6E9}"/>
              </a:ext>
            </a:extLst>
          </p:cNvPr>
          <p:cNvCxnSpPr>
            <a:cxnSpLocks/>
          </p:cNvCxnSpPr>
          <p:nvPr/>
        </p:nvCxnSpPr>
        <p:spPr>
          <a:xfrm>
            <a:off x="2847561" y="4641267"/>
            <a:ext cx="798613" cy="14181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F563C7F-784A-C243-AE1D-7E55D82997C0}"/>
              </a:ext>
            </a:extLst>
          </p:cNvPr>
          <p:cNvGrpSpPr/>
          <p:nvPr/>
        </p:nvGrpSpPr>
        <p:grpSpPr>
          <a:xfrm>
            <a:off x="684104" y="4404190"/>
            <a:ext cx="1363540" cy="564742"/>
            <a:chOff x="6270202" y="2729786"/>
            <a:chExt cx="1044998" cy="56474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2467DB88-16B6-BA4C-A859-3D86405AB7F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297F678F-CED2-C34D-95A9-CD96A0D0895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366"/>
                  <a:gd name="adj2" fmla="val -7522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B47C23E-7D2B-CC41-9261-1747EDA3840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DB9E294-CB88-7E4E-BC72-8D224B2B33E4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51014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E90EEE-C352-A44C-9732-2FC32E50F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673" y="2148755"/>
            <a:ext cx="7205870" cy="451621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87226" y="366220"/>
            <a:ext cx="634019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音楽を映像が終わる部分と同じ場所でカットします。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334E01C-0DAA-6140-BF44-2C1085D9D795}"/>
              </a:ext>
            </a:extLst>
          </p:cNvPr>
          <p:cNvGrpSpPr/>
          <p:nvPr/>
        </p:nvGrpSpPr>
        <p:grpSpPr>
          <a:xfrm>
            <a:off x="1075175" y="1205376"/>
            <a:ext cx="3366294" cy="699596"/>
            <a:chOff x="2473693" y="919958"/>
            <a:chExt cx="3104850" cy="579928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9B34E3A8-B7D9-854F-BAD0-A8DB8468BA7B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FBB95C45-AA24-5346-9655-E15B42E178F8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524CC70-67B9-2A46-9997-B4D0FAFDA4E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CA66E52-F1D2-EA41-9A7A-5C2E02E375B7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27256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カットした音楽は削除しよう。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C781562-D7AF-B145-AADB-7FEF4CBC30C0}"/>
              </a:ext>
            </a:extLst>
          </p:cNvPr>
          <p:cNvSpPr txBox="1"/>
          <p:nvPr/>
        </p:nvSpPr>
        <p:spPr>
          <a:xfrm>
            <a:off x="2111418" y="42659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5AA0C9C-A91E-0E44-B3F8-1733D60C70FA}"/>
              </a:ext>
            </a:extLst>
          </p:cNvPr>
          <p:cNvSpPr txBox="1"/>
          <p:nvPr/>
        </p:nvSpPr>
        <p:spPr>
          <a:xfrm>
            <a:off x="1307024" y="42659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786345C-F106-CC44-99E3-B8C2B643169D}"/>
              </a:ext>
            </a:extLst>
          </p:cNvPr>
          <p:cNvSpPr txBox="1"/>
          <p:nvPr/>
        </p:nvSpPr>
        <p:spPr>
          <a:xfrm>
            <a:off x="2915812" y="4265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7892281-FC17-D541-B1AF-E39901715DDD}"/>
              </a:ext>
            </a:extLst>
          </p:cNvPr>
          <p:cNvSpPr txBox="1"/>
          <p:nvPr/>
        </p:nvSpPr>
        <p:spPr>
          <a:xfrm>
            <a:off x="3639113" y="4265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7494171A-A51C-364D-AE93-DB3F4751EC0F}"/>
              </a:ext>
            </a:extLst>
          </p:cNvPr>
          <p:cNvSpPr/>
          <p:nvPr/>
        </p:nvSpPr>
        <p:spPr>
          <a:xfrm>
            <a:off x="4728790" y="5763111"/>
            <a:ext cx="3342751" cy="6138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48281ED-7580-9147-830F-ADA7D423BA0A}"/>
              </a:ext>
            </a:extLst>
          </p:cNvPr>
          <p:cNvCxnSpPr>
            <a:cxnSpLocks/>
          </p:cNvCxnSpPr>
          <p:nvPr/>
        </p:nvCxnSpPr>
        <p:spPr>
          <a:xfrm>
            <a:off x="4716943" y="4289517"/>
            <a:ext cx="0" cy="23754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126E68C-735C-B346-B505-C2B99CD91805}"/>
              </a:ext>
            </a:extLst>
          </p:cNvPr>
          <p:cNvGrpSpPr/>
          <p:nvPr/>
        </p:nvGrpSpPr>
        <p:grpSpPr>
          <a:xfrm>
            <a:off x="5887560" y="4846006"/>
            <a:ext cx="1739863" cy="795213"/>
            <a:chOff x="6270202" y="2729786"/>
            <a:chExt cx="1044998" cy="795213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B3E6132C-83BA-C145-80D3-E45B31403BC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991C7989-F304-F74D-868D-34F957F10BE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529DE04-E97F-0340-B999-6DD5BC0D50C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5DE3AB2-23B4-9A46-9322-A2AB587A147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ABA6568-42A0-314D-ABE5-1297CF4346E3}"/>
              </a:ext>
            </a:extLst>
          </p:cNvPr>
          <p:cNvSpPr txBox="1"/>
          <p:nvPr/>
        </p:nvSpPr>
        <p:spPr>
          <a:xfrm>
            <a:off x="6722453" y="487177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FF9AF3D-72A1-AA4A-AC98-751032FBFF6F}"/>
              </a:ext>
            </a:extLst>
          </p:cNvPr>
          <p:cNvSpPr txBox="1"/>
          <p:nvPr/>
        </p:nvSpPr>
        <p:spPr>
          <a:xfrm>
            <a:off x="2693903" y="124591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93CAA82-1456-DD40-86D5-957B3A68E3A6}"/>
              </a:ext>
            </a:extLst>
          </p:cNvPr>
          <p:cNvSpPr txBox="1"/>
          <p:nvPr/>
        </p:nvSpPr>
        <p:spPr>
          <a:xfrm>
            <a:off x="2127055" y="124591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006FAE8-22E0-3048-BEC4-92BBF33FC170}"/>
              </a:ext>
            </a:extLst>
          </p:cNvPr>
          <p:cNvSpPr txBox="1"/>
          <p:nvPr/>
        </p:nvSpPr>
        <p:spPr>
          <a:xfrm>
            <a:off x="4351427" y="42659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6A06A68-B3CF-294E-8A7B-874BC6BD6196}"/>
              </a:ext>
            </a:extLst>
          </p:cNvPr>
          <p:cNvSpPr txBox="1"/>
          <p:nvPr/>
        </p:nvSpPr>
        <p:spPr>
          <a:xfrm>
            <a:off x="4933540" y="4265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A4DFE480-E8DE-2F44-9F21-ACFEA300A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031512" y="845194"/>
            <a:ext cx="1051236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760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4ADD858-3AF2-1847-B2AF-02D7151E2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80" y="2208514"/>
            <a:ext cx="6579704" cy="455394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46251" y="286707"/>
            <a:ext cx="582723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音楽をタイムライン上でダブルクリックします。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5560E1B-FE39-994E-8743-6DC70E02D532}"/>
              </a:ext>
            </a:extLst>
          </p:cNvPr>
          <p:cNvGrpSpPr/>
          <p:nvPr/>
        </p:nvGrpSpPr>
        <p:grpSpPr>
          <a:xfrm>
            <a:off x="3046456" y="1295871"/>
            <a:ext cx="3533247" cy="623985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BF317954-48F8-034F-B09F-CFD2A51B5820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A9865D1-C9FB-6B47-996D-BC0230003695}"/>
                </a:ext>
              </a:extLst>
            </p:cNvPr>
            <p:cNvSpPr txBox="1"/>
            <p:nvPr/>
          </p:nvSpPr>
          <p:spPr>
            <a:xfrm>
              <a:off x="1577636" y="4600511"/>
              <a:ext cx="10734372" cy="201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画像のような画面が出てくるよ。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E4173415-26AA-1E4B-B3FD-3AC0CF5831C6}"/>
              </a:ext>
            </a:extLst>
          </p:cNvPr>
          <p:cNvSpPr/>
          <p:nvPr/>
        </p:nvSpPr>
        <p:spPr>
          <a:xfrm>
            <a:off x="1446251" y="6125815"/>
            <a:ext cx="6140633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59B7045-1C4C-124C-ADD8-6B17FBEA1041}"/>
              </a:ext>
            </a:extLst>
          </p:cNvPr>
          <p:cNvGrpSpPr/>
          <p:nvPr/>
        </p:nvGrpSpPr>
        <p:grpSpPr>
          <a:xfrm>
            <a:off x="5715000" y="5164522"/>
            <a:ext cx="2176670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03AEC44E-AFB2-BB40-80E1-39D171F5971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21DF897B-D78E-964F-81C5-7C03C9E9897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047A92F-2FF0-2844-9292-8184D299714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79A3044-2470-054F-9C2C-9D8AA94FCDC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9ECFED8-051A-124C-8779-FA9300FEC37F}"/>
              </a:ext>
            </a:extLst>
          </p:cNvPr>
          <p:cNvSpPr txBox="1"/>
          <p:nvPr/>
        </p:nvSpPr>
        <p:spPr>
          <a:xfrm>
            <a:off x="1519316" y="3559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1287BC8-BDAE-1F4E-82A3-F619C8E95FDA}"/>
              </a:ext>
            </a:extLst>
          </p:cNvPr>
          <p:cNvSpPr txBox="1"/>
          <p:nvPr/>
        </p:nvSpPr>
        <p:spPr>
          <a:xfrm>
            <a:off x="3662242" y="3559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1B857E4-8308-9843-AE6B-8C4FB680B7EB}"/>
              </a:ext>
            </a:extLst>
          </p:cNvPr>
          <p:cNvSpPr txBox="1"/>
          <p:nvPr/>
        </p:nvSpPr>
        <p:spPr>
          <a:xfrm>
            <a:off x="3046455" y="13392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01E0322-547E-2147-A173-9DA552F50666}"/>
              </a:ext>
            </a:extLst>
          </p:cNvPr>
          <p:cNvSpPr txBox="1"/>
          <p:nvPr/>
        </p:nvSpPr>
        <p:spPr>
          <a:xfrm>
            <a:off x="4287306" y="13392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EBAEBF9-53DE-274E-B12D-04E87CF1F54D}"/>
              </a:ext>
            </a:extLst>
          </p:cNvPr>
          <p:cNvSpPr txBox="1"/>
          <p:nvPr/>
        </p:nvSpPr>
        <p:spPr>
          <a:xfrm>
            <a:off x="4856691" y="133925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7D829771-A83B-534D-B6E7-7F013B60BF48}"/>
              </a:ext>
            </a:extLst>
          </p:cNvPr>
          <p:cNvSpPr/>
          <p:nvPr/>
        </p:nvSpPr>
        <p:spPr>
          <a:xfrm>
            <a:off x="1868130" y="2540434"/>
            <a:ext cx="3210766" cy="212101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715863BE-CCAB-974D-A08E-0D15ED066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715095" y="775334"/>
            <a:ext cx="1096062" cy="16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363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A971C6E-694B-F54A-A08B-4CE2D20EB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59" y="2066590"/>
            <a:ext cx="8050696" cy="474567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F8F84D-08BA-1347-A835-42484E1A4C9E}"/>
              </a:ext>
            </a:extLst>
          </p:cNvPr>
          <p:cNvSpPr txBox="1"/>
          <p:nvPr/>
        </p:nvSpPr>
        <p:spPr>
          <a:xfrm>
            <a:off x="1669773" y="242124"/>
            <a:ext cx="5377069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「</a:t>
            </a:r>
            <a:r>
              <a:rPr kumimoji="1" lang="ja-JP" altLang="en-US" sz="18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1800">
                <a:latin typeface="Meiryo" panose="020B0604030504040204" pitchFamily="34" charset="-128"/>
              </a:rPr>
              <a:t>」を</a:t>
            </a:r>
            <a:r>
              <a:rPr kumimoji="1" lang="en-US" altLang="ja-JP" sz="1800" dirty="0">
                <a:latin typeface="Meiryo" panose="020B0604030504040204" pitchFamily="34" charset="-128"/>
              </a:rPr>
              <a:t>5.0</a:t>
            </a:r>
            <a:r>
              <a:rPr kumimoji="1" lang="ja-JP" altLang="en-US" sz="1800">
                <a:latin typeface="Meiryo" panose="020B0604030504040204" pitchFamily="34" charset="-128"/>
              </a:rPr>
              <a:t>まで数値を上げます。</a:t>
            </a:r>
            <a:endParaRPr kumimoji="1" lang="en-US" altLang="ja-JP" sz="18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音楽の最後の部分が段々音が小さくなります。</a:t>
            </a:r>
            <a:endParaRPr kumimoji="1" lang="en-US" altLang="ja-JP" sz="1800" dirty="0">
              <a:latin typeface="Meiryo" panose="020B0604030504040204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77853D5-F5B9-E74D-9DE4-22963118E419}"/>
              </a:ext>
            </a:extLst>
          </p:cNvPr>
          <p:cNvGrpSpPr/>
          <p:nvPr/>
        </p:nvGrpSpPr>
        <p:grpSpPr>
          <a:xfrm>
            <a:off x="1192697" y="1558759"/>
            <a:ext cx="3508512" cy="1015663"/>
            <a:chOff x="2473693" y="919958"/>
            <a:chExt cx="3104850" cy="8419318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737667B-98CC-2D47-80E3-3104FCF35C19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9" name="吹き出し: 角を丸めた四角形 19">
                <a:extLst>
                  <a:ext uri="{FF2B5EF4-FFF2-40B4-BE49-F238E27FC236}">
                    <a16:creationId xmlns:a16="http://schemas.microsoft.com/office/drawing/2014/main" id="{87F3E51D-A1A5-D142-B1B5-D0450AF26DFE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F9E6C9B-EF0A-9148-95ED-FEF264FFD56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0F1B809-A2ED-4A47-932A-097249537627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」をクリックして完了です。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E04D2BAA-CEFB-5447-84A0-319E3DA2A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290" y="1373203"/>
            <a:ext cx="1342120" cy="1018718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E44AAE25-BB55-6B4E-B673-8314D6EEE9BC}"/>
              </a:ext>
            </a:extLst>
          </p:cNvPr>
          <p:cNvSpPr/>
          <p:nvPr/>
        </p:nvSpPr>
        <p:spPr>
          <a:xfrm>
            <a:off x="2671163" y="3444259"/>
            <a:ext cx="5131054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768A87B9-502E-C540-8481-1522211FEE41}"/>
              </a:ext>
            </a:extLst>
          </p:cNvPr>
          <p:cNvSpPr/>
          <p:nvPr/>
        </p:nvSpPr>
        <p:spPr>
          <a:xfrm>
            <a:off x="7262647" y="6400134"/>
            <a:ext cx="1041493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4458F7-C9D7-D04F-844F-0C3548B2021D}"/>
              </a:ext>
            </a:extLst>
          </p:cNvPr>
          <p:cNvSpPr txBox="1"/>
          <p:nvPr/>
        </p:nvSpPr>
        <p:spPr>
          <a:xfrm>
            <a:off x="4809168" y="3150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すうち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92ACF65-5BFC-5840-B740-6C7B2A2249E5}"/>
              </a:ext>
            </a:extLst>
          </p:cNvPr>
          <p:cNvSpPr txBox="1"/>
          <p:nvPr/>
        </p:nvSpPr>
        <p:spPr>
          <a:xfrm>
            <a:off x="1748344" y="84401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D6219B7-233A-064A-8278-23FFD5413F4B}"/>
              </a:ext>
            </a:extLst>
          </p:cNvPr>
          <p:cNvSpPr txBox="1"/>
          <p:nvPr/>
        </p:nvSpPr>
        <p:spPr>
          <a:xfrm>
            <a:off x="5515071" y="31503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3CBC51D-B5D3-A246-94B6-E268F0DF75FD}"/>
              </a:ext>
            </a:extLst>
          </p:cNvPr>
          <p:cNvSpPr txBox="1"/>
          <p:nvPr/>
        </p:nvSpPr>
        <p:spPr>
          <a:xfrm>
            <a:off x="2377566" y="84401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64A1EDF-4464-104C-97B9-11A607759ED4}"/>
              </a:ext>
            </a:extLst>
          </p:cNvPr>
          <p:cNvSpPr txBox="1"/>
          <p:nvPr/>
        </p:nvSpPr>
        <p:spPr>
          <a:xfrm>
            <a:off x="3075193" y="844010"/>
            <a:ext cx="569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30D6CD0-980B-8745-926C-562549798D0E}"/>
              </a:ext>
            </a:extLst>
          </p:cNvPr>
          <p:cNvSpPr txBox="1"/>
          <p:nvPr/>
        </p:nvSpPr>
        <p:spPr>
          <a:xfrm>
            <a:off x="3738393" y="844010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だんだんおと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D0426F-4A17-DF41-A604-DB6619ED07A4}"/>
              </a:ext>
            </a:extLst>
          </p:cNvPr>
          <p:cNvSpPr txBox="1"/>
          <p:nvPr/>
        </p:nvSpPr>
        <p:spPr>
          <a:xfrm>
            <a:off x="4683991" y="84401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A8AAE9-2BED-DF44-8357-10C181ECF7B1}"/>
              </a:ext>
            </a:extLst>
          </p:cNvPr>
          <p:cNvSpPr txBox="1"/>
          <p:nvPr/>
        </p:nvSpPr>
        <p:spPr>
          <a:xfrm>
            <a:off x="3331674" y="15897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</p:spTree>
    <p:extLst>
      <p:ext uri="{BB962C8B-B14F-4D97-AF65-F5344CB8AC3E}">
        <p14:creationId xmlns:p14="http://schemas.microsoft.com/office/powerpoint/2010/main" val="4050098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「プロジェクトを別名で保存」を選択します。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べつめい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53FEA2CD-1BED-D247-8498-747A124DB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144" y="2414568"/>
            <a:ext cx="6123215" cy="331931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EC1B911-F34F-CE46-8458-2113069EFACC}"/>
              </a:ext>
            </a:extLst>
          </p:cNvPr>
          <p:cNvGrpSpPr/>
          <p:nvPr/>
        </p:nvGrpSpPr>
        <p:grpSpPr>
          <a:xfrm>
            <a:off x="1364144" y="1124113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）０７しょきゅう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184656" y="4880834"/>
            <a:ext cx="1971518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F495E5AB-2B85-4143-A9B2-ED20E0F4C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69" y="1935181"/>
            <a:ext cx="8130209" cy="485419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88940" y="85375"/>
            <a:ext cx="73661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全ての編集が完了したら「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エクスポート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0F0910-05D9-A043-9C68-64E132412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433" y="50465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3848362-A1A7-DF44-A793-85FC0A060B73}"/>
              </a:ext>
            </a:extLst>
          </p:cNvPr>
          <p:cNvGrpSpPr/>
          <p:nvPr/>
        </p:nvGrpSpPr>
        <p:grpSpPr>
          <a:xfrm>
            <a:off x="1334814" y="920477"/>
            <a:ext cx="2789143" cy="1100503"/>
            <a:chOff x="2473693" y="919958"/>
            <a:chExt cx="3104850" cy="912259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3F911CD0-CB5B-C943-82D4-6F0E0CCE1B1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58667"/>
              <a:chOff x="3108993" y="705694"/>
              <a:chExt cx="3708925" cy="905866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C616878-EBA9-9F49-86BF-5E8DCA574BDB}"/>
                  </a:ext>
                </a:extLst>
              </p:cNvPr>
              <p:cNvSpPr/>
              <p:nvPr/>
            </p:nvSpPr>
            <p:spPr>
              <a:xfrm>
                <a:off x="3108994" y="727902"/>
                <a:ext cx="3605996" cy="903645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9E6970D-5ED1-AC4A-B1D8-AB5CD2F6F7F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C74197-D165-554B-BF5E-3109CAECA5E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完成した映像を書き出して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一つの動画にするよ！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879CB4F-A40E-6D41-BA5D-BCD0C178F842}"/>
              </a:ext>
            </a:extLst>
          </p:cNvPr>
          <p:cNvSpPr/>
          <p:nvPr/>
        </p:nvSpPr>
        <p:spPr>
          <a:xfrm>
            <a:off x="3791777" y="2006588"/>
            <a:ext cx="949187" cy="287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16001-3E8B-E247-816E-5582338E2503}"/>
              </a:ext>
            </a:extLst>
          </p:cNvPr>
          <p:cNvSpPr txBox="1"/>
          <p:nvPr/>
        </p:nvSpPr>
        <p:spPr>
          <a:xfrm>
            <a:off x="888940" y="1702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785202-5714-EB4C-8709-9A6B897D24D5}"/>
              </a:ext>
            </a:extLst>
          </p:cNvPr>
          <p:cNvSpPr txBox="1"/>
          <p:nvPr/>
        </p:nvSpPr>
        <p:spPr>
          <a:xfrm>
            <a:off x="1677085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0E7760-9B38-2649-977A-210E567B9F7D}"/>
              </a:ext>
            </a:extLst>
          </p:cNvPr>
          <p:cNvSpPr txBox="1"/>
          <p:nvPr/>
        </p:nvSpPr>
        <p:spPr>
          <a:xfrm>
            <a:off x="2405989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3F85BEF-C2D1-6D42-A988-EC684C536551}"/>
              </a:ext>
            </a:extLst>
          </p:cNvPr>
          <p:cNvSpPr txBox="1"/>
          <p:nvPr/>
        </p:nvSpPr>
        <p:spPr>
          <a:xfrm>
            <a:off x="1330086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78A8D0-34C2-D14F-AE22-4CBCCD563C4A}"/>
              </a:ext>
            </a:extLst>
          </p:cNvPr>
          <p:cNvSpPr txBox="1"/>
          <p:nvPr/>
        </p:nvSpPr>
        <p:spPr>
          <a:xfrm>
            <a:off x="2143043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A6440F-0CD7-214B-98C6-D86D7FC739D6}"/>
              </a:ext>
            </a:extLst>
          </p:cNvPr>
          <p:cNvSpPr txBox="1"/>
          <p:nvPr/>
        </p:nvSpPr>
        <p:spPr>
          <a:xfrm>
            <a:off x="2752439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52ABB-C5CF-4643-9FA4-FC758255AA8E}"/>
              </a:ext>
            </a:extLst>
          </p:cNvPr>
          <p:cNvSpPr txBox="1"/>
          <p:nvPr/>
        </p:nvSpPr>
        <p:spPr>
          <a:xfrm>
            <a:off x="3158918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9CCF52-C2F7-5E43-A2A9-BDBBC9ED9DC3}"/>
              </a:ext>
            </a:extLst>
          </p:cNvPr>
          <p:cNvSpPr txBox="1"/>
          <p:nvPr/>
        </p:nvSpPr>
        <p:spPr>
          <a:xfrm>
            <a:off x="1380972" y="1416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3824A9-29AE-DC4C-9A6F-94A2CD62B664}"/>
              </a:ext>
            </a:extLst>
          </p:cNvPr>
          <p:cNvSpPr txBox="1"/>
          <p:nvPr/>
        </p:nvSpPr>
        <p:spPr>
          <a:xfrm>
            <a:off x="1933565" y="14161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795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DE75DFA-2FC6-D646-A28D-2A30B6F70974}"/>
              </a:ext>
            </a:extLst>
          </p:cNvPr>
          <p:cNvGrpSpPr/>
          <p:nvPr/>
        </p:nvGrpSpPr>
        <p:grpSpPr>
          <a:xfrm>
            <a:off x="1382252" y="2147441"/>
            <a:ext cx="5800737" cy="4570277"/>
            <a:chOff x="1146513" y="2147441"/>
            <a:chExt cx="5800737" cy="4570277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92C0570C-8B9E-8F49-9D1C-0CA7B5643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6513" y="2147441"/>
              <a:ext cx="5800737" cy="4570277"/>
            </a:xfrm>
            <a:prstGeom prst="rect">
              <a:avLst/>
            </a:prstGeom>
          </p:spPr>
        </p:pic>
        <p:sp>
          <p:nvSpPr>
            <p:cNvPr id="33" name="四角形: 角を丸くする 71">
              <a:extLst>
                <a:ext uri="{FF2B5EF4-FFF2-40B4-BE49-F238E27FC236}">
                  <a16:creationId xmlns:a16="http://schemas.microsoft.com/office/drawing/2014/main" id="{A54080F3-5B6B-714A-A023-3ED6293DF8D1}"/>
                </a:ext>
              </a:extLst>
            </p:cNvPr>
            <p:cNvSpPr/>
            <p:nvPr/>
          </p:nvSpPr>
          <p:spPr>
            <a:xfrm>
              <a:off x="3058819" y="3090958"/>
              <a:ext cx="2760509" cy="65111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四角形: 角を丸くする 71">
              <a:extLst>
                <a:ext uri="{FF2B5EF4-FFF2-40B4-BE49-F238E27FC236}">
                  <a16:creationId xmlns:a16="http://schemas.microsoft.com/office/drawing/2014/main" id="{D118C7EF-0BDA-7C47-AFE8-D22BBFF1307D}"/>
                </a:ext>
              </a:extLst>
            </p:cNvPr>
            <p:cNvSpPr/>
            <p:nvPr/>
          </p:nvSpPr>
          <p:spPr>
            <a:xfrm>
              <a:off x="1210778" y="3094817"/>
              <a:ext cx="1379843" cy="24728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40043" y="140282"/>
            <a:ext cx="68643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MP4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」を選択して、名前は自分の好きなものにします。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その名前のファイルで動画が書き出されます。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保存先は「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デスクトップ</a:t>
            </a:r>
            <a:r>
              <a:rPr kumimoji="1" lang="ja-JP" altLang="en-US" sz="2000">
                <a:latin typeface="Meiryo" panose="020B0604030504040204" pitchFamily="34" charset="-128"/>
              </a:rPr>
              <a:t>」にして　　　　を押します。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F8EEC46-BDBC-6648-9CD1-16F56F75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02" y="1488474"/>
            <a:ext cx="825866" cy="407346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353FE3-ED0B-D54D-AD3A-53DD955A15CD}"/>
              </a:ext>
            </a:extLst>
          </p:cNvPr>
          <p:cNvSpPr/>
          <p:nvPr/>
        </p:nvSpPr>
        <p:spPr>
          <a:xfrm>
            <a:off x="6176997" y="6378267"/>
            <a:ext cx="882359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8D58EBA-7A31-6346-A7FC-C028BFF3BA4B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B53CD2AC-7754-3A4D-99C9-B0EA813BFE9B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5F97207-460D-0145-8E0F-AC1CC3B9B08C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「猫動画」という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A666335-3B4C-9B4A-8303-EF46486E3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273F7-38AD-6940-A813-9054A342019F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D23397-0991-994E-BBE1-3710872DC16A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788E1C-F0B2-7D44-83B8-6CB460ACD1D6}"/>
              </a:ext>
            </a:extLst>
          </p:cNvPr>
          <p:cNvSpPr txBox="1"/>
          <p:nvPr/>
        </p:nvSpPr>
        <p:spPr>
          <a:xfrm>
            <a:off x="2296395" y="2275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9EC030-38FB-E84E-8DEB-6EA13F552DC5}"/>
              </a:ext>
            </a:extLst>
          </p:cNvPr>
          <p:cNvSpPr txBox="1"/>
          <p:nvPr/>
        </p:nvSpPr>
        <p:spPr>
          <a:xfrm>
            <a:off x="3584933" y="22266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FE0145-D6C8-6644-A98E-06614D6AB1A2}"/>
              </a:ext>
            </a:extLst>
          </p:cNvPr>
          <p:cNvSpPr txBox="1"/>
          <p:nvPr/>
        </p:nvSpPr>
        <p:spPr>
          <a:xfrm>
            <a:off x="4349089" y="22266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BBC4D-B745-D242-B405-49F6D56D7EE0}"/>
              </a:ext>
            </a:extLst>
          </p:cNvPr>
          <p:cNvSpPr txBox="1"/>
          <p:nvPr/>
        </p:nvSpPr>
        <p:spPr>
          <a:xfrm>
            <a:off x="5086316" y="222664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B58CE3-C4A9-804D-8D5E-9EE6121D3E67}"/>
              </a:ext>
            </a:extLst>
          </p:cNvPr>
          <p:cNvSpPr txBox="1"/>
          <p:nvPr/>
        </p:nvSpPr>
        <p:spPr>
          <a:xfrm>
            <a:off x="1538857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D908EB-6933-FC4E-B222-D399B4105548}"/>
              </a:ext>
            </a:extLst>
          </p:cNvPr>
          <p:cNvSpPr txBox="1"/>
          <p:nvPr/>
        </p:nvSpPr>
        <p:spPr>
          <a:xfrm>
            <a:off x="3584933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6CAD4F-B99B-3847-B066-DD47B0B33C46}"/>
              </a:ext>
            </a:extLst>
          </p:cNvPr>
          <p:cNvSpPr txBox="1"/>
          <p:nvPr/>
        </p:nvSpPr>
        <p:spPr>
          <a:xfrm>
            <a:off x="4282621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B54E66-BDC7-5D45-89BF-384C8CC68CE1}"/>
              </a:ext>
            </a:extLst>
          </p:cNvPr>
          <p:cNvSpPr txBox="1"/>
          <p:nvPr/>
        </p:nvSpPr>
        <p:spPr>
          <a:xfrm>
            <a:off x="4790420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051110-8DEC-AD48-A6B7-700D3014061B}"/>
              </a:ext>
            </a:extLst>
          </p:cNvPr>
          <p:cNvSpPr txBox="1"/>
          <p:nvPr/>
        </p:nvSpPr>
        <p:spPr>
          <a:xfrm>
            <a:off x="1074833" y="14426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ほぞんさき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938E1-F92D-9C40-ADF9-C6B7DCE23E8D}"/>
              </a:ext>
            </a:extLst>
          </p:cNvPr>
          <p:cNvSpPr txBox="1"/>
          <p:nvPr/>
        </p:nvSpPr>
        <p:spPr>
          <a:xfrm>
            <a:off x="6020544" y="14426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0FF1FB9-D789-B948-BC5C-E9DE715A98F3}"/>
              </a:ext>
            </a:extLst>
          </p:cNvPr>
          <p:cNvSpPr txBox="1"/>
          <p:nvPr/>
        </p:nvSpPr>
        <p:spPr>
          <a:xfrm>
            <a:off x="4879217" y="473215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ねこどうが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28701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55DCC49-70F9-154E-9067-89A0BB6C2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349" y="1931622"/>
            <a:ext cx="6617301" cy="46171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537275" y="5048715"/>
            <a:ext cx="2784973" cy="4744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3C18FE06-61F6-C746-9C43-824204E65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B26AE60-99D3-1A4A-A1A7-34F60F63B058}"/>
              </a:ext>
            </a:extLst>
          </p:cNvPr>
          <p:cNvGrpSpPr/>
          <p:nvPr/>
        </p:nvGrpSpPr>
        <p:grpSpPr>
          <a:xfrm>
            <a:off x="635227" y="1035870"/>
            <a:ext cx="5059929" cy="1131840"/>
            <a:chOff x="503636" y="425879"/>
            <a:chExt cx="5059929" cy="113184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365214" y="425879"/>
              <a:ext cx="3198351" cy="1081159"/>
              <a:chOff x="1577631" y="5085687"/>
              <a:chExt cx="9157043" cy="2132849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1"/>
                <a:ext cx="9157043" cy="2105455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8" y="5085687"/>
                <a:ext cx="8573350" cy="200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デスクトップの動画の確認はできたかな？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3F6171B-156D-2A40-91A2-62DC9BBDC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636" y="539001"/>
              <a:ext cx="1342120" cy="1018718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3870166" y="43976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94D46C1-DC7D-A345-AD1F-D4A5943248F6}"/>
                </a:ext>
              </a:extLst>
            </p:cNvPr>
            <p:cNvSpPr txBox="1"/>
            <p:nvPr/>
          </p:nvSpPr>
          <p:spPr>
            <a:xfrm>
              <a:off x="4457284" y="43976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1" name="タイトル 2">
            <a:extLst>
              <a:ext uri="{FF2B5EF4-FFF2-40B4-BE49-F238E27FC236}">
                <a16:creationId xmlns:a16="http://schemas.microsoft.com/office/drawing/2014/main" id="{6082FE09-B84B-B443-9B8D-35FDC4335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42" y="289024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142FF28-B5D0-9C4B-B009-448FE07B73A5}"/>
              </a:ext>
            </a:extLst>
          </p:cNvPr>
          <p:cNvSpPr txBox="1"/>
          <p:nvPr/>
        </p:nvSpPr>
        <p:spPr>
          <a:xfrm>
            <a:off x="410958" y="22346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2EC56FB-31E7-8749-A521-569170C6C68C}"/>
              </a:ext>
            </a:extLst>
          </p:cNvPr>
          <p:cNvSpPr txBox="1"/>
          <p:nvPr/>
        </p:nvSpPr>
        <p:spPr>
          <a:xfrm>
            <a:off x="1980493" y="22346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8FE1301A-EB46-DD4D-887A-FC03BF33A5CC}"/>
              </a:ext>
            </a:extLst>
          </p:cNvPr>
          <p:cNvGrpSpPr/>
          <p:nvPr/>
        </p:nvGrpSpPr>
        <p:grpSpPr>
          <a:xfrm>
            <a:off x="887795" y="4664788"/>
            <a:ext cx="4876914" cy="1618839"/>
            <a:chOff x="792459" y="4654848"/>
            <a:chExt cx="4876914" cy="1618839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B899A11C-E131-D147-8CDF-46D1E8029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2459" y="4654848"/>
              <a:ext cx="955532" cy="1618839"/>
            </a:xfrm>
            <a:prstGeom prst="rect">
              <a:avLst/>
            </a:prstGeom>
          </p:spPr>
        </p:pic>
        <p:grpSp>
          <p:nvGrpSpPr>
            <p:cNvPr id="71" name="グループ化 70">
              <a:extLst>
                <a:ext uri="{FF2B5EF4-FFF2-40B4-BE49-F238E27FC236}">
                  <a16:creationId xmlns:a16="http://schemas.microsoft.com/office/drawing/2014/main" id="{0AD0A231-BFE2-854F-B275-0D2AB66D11A6}"/>
                </a:ext>
              </a:extLst>
            </p:cNvPr>
            <p:cNvGrpSpPr/>
            <p:nvPr/>
          </p:nvGrpSpPr>
          <p:grpSpPr>
            <a:xfrm>
              <a:off x="2089105" y="4845982"/>
              <a:ext cx="3580268" cy="1029248"/>
              <a:chOff x="1577631" y="5113082"/>
              <a:chExt cx="9678224" cy="3744058"/>
            </a:xfrm>
          </p:grpSpPr>
          <p:sp>
            <p:nvSpPr>
              <p:cNvPr id="76" name="吹き出し: 角を丸めた四角形 60">
                <a:extLst>
                  <a:ext uri="{FF2B5EF4-FFF2-40B4-BE49-F238E27FC236}">
                    <a16:creationId xmlns:a16="http://schemas.microsoft.com/office/drawing/2014/main" id="{AB7954E1-A00B-7249-B1B6-0799B393365E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3744058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D79ECA2B-BE5C-384A-AB1C-2862F0169CA0}"/>
                  </a:ext>
                </a:extLst>
              </p:cNvPr>
              <p:cNvSpPr txBox="1"/>
              <p:nvPr/>
            </p:nvSpPr>
            <p:spPr>
              <a:xfrm>
                <a:off x="1577631" y="5162500"/>
                <a:ext cx="9456742" cy="3694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latin typeface="Meiryo" panose="020B0604030504040204" pitchFamily="34" charset="-128"/>
                  </a:rPr>
                  <a:t>テキスト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を変更したり、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音楽を変えるのも良いね！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71473B0-429D-E24D-8BDC-44765D8BEE50}"/>
                </a:ext>
              </a:extLst>
            </p:cNvPr>
            <p:cNvSpPr txBox="1"/>
            <p:nvPr/>
          </p:nvSpPr>
          <p:spPr>
            <a:xfrm>
              <a:off x="3743556" y="5396495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よ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7973361-F1E0-EF45-8533-EDE19FF40D16}"/>
                </a:ext>
              </a:extLst>
            </p:cNvPr>
            <p:cNvSpPr txBox="1"/>
            <p:nvPr/>
          </p:nvSpPr>
          <p:spPr>
            <a:xfrm>
              <a:off x="3067608" y="4917761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へんこう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87BFC49-0686-0D4F-A205-D73F8ADBD3CE}"/>
              </a:ext>
            </a:extLst>
          </p:cNvPr>
          <p:cNvGrpSpPr/>
          <p:nvPr/>
        </p:nvGrpSpPr>
        <p:grpSpPr>
          <a:xfrm>
            <a:off x="635227" y="2514634"/>
            <a:ext cx="6623452" cy="1813320"/>
            <a:chOff x="635227" y="2514634"/>
            <a:chExt cx="6623452" cy="181332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83C1E1D0-53D8-D540-8F50-D4055AF8E950}"/>
                </a:ext>
              </a:extLst>
            </p:cNvPr>
            <p:cNvGrpSpPr/>
            <p:nvPr/>
          </p:nvGrpSpPr>
          <p:grpSpPr>
            <a:xfrm>
              <a:off x="635227" y="2514634"/>
              <a:ext cx="6623452" cy="1813320"/>
              <a:chOff x="635227" y="2514634"/>
              <a:chExt cx="6623452" cy="1813320"/>
            </a:xfrm>
          </p:grpSpPr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3580C156-31A4-F847-B57F-6E7153529024}"/>
                  </a:ext>
                </a:extLst>
              </p:cNvPr>
              <p:cNvGrpSpPr/>
              <p:nvPr/>
            </p:nvGrpSpPr>
            <p:grpSpPr>
              <a:xfrm>
                <a:off x="635227" y="2514634"/>
                <a:ext cx="6623452" cy="1813320"/>
                <a:chOff x="643755" y="2061968"/>
                <a:chExt cx="6623452" cy="1813320"/>
              </a:xfrm>
            </p:grpSpPr>
            <p:pic>
              <p:nvPicPr>
                <p:cNvPr id="36" name="図 35">
                  <a:extLst>
                    <a:ext uri="{FF2B5EF4-FFF2-40B4-BE49-F238E27FC236}">
                      <a16:creationId xmlns:a16="http://schemas.microsoft.com/office/drawing/2014/main" id="{30E0B00C-C64B-C54E-82ED-372A4B2380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05112" y="2061968"/>
                  <a:ext cx="1062095" cy="1692565"/>
                </a:xfrm>
                <a:prstGeom prst="rect">
                  <a:avLst/>
                </a:prstGeom>
              </p:spPr>
            </p:pic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9A98CE62-F565-AA4F-8446-9BCBE6EC6F51}"/>
                    </a:ext>
                  </a:extLst>
                </p:cNvPr>
                <p:cNvGrpSpPr/>
                <p:nvPr/>
              </p:nvGrpSpPr>
              <p:grpSpPr>
                <a:xfrm>
                  <a:off x="643755" y="2301686"/>
                  <a:ext cx="5208950" cy="1573602"/>
                  <a:chOff x="1017611" y="2370052"/>
                  <a:chExt cx="5208950" cy="1573602"/>
                </a:xfrm>
              </p:grpSpPr>
              <p:grpSp>
                <p:nvGrpSpPr>
                  <p:cNvPr id="42" name="グループ化 41">
                    <a:extLst>
                      <a:ext uri="{FF2B5EF4-FFF2-40B4-BE49-F238E27FC236}">
                        <a16:creationId xmlns:a16="http://schemas.microsoft.com/office/drawing/2014/main" id="{D610818C-6E50-DF41-88D7-CE8ACE7B8581}"/>
                      </a:ext>
                    </a:extLst>
                  </p:cNvPr>
                  <p:cNvGrpSpPr/>
                  <p:nvPr/>
                </p:nvGrpSpPr>
                <p:grpSpPr>
                  <a:xfrm>
                    <a:off x="1017611" y="2370052"/>
                    <a:ext cx="5208950" cy="1573602"/>
                    <a:chOff x="2991639" y="727906"/>
                    <a:chExt cx="3836415" cy="1806142"/>
                  </a:xfrm>
                </p:grpSpPr>
                <p:sp>
                  <p:nvSpPr>
                    <p:cNvPr id="52" name="吹き出し: 角を丸めた四角形 19">
                      <a:extLst>
                        <a:ext uri="{FF2B5EF4-FFF2-40B4-BE49-F238E27FC236}">
                          <a16:creationId xmlns:a16="http://schemas.microsoft.com/office/drawing/2014/main" id="{7431CE2A-4127-6142-8D8B-82B3F9DA82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1639" y="727906"/>
                      <a:ext cx="3723350" cy="1763013"/>
                    </a:xfrm>
                    <a:prstGeom prst="wedgeRoundRectCallout">
                      <a:avLst>
                        <a:gd name="adj1" fmla="val 54071"/>
                        <a:gd name="adj2" fmla="val 18280"/>
                        <a:gd name="adj3" fmla="val 16667"/>
                      </a:avLst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3" name="テキスト ボックス 52">
                      <a:extLst>
                        <a:ext uri="{FF2B5EF4-FFF2-40B4-BE49-F238E27FC236}">
                          <a16:creationId xmlns:a16="http://schemas.microsoft.com/office/drawing/2014/main" id="{5BC54E73-C6D4-3A47-A7DE-6081035466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19129" y="803082"/>
                      <a:ext cx="3708925" cy="173096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kumimoji="1" lang="ja-JP" altLang="en-US" sz="1600">
                          <a:latin typeface="Meiryo" panose="020B0604030504040204" pitchFamily="34" charset="-128"/>
                        </a:rPr>
                        <a:t>確認ができたら、動画のイメージを変えてみよう！動画がたくさんあるから、順番を変えたり、</a:t>
                      </a:r>
                      <a:endParaRPr kumimoji="1" lang="en-US" altLang="ja-JP" sz="1600" dirty="0">
                        <a:latin typeface="Meiryo" panose="020B0604030504040204" pitchFamily="34" charset="-128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kumimoji="1" lang="ja-JP" altLang="en-US" sz="1600">
                          <a:latin typeface="Meiryo" panose="020B0604030504040204" pitchFamily="34" charset="-128"/>
                        </a:rPr>
                        <a:t>長さを調整すると良さそうだね！</a:t>
                      </a:r>
                      <a:endParaRPr kumimoji="1" lang="en-US" altLang="ja-JP" sz="1600" dirty="0">
                        <a:latin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0" name="テキスト ボックス 49">
                    <a:extLst>
                      <a:ext uri="{FF2B5EF4-FFF2-40B4-BE49-F238E27FC236}">
                        <a16:creationId xmlns:a16="http://schemas.microsoft.com/office/drawing/2014/main" id="{9F3E8418-2F1B-804D-85F9-F801E5544427}"/>
                      </a:ext>
                    </a:extLst>
                  </p:cNvPr>
                  <p:cNvSpPr txBox="1"/>
                  <p:nvPr/>
                </p:nvSpPr>
                <p:spPr>
                  <a:xfrm>
                    <a:off x="2878167" y="2489526"/>
                    <a:ext cx="569387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 sz="1000">
                        <a:latin typeface="Meiryo" panose="020B0604030504040204" pitchFamily="34" charset="-128"/>
                      </a:rPr>
                      <a:t>どうが</a:t>
                    </a:r>
                  </a:p>
                </p:txBody>
              </p:sp>
              <p:sp>
                <p:nvSpPr>
                  <p:cNvPr id="51" name="テキスト ボックス 50">
                    <a:extLst>
                      <a:ext uri="{FF2B5EF4-FFF2-40B4-BE49-F238E27FC236}">
                        <a16:creationId xmlns:a16="http://schemas.microsoft.com/office/drawing/2014/main" id="{143D7003-5D72-4540-87FF-58AF19CECC90}"/>
                      </a:ext>
                    </a:extLst>
                  </p:cNvPr>
                  <p:cNvSpPr txBox="1"/>
                  <p:nvPr/>
                </p:nvSpPr>
                <p:spPr>
                  <a:xfrm>
                    <a:off x="4478364" y="2489526"/>
                    <a:ext cx="31290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 sz="1000">
                        <a:latin typeface="Meiryo" panose="020B0604030504040204" pitchFamily="34" charset="-128"/>
                      </a:rPr>
                      <a:t>か</a:t>
                    </a:r>
                  </a:p>
                </p:txBody>
              </p:sp>
            </p:grp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ECFBB41D-BFC9-CE41-B2CA-6FCF43EB2664}"/>
                    </a:ext>
                  </a:extLst>
                </p:cNvPr>
                <p:cNvSpPr txBox="1"/>
                <p:nvPr/>
              </p:nvSpPr>
              <p:spPr>
                <a:xfrm>
                  <a:off x="803431" y="2421160"/>
                  <a:ext cx="69762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かくにん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BC8FE4B7-89BE-7142-B662-DC45D9BB0A4A}"/>
                  </a:ext>
                </a:extLst>
              </p:cNvPr>
              <p:cNvSpPr txBox="1"/>
              <p:nvPr/>
            </p:nvSpPr>
            <p:spPr>
              <a:xfrm>
                <a:off x="820568" y="3366500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どうが</a:t>
                </a:r>
              </a:p>
            </p:txBody>
          </p: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D95A55FF-8B24-2E46-857E-4D351695D04D}"/>
                  </a:ext>
                </a:extLst>
              </p:cNvPr>
              <p:cNvSpPr txBox="1"/>
              <p:nvPr/>
            </p:nvSpPr>
            <p:spPr>
              <a:xfrm>
                <a:off x="3176661" y="3366500"/>
                <a:ext cx="8258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じゅんばん</a:t>
                </a:r>
              </a:p>
            </p:txBody>
          </p: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9CD6C006-7A6B-054D-BA28-009D6CA9B882}"/>
                  </a:ext>
                </a:extLst>
              </p:cNvPr>
              <p:cNvSpPr txBox="1"/>
              <p:nvPr/>
            </p:nvSpPr>
            <p:spPr>
              <a:xfrm>
                <a:off x="2467570" y="3835437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よ</a:t>
                </a: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2D7CBF7A-6943-A144-9BE3-D0B147A67BCE}"/>
                  </a:ext>
                </a:extLst>
              </p:cNvPr>
              <p:cNvSpPr txBox="1"/>
              <p:nvPr/>
            </p:nvSpPr>
            <p:spPr>
              <a:xfrm>
                <a:off x="1403416" y="3835437"/>
                <a:ext cx="8258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ちょうせい</a:t>
                </a:r>
              </a:p>
            </p:txBody>
          </p:sp>
        </p:grp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D994F6-323F-6847-AD98-E261BB94BBE5}"/>
                </a:ext>
              </a:extLst>
            </p:cNvPr>
            <p:cNvSpPr txBox="1"/>
            <p:nvPr/>
          </p:nvSpPr>
          <p:spPr>
            <a:xfrm>
              <a:off x="3895824" y="336650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43414DD-04DD-D84C-B6D9-0C2D776748D0}"/>
                </a:ext>
              </a:extLst>
            </p:cNvPr>
            <p:cNvSpPr txBox="1"/>
            <p:nvPr/>
          </p:nvSpPr>
          <p:spPr>
            <a:xfrm>
              <a:off x="808328" y="383543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なが</a:t>
              </a: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C970E32-A11C-E742-BB1B-B7680CB9495C}"/>
              </a:ext>
            </a:extLst>
          </p:cNvPr>
          <p:cNvSpPr txBox="1"/>
          <p:nvPr/>
        </p:nvSpPr>
        <p:spPr>
          <a:xfrm>
            <a:off x="2172853" y="54306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おんがく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BF9386D-4CF8-B446-AE46-83CD28FFF7A5}"/>
              </a:ext>
            </a:extLst>
          </p:cNvPr>
          <p:cNvSpPr txBox="1"/>
          <p:nvPr/>
        </p:nvSpPr>
        <p:spPr>
          <a:xfrm>
            <a:off x="2839134" y="541703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9374349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C025DD8-B96E-A642-BAC9-7424F0FA9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346" y="1607193"/>
            <a:ext cx="1342120" cy="1018718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31FB898-E726-4C4C-BA1D-880508CAB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59" y="4654848"/>
            <a:ext cx="955532" cy="1618839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A90A02A6-DFA4-E943-BCCB-2DEF15C53FB5}"/>
              </a:ext>
            </a:extLst>
          </p:cNvPr>
          <p:cNvGrpSpPr/>
          <p:nvPr/>
        </p:nvGrpSpPr>
        <p:grpSpPr>
          <a:xfrm>
            <a:off x="2272437" y="4718662"/>
            <a:ext cx="5603931" cy="2038004"/>
            <a:chOff x="3243335" y="4989242"/>
            <a:chExt cx="4429637" cy="299459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15433F5-9065-A54D-BA0C-36BA7D401CB9}"/>
                </a:ext>
              </a:extLst>
            </p:cNvPr>
            <p:cNvGrpSpPr/>
            <p:nvPr/>
          </p:nvGrpSpPr>
          <p:grpSpPr>
            <a:xfrm>
              <a:off x="3243335" y="4989242"/>
              <a:ext cx="4429637" cy="2994593"/>
              <a:chOff x="1577631" y="5113082"/>
              <a:chExt cx="9678224" cy="2688688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7718E0BA-845D-4A49-A4D6-B6772E6C1B14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1199973C-6BD1-9641-8637-D9CDD9E195DC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3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完成したら、ファイル名を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(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じぶんのなまえ）しょきゅう０７チャレンジ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C2311ED-5CA1-954D-BE91-2E5AF442301E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かんせい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6F9ADB-9FE8-0F4F-B4FF-AEE80E2D9ACE}"/>
              </a:ext>
            </a:extLst>
          </p:cNvPr>
          <p:cNvSpPr txBox="1"/>
          <p:nvPr/>
        </p:nvSpPr>
        <p:spPr>
          <a:xfrm>
            <a:off x="4292060" y="478636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D774EF4-8670-1C49-872B-9DD5302A2631}"/>
              </a:ext>
            </a:extLst>
          </p:cNvPr>
          <p:cNvSpPr txBox="1"/>
          <p:nvPr/>
        </p:nvSpPr>
        <p:spPr>
          <a:xfrm>
            <a:off x="2473166" y="573812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ほぞん</a:t>
            </a:r>
          </a:p>
        </p:txBody>
      </p:sp>
      <p:sp>
        <p:nvSpPr>
          <p:cNvPr id="38" name="タイトル 2">
            <a:extLst>
              <a:ext uri="{FF2B5EF4-FFF2-40B4-BE49-F238E27FC236}">
                <a16:creationId xmlns:a16="http://schemas.microsoft.com/office/drawing/2014/main" id="{26C27561-5732-F442-983D-5BE0E2B19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42" y="289024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F61836D-6ED0-E249-9393-579431BB2CEC}"/>
              </a:ext>
            </a:extLst>
          </p:cNvPr>
          <p:cNvSpPr txBox="1"/>
          <p:nvPr/>
        </p:nvSpPr>
        <p:spPr>
          <a:xfrm>
            <a:off x="410958" y="22346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416AE2-DBEB-AC4B-AB4C-4F25A9C7D22B}"/>
              </a:ext>
            </a:extLst>
          </p:cNvPr>
          <p:cNvSpPr txBox="1"/>
          <p:nvPr/>
        </p:nvSpPr>
        <p:spPr>
          <a:xfrm>
            <a:off x="1980493" y="22346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D177A1E-806C-4745-9AEA-78C190BCFE6E}"/>
              </a:ext>
            </a:extLst>
          </p:cNvPr>
          <p:cNvGrpSpPr/>
          <p:nvPr/>
        </p:nvGrpSpPr>
        <p:grpSpPr>
          <a:xfrm>
            <a:off x="3081025" y="815896"/>
            <a:ext cx="4183933" cy="2492990"/>
            <a:chOff x="3337830" y="398514"/>
            <a:chExt cx="3637891" cy="2492990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9C1200C2-CC18-5144-85F8-BC90A60FDFD1}"/>
                </a:ext>
              </a:extLst>
            </p:cNvPr>
            <p:cNvGrpSpPr/>
            <p:nvPr/>
          </p:nvGrpSpPr>
          <p:grpSpPr>
            <a:xfrm>
              <a:off x="3344966" y="398514"/>
              <a:ext cx="3630755" cy="2492990"/>
              <a:chOff x="2461932" y="0"/>
              <a:chExt cx="3630755" cy="2492990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7E490745-37F1-8B49-9998-FC1D586D674E}"/>
                  </a:ext>
                </a:extLst>
              </p:cNvPr>
              <p:cNvGrpSpPr/>
              <p:nvPr/>
            </p:nvGrpSpPr>
            <p:grpSpPr>
              <a:xfrm>
                <a:off x="2461932" y="0"/>
                <a:ext cx="3630755" cy="2492990"/>
                <a:chOff x="1577632" y="4600511"/>
                <a:chExt cx="10170684" cy="12295536"/>
              </a:xfrm>
            </p:grpSpPr>
            <p:sp>
              <p:nvSpPr>
                <p:cNvPr id="8" name="吹き出し: 角を丸めた四角形 60">
                  <a:extLst>
                    <a:ext uri="{FF2B5EF4-FFF2-40B4-BE49-F238E27FC236}">
                      <a16:creationId xmlns:a16="http://schemas.microsoft.com/office/drawing/2014/main" id="{3BB0F704-BE5C-1D46-91A5-A16F1DAAAB95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0" cy="10361063"/>
                </a:xfrm>
                <a:prstGeom prst="wedgeRoundRectCallout">
                  <a:avLst>
                    <a:gd name="adj1" fmla="val -60992"/>
                    <a:gd name="adj2" fmla="val 1125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AF7C58BC-D9B8-594B-9C32-93CA002E3360}"/>
                    </a:ext>
                  </a:extLst>
                </p:cNvPr>
                <p:cNvSpPr txBox="1"/>
                <p:nvPr/>
              </p:nvSpPr>
              <p:spPr>
                <a:xfrm>
                  <a:off x="1577635" y="4600511"/>
                  <a:ext cx="10170681" cy="122955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完成したら、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動画を再生してみよう！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他にどんな動物で動画編集をしたいかな？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紙に書いてみよう！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116B7E82-9B47-614D-9589-C4AB25523BD4}"/>
                  </a:ext>
                </a:extLst>
              </p:cNvPr>
              <p:cNvSpPr txBox="1"/>
              <p:nvPr/>
            </p:nvSpPr>
            <p:spPr>
              <a:xfrm>
                <a:off x="2473166" y="542037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AFD3CE59-A659-9F4E-8F6B-716D129ABE08}"/>
                  </a:ext>
                </a:extLst>
              </p:cNvPr>
              <p:cNvSpPr txBox="1"/>
              <p:nvPr/>
            </p:nvSpPr>
            <p:spPr>
              <a:xfrm>
                <a:off x="2473166" y="42923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かんせい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51FBB6B2-C438-804D-89AF-87CDE96FECB7}"/>
                  </a:ext>
                </a:extLst>
              </p:cNvPr>
              <p:cNvSpPr txBox="1"/>
              <p:nvPr/>
            </p:nvSpPr>
            <p:spPr>
              <a:xfrm>
                <a:off x="2974097" y="550776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さいせい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DF7B996-E455-824D-A1E4-FD2DEDC92DE4}"/>
                </a:ext>
              </a:extLst>
            </p:cNvPr>
            <p:cNvSpPr txBox="1"/>
            <p:nvPr/>
          </p:nvSpPr>
          <p:spPr>
            <a:xfrm>
              <a:off x="3337830" y="190869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3747F1FE-260D-FF46-A91A-DCC8CBADBD92}"/>
                </a:ext>
              </a:extLst>
            </p:cNvPr>
            <p:cNvSpPr txBox="1"/>
            <p:nvPr/>
          </p:nvSpPr>
          <p:spPr>
            <a:xfrm>
              <a:off x="3740921" y="192043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A8705C4-F310-F644-A69B-259AAE8F4175}"/>
              </a:ext>
            </a:extLst>
          </p:cNvPr>
          <p:cNvGrpSpPr/>
          <p:nvPr/>
        </p:nvGrpSpPr>
        <p:grpSpPr>
          <a:xfrm>
            <a:off x="1270225" y="3408284"/>
            <a:ext cx="3387886" cy="1015663"/>
            <a:chOff x="1330277" y="3158484"/>
            <a:chExt cx="3387886" cy="1015663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1B6526AF-EE45-CD47-8B87-4B30022272D9}"/>
                </a:ext>
              </a:extLst>
            </p:cNvPr>
            <p:cNvGrpSpPr/>
            <p:nvPr/>
          </p:nvGrpSpPr>
          <p:grpSpPr>
            <a:xfrm>
              <a:off x="1330277" y="3158484"/>
              <a:ext cx="3387886" cy="1015663"/>
              <a:chOff x="1329189" y="2744492"/>
              <a:chExt cx="3387886" cy="1015663"/>
            </a:xfrm>
          </p:grpSpPr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A18AF52A-5E6A-8A4F-AB7F-F959CF1D1827}"/>
                  </a:ext>
                </a:extLst>
              </p:cNvPr>
              <p:cNvGrpSpPr/>
              <p:nvPr/>
            </p:nvGrpSpPr>
            <p:grpSpPr>
              <a:xfrm>
                <a:off x="1341786" y="2744492"/>
                <a:ext cx="3375289" cy="1015663"/>
                <a:chOff x="1004910" y="2756937"/>
                <a:chExt cx="4843545" cy="1015663"/>
              </a:xfrm>
            </p:grpSpPr>
            <p:grpSp>
              <p:nvGrpSpPr>
                <p:cNvPr id="2" name="グループ化 1">
                  <a:extLst>
                    <a:ext uri="{FF2B5EF4-FFF2-40B4-BE49-F238E27FC236}">
                      <a16:creationId xmlns:a16="http://schemas.microsoft.com/office/drawing/2014/main" id="{26A0D186-CA66-3549-B96C-7887F3A6195E}"/>
                    </a:ext>
                  </a:extLst>
                </p:cNvPr>
                <p:cNvGrpSpPr/>
                <p:nvPr/>
              </p:nvGrpSpPr>
              <p:grpSpPr>
                <a:xfrm>
                  <a:off x="1004910" y="2756937"/>
                  <a:ext cx="4843545" cy="1015663"/>
                  <a:chOff x="864366" y="2946262"/>
                  <a:chExt cx="4843545" cy="1525776"/>
                </a:xfrm>
              </p:grpSpPr>
              <p:grpSp>
                <p:nvGrpSpPr>
                  <p:cNvPr id="18" name="グループ化 17">
                    <a:extLst>
                      <a:ext uri="{FF2B5EF4-FFF2-40B4-BE49-F238E27FC236}">
                        <a16:creationId xmlns:a16="http://schemas.microsoft.com/office/drawing/2014/main" id="{B1BEA4F6-452C-664F-8CC0-0D63F961A988}"/>
                      </a:ext>
                    </a:extLst>
                  </p:cNvPr>
                  <p:cNvGrpSpPr/>
                  <p:nvPr/>
                </p:nvGrpSpPr>
                <p:grpSpPr>
                  <a:xfrm>
                    <a:off x="864366" y="2946262"/>
                    <a:ext cx="4843545" cy="1525776"/>
                    <a:chOff x="1577632" y="4600511"/>
                    <a:chExt cx="10170684" cy="4924003"/>
                  </a:xfrm>
                </p:grpSpPr>
                <p:sp>
                  <p:nvSpPr>
                    <p:cNvPr id="19" name="吹き出し: 角を丸めた四角形 60">
                      <a:extLst>
                        <a:ext uri="{FF2B5EF4-FFF2-40B4-BE49-F238E27FC236}">
                          <a16:creationId xmlns:a16="http://schemas.microsoft.com/office/drawing/2014/main" id="{057DBBF4-2CDB-DE49-843E-9BA9B00A93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77632" y="4643617"/>
                      <a:ext cx="10170681" cy="4823869"/>
                    </a:xfrm>
                    <a:prstGeom prst="wedgeRoundRectCallout">
                      <a:avLst>
                        <a:gd name="adj1" fmla="val 55574"/>
                        <a:gd name="adj2" fmla="val 10905"/>
                        <a:gd name="adj3" fmla="val 16667"/>
                      </a:avLst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20" name="テキスト ボックス 19">
                      <a:extLst>
                        <a:ext uri="{FF2B5EF4-FFF2-40B4-BE49-F238E27FC236}">
                          <a16:creationId xmlns:a16="http://schemas.microsoft.com/office/drawing/2014/main" id="{55D4475B-B79E-EF40-9395-4300852A5A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7634" y="4600511"/>
                      <a:ext cx="10170682" cy="49240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kumimoji="1" lang="ja-JP" altLang="en-US" sz="1600">
                          <a:latin typeface="Meiryo" panose="020B0604030504040204" pitchFamily="34" charset="-128"/>
                        </a:rPr>
                        <a:t>自分の身近な動物を撮影して</a:t>
                      </a:r>
                      <a:endParaRPr kumimoji="1" lang="en-US" altLang="ja-JP" sz="1600" dirty="0">
                        <a:latin typeface="Meiryo" panose="020B0604030504040204" pitchFamily="34" charset="-128"/>
                      </a:endParaRPr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kumimoji="1" lang="ja-JP" altLang="en-US" sz="1600">
                          <a:latin typeface="Meiryo" panose="020B0604030504040204" pitchFamily="34" charset="-128"/>
                        </a:rPr>
                        <a:t>動画編集するのも良さそうだね！</a:t>
                      </a:r>
                      <a:endParaRPr kumimoji="1" lang="en-US" altLang="ja-JP" sz="1600" dirty="0">
                        <a:latin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39" name="テキスト ボックス 38">
                    <a:extLst>
                      <a:ext uri="{FF2B5EF4-FFF2-40B4-BE49-F238E27FC236}">
                        <a16:creationId xmlns:a16="http://schemas.microsoft.com/office/drawing/2014/main" id="{4FCEA22B-C94C-E343-9573-24EE58317C27}"/>
                      </a:ext>
                    </a:extLst>
                  </p:cNvPr>
                  <p:cNvSpPr txBox="1"/>
                  <p:nvPr/>
                </p:nvSpPr>
                <p:spPr>
                  <a:xfrm>
                    <a:off x="1766414" y="3025037"/>
                    <a:ext cx="817071" cy="36988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ja-JP" altLang="en-US" sz="1000">
                        <a:latin typeface="Meiryo" panose="020B0604030504040204" pitchFamily="34" charset="-128"/>
                        <a:ea typeface="Meiryo" panose="020B0604030504040204" pitchFamily="34" charset="-128"/>
                      </a:rPr>
                      <a:t>みぢか</a:t>
                    </a:r>
                    <a:endParaRPr kumimoji="1" lang="en-US" altLang="ja-JP" sz="10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64" name="テキスト ボックス 63">
                  <a:extLst>
                    <a:ext uri="{FF2B5EF4-FFF2-40B4-BE49-F238E27FC236}">
                      <a16:creationId xmlns:a16="http://schemas.microsoft.com/office/drawing/2014/main" id="{C064C203-1B41-E840-92E0-EB9AEC806A15}"/>
                    </a:ext>
                  </a:extLst>
                </p:cNvPr>
                <p:cNvSpPr txBox="1"/>
                <p:nvPr/>
              </p:nvSpPr>
              <p:spPr>
                <a:xfrm>
                  <a:off x="2724029" y="2809375"/>
                  <a:ext cx="100109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どうぶつ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68" name="テキスト ボックス 67">
                  <a:extLst>
                    <a:ext uri="{FF2B5EF4-FFF2-40B4-BE49-F238E27FC236}">
                      <a16:creationId xmlns:a16="http://schemas.microsoft.com/office/drawing/2014/main" id="{862B256D-B0CF-194A-90A8-B16B581E8D6C}"/>
                    </a:ext>
                  </a:extLst>
                </p:cNvPr>
                <p:cNvSpPr txBox="1"/>
                <p:nvPr/>
              </p:nvSpPr>
              <p:spPr>
                <a:xfrm>
                  <a:off x="3344267" y="3287418"/>
                  <a:ext cx="31290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よ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3DA6F619-5C5E-2D4C-8423-1306BAC33736}"/>
                  </a:ext>
                </a:extLst>
              </p:cNvPr>
              <p:cNvSpPr txBox="1"/>
              <p:nvPr/>
            </p:nvSpPr>
            <p:spPr>
              <a:xfrm>
                <a:off x="3165995" y="2785167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さつえい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C8E408F1-C087-5A40-A8CF-7FA01C252B31}"/>
                  </a:ext>
                </a:extLst>
              </p:cNvPr>
              <p:cNvSpPr txBox="1"/>
              <p:nvPr/>
            </p:nvSpPr>
            <p:spPr>
              <a:xfrm>
                <a:off x="1329189" y="3279625"/>
                <a:ext cx="121058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AC3DCB5-15E6-5548-8CDD-D02F4B88BD86}"/>
                </a:ext>
              </a:extLst>
            </p:cNvPr>
            <p:cNvSpPr txBox="1"/>
            <p:nvPr/>
          </p:nvSpPr>
          <p:spPr>
            <a:xfrm>
              <a:off x="1330277" y="319130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9CCE07EF-98D6-6842-8531-56880BD79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307" y="2764490"/>
            <a:ext cx="1168027" cy="1861379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26E5258-683B-2F45-AE13-590E0D381188}"/>
              </a:ext>
            </a:extLst>
          </p:cNvPr>
          <p:cNvSpPr txBox="1"/>
          <p:nvPr/>
        </p:nvSpPr>
        <p:spPr>
          <a:xfrm>
            <a:off x="4061227" y="183806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どうぶつ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1E24D59-193D-334E-B6C1-6B34A4996464}"/>
              </a:ext>
            </a:extLst>
          </p:cNvPr>
          <p:cNvSpPr txBox="1"/>
          <p:nvPr/>
        </p:nvSpPr>
        <p:spPr>
          <a:xfrm>
            <a:off x="4659719" y="1838060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536A466-EB0D-E24A-AAE7-AE9FBAEEAD60}"/>
              </a:ext>
            </a:extLst>
          </p:cNvPr>
          <p:cNvSpPr txBox="1"/>
          <p:nvPr/>
        </p:nvSpPr>
        <p:spPr>
          <a:xfrm>
            <a:off x="3107031" y="183806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192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1921</Words>
  <Application>Microsoft Office PowerPoint</Application>
  <PresentationFormat>画面に合わせる (4:3)</PresentationFormat>
  <Paragraphs>572</Paragraphs>
  <Slides>50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50</vt:i4>
      </vt:variant>
    </vt:vector>
  </HeadingPairs>
  <TitlesOfParts>
    <vt:vector size="57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初級第7回　たくさんの動画を使って編集しよう！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完成動画を編集する</vt:lpstr>
      <vt:lpstr>完成動画を編集する</vt:lpstr>
      <vt:lpstr>完成動画を編集する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