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3"/>
  </p:notesMasterIdLst>
  <p:handoutMasterIdLst>
    <p:handoutMasterId r:id="rId54"/>
  </p:handoutMasterIdLst>
  <p:sldIdLst>
    <p:sldId id="404" r:id="rId5"/>
    <p:sldId id="310" r:id="rId6"/>
    <p:sldId id="259" r:id="rId7"/>
    <p:sldId id="469" r:id="rId8"/>
    <p:sldId id="470" r:id="rId9"/>
    <p:sldId id="464" r:id="rId10"/>
    <p:sldId id="471" r:id="rId11"/>
    <p:sldId id="472" r:id="rId12"/>
    <p:sldId id="477" r:id="rId13"/>
    <p:sldId id="417" r:id="rId14"/>
    <p:sldId id="445" r:id="rId15"/>
    <p:sldId id="446" r:id="rId16"/>
    <p:sldId id="361" r:id="rId17"/>
    <p:sldId id="363" r:id="rId18"/>
    <p:sldId id="431" r:id="rId19"/>
    <p:sldId id="447" r:id="rId20"/>
    <p:sldId id="434" r:id="rId21"/>
    <p:sldId id="435" r:id="rId22"/>
    <p:sldId id="436" r:id="rId23"/>
    <p:sldId id="440" r:id="rId24"/>
    <p:sldId id="441" r:id="rId25"/>
    <p:sldId id="448" r:id="rId26"/>
    <p:sldId id="449" r:id="rId27"/>
    <p:sldId id="450" r:id="rId28"/>
    <p:sldId id="451" r:id="rId29"/>
    <p:sldId id="452" r:id="rId30"/>
    <p:sldId id="373" r:id="rId31"/>
    <p:sldId id="453" r:id="rId32"/>
    <p:sldId id="439" r:id="rId33"/>
    <p:sldId id="475" r:id="rId34"/>
    <p:sldId id="376" r:id="rId35"/>
    <p:sldId id="454" r:id="rId36"/>
    <p:sldId id="455" r:id="rId37"/>
    <p:sldId id="384" r:id="rId38"/>
    <p:sldId id="443" r:id="rId39"/>
    <p:sldId id="456" r:id="rId40"/>
    <p:sldId id="457" r:id="rId41"/>
    <p:sldId id="458" r:id="rId42"/>
    <p:sldId id="459" r:id="rId43"/>
    <p:sldId id="438" r:id="rId44"/>
    <p:sldId id="460" r:id="rId45"/>
    <p:sldId id="461" r:id="rId46"/>
    <p:sldId id="407" r:id="rId47"/>
    <p:sldId id="462" r:id="rId48"/>
    <p:sldId id="391" r:id="rId49"/>
    <p:sldId id="476" r:id="rId50"/>
    <p:sldId id="463" r:id="rId51"/>
    <p:sldId id="335" r:id="rId52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2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48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541" y="4885949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</a:t>
            </a:r>
            <a:r>
              <a:rPr lang="en-US" altLang="ja-JP" dirty="0"/>
              <a:t>6</a:t>
            </a:r>
            <a:r>
              <a:rPr lang="ja-JP" altLang="en-US"/>
              <a:t>回</a:t>
            </a:r>
            <a:r>
              <a:rPr lang="ja-JP" altLang="en-US" dirty="0"/>
              <a:t>　</a:t>
            </a:r>
            <a:r>
              <a:rPr lang="ja-JP" altLang="en-US"/>
              <a:t>動画を確認しながら編集しよう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121848" y="506687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AB58C6B-149E-FB4F-827C-D53E6A0E4043}"/>
              </a:ext>
            </a:extLst>
          </p:cNvPr>
          <p:cNvSpPr txBox="1"/>
          <p:nvPr/>
        </p:nvSpPr>
        <p:spPr>
          <a:xfrm>
            <a:off x="3012777" y="5066874"/>
            <a:ext cx="790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90A28C7-12B8-F64C-A7A5-9731D878D264}"/>
              </a:ext>
            </a:extLst>
          </p:cNvPr>
          <p:cNvSpPr txBox="1"/>
          <p:nvPr/>
        </p:nvSpPr>
        <p:spPr>
          <a:xfrm>
            <a:off x="6277151" y="5066874"/>
            <a:ext cx="96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862E71F-1D12-454F-B366-8530DE8B7349}"/>
              </a:ext>
            </a:extLst>
          </p:cNvPr>
          <p:cNvSpPr txBox="1"/>
          <p:nvPr/>
        </p:nvSpPr>
        <p:spPr>
          <a:xfrm>
            <a:off x="4059196" y="5066874"/>
            <a:ext cx="96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AA6D919-5220-DE4D-96FE-D343E750C79D}"/>
              </a:ext>
            </a:extLst>
          </p:cNvPr>
          <p:cNvSpPr txBox="1"/>
          <p:nvPr/>
        </p:nvSpPr>
        <p:spPr>
          <a:xfrm>
            <a:off x="663361" y="5066874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9E5A8088-8063-49B0-891D-3428222F0F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動画を編集しよう！</a:t>
            </a:r>
            <a:endParaRPr lang="en-US" altLang="ja-JP" dirty="0"/>
          </a:p>
          <a:p>
            <a:r>
              <a:rPr lang="ja-JP" altLang="en-US"/>
              <a:t>完成動画を編集する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49299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かんせいどうが　へんしゅう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01032BC-99D2-E446-BF4B-B252A3C411F1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2E68F46A-6084-3345-B97A-D30E6103E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6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3673187" y="4137745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4859004" y="4323521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66573"/>
                <a:gd name="adj2" fmla="val 1178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0BA57463-F167-0B4E-AC55-9E663B246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45" y="3661595"/>
            <a:ext cx="8686555" cy="207367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73661" y="848645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F3290CD6-900A-8149-BD25-C8D9A58E0825}"/>
              </a:ext>
            </a:extLst>
          </p:cNvPr>
          <p:cNvSpPr/>
          <p:nvPr/>
        </p:nvSpPr>
        <p:spPr>
          <a:xfrm>
            <a:off x="222405" y="3820253"/>
            <a:ext cx="8792386" cy="17563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AE442210-E650-8949-9667-41B367397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491" y="1985380"/>
            <a:ext cx="1498873" cy="113769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B814315-B55E-534E-AD79-2D09A2F0B785}"/>
              </a:ext>
            </a:extLst>
          </p:cNvPr>
          <p:cNvGrpSpPr/>
          <p:nvPr/>
        </p:nvGrpSpPr>
        <p:grpSpPr>
          <a:xfrm>
            <a:off x="3571751" y="1679326"/>
            <a:ext cx="3937137" cy="1508105"/>
            <a:chOff x="3456908" y="734837"/>
            <a:chExt cx="3937137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FEC2F42-DE17-AD41-A552-F09D5A03D27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A5A960D-1780-274F-B1E1-AC17CC19017D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45" name="吹き出し: 角を丸めた四角形 60">
                  <a:extLst>
                    <a:ext uri="{FF2B5EF4-FFF2-40B4-BE49-F238E27FC236}">
                      <a16:creationId xmlns:a16="http://schemas.microsoft.com/office/drawing/2014/main" id="{58F4769A-5332-3644-A2F0-41E63C0C3995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E3B5BD75-E359-2148-B013-DE018012600C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5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F1AD54F-9C50-F840-9EA1-F48DE349B785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B53E6BA-9684-EF48-9F93-F365A05EC3BC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5737D8-9D71-874F-816E-B3691C488A07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4C816D-2728-7949-93C5-E00F867EC9B2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5E10D7-0DC3-2049-8C85-64C3DB128C45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040D9B9-BA1A-3E4C-961C-6017808F49EF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47" name="タイトル 1">
            <a:extLst>
              <a:ext uri="{FF2B5EF4-FFF2-40B4-BE49-F238E27FC236}">
                <a16:creationId xmlns:a16="http://schemas.microsoft.com/office/drawing/2014/main" id="{1D28FC5B-3FED-DB47-861D-93AF2D5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05" y="342561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9F39C9B-7099-BA43-8364-FB46CD7716CF}"/>
              </a:ext>
            </a:extLst>
          </p:cNvPr>
          <p:cNvSpPr txBox="1"/>
          <p:nvPr/>
        </p:nvSpPr>
        <p:spPr>
          <a:xfrm>
            <a:off x="301619" y="10448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278A7B-AD77-4C48-A886-968DAC8F3C93}"/>
              </a:ext>
            </a:extLst>
          </p:cNvPr>
          <p:cNvSpPr txBox="1"/>
          <p:nvPr/>
        </p:nvSpPr>
        <p:spPr>
          <a:xfrm>
            <a:off x="1825619" y="104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88802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07376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1746FD-6471-BE4B-A537-1A16DF739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56" y="2106529"/>
            <a:ext cx="7675698" cy="431273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2F4DEC4-CE8F-E74F-A7B3-D1C26273B889}"/>
              </a:ext>
            </a:extLst>
          </p:cNvPr>
          <p:cNvGrpSpPr/>
          <p:nvPr/>
        </p:nvGrpSpPr>
        <p:grpSpPr>
          <a:xfrm>
            <a:off x="1076600" y="210674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6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1C861E51-E837-1848-8816-EBBE6C343DF3}"/>
              </a:ext>
            </a:extLst>
          </p:cNvPr>
          <p:cNvSpPr/>
          <p:nvPr/>
        </p:nvSpPr>
        <p:spPr>
          <a:xfrm>
            <a:off x="7412922" y="5933661"/>
            <a:ext cx="1141831" cy="4075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6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71154" y="210275"/>
            <a:ext cx="63401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の中に動画素材がインポートされました。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今回は、この素材を使って動画編集をしていきます。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074318-DD86-1640-9307-6558241A2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154" y="1456770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32F84B6-60EC-4749-9876-B9DC68F8E6D6}"/>
              </a:ext>
            </a:extLst>
          </p:cNvPr>
          <p:cNvGrpSpPr/>
          <p:nvPr/>
        </p:nvGrpSpPr>
        <p:grpSpPr>
          <a:xfrm>
            <a:off x="2903161" y="1659367"/>
            <a:ext cx="4599559" cy="647328"/>
            <a:chOff x="2672791" y="5226608"/>
            <a:chExt cx="4599559" cy="64732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57237DB-D936-C74D-A6F7-27121851BB28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D13A11AF-A891-5046-B14A-C73F4CE9417C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2720A88-5017-2945-9A04-D9E26A0306C6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メディアの中に選択した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5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つの素材が入ったね！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39BA757-0443-DE4C-B780-30072909B286}"/>
                </a:ext>
              </a:extLst>
            </p:cNvPr>
            <p:cNvSpPr txBox="1"/>
            <p:nvPr/>
          </p:nvSpPr>
          <p:spPr>
            <a:xfrm>
              <a:off x="5483628" y="52942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2D00D0B-2A3C-3A4B-90EE-277BF3C8D6E0}"/>
                </a:ext>
              </a:extLst>
            </p:cNvPr>
            <p:cNvSpPr txBox="1"/>
            <p:nvPr/>
          </p:nvSpPr>
          <p:spPr>
            <a:xfrm>
              <a:off x="3563438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0AA7ADC-7AAF-4245-9972-8A9D3A428E63}"/>
                </a:ext>
              </a:extLst>
            </p:cNvPr>
            <p:cNvSpPr txBox="1"/>
            <p:nvPr/>
          </p:nvSpPr>
          <p:spPr>
            <a:xfrm>
              <a:off x="4082381" y="529421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9872FD2-9CF1-BB4B-9522-3E8023CEF0E9}"/>
                </a:ext>
              </a:extLst>
            </p:cNvPr>
            <p:cNvSpPr txBox="1"/>
            <p:nvPr/>
          </p:nvSpPr>
          <p:spPr>
            <a:xfrm>
              <a:off x="6038479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9E82F4A2-06BE-B54D-81BF-7E791FC81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12" y="2406220"/>
            <a:ext cx="7106478" cy="4290172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7D2644D-E2D9-EE4D-9FF3-96941738D7C7}"/>
              </a:ext>
            </a:extLst>
          </p:cNvPr>
          <p:cNvSpPr txBox="1"/>
          <p:nvPr/>
        </p:nvSpPr>
        <p:spPr>
          <a:xfrm>
            <a:off x="2266225" y="28650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81E7402-C3BF-9F47-A92C-52458F49D4EF}"/>
              </a:ext>
            </a:extLst>
          </p:cNvPr>
          <p:cNvSpPr txBox="1"/>
          <p:nvPr/>
        </p:nvSpPr>
        <p:spPr>
          <a:xfrm>
            <a:off x="2837515" y="28650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D2E177C-2CC9-8343-85AB-2F5377A314F1}"/>
              </a:ext>
            </a:extLst>
          </p:cNvPr>
          <p:cNvSpPr txBox="1"/>
          <p:nvPr/>
        </p:nvSpPr>
        <p:spPr>
          <a:xfrm>
            <a:off x="1125712" y="89507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こんかい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6D9CE76-ADBB-CF4F-BEA1-81100061EC61}"/>
              </a:ext>
            </a:extLst>
          </p:cNvPr>
          <p:cNvSpPr txBox="1"/>
          <p:nvPr/>
        </p:nvSpPr>
        <p:spPr>
          <a:xfrm>
            <a:off x="2682588" y="89507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65276B-446F-D747-8DE7-B07C3269F3EB}"/>
              </a:ext>
            </a:extLst>
          </p:cNvPr>
          <p:cNvSpPr txBox="1"/>
          <p:nvPr/>
        </p:nvSpPr>
        <p:spPr>
          <a:xfrm>
            <a:off x="3350476" y="89507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BC07599-E50B-6043-A7E6-8331689F07CD}"/>
              </a:ext>
            </a:extLst>
          </p:cNvPr>
          <p:cNvSpPr txBox="1"/>
          <p:nvPr/>
        </p:nvSpPr>
        <p:spPr>
          <a:xfrm>
            <a:off x="4176199" y="895074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2546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771208-CB41-334F-B845-E5539B137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73" y="1463770"/>
            <a:ext cx="7158538" cy="415365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B5521A-7DF1-D64A-9545-ACDFC8C56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7BD07F-A11C-7548-B5C8-2B11C2EF9FC6}"/>
              </a:ext>
            </a:extLst>
          </p:cNvPr>
          <p:cNvGrpSpPr/>
          <p:nvPr/>
        </p:nvGrpSpPr>
        <p:grpSpPr>
          <a:xfrm>
            <a:off x="1036587" y="5258387"/>
            <a:ext cx="5818436" cy="1500221"/>
            <a:chOff x="1036587" y="5258387"/>
            <a:chExt cx="5818436" cy="15002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D95D2-FE47-8644-AB2B-B2E9B44DFD26}"/>
                </a:ext>
              </a:extLst>
            </p:cNvPr>
            <p:cNvGrpSpPr/>
            <p:nvPr/>
          </p:nvGrpSpPr>
          <p:grpSpPr>
            <a:xfrm>
              <a:off x="1036587" y="5258387"/>
              <a:ext cx="5818436" cy="1500221"/>
              <a:chOff x="2375452" y="983888"/>
              <a:chExt cx="3203090" cy="1030436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C372906-32B6-3B4A-851F-222EF954483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00D32CB-8787-9D4F-AEE7-78E6D75D51F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224FE9AD-A881-1743-ADFE-A8575BD52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473DD5-66A5-8041-86E4-11AEAF94A479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776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　　　　という表示が出たら、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メディアに一致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」の方をクリックしてね！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284BCC9-38B9-2E49-B312-577CCC37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8256" y="5323340"/>
              <a:ext cx="1205553" cy="916677"/>
            </a:xfrm>
            <a:prstGeom prst="rect">
              <a:avLst/>
            </a:prstGeom>
          </p:spPr>
        </p:pic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10D95E4-E19D-D645-9AD2-86A684CB9232}"/>
              </a:ext>
            </a:extLst>
          </p:cNvPr>
          <p:cNvSpPr/>
          <p:nvPr/>
        </p:nvSpPr>
        <p:spPr>
          <a:xfrm>
            <a:off x="3111936" y="1998385"/>
            <a:ext cx="1511217" cy="506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03BFBC9-097B-6641-ADE7-FB08D06869CD}"/>
              </a:ext>
            </a:extLst>
          </p:cNvPr>
          <p:cNvCxnSpPr>
            <a:cxnSpLocks/>
          </p:cNvCxnSpPr>
          <p:nvPr/>
        </p:nvCxnSpPr>
        <p:spPr>
          <a:xfrm>
            <a:off x="2564887" y="3166679"/>
            <a:ext cx="801950" cy="15390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FDC1C09B-AEBF-264B-B17E-CBED45DDBCFF}"/>
              </a:ext>
            </a:extLst>
          </p:cNvPr>
          <p:cNvSpPr/>
          <p:nvPr/>
        </p:nvSpPr>
        <p:spPr>
          <a:xfrm>
            <a:off x="2359581" y="2525121"/>
            <a:ext cx="2236234" cy="632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C4DB2-4BAE-8A4D-945F-22BA6B276DF0}"/>
              </a:ext>
            </a:extLst>
          </p:cNvPr>
          <p:cNvSpPr txBox="1"/>
          <p:nvPr/>
        </p:nvSpPr>
        <p:spPr>
          <a:xfrm>
            <a:off x="2661031" y="61542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BF5661-3208-0643-AE0B-22AE4DAEDD92}"/>
              </a:ext>
            </a:extLst>
          </p:cNvPr>
          <p:cNvSpPr txBox="1"/>
          <p:nvPr/>
        </p:nvSpPr>
        <p:spPr>
          <a:xfrm>
            <a:off x="3515626" y="6154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4F7CB0-2897-0E44-A159-609BEE2E2E0A}"/>
              </a:ext>
            </a:extLst>
          </p:cNvPr>
          <p:cNvSpPr txBox="1"/>
          <p:nvPr/>
        </p:nvSpPr>
        <p:spPr>
          <a:xfrm>
            <a:off x="3535249" y="56337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9CF7800-7A7C-464E-8D35-9D0140E7A7E5}"/>
              </a:ext>
            </a:extLst>
          </p:cNvPr>
          <p:cNvSpPr txBox="1"/>
          <p:nvPr/>
        </p:nvSpPr>
        <p:spPr>
          <a:xfrm>
            <a:off x="4215336" y="563373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A584639-5C84-044C-9DFA-9277CE064C94}"/>
              </a:ext>
            </a:extLst>
          </p:cNvPr>
          <p:cNvGrpSpPr/>
          <p:nvPr/>
        </p:nvGrpSpPr>
        <p:grpSpPr>
          <a:xfrm>
            <a:off x="2965862" y="265644"/>
            <a:ext cx="4572000" cy="1131079"/>
            <a:chOff x="2965862" y="265644"/>
            <a:chExt cx="4572000" cy="113107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C8EEEA6-C58A-144D-A69F-C4E7D5E15B13}"/>
                </a:ext>
              </a:extLst>
            </p:cNvPr>
            <p:cNvSpPr txBox="1"/>
            <p:nvPr/>
          </p:nvSpPr>
          <p:spPr>
            <a:xfrm>
              <a:off x="2965862" y="265644"/>
              <a:ext cx="4572000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8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18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つの素材を全て選択</a:t>
              </a:r>
              <a:r>
                <a:rPr kumimoji="1" lang="ja-JP" altLang="en-US" sz="1800">
                  <a:latin typeface="Meiryo" panose="020B0604030504040204" pitchFamily="34" charset="-128"/>
                </a:rPr>
                <a:t>して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800">
                  <a:latin typeface="Meiryo" panose="020B0604030504040204" pitchFamily="34" charset="-128"/>
                </a:rPr>
                <a:t>タイムラインにのせます。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</p:txBody>
        </p: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B19D6C88-18AB-AC48-BC40-EC5CDA3F4924}"/>
                </a:ext>
              </a:extLst>
            </p:cNvPr>
            <p:cNvGrpSpPr/>
            <p:nvPr/>
          </p:nvGrpSpPr>
          <p:grpSpPr>
            <a:xfrm>
              <a:off x="3598687" y="318416"/>
              <a:ext cx="1769476" cy="246221"/>
              <a:chOff x="3598687" y="318416"/>
              <a:chExt cx="1769476" cy="246221"/>
            </a:xfrm>
          </p:grpSpPr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ACC2772F-6C73-4F4B-9983-7F490A0056C3}"/>
                  </a:ext>
                </a:extLst>
              </p:cNvPr>
              <p:cNvSpPr txBox="1"/>
              <p:nvPr/>
            </p:nvSpPr>
            <p:spPr>
              <a:xfrm>
                <a:off x="3598687" y="318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A4D0305-88EF-604C-88FE-4A0292D890EC}"/>
                  </a:ext>
                </a:extLst>
              </p:cNvPr>
              <p:cNvSpPr txBox="1"/>
              <p:nvPr/>
            </p:nvSpPr>
            <p:spPr>
              <a:xfrm>
                <a:off x="4219177" y="318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すべ</a:t>
                </a: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7DD1B757-AA13-5340-907B-B438BFA47FD8}"/>
                  </a:ext>
                </a:extLst>
              </p:cNvPr>
              <p:cNvSpPr txBox="1"/>
              <p:nvPr/>
            </p:nvSpPr>
            <p:spPr>
              <a:xfrm>
                <a:off x="4670536" y="318416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せんたく</a:t>
                </a:r>
              </a:p>
            </p:txBody>
          </p:sp>
        </p:grpSp>
      </p:grp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3368C849-9E82-B940-A105-EBB410BD4D70}"/>
              </a:ext>
            </a:extLst>
          </p:cNvPr>
          <p:cNvSpPr/>
          <p:nvPr/>
        </p:nvSpPr>
        <p:spPr>
          <a:xfrm>
            <a:off x="4721553" y="4117207"/>
            <a:ext cx="1055612" cy="419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426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658E846B-2E1A-1346-B4BA-7BD855449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255" y="1999014"/>
            <a:ext cx="6410739" cy="406089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71154" y="103159"/>
            <a:ext cx="813556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まず、素材をカットしていきます。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最初に「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Onion-11230</a:t>
            </a:r>
            <a:r>
              <a:rPr kumimoji="1" lang="ja-JP" altLang="en-US" sz="2000">
                <a:latin typeface="Meiryo" panose="020B0604030504040204" pitchFamily="34" charset="-128"/>
              </a:rPr>
              <a:t>」の動画を再生し、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玉ねぎを切り始めるところから５回ほど切ったところまで</a:t>
            </a:r>
            <a:r>
              <a:rPr kumimoji="1" lang="ja-JP" altLang="en-US" sz="2000">
                <a:latin typeface="Meiryo" panose="020B0604030504040204" pitchFamily="34" charset="-128"/>
              </a:rPr>
              <a:t>使います。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DED43E5-BB6E-1F47-8023-2559A3F8E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421" y="4693530"/>
            <a:ext cx="1090465" cy="1847439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E58560D-0627-014C-8196-DE27B6835324}"/>
              </a:ext>
            </a:extLst>
          </p:cNvPr>
          <p:cNvGrpSpPr/>
          <p:nvPr/>
        </p:nvGrpSpPr>
        <p:grpSpPr>
          <a:xfrm>
            <a:off x="2377656" y="5269732"/>
            <a:ext cx="3854180" cy="1508105"/>
            <a:chOff x="1577632" y="4600511"/>
            <a:chExt cx="10170684" cy="3178654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FD0A06BB-9958-804A-BA23-17123580FDFA}"/>
                </a:ext>
              </a:extLst>
            </p:cNvPr>
            <p:cNvSpPr/>
            <p:nvPr/>
          </p:nvSpPr>
          <p:spPr>
            <a:xfrm>
              <a:off x="1577632" y="4643616"/>
              <a:ext cx="10170681" cy="3135549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A87CC53-D857-9248-8E7F-6AF3DC271B3B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3178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右上の「　　」を押して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動画を再生しながらカットしよう！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動画を停止するときは　　を押すよ。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6B6BE36D-957F-3646-A166-BD7C29700A43}"/>
              </a:ext>
            </a:extLst>
          </p:cNvPr>
          <p:cNvSpPr/>
          <p:nvPr/>
        </p:nvSpPr>
        <p:spPr>
          <a:xfrm>
            <a:off x="4910396" y="3898546"/>
            <a:ext cx="208256" cy="18643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7B5DBC1-F926-0949-80C8-9BF1A751D19A}"/>
              </a:ext>
            </a:extLst>
          </p:cNvPr>
          <p:cNvCxnSpPr/>
          <p:nvPr/>
        </p:nvCxnSpPr>
        <p:spPr>
          <a:xfrm>
            <a:off x="3180522" y="5774635"/>
            <a:ext cx="3876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8444D44D-A055-9343-814E-F7E01ADC454C}"/>
              </a:ext>
            </a:extLst>
          </p:cNvPr>
          <p:cNvCxnSpPr>
            <a:cxnSpLocks/>
          </p:cNvCxnSpPr>
          <p:nvPr/>
        </p:nvCxnSpPr>
        <p:spPr>
          <a:xfrm flipV="1">
            <a:off x="3374335" y="4084984"/>
            <a:ext cx="1559867" cy="13815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333AACD0-55E2-C844-A5F0-E6BA5CBBB29D}"/>
              </a:ext>
            </a:extLst>
          </p:cNvPr>
          <p:cNvSpPr/>
          <p:nvPr/>
        </p:nvSpPr>
        <p:spPr>
          <a:xfrm>
            <a:off x="6307650" y="4857809"/>
            <a:ext cx="594681" cy="3985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006336F6-229E-3846-B640-33C826268C36}"/>
              </a:ext>
            </a:extLst>
          </p:cNvPr>
          <p:cNvCxnSpPr>
            <a:cxnSpLocks/>
          </p:cNvCxnSpPr>
          <p:nvPr/>
        </p:nvCxnSpPr>
        <p:spPr>
          <a:xfrm>
            <a:off x="6307650" y="4303643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54A4B02-9245-154C-A16E-F42E0CE29C78}"/>
              </a:ext>
            </a:extLst>
          </p:cNvPr>
          <p:cNvGrpSpPr/>
          <p:nvPr/>
        </p:nvGrpSpPr>
        <p:grpSpPr>
          <a:xfrm>
            <a:off x="6578338" y="3935998"/>
            <a:ext cx="1739863" cy="795213"/>
            <a:chOff x="6270202" y="2729786"/>
            <a:chExt cx="1044998" cy="795213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C49FD185-8F92-3746-BD66-DF6A0D4EAD85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C29DD2FB-1674-6446-92E0-0C4A6E63235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3A98C15-D0C5-584F-90F4-F9443273030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462DC88-C9CD-7E47-8B23-7EA25DEEBE5E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C658B4E-4CD3-9A47-B0EC-DF4D65D70097}"/>
              </a:ext>
            </a:extLst>
          </p:cNvPr>
          <p:cNvSpPr txBox="1"/>
          <p:nvPr/>
        </p:nvSpPr>
        <p:spPr>
          <a:xfrm>
            <a:off x="7434014" y="395654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CCB748E-0BCC-6247-8901-D15593666396}"/>
              </a:ext>
            </a:extLst>
          </p:cNvPr>
          <p:cNvSpPr txBox="1"/>
          <p:nvPr/>
        </p:nvSpPr>
        <p:spPr>
          <a:xfrm>
            <a:off x="1716192" y="19392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88AD2BF-0625-C146-8700-B998E7C4FC8B}"/>
              </a:ext>
            </a:extLst>
          </p:cNvPr>
          <p:cNvSpPr txBox="1"/>
          <p:nvPr/>
        </p:nvSpPr>
        <p:spPr>
          <a:xfrm>
            <a:off x="910421" y="7885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C009B60-4443-694A-90D0-9620847CABE3}"/>
              </a:ext>
            </a:extLst>
          </p:cNvPr>
          <p:cNvSpPr txBox="1"/>
          <p:nvPr/>
        </p:nvSpPr>
        <p:spPr>
          <a:xfrm>
            <a:off x="4246894" y="7980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8CA1DD5-000A-5A4E-98C0-2CFF0FA3EE65}"/>
              </a:ext>
            </a:extLst>
          </p:cNvPr>
          <p:cNvSpPr txBox="1"/>
          <p:nvPr/>
        </p:nvSpPr>
        <p:spPr>
          <a:xfrm>
            <a:off x="4897107" y="79809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さいせい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9FB54BF-0F87-D944-8DE8-5F3230983480}"/>
              </a:ext>
            </a:extLst>
          </p:cNvPr>
          <p:cNvSpPr txBox="1"/>
          <p:nvPr/>
        </p:nvSpPr>
        <p:spPr>
          <a:xfrm>
            <a:off x="869409" y="141553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たま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EB7E36C-8BB1-7543-AB6C-8314EB134499}"/>
              </a:ext>
            </a:extLst>
          </p:cNvPr>
          <p:cNvSpPr txBox="1"/>
          <p:nvPr/>
        </p:nvSpPr>
        <p:spPr>
          <a:xfrm>
            <a:off x="1972673" y="141553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37494FE-E058-8142-86A1-027734BA21F0}"/>
              </a:ext>
            </a:extLst>
          </p:cNvPr>
          <p:cNvSpPr txBox="1"/>
          <p:nvPr/>
        </p:nvSpPr>
        <p:spPr>
          <a:xfrm>
            <a:off x="2424217" y="141553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A213129-5A0B-0A4D-9F83-77FD0ACA4901}"/>
              </a:ext>
            </a:extLst>
          </p:cNvPr>
          <p:cNvSpPr txBox="1"/>
          <p:nvPr/>
        </p:nvSpPr>
        <p:spPr>
          <a:xfrm>
            <a:off x="4676534" y="141553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45716F7-5276-8745-8311-3197863F6A47}"/>
              </a:ext>
            </a:extLst>
          </p:cNvPr>
          <p:cNvSpPr txBox="1"/>
          <p:nvPr/>
        </p:nvSpPr>
        <p:spPr>
          <a:xfrm>
            <a:off x="5489693" y="141553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き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DA84CBA-081E-0D4B-AB9B-D30FD8EF01A5}"/>
              </a:ext>
            </a:extLst>
          </p:cNvPr>
          <p:cNvSpPr txBox="1"/>
          <p:nvPr/>
        </p:nvSpPr>
        <p:spPr>
          <a:xfrm>
            <a:off x="7544259" y="141553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FFE15AA-CB01-264C-BF00-B92C1900C113}"/>
              </a:ext>
            </a:extLst>
          </p:cNvPr>
          <p:cNvSpPr txBox="1"/>
          <p:nvPr/>
        </p:nvSpPr>
        <p:spPr>
          <a:xfrm>
            <a:off x="2405964" y="531612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みぎうえ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07CAF44-049E-BF4E-8E93-FE88578DAD92}"/>
              </a:ext>
            </a:extLst>
          </p:cNvPr>
          <p:cNvSpPr txBox="1"/>
          <p:nvPr/>
        </p:nvSpPr>
        <p:spPr>
          <a:xfrm>
            <a:off x="4033718" y="531612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C824FDC-5364-0A44-993C-37FAC93EE016}"/>
              </a:ext>
            </a:extLst>
          </p:cNvPr>
          <p:cNvSpPr txBox="1"/>
          <p:nvPr/>
        </p:nvSpPr>
        <p:spPr>
          <a:xfrm>
            <a:off x="2421694" y="579867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B715BC2-F820-B04E-9A95-7B9156A2620E}"/>
              </a:ext>
            </a:extLst>
          </p:cNvPr>
          <p:cNvSpPr txBox="1"/>
          <p:nvPr/>
        </p:nvSpPr>
        <p:spPr>
          <a:xfrm>
            <a:off x="2999383" y="579867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さいせい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7D24862-E3BB-154A-9166-0B295B4D4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0119" y="5410576"/>
            <a:ext cx="355600" cy="317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37B2108-7607-CE45-ABAB-FE36BFEFD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4207" y="6437341"/>
            <a:ext cx="342900" cy="317500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A843F35-A259-C543-8AA2-EC7E10F65048}"/>
              </a:ext>
            </a:extLst>
          </p:cNvPr>
          <p:cNvSpPr txBox="1"/>
          <p:nvPr/>
        </p:nvSpPr>
        <p:spPr>
          <a:xfrm>
            <a:off x="2405602" y="627538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7717080-815F-944D-A6A8-F3127DE10C10}"/>
              </a:ext>
            </a:extLst>
          </p:cNvPr>
          <p:cNvSpPr txBox="1"/>
          <p:nvPr/>
        </p:nvSpPr>
        <p:spPr>
          <a:xfrm>
            <a:off x="5093222" y="627538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1026BAA-D2CF-F24E-B3F3-0305EF868E20}"/>
              </a:ext>
            </a:extLst>
          </p:cNvPr>
          <p:cNvSpPr txBox="1"/>
          <p:nvPr/>
        </p:nvSpPr>
        <p:spPr>
          <a:xfrm>
            <a:off x="2985425" y="627538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ていし</a:t>
            </a:r>
          </a:p>
        </p:txBody>
      </p:sp>
    </p:spTree>
    <p:extLst>
      <p:ext uri="{BB962C8B-B14F-4D97-AF65-F5344CB8AC3E}">
        <p14:creationId xmlns:p14="http://schemas.microsoft.com/office/powerpoint/2010/main" val="1353995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A0264A8-6302-D747-A12F-F07BEDE39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4" y="2506048"/>
            <a:ext cx="8547652" cy="2796376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D91172C1-4D69-B14E-9F75-9F5B158F8AA3}"/>
              </a:ext>
            </a:extLst>
          </p:cNvPr>
          <p:cNvSpPr/>
          <p:nvPr/>
        </p:nvSpPr>
        <p:spPr>
          <a:xfrm>
            <a:off x="417444" y="3585600"/>
            <a:ext cx="1123116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8C6DFCA-C74F-8644-AC63-398048A664EF}"/>
              </a:ext>
            </a:extLst>
          </p:cNvPr>
          <p:cNvCxnSpPr>
            <a:cxnSpLocks/>
          </p:cNvCxnSpPr>
          <p:nvPr/>
        </p:nvCxnSpPr>
        <p:spPr>
          <a:xfrm>
            <a:off x="417444" y="3031434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D00B42D5-A9C2-7B49-8F75-044A7EBEEC68}"/>
              </a:ext>
            </a:extLst>
          </p:cNvPr>
          <p:cNvSpPr/>
          <p:nvPr/>
        </p:nvSpPr>
        <p:spPr>
          <a:xfrm>
            <a:off x="437317" y="2663687"/>
            <a:ext cx="487022" cy="2460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EEB1962-7E48-754C-B493-71FCF301EEF4}"/>
              </a:ext>
            </a:extLst>
          </p:cNvPr>
          <p:cNvGrpSpPr/>
          <p:nvPr/>
        </p:nvGrpSpPr>
        <p:grpSpPr>
          <a:xfrm>
            <a:off x="1754364" y="699137"/>
            <a:ext cx="6330579" cy="1246495"/>
            <a:chOff x="1317043" y="0"/>
            <a:chExt cx="633057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17043" y="0"/>
              <a:ext cx="6330579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Onion-11230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」のカットした素材を削除したら、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タイムラインの一番左まで移動させます。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D599C00-CCB3-5348-80AA-9C8B62504341}"/>
                </a:ext>
              </a:extLst>
            </p:cNvPr>
            <p:cNvSpPr txBox="1"/>
            <p:nvPr/>
          </p:nvSpPr>
          <p:spPr>
            <a:xfrm>
              <a:off x="5182775" y="8143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80BED05-8B32-FD4C-8BCA-8F5A95A18ED8}"/>
                </a:ext>
              </a:extLst>
            </p:cNvPr>
            <p:cNvSpPr txBox="1"/>
            <p:nvPr/>
          </p:nvSpPr>
          <p:spPr>
            <a:xfrm>
              <a:off x="5918869" y="8143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7262C27-FE7A-F647-97FB-AEA194950F2A}"/>
                </a:ext>
              </a:extLst>
            </p:cNvPr>
            <p:cNvSpPr txBox="1"/>
            <p:nvPr/>
          </p:nvSpPr>
          <p:spPr>
            <a:xfrm>
              <a:off x="3107670" y="686723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47DB4D6-3425-F34C-AD43-24D37DF5913F}"/>
                </a:ext>
              </a:extLst>
            </p:cNvPr>
            <p:cNvSpPr txBox="1"/>
            <p:nvPr/>
          </p:nvSpPr>
          <p:spPr>
            <a:xfrm>
              <a:off x="4384597" y="68672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E3654090-F710-544E-AD04-76B6D6B07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00" y="4306913"/>
            <a:ext cx="1062095" cy="1692565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B28C08D-23D8-8A48-B191-3E1101BE3C9A}"/>
              </a:ext>
            </a:extLst>
          </p:cNvPr>
          <p:cNvGrpSpPr/>
          <p:nvPr/>
        </p:nvGrpSpPr>
        <p:grpSpPr>
          <a:xfrm>
            <a:off x="2165536" y="4552313"/>
            <a:ext cx="3589667" cy="1500221"/>
            <a:chOff x="2375452" y="983888"/>
            <a:chExt cx="3203090" cy="1030436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1DB3D924-E408-6440-840A-9ABB68E90E18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030436"/>
              <a:chOff x="2991639" y="705694"/>
              <a:chExt cx="3826279" cy="1030436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95182D79-B534-374C-B648-83613482E5A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56188"/>
                  <a:gd name="adj2" fmla="val 1815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D60B782-68F6-104C-B3A0-05EC3288EE2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34A1831-E7B5-8540-9B66-FA88A2293E6D}"/>
                </a:ext>
              </a:extLst>
            </p:cNvPr>
            <p:cNvSpPr txBox="1"/>
            <p:nvPr/>
          </p:nvSpPr>
          <p:spPr>
            <a:xfrm>
              <a:off x="2473693" y="1073707"/>
              <a:ext cx="3018684" cy="776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dirty="0">
                  <a:latin typeface="Meiryo" panose="020B0604030504040204" pitchFamily="34" charset="-128"/>
                </a:rPr>
                <a:t>0</a:t>
              </a:r>
              <a:r>
                <a:rPr kumimoji="1" lang="ja-JP" altLang="en-US">
                  <a:latin typeface="Meiryo" panose="020B0604030504040204" pitchFamily="34" charset="-128"/>
                </a:rPr>
                <a:t>秒から一つ目の映像が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始まるようにしよう！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3C65F77-962E-E34C-BA4A-0F232FC3F074}"/>
              </a:ext>
            </a:extLst>
          </p:cNvPr>
          <p:cNvSpPr txBox="1"/>
          <p:nvPr/>
        </p:nvSpPr>
        <p:spPr>
          <a:xfrm>
            <a:off x="3103845" y="474020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AD90CAB-B94D-C942-8C40-2E0DE0C6989E}"/>
              </a:ext>
            </a:extLst>
          </p:cNvPr>
          <p:cNvSpPr txBox="1"/>
          <p:nvPr/>
        </p:nvSpPr>
        <p:spPr>
          <a:xfrm>
            <a:off x="3633637" y="474020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76BCCA9-30A4-1444-9BF2-3FFEF17DEB74}"/>
              </a:ext>
            </a:extLst>
          </p:cNvPr>
          <p:cNvSpPr txBox="1"/>
          <p:nvPr/>
        </p:nvSpPr>
        <p:spPr>
          <a:xfrm>
            <a:off x="4024388" y="474020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420E73D-C34C-B742-9166-85ED3A5FAD57}"/>
              </a:ext>
            </a:extLst>
          </p:cNvPr>
          <p:cNvSpPr txBox="1"/>
          <p:nvPr/>
        </p:nvSpPr>
        <p:spPr>
          <a:xfrm>
            <a:off x="2286421" y="528939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BD3430-A663-2C47-9DDB-81102CF92E1D}"/>
              </a:ext>
            </a:extLst>
          </p:cNvPr>
          <p:cNvSpPr txBox="1"/>
          <p:nvPr/>
        </p:nvSpPr>
        <p:spPr>
          <a:xfrm>
            <a:off x="2442126" y="474020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</p:spTree>
    <p:extLst>
      <p:ext uri="{BB962C8B-B14F-4D97-AF65-F5344CB8AC3E}">
        <p14:creationId xmlns:p14="http://schemas.microsoft.com/office/powerpoint/2010/main" val="917129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28536" y="1727384"/>
            <a:ext cx="715131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Slicing-11612</a:t>
            </a:r>
            <a:r>
              <a:rPr kumimoji="1" lang="ja-JP" altLang="en-US" sz="2000">
                <a:latin typeface="Meiryo" panose="020B0604030504040204" pitchFamily="34" charset="-128"/>
              </a:rPr>
              <a:t>」を「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Lunch-2329</a:t>
            </a:r>
            <a:r>
              <a:rPr kumimoji="1" lang="ja-JP" altLang="en-US" sz="2000">
                <a:latin typeface="Meiryo" panose="020B0604030504040204" pitchFamily="34" charset="-128"/>
              </a:rPr>
              <a:t>」の左に移動させて、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グリーンのパプリカを切っている部分のみ</a:t>
            </a:r>
            <a:r>
              <a:rPr kumimoji="1" lang="ja-JP" altLang="en-US" sz="2000">
                <a:latin typeface="Meiryo" panose="020B0604030504040204" pitchFamily="34" charset="-128"/>
              </a:rPr>
              <a:t>を使います。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6666378-7287-B149-9FE1-B89F79ABB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36" y="76641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215AE91-83A4-0F40-BAAF-E7BF04574E24}"/>
              </a:ext>
            </a:extLst>
          </p:cNvPr>
          <p:cNvGrpSpPr/>
          <p:nvPr/>
        </p:nvGrpSpPr>
        <p:grpSpPr>
          <a:xfrm>
            <a:off x="2615119" y="414383"/>
            <a:ext cx="3913761" cy="1508105"/>
            <a:chOff x="1577632" y="4600511"/>
            <a:chExt cx="10734376" cy="3501542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0F2EB49-41D2-4643-8038-5FF1B1B6C8B6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7521FE0-F907-A541-B1D1-136B9B23318F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50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他の素材も同じように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必要な部分だけをカットしていこう！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7F1BFFA3-5CB2-D94F-A3DA-ADED276DE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56" y="3429000"/>
            <a:ext cx="7819488" cy="2579236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9A45C43E-AB6B-6B4A-8A71-0590FD910DC6}"/>
              </a:ext>
            </a:extLst>
          </p:cNvPr>
          <p:cNvSpPr/>
          <p:nvPr/>
        </p:nvSpPr>
        <p:spPr>
          <a:xfrm>
            <a:off x="662256" y="4286880"/>
            <a:ext cx="649709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35B5A08-7EFF-DF4F-9100-F3D5201705A2}"/>
              </a:ext>
            </a:extLst>
          </p:cNvPr>
          <p:cNvCxnSpPr>
            <a:cxnSpLocks/>
          </p:cNvCxnSpPr>
          <p:nvPr/>
        </p:nvCxnSpPr>
        <p:spPr>
          <a:xfrm>
            <a:off x="1311965" y="3792349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3A91279-B1C0-894B-B322-127C6638441E}"/>
              </a:ext>
            </a:extLst>
          </p:cNvPr>
          <p:cNvCxnSpPr>
            <a:cxnSpLocks/>
          </p:cNvCxnSpPr>
          <p:nvPr/>
        </p:nvCxnSpPr>
        <p:spPr>
          <a:xfrm>
            <a:off x="3909391" y="3792348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5A98A40B-BB49-A444-9626-6A72AF3EE3BE}"/>
              </a:ext>
            </a:extLst>
          </p:cNvPr>
          <p:cNvSpPr/>
          <p:nvPr/>
        </p:nvSpPr>
        <p:spPr>
          <a:xfrm>
            <a:off x="3922290" y="4296177"/>
            <a:ext cx="4559452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787BD02-2D0F-9241-9DE6-9A8821FB3035}"/>
              </a:ext>
            </a:extLst>
          </p:cNvPr>
          <p:cNvGrpSpPr/>
          <p:nvPr/>
        </p:nvGrpSpPr>
        <p:grpSpPr>
          <a:xfrm>
            <a:off x="5878399" y="3394741"/>
            <a:ext cx="1739863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58439164-F042-A94F-B2C7-688CBAF9BF9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00E6FF86-F0AB-C640-AE21-056604E24A1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EE17ABF-2E12-0140-BE91-44948C98676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5898609-F8C8-8340-87D2-33DECF2A57C1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DF15881-97B2-9B44-8E38-795B8314B947}"/>
              </a:ext>
            </a:extLst>
          </p:cNvPr>
          <p:cNvSpPr txBox="1"/>
          <p:nvPr/>
        </p:nvSpPr>
        <p:spPr>
          <a:xfrm>
            <a:off x="6734075" y="341528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7AF31786-2099-A44E-95F3-D25B6CFD412C}"/>
              </a:ext>
            </a:extLst>
          </p:cNvPr>
          <p:cNvGrpSpPr/>
          <p:nvPr/>
        </p:nvGrpSpPr>
        <p:grpSpPr>
          <a:xfrm>
            <a:off x="1325879" y="3497834"/>
            <a:ext cx="1739863" cy="795213"/>
            <a:chOff x="6270202" y="2729786"/>
            <a:chExt cx="1044998" cy="795213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4E920760-E9CD-9B4F-B30C-6149FD50DC0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2" name="吹き出し: 角を丸めた四角形 19">
                <a:extLst>
                  <a:ext uri="{FF2B5EF4-FFF2-40B4-BE49-F238E27FC236}">
                    <a16:creationId xmlns:a16="http://schemas.microsoft.com/office/drawing/2014/main" id="{89207F1E-E671-8246-85E2-7DAAF9D28035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CD6A4A0-F5AB-3849-8572-A0775CE8F64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3512730-C4B7-C142-8105-8B0B86F486F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BF1CA30-9FF7-7742-8D8D-256AE0760B6C}"/>
              </a:ext>
            </a:extLst>
          </p:cNvPr>
          <p:cNvSpPr txBox="1"/>
          <p:nvPr/>
        </p:nvSpPr>
        <p:spPr>
          <a:xfrm>
            <a:off x="2181555" y="351838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3ADDC06-CC9B-3D40-A9FD-48E07E57E2D7}"/>
              </a:ext>
            </a:extLst>
          </p:cNvPr>
          <p:cNvSpPr txBox="1"/>
          <p:nvPr/>
        </p:nvSpPr>
        <p:spPr>
          <a:xfrm>
            <a:off x="3015145" y="45239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A8886BC-F5E4-4D40-96C7-58A11D1FFAF6}"/>
              </a:ext>
            </a:extLst>
          </p:cNvPr>
          <p:cNvSpPr txBox="1"/>
          <p:nvPr/>
        </p:nvSpPr>
        <p:spPr>
          <a:xfrm>
            <a:off x="2605950" y="4523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B06929E-39DE-6A45-9634-8B923CCE21F0}"/>
              </a:ext>
            </a:extLst>
          </p:cNvPr>
          <p:cNvSpPr txBox="1"/>
          <p:nvPr/>
        </p:nvSpPr>
        <p:spPr>
          <a:xfrm>
            <a:off x="3634045" y="4523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0600E9F-D502-134F-88C8-3DD9D29A4A41}"/>
              </a:ext>
            </a:extLst>
          </p:cNvPr>
          <p:cNvSpPr txBox="1"/>
          <p:nvPr/>
        </p:nvSpPr>
        <p:spPr>
          <a:xfrm>
            <a:off x="2602211" y="95112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42F3D02-D046-DE4E-8541-DC296537B1C5}"/>
              </a:ext>
            </a:extLst>
          </p:cNvPr>
          <p:cNvSpPr txBox="1"/>
          <p:nvPr/>
        </p:nvSpPr>
        <p:spPr>
          <a:xfrm>
            <a:off x="3228617" y="95112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4A6FBC3-47E2-774D-9CE1-D99F60343669}"/>
              </a:ext>
            </a:extLst>
          </p:cNvPr>
          <p:cNvSpPr txBox="1"/>
          <p:nvPr/>
        </p:nvSpPr>
        <p:spPr>
          <a:xfrm>
            <a:off x="5713017" y="17807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A9AE085-6F28-7A40-87B6-44B9A1228388}"/>
              </a:ext>
            </a:extLst>
          </p:cNvPr>
          <p:cNvSpPr txBox="1"/>
          <p:nvPr/>
        </p:nvSpPr>
        <p:spPr>
          <a:xfrm>
            <a:off x="6323356" y="17807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8FA4EB-E35C-2C49-9757-EF7A9384D1B1}"/>
              </a:ext>
            </a:extLst>
          </p:cNvPr>
          <p:cNvSpPr txBox="1"/>
          <p:nvPr/>
        </p:nvSpPr>
        <p:spPr>
          <a:xfrm>
            <a:off x="3510224" y="239282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き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FB3C841-BEAC-A345-A5CA-C00B400D86ED}"/>
              </a:ext>
            </a:extLst>
          </p:cNvPr>
          <p:cNvSpPr txBox="1"/>
          <p:nvPr/>
        </p:nvSpPr>
        <p:spPr>
          <a:xfrm>
            <a:off x="5977217" y="239282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7A83D81-DE78-2F41-B6E9-9A6127324665}"/>
              </a:ext>
            </a:extLst>
          </p:cNvPr>
          <p:cNvSpPr txBox="1"/>
          <p:nvPr/>
        </p:nvSpPr>
        <p:spPr>
          <a:xfrm>
            <a:off x="4742126" y="239282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BF53C6B1-804D-764C-8D1C-FB16597EF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536" y="5551989"/>
            <a:ext cx="1342120" cy="1018718"/>
          </a:xfrm>
          <a:prstGeom prst="rect">
            <a:avLst/>
          </a:prstGeom>
        </p:spPr>
      </p:pic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B53DE112-1670-FA43-9960-674F5226FCF1}"/>
              </a:ext>
            </a:extLst>
          </p:cNvPr>
          <p:cNvGrpSpPr/>
          <p:nvPr/>
        </p:nvGrpSpPr>
        <p:grpSpPr>
          <a:xfrm>
            <a:off x="2760544" y="5754586"/>
            <a:ext cx="3491170" cy="1015663"/>
            <a:chOff x="2672791" y="5226608"/>
            <a:chExt cx="4599559" cy="1015663"/>
          </a:xfrm>
        </p:grpSpPr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16AF83FD-4185-5A45-ACCE-720ADD3FB832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1015663"/>
              <a:chOff x="1577632" y="4600511"/>
              <a:chExt cx="10170684" cy="2298489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F9FD0987-6F65-B54F-BDD7-F6313E8C9C68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1" cy="2255385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D8BFD4D2-4CDA-EC4A-8CDF-8474DBF28E3A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2298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先ほどと同じように動画を再生して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確認しよう！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66FBEC2-BDE8-F747-8B9D-9B242DB07FE2}"/>
                </a:ext>
              </a:extLst>
            </p:cNvPr>
            <p:cNvSpPr txBox="1"/>
            <p:nvPr/>
          </p:nvSpPr>
          <p:spPr>
            <a:xfrm>
              <a:off x="5059390" y="5285470"/>
              <a:ext cx="7501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C5002275-B293-F94A-8268-AD1EF233AF23}"/>
                </a:ext>
              </a:extLst>
            </p:cNvPr>
            <p:cNvSpPr txBox="1"/>
            <p:nvPr/>
          </p:nvSpPr>
          <p:spPr>
            <a:xfrm>
              <a:off x="2675173" y="5305049"/>
              <a:ext cx="5812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さき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A54E6E4-503D-5140-8A93-46EA409E9C8B}"/>
                </a:ext>
              </a:extLst>
            </p:cNvPr>
            <p:cNvSpPr txBox="1"/>
            <p:nvPr/>
          </p:nvSpPr>
          <p:spPr>
            <a:xfrm>
              <a:off x="3742962" y="5285470"/>
              <a:ext cx="5812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9F26DA50-0D4D-6049-BF72-992D73AA7C56}"/>
                </a:ext>
              </a:extLst>
            </p:cNvPr>
            <p:cNvSpPr txBox="1"/>
            <p:nvPr/>
          </p:nvSpPr>
          <p:spPr>
            <a:xfrm>
              <a:off x="5809549" y="5285470"/>
              <a:ext cx="919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</a:p>
          </p:txBody>
        </p: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1DE0D4C-6F64-364A-8D50-C69E1007C55F}"/>
              </a:ext>
            </a:extLst>
          </p:cNvPr>
          <p:cNvSpPr txBox="1"/>
          <p:nvPr/>
        </p:nvSpPr>
        <p:spPr>
          <a:xfrm>
            <a:off x="2741210" y="628427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367107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9CA58D7-A925-FA46-86EE-A29F0A3DF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48" y="3457724"/>
            <a:ext cx="8239532" cy="260292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59842" y="127681"/>
            <a:ext cx="78790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Slicing-11612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一つ目の素材とピッタリくっつくように移動させておきましょう。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673A5D1-456F-AD43-A6AE-65B452E43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469" y="1374176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367E9CB-245F-624D-9628-BB71BB0BF123}"/>
              </a:ext>
            </a:extLst>
          </p:cNvPr>
          <p:cNvGrpSpPr/>
          <p:nvPr/>
        </p:nvGrpSpPr>
        <p:grpSpPr>
          <a:xfrm>
            <a:off x="1115258" y="1696744"/>
            <a:ext cx="4403033" cy="1155016"/>
            <a:chOff x="2473693" y="919958"/>
            <a:chExt cx="3104850" cy="308473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1A02EF8-9F88-FB49-B126-BC5E009238D4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AE632BDC-1A27-BC46-9220-4C416AD7E185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60B7608-BC1F-6A44-94B5-E3898A1DA69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544CEB8-1C0F-734B-AB8D-B84EFB234E8D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30208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一つ目の映像が終わったら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すぐに二つ目の映像が始まるよ。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0A3BE33-C596-CF49-9C3E-FE383972B8AA}"/>
              </a:ext>
            </a:extLst>
          </p:cNvPr>
          <p:cNvSpPr txBox="1"/>
          <p:nvPr/>
        </p:nvSpPr>
        <p:spPr>
          <a:xfrm>
            <a:off x="5231023" y="23058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4A14F9-8F2F-4447-8A8F-E6B9C4D1BB57}"/>
              </a:ext>
            </a:extLst>
          </p:cNvPr>
          <p:cNvSpPr txBox="1"/>
          <p:nvPr/>
        </p:nvSpPr>
        <p:spPr>
          <a:xfrm>
            <a:off x="6096998" y="2165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BE7BF92-0EF5-9446-BCDC-742A6F173DA0}"/>
              </a:ext>
            </a:extLst>
          </p:cNvPr>
          <p:cNvSpPr txBox="1"/>
          <p:nvPr/>
        </p:nvSpPr>
        <p:spPr>
          <a:xfrm>
            <a:off x="1941671" y="8092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2617C9-8D97-C743-8030-6D1BD4BD860F}"/>
              </a:ext>
            </a:extLst>
          </p:cNvPr>
          <p:cNvSpPr txBox="1"/>
          <p:nvPr/>
        </p:nvSpPr>
        <p:spPr>
          <a:xfrm>
            <a:off x="859842" y="80929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961C12B-2DE0-D546-8FDC-F9C933389646}"/>
              </a:ext>
            </a:extLst>
          </p:cNvPr>
          <p:cNvSpPr txBox="1"/>
          <p:nvPr/>
        </p:nvSpPr>
        <p:spPr>
          <a:xfrm>
            <a:off x="1390441" y="80929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5B74CB-2EA5-0D47-94C1-D6F76A73733B}"/>
              </a:ext>
            </a:extLst>
          </p:cNvPr>
          <p:cNvSpPr txBox="1"/>
          <p:nvPr/>
        </p:nvSpPr>
        <p:spPr>
          <a:xfrm>
            <a:off x="5455114" y="8092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677DBAD-9D7A-5642-8A3E-B7394DA534CB}"/>
              </a:ext>
            </a:extLst>
          </p:cNvPr>
          <p:cNvSpPr txBox="1"/>
          <p:nvPr/>
        </p:nvSpPr>
        <p:spPr>
          <a:xfrm>
            <a:off x="1098166" y="174417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980FE95-646C-4145-A30A-0E976BA1B70D}"/>
              </a:ext>
            </a:extLst>
          </p:cNvPr>
          <p:cNvSpPr txBox="1"/>
          <p:nvPr/>
        </p:nvSpPr>
        <p:spPr>
          <a:xfrm>
            <a:off x="1628765" y="17441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280678C-7DC9-DD48-88BA-AD736E4C7745}"/>
              </a:ext>
            </a:extLst>
          </p:cNvPr>
          <p:cNvSpPr txBox="1"/>
          <p:nvPr/>
        </p:nvSpPr>
        <p:spPr>
          <a:xfrm>
            <a:off x="2031124" y="174417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DE2F06B-0FA8-794C-9025-26295B7D0E3E}"/>
              </a:ext>
            </a:extLst>
          </p:cNvPr>
          <p:cNvSpPr txBox="1"/>
          <p:nvPr/>
        </p:nvSpPr>
        <p:spPr>
          <a:xfrm>
            <a:off x="2745843" y="17441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41045AD-33F4-F344-B7C7-ED0258787451}"/>
              </a:ext>
            </a:extLst>
          </p:cNvPr>
          <p:cNvSpPr txBox="1"/>
          <p:nvPr/>
        </p:nvSpPr>
        <p:spPr>
          <a:xfrm>
            <a:off x="2252639" y="22920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22E25A-C92C-F64A-9ED4-8E036AC53E81}"/>
              </a:ext>
            </a:extLst>
          </p:cNvPr>
          <p:cNvSpPr txBox="1"/>
          <p:nvPr/>
        </p:nvSpPr>
        <p:spPr>
          <a:xfrm>
            <a:off x="1817540" y="22920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3C78FB-DA0D-EC4B-B55C-3E49925EE75E}"/>
              </a:ext>
            </a:extLst>
          </p:cNvPr>
          <p:cNvSpPr txBox="1"/>
          <p:nvPr/>
        </p:nvSpPr>
        <p:spPr>
          <a:xfrm>
            <a:off x="2664163" y="229202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D081206-B507-1A4B-AA21-074B60D2B074}"/>
              </a:ext>
            </a:extLst>
          </p:cNvPr>
          <p:cNvSpPr txBox="1"/>
          <p:nvPr/>
        </p:nvSpPr>
        <p:spPr>
          <a:xfrm>
            <a:off x="3422554" y="22920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F5893ED6-74D5-474D-9BE7-3485DA206E98}"/>
              </a:ext>
            </a:extLst>
          </p:cNvPr>
          <p:cNvSpPr/>
          <p:nvPr/>
        </p:nvSpPr>
        <p:spPr>
          <a:xfrm>
            <a:off x="1738093" y="4368957"/>
            <a:ext cx="3223510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010D7792-EF6D-8E46-AE08-6E52E6FD34D1}"/>
              </a:ext>
            </a:extLst>
          </p:cNvPr>
          <p:cNvCxnSpPr>
            <a:cxnSpLocks/>
          </p:cNvCxnSpPr>
          <p:nvPr/>
        </p:nvCxnSpPr>
        <p:spPr>
          <a:xfrm>
            <a:off x="1723224" y="3303301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右矢印 29">
            <a:extLst>
              <a:ext uri="{FF2B5EF4-FFF2-40B4-BE49-F238E27FC236}">
                <a16:creationId xmlns:a16="http://schemas.microsoft.com/office/drawing/2014/main" id="{53204749-23AD-CF44-B5F5-4A730403AE4F}"/>
              </a:ext>
            </a:extLst>
          </p:cNvPr>
          <p:cNvSpPr/>
          <p:nvPr/>
        </p:nvSpPr>
        <p:spPr>
          <a:xfrm rot="10800000">
            <a:off x="5041261" y="439289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4416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002467C-8B84-AB4E-B852-D5FA17690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524" y="443879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E415902-A764-8B45-91AB-BA76D1589553}"/>
              </a:ext>
            </a:extLst>
          </p:cNvPr>
          <p:cNvGrpSpPr/>
          <p:nvPr/>
        </p:nvGrpSpPr>
        <p:grpSpPr>
          <a:xfrm>
            <a:off x="3086169" y="594982"/>
            <a:ext cx="3913761" cy="1526670"/>
            <a:chOff x="1577632" y="4600511"/>
            <a:chExt cx="10734376" cy="354464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55993B94-0563-0C41-9653-C3FB0740C1A7}"/>
                </a:ext>
              </a:extLst>
            </p:cNvPr>
            <p:cNvSpPr/>
            <p:nvPr/>
          </p:nvSpPr>
          <p:spPr>
            <a:xfrm>
              <a:off x="1577632" y="4643616"/>
              <a:ext cx="10170680" cy="350154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995EE28-2C58-2944-9E01-556EC6AF5484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50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次の</a:t>
              </a:r>
              <a:r>
                <a:rPr kumimoji="1" lang="ja-JP" altLang="en-US" sz="1600" b="1">
                  <a:solidFill>
                    <a:srgbClr val="FF0000"/>
                  </a:solidFill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solidFill>
                    <a:srgbClr val="FF0000"/>
                  </a:solidFill>
                  <a:latin typeface="Meiryo" panose="020B0604030504040204" pitchFamily="34" charset="-128"/>
                </a:rPr>
                <a:t>Pasta-33256</a:t>
              </a:r>
              <a:r>
                <a:rPr kumimoji="1" lang="ja-JP" altLang="en-US" sz="1600" b="1">
                  <a:solidFill>
                    <a:srgbClr val="FF0000"/>
                  </a:solidFill>
                  <a:latin typeface="Meiryo" panose="020B0604030504040204" pitchFamily="34" charset="-128"/>
                </a:rPr>
                <a:t>」はカットせずに</a:t>
              </a:r>
              <a:endParaRPr kumimoji="1" lang="en-US" altLang="ja-JP" sz="1600" b="1" dirty="0">
                <a:solidFill>
                  <a:srgbClr val="FF0000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Slicing-11612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」にピッタリ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くっつけるよ。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22309933-F47A-534A-A02C-BB9DF9D19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17" y="2642191"/>
            <a:ext cx="8020878" cy="3031815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57A329C5-FF29-C54D-8160-E06533F7A22B}"/>
              </a:ext>
            </a:extLst>
          </p:cNvPr>
          <p:cNvSpPr/>
          <p:nvPr/>
        </p:nvSpPr>
        <p:spPr>
          <a:xfrm>
            <a:off x="6205772" y="3608456"/>
            <a:ext cx="2098405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F7780953-D663-F64F-BE13-59854ABE42B5}"/>
              </a:ext>
            </a:extLst>
          </p:cNvPr>
          <p:cNvCxnSpPr>
            <a:cxnSpLocks/>
          </p:cNvCxnSpPr>
          <p:nvPr/>
        </p:nvCxnSpPr>
        <p:spPr>
          <a:xfrm>
            <a:off x="6205772" y="2642191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8E31644-4F2C-E348-909D-3D9BE6A8714F}"/>
              </a:ext>
            </a:extLst>
          </p:cNvPr>
          <p:cNvSpPr txBox="1"/>
          <p:nvPr/>
        </p:nvSpPr>
        <p:spPr>
          <a:xfrm>
            <a:off x="3086168" y="61354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D9FDC5FD-28C1-E949-80BF-81ADE540F548}"/>
              </a:ext>
            </a:extLst>
          </p:cNvPr>
          <p:cNvSpPr/>
          <p:nvPr/>
        </p:nvSpPr>
        <p:spPr>
          <a:xfrm rot="10800000">
            <a:off x="6317376" y="2803386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1042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031B5D7-7B62-ED4A-8866-E04953272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65" y="1989528"/>
            <a:ext cx="7891670" cy="3421977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97A98A6F-32C4-124C-BA88-A0C0A9D0F96C}"/>
              </a:ext>
            </a:extLst>
          </p:cNvPr>
          <p:cNvSpPr/>
          <p:nvPr/>
        </p:nvSpPr>
        <p:spPr>
          <a:xfrm>
            <a:off x="920623" y="3131378"/>
            <a:ext cx="2392861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DDE9FF23-661B-624E-9B1A-1617A6CB4BD7}"/>
              </a:ext>
            </a:extLst>
          </p:cNvPr>
          <p:cNvCxnSpPr>
            <a:cxnSpLocks/>
          </p:cNvCxnSpPr>
          <p:nvPr/>
        </p:nvCxnSpPr>
        <p:spPr>
          <a:xfrm>
            <a:off x="3313485" y="2111713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E775E94B-C21B-C84B-A541-DC9686BEF755}"/>
              </a:ext>
            </a:extLst>
          </p:cNvPr>
          <p:cNvCxnSpPr>
            <a:cxnSpLocks/>
          </p:cNvCxnSpPr>
          <p:nvPr/>
        </p:nvCxnSpPr>
        <p:spPr>
          <a:xfrm>
            <a:off x="4459798" y="2111713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AB87593D-BF64-7C4F-B3F5-970E3F4FA5CB}"/>
              </a:ext>
            </a:extLst>
          </p:cNvPr>
          <p:cNvSpPr/>
          <p:nvPr/>
        </p:nvSpPr>
        <p:spPr>
          <a:xfrm>
            <a:off x="4459798" y="3131377"/>
            <a:ext cx="2392861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30B5CFC-FDBE-F64F-8A4C-DB748262F7E4}"/>
              </a:ext>
            </a:extLst>
          </p:cNvPr>
          <p:cNvGrpSpPr/>
          <p:nvPr/>
        </p:nvGrpSpPr>
        <p:grpSpPr>
          <a:xfrm>
            <a:off x="2332831" y="334963"/>
            <a:ext cx="4709494" cy="1246495"/>
            <a:chOff x="470019" y="614698"/>
            <a:chExt cx="470949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470019" y="614698"/>
              <a:ext cx="470949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steak-16395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」も左に移動させて、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7409BDE-52EA-B346-A03F-29B94C951335}"/>
                </a:ext>
              </a:extLst>
            </p:cNvPr>
            <p:cNvSpPr txBox="1"/>
            <p:nvPr/>
          </p:nvSpPr>
          <p:spPr>
            <a:xfrm>
              <a:off x="2824766" y="68265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138339F-2F9D-CC4B-B0BB-C42623E48F00}"/>
                </a:ext>
              </a:extLst>
            </p:cNvPr>
            <p:cNvSpPr txBox="1"/>
            <p:nvPr/>
          </p:nvSpPr>
          <p:spPr>
            <a:xfrm>
              <a:off x="3479760" y="68265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3DDAD24-378E-EF4D-B1D4-C349D7BF2FFC}"/>
                </a:ext>
              </a:extLst>
            </p:cNvPr>
            <p:cNvSpPr txBox="1"/>
            <p:nvPr/>
          </p:nvSpPr>
          <p:spPr>
            <a:xfrm>
              <a:off x="542006" y="129407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8D82B53-67CC-4243-BEE4-132040E6CFC1}"/>
                </a:ext>
              </a:extLst>
            </p:cNvPr>
            <p:cNvSpPr txBox="1"/>
            <p:nvPr/>
          </p:nvSpPr>
          <p:spPr>
            <a:xfrm>
              <a:off x="999172" y="129407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4ED7BDB-AB8D-0543-8A02-174023189CEB}"/>
                </a:ext>
              </a:extLst>
            </p:cNvPr>
            <p:cNvSpPr txBox="1"/>
            <p:nvPr/>
          </p:nvSpPr>
          <p:spPr>
            <a:xfrm>
              <a:off x="1649035" y="129407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E2E4BFCD-E8C8-0246-8B53-AC9B163BD1BC}"/>
              </a:ext>
            </a:extLst>
          </p:cNvPr>
          <p:cNvGrpSpPr/>
          <p:nvPr/>
        </p:nvGrpSpPr>
        <p:grpSpPr>
          <a:xfrm>
            <a:off x="5342572" y="2162846"/>
            <a:ext cx="1739863" cy="795213"/>
            <a:chOff x="6270202" y="2729786"/>
            <a:chExt cx="1044998" cy="795213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D0FE4651-DD03-154C-A7D8-C9E6885CEAD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0" name="吹き出し: 角を丸めた四角形 19">
                <a:extLst>
                  <a:ext uri="{FF2B5EF4-FFF2-40B4-BE49-F238E27FC236}">
                    <a16:creationId xmlns:a16="http://schemas.microsoft.com/office/drawing/2014/main" id="{64F34C4E-C73A-D446-923D-52602CD05185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41A2756D-C2C5-534B-A5FE-CF5408FC961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BD9FFB8-9235-CC4A-97FE-97F7E1D6430E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36D78BF-6525-DA4B-A324-8191EA36E7D4}"/>
              </a:ext>
            </a:extLst>
          </p:cNvPr>
          <p:cNvSpPr txBox="1"/>
          <p:nvPr/>
        </p:nvSpPr>
        <p:spPr>
          <a:xfrm>
            <a:off x="6198248" y="218339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57567C2-D38E-0B44-97F1-25D243B8B3CE}"/>
              </a:ext>
            </a:extLst>
          </p:cNvPr>
          <p:cNvGrpSpPr/>
          <p:nvPr/>
        </p:nvGrpSpPr>
        <p:grpSpPr>
          <a:xfrm>
            <a:off x="735283" y="2211700"/>
            <a:ext cx="1789849" cy="846385"/>
            <a:chOff x="33910" y="3243737"/>
            <a:chExt cx="1789849" cy="846385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836F93B7-25D5-DF4B-94F1-3C8215A555B2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26" name="グループ化 25">
                <a:extLst>
                  <a:ext uri="{FF2B5EF4-FFF2-40B4-BE49-F238E27FC236}">
                    <a16:creationId xmlns:a16="http://schemas.microsoft.com/office/drawing/2014/main" id="{6ED11E06-65E1-EE4B-BC85-495B285DE1A6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8" name="吹き出し: 角を丸めた四角形 19">
                  <a:extLst>
                    <a:ext uri="{FF2B5EF4-FFF2-40B4-BE49-F238E27FC236}">
                      <a16:creationId xmlns:a16="http://schemas.microsoft.com/office/drawing/2014/main" id="{1967E91C-51C6-CE48-B479-9B6AB673D931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6F1B8DC0-7A87-1B49-9954-84A7503BA2EA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23E64759-214B-6348-93CC-31718C11C966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5B15CF0-E77C-C04B-9631-415BF738FD50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FEF0C18A-4673-F540-A3B9-9F5B99F93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670" y="4738446"/>
            <a:ext cx="1062095" cy="1692565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B91D8F81-6068-EC45-81E6-A75D8BBAE40F}"/>
              </a:ext>
            </a:extLst>
          </p:cNvPr>
          <p:cNvGrpSpPr/>
          <p:nvPr/>
        </p:nvGrpSpPr>
        <p:grpSpPr>
          <a:xfrm>
            <a:off x="1834788" y="5248363"/>
            <a:ext cx="2645714" cy="651426"/>
            <a:chOff x="2473693" y="919958"/>
            <a:chExt cx="3104850" cy="3084738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91CC8511-88D8-B145-9664-5D3BCE6DE1B5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34" name="吹き出し: 角を丸めた四角形 19">
                <a:extLst>
                  <a:ext uri="{FF2B5EF4-FFF2-40B4-BE49-F238E27FC236}">
                    <a16:creationId xmlns:a16="http://schemas.microsoft.com/office/drawing/2014/main" id="{6C1D2A74-0419-C449-BA35-6E73063908F2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7DD3AA69-8758-5244-958A-2C3F987CB1D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9758171-4D66-4349-8776-44F1ECB959FA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5412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両端は削除しよう。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4CEC9BC-FE28-D849-9842-53D1FFA2D3B6}"/>
              </a:ext>
            </a:extLst>
          </p:cNvPr>
          <p:cNvSpPr txBox="1"/>
          <p:nvPr/>
        </p:nvSpPr>
        <p:spPr>
          <a:xfrm>
            <a:off x="1817786" y="5326189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4106DB4-04D7-6E48-927C-2DD793356A36}"/>
              </a:ext>
            </a:extLst>
          </p:cNvPr>
          <p:cNvSpPr txBox="1"/>
          <p:nvPr/>
        </p:nvSpPr>
        <p:spPr>
          <a:xfrm>
            <a:off x="2506533" y="532618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2969268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A659007-2FD3-6B4F-84EE-C23BF4A10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28" y="197858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31A3CE0-2F8E-324B-9C89-F7FAACFF78B1}"/>
              </a:ext>
            </a:extLst>
          </p:cNvPr>
          <p:cNvGrpSpPr/>
          <p:nvPr/>
        </p:nvGrpSpPr>
        <p:grpSpPr>
          <a:xfrm>
            <a:off x="3107145" y="540217"/>
            <a:ext cx="5076641" cy="1034228"/>
            <a:chOff x="1577632" y="4600511"/>
            <a:chExt cx="10734376" cy="2401287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FD1E9A6-8B3C-8C4D-B63B-6A3118E28A58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CF8437B-810B-CE47-802C-EC640B1D2129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三つ目の素材とピッタリくっつくように繋げよう！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8ADBA0-E512-014E-B8AE-F1062034CF67}"/>
              </a:ext>
            </a:extLst>
          </p:cNvPr>
          <p:cNvSpPr txBox="1"/>
          <p:nvPr/>
        </p:nvSpPr>
        <p:spPr>
          <a:xfrm>
            <a:off x="3835193" y="56891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ABF119-6C77-F540-83F4-EE45A706E810}"/>
              </a:ext>
            </a:extLst>
          </p:cNvPr>
          <p:cNvSpPr txBox="1"/>
          <p:nvPr/>
        </p:nvSpPr>
        <p:spPr>
          <a:xfrm>
            <a:off x="3092857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5208E3-68FE-EF45-8729-EB76F5713605}"/>
              </a:ext>
            </a:extLst>
          </p:cNvPr>
          <p:cNvSpPr txBox="1"/>
          <p:nvPr/>
        </p:nvSpPr>
        <p:spPr>
          <a:xfrm>
            <a:off x="3543054" y="10662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647BCBF-ACD6-9B40-93AD-E7C297063838}"/>
              </a:ext>
            </a:extLst>
          </p:cNvPr>
          <p:cNvSpPr txBox="1"/>
          <p:nvPr/>
        </p:nvSpPr>
        <p:spPr>
          <a:xfrm>
            <a:off x="3874950" y="106622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FFDFB19-D5A6-F74D-A014-5579E731A23B}"/>
              </a:ext>
            </a:extLst>
          </p:cNvPr>
          <p:cNvSpPr txBox="1"/>
          <p:nvPr/>
        </p:nvSpPr>
        <p:spPr>
          <a:xfrm>
            <a:off x="6718593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D89193C-2559-EC49-9B9E-A4D7F9934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46" y="2666199"/>
            <a:ext cx="8468139" cy="2522019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ADD772C0-5B00-9A4C-B7A4-7C9F3B3096A6}"/>
              </a:ext>
            </a:extLst>
          </p:cNvPr>
          <p:cNvCxnSpPr>
            <a:cxnSpLocks/>
          </p:cNvCxnSpPr>
          <p:nvPr/>
        </p:nvCxnSpPr>
        <p:spPr>
          <a:xfrm>
            <a:off x="2859598" y="2221043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6866440C-406C-B545-924A-765048DBAE63}"/>
              </a:ext>
            </a:extLst>
          </p:cNvPr>
          <p:cNvSpPr/>
          <p:nvPr/>
        </p:nvSpPr>
        <p:spPr>
          <a:xfrm>
            <a:off x="2859599" y="3429000"/>
            <a:ext cx="975594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4DB7CC96-9805-EE44-8DB1-F29B4D068283}"/>
              </a:ext>
            </a:extLst>
          </p:cNvPr>
          <p:cNvSpPr/>
          <p:nvPr/>
        </p:nvSpPr>
        <p:spPr>
          <a:xfrm rot="10800000">
            <a:off x="3967307" y="335480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3501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6BE8532-336B-D74B-89C6-C8E6DB6DD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593" y="1108529"/>
            <a:ext cx="1342120" cy="1018718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31924B4-2F49-1442-97E5-D2BA74DAED7C}"/>
              </a:ext>
            </a:extLst>
          </p:cNvPr>
          <p:cNvGrpSpPr/>
          <p:nvPr/>
        </p:nvGrpSpPr>
        <p:grpSpPr>
          <a:xfrm>
            <a:off x="3311384" y="1284701"/>
            <a:ext cx="3954120" cy="1076369"/>
            <a:chOff x="2671152" y="5226608"/>
            <a:chExt cx="4601198" cy="1076369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745D235A-884F-124A-93CA-896FE0DAE56D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1076369"/>
              <a:chOff x="1577632" y="4600511"/>
              <a:chExt cx="10170684" cy="2435869"/>
            </a:xfrm>
          </p:grpSpPr>
          <p:sp>
            <p:nvSpPr>
              <p:cNvPr id="20" name="吹き出し: 角を丸めた四角形 60">
                <a:extLst>
                  <a:ext uri="{FF2B5EF4-FFF2-40B4-BE49-F238E27FC236}">
                    <a16:creationId xmlns:a16="http://schemas.microsoft.com/office/drawing/2014/main" id="{E5E5C0D9-DB66-9D48-8BAF-41D4451F2C0E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1" cy="2392765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F80EB16-7D55-B14B-B11B-9C7CA917280C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2298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料理が運ばれてくる部分を使うよ。</a:t>
                </a:r>
                <a:endPara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動画を再生して必要な部分だけ残そう！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C5500C8-D6A1-B64C-97D8-817617AEF150}"/>
                </a:ext>
              </a:extLst>
            </p:cNvPr>
            <p:cNvSpPr txBox="1"/>
            <p:nvPr/>
          </p:nvSpPr>
          <p:spPr>
            <a:xfrm>
              <a:off x="4827285" y="5283608"/>
              <a:ext cx="6625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5A736A9-A526-C24D-BD7E-48F9BE64ECE7}"/>
                </a:ext>
              </a:extLst>
            </p:cNvPr>
            <p:cNvSpPr txBox="1"/>
            <p:nvPr/>
          </p:nvSpPr>
          <p:spPr>
            <a:xfrm>
              <a:off x="2671152" y="5283608"/>
              <a:ext cx="8117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りょうり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11073DF-A205-9642-B6E3-48162E640BAC}"/>
                </a:ext>
              </a:extLst>
            </p:cNvPr>
            <p:cNvSpPr txBox="1"/>
            <p:nvPr/>
          </p:nvSpPr>
          <p:spPr>
            <a:xfrm>
              <a:off x="3502757" y="5283608"/>
              <a:ext cx="5133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はこ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CA54E86-9341-2749-8D44-30E2E2C9FC4D}"/>
                </a:ext>
              </a:extLst>
            </p:cNvPr>
            <p:cNvSpPr txBox="1"/>
            <p:nvPr/>
          </p:nvSpPr>
          <p:spPr>
            <a:xfrm>
              <a:off x="5467587" y="5283608"/>
              <a:ext cx="5133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5E844C16-376F-4948-B6D7-076ACB91A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77" y="2597117"/>
            <a:ext cx="7415354" cy="2976182"/>
          </a:xfrm>
          <a:prstGeom prst="rect">
            <a:avLst/>
          </a:prstGeom>
        </p:spPr>
      </p:pic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09AEB14-9DE3-ED40-AB0B-6D7474533A4E}"/>
              </a:ext>
            </a:extLst>
          </p:cNvPr>
          <p:cNvCxnSpPr>
            <a:cxnSpLocks/>
          </p:cNvCxnSpPr>
          <p:nvPr/>
        </p:nvCxnSpPr>
        <p:spPr>
          <a:xfrm>
            <a:off x="3384533" y="2426896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DB1C1433-6043-A84B-A41D-2F0111CC0A1F}"/>
              </a:ext>
            </a:extLst>
          </p:cNvPr>
          <p:cNvSpPr/>
          <p:nvPr/>
        </p:nvSpPr>
        <p:spPr>
          <a:xfrm>
            <a:off x="601576" y="3709042"/>
            <a:ext cx="2782953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8EBC3694-A526-8047-8A45-3416BA3DF6D4}"/>
              </a:ext>
            </a:extLst>
          </p:cNvPr>
          <p:cNvCxnSpPr>
            <a:cxnSpLocks/>
          </p:cNvCxnSpPr>
          <p:nvPr/>
        </p:nvCxnSpPr>
        <p:spPr>
          <a:xfrm>
            <a:off x="6302684" y="2416957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E5CA2428-50CC-FD4A-A9F7-E10A2D52AC67}"/>
              </a:ext>
            </a:extLst>
          </p:cNvPr>
          <p:cNvSpPr/>
          <p:nvPr/>
        </p:nvSpPr>
        <p:spPr>
          <a:xfrm>
            <a:off x="6302684" y="3624914"/>
            <a:ext cx="1302607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C36E8810-55EB-2549-8786-7E05D8FE6496}"/>
              </a:ext>
            </a:extLst>
          </p:cNvPr>
          <p:cNvGrpSpPr/>
          <p:nvPr/>
        </p:nvGrpSpPr>
        <p:grpSpPr>
          <a:xfrm>
            <a:off x="837976" y="2862657"/>
            <a:ext cx="1789849" cy="846385"/>
            <a:chOff x="33910" y="3243737"/>
            <a:chExt cx="1789849" cy="846385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DFF66EEA-D921-7D42-88CC-A15850F2CDF0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1DB15F5E-E289-C94F-90B5-BA7389D46D0C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31" name="吹き出し: 角を丸めた四角形 19">
                  <a:extLst>
                    <a:ext uri="{FF2B5EF4-FFF2-40B4-BE49-F238E27FC236}">
                      <a16:creationId xmlns:a16="http://schemas.microsoft.com/office/drawing/2014/main" id="{9FDA32BA-194A-784A-8277-D4F39E5429C5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69A34909-210F-9041-806B-D1F97C015BB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26C49105-86BE-7049-86E4-150B10E6E819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67AD977-7D48-164A-9013-10A0098A4656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E5F2AF2D-C0EF-3D4D-B33B-F18C93EA8B06}"/>
              </a:ext>
            </a:extLst>
          </p:cNvPr>
          <p:cNvGrpSpPr/>
          <p:nvPr/>
        </p:nvGrpSpPr>
        <p:grpSpPr>
          <a:xfrm>
            <a:off x="6898576" y="2739621"/>
            <a:ext cx="1739863" cy="795213"/>
            <a:chOff x="6270202" y="2729786"/>
            <a:chExt cx="1044998" cy="795213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4DF0B26D-10A3-4849-AED2-71E8DA58B48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6" name="吹き出し: 角を丸めた四角形 19">
                <a:extLst>
                  <a:ext uri="{FF2B5EF4-FFF2-40B4-BE49-F238E27FC236}">
                    <a16:creationId xmlns:a16="http://schemas.microsoft.com/office/drawing/2014/main" id="{9E21FD5E-6674-F54E-925A-F960AD79175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EA28C55A-60ED-5447-81E8-CFAF760C91C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74773D5-B5C9-7E4D-9CE8-0B366E599B8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9537AAD-5E14-9E43-B7F9-0BCE4C87390A}"/>
              </a:ext>
            </a:extLst>
          </p:cNvPr>
          <p:cNvSpPr txBox="1"/>
          <p:nvPr/>
        </p:nvSpPr>
        <p:spPr>
          <a:xfrm>
            <a:off x="7754252" y="276016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9E12F6C-C906-764A-81A2-FBDE4CED69B9}"/>
              </a:ext>
            </a:extLst>
          </p:cNvPr>
          <p:cNvGrpSpPr/>
          <p:nvPr/>
        </p:nvGrpSpPr>
        <p:grpSpPr>
          <a:xfrm>
            <a:off x="1247469" y="273290"/>
            <a:ext cx="6494085" cy="630942"/>
            <a:chOff x="1247469" y="273290"/>
            <a:chExt cx="6494085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47469" y="273290"/>
              <a:ext cx="6494085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Lunch-2339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」は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4F6784B-D1CD-7F4A-B9C0-76E9C256284A}"/>
                </a:ext>
              </a:extLst>
            </p:cNvPr>
            <p:cNvSpPr txBox="1"/>
            <p:nvPr/>
          </p:nvSpPr>
          <p:spPr>
            <a:xfrm>
              <a:off x="3645874" y="38107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DB6751D-A696-3D4F-85E9-45D49B38835A}"/>
                </a:ext>
              </a:extLst>
            </p:cNvPr>
            <p:cNvSpPr txBox="1"/>
            <p:nvPr/>
          </p:nvSpPr>
          <p:spPr>
            <a:xfrm>
              <a:off x="4152723" y="38107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FDA2C52E-39BD-AF4B-92BE-5F6D339C203B}"/>
                </a:ext>
              </a:extLst>
            </p:cNvPr>
            <p:cNvSpPr txBox="1"/>
            <p:nvPr/>
          </p:nvSpPr>
          <p:spPr>
            <a:xfrm>
              <a:off x="4872315" y="38107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2" name="図 41">
            <a:extLst>
              <a:ext uri="{FF2B5EF4-FFF2-40B4-BE49-F238E27FC236}">
                <a16:creationId xmlns:a16="http://schemas.microsoft.com/office/drawing/2014/main" id="{C8FB1AE4-0B3D-CF49-B01D-162956C4E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488" y="5003209"/>
            <a:ext cx="1062095" cy="1692565"/>
          </a:xfrm>
          <a:prstGeom prst="rect">
            <a:avLst/>
          </a:prstGeom>
        </p:spPr>
      </p:pic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60572A82-D63F-D846-AEE7-23782A9E5CDB}"/>
              </a:ext>
            </a:extLst>
          </p:cNvPr>
          <p:cNvGrpSpPr/>
          <p:nvPr/>
        </p:nvGrpSpPr>
        <p:grpSpPr>
          <a:xfrm>
            <a:off x="1835606" y="5513126"/>
            <a:ext cx="2645714" cy="651426"/>
            <a:chOff x="2473693" y="919958"/>
            <a:chExt cx="3104850" cy="3084738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A7C1E7A7-F93E-1249-8A7C-0FD261A6BFD9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46" name="吹き出し: 角を丸めた四角形 19">
                <a:extLst>
                  <a:ext uri="{FF2B5EF4-FFF2-40B4-BE49-F238E27FC236}">
                    <a16:creationId xmlns:a16="http://schemas.microsoft.com/office/drawing/2014/main" id="{BF450B11-B574-AB47-AE59-405B865CCB06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391C431-D9B7-1046-AD44-18991A7DD74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85C3E79-6B99-434B-BBCE-6169FEB8F415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5412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両端は削除しよう。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B6C9A5F-3A6E-DF4D-99D4-DD43AD651F12}"/>
              </a:ext>
            </a:extLst>
          </p:cNvPr>
          <p:cNvSpPr txBox="1"/>
          <p:nvPr/>
        </p:nvSpPr>
        <p:spPr>
          <a:xfrm>
            <a:off x="1818604" y="559095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A009CA0-9F99-D740-85EF-2EED38311DA7}"/>
              </a:ext>
            </a:extLst>
          </p:cNvPr>
          <p:cNvSpPr txBox="1"/>
          <p:nvPr/>
        </p:nvSpPr>
        <p:spPr>
          <a:xfrm>
            <a:off x="2507351" y="559095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0277495-FDCB-0C40-8DFD-4875E456371B}"/>
              </a:ext>
            </a:extLst>
          </p:cNvPr>
          <p:cNvSpPr txBox="1"/>
          <p:nvPr/>
        </p:nvSpPr>
        <p:spPr>
          <a:xfrm>
            <a:off x="3304985" y="182843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C36F06C-1112-CF47-A482-87F5A565572E}"/>
              </a:ext>
            </a:extLst>
          </p:cNvPr>
          <p:cNvSpPr txBox="1"/>
          <p:nvPr/>
        </p:nvSpPr>
        <p:spPr>
          <a:xfrm>
            <a:off x="3874373" y="182843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さいせい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5489C55-1EEC-8846-BAE3-20AF6F331C87}"/>
              </a:ext>
            </a:extLst>
          </p:cNvPr>
          <p:cNvSpPr txBox="1"/>
          <p:nvPr/>
        </p:nvSpPr>
        <p:spPr>
          <a:xfrm>
            <a:off x="4744075" y="182843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C5569AE-C199-D14A-99E6-5792C08591B7}"/>
              </a:ext>
            </a:extLst>
          </p:cNvPr>
          <p:cNvSpPr txBox="1"/>
          <p:nvPr/>
        </p:nvSpPr>
        <p:spPr>
          <a:xfrm>
            <a:off x="5313462" y="1828438"/>
            <a:ext cx="6584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E2B31E0-50A8-3F48-AD3C-6AA181128325}"/>
              </a:ext>
            </a:extLst>
          </p:cNvPr>
          <p:cNvSpPr txBox="1"/>
          <p:nvPr/>
        </p:nvSpPr>
        <p:spPr>
          <a:xfrm>
            <a:off x="6133029" y="182843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のこ</a:t>
            </a:r>
          </a:p>
        </p:txBody>
      </p:sp>
    </p:spTree>
    <p:extLst>
      <p:ext uri="{BB962C8B-B14F-4D97-AF65-F5344CB8AC3E}">
        <p14:creationId xmlns:p14="http://schemas.microsoft.com/office/powerpoint/2010/main" val="1313222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F4D0B37-FFBC-FF4C-B8AA-B624F2C92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320" y="397968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4D74DEC-01F2-8C4D-9202-52CBB9440103}"/>
              </a:ext>
            </a:extLst>
          </p:cNvPr>
          <p:cNvGrpSpPr/>
          <p:nvPr/>
        </p:nvGrpSpPr>
        <p:grpSpPr>
          <a:xfrm>
            <a:off x="3172350" y="611121"/>
            <a:ext cx="4152789" cy="1508105"/>
            <a:chOff x="1577632" y="4600511"/>
            <a:chExt cx="10734376" cy="3501542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44B5AA9E-6CD8-8F4E-A68F-C29F13890138}"/>
                </a:ext>
              </a:extLst>
            </p:cNvPr>
            <p:cNvSpPr/>
            <p:nvPr/>
          </p:nvSpPr>
          <p:spPr>
            <a:xfrm>
              <a:off x="1577632" y="4643616"/>
              <a:ext cx="10170680" cy="3451414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D9B58BB-BF79-6741-ABCE-72B854F810F5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350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Lunch-2339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」もカットが完了したら、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四つ目の素材とピッタリくっつくように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繋げるよ！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4A89B93-C439-6145-ACEE-CC43CC9EB1D4}"/>
              </a:ext>
            </a:extLst>
          </p:cNvPr>
          <p:cNvSpPr txBox="1"/>
          <p:nvPr/>
        </p:nvSpPr>
        <p:spPr>
          <a:xfrm>
            <a:off x="5663993" y="66067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0E0AFA5-5444-4B43-9310-936AEFFC9ADA}"/>
              </a:ext>
            </a:extLst>
          </p:cNvPr>
          <p:cNvSpPr txBox="1"/>
          <p:nvPr/>
        </p:nvSpPr>
        <p:spPr>
          <a:xfrm>
            <a:off x="3152188" y="112349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A647855-C203-7748-B326-A8901A48971F}"/>
              </a:ext>
            </a:extLst>
          </p:cNvPr>
          <p:cNvSpPr txBox="1"/>
          <p:nvPr/>
        </p:nvSpPr>
        <p:spPr>
          <a:xfrm>
            <a:off x="3605789" y="11234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42E9C7-797A-3147-B66C-701918CC455F}"/>
              </a:ext>
            </a:extLst>
          </p:cNvPr>
          <p:cNvSpPr txBox="1"/>
          <p:nvPr/>
        </p:nvSpPr>
        <p:spPr>
          <a:xfrm>
            <a:off x="3995405" y="11234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EAEC795-E50B-D448-9239-FE630F8BFB79}"/>
              </a:ext>
            </a:extLst>
          </p:cNvPr>
          <p:cNvSpPr txBox="1"/>
          <p:nvPr/>
        </p:nvSpPr>
        <p:spPr>
          <a:xfrm>
            <a:off x="3152188" y="162587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67404D3-9340-7E46-B380-68057FAB6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7" y="2472169"/>
            <a:ext cx="7941365" cy="3816920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0B86E28C-B4CC-EC42-AD82-4CD4EC0C3F46}"/>
              </a:ext>
            </a:extLst>
          </p:cNvPr>
          <p:cNvCxnSpPr>
            <a:cxnSpLocks/>
          </p:cNvCxnSpPr>
          <p:nvPr/>
        </p:nvCxnSpPr>
        <p:spPr>
          <a:xfrm>
            <a:off x="3962842" y="2837269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47DF9CED-B703-6843-9509-CEEFD081A656}"/>
              </a:ext>
            </a:extLst>
          </p:cNvPr>
          <p:cNvSpPr/>
          <p:nvPr/>
        </p:nvSpPr>
        <p:spPr>
          <a:xfrm>
            <a:off x="3962841" y="3936241"/>
            <a:ext cx="3196885" cy="8050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70A3A76F-198A-F146-BBBB-186B16725035}"/>
              </a:ext>
            </a:extLst>
          </p:cNvPr>
          <p:cNvSpPr/>
          <p:nvPr/>
        </p:nvSpPr>
        <p:spPr>
          <a:xfrm rot="10800000">
            <a:off x="7235308" y="3936241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1623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A2669982-2D11-484F-9863-5C530E88C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190" y="2770115"/>
            <a:ext cx="6514705" cy="401638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87564" y="-60275"/>
            <a:ext cx="659667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動画の中にトランジションを入れていきます。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トランジション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」をクリックして「デフォルト」から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搭載素材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130E74A-D1F1-1F48-86EE-A092D7406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715" y="1257221"/>
            <a:ext cx="1062095" cy="1692565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0794BD07-70F5-6740-9F2B-0D84613A43B7}"/>
              </a:ext>
            </a:extLst>
          </p:cNvPr>
          <p:cNvSpPr/>
          <p:nvPr/>
        </p:nvSpPr>
        <p:spPr>
          <a:xfrm>
            <a:off x="3266747" y="2904865"/>
            <a:ext cx="818236" cy="4245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C8C2EB00-9F57-F048-B7A7-CE579A09AAD5}"/>
              </a:ext>
            </a:extLst>
          </p:cNvPr>
          <p:cNvSpPr/>
          <p:nvPr/>
        </p:nvSpPr>
        <p:spPr>
          <a:xfrm>
            <a:off x="1367975" y="3396392"/>
            <a:ext cx="667584" cy="2386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23506BDB-B05C-0B48-B465-D54F3183B973}"/>
              </a:ext>
            </a:extLst>
          </p:cNvPr>
          <p:cNvSpPr/>
          <p:nvPr/>
        </p:nvSpPr>
        <p:spPr>
          <a:xfrm>
            <a:off x="1122068" y="3876213"/>
            <a:ext cx="1939183" cy="2927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6D70349-6D37-124F-909B-313254642C89}"/>
              </a:ext>
            </a:extLst>
          </p:cNvPr>
          <p:cNvSpPr txBox="1"/>
          <p:nvPr/>
        </p:nvSpPr>
        <p:spPr>
          <a:xfrm>
            <a:off x="1319173" y="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700CE9E-DBAD-BB48-9A0A-12361771D104}"/>
              </a:ext>
            </a:extLst>
          </p:cNvPr>
          <p:cNvSpPr txBox="1"/>
          <p:nvPr/>
        </p:nvSpPr>
        <p:spPr>
          <a:xfrm>
            <a:off x="2035559" y="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628FAA6-4287-BB4C-B89F-5366E4BFB7E2}"/>
              </a:ext>
            </a:extLst>
          </p:cNvPr>
          <p:cNvSpPr txBox="1"/>
          <p:nvPr/>
        </p:nvSpPr>
        <p:spPr>
          <a:xfrm>
            <a:off x="4676117" y="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53AF3B7-DCE0-1E43-945C-B2517A4903E1}"/>
              </a:ext>
            </a:extLst>
          </p:cNvPr>
          <p:cNvSpPr txBox="1"/>
          <p:nvPr/>
        </p:nvSpPr>
        <p:spPr>
          <a:xfrm>
            <a:off x="1603866" y="1191930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7B97C1B-3547-694F-A3F8-44B53CE14899}"/>
              </a:ext>
            </a:extLst>
          </p:cNvPr>
          <p:cNvGrpSpPr/>
          <p:nvPr/>
        </p:nvGrpSpPr>
        <p:grpSpPr>
          <a:xfrm>
            <a:off x="4084983" y="1764034"/>
            <a:ext cx="3014760" cy="1113250"/>
            <a:chOff x="1447488" y="1749221"/>
            <a:chExt cx="3014760" cy="111325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57AC4FDB-FB05-DB47-A1C1-F2016305ECE4}"/>
                </a:ext>
              </a:extLst>
            </p:cNvPr>
            <p:cNvGrpSpPr/>
            <p:nvPr/>
          </p:nvGrpSpPr>
          <p:grpSpPr>
            <a:xfrm>
              <a:off x="1447488" y="1749221"/>
              <a:ext cx="3014760" cy="1113250"/>
              <a:chOff x="2473693" y="919958"/>
              <a:chExt cx="3104850" cy="5799287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1D8B3E33-920A-8641-8938-C1808F5568E1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0807D3D9-021C-2B48-871E-B87F0B68C79E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DDCFE03-21F3-B643-81DD-678E4F16821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A9BC632-C1F8-6D45-9DA1-DADE0E0E2170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5356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トランジションの一覧が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表示されたね！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8C443C1-8A3C-BB41-97E9-B983393A369A}"/>
                </a:ext>
              </a:extLst>
            </p:cNvPr>
            <p:cNvSpPr txBox="1"/>
            <p:nvPr/>
          </p:nvSpPr>
          <p:spPr>
            <a:xfrm>
              <a:off x="3266747" y="180177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E6B1B6F-1D8C-4749-912D-B4D3492B5409}"/>
                </a:ext>
              </a:extLst>
            </p:cNvPr>
            <p:cNvSpPr txBox="1"/>
            <p:nvPr/>
          </p:nvSpPr>
          <p:spPr>
            <a:xfrm>
              <a:off x="1509922" y="236130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C36E1E4-262E-024C-B83A-787F931BC5EA}"/>
              </a:ext>
            </a:extLst>
          </p:cNvPr>
          <p:cNvGrpSpPr/>
          <p:nvPr/>
        </p:nvGrpSpPr>
        <p:grpSpPr>
          <a:xfrm>
            <a:off x="292965" y="4357145"/>
            <a:ext cx="1310901" cy="795213"/>
            <a:chOff x="6270202" y="2729786"/>
            <a:chExt cx="1044998" cy="795213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A5B8AA48-A8AA-1E4F-B073-B9FA570AA8DF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81C9AE77-F0B5-4B45-BDB8-A93BAAA64A9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E56592C7-8BC1-9743-9154-F9AC3511E05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EF976EC-AD5C-654E-8C43-3C404C16D4A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3636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E67BEB4-C2FF-AB4B-8961-FCBE269E0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41" y="2203165"/>
            <a:ext cx="7176052" cy="416027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7451850-2833-C04C-A5F8-F30B770D8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061" y="1146388"/>
            <a:ext cx="1090465" cy="1847439"/>
          </a:xfrm>
          <a:prstGeom prst="rect">
            <a:avLst/>
          </a:prstGeom>
        </p:spPr>
      </p:pic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51735161-4D9E-BA42-BD3F-4C5AA6EF5930}"/>
              </a:ext>
            </a:extLst>
          </p:cNvPr>
          <p:cNvSpPr/>
          <p:nvPr/>
        </p:nvSpPr>
        <p:spPr>
          <a:xfrm>
            <a:off x="3107901" y="3307252"/>
            <a:ext cx="777473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33983DB2-218B-9C4E-9A53-E674DA9D71FC}"/>
              </a:ext>
            </a:extLst>
          </p:cNvPr>
          <p:cNvCxnSpPr>
            <a:cxnSpLocks/>
          </p:cNvCxnSpPr>
          <p:nvPr/>
        </p:nvCxnSpPr>
        <p:spPr>
          <a:xfrm flipH="1">
            <a:off x="2240948" y="3791205"/>
            <a:ext cx="855286" cy="20420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49FFD067-B792-3D40-AD09-100F0468EA05}"/>
              </a:ext>
            </a:extLst>
          </p:cNvPr>
          <p:cNvCxnSpPr>
            <a:cxnSpLocks/>
          </p:cNvCxnSpPr>
          <p:nvPr/>
        </p:nvCxnSpPr>
        <p:spPr>
          <a:xfrm>
            <a:off x="3305970" y="3890846"/>
            <a:ext cx="955731" cy="19315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95AFCF3C-7E06-D743-A4E4-C0082C916195}"/>
              </a:ext>
            </a:extLst>
          </p:cNvPr>
          <p:cNvCxnSpPr>
            <a:cxnSpLocks/>
          </p:cNvCxnSpPr>
          <p:nvPr/>
        </p:nvCxnSpPr>
        <p:spPr>
          <a:xfrm>
            <a:off x="3871676" y="3787847"/>
            <a:ext cx="2237713" cy="21259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12B49C5C-E0C8-704F-AE9E-B98916C195A2}"/>
              </a:ext>
            </a:extLst>
          </p:cNvPr>
          <p:cNvCxnSpPr>
            <a:cxnSpLocks/>
          </p:cNvCxnSpPr>
          <p:nvPr/>
        </p:nvCxnSpPr>
        <p:spPr>
          <a:xfrm>
            <a:off x="3702071" y="3890846"/>
            <a:ext cx="1697552" cy="20229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11CE92B-C5C8-E341-9FBF-BBE82B822AF1}"/>
              </a:ext>
            </a:extLst>
          </p:cNvPr>
          <p:cNvGrpSpPr/>
          <p:nvPr/>
        </p:nvGrpSpPr>
        <p:grpSpPr>
          <a:xfrm>
            <a:off x="2218631" y="111452"/>
            <a:ext cx="4544834" cy="1246495"/>
            <a:chOff x="963362" y="249017"/>
            <a:chExt cx="454483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963362" y="249017"/>
              <a:ext cx="454483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ブラインド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動画素材の間全てにドラッグします。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618D901-9585-FC4C-8C64-C8E6B933282E}"/>
                </a:ext>
              </a:extLst>
            </p:cNvPr>
            <p:cNvSpPr txBox="1"/>
            <p:nvPr/>
          </p:nvSpPr>
          <p:spPr>
            <a:xfrm>
              <a:off x="1028954" y="905017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EB6E36B-A660-0B48-81FB-CC64506DEF19}"/>
                </a:ext>
              </a:extLst>
            </p:cNvPr>
            <p:cNvSpPr txBox="1"/>
            <p:nvPr/>
          </p:nvSpPr>
          <p:spPr>
            <a:xfrm>
              <a:off x="2180990" y="905017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あいだすべ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DB2FBA6-039B-914F-8045-ED5ED6D4D8DC}"/>
              </a:ext>
            </a:extLst>
          </p:cNvPr>
          <p:cNvGrpSpPr/>
          <p:nvPr/>
        </p:nvGrpSpPr>
        <p:grpSpPr>
          <a:xfrm>
            <a:off x="4261701" y="1494268"/>
            <a:ext cx="3858569" cy="1034228"/>
            <a:chOff x="2841725" y="966276"/>
            <a:chExt cx="5096218" cy="1034228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9B9F914-799E-1E4D-B695-2A1172516953}"/>
                </a:ext>
              </a:extLst>
            </p:cNvPr>
            <p:cNvGrpSpPr/>
            <p:nvPr/>
          </p:nvGrpSpPr>
          <p:grpSpPr>
            <a:xfrm>
              <a:off x="2861302" y="966276"/>
              <a:ext cx="5076641" cy="1034228"/>
              <a:chOff x="1577632" y="4600511"/>
              <a:chExt cx="10734376" cy="2401287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293E7EB1-7C90-2E43-A1E8-F3CA2D088BD0}"/>
                  </a:ext>
                </a:extLst>
              </p:cNvPr>
              <p:cNvSpPr/>
              <p:nvPr/>
            </p:nvSpPr>
            <p:spPr>
              <a:xfrm>
                <a:off x="1577632" y="4643616"/>
                <a:ext cx="10170681" cy="235818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827BB12-68F0-ED48-98CC-74E446D226AD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734374" cy="2358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再生すると、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映像の間に影のようなものが入るよ！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DECFA9C-D087-8842-BCDA-C32375C84173}"/>
                </a:ext>
              </a:extLst>
            </p:cNvPr>
            <p:cNvSpPr txBox="1"/>
            <p:nvPr/>
          </p:nvSpPr>
          <p:spPr>
            <a:xfrm>
              <a:off x="2841725" y="103556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3F8030D-4C88-9348-9741-287B36E07EB8}"/>
                </a:ext>
              </a:extLst>
            </p:cNvPr>
            <p:cNvSpPr txBox="1"/>
            <p:nvPr/>
          </p:nvSpPr>
          <p:spPr>
            <a:xfrm>
              <a:off x="2860492" y="148855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8882B34-5690-834E-B681-760733A41BE7}"/>
                </a:ext>
              </a:extLst>
            </p:cNvPr>
            <p:cNvSpPr txBox="1"/>
            <p:nvPr/>
          </p:nvSpPr>
          <p:spPr>
            <a:xfrm>
              <a:off x="3559557" y="148855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あいだ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2D506FF-30D3-7A47-AA8C-678E97E72B45}"/>
                </a:ext>
              </a:extLst>
            </p:cNvPr>
            <p:cNvSpPr txBox="1"/>
            <p:nvPr/>
          </p:nvSpPr>
          <p:spPr>
            <a:xfrm>
              <a:off x="4153098" y="148855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かげ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5A497AA-6647-FD4B-BF56-9CC70FABC422}"/>
                </a:ext>
              </a:extLst>
            </p:cNvPr>
            <p:cNvSpPr txBox="1"/>
            <p:nvPr/>
          </p:nvSpPr>
          <p:spPr>
            <a:xfrm>
              <a:off x="6291608" y="148855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2592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EF7BEB0-1E0E-D14D-9FF2-D6AB5277C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76" y="2683790"/>
            <a:ext cx="8348870" cy="246192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60F4AAF-671D-A64D-9408-201D0558C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040" y="4120955"/>
            <a:ext cx="1062095" cy="1692565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D2EF987E-A4D0-3047-98A3-A275AF0862B1}"/>
              </a:ext>
            </a:extLst>
          </p:cNvPr>
          <p:cNvSpPr/>
          <p:nvPr/>
        </p:nvSpPr>
        <p:spPr>
          <a:xfrm>
            <a:off x="1649096" y="3537361"/>
            <a:ext cx="201004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4A293A7D-92E8-824D-A41D-28B81A3C9177}"/>
              </a:ext>
            </a:extLst>
          </p:cNvPr>
          <p:cNvCxnSpPr>
            <a:cxnSpLocks/>
          </p:cNvCxnSpPr>
          <p:nvPr/>
        </p:nvCxnSpPr>
        <p:spPr>
          <a:xfrm flipH="1">
            <a:off x="1850100" y="3995531"/>
            <a:ext cx="155694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19E818D-3EEA-2242-A8A3-D224A748CBDA}"/>
              </a:ext>
            </a:extLst>
          </p:cNvPr>
          <p:cNvGrpSpPr/>
          <p:nvPr/>
        </p:nvGrpSpPr>
        <p:grpSpPr>
          <a:xfrm>
            <a:off x="2051294" y="797770"/>
            <a:ext cx="5057795" cy="1246495"/>
            <a:chOff x="787006" y="353019"/>
            <a:chExt cx="505779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787006" y="353019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全てのトランジションの端をスライドして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少し長くしておきます。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2CB0F6B-461A-9A4C-BF68-AFB3DF7D8320}"/>
                </a:ext>
              </a:extLst>
            </p:cNvPr>
            <p:cNvSpPr txBox="1"/>
            <p:nvPr/>
          </p:nvSpPr>
          <p:spPr>
            <a:xfrm>
              <a:off x="787006" y="39078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F01E684-487D-E04E-AB4C-822DB109EE9C}"/>
                </a:ext>
              </a:extLst>
            </p:cNvPr>
            <p:cNvSpPr txBox="1"/>
            <p:nvPr/>
          </p:nvSpPr>
          <p:spPr>
            <a:xfrm>
              <a:off x="3599102" y="39078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はし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A1ABAD1-8474-E544-BF56-8E1C312791EB}"/>
                </a:ext>
              </a:extLst>
            </p:cNvPr>
            <p:cNvSpPr txBox="1"/>
            <p:nvPr/>
          </p:nvSpPr>
          <p:spPr>
            <a:xfrm>
              <a:off x="787006" y="105603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5D6C2A8-CC43-4C43-A0BF-EAC5BEE620DD}"/>
                </a:ext>
              </a:extLst>
            </p:cNvPr>
            <p:cNvSpPr txBox="1"/>
            <p:nvPr/>
          </p:nvSpPr>
          <p:spPr>
            <a:xfrm>
              <a:off x="1285069" y="104130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5136B6-70C2-924C-8ABE-C19C51B27CF2}"/>
              </a:ext>
            </a:extLst>
          </p:cNvPr>
          <p:cNvGrpSpPr/>
          <p:nvPr/>
        </p:nvGrpSpPr>
        <p:grpSpPr>
          <a:xfrm>
            <a:off x="3356009" y="4607561"/>
            <a:ext cx="3014762" cy="1113250"/>
            <a:chOff x="1557238" y="1146174"/>
            <a:chExt cx="3014762" cy="111325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2F6638CC-7D3F-734B-BC1E-625737ADC988}"/>
                </a:ext>
              </a:extLst>
            </p:cNvPr>
            <p:cNvGrpSpPr/>
            <p:nvPr/>
          </p:nvGrpSpPr>
          <p:grpSpPr>
            <a:xfrm>
              <a:off x="1557240" y="1146174"/>
              <a:ext cx="3014760" cy="1113250"/>
              <a:chOff x="2473693" y="919958"/>
              <a:chExt cx="3104850" cy="5799287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F65D83D-418A-1E43-818E-10A738FF165F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3A83A3CD-0CBF-4B43-9E6D-55A2C6CF775E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F38474D5-AAC8-684C-A031-6D35AF6DE72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606B1FC-EE44-654D-86A1-E02B87EFAB47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5290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全体を通してゆっくり映像が変わっていくよ。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C669318-422A-134B-AE88-1A102C87DF66}"/>
                </a:ext>
              </a:extLst>
            </p:cNvPr>
            <p:cNvSpPr txBox="1"/>
            <p:nvPr/>
          </p:nvSpPr>
          <p:spPr>
            <a:xfrm>
              <a:off x="1557238" y="11952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ぜんたい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B94A3A8-5C18-B647-84D3-9FA2B00B5BE1}"/>
                </a:ext>
              </a:extLst>
            </p:cNvPr>
            <p:cNvSpPr txBox="1"/>
            <p:nvPr/>
          </p:nvSpPr>
          <p:spPr>
            <a:xfrm>
              <a:off x="2146853" y="11952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とお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FCBFFEE-C95F-0B4E-9506-48D95F41BEA9}"/>
                </a:ext>
              </a:extLst>
            </p:cNvPr>
            <p:cNvSpPr txBox="1"/>
            <p:nvPr/>
          </p:nvSpPr>
          <p:spPr>
            <a:xfrm>
              <a:off x="3567392" y="11952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4244242-290F-8044-82FB-7DE43E819BEF}"/>
                </a:ext>
              </a:extLst>
            </p:cNvPr>
            <p:cNvSpPr txBox="1"/>
            <p:nvPr/>
          </p:nvSpPr>
          <p:spPr>
            <a:xfrm>
              <a:off x="1593145" y="16659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8641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711F02-36DE-FE4C-96DC-6335970CD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87" y="2968486"/>
            <a:ext cx="6275167" cy="379834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2B4B449-5E7F-8B44-B584-2C2C5AD76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480" y="-58524"/>
            <a:ext cx="814456" cy="137983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D16B785-F355-1E40-85C8-E0EE70CB9295}"/>
              </a:ext>
            </a:extLst>
          </p:cNvPr>
          <p:cNvGrpSpPr/>
          <p:nvPr/>
        </p:nvGrpSpPr>
        <p:grpSpPr>
          <a:xfrm>
            <a:off x="2895285" y="225581"/>
            <a:ext cx="4125906" cy="710391"/>
            <a:chOff x="1577632" y="4643616"/>
            <a:chExt cx="10734373" cy="2358182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25C99BD6-3AF7-C44E-8962-3FF5B46FF4AB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932277E-20DA-F044-8488-151BC9FA29B1}"/>
                </a:ext>
              </a:extLst>
            </p:cNvPr>
            <p:cNvSpPr txBox="1"/>
            <p:nvPr/>
          </p:nvSpPr>
          <p:spPr>
            <a:xfrm>
              <a:off x="1577632" y="4858603"/>
              <a:ext cx="10734373" cy="1214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次は映像の中にテキストを入れていくよ。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41C50E37-88FC-4D4A-AA02-2696FB98C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644" y="1598432"/>
            <a:ext cx="1184893" cy="899377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EB11B24-FB6D-F043-9319-0875B3034497}"/>
              </a:ext>
            </a:extLst>
          </p:cNvPr>
          <p:cNvGrpSpPr/>
          <p:nvPr/>
        </p:nvGrpSpPr>
        <p:grpSpPr>
          <a:xfrm>
            <a:off x="785191" y="1390844"/>
            <a:ext cx="3588699" cy="1659680"/>
            <a:chOff x="2895285" y="2389987"/>
            <a:chExt cx="3618465" cy="1659680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08AC132D-2539-804D-8C5C-0322CFA2DA7D}"/>
                </a:ext>
              </a:extLst>
            </p:cNvPr>
            <p:cNvGrpSpPr/>
            <p:nvPr/>
          </p:nvGrpSpPr>
          <p:grpSpPr>
            <a:xfrm>
              <a:off x="2978847" y="2486447"/>
              <a:ext cx="3534903" cy="1563220"/>
              <a:chOff x="1577631" y="5113078"/>
              <a:chExt cx="9157043" cy="4651185"/>
            </a:xfrm>
          </p:grpSpPr>
          <p:sp>
            <p:nvSpPr>
              <p:cNvPr id="12" name="吹き出し: 角を丸めた四角形 60">
                <a:extLst>
                  <a:ext uri="{FF2B5EF4-FFF2-40B4-BE49-F238E27FC236}">
                    <a16:creationId xmlns:a16="http://schemas.microsoft.com/office/drawing/2014/main" id="{5AF3C548-0A2A-BF44-905B-C3B3099EEE15}"/>
                  </a:ext>
                </a:extLst>
              </p:cNvPr>
              <p:cNvSpPr/>
              <p:nvPr/>
            </p:nvSpPr>
            <p:spPr>
              <a:xfrm>
                <a:off x="1577631" y="5113078"/>
                <a:ext cx="9157043" cy="4651185"/>
              </a:xfrm>
              <a:prstGeom prst="wedgeRoundRectCallout">
                <a:avLst>
                  <a:gd name="adj1" fmla="val 57115"/>
                  <a:gd name="adj2" fmla="val -256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15B90F4-CDBE-9249-A75C-B8FC1B498165}"/>
                  </a:ext>
                </a:extLst>
              </p:cNvPr>
              <p:cNvSpPr txBox="1"/>
              <p:nvPr/>
            </p:nvSpPr>
            <p:spPr>
              <a:xfrm>
                <a:off x="1869473" y="5443727"/>
                <a:ext cx="8573354" cy="1556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B774F17-A275-AE4F-9C52-89F18605D697}"/>
                </a:ext>
              </a:extLst>
            </p:cNvPr>
            <p:cNvSpPr txBox="1"/>
            <p:nvPr/>
          </p:nvSpPr>
          <p:spPr>
            <a:xfrm>
              <a:off x="2895285" y="2389987"/>
              <a:ext cx="3545949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「デフォルト」の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3DDD86A-EB27-0041-8547-5407ADAB3AD1}"/>
              </a:ext>
            </a:extLst>
          </p:cNvPr>
          <p:cNvSpPr txBox="1"/>
          <p:nvPr/>
        </p:nvSpPr>
        <p:spPr>
          <a:xfrm>
            <a:off x="2895285" y="302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BF3A336-4D98-9F44-98BB-DF47E34B7DB0}"/>
              </a:ext>
            </a:extLst>
          </p:cNvPr>
          <p:cNvSpPr txBox="1"/>
          <p:nvPr/>
        </p:nvSpPr>
        <p:spPr>
          <a:xfrm>
            <a:off x="3248153" y="30224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97164C-7220-9045-A32D-761F350773E4}"/>
              </a:ext>
            </a:extLst>
          </p:cNvPr>
          <p:cNvSpPr txBox="1"/>
          <p:nvPr/>
        </p:nvSpPr>
        <p:spPr>
          <a:xfrm>
            <a:off x="3868018" y="302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D37202B-2B68-3F4B-8D26-4E49F1A76698}"/>
              </a:ext>
            </a:extLst>
          </p:cNvPr>
          <p:cNvSpPr txBox="1"/>
          <p:nvPr/>
        </p:nvSpPr>
        <p:spPr>
          <a:xfrm>
            <a:off x="5324581" y="30224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969C93B-8DA4-DB4A-9FA7-BCCB5E2C79C5}"/>
              </a:ext>
            </a:extLst>
          </p:cNvPr>
          <p:cNvSpPr txBox="1"/>
          <p:nvPr/>
        </p:nvSpPr>
        <p:spPr>
          <a:xfrm>
            <a:off x="898487" y="239763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65F76722-9FE0-1842-BB05-D8CEFD87F059}"/>
              </a:ext>
            </a:extLst>
          </p:cNvPr>
          <p:cNvSpPr/>
          <p:nvPr/>
        </p:nvSpPr>
        <p:spPr>
          <a:xfrm>
            <a:off x="2531300" y="3074315"/>
            <a:ext cx="490195" cy="4732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3AF2BE8C-B754-5340-967C-E0504D68D6F5}"/>
              </a:ext>
            </a:extLst>
          </p:cNvPr>
          <p:cNvSpPr/>
          <p:nvPr/>
        </p:nvSpPr>
        <p:spPr>
          <a:xfrm>
            <a:off x="1184170" y="3572726"/>
            <a:ext cx="622006" cy="1917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0ACECDAF-9C08-4E4D-AD9D-2C3884938F8A}"/>
              </a:ext>
            </a:extLst>
          </p:cNvPr>
          <p:cNvSpPr/>
          <p:nvPr/>
        </p:nvSpPr>
        <p:spPr>
          <a:xfrm>
            <a:off x="935548" y="4069737"/>
            <a:ext cx="1857348" cy="2169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6CB63CD-A629-FA4F-81CC-8F9AE0817027}"/>
              </a:ext>
            </a:extLst>
          </p:cNvPr>
          <p:cNvGrpSpPr/>
          <p:nvPr/>
        </p:nvGrpSpPr>
        <p:grpSpPr>
          <a:xfrm>
            <a:off x="280097" y="4433834"/>
            <a:ext cx="1310901" cy="795213"/>
            <a:chOff x="6270202" y="2729786"/>
            <a:chExt cx="1044998" cy="795213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FC66D357-52A5-1649-87BB-F9B9025FF8A9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49043576-DB63-384E-910E-3AD045C6C87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9B605738-504C-184B-B65B-0DBC8B6A081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5DD722D-93B3-3F41-AA69-4CA56C68E54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5822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D392E7D-BE65-EB44-92EA-6C1EFD0A9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168" y="2037300"/>
            <a:ext cx="5953539" cy="4369311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74983F9C-B5ED-024A-8563-4513BE1EA3FC}"/>
              </a:ext>
            </a:extLst>
          </p:cNvPr>
          <p:cNvSpPr/>
          <p:nvPr/>
        </p:nvSpPr>
        <p:spPr>
          <a:xfrm>
            <a:off x="4002290" y="3581211"/>
            <a:ext cx="718797" cy="5832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193B61BB-FBDC-4D42-A7D8-AF79A91070EC}"/>
              </a:ext>
            </a:extLst>
          </p:cNvPr>
          <p:cNvSpPr/>
          <p:nvPr/>
        </p:nvSpPr>
        <p:spPr>
          <a:xfrm>
            <a:off x="2037655" y="5363630"/>
            <a:ext cx="1341649" cy="5004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0274E3CF-76CA-3347-BDF3-D118053AC6C3}"/>
              </a:ext>
            </a:extLst>
          </p:cNvPr>
          <p:cNvCxnSpPr>
            <a:cxnSpLocks/>
          </p:cNvCxnSpPr>
          <p:nvPr/>
        </p:nvCxnSpPr>
        <p:spPr>
          <a:xfrm flipH="1">
            <a:off x="3081130" y="4069500"/>
            <a:ext cx="921160" cy="12941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39648896-DA06-9F43-98D5-A2F8B86CC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948" y="4817633"/>
            <a:ext cx="1062095" cy="169256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9F5A139-C028-3B4E-89E5-7339C2C61ACF}"/>
              </a:ext>
            </a:extLst>
          </p:cNvPr>
          <p:cNvGrpSpPr/>
          <p:nvPr/>
        </p:nvGrpSpPr>
        <p:grpSpPr>
          <a:xfrm>
            <a:off x="5045764" y="5118574"/>
            <a:ext cx="2269435" cy="1113250"/>
            <a:chOff x="2473693" y="919958"/>
            <a:chExt cx="3104850" cy="5799287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AE6D693F-F158-B74D-9A5E-5A119A0621C5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5" name="吹き出し: 角を丸めた四角形 19">
                <a:extLst>
                  <a:ext uri="{FF2B5EF4-FFF2-40B4-BE49-F238E27FC236}">
                    <a16:creationId xmlns:a16="http://schemas.microsoft.com/office/drawing/2014/main" id="{F2635704-1EC8-434F-B184-359BFD7B59FF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DC06151-4FD9-A94B-89E0-6F8FB5DBA54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6E9A89E-4435-A145-BAE7-2CAF41912FE7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5290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0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秒から始まるように</a:t>
              </a:r>
              <a:endParaRPr kumimoji="1" lang="en-US" altLang="ja-JP" sz="16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のせよう！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10206A6-D5BA-074D-9D24-B5E82D078A52}"/>
              </a:ext>
            </a:extLst>
          </p:cNvPr>
          <p:cNvSpPr txBox="1"/>
          <p:nvPr/>
        </p:nvSpPr>
        <p:spPr>
          <a:xfrm>
            <a:off x="5113810" y="514984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8841DBB-B16A-634F-86A3-184EA2347ECC}"/>
              </a:ext>
            </a:extLst>
          </p:cNvPr>
          <p:cNvSpPr txBox="1"/>
          <p:nvPr/>
        </p:nvSpPr>
        <p:spPr>
          <a:xfrm>
            <a:off x="5772968" y="514984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6B8CB7E-E9FD-174B-B841-E35BEFB1A745}"/>
              </a:ext>
            </a:extLst>
          </p:cNvPr>
          <p:cNvGrpSpPr/>
          <p:nvPr/>
        </p:nvGrpSpPr>
        <p:grpSpPr>
          <a:xfrm>
            <a:off x="1759224" y="131497"/>
            <a:ext cx="5645428" cy="1862048"/>
            <a:chOff x="1759224" y="131497"/>
            <a:chExt cx="564542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B2F172D-D97B-C743-A0A7-64E30D140B0D}"/>
                </a:ext>
              </a:extLst>
            </p:cNvPr>
            <p:cNvSpPr txBox="1"/>
            <p:nvPr/>
          </p:nvSpPr>
          <p:spPr>
            <a:xfrm>
              <a:off x="1759224" y="131497"/>
              <a:ext cx="5645428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テンプレート一覧の中から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ギザギザ吹き出しバブル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」をタイムラインの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映像素材の上にのせます。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5499080-975E-1941-B1AC-8D447964658C}"/>
                </a:ext>
              </a:extLst>
            </p:cNvPr>
            <p:cNvSpPr txBox="1"/>
            <p:nvPr/>
          </p:nvSpPr>
          <p:spPr>
            <a:xfrm>
              <a:off x="3321137" y="17525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3D0CEF5-0808-FA46-B7D8-CFE1775036B2}"/>
                </a:ext>
              </a:extLst>
            </p:cNvPr>
            <p:cNvSpPr txBox="1"/>
            <p:nvPr/>
          </p:nvSpPr>
          <p:spPr>
            <a:xfrm>
              <a:off x="4051339" y="17525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9690E6F-655E-D34E-ADD2-B023C3EFCF54}"/>
                </a:ext>
              </a:extLst>
            </p:cNvPr>
            <p:cNvSpPr txBox="1"/>
            <p:nvPr/>
          </p:nvSpPr>
          <p:spPr>
            <a:xfrm>
              <a:off x="3541710" y="82901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396C157-76B0-1741-8DD3-89B821FA157B}"/>
                </a:ext>
              </a:extLst>
            </p:cNvPr>
            <p:cNvSpPr txBox="1"/>
            <p:nvPr/>
          </p:nvSpPr>
          <p:spPr>
            <a:xfrm>
              <a:off x="1817082" y="1407657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えいぞうそざい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92C99AF-E2FC-6249-BD1D-6EC0EF435B5A}"/>
                </a:ext>
              </a:extLst>
            </p:cNvPr>
            <p:cNvSpPr txBox="1"/>
            <p:nvPr/>
          </p:nvSpPr>
          <p:spPr>
            <a:xfrm>
              <a:off x="2996503" y="140765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うえ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9975A7C-F68C-C44E-8C9C-E18BED542B3E}"/>
                </a:ext>
              </a:extLst>
            </p:cNvPr>
            <p:cNvSpPr txBox="1"/>
            <p:nvPr/>
          </p:nvSpPr>
          <p:spPr>
            <a:xfrm>
              <a:off x="3119686" y="82901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ふ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77F3616E-1A7F-934C-9CC9-9A067506240B}"/>
              </a:ext>
            </a:extLst>
          </p:cNvPr>
          <p:cNvGrpSpPr/>
          <p:nvPr/>
        </p:nvGrpSpPr>
        <p:grpSpPr>
          <a:xfrm>
            <a:off x="4456911" y="2221469"/>
            <a:ext cx="3702351" cy="1194955"/>
            <a:chOff x="6267414" y="2729786"/>
            <a:chExt cx="1047786" cy="783205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B5DB4EAC-D8DA-AC4C-859D-FD19FF959470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763550"/>
              <a:chOff x="2991639" y="705694"/>
              <a:chExt cx="4034034" cy="763550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802D8AB6-F8F7-AC48-B579-D29D112768E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741339"/>
              </a:xfrm>
              <a:prstGeom prst="wedgeRoundRectCallout">
                <a:avLst>
                  <a:gd name="adj1" fmla="val -38341"/>
                  <a:gd name="adj2" fmla="val 9018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67A3E98-7FBF-F141-A09B-CCA2A6C0BD0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5784492-AA99-E54B-BB58-0F58A5F8B05B}"/>
                </a:ext>
              </a:extLst>
            </p:cNvPr>
            <p:cNvSpPr txBox="1"/>
            <p:nvPr/>
          </p:nvSpPr>
          <p:spPr>
            <a:xfrm>
              <a:off x="6267414" y="2771652"/>
              <a:ext cx="954059" cy="7413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latin typeface="Meiryo" panose="020B0604030504040204" pitchFamily="34" charset="-128"/>
                </a:rPr>
                <a:t>「</a:t>
              </a:r>
              <a:r>
                <a:rPr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ギザギザ</a:t>
              </a:r>
              <a:r>
                <a:rPr lang="en-US" altLang="ja-JP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…</a:t>
              </a:r>
              <a:r>
                <a:rPr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出しバブル</a:t>
              </a:r>
              <a:r>
                <a:rPr lang="ja-JP" altLang="en-US">
                  <a:latin typeface="Meiryo" panose="020B0604030504040204" pitchFamily="34" charset="-128"/>
                </a:rPr>
                <a:t>」を選択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6489BAB-84CD-0343-8DC0-2359F6480C9A}"/>
              </a:ext>
            </a:extLst>
          </p:cNvPr>
          <p:cNvSpPr txBox="1"/>
          <p:nvPr/>
        </p:nvSpPr>
        <p:spPr>
          <a:xfrm>
            <a:off x="5865300" y="234666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854EA4E-1869-104D-B50E-4FE9D0A84C8D}"/>
              </a:ext>
            </a:extLst>
          </p:cNvPr>
          <p:cNvSpPr txBox="1"/>
          <p:nvPr/>
        </p:nvSpPr>
        <p:spPr>
          <a:xfrm>
            <a:off x="4497920" y="2896648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</p:spTree>
    <p:extLst>
      <p:ext uri="{BB962C8B-B14F-4D97-AF65-F5344CB8AC3E}">
        <p14:creationId xmlns:p14="http://schemas.microsoft.com/office/powerpoint/2010/main" val="2767599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3CB1818E-405B-3142-8037-2DDE91CD2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44" y="2166026"/>
            <a:ext cx="7702826" cy="414932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01CDE11-34C1-E54A-B208-C3CFEC788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011" y="650397"/>
            <a:ext cx="1090465" cy="1847439"/>
          </a:xfrm>
          <a:prstGeom prst="rect">
            <a:avLst/>
          </a:prstGeom>
        </p:spPr>
      </p:pic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605B4904-C67D-2141-ADE8-B201C65ECBD2}"/>
              </a:ext>
            </a:extLst>
          </p:cNvPr>
          <p:cNvSpPr/>
          <p:nvPr/>
        </p:nvSpPr>
        <p:spPr>
          <a:xfrm>
            <a:off x="1031231" y="5300681"/>
            <a:ext cx="1354160" cy="5832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DAA3D898-7FF9-D24F-8A31-7BA65725A107}"/>
              </a:ext>
            </a:extLst>
          </p:cNvPr>
          <p:cNvSpPr/>
          <p:nvPr/>
        </p:nvSpPr>
        <p:spPr>
          <a:xfrm>
            <a:off x="714940" y="2577258"/>
            <a:ext cx="3976330" cy="21040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60CED69-A515-CE4B-B0ED-419104F9B787}"/>
              </a:ext>
            </a:extLst>
          </p:cNvPr>
          <p:cNvGrpSpPr/>
          <p:nvPr/>
        </p:nvGrpSpPr>
        <p:grpSpPr>
          <a:xfrm>
            <a:off x="2534274" y="4952853"/>
            <a:ext cx="2097361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424F88EC-ABDC-A148-8287-8EA22176261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8DBB53F0-37CA-904D-842D-8DA79B99375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81906295-A7EC-6E4C-8AAC-79B5F849215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1FA8873-52BF-B64E-B8A8-7B5AB1FA333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34DA0EE-3E80-8245-882C-957DEE512C1A}"/>
              </a:ext>
            </a:extLst>
          </p:cNvPr>
          <p:cNvGrpSpPr/>
          <p:nvPr/>
        </p:nvGrpSpPr>
        <p:grpSpPr>
          <a:xfrm>
            <a:off x="2647913" y="120579"/>
            <a:ext cx="4031873" cy="1246495"/>
            <a:chOff x="989901" y="177443"/>
            <a:chExt cx="4031873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989901" y="177443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タイムラインに載せたタイトルを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ダブルクリックします。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8D4E609-E17F-694D-83C7-979D90185628}"/>
                </a:ext>
              </a:extLst>
            </p:cNvPr>
            <p:cNvSpPr txBox="1"/>
            <p:nvPr/>
          </p:nvSpPr>
          <p:spPr>
            <a:xfrm>
              <a:off x="2777842" y="24411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0EC6A33-5B1D-2B4B-BAD3-326609F1D6C5}"/>
              </a:ext>
            </a:extLst>
          </p:cNvPr>
          <p:cNvGrpSpPr/>
          <p:nvPr/>
        </p:nvGrpSpPr>
        <p:grpSpPr>
          <a:xfrm>
            <a:off x="3034636" y="1255918"/>
            <a:ext cx="3645150" cy="1508105"/>
            <a:chOff x="3777546" y="1305164"/>
            <a:chExt cx="3645150" cy="1508105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081A3033-858F-AB4A-9544-77915DBAC62A}"/>
                </a:ext>
              </a:extLst>
            </p:cNvPr>
            <p:cNvGrpSpPr/>
            <p:nvPr/>
          </p:nvGrpSpPr>
          <p:grpSpPr>
            <a:xfrm>
              <a:off x="3777546" y="1305164"/>
              <a:ext cx="3645150" cy="1508105"/>
              <a:chOff x="2473693" y="919958"/>
              <a:chExt cx="3104850" cy="7856217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E3C3480A-D2A5-DF46-AB09-17A682A4CEEB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E146B265-A928-9B40-ADCC-C4AFF0BCB9A4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-56148"/>
                    <a:gd name="adj2" fmla="val -1794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71761643-BC5D-3F46-B681-4CA233258755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250F6D1-F993-154E-B786-12357F585C10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78562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タイトルをダブルクリックすると、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画像のような表示が出るよ。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DB3D635-AB14-B64D-9BA4-643A095B7C99}"/>
                </a:ext>
              </a:extLst>
            </p:cNvPr>
            <p:cNvSpPr txBox="1"/>
            <p:nvPr/>
          </p:nvSpPr>
          <p:spPr>
            <a:xfrm>
              <a:off x="3782662" y="183252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B5929F14-D029-344D-87FB-C7723926B48E}"/>
                </a:ext>
              </a:extLst>
            </p:cNvPr>
            <p:cNvSpPr txBox="1"/>
            <p:nvPr/>
          </p:nvSpPr>
          <p:spPr>
            <a:xfrm>
              <a:off x="4932891" y="183252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9520871-B165-9B48-B95C-6941E6F6552D}"/>
                </a:ext>
              </a:extLst>
            </p:cNvPr>
            <p:cNvSpPr txBox="1"/>
            <p:nvPr/>
          </p:nvSpPr>
          <p:spPr>
            <a:xfrm>
              <a:off x="5640458" y="18325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5504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2BAF040-69B6-374B-A7E0-0A045BB72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926" y="2599187"/>
            <a:ext cx="5227493" cy="35947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7BE5360-7CB4-DF4A-9A17-5A799753D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41" y="2599187"/>
            <a:ext cx="3438270" cy="214602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977503" y="278831"/>
            <a:ext cx="58769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latin typeface="Meiryo" panose="020B0604030504040204" pitchFamily="34" charset="-128"/>
              </a:rPr>
              <a:t>DEMO</a:t>
            </a:r>
            <a:r>
              <a:rPr kumimoji="1" lang="ja-JP" altLang="en-US" sz="2000" b="1">
                <a:latin typeface="Meiryo" panose="020B0604030504040204" pitchFamily="34" charset="-128"/>
              </a:rPr>
              <a:t> </a:t>
            </a:r>
            <a:r>
              <a:rPr kumimoji="1" lang="en-US" altLang="ja-JP" sz="2000" b="1" dirty="0">
                <a:latin typeface="Meiryo" panose="020B0604030504040204" pitchFamily="34" charset="-128"/>
              </a:rPr>
              <a:t>TEXT</a:t>
            </a:r>
            <a:r>
              <a:rPr kumimoji="1" lang="ja-JP" altLang="en-US" sz="2000">
                <a:latin typeface="Meiryo" panose="020B0604030504040204" pitchFamily="34" charset="-128"/>
              </a:rPr>
              <a:t>」の部分をダブルクリックして、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左の赤枠から内容を変えます。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レッツクッキング</a:t>
            </a:r>
            <a:r>
              <a:rPr kumimoji="1" lang="ja-JP" altLang="en-US" sz="2000">
                <a:latin typeface="Meiryo" panose="020B0604030504040204" pitchFamily="34" charset="-128"/>
              </a:rPr>
              <a:t>」と入力します。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F5C939C5-4EA7-6F48-B277-F3056DDDF181}"/>
              </a:ext>
            </a:extLst>
          </p:cNvPr>
          <p:cNvSpPr/>
          <p:nvPr/>
        </p:nvSpPr>
        <p:spPr>
          <a:xfrm>
            <a:off x="2215076" y="3299720"/>
            <a:ext cx="1095145" cy="4142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7AD89FD2-1857-9A4F-A8DF-06670A1EF495}"/>
              </a:ext>
            </a:extLst>
          </p:cNvPr>
          <p:cNvSpPr/>
          <p:nvPr/>
        </p:nvSpPr>
        <p:spPr>
          <a:xfrm>
            <a:off x="914294" y="3301603"/>
            <a:ext cx="1016197" cy="4632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C5729B61-815A-A24E-B6BC-905C90AF9A42}"/>
              </a:ext>
            </a:extLst>
          </p:cNvPr>
          <p:cNvSpPr/>
          <p:nvPr/>
        </p:nvSpPr>
        <p:spPr>
          <a:xfrm>
            <a:off x="5048917" y="3190729"/>
            <a:ext cx="1282309" cy="5364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ECB58D9-4ABB-5E4F-A978-53C94908E292}"/>
              </a:ext>
            </a:extLst>
          </p:cNvPr>
          <p:cNvGrpSpPr/>
          <p:nvPr/>
        </p:nvGrpSpPr>
        <p:grpSpPr>
          <a:xfrm>
            <a:off x="5323036" y="2340885"/>
            <a:ext cx="1956657" cy="795213"/>
            <a:chOff x="6270202" y="2729786"/>
            <a:chExt cx="1044998" cy="795213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6EF7FD5A-7172-1A48-B46B-C56A5C51C10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1" name="吹き出し: 角を丸めた四角形 19">
                <a:extLst>
                  <a:ext uri="{FF2B5EF4-FFF2-40B4-BE49-F238E27FC236}">
                    <a16:creationId xmlns:a16="http://schemas.microsoft.com/office/drawing/2014/main" id="{05479F7B-DF65-8C43-898F-581E217B833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0BF4F445-EBDB-894C-991F-1588BCB52F9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83BF540-20F9-4F47-822D-651E48905F0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テキストを入力</a:t>
              </a:r>
            </a:p>
          </p:txBody>
        </p:sp>
      </p:grpSp>
      <p:sp>
        <p:nvSpPr>
          <p:cNvPr id="23" name="右矢印 22">
            <a:extLst>
              <a:ext uri="{FF2B5EF4-FFF2-40B4-BE49-F238E27FC236}">
                <a16:creationId xmlns:a16="http://schemas.microsoft.com/office/drawing/2014/main" id="{1D968433-3D54-2242-A182-037EC902825C}"/>
              </a:ext>
            </a:extLst>
          </p:cNvPr>
          <p:cNvSpPr/>
          <p:nvPr/>
        </p:nvSpPr>
        <p:spPr>
          <a:xfrm>
            <a:off x="3398896" y="3760517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69D3100-A21F-7E43-9E1F-A5FEE43F6D18}"/>
              </a:ext>
            </a:extLst>
          </p:cNvPr>
          <p:cNvSpPr txBox="1"/>
          <p:nvPr/>
        </p:nvSpPr>
        <p:spPr>
          <a:xfrm>
            <a:off x="2055435" y="9560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8CBD687-87D4-7F4D-8065-C68DCA642DE1}"/>
              </a:ext>
            </a:extLst>
          </p:cNvPr>
          <p:cNvSpPr txBox="1"/>
          <p:nvPr/>
        </p:nvSpPr>
        <p:spPr>
          <a:xfrm>
            <a:off x="2563534" y="95609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7E545C1-04C5-AF49-AD6B-6BC75ABE5B18}"/>
              </a:ext>
            </a:extLst>
          </p:cNvPr>
          <p:cNvSpPr txBox="1"/>
          <p:nvPr/>
        </p:nvSpPr>
        <p:spPr>
          <a:xfrm>
            <a:off x="3547206" y="95609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903E3A8-3F9E-C242-93DC-6D85341D603B}"/>
              </a:ext>
            </a:extLst>
          </p:cNvPr>
          <p:cNvSpPr txBox="1"/>
          <p:nvPr/>
        </p:nvSpPr>
        <p:spPr>
          <a:xfrm>
            <a:off x="4322350" y="95609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930B843-4D3E-0845-95E1-BA193E16F6B5}"/>
              </a:ext>
            </a:extLst>
          </p:cNvPr>
          <p:cNvSpPr txBox="1"/>
          <p:nvPr/>
        </p:nvSpPr>
        <p:spPr>
          <a:xfrm>
            <a:off x="4352956" y="35327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C88A4D-387B-424B-893B-8CBA6A789BCC}"/>
              </a:ext>
            </a:extLst>
          </p:cNvPr>
          <p:cNvSpPr txBox="1"/>
          <p:nvPr/>
        </p:nvSpPr>
        <p:spPr>
          <a:xfrm>
            <a:off x="4635256" y="155282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8C1C919-CCA4-994F-913F-54334F4216FD}"/>
              </a:ext>
            </a:extLst>
          </p:cNvPr>
          <p:cNvSpPr txBox="1"/>
          <p:nvPr/>
        </p:nvSpPr>
        <p:spPr>
          <a:xfrm>
            <a:off x="6404127" y="2383743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F28136B-58EF-E845-A0AE-C51210070665}"/>
              </a:ext>
            </a:extLst>
          </p:cNvPr>
          <p:cNvGrpSpPr/>
          <p:nvPr/>
        </p:nvGrpSpPr>
        <p:grpSpPr>
          <a:xfrm>
            <a:off x="2045807" y="2524100"/>
            <a:ext cx="1959078" cy="564742"/>
            <a:chOff x="6270202" y="2729786"/>
            <a:chExt cx="1044998" cy="5647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6C0CC8AB-0BA3-634B-893E-7E4E27FAB1E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5" name="吹き出し: 角を丸めた四角形 19">
                <a:extLst>
                  <a:ext uri="{FF2B5EF4-FFF2-40B4-BE49-F238E27FC236}">
                    <a16:creationId xmlns:a16="http://schemas.microsoft.com/office/drawing/2014/main" id="{024F1FDA-FE6C-7C43-B81B-A321889AD13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6317"/>
                  <a:gd name="adj2" fmla="val 8415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F0CAF1C2-0FD5-8049-A444-9F46A30A673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C78E5A7-18E8-6848-AFFE-CAEA3FC3ABBE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4991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0873994-DAF1-A44A-AEBE-68F538599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42464" y="-110387"/>
            <a:ext cx="1083364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F37F9AB-6FB9-874D-B9B6-77993C24F574}"/>
              </a:ext>
            </a:extLst>
          </p:cNvPr>
          <p:cNvGrpSpPr/>
          <p:nvPr/>
        </p:nvGrpSpPr>
        <p:grpSpPr>
          <a:xfrm>
            <a:off x="2961189" y="263497"/>
            <a:ext cx="3250767" cy="1508105"/>
            <a:chOff x="2473693" y="919958"/>
            <a:chExt cx="3104850" cy="785621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2A6B0B16-FB9C-E24F-B2E5-EEA9AC16FF0C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FFD962EF-A8DA-1343-B508-7E3E131A5DF5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-55356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EE17070-655D-9644-BC2C-C0A93B8889F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A5747A8-311B-DB48-9A3F-04F6046A463F}"/>
                </a:ext>
              </a:extLst>
            </p:cNvPr>
            <p:cNvSpPr txBox="1"/>
            <p:nvPr/>
          </p:nvSpPr>
          <p:spPr>
            <a:xfrm>
              <a:off x="2473693" y="919958"/>
              <a:ext cx="3018683" cy="78562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入力が完了したら、テキストのフォントを変更しよう！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F4E376-09F0-D147-AF8E-2F7B94EA2CC2}"/>
              </a:ext>
            </a:extLst>
          </p:cNvPr>
          <p:cNvSpPr txBox="1"/>
          <p:nvPr/>
        </p:nvSpPr>
        <p:spPr>
          <a:xfrm>
            <a:off x="3576849" y="325954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B8B99FE-5CEB-0B47-87E9-753CB892C65B}"/>
              </a:ext>
            </a:extLst>
          </p:cNvPr>
          <p:cNvSpPr txBox="1"/>
          <p:nvPr/>
        </p:nvSpPr>
        <p:spPr>
          <a:xfrm>
            <a:off x="2897213" y="325954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E858099-272B-6E4F-A2F4-043924336F0A}"/>
              </a:ext>
            </a:extLst>
          </p:cNvPr>
          <p:cNvSpPr txBox="1"/>
          <p:nvPr/>
        </p:nvSpPr>
        <p:spPr>
          <a:xfrm>
            <a:off x="3940241" y="82189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へんこう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49889E4-4E5D-F648-81B5-CC8358779E9D}"/>
              </a:ext>
            </a:extLst>
          </p:cNvPr>
          <p:cNvGrpSpPr/>
          <p:nvPr/>
        </p:nvGrpSpPr>
        <p:grpSpPr>
          <a:xfrm>
            <a:off x="2277959" y="1368911"/>
            <a:ext cx="6015173" cy="630942"/>
            <a:chOff x="893182" y="1266707"/>
            <a:chExt cx="6015173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93182" y="1266707"/>
              <a:ext cx="6015173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フォントを「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hiraMaruPro-W4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」に変更します。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84B45AE-49B1-CA44-B754-174F2F040A95}"/>
                </a:ext>
              </a:extLst>
            </p:cNvPr>
            <p:cNvSpPr txBox="1"/>
            <p:nvPr/>
          </p:nvSpPr>
          <p:spPr>
            <a:xfrm>
              <a:off x="5158098" y="135134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へんこう</a:t>
              </a: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5B179F24-F6F1-714F-8E0F-FAEF0B1CC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6" y="2394303"/>
            <a:ext cx="8293132" cy="338936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5480D278-8DE9-EC4A-9F4E-641102BDE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385" y="5429390"/>
            <a:ext cx="1599571" cy="1214133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01204F54-CFC2-4B45-841E-9D171DE635CA}"/>
              </a:ext>
            </a:extLst>
          </p:cNvPr>
          <p:cNvGrpSpPr/>
          <p:nvPr/>
        </p:nvGrpSpPr>
        <p:grpSpPr>
          <a:xfrm>
            <a:off x="1357680" y="5489089"/>
            <a:ext cx="3079066" cy="1508105"/>
            <a:chOff x="1391445" y="5621495"/>
            <a:chExt cx="3079066" cy="1508105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E217BADB-4348-ED46-B512-883F0BD96B86}"/>
                </a:ext>
              </a:extLst>
            </p:cNvPr>
            <p:cNvGrpSpPr/>
            <p:nvPr/>
          </p:nvGrpSpPr>
          <p:grpSpPr>
            <a:xfrm>
              <a:off x="1580322" y="5621495"/>
              <a:ext cx="2890189" cy="1508105"/>
              <a:chOff x="2473693" y="919958"/>
              <a:chExt cx="3104850" cy="7856217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8CDA3354-15E6-BE49-8FC0-E18911AEB2CB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43" name="吹き出し: 角を丸めた四角形 19">
                  <a:extLst>
                    <a:ext uri="{FF2B5EF4-FFF2-40B4-BE49-F238E27FC236}">
                      <a16:creationId xmlns:a16="http://schemas.microsoft.com/office/drawing/2014/main" id="{B9380A65-DF0D-4047-9CEE-A6135FDCCCEE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BE29ECC2-FBBA-E542-A896-AA9B50D418D8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572B54B3-0046-CB40-8B70-2E8F00E56168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3" cy="78562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フォントを変更する方法は覚えているかな？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3DE6E25-D859-2445-B500-A4F7DA86CA39}"/>
                </a:ext>
              </a:extLst>
            </p:cNvPr>
            <p:cNvSpPr txBox="1"/>
            <p:nvPr/>
          </p:nvSpPr>
          <p:spPr>
            <a:xfrm>
              <a:off x="3331119" y="5678409"/>
              <a:ext cx="8865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ほうほう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01DE1EE2-0198-334D-9303-D126A491F2DB}"/>
                </a:ext>
              </a:extLst>
            </p:cNvPr>
            <p:cNvSpPr txBox="1"/>
            <p:nvPr/>
          </p:nvSpPr>
          <p:spPr>
            <a:xfrm>
              <a:off x="1391445" y="6136097"/>
              <a:ext cx="8865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48AC5125-2832-CB4F-9305-EEAB81B327E5}"/>
                </a:ext>
              </a:extLst>
            </p:cNvPr>
            <p:cNvSpPr txBox="1"/>
            <p:nvPr/>
          </p:nvSpPr>
          <p:spPr>
            <a:xfrm>
              <a:off x="2444605" y="5678409"/>
              <a:ext cx="8865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3969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A9A0954-06F1-6E48-94B6-4B324E6D99EA}"/>
              </a:ext>
            </a:extLst>
          </p:cNvPr>
          <p:cNvGrpSpPr/>
          <p:nvPr/>
        </p:nvGrpSpPr>
        <p:grpSpPr>
          <a:xfrm>
            <a:off x="1138031" y="2213005"/>
            <a:ext cx="6609522" cy="3655056"/>
            <a:chOff x="327991" y="2065495"/>
            <a:chExt cx="8169965" cy="4517979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2D569CF-463A-664D-AB5D-9F9BDC965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991" y="2065495"/>
              <a:ext cx="8169965" cy="4517979"/>
            </a:xfrm>
            <a:prstGeom prst="rect">
              <a:avLst/>
            </a:prstGeom>
          </p:spPr>
        </p:pic>
        <p:sp>
          <p:nvSpPr>
            <p:cNvPr id="5" name="四角形: 角を丸くする 71">
              <a:extLst>
                <a:ext uri="{FF2B5EF4-FFF2-40B4-BE49-F238E27FC236}">
                  <a16:creationId xmlns:a16="http://schemas.microsoft.com/office/drawing/2014/main" id="{81825762-C4F4-AC4F-82BD-304EF33FE183}"/>
                </a:ext>
              </a:extLst>
            </p:cNvPr>
            <p:cNvSpPr/>
            <p:nvPr/>
          </p:nvSpPr>
          <p:spPr>
            <a:xfrm>
              <a:off x="2067339" y="2339571"/>
              <a:ext cx="458489" cy="2679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6" name="四角形: 角を丸くする 71">
              <a:extLst>
                <a:ext uri="{FF2B5EF4-FFF2-40B4-BE49-F238E27FC236}">
                  <a16:creationId xmlns:a16="http://schemas.microsoft.com/office/drawing/2014/main" id="{A18CAAB6-5D2B-6C46-9AF0-B75BEDE943C1}"/>
                </a:ext>
              </a:extLst>
            </p:cNvPr>
            <p:cNvSpPr/>
            <p:nvPr/>
          </p:nvSpPr>
          <p:spPr>
            <a:xfrm>
              <a:off x="2121637" y="2654149"/>
              <a:ext cx="1098641" cy="134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66865111-DCB5-EB40-B2CA-B80222DC3C62}"/>
                </a:ext>
              </a:extLst>
            </p:cNvPr>
            <p:cNvSpPr/>
            <p:nvPr/>
          </p:nvSpPr>
          <p:spPr>
            <a:xfrm>
              <a:off x="2190049" y="4124696"/>
              <a:ext cx="1098641" cy="2073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45EEB78E-9839-0248-838A-8238FF750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275" y="671202"/>
            <a:ext cx="1600030" cy="121448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88E9506-4B84-8147-A5E2-ADBEFE6FA274}"/>
              </a:ext>
            </a:extLst>
          </p:cNvPr>
          <p:cNvGrpSpPr/>
          <p:nvPr/>
        </p:nvGrpSpPr>
        <p:grpSpPr>
          <a:xfrm>
            <a:off x="3705133" y="791699"/>
            <a:ext cx="2659030" cy="1018719"/>
            <a:chOff x="3702013" y="1602776"/>
            <a:chExt cx="2659030" cy="1018719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53DA0F96-812C-9E47-B141-9EB2D25631B9}"/>
                </a:ext>
              </a:extLst>
            </p:cNvPr>
            <p:cNvGrpSpPr/>
            <p:nvPr/>
          </p:nvGrpSpPr>
          <p:grpSpPr>
            <a:xfrm>
              <a:off x="3702013" y="1602776"/>
              <a:ext cx="2659030" cy="1018719"/>
              <a:chOff x="1577632" y="4600511"/>
              <a:chExt cx="10170684" cy="3412906"/>
            </a:xfrm>
          </p:grpSpPr>
          <p:sp>
            <p:nvSpPr>
              <p:cNvPr id="13" name="吹き出し: 角を丸めた四角形 60">
                <a:extLst>
                  <a:ext uri="{FF2B5EF4-FFF2-40B4-BE49-F238E27FC236}">
                    <a16:creationId xmlns:a16="http://schemas.microsoft.com/office/drawing/2014/main" id="{EC3AE142-FD6C-A34A-B96F-789768F43C75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1" cy="3369802"/>
              </a:xfrm>
              <a:prstGeom prst="wedgeRoundRectCallout">
                <a:avLst>
                  <a:gd name="adj1" fmla="val -57538"/>
                  <a:gd name="adj2" fmla="val -1314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F31974C-C11B-1441-992A-BCD3271508AE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3402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フォントの横の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　　　をクリックするよ！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252F353-08E6-DF4B-855D-7D8BBC90460A}"/>
                </a:ext>
              </a:extLst>
            </p:cNvPr>
            <p:cNvSpPr txBox="1"/>
            <p:nvPr/>
          </p:nvSpPr>
          <p:spPr>
            <a:xfrm>
              <a:off x="4686231" y="163573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よこ</a:t>
              </a: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8B4CD7D8-E0BE-704C-97A7-47943F9DB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7669" y="2327883"/>
              <a:ext cx="520700" cy="26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2464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4E68E9C-E2EB-7849-8017-FB15ED0AA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21" y="1478721"/>
            <a:ext cx="7812157" cy="477409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C62A98C-AA67-F84B-B6F1-89F32E4F8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294" y="250957"/>
            <a:ext cx="1451434" cy="1101691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CC49FBC-E7F1-CA46-B233-430B302FBAFC}"/>
              </a:ext>
            </a:extLst>
          </p:cNvPr>
          <p:cNvGrpSpPr/>
          <p:nvPr/>
        </p:nvGrpSpPr>
        <p:grpSpPr>
          <a:xfrm>
            <a:off x="1646129" y="107802"/>
            <a:ext cx="3265559" cy="1144528"/>
            <a:chOff x="2978847" y="2389987"/>
            <a:chExt cx="3658608" cy="165968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325DD6F-09F5-7A4E-98DC-B6252DE8E1AB}"/>
                </a:ext>
              </a:extLst>
            </p:cNvPr>
            <p:cNvGrpSpPr/>
            <p:nvPr/>
          </p:nvGrpSpPr>
          <p:grpSpPr>
            <a:xfrm>
              <a:off x="2978847" y="2486447"/>
              <a:ext cx="3534903" cy="1563220"/>
              <a:chOff x="1577631" y="5113078"/>
              <a:chExt cx="9157043" cy="4651185"/>
            </a:xfrm>
          </p:grpSpPr>
          <p:sp>
            <p:nvSpPr>
              <p:cNvPr id="11" name="吹き出し: 角を丸めた四角形 60">
                <a:extLst>
                  <a:ext uri="{FF2B5EF4-FFF2-40B4-BE49-F238E27FC236}">
                    <a16:creationId xmlns:a16="http://schemas.microsoft.com/office/drawing/2014/main" id="{D5ECA81B-FFBD-3949-AEBF-D2D3A5F087EF}"/>
                  </a:ext>
                </a:extLst>
              </p:cNvPr>
              <p:cNvSpPr/>
              <p:nvPr/>
            </p:nvSpPr>
            <p:spPr>
              <a:xfrm>
                <a:off x="1577631" y="5113078"/>
                <a:ext cx="9157043" cy="4651185"/>
              </a:xfrm>
              <a:prstGeom prst="wedgeRoundRectCallout">
                <a:avLst>
                  <a:gd name="adj1" fmla="val 57745"/>
                  <a:gd name="adj2" fmla="val 1586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2923300-83A9-5941-9A73-88A25BEF96F9}"/>
                  </a:ext>
                </a:extLst>
              </p:cNvPr>
              <p:cNvSpPr txBox="1"/>
              <p:nvPr/>
            </p:nvSpPr>
            <p:spPr>
              <a:xfrm>
                <a:off x="1869473" y="5443727"/>
                <a:ext cx="8573354" cy="1556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0120E8D-5E37-D041-8BFC-7FA6275F09CD}"/>
                </a:ext>
              </a:extLst>
            </p:cNvPr>
            <p:cNvSpPr txBox="1"/>
            <p:nvPr/>
          </p:nvSpPr>
          <p:spPr>
            <a:xfrm>
              <a:off x="3091507" y="2389987"/>
              <a:ext cx="3545948" cy="1472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テキストが完成したら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最後に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をクリックします。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EE20A18-1F22-0048-ABBA-A20AEBC40B22}"/>
              </a:ext>
            </a:extLst>
          </p:cNvPr>
          <p:cNvSpPr txBox="1"/>
          <p:nvPr/>
        </p:nvSpPr>
        <p:spPr>
          <a:xfrm>
            <a:off x="2767424" y="17363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0E1D182-6C4E-D144-89DD-5E81E7352760}"/>
              </a:ext>
            </a:extLst>
          </p:cNvPr>
          <p:cNvSpPr txBox="1"/>
          <p:nvPr/>
        </p:nvSpPr>
        <p:spPr>
          <a:xfrm>
            <a:off x="1746686" y="643899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B067C2D8-E37B-6046-9233-BA8BA2BF7E2C}"/>
              </a:ext>
            </a:extLst>
          </p:cNvPr>
          <p:cNvSpPr/>
          <p:nvPr/>
        </p:nvSpPr>
        <p:spPr>
          <a:xfrm>
            <a:off x="7404652" y="5814391"/>
            <a:ext cx="974035" cy="3688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1A75DA0-EAA0-9249-8DFB-74E257F5B706}"/>
              </a:ext>
            </a:extLst>
          </p:cNvPr>
          <p:cNvGrpSpPr/>
          <p:nvPr/>
        </p:nvGrpSpPr>
        <p:grpSpPr>
          <a:xfrm>
            <a:off x="7240121" y="4914394"/>
            <a:ext cx="1466557" cy="564742"/>
            <a:chOff x="6270202" y="2729786"/>
            <a:chExt cx="1044998" cy="564742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088A568A-F571-504C-A135-D1EA2398609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CE245D8F-5806-F648-B4A4-7E410752F6F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6317"/>
                  <a:gd name="adj2" fmla="val 8415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63328F13-F2E0-B344-838F-F6F7ABCE5A1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27AFD7F-0A59-8347-8BFC-41369337A24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6276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71EEDAA-1E3C-594E-A6FD-A64832384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463" y="2643490"/>
            <a:ext cx="6772571" cy="41080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F23DEE4-4C50-8A47-9F00-7A8615822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019" y="159298"/>
            <a:ext cx="1552792" cy="109552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9A194ED-F2CA-3B44-8815-1189DBD1AF8D}"/>
              </a:ext>
            </a:extLst>
          </p:cNvPr>
          <p:cNvGrpSpPr/>
          <p:nvPr/>
        </p:nvGrpSpPr>
        <p:grpSpPr>
          <a:xfrm>
            <a:off x="1541507" y="136091"/>
            <a:ext cx="3573034" cy="1059100"/>
            <a:chOff x="2473693" y="919958"/>
            <a:chExt cx="3104850" cy="168507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83CD6E6-1CB4-114B-9CEC-101D93753255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1621147"/>
              <a:chOff x="3108993" y="705694"/>
              <a:chExt cx="3708925" cy="1621147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63A01FB9-2309-F84E-A651-4389CF213B79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C761279-76D6-FE4A-B469-DCC794F4CA3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740A0BD-AC31-E74C-A51E-3D91A0759CD1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6159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このままだとタイトルが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最後パタっと終わってしまうね。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AD824C9-ACC4-2349-9D91-06795E53C457}"/>
              </a:ext>
            </a:extLst>
          </p:cNvPr>
          <p:cNvGrpSpPr/>
          <p:nvPr/>
        </p:nvGrpSpPr>
        <p:grpSpPr>
          <a:xfrm>
            <a:off x="3113661" y="1352807"/>
            <a:ext cx="2651035" cy="1113250"/>
            <a:chOff x="2473693" y="919958"/>
            <a:chExt cx="3104850" cy="5799287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35FE71C3-DB76-D248-B261-ACCE16392519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E0D6647C-E8A3-B845-B3BA-C11EDCE5F351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-58392"/>
                  <a:gd name="adj2" fmla="val 47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8661B10-FCC9-A847-B32A-8601262AC81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032FDDF-9567-184F-BE87-3E8291F9DCAB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5290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トランジションから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ディゾルブをつけよう！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0A60ED9D-52FB-6B4E-9A58-074BF85418CA}"/>
              </a:ext>
            </a:extLst>
          </p:cNvPr>
          <p:cNvSpPr/>
          <p:nvPr/>
        </p:nvSpPr>
        <p:spPr>
          <a:xfrm>
            <a:off x="3278443" y="2672967"/>
            <a:ext cx="866173" cy="5431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491242B-637D-FF49-9ECF-73C7EFAF343A}"/>
              </a:ext>
            </a:extLst>
          </p:cNvPr>
          <p:cNvSpPr txBox="1"/>
          <p:nvPr/>
        </p:nvSpPr>
        <p:spPr>
          <a:xfrm>
            <a:off x="1541506" y="66337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8980C0C-CFA6-0C4C-B640-1BF84D133298}"/>
              </a:ext>
            </a:extLst>
          </p:cNvPr>
          <p:cNvSpPr txBox="1"/>
          <p:nvPr/>
        </p:nvSpPr>
        <p:spPr>
          <a:xfrm>
            <a:off x="2800755" y="66309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1B97B524-1E69-564A-BBFF-3DA11F98B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66" y="1165714"/>
            <a:ext cx="1090465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210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1A5294-944C-DB4F-BF8B-6515169B3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99" y="1497833"/>
            <a:ext cx="5570756" cy="493278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16434" y="97863"/>
            <a:ext cx="685315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トランジション</a:t>
            </a:r>
            <a:r>
              <a:rPr kumimoji="1" lang="ja-JP" altLang="en-US" sz="2000">
                <a:latin typeface="Meiryo" panose="020B0604030504040204" pitchFamily="34" charset="-128"/>
              </a:rPr>
              <a:t>」の「デフォルト」の「搭載素材」から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ディゾルブ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」をタイトルの右端にのせます。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56B5F3-FC34-1E47-8E2C-E10883B47DDD}"/>
              </a:ext>
            </a:extLst>
          </p:cNvPr>
          <p:cNvSpPr txBox="1"/>
          <p:nvPr/>
        </p:nvSpPr>
        <p:spPr>
          <a:xfrm>
            <a:off x="6306554" y="18116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C089A8C9-6146-E942-9EA9-1B0D421A47D0}"/>
              </a:ext>
            </a:extLst>
          </p:cNvPr>
          <p:cNvSpPr/>
          <p:nvPr/>
        </p:nvSpPr>
        <p:spPr>
          <a:xfrm>
            <a:off x="1748952" y="1970771"/>
            <a:ext cx="604798" cy="181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D777A68-DB99-504C-A0C9-D937A716E0B4}"/>
              </a:ext>
            </a:extLst>
          </p:cNvPr>
          <p:cNvSpPr/>
          <p:nvPr/>
        </p:nvSpPr>
        <p:spPr>
          <a:xfrm>
            <a:off x="1588437" y="2319623"/>
            <a:ext cx="1530627" cy="2744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C292F6CB-E478-7D4D-87A9-022065459582}"/>
              </a:ext>
            </a:extLst>
          </p:cNvPr>
          <p:cNvSpPr/>
          <p:nvPr/>
        </p:nvSpPr>
        <p:spPr>
          <a:xfrm>
            <a:off x="4329814" y="2163694"/>
            <a:ext cx="940906" cy="6735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9649D772-E30B-6F4E-A930-0D323AB6B507}"/>
              </a:ext>
            </a:extLst>
          </p:cNvPr>
          <p:cNvCxnSpPr>
            <a:cxnSpLocks/>
          </p:cNvCxnSpPr>
          <p:nvPr/>
        </p:nvCxnSpPr>
        <p:spPr>
          <a:xfrm flipH="1">
            <a:off x="3438940" y="2837218"/>
            <a:ext cx="1119587" cy="26721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50863948-BC5F-BB40-89D2-3320B222BE32}"/>
              </a:ext>
            </a:extLst>
          </p:cNvPr>
          <p:cNvSpPr/>
          <p:nvPr/>
        </p:nvSpPr>
        <p:spPr>
          <a:xfrm>
            <a:off x="3011558" y="5509325"/>
            <a:ext cx="427382" cy="4117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58F33B8-6AFD-D745-BADB-FB96D36728C6}"/>
              </a:ext>
            </a:extLst>
          </p:cNvPr>
          <p:cNvSpPr txBox="1"/>
          <p:nvPr/>
        </p:nvSpPr>
        <p:spPr>
          <a:xfrm>
            <a:off x="4719607" y="74728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みぎはし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940A3D8-DCBF-5540-980F-85C6F4638279}"/>
              </a:ext>
            </a:extLst>
          </p:cNvPr>
          <p:cNvGrpSpPr/>
          <p:nvPr/>
        </p:nvGrpSpPr>
        <p:grpSpPr>
          <a:xfrm>
            <a:off x="1015673" y="2864258"/>
            <a:ext cx="1466557" cy="564742"/>
            <a:chOff x="6270202" y="2729786"/>
            <a:chExt cx="1044998" cy="56474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BF655FC8-D1FD-014B-B43A-2657D86DC22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8" name="吹き出し: 角を丸めた四角形 19">
                <a:extLst>
                  <a:ext uri="{FF2B5EF4-FFF2-40B4-BE49-F238E27FC236}">
                    <a16:creationId xmlns:a16="http://schemas.microsoft.com/office/drawing/2014/main" id="{B8F12DBD-015B-3245-BC94-A84A477B589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366"/>
                  <a:gd name="adj2" fmla="val -7522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167587B-B6D2-CE41-A07D-72DB14C367E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BEFA6721-3094-0B45-B511-47AC716EDCB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4DA4522F-CC82-EE4A-91EB-5B756198AB69}"/>
              </a:ext>
            </a:extLst>
          </p:cNvPr>
          <p:cNvSpPr/>
          <p:nvPr/>
        </p:nvSpPr>
        <p:spPr>
          <a:xfrm>
            <a:off x="3225249" y="1474697"/>
            <a:ext cx="604799" cy="5431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2949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A89D3F1-BCEF-7841-A669-5249AA1D2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29" y="2354789"/>
            <a:ext cx="6897757" cy="41711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B0DB2B-AB35-6B44-AD2B-824642539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638" y="4720599"/>
            <a:ext cx="1062095" cy="1692565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84222931-BF31-4B4F-9C4D-049F17DE306D}"/>
              </a:ext>
            </a:extLst>
          </p:cNvPr>
          <p:cNvSpPr/>
          <p:nvPr/>
        </p:nvSpPr>
        <p:spPr>
          <a:xfrm>
            <a:off x="2425148" y="2399548"/>
            <a:ext cx="447261" cy="6020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AA241529-93B1-8F4C-8FCB-F16EF5FFFE9E}"/>
              </a:ext>
            </a:extLst>
          </p:cNvPr>
          <p:cNvSpPr/>
          <p:nvPr/>
        </p:nvSpPr>
        <p:spPr>
          <a:xfrm>
            <a:off x="1013683" y="3187882"/>
            <a:ext cx="1858726" cy="3206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1975964-3DFF-0F42-AB36-3E57C8E0D439}"/>
              </a:ext>
            </a:extLst>
          </p:cNvPr>
          <p:cNvGrpSpPr/>
          <p:nvPr/>
        </p:nvGrpSpPr>
        <p:grpSpPr>
          <a:xfrm>
            <a:off x="2425148" y="786843"/>
            <a:ext cx="4031873" cy="1246495"/>
            <a:chOff x="1008929" y="94126"/>
            <a:chExt cx="4031873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08929" y="94126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次に「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音楽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」を選択して、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F28B526-FBCF-F54D-AEFD-54712F36A0D1}"/>
                </a:ext>
              </a:extLst>
            </p:cNvPr>
            <p:cNvSpPr txBox="1"/>
            <p:nvPr/>
          </p:nvSpPr>
          <p:spPr>
            <a:xfrm>
              <a:off x="1321084" y="768822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B7A2F67-CF22-B94D-8AA0-D3BA77E44ED2}"/>
                </a:ext>
              </a:extLst>
            </p:cNvPr>
            <p:cNvSpPr txBox="1"/>
            <p:nvPr/>
          </p:nvSpPr>
          <p:spPr>
            <a:xfrm>
              <a:off x="1817374" y="17876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FA4AB10-445A-0249-8FC5-0CFFC59FFBC8}"/>
              </a:ext>
            </a:extLst>
          </p:cNvPr>
          <p:cNvGrpSpPr/>
          <p:nvPr/>
        </p:nvGrpSpPr>
        <p:grpSpPr>
          <a:xfrm>
            <a:off x="5106200" y="5010256"/>
            <a:ext cx="2269438" cy="1113250"/>
            <a:chOff x="1871598" y="1152861"/>
            <a:chExt cx="2269438" cy="1113250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0482A367-5416-EA47-9401-F416D272932B}"/>
                </a:ext>
              </a:extLst>
            </p:cNvPr>
            <p:cNvGrpSpPr/>
            <p:nvPr/>
          </p:nvGrpSpPr>
          <p:grpSpPr>
            <a:xfrm>
              <a:off x="1871601" y="1152861"/>
              <a:ext cx="2269435" cy="1113250"/>
              <a:chOff x="2473693" y="919958"/>
              <a:chExt cx="3104850" cy="5799287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B03A958D-D339-5044-A047-1F9B4A70B417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967CBDBE-835B-1641-9661-D43386936204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0189D17A-24C5-0449-ABBF-824507503A4B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16E35BD-6775-1543-BB8E-2F83E576273E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3" cy="5290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音楽が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一覧で出てくるよ。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3C023B1-2AFE-AA40-97B7-011A1C67F222}"/>
                </a:ext>
              </a:extLst>
            </p:cNvPr>
            <p:cNvSpPr txBox="1"/>
            <p:nvPr/>
          </p:nvSpPr>
          <p:spPr>
            <a:xfrm>
              <a:off x="1871599" y="120600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97BF319-8E90-6F49-B45B-D5B9AF27576B}"/>
                </a:ext>
              </a:extLst>
            </p:cNvPr>
            <p:cNvSpPr txBox="1"/>
            <p:nvPr/>
          </p:nvSpPr>
          <p:spPr>
            <a:xfrm>
              <a:off x="1871598" y="1669069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0D5F349-3689-D04C-BC2C-8EC225E33E1F}"/>
                </a:ext>
              </a:extLst>
            </p:cNvPr>
            <p:cNvSpPr txBox="1"/>
            <p:nvPr/>
          </p:nvSpPr>
          <p:spPr>
            <a:xfrm>
              <a:off x="2472701" y="166906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で</a:t>
              </a: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FFE98AF-A213-B744-9AD2-889C5F3DB4D3}"/>
              </a:ext>
            </a:extLst>
          </p:cNvPr>
          <p:cNvGrpSpPr/>
          <p:nvPr/>
        </p:nvGrpSpPr>
        <p:grpSpPr>
          <a:xfrm>
            <a:off x="477882" y="3694778"/>
            <a:ext cx="1466557" cy="564742"/>
            <a:chOff x="6270202" y="2729786"/>
            <a:chExt cx="1044998" cy="564742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B0447155-CCE4-D946-90B7-91DDFA6F8A5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3" name="吹き出し: 角を丸めた四角形 19">
                <a:extLst>
                  <a:ext uri="{FF2B5EF4-FFF2-40B4-BE49-F238E27FC236}">
                    <a16:creationId xmlns:a16="http://schemas.microsoft.com/office/drawing/2014/main" id="{0C9B0580-F3C6-8840-900B-E962D139148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366"/>
                  <a:gd name="adj2" fmla="val -7522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B71EB4E-D894-4743-B139-71BF5336C45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7EF761E-BC11-874C-BAD0-F692080EE71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DCD012D-E370-334B-82B9-6D216F96F42A}"/>
              </a:ext>
            </a:extLst>
          </p:cNvPr>
          <p:cNvSpPr txBox="1"/>
          <p:nvPr/>
        </p:nvSpPr>
        <p:spPr>
          <a:xfrm>
            <a:off x="4248834" y="871482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</p:spTree>
    <p:extLst>
      <p:ext uri="{BB962C8B-B14F-4D97-AF65-F5344CB8AC3E}">
        <p14:creationId xmlns:p14="http://schemas.microsoft.com/office/powerpoint/2010/main" val="810491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35095" y="276767"/>
            <a:ext cx="550022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テンダー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&amp;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センチメンタル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Move On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」をタイムラインにのせます。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D80E60E-4C34-874A-9E02-685709761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65" y="1830013"/>
            <a:ext cx="7374835" cy="4233414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1430FB00-F7D0-2C41-AABC-D7184509480B}"/>
              </a:ext>
            </a:extLst>
          </p:cNvPr>
          <p:cNvSpPr/>
          <p:nvPr/>
        </p:nvSpPr>
        <p:spPr>
          <a:xfrm>
            <a:off x="626165" y="2591534"/>
            <a:ext cx="1008930" cy="2113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0ECD4835-3258-7E49-A108-59CD4F3DB7D9}"/>
              </a:ext>
            </a:extLst>
          </p:cNvPr>
          <p:cNvSpPr/>
          <p:nvPr/>
        </p:nvSpPr>
        <p:spPr>
          <a:xfrm>
            <a:off x="1712843" y="2390906"/>
            <a:ext cx="682487" cy="5113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AED5A5B5-3018-0A4C-BE1D-144BE2F68685}"/>
              </a:ext>
            </a:extLst>
          </p:cNvPr>
          <p:cNvSpPr/>
          <p:nvPr/>
        </p:nvSpPr>
        <p:spPr>
          <a:xfrm>
            <a:off x="1030356" y="5695122"/>
            <a:ext cx="6970644" cy="3683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5DEBBE11-E7E9-BB47-99D3-57F6BD1F97F0}"/>
              </a:ext>
            </a:extLst>
          </p:cNvPr>
          <p:cNvCxnSpPr>
            <a:cxnSpLocks/>
          </p:cNvCxnSpPr>
          <p:nvPr/>
        </p:nvCxnSpPr>
        <p:spPr>
          <a:xfrm>
            <a:off x="2087217" y="2902226"/>
            <a:ext cx="1232453" cy="27928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F038DFC-BB8E-764B-8D36-5966B7E7F013}"/>
              </a:ext>
            </a:extLst>
          </p:cNvPr>
          <p:cNvGrpSpPr/>
          <p:nvPr/>
        </p:nvGrpSpPr>
        <p:grpSpPr>
          <a:xfrm>
            <a:off x="168538" y="2999614"/>
            <a:ext cx="1466557" cy="564742"/>
            <a:chOff x="6270202" y="2729786"/>
            <a:chExt cx="1044998" cy="564742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4B050ED2-3F5F-2944-B67A-893DF594B08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4" name="吹き出し: 角を丸めた四角形 19">
                <a:extLst>
                  <a:ext uri="{FF2B5EF4-FFF2-40B4-BE49-F238E27FC236}">
                    <a16:creationId xmlns:a16="http://schemas.microsoft.com/office/drawing/2014/main" id="{EEF6E670-541B-8646-A368-0B9224A2C35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366"/>
                  <a:gd name="adj2" fmla="val -7522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57CF9E0-1F65-5B4C-92D7-D91ABDC7736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14C11BE-8A2F-CC4D-A69B-064E80F34E2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51014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EF5FEA8F-BFC2-9B43-A4DC-7101C622B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13" y="2999982"/>
            <a:ext cx="8358809" cy="2539385"/>
          </a:xfrm>
          <a:prstGeom prst="rect">
            <a:avLst/>
          </a:prstGeom>
        </p:spPr>
      </p:pic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7494171A-A51C-364D-AE93-DB3F4751EC0F}"/>
              </a:ext>
            </a:extLst>
          </p:cNvPr>
          <p:cNvSpPr/>
          <p:nvPr/>
        </p:nvSpPr>
        <p:spPr>
          <a:xfrm>
            <a:off x="5621404" y="4520520"/>
            <a:ext cx="3212407" cy="6138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48281ED-7580-9147-830F-ADA7D423BA0A}"/>
              </a:ext>
            </a:extLst>
          </p:cNvPr>
          <p:cNvCxnSpPr>
            <a:cxnSpLocks/>
          </p:cNvCxnSpPr>
          <p:nvPr/>
        </p:nvCxnSpPr>
        <p:spPr>
          <a:xfrm>
            <a:off x="5621404" y="3155543"/>
            <a:ext cx="0" cy="23754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126E68C-735C-B346-B505-C2B99CD91805}"/>
              </a:ext>
            </a:extLst>
          </p:cNvPr>
          <p:cNvGrpSpPr/>
          <p:nvPr/>
        </p:nvGrpSpPr>
        <p:grpSpPr>
          <a:xfrm>
            <a:off x="6757491" y="3576400"/>
            <a:ext cx="1739863" cy="795213"/>
            <a:chOff x="6270202" y="2729786"/>
            <a:chExt cx="1044998" cy="795213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B3E6132C-83BA-C145-80D3-E45B31403BC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991C7989-F304-F74D-868D-34F957F10BE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529DE04-E97F-0340-B999-6DD5BC0D50C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5DE3AB2-23B4-9A46-9322-A2AB587A147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ABA6568-42A0-314D-ABE5-1297CF4346E3}"/>
              </a:ext>
            </a:extLst>
          </p:cNvPr>
          <p:cNvSpPr txBox="1"/>
          <p:nvPr/>
        </p:nvSpPr>
        <p:spPr>
          <a:xfrm>
            <a:off x="7592384" y="360217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BD1CBAA-4413-7B48-85D1-ECBF64114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062" y="5064090"/>
            <a:ext cx="1062095" cy="169256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DCF8AA4-45E5-EC44-8D05-DE8F23DFAD8A}"/>
              </a:ext>
            </a:extLst>
          </p:cNvPr>
          <p:cNvGrpSpPr/>
          <p:nvPr/>
        </p:nvGrpSpPr>
        <p:grpSpPr>
          <a:xfrm>
            <a:off x="1547446" y="5373705"/>
            <a:ext cx="3400309" cy="699596"/>
            <a:chOff x="1547446" y="5373705"/>
            <a:chExt cx="3400309" cy="699596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8334E01C-0DAA-6140-BF44-2C1085D9D795}"/>
                </a:ext>
              </a:extLst>
            </p:cNvPr>
            <p:cNvGrpSpPr/>
            <p:nvPr/>
          </p:nvGrpSpPr>
          <p:grpSpPr>
            <a:xfrm>
              <a:off x="1547446" y="5373705"/>
              <a:ext cx="3400309" cy="699596"/>
              <a:chOff x="2473693" y="919958"/>
              <a:chExt cx="3104850" cy="5799287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9B34E3A8-B7D9-854F-BAD0-A8DB8468BA7B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FBB95C45-AA24-5346-9655-E15B42E178F8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1524CC70-67B9-2A46-9997-B4D0FAFDA4E5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CA66E52-F1D2-EA41-9A7A-5C2E02E375B7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27256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カットした音楽は削除しよう。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FF9AF3D-72A1-AA4A-AC98-751032FBFF6F}"/>
                </a:ext>
              </a:extLst>
            </p:cNvPr>
            <p:cNvSpPr txBox="1"/>
            <p:nvPr/>
          </p:nvSpPr>
          <p:spPr>
            <a:xfrm>
              <a:off x="3139648" y="541625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93CAA82-1456-DD40-86D5-957B3A68E3A6}"/>
                </a:ext>
              </a:extLst>
            </p:cNvPr>
            <p:cNvSpPr txBox="1"/>
            <p:nvPr/>
          </p:nvSpPr>
          <p:spPr>
            <a:xfrm>
              <a:off x="2572800" y="541625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91D1C7A-9AA8-034E-A647-0F0E5BA862FB}"/>
              </a:ext>
            </a:extLst>
          </p:cNvPr>
          <p:cNvGrpSpPr/>
          <p:nvPr/>
        </p:nvGrpSpPr>
        <p:grpSpPr>
          <a:xfrm>
            <a:off x="2678704" y="784699"/>
            <a:ext cx="3262432" cy="1246495"/>
            <a:chOff x="1287226" y="366220"/>
            <a:chExt cx="3262432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87226" y="366220"/>
              <a:ext cx="3262432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音楽を映像が終わる部分と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同じ場所でカットします。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C781562-D7AF-B145-AADB-7FEF4CBC30C0}"/>
                </a:ext>
              </a:extLst>
            </p:cNvPr>
            <p:cNvSpPr txBox="1"/>
            <p:nvPr/>
          </p:nvSpPr>
          <p:spPr>
            <a:xfrm>
              <a:off x="2111418" y="42659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5AA0C9C-A91E-0E44-B3F8-1733D60C70FA}"/>
                </a:ext>
              </a:extLst>
            </p:cNvPr>
            <p:cNvSpPr txBox="1"/>
            <p:nvPr/>
          </p:nvSpPr>
          <p:spPr>
            <a:xfrm>
              <a:off x="1307024" y="42659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786345C-F106-CC44-99E3-B8C2B643169D}"/>
                </a:ext>
              </a:extLst>
            </p:cNvPr>
            <p:cNvSpPr txBox="1"/>
            <p:nvPr/>
          </p:nvSpPr>
          <p:spPr>
            <a:xfrm>
              <a:off x="2915812" y="42659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7892281-FC17-D541-B1AF-E39901715DDD}"/>
                </a:ext>
              </a:extLst>
            </p:cNvPr>
            <p:cNvSpPr txBox="1"/>
            <p:nvPr/>
          </p:nvSpPr>
          <p:spPr>
            <a:xfrm>
              <a:off x="3639113" y="42659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006FAE8-22E0-3048-BEC4-92BBF33FC170}"/>
                </a:ext>
              </a:extLst>
            </p:cNvPr>
            <p:cNvSpPr txBox="1"/>
            <p:nvPr/>
          </p:nvSpPr>
          <p:spPr>
            <a:xfrm>
              <a:off x="1307024" y="103851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6A06A68-B3CF-294E-8A7B-874BC6BD6196}"/>
                </a:ext>
              </a:extLst>
            </p:cNvPr>
            <p:cNvSpPr txBox="1"/>
            <p:nvPr/>
          </p:nvSpPr>
          <p:spPr>
            <a:xfrm>
              <a:off x="1896442" y="103851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ばしょ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82760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AE7779-9DF0-1045-A6C6-1D228E801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44" y="1931057"/>
            <a:ext cx="5512102" cy="481942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46251" y="286707"/>
            <a:ext cx="582723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音楽をタイムライン上でダブルクリックします。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5560E1B-FE39-994E-8743-6DC70E02D532}"/>
              </a:ext>
            </a:extLst>
          </p:cNvPr>
          <p:cNvGrpSpPr/>
          <p:nvPr/>
        </p:nvGrpSpPr>
        <p:grpSpPr>
          <a:xfrm>
            <a:off x="3046456" y="1295871"/>
            <a:ext cx="3533247" cy="623985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BF317954-48F8-034F-B09F-CFD2A51B5820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A9865D1-C9FB-6B47-996D-BC0230003695}"/>
                </a:ext>
              </a:extLst>
            </p:cNvPr>
            <p:cNvSpPr txBox="1"/>
            <p:nvPr/>
          </p:nvSpPr>
          <p:spPr>
            <a:xfrm>
              <a:off x="1577636" y="4600511"/>
              <a:ext cx="10734372" cy="201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画像のような画面が出てくるよ。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E4173415-26AA-1E4B-B3FD-3AC0CF5831C6}"/>
              </a:ext>
            </a:extLst>
          </p:cNvPr>
          <p:cNvSpPr/>
          <p:nvPr/>
        </p:nvSpPr>
        <p:spPr>
          <a:xfrm>
            <a:off x="1729768" y="6268780"/>
            <a:ext cx="4432493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59B7045-1C4C-124C-ADD8-6B17FBEA1041}"/>
              </a:ext>
            </a:extLst>
          </p:cNvPr>
          <p:cNvGrpSpPr/>
          <p:nvPr/>
        </p:nvGrpSpPr>
        <p:grpSpPr>
          <a:xfrm>
            <a:off x="5715000" y="5164522"/>
            <a:ext cx="2176670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03AEC44E-AFB2-BB40-80E1-39D171F5971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21DF897B-D78E-964F-81C5-7C03C9E9897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047A92F-2FF0-2844-9292-8184D299714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79A3044-2470-054F-9C2C-9D8AA94FCDC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9ECFED8-051A-124C-8779-FA9300FEC37F}"/>
              </a:ext>
            </a:extLst>
          </p:cNvPr>
          <p:cNvSpPr txBox="1"/>
          <p:nvPr/>
        </p:nvSpPr>
        <p:spPr>
          <a:xfrm>
            <a:off x="1519316" y="3559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1287BC8-BDAE-1F4E-82A3-F619C8E95FDA}"/>
              </a:ext>
            </a:extLst>
          </p:cNvPr>
          <p:cNvSpPr txBox="1"/>
          <p:nvPr/>
        </p:nvSpPr>
        <p:spPr>
          <a:xfrm>
            <a:off x="3662242" y="3559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1B857E4-8308-9843-AE6B-8C4FB680B7EB}"/>
              </a:ext>
            </a:extLst>
          </p:cNvPr>
          <p:cNvSpPr txBox="1"/>
          <p:nvPr/>
        </p:nvSpPr>
        <p:spPr>
          <a:xfrm>
            <a:off x="3046455" y="13392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01E0322-547E-2147-A173-9DA552F50666}"/>
              </a:ext>
            </a:extLst>
          </p:cNvPr>
          <p:cNvSpPr txBox="1"/>
          <p:nvPr/>
        </p:nvSpPr>
        <p:spPr>
          <a:xfrm>
            <a:off x="4287306" y="13392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EBAEBF9-53DE-274E-B12D-04E87CF1F54D}"/>
              </a:ext>
            </a:extLst>
          </p:cNvPr>
          <p:cNvSpPr txBox="1"/>
          <p:nvPr/>
        </p:nvSpPr>
        <p:spPr>
          <a:xfrm>
            <a:off x="4856691" y="133925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A4E3FBB0-43B1-DA44-83C4-A64303E9F886}"/>
              </a:ext>
            </a:extLst>
          </p:cNvPr>
          <p:cNvSpPr/>
          <p:nvPr/>
        </p:nvSpPr>
        <p:spPr>
          <a:xfrm>
            <a:off x="2216942" y="2309278"/>
            <a:ext cx="3498057" cy="22574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79E7B71-B55C-BE4C-9AB5-2FEA47CF7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116" y="772222"/>
            <a:ext cx="1090465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36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A971C6E-694B-F54A-A08B-4CE2D20EB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59" y="2066590"/>
            <a:ext cx="8050696" cy="474567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F8F84D-08BA-1347-A835-42484E1A4C9E}"/>
              </a:ext>
            </a:extLst>
          </p:cNvPr>
          <p:cNvSpPr txBox="1"/>
          <p:nvPr/>
        </p:nvSpPr>
        <p:spPr>
          <a:xfrm>
            <a:off x="1669773" y="242124"/>
            <a:ext cx="5377069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800">
                <a:latin typeface="Meiryo" panose="020B0604030504040204" pitchFamily="34" charset="-128"/>
              </a:rPr>
              <a:t>「</a:t>
            </a:r>
            <a:r>
              <a:rPr kumimoji="1" lang="ja-JP" altLang="en-US" sz="1800" b="1">
                <a:solidFill>
                  <a:schemeClr val="accent4"/>
                </a:solidFill>
                <a:latin typeface="Meiryo" panose="020B0604030504040204" pitchFamily="34" charset="-128"/>
              </a:rPr>
              <a:t>フェードアウト</a:t>
            </a:r>
            <a:r>
              <a:rPr kumimoji="1" lang="ja-JP" altLang="en-US" sz="1800">
                <a:latin typeface="Meiryo" panose="020B0604030504040204" pitchFamily="34" charset="-128"/>
              </a:rPr>
              <a:t>」を</a:t>
            </a:r>
            <a:r>
              <a:rPr kumimoji="1" lang="en-US" altLang="ja-JP" sz="1800" dirty="0">
                <a:latin typeface="Meiryo" panose="020B0604030504040204" pitchFamily="34" charset="-128"/>
              </a:rPr>
              <a:t>5.0</a:t>
            </a:r>
            <a:r>
              <a:rPr kumimoji="1" lang="ja-JP" altLang="en-US" sz="1800">
                <a:latin typeface="Meiryo" panose="020B0604030504040204" pitchFamily="34" charset="-128"/>
              </a:rPr>
              <a:t>まで数値を上げます。</a:t>
            </a:r>
            <a:endParaRPr kumimoji="1" lang="en-US" altLang="ja-JP" sz="18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800">
                <a:latin typeface="Meiryo" panose="020B0604030504040204" pitchFamily="34" charset="-128"/>
              </a:rPr>
              <a:t>音楽の最後の部分が段々音が小さくなります。</a:t>
            </a:r>
            <a:endParaRPr kumimoji="1" lang="en-US" altLang="ja-JP" sz="1800" dirty="0">
              <a:latin typeface="Meiryo" panose="020B0604030504040204" pitchFamily="34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77853D5-F5B9-E74D-9DE4-22963118E419}"/>
              </a:ext>
            </a:extLst>
          </p:cNvPr>
          <p:cNvGrpSpPr/>
          <p:nvPr/>
        </p:nvGrpSpPr>
        <p:grpSpPr>
          <a:xfrm>
            <a:off x="1192697" y="1558759"/>
            <a:ext cx="3508512" cy="699596"/>
            <a:chOff x="2473693" y="919958"/>
            <a:chExt cx="3104850" cy="5799287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737667B-98CC-2D47-80E3-3104FCF35C19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9" name="吹き出し: 角を丸めた四角形 19">
                <a:extLst>
                  <a:ext uri="{FF2B5EF4-FFF2-40B4-BE49-F238E27FC236}">
                    <a16:creationId xmlns:a16="http://schemas.microsoft.com/office/drawing/2014/main" id="{87F3E51D-A1A5-D142-B1B5-D0450AF26DFE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F9E6C9B-EF0A-9148-95ED-FEF264FFD56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0F1B809-A2ED-4A47-932A-097249537627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43372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」をクリックして完了です。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E04D2BAA-CEFB-5447-84A0-319E3DA2A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290" y="1373203"/>
            <a:ext cx="1342120" cy="1018718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E44AAE25-BB55-6B4E-B673-8314D6EEE9BC}"/>
              </a:ext>
            </a:extLst>
          </p:cNvPr>
          <p:cNvSpPr/>
          <p:nvPr/>
        </p:nvSpPr>
        <p:spPr>
          <a:xfrm>
            <a:off x="2671163" y="3444259"/>
            <a:ext cx="5131054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768A87B9-502E-C540-8481-1522211FEE41}"/>
              </a:ext>
            </a:extLst>
          </p:cNvPr>
          <p:cNvSpPr/>
          <p:nvPr/>
        </p:nvSpPr>
        <p:spPr>
          <a:xfrm>
            <a:off x="7262647" y="6400134"/>
            <a:ext cx="1041493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4458F7-C9D7-D04F-844F-0C3548B2021D}"/>
              </a:ext>
            </a:extLst>
          </p:cNvPr>
          <p:cNvSpPr txBox="1"/>
          <p:nvPr/>
        </p:nvSpPr>
        <p:spPr>
          <a:xfrm>
            <a:off x="4809168" y="3150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すうち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92ACF65-5BFC-5840-B740-6C7B2A2249E5}"/>
              </a:ext>
            </a:extLst>
          </p:cNvPr>
          <p:cNvSpPr txBox="1"/>
          <p:nvPr/>
        </p:nvSpPr>
        <p:spPr>
          <a:xfrm>
            <a:off x="1748344" y="84401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D6219B7-233A-064A-8278-23FFD5413F4B}"/>
              </a:ext>
            </a:extLst>
          </p:cNvPr>
          <p:cNvSpPr txBox="1"/>
          <p:nvPr/>
        </p:nvSpPr>
        <p:spPr>
          <a:xfrm>
            <a:off x="5515071" y="31503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3CBC51D-B5D3-A246-94B6-E268F0DF75FD}"/>
              </a:ext>
            </a:extLst>
          </p:cNvPr>
          <p:cNvSpPr txBox="1"/>
          <p:nvPr/>
        </p:nvSpPr>
        <p:spPr>
          <a:xfrm>
            <a:off x="2377566" y="84401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64A1EDF-4464-104C-97B9-11A607759ED4}"/>
              </a:ext>
            </a:extLst>
          </p:cNvPr>
          <p:cNvSpPr txBox="1"/>
          <p:nvPr/>
        </p:nvSpPr>
        <p:spPr>
          <a:xfrm>
            <a:off x="3075193" y="844010"/>
            <a:ext cx="569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30D6CD0-980B-8745-926C-562549798D0E}"/>
              </a:ext>
            </a:extLst>
          </p:cNvPr>
          <p:cNvSpPr txBox="1"/>
          <p:nvPr/>
        </p:nvSpPr>
        <p:spPr>
          <a:xfrm>
            <a:off x="3738393" y="84401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だんだんおと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D0426F-4A17-DF41-A604-DB6619ED07A4}"/>
              </a:ext>
            </a:extLst>
          </p:cNvPr>
          <p:cNvSpPr txBox="1"/>
          <p:nvPr/>
        </p:nvSpPr>
        <p:spPr>
          <a:xfrm>
            <a:off x="4683991" y="84401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9A8AAE9-2BED-DF44-8357-10C181ECF7B1}"/>
              </a:ext>
            </a:extLst>
          </p:cNvPr>
          <p:cNvSpPr txBox="1"/>
          <p:nvPr/>
        </p:nvSpPr>
        <p:spPr>
          <a:xfrm>
            <a:off x="3331674" y="15897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0DCF641-6F1C-F245-9429-0196139E80B5}"/>
              </a:ext>
            </a:extLst>
          </p:cNvPr>
          <p:cNvGrpSpPr/>
          <p:nvPr/>
        </p:nvGrpSpPr>
        <p:grpSpPr>
          <a:xfrm>
            <a:off x="6529368" y="5581477"/>
            <a:ext cx="1466557" cy="564742"/>
            <a:chOff x="6270202" y="2729786"/>
            <a:chExt cx="1044998" cy="56474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EEFF72B0-97DD-9F4C-923A-782C8F22AAE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4DAF9D0F-BCB5-6A47-8169-8B115D52453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63"/>
                  <a:gd name="adj2" fmla="val 73164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13934026-9EED-374F-AF9E-B92826635F2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6662D74-87EA-124A-93CE-FB92996B46C1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0098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「プロジェクトを別名で保存」を選択します。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べつめい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8319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48BA3AE-5885-E648-B614-F18B16220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890" y="2567760"/>
            <a:ext cx="5177735" cy="277746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4DF66F9-FE76-1E4F-8879-01CD93FF6B6E}"/>
              </a:ext>
            </a:extLst>
          </p:cNvPr>
          <p:cNvGrpSpPr/>
          <p:nvPr/>
        </p:nvGrpSpPr>
        <p:grpSpPr>
          <a:xfrm>
            <a:off x="1531359" y="1223346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）０６しょきゅう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A4D0FD4-41BB-6849-82F4-17CBF66E8337}"/>
              </a:ext>
            </a:extLst>
          </p:cNvPr>
          <p:cNvSpPr/>
          <p:nvPr/>
        </p:nvSpPr>
        <p:spPr>
          <a:xfrm>
            <a:off x="5284047" y="4622417"/>
            <a:ext cx="1713102" cy="5943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A6B04B-30FE-6041-BB74-51092EB1D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35" y="2204700"/>
            <a:ext cx="7106478" cy="435109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88940" y="85375"/>
            <a:ext cx="73661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全ての編集が完了したら「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エクスポート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30F0910-05D9-A043-9C68-64E132412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433" y="504653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3848362-A1A7-DF44-A793-85FC0A060B73}"/>
              </a:ext>
            </a:extLst>
          </p:cNvPr>
          <p:cNvGrpSpPr/>
          <p:nvPr/>
        </p:nvGrpSpPr>
        <p:grpSpPr>
          <a:xfrm>
            <a:off x="1334814" y="920477"/>
            <a:ext cx="2789143" cy="1100503"/>
            <a:chOff x="2473693" y="919958"/>
            <a:chExt cx="3104850" cy="912259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3F911CD0-CB5B-C943-82D4-6F0E0CCE1B16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058667"/>
              <a:chOff x="3108993" y="705694"/>
              <a:chExt cx="3708925" cy="905866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C616878-EBA9-9F49-86BF-5E8DCA574BDB}"/>
                  </a:ext>
                </a:extLst>
              </p:cNvPr>
              <p:cNvSpPr/>
              <p:nvPr/>
            </p:nvSpPr>
            <p:spPr>
              <a:xfrm>
                <a:off x="3108994" y="727902"/>
                <a:ext cx="3605996" cy="9036459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9E6970D-5ED1-AC4A-B1D8-AB5CD2F6F7F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C74197-D165-554B-BF5E-3109CAECA5E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完成した映像を書き出して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一つの動画にするよ！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1879CB4F-A40E-6D41-BA5D-BCD0C178F842}"/>
              </a:ext>
            </a:extLst>
          </p:cNvPr>
          <p:cNvSpPr/>
          <p:nvPr/>
        </p:nvSpPr>
        <p:spPr>
          <a:xfrm>
            <a:off x="6450495" y="2356149"/>
            <a:ext cx="1242391" cy="3969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316001-3E8B-E247-816E-5582338E2503}"/>
              </a:ext>
            </a:extLst>
          </p:cNvPr>
          <p:cNvSpPr txBox="1"/>
          <p:nvPr/>
        </p:nvSpPr>
        <p:spPr>
          <a:xfrm>
            <a:off x="888940" y="1702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785202-5714-EB4C-8709-9A6B897D24D5}"/>
              </a:ext>
            </a:extLst>
          </p:cNvPr>
          <p:cNvSpPr txBox="1"/>
          <p:nvPr/>
        </p:nvSpPr>
        <p:spPr>
          <a:xfrm>
            <a:off x="1677085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0E7760-9B38-2649-977A-210E567B9F7D}"/>
              </a:ext>
            </a:extLst>
          </p:cNvPr>
          <p:cNvSpPr txBox="1"/>
          <p:nvPr/>
        </p:nvSpPr>
        <p:spPr>
          <a:xfrm>
            <a:off x="2405989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3F85BEF-C2D1-6D42-A988-EC684C536551}"/>
              </a:ext>
            </a:extLst>
          </p:cNvPr>
          <p:cNvSpPr txBox="1"/>
          <p:nvPr/>
        </p:nvSpPr>
        <p:spPr>
          <a:xfrm>
            <a:off x="1330086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78A8D0-34C2-D14F-AE22-4CBCCD563C4A}"/>
              </a:ext>
            </a:extLst>
          </p:cNvPr>
          <p:cNvSpPr txBox="1"/>
          <p:nvPr/>
        </p:nvSpPr>
        <p:spPr>
          <a:xfrm>
            <a:off x="2143043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A6440F-0CD7-214B-98C6-D86D7FC739D6}"/>
              </a:ext>
            </a:extLst>
          </p:cNvPr>
          <p:cNvSpPr txBox="1"/>
          <p:nvPr/>
        </p:nvSpPr>
        <p:spPr>
          <a:xfrm>
            <a:off x="2752439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552ABB-C5CF-4643-9FA4-FC758255AA8E}"/>
              </a:ext>
            </a:extLst>
          </p:cNvPr>
          <p:cNvSpPr txBox="1"/>
          <p:nvPr/>
        </p:nvSpPr>
        <p:spPr>
          <a:xfrm>
            <a:off x="3158918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9CCF52-C2F7-5E43-A2A9-BDBBC9ED9DC3}"/>
              </a:ext>
            </a:extLst>
          </p:cNvPr>
          <p:cNvSpPr txBox="1"/>
          <p:nvPr/>
        </p:nvSpPr>
        <p:spPr>
          <a:xfrm>
            <a:off x="1380972" y="14161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43824A9-29AE-DC4C-9A6F-94A2CD62B664}"/>
              </a:ext>
            </a:extLst>
          </p:cNvPr>
          <p:cNvSpPr txBox="1"/>
          <p:nvPr/>
        </p:nvSpPr>
        <p:spPr>
          <a:xfrm>
            <a:off x="1933565" y="14161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7956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1528E85-4D87-1C4D-A8FC-AE718B8B9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933" y="1953172"/>
            <a:ext cx="6110693" cy="481775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40043" y="140282"/>
            <a:ext cx="68643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MP4</a:t>
            </a:r>
            <a:r>
              <a:rPr kumimoji="1" lang="ja-JP" altLang="en-US" sz="2000">
                <a:latin typeface="Meiryo" panose="020B0604030504040204" pitchFamily="34" charset="-128"/>
              </a:rPr>
              <a:t>」を選択して、名前は自分の好きなものにします。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その名前のファイルで動画が書き出されます。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保存先は「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デスクトップ</a:t>
            </a:r>
            <a:r>
              <a:rPr kumimoji="1" lang="ja-JP" altLang="en-US" sz="2000">
                <a:latin typeface="Meiryo" panose="020B0604030504040204" pitchFamily="34" charset="-128"/>
              </a:rPr>
              <a:t>」にして　　　　を押します。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F8EEC46-BDBC-6648-9CD1-16F56F755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802" y="1488474"/>
            <a:ext cx="825866" cy="407346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F353FE3-ED0B-D54D-AD3A-53DD955A15CD}"/>
              </a:ext>
            </a:extLst>
          </p:cNvPr>
          <p:cNvSpPr/>
          <p:nvPr/>
        </p:nvSpPr>
        <p:spPr>
          <a:xfrm>
            <a:off x="6333450" y="6378267"/>
            <a:ext cx="882359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A59BCCF6-1B08-1849-B3F4-77642A05BC35}"/>
              </a:ext>
            </a:extLst>
          </p:cNvPr>
          <p:cNvSpPr/>
          <p:nvPr/>
        </p:nvSpPr>
        <p:spPr>
          <a:xfrm>
            <a:off x="3260035" y="2982163"/>
            <a:ext cx="2760509" cy="6511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6650AE6D-FBB9-6042-9571-5801CEF554B7}"/>
              </a:ext>
            </a:extLst>
          </p:cNvPr>
          <p:cNvSpPr/>
          <p:nvPr/>
        </p:nvSpPr>
        <p:spPr>
          <a:xfrm>
            <a:off x="1342335" y="2989901"/>
            <a:ext cx="1379843" cy="2472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8D58EBA-7A31-6346-A7FC-C028BFF3BA4B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12" name="吹き出し: 角を丸めた四角形 60">
              <a:extLst>
                <a:ext uri="{FF2B5EF4-FFF2-40B4-BE49-F238E27FC236}">
                  <a16:creationId xmlns:a16="http://schemas.microsoft.com/office/drawing/2014/main" id="{B53CD2AC-7754-3A4D-99C9-B0EA813BFE9B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5F97207-460D-0145-8E0F-AC1CC3B9B08C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「料理を作る動画」という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A666335-3B4C-9B4A-8303-EF46486E3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0273F7-38AD-6940-A813-9054A342019F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D23397-0991-994E-BBE1-3710872DC16A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788E1C-F0B2-7D44-83B8-6CB460ACD1D6}"/>
              </a:ext>
            </a:extLst>
          </p:cNvPr>
          <p:cNvSpPr txBox="1"/>
          <p:nvPr/>
        </p:nvSpPr>
        <p:spPr>
          <a:xfrm>
            <a:off x="2296395" y="2275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9EC030-38FB-E84E-8DEB-6EA13F552DC5}"/>
              </a:ext>
            </a:extLst>
          </p:cNvPr>
          <p:cNvSpPr txBox="1"/>
          <p:nvPr/>
        </p:nvSpPr>
        <p:spPr>
          <a:xfrm>
            <a:off x="3584933" y="22266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FE0145-D6C8-6644-A98E-06614D6AB1A2}"/>
              </a:ext>
            </a:extLst>
          </p:cNvPr>
          <p:cNvSpPr txBox="1"/>
          <p:nvPr/>
        </p:nvSpPr>
        <p:spPr>
          <a:xfrm>
            <a:off x="4349089" y="22266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FBBC4D-B745-D242-B405-49F6D56D7EE0}"/>
              </a:ext>
            </a:extLst>
          </p:cNvPr>
          <p:cNvSpPr txBox="1"/>
          <p:nvPr/>
        </p:nvSpPr>
        <p:spPr>
          <a:xfrm>
            <a:off x="5086316" y="22266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B58CE3-C4A9-804D-8D5E-9EE6121D3E67}"/>
              </a:ext>
            </a:extLst>
          </p:cNvPr>
          <p:cNvSpPr txBox="1"/>
          <p:nvPr/>
        </p:nvSpPr>
        <p:spPr>
          <a:xfrm>
            <a:off x="1538857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D908EB-6933-FC4E-B222-D399B4105548}"/>
              </a:ext>
            </a:extLst>
          </p:cNvPr>
          <p:cNvSpPr txBox="1"/>
          <p:nvPr/>
        </p:nvSpPr>
        <p:spPr>
          <a:xfrm>
            <a:off x="3584933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6CAD4F-B99B-3847-B066-DD47B0B33C46}"/>
              </a:ext>
            </a:extLst>
          </p:cNvPr>
          <p:cNvSpPr txBox="1"/>
          <p:nvPr/>
        </p:nvSpPr>
        <p:spPr>
          <a:xfrm>
            <a:off x="4282621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B54E66-BDC7-5D45-89BF-384C8CC68CE1}"/>
              </a:ext>
            </a:extLst>
          </p:cNvPr>
          <p:cNvSpPr txBox="1"/>
          <p:nvPr/>
        </p:nvSpPr>
        <p:spPr>
          <a:xfrm>
            <a:off x="4790420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051110-8DEC-AD48-A6B7-700D3014061B}"/>
              </a:ext>
            </a:extLst>
          </p:cNvPr>
          <p:cNvSpPr txBox="1"/>
          <p:nvPr/>
        </p:nvSpPr>
        <p:spPr>
          <a:xfrm>
            <a:off x="1074833" y="144266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ほぞんさき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938E1-F92D-9C40-ADF9-C6B7DCE23E8D}"/>
              </a:ext>
            </a:extLst>
          </p:cNvPr>
          <p:cNvSpPr txBox="1"/>
          <p:nvPr/>
        </p:nvSpPr>
        <p:spPr>
          <a:xfrm>
            <a:off x="6020544" y="14426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1689F3F-9A74-D74A-876A-1BE59B0F1090}"/>
              </a:ext>
            </a:extLst>
          </p:cNvPr>
          <p:cNvSpPr txBox="1"/>
          <p:nvPr/>
        </p:nvSpPr>
        <p:spPr>
          <a:xfrm>
            <a:off x="4861932" y="470516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EF2411C-DA9D-6646-94B2-A184E3E0C580}"/>
              </a:ext>
            </a:extLst>
          </p:cNvPr>
          <p:cNvSpPr txBox="1"/>
          <p:nvPr/>
        </p:nvSpPr>
        <p:spPr>
          <a:xfrm>
            <a:off x="5477898" y="47051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0FF1FB9-D789-B948-BC5C-E9DE715A98F3}"/>
              </a:ext>
            </a:extLst>
          </p:cNvPr>
          <p:cNvSpPr txBox="1"/>
          <p:nvPr/>
        </p:nvSpPr>
        <p:spPr>
          <a:xfrm>
            <a:off x="5885032" y="470516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9890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EFF1F76-C5EB-2E4B-8E63-6A822D1FD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686" y="1937920"/>
            <a:ext cx="6617301" cy="473385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1459036" y="5059016"/>
            <a:ext cx="2784973" cy="4744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6D1CD5D-EDA7-3D43-A008-91DBFE539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6" y="585332"/>
            <a:ext cx="4211856" cy="24907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4093DC94-2B8F-594C-944C-0CCD25F90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43954" y="4178969"/>
            <a:ext cx="1128281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096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236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　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7603015F-CB6B-1A43-9064-8E593E02E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069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B26AE60-99D3-1A4A-A1A7-34F60F63B058}"/>
              </a:ext>
            </a:extLst>
          </p:cNvPr>
          <p:cNvGrpSpPr/>
          <p:nvPr/>
        </p:nvGrpSpPr>
        <p:grpSpPr>
          <a:xfrm>
            <a:off x="635227" y="1035870"/>
            <a:ext cx="5059929" cy="1131840"/>
            <a:chOff x="503636" y="425879"/>
            <a:chExt cx="5059929" cy="113184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9E5379-4FC0-BC4E-A785-2B0B5E366A14}"/>
                </a:ext>
              </a:extLst>
            </p:cNvPr>
            <p:cNvGrpSpPr/>
            <p:nvPr/>
          </p:nvGrpSpPr>
          <p:grpSpPr>
            <a:xfrm>
              <a:off x="2365214" y="425879"/>
              <a:ext cx="3198351" cy="1081159"/>
              <a:chOff x="1577631" y="5085687"/>
              <a:chExt cx="9157043" cy="2132849"/>
            </a:xfrm>
          </p:grpSpPr>
          <p:sp>
            <p:nvSpPr>
              <p:cNvPr id="6" name="吹き出し: 角を丸めた四角形 60">
                <a:extLst>
                  <a:ext uri="{FF2B5EF4-FFF2-40B4-BE49-F238E27FC236}">
                    <a16:creationId xmlns:a16="http://schemas.microsoft.com/office/drawing/2014/main" id="{C0A3E90E-2CAF-BE48-8D2A-7096DACCB896}"/>
                  </a:ext>
                </a:extLst>
              </p:cNvPr>
              <p:cNvSpPr/>
              <p:nvPr/>
            </p:nvSpPr>
            <p:spPr>
              <a:xfrm>
                <a:off x="1577631" y="5113081"/>
                <a:ext cx="9157043" cy="2105455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7709427-63CF-CD43-A81D-FDA533BBF3F1}"/>
                  </a:ext>
                </a:extLst>
              </p:cNvPr>
              <p:cNvSpPr txBox="1"/>
              <p:nvPr/>
            </p:nvSpPr>
            <p:spPr>
              <a:xfrm>
                <a:off x="1818668" y="5085687"/>
                <a:ext cx="8573350" cy="2003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デスクトップの動画の確認はできたかな？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3F6171B-156D-2A40-91A2-62DC9BBDC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636" y="539001"/>
              <a:ext cx="1342120" cy="1018718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E58EB6-242D-1244-A987-B2C4B811FE82}"/>
                </a:ext>
              </a:extLst>
            </p:cNvPr>
            <p:cNvSpPr txBox="1"/>
            <p:nvPr/>
          </p:nvSpPr>
          <p:spPr>
            <a:xfrm>
              <a:off x="3870166" y="43976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94D46C1-DC7D-A345-AD1F-D4A5943248F6}"/>
                </a:ext>
              </a:extLst>
            </p:cNvPr>
            <p:cNvSpPr txBox="1"/>
            <p:nvPr/>
          </p:nvSpPr>
          <p:spPr>
            <a:xfrm>
              <a:off x="4457284" y="43976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1" name="タイトル 2">
            <a:extLst>
              <a:ext uri="{FF2B5EF4-FFF2-40B4-BE49-F238E27FC236}">
                <a16:creationId xmlns:a16="http://schemas.microsoft.com/office/drawing/2014/main" id="{6082FE09-B84B-B443-9B8D-35FDC4335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42" y="289024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142FF28-B5D0-9C4B-B009-448FE07B73A5}"/>
              </a:ext>
            </a:extLst>
          </p:cNvPr>
          <p:cNvSpPr txBox="1"/>
          <p:nvPr/>
        </p:nvSpPr>
        <p:spPr>
          <a:xfrm>
            <a:off x="410958" y="22346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2EC56FB-31E7-8749-A521-569170C6C68C}"/>
              </a:ext>
            </a:extLst>
          </p:cNvPr>
          <p:cNvSpPr txBox="1"/>
          <p:nvPr/>
        </p:nvSpPr>
        <p:spPr>
          <a:xfrm>
            <a:off x="1980493" y="22346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8FE1301A-EB46-DD4D-887A-FC03BF33A5CC}"/>
              </a:ext>
            </a:extLst>
          </p:cNvPr>
          <p:cNvGrpSpPr/>
          <p:nvPr/>
        </p:nvGrpSpPr>
        <p:grpSpPr>
          <a:xfrm>
            <a:off x="887795" y="4664788"/>
            <a:ext cx="4876914" cy="1618839"/>
            <a:chOff x="792459" y="4654848"/>
            <a:chExt cx="4876914" cy="1618839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B899A11C-E131-D147-8CDF-46D1E8029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459" y="4654848"/>
              <a:ext cx="955532" cy="1618839"/>
            </a:xfrm>
            <a:prstGeom prst="rect">
              <a:avLst/>
            </a:prstGeom>
          </p:spPr>
        </p:pic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0AD0A231-BFE2-854F-B275-0D2AB66D11A6}"/>
                </a:ext>
              </a:extLst>
            </p:cNvPr>
            <p:cNvGrpSpPr/>
            <p:nvPr/>
          </p:nvGrpSpPr>
          <p:grpSpPr>
            <a:xfrm>
              <a:off x="2089105" y="4845982"/>
              <a:ext cx="3580268" cy="1029248"/>
              <a:chOff x="1577631" y="5113082"/>
              <a:chExt cx="9678224" cy="3744058"/>
            </a:xfrm>
          </p:grpSpPr>
          <p:sp>
            <p:nvSpPr>
              <p:cNvPr id="76" name="吹き出し: 角を丸めた四角形 60">
                <a:extLst>
                  <a:ext uri="{FF2B5EF4-FFF2-40B4-BE49-F238E27FC236}">
                    <a16:creationId xmlns:a16="http://schemas.microsoft.com/office/drawing/2014/main" id="{AB7954E1-A00B-7249-B1B6-0799B393365E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3744058"/>
              </a:xfrm>
              <a:prstGeom prst="wedgeRoundRectCallout">
                <a:avLst>
                  <a:gd name="adj1" fmla="val -55735"/>
                  <a:gd name="adj2" fmla="val -168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D79ECA2B-BE5C-384A-AB1C-2862F0169CA0}"/>
                  </a:ext>
                </a:extLst>
              </p:cNvPr>
              <p:cNvSpPr txBox="1"/>
              <p:nvPr/>
            </p:nvSpPr>
            <p:spPr>
              <a:xfrm>
                <a:off x="1577631" y="5162500"/>
                <a:ext cx="9456742" cy="3694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latin typeface="Meiryo" panose="020B0604030504040204" pitchFamily="34" charset="-128"/>
                  </a:rPr>
                  <a:t>トランジション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を変更したり、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音楽を変えるのも良いね！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6F6C7A4-AE28-994D-93C7-16E6BFE8E077}"/>
                </a:ext>
              </a:extLst>
            </p:cNvPr>
            <p:cNvSpPr txBox="1"/>
            <p:nvPr/>
          </p:nvSpPr>
          <p:spPr>
            <a:xfrm>
              <a:off x="2741878" y="538436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71473B0-429D-E24D-8BDC-44765D8BEE50}"/>
                </a:ext>
              </a:extLst>
            </p:cNvPr>
            <p:cNvSpPr txBox="1"/>
            <p:nvPr/>
          </p:nvSpPr>
          <p:spPr>
            <a:xfrm>
              <a:off x="3740609" y="538436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よ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7973361-F1E0-EF45-8533-EDE19FF40D16}"/>
                </a:ext>
              </a:extLst>
            </p:cNvPr>
            <p:cNvSpPr txBox="1"/>
            <p:nvPr/>
          </p:nvSpPr>
          <p:spPr>
            <a:xfrm>
              <a:off x="3690630" y="492249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へんこう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99B88B5-3F4F-AB4C-B758-0444AA6866A4}"/>
                </a:ext>
              </a:extLst>
            </p:cNvPr>
            <p:cNvSpPr txBox="1"/>
            <p:nvPr/>
          </p:nvSpPr>
          <p:spPr>
            <a:xfrm>
              <a:off x="2057500" y="538436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おんがく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3C1E1D0-53D8-D540-8F50-D4055AF8E950}"/>
              </a:ext>
            </a:extLst>
          </p:cNvPr>
          <p:cNvGrpSpPr/>
          <p:nvPr/>
        </p:nvGrpSpPr>
        <p:grpSpPr>
          <a:xfrm>
            <a:off x="635227" y="2514634"/>
            <a:ext cx="6623452" cy="1813320"/>
            <a:chOff x="635227" y="2514634"/>
            <a:chExt cx="6623452" cy="1813320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3580C156-31A4-F847-B57F-6E7153529024}"/>
                </a:ext>
              </a:extLst>
            </p:cNvPr>
            <p:cNvGrpSpPr/>
            <p:nvPr/>
          </p:nvGrpSpPr>
          <p:grpSpPr>
            <a:xfrm>
              <a:off x="635227" y="2514634"/>
              <a:ext cx="6623452" cy="1813320"/>
              <a:chOff x="643755" y="2061968"/>
              <a:chExt cx="6623452" cy="1813320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30E0B00C-C64B-C54E-82ED-372A4B2380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05112" y="2061968"/>
                <a:ext cx="1062095" cy="1692565"/>
              </a:xfrm>
              <a:prstGeom prst="rect">
                <a:avLst/>
              </a:prstGeom>
            </p:spPr>
          </p:pic>
          <p:grpSp>
            <p:nvGrpSpPr>
              <p:cNvPr id="40" name="グループ化 39">
                <a:extLst>
                  <a:ext uri="{FF2B5EF4-FFF2-40B4-BE49-F238E27FC236}">
                    <a16:creationId xmlns:a16="http://schemas.microsoft.com/office/drawing/2014/main" id="{9A98CE62-F565-AA4F-8446-9BCBE6EC6F51}"/>
                  </a:ext>
                </a:extLst>
              </p:cNvPr>
              <p:cNvGrpSpPr/>
              <p:nvPr/>
            </p:nvGrpSpPr>
            <p:grpSpPr>
              <a:xfrm>
                <a:off x="643755" y="2301686"/>
                <a:ext cx="5208950" cy="1573602"/>
                <a:chOff x="1017611" y="2370052"/>
                <a:chExt cx="5208950" cy="1573602"/>
              </a:xfrm>
            </p:grpSpPr>
            <p:grpSp>
              <p:nvGrpSpPr>
                <p:cNvPr id="42" name="グループ化 41">
                  <a:extLst>
                    <a:ext uri="{FF2B5EF4-FFF2-40B4-BE49-F238E27FC236}">
                      <a16:creationId xmlns:a16="http://schemas.microsoft.com/office/drawing/2014/main" id="{D610818C-6E50-DF41-88D7-CE8ACE7B8581}"/>
                    </a:ext>
                  </a:extLst>
                </p:cNvPr>
                <p:cNvGrpSpPr/>
                <p:nvPr/>
              </p:nvGrpSpPr>
              <p:grpSpPr>
                <a:xfrm>
                  <a:off x="1017611" y="2370052"/>
                  <a:ext cx="5208950" cy="1573602"/>
                  <a:chOff x="2991639" y="727906"/>
                  <a:chExt cx="3836415" cy="1806142"/>
                </a:xfrm>
              </p:grpSpPr>
              <p:sp>
                <p:nvSpPr>
                  <p:cNvPr id="52" name="吹き出し: 角を丸めた四角形 19">
                    <a:extLst>
                      <a:ext uri="{FF2B5EF4-FFF2-40B4-BE49-F238E27FC236}">
                        <a16:creationId xmlns:a16="http://schemas.microsoft.com/office/drawing/2014/main" id="{7431CE2A-4127-6142-8D8B-82B3F9DA827D}"/>
                      </a:ext>
                    </a:extLst>
                  </p:cNvPr>
                  <p:cNvSpPr/>
                  <p:nvPr/>
                </p:nvSpPr>
                <p:spPr>
                  <a:xfrm>
                    <a:off x="2991639" y="727906"/>
                    <a:ext cx="3723350" cy="1763013"/>
                  </a:xfrm>
                  <a:prstGeom prst="wedgeRoundRectCallout">
                    <a:avLst>
                      <a:gd name="adj1" fmla="val 54071"/>
                      <a:gd name="adj2" fmla="val 18280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53" name="テキスト ボックス 52">
                    <a:extLst>
                      <a:ext uri="{FF2B5EF4-FFF2-40B4-BE49-F238E27FC236}">
                        <a16:creationId xmlns:a16="http://schemas.microsoft.com/office/drawing/2014/main" id="{5BC54E73-C6D4-3A47-A7DE-60810354662B}"/>
                      </a:ext>
                    </a:extLst>
                  </p:cNvPr>
                  <p:cNvSpPr txBox="1"/>
                  <p:nvPr/>
                </p:nvSpPr>
                <p:spPr>
                  <a:xfrm>
                    <a:off x="3119129" y="803082"/>
                    <a:ext cx="3708925" cy="17309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確認ができたら、動画を変えてみよう！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動画を再生しながら、カットする場所を変えたり、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音楽を調整してみよう！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50" name="テキスト ボックス 49">
                  <a:extLst>
                    <a:ext uri="{FF2B5EF4-FFF2-40B4-BE49-F238E27FC236}">
                      <a16:creationId xmlns:a16="http://schemas.microsoft.com/office/drawing/2014/main" id="{9F3E8418-2F1B-804D-85F9-F801E5544427}"/>
                    </a:ext>
                  </a:extLst>
                </p:cNvPr>
                <p:cNvSpPr txBox="1"/>
                <p:nvPr/>
              </p:nvSpPr>
              <p:spPr>
                <a:xfrm>
                  <a:off x="2878167" y="2489526"/>
                  <a:ext cx="56938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</a:rPr>
                    <a:t>どうが</a:t>
                  </a:r>
                </a:p>
              </p:txBody>
            </p: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143D7003-5D72-4540-87FF-58AF19CECC90}"/>
                    </a:ext>
                  </a:extLst>
                </p:cNvPr>
                <p:cNvSpPr txBox="1"/>
                <p:nvPr/>
              </p:nvSpPr>
              <p:spPr>
                <a:xfrm>
                  <a:off x="3487055" y="2489526"/>
                  <a:ext cx="31290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</a:rPr>
                    <a:t>か</a:t>
                  </a:r>
                </a:p>
              </p:txBody>
            </p:sp>
          </p:grp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ECFBB41D-BFC9-CE41-B2CA-6FCF43EB2664}"/>
                  </a:ext>
                </a:extLst>
              </p:cNvPr>
              <p:cNvSpPr txBox="1"/>
              <p:nvPr/>
            </p:nvSpPr>
            <p:spPr>
              <a:xfrm>
                <a:off x="803431" y="2421160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かくにん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BC8FE4B7-89BE-7142-B662-DC45D9BB0A4A}"/>
                </a:ext>
              </a:extLst>
            </p:cNvPr>
            <p:cNvSpPr txBox="1"/>
            <p:nvPr/>
          </p:nvSpPr>
          <p:spPr>
            <a:xfrm>
              <a:off x="820568" y="33609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D95A55FF-8B24-2E46-857E-4D351695D04D}"/>
                </a:ext>
              </a:extLst>
            </p:cNvPr>
            <p:cNvSpPr txBox="1"/>
            <p:nvPr/>
          </p:nvSpPr>
          <p:spPr>
            <a:xfrm>
              <a:off x="1371838" y="336091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さいせい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2DDC348-D934-1C45-91CD-A1E7BE6DA054}"/>
                </a:ext>
              </a:extLst>
            </p:cNvPr>
            <p:cNvSpPr txBox="1"/>
            <p:nvPr/>
          </p:nvSpPr>
          <p:spPr>
            <a:xfrm>
              <a:off x="4534889" y="336091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BB28782-62FF-2B45-BF6F-1BED85B733F8}"/>
                </a:ext>
              </a:extLst>
            </p:cNvPr>
            <p:cNvSpPr txBox="1"/>
            <p:nvPr/>
          </p:nvSpPr>
          <p:spPr>
            <a:xfrm>
              <a:off x="3897788" y="33609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ばしょ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9CD6C006-7A6B-054D-BA28-009D6CA9B882}"/>
                </a:ext>
              </a:extLst>
            </p:cNvPr>
            <p:cNvSpPr txBox="1"/>
            <p:nvPr/>
          </p:nvSpPr>
          <p:spPr>
            <a:xfrm>
              <a:off x="794903" y="385275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D7CBF7A-6943-A144-9BE3-D0B147A67BCE}"/>
                </a:ext>
              </a:extLst>
            </p:cNvPr>
            <p:cNvSpPr txBox="1"/>
            <p:nvPr/>
          </p:nvSpPr>
          <p:spPr>
            <a:xfrm>
              <a:off x="1430393" y="385275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ちょうせい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74349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C025DD8-B96E-A642-BAC9-7424F0FA9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98" y="710151"/>
            <a:ext cx="1342120" cy="101871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E490745-37F1-8B49-9998-FC1D586D674E}"/>
              </a:ext>
            </a:extLst>
          </p:cNvPr>
          <p:cNvGrpSpPr/>
          <p:nvPr/>
        </p:nvGrpSpPr>
        <p:grpSpPr>
          <a:xfrm>
            <a:off x="2461932" y="0"/>
            <a:ext cx="3630755" cy="2139338"/>
            <a:chOff x="1577632" y="4600511"/>
            <a:chExt cx="10170684" cy="10551309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3BB0F704-BE5C-1D46-91A5-A16F1DAAAB95}"/>
                </a:ext>
              </a:extLst>
            </p:cNvPr>
            <p:cNvSpPr/>
            <p:nvPr/>
          </p:nvSpPr>
          <p:spPr>
            <a:xfrm>
              <a:off x="1577632" y="4643614"/>
              <a:ext cx="10170680" cy="10361063"/>
            </a:xfrm>
            <a:prstGeom prst="wedgeRoundRectCallout">
              <a:avLst>
                <a:gd name="adj1" fmla="val -57981"/>
                <a:gd name="adj2" fmla="val -1854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F7C58BC-D9B8-594B-9C32-93CA002E3360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1055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完成したら、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動画を再生してみよう！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動画にどんな印象を持ったかな？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紙に書いてみよう！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9CCE07EF-98D6-6842-8531-56880BD79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992" y="2215356"/>
            <a:ext cx="1061459" cy="169155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16B7E82-9B47-614D-9589-C4AB25523BD4}"/>
              </a:ext>
            </a:extLst>
          </p:cNvPr>
          <p:cNvSpPr txBox="1"/>
          <p:nvPr/>
        </p:nvSpPr>
        <p:spPr>
          <a:xfrm>
            <a:off x="2473166" y="5420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E31FB898-E726-4C4C-BA1D-880508CAB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59" y="4654848"/>
            <a:ext cx="955532" cy="1618839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A90A02A6-DFA4-E943-BCCB-2DEF15C53FB5}"/>
              </a:ext>
            </a:extLst>
          </p:cNvPr>
          <p:cNvGrpSpPr/>
          <p:nvPr/>
        </p:nvGrpSpPr>
        <p:grpSpPr>
          <a:xfrm>
            <a:off x="2272437" y="4718662"/>
            <a:ext cx="5603931" cy="2038004"/>
            <a:chOff x="3243335" y="4989242"/>
            <a:chExt cx="4429637" cy="299459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15433F5-9065-A54D-BA0C-36BA7D401CB9}"/>
                </a:ext>
              </a:extLst>
            </p:cNvPr>
            <p:cNvGrpSpPr/>
            <p:nvPr/>
          </p:nvGrpSpPr>
          <p:grpSpPr>
            <a:xfrm>
              <a:off x="3243335" y="4989242"/>
              <a:ext cx="4429637" cy="2994593"/>
              <a:chOff x="1577631" y="5113082"/>
              <a:chExt cx="9678224" cy="2688688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7718E0BA-845D-4A49-A4D6-B6772E6C1B14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55735"/>
                  <a:gd name="adj2" fmla="val -168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1199973C-6BD1-9641-8637-D9CDD9E195DC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39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完成したら、ファイル名を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(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じぶんのなまえ）しょきゅう０６チャレンジ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C2311ED-5CA1-954D-BE91-2E5AF442301E}"/>
                </a:ext>
              </a:extLst>
            </p:cNvPr>
            <p:cNvSpPr txBox="1"/>
            <p:nvPr/>
          </p:nvSpPr>
          <p:spPr>
            <a:xfrm>
              <a:off x="3265729" y="508871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かんせい</a:t>
              </a: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C6F9ADB-9FE8-0F4F-B4FF-AEE80E2D9ACE}"/>
              </a:ext>
            </a:extLst>
          </p:cNvPr>
          <p:cNvSpPr txBox="1"/>
          <p:nvPr/>
        </p:nvSpPr>
        <p:spPr>
          <a:xfrm>
            <a:off x="4292060" y="478636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めい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D774EF4-8670-1C49-872B-9DD5302A2631}"/>
              </a:ext>
            </a:extLst>
          </p:cNvPr>
          <p:cNvSpPr txBox="1"/>
          <p:nvPr/>
        </p:nvSpPr>
        <p:spPr>
          <a:xfrm>
            <a:off x="2473166" y="573812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ほぞん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FD3CE59-A659-9F4E-8F6B-716D129ABE08}"/>
              </a:ext>
            </a:extLst>
          </p:cNvPr>
          <p:cNvSpPr txBox="1"/>
          <p:nvPr/>
        </p:nvSpPr>
        <p:spPr>
          <a:xfrm>
            <a:off x="2473166" y="4292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1FBB6B2-C438-804D-89AF-87CDE96FECB7}"/>
              </a:ext>
            </a:extLst>
          </p:cNvPr>
          <p:cNvSpPr txBox="1"/>
          <p:nvPr/>
        </p:nvSpPr>
        <p:spPr>
          <a:xfrm>
            <a:off x="3073619" y="54203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349744E-A2BB-4545-B839-5DEA8AEAB8B7}"/>
              </a:ext>
            </a:extLst>
          </p:cNvPr>
          <p:cNvSpPr txBox="1"/>
          <p:nvPr/>
        </p:nvSpPr>
        <p:spPr>
          <a:xfrm>
            <a:off x="2489805" y="10222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DCE91B6-B7DE-D849-ADB7-BF913480ECC8}"/>
              </a:ext>
            </a:extLst>
          </p:cNvPr>
          <p:cNvSpPr txBox="1"/>
          <p:nvPr/>
        </p:nvSpPr>
        <p:spPr>
          <a:xfrm>
            <a:off x="3601436" y="102221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いんしょう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C8A6904-20FF-2742-AF43-7556B9C34786}"/>
              </a:ext>
            </a:extLst>
          </p:cNvPr>
          <p:cNvSpPr txBox="1"/>
          <p:nvPr/>
        </p:nvSpPr>
        <p:spPr>
          <a:xfrm>
            <a:off x="4292060" y="102221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も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18E6A7A-929D-314D-8685-2204A8E45383}"/>
              </a:ext>
            </a:extLst>
          </p:cNvPr>
          <p:cNvSpPr txBox="1"/>
          <p:nvPr/>
        </p:nvSpPr>
        <p:spPr>
          <a:xfrm>
            <a:off x="2450473" y="149986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かみ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17BB7F6-0940-EF47-A2AC-F54014DF127C}"/>
              </a:ext>
            </a:extLst>
          </p:cNvPr>
          <p:cNvSpPr txBox="1"/>
          <p:nvPr/>
        </p:nvSpPr>
        <p:spPr>
          <a:xfrm>
            <a:off x="2904720" y="149986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12F7C69-2551-8E40-B8D9-315D9C1F4803}"/>
              </a:ext>
            </a:extLst>
          </p:cNvPr>
          <p:cNvSpPr txBox="1"/>
          <p:nvPr/>
        </p:nvSpPr>
        <p:spPr>
          <a:xfrm>
            <a:off x="1049652" y="27938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18AF52A-5E6A-8A4F-AB7F-F959CF1D1827}"/>
              </a:ext>
            </a:extLst>
          </p:cNvPr>
          <p:cNvGrpSpPr/>
          <p:nvPr/>
        </p:nvGrpSpPr>
        <p:grpSpPr>
          <a:xfrm>
            <a:off x="1004910" y="2756937"/>
            <a:ext cx="4843545" cy="1015663"/>
            <a:chOff x="1004910" y="2756937"/>
            <a:chExt cx="4843545" cy="1015663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26A0D186-CA66-3549-B96C-7887F3A6195E}"/>
                </a:ext>
              </a:extLst>
            </p:cNvPr>
            <p:cNvGrpSpPr/>
            <p:nvPr/>
          </p:nvGrpSpPr>
          <p:grpSpPr>
            <a:xfrm>
              <a:off x="1004910" y="2756937"/>
              <a:ext cx="4843545" cy="1015663"/>
              <a:chOff x="864366" y="2946262"/>
              <a:chExt cx="4843545" cy="1525776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B1BEA4F6-452C-664F-8CC0-0D63F961A988}"/>
                  </a:ext>
                </a:extLst>
              </p:cNvPr>
              <p:cNvGrpSpPr/>
              <p:nvPr/>
            </p:nvGrpSpPr>
            <p:grpSpPr>
              <a:xfrm>
                <a:off x="864366" y="2946262"/>
                <a:ext cx="4843545" cy="1525776"/>
                <a:chOff x="1577632" y="4600511"/>
                <a:chExt cx="10170684" cy="4924003"/>
              </a:xfrm>
            </p:grpSpPr>
            <p:sp>
              <p:nvSpPr>
                <p:cNvPr id="19" name="吹き出し: 角を丸めた四角形 60">
                  <a:extLst>
                    <a:ext uri="{FF2B5EF4-FFF2-40B4-BE49-F238E27FC236}">
                      <a16:creationId xmlns:a16="http://schemas.microsoft.com/office/drawing/2014/main" id="{057DBBF4-2CDB-DE49-843E-9BA9B00A9396}"/>
                    </a:ext>
                  </a:extLst>
                </p:cNvPr>
                <p:cNvSpPr/>
                <p:nvPr/>
              </p:nvSpPr>
              <p:spPr>
                <a:xfrm>
                  <a:off x="1577632" y="4643617"/>
                  <a:ext cx="10170681" cy="4823869"/>
                </a:xfrm>
                <a:prstGeom prst="wedgeRoundRectCallout">
                  <a:avLst>
                    <a:gd name="adj1" fmla="val 55574"/>
                    <a:gd name="adj2" fmla="val 10905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55D4475B-B79E-EF40-9395-4300852A5A0B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49240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自分の作りたいイメージに近づけるには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どうすれば良いかも考えてみよう！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FCEA22B-C94C-E343-9573-24EE58317C27}"/>
                  </a:ext>
                </a:extLst>
              </p:cNvPr>
              <p:cNvSpPr txBox="1"/>
              <p:nvPr/>
            </p:nvSpPr>
            <p:spPr>
              <a:xfrm>
                <a:off x="1479512" y="3018574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つく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064C203-1B41-E840-92E0-EB9AEC806A15}"/>
                </a:ext>
              </a:extLst>
            </p:cNvPr>
            <p:cNvSpPr txBox="1"/>
            <p:nvPr/>
          </p:nvSpPr>
          <p:spPr>
            <a:xfrm>
              <a:off x="3412092" y="279382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ちか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FB3EA810-8BF1-2248-84DF-8A6D4D60686F}"/>
                </a:ext>
              </a:extLst>
            </p:cNvPr>
            <p:cNvSpPr txBox="1"/>
            <p:nvPr/>
          </p:nvSpPr>
          <p:spPr>
            <a:xfrm>
              <a:off x="2032020" y="327777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486F895-E70C-A748-A31B-8991641D8856}"/>
                </a:ext>
              </a:extLst>
            </p:cNvPr>
            <p:cNvSpPr txBox="1"/>
            <p:nvPr/>
          </p:nvSpPr>
          <p:spPr>
            <a:xfrm>
              <a:off x="2788925" y="328983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9675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1843</Words>
  <Application>Microsoft Office PowerPoint</Application>
  <PresentationFormat>画面に合わせる (4:3)</PresentationFormat>
  <Paragraphs>547</Paragraphs>
  <Slides>48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55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初級第6回　動画を確認しながら編集しよう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完成動画を編集する</vt:lpstr>
      <vt:lpstr>完成動画を編集する</vt:lpstr>
      <vt:lpstr>PowerPoint プレゼンテーション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