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6"/>
  </p:notesMasterIdLst>
  <p:handoutMasterIdLst>
    <p:handoutMasterId r:id="rId57"/>
  </p:handoutMasterIdLst>
  <p:sldIdLst>
    <p:sldId id="404" r:id="rId5"/>
    <p:sldId id="310" r:id="rId6"/>
    <p:sldId id="259" r:id="rId7"/>
    <p:sldId id="469" r:id="rId8"/>
    <p:sldId id="470" r:id="rId9"/>
    <p:sldId id="450" r:id="rId10"/>
    <p:sldId id="464" r:id="rId11"/>
    <p:sldId id="471" r:id="rId12"/>
    <p:sldId id="476" r:id="rId13"/>
    <p:sldId id="417" r:id="rId14"/>
    <p:sldId id="393" r:id="rId15"/>
    <p:sldId id="440" r:id="rId16"/>
    <p:sldId id="359" r:id="rId17"/>
    <p:sldId id="360" r:id="rId18"/>
    <p:sldId id="361" r:id="rId19"/>
    <p:sldId id="363" r:id="rId20"/>
    <p:sldId id="431" r:id="rId21"/>
    <p:sldId id="432" r:id="rId22"/>
    <p:sldId id="433" r:id="rId23"/>
    <p:sldId id="434" r:id="rId24"/>
    <p:sldId id="435" r:id="rId25"/>
    <p:sldId id="436" r:id="rId26"/>
    <p:sldId id="368" r:id="rId27"/>
    <p:sldId id="447" r:id="rId28"/>
    <p:sldId id="473" r:id="rId29"/>
    <p:sldId id="369" r:id="rId30"/>
    <p:sldId id="370" r:id="rId31"/>
    <p:sldId id="371" r:id="rId32"/>
    <p:sldId id="372" r:id="rId33"/>
    <p:sldId id="443" r:id="rId34"/>
    <p:sldId id="373" r:id="rId35"/>
    <p:sldId id="374" r:id="rId36"/>
    <p:sldId id="439" r:id="rId37"/>
    <p:sldId id="474" r:id="rId38"/>
    <p:sldId id="376" r:id="rId39"/>
    <p:sldId id="382" r:id="rId40"/>
    <p:sldId id="383" r:id="rId41"/>
    <p:sldId id="384" r:id="rId42"/>
    <p:sldId id="385" r:id="rId43"/>
    <p:sldId id="386" r:id="rId44"/>
    <p:sldId id="444" r:id="rId45"/>
    <p:sldId id="445" r:id="rId46"/>
    <p:sldId id="438" r:id="rId47"/>
    <p:sldId id="387" r:id="rId48"/>
    <p:sldId id="388" r:id="rId49"/>
    <p:sldId id="407" r:id="rId50"/>
    <p:sldId id="446" r:id="rId51"/>
    <p:sldId id="391" r:id="rId52"/>
    <p:sldId id="401" r:id="rId53"/>
    <p:sldId id="475" r:id="rId54"/>
    <p:sldId id="335" r:id="rId5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34" autoAdjust="0"/>
    <p:restoredTop sz="94628"/>
  </p:normalViewPr>
  <p:slideViewPr>
    <p:cSldViewPr snapToGrid="0">
      <p:cViewPr varScale="1">
        <p:scale>
          <a:sx n="108" d="100"/>
          <a:sy n="108" d="100"/>
        </p:scale>
        <p:origin x="12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48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395" y="4885949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</a:t>
            </a:r>
            <a:r>
              <a:rPr lang="en-US" altLang="ja-JP" dirty="0"/>
              <a:t>5</a:t>
            </a:r>
            <a:r>
              <a:rPr lang="ja-JP" altLang="en-US"/>
              <a:t>回</a:t>
            </a:r>
            <a:r>
              <a:rPr lang="ja-JP" altLang="en-US" dirty="0"/>
              <a:t>　</a:t>
            </a:r>
            <a:r>
              <a:rPr lang="ja-JP" altLang="en-US"/>
              <a:t>自然を感じる動画を作ろう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045439" y="5063856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9CE3506-6A55-7946-84C0-2DAEF21743C4}"/>
              </a:ext>
            </a:extLst>
          </p:cNvPr>
          <p:cNvSpPr txBox="1"/>
          <p:nvPr/>
        </p:nvSpPr>
        <p:spPr>
          <a:xfrm>
            <a:off x="2787537" y="5063856"/>
            <a:ext cx="103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しぜん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9C23A19-1557-E948-AE5B-F78E665350E4}"/>
              </a:ext>
            </a:extLst>
          </p:cNvPr>
          <p:cNvSpPr txBox="1"/>
          <p:nvPr/>
        </p:nvSpPr>
        <p:spPr>
          <a:xfrm>
            <a:off x="3853203" y="5063856"/>
            <a:ext cx="620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C0D239F-C09A-DF4C-A7D2-256C5DE73096}"/>
              </a:ext>
            </a:extLst>
          </p:cNvPr>
          <p:cNvSpPr txBox="1"/>
          <p:nvPr/>
        </p:nvSpPr>
        <p:spPr>
          <a:xfrm>
            <a:off x="5120284" y="5063856"/>
            <a:ext cx="620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BD5EEB-DA08-BD4B-A653-6EAD8FB40C33}"/>
              </a:ext>
            </a:extLst>
          </p:cNvPr>
          <p:cNvSpPr txBox="1"/>
          <p:nvPr/>
        </p:nvSpPr>
        <p:spPr>
          <a:xfrm>
            <a:off x="6159439" y="5063856"/>
            <a:ext cx="620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CAB0FD8-2DE6-D848-AE5A-9FA2C0C10CBA}"/>
              </a:ext>
            </a:extLst>
          </p:cNvPr>
          <p:cNvSpPr txBox="1"/>
          <p:nvPr/>
        </p:nvSpPr>
        <p:spPr>
          <a:xfrm>
            <a:off x="668508" y="5063856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321DB4FB-D598-4700-881D-46BEA40D72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動画を編集しよう！</a:t>
            </a:r>
            <a:endParaRPr lang="en-US" altLang="ja-JP" dirty="0"/>
          </a:p>
          <a:p>
            <a:r>
              <a:rPr lang="ja-JP" altLang="en-US"/>
              <a:t>完成動画を編集する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49299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かんせいどうが　へんしゅう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5F1A362-6228-7B42-BB91-160E418B82B0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AF6636D8-E1FB-E441-8AE0-48DFBBBB3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5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7513050" y="3151169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7908787" y="2490777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3811"/>
                <a:gd name="adj2" fmla="val 6674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4F454A4-3BF3-594F-9728-A30D9AEA8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53" y="3387170"/>
            <a:ext cx="7810500" cy="29464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73661" y="848645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F3290CD6-900A-8149-BD25-C8D9A58E0825}"/>
              </a:ext>
            </a:extLst>
          </p:cNvPr>
          <p:cNvSpPr/>
          <p:nvPr/>
        </p:nvSpPr>
        <p:spPr>
          <a:xfrm>
            <a:off x="833053" y="4454651"/>
            <a:ext cx="7476906" cy="17563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AE442210-E650-8949-9667-41B367397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491" y="1985380"/>
            <a:ext cx="1498873" cy="113769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B814315-B55E-534E-AD79-2D09A2F0B785}"/>
              </a:ext>
            </a:extLst>
          </p:cNvPr>
          <p:cNvGrpSpPr/>
          <p:nvPr/>
        </p:nvGrpSpPr>
        <p:grpSpPr>
          <a:xfrm>
            <a:off x="3571751" y="1679326"/>
            <a:ext cx="3937137" cy="1508105"/>
            <a:chOff x="3456908" y="734837"/>
            <a:chExt cx="3937137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FEC2F42-DE17-AD41-A552-F09D5A03D27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A5A960D-1780-274F-B1E1-AC17CC19017D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45" name="吹き出し: 角を丸めた四角形 60">
                  <a:extLst>
                    <a:ext uri="{FF2B5EF4-FFF2-40B4-BE49-F238E27FC236}">
                      <a16:creationId xmlns:a16="http://schemas.microsoft.com/office/drawing/2014/main" id="{58F4769A-5332-3644-A2F0-41E63C0C3995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E3B5BD75-E359-2148-B013-DE018012600C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5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F1AD54F-9C50-F840-9EA1-F48DE349B785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B53E6BA-9684-EF48-9F93-F365A05EC3BC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5737D8-9D71-874F-816E-B3691C488A07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4C816D-2728-7949-93C5-E00F867EC9B2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5E10D7-0DC3-2049-8C85-64C3DB128C45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040D9B9-BA1A-3E4C-961C-6017808F49EF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47" name="タイトル 1">
            <a:extLst>
              <a:ext uri="{FF2B5EF4-FFF2-40B4-BE49-F238E27FC236}">
                <a16:creationId xmlns:a16="http://schemas.microsoft.com/office/drawing/2014/main" id="{1D28FC5B-3FED-DB47-861D-93AF2D5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05" y="342561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9F39C9B-7099-BA43-8364-FB46CD7716CF}"/>
              </a:ext>
            </a:extLst>
          </p:cNvPr>
          <p:cNvSpPr txBox="1"/>
          <p:nvPr/>
        </p:nvSpPr>
        <p:spPr>
          <a:xfrm>
            <a:off x="301619" y="10448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278A7B-AD77-4C48-A886-968DAC8F3C93}"/>
              </a:ext>
            </a:extLst>
          </p:cNvPr>
          <p:cNvSpPr txBox="1"/>
          <p:nvPr/>
        </p:nvSpPr>
        <p:spPr>
          <a:xfrm>
            <a:off x="1825619" y="104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88802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07376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50D84F9-B4D5-0544-BA56-E6361560C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87" y="2101926"/>
            <a:ext cx="7056783" cy="39184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2F4DEC4-CE8F-E74F-A7B3-D1C26273B889}"/>
              </a:ext>
            </a:extLst>
          </p:cNvPr>
          <p:cNvGrpSpPr/>
          <p:nvPr/>
        </p:nvGrpSpPr>
        <p:grpSpPr>
          <a:xfrm>
            <a:off x="1076600" y="210674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E2FE4D04-AB95-8B42-BE85-34B449F1A0B9}"/>
              </a:ext>
            </a:extLst>
          </p:cNvPr>
          <p:cNvSpPr/>
          <p:nvPr/>
        </p:nvSpPr>
        <p:spPr>
          <a:xfrm>
            <a:off x="7031511" y="5588563"/>
            <a:ext cx="1033670" cy="3620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6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71154" y="210275"/>
            <a:ext cx="63401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の中に動画素材がインポートされました。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今回は、この素材を使って動画編集をしていきます。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074318-DD86-1640-9307-6558241A2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154" y="1456770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32F84B6-60EC-4749-9876-B9DC68F8E6D6}"/>
              </a:ext>
            </a:extLst>
          </p:cNvPr>
          <p:cNvGrpSpPr/>
          <p:nvPr/>
        </p:nvGrpSpPr>
        <p:grpSpPr>
          <a:xfrm>
            <a:off x="2903161" y="1659367"/>
            <a:ext cx="4599559" cy="647328"/>
            <a:chOff x="2672791" y="5226608"/>
            <a:chExt cx="4599559" cy="64732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57237DB-D936-C74D-A6F7-27121851BB28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D13A11AF-A891-5046-B14A-C73F4CE9417C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2720A88-5017-2945-9A04-D9E26A0306C6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メディアの中に選択した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5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つの素材が入ったね！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39BA757-0443-DE4C-B780-30072909B286}"/>
                </a:ext>
              </a:extLst>
            </p:cNvPr>
            <p:cNvSpPr txBox="1"/>
            <p:nvPr/>
          </p:nvSpPr>
          <p:spPr>
            <a:xfrm>
              <a:off x="5483628" y="52942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2D00D0B-2A3C-3A4B-90EE-277BF3C8D6E0}"/>
                </a:ext>
              </a:extLst>
            </p:cNvPr>
            <p:cNvSpPr txBox="1"/>
            <p:nvPr/>
          </p:nvSpPr>
          <p:spPr>
            <a:xfrm>
              <a:off x="3563438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0AA7ADC-7AAF-4245-9972-8A9D3A428E63}"/>
                </a:ext>
              </a:extLst>
            </p:cNvPr>
            <p:cNvSpPr txBox="1"/>
            <p:nvPr/>
          </p:nvSpPr>
          <p:spPr>
            <a:xfrm>
              <a:off x="4082381" y="529421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9872FD2-9CF1-BB4B-9522-3E8023CEF0E9}"/>
                </a:ext>
              </a:extLst>
            </p:cNvPr>
            <p:cNvSpPr txBox="1"/>
            <p:nvPr/>
          </p:nvSpPr>
          <p:spPr>
            <a:xfrm>
              <a:off x="6038479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54FF25CB-5116-4C48-B3D6-7BC220174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154" y="2475488"/>
            <a:ext cx="6709995" cy="3992579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482B64D-C744-1F49-85B5-4C784404EFC0}"/>
              </a:ext>
            </a:extLst>
          </p:cNvPr>
          <p:cNvSpPr txBox="1"/>
          <p:nvPr/>
        </p:nvSpPr>
        <p:spPr>
          <a:xfrm>
            <a:off x="2266225" y="28650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E461F17-BD2F-024E-8404-3D385D46F9D8}"/>
              </a:ext>
            </a:extLst>
          </p:cNvPr>
          <p:cNvSpPr txBox="1"/>
          <p:nvPr/>
        </p:nvSpPr>
        <p:spPr>
          <a:xfrm>
            <a:off x="2837515" y="28650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BEE820C-C157-4544-87C0-A0B0B2410107}"/>
              </a:ext>
            </a:extLst>
          </p:cNvPr>
          <p:cNvSpPr txBox="1"/>
          <p:nvPr/>
        </p:nvSpPr>
        <p:spPr>
          <a:xfrm>
            <a:off x="1125712" y="89507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こんかい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01C0FDF-B8D6-1A4E-8699-045D2FDBF242}"/>
              </a:ext>
            </a:extLst>
          </p:cNvPr>
          <p:cNvSpPr txBox="1"/>
          <p:nvPr/>
        </p:nvSpPr>
        <p:spPr>
          <a:xfrm>
            <a:off x="2682588" y="89507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61D68A4-8EDC-4A40-9B54-458FDBD3CD66}"/>
              </a:ext>
            </a:extLst>
          </p:cNvPr>
          <p:cNvSpPr txBox="1"/>
          <p:nvPr/>
        </p:nvSpPr>
        <p:spPr>
          <a:xfrm>
            <a:off x="3350476" y="89507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C788C62-20BD-054B-AFEB-B9970971C5B5}"/>
              </a:ext>
            </a:extLst>
          </p:cNvPr>
          <p:cNvSpPr txBox="1"/>
          <p:nvPr/>
        </p:nvSpPr>
        <p:spPr>
          <a:xfrm>
            <a:off x="4176199" y="895074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747278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5253C48-C297-F040-A94A-1499A9EE9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88" y="1589868"/>
            <a:ext cx="6855023" cy="429632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B5521A-7DF1-D64A-9545-ACDFC8C56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7BD07F-A11C-7548-B5C8-2B11C2EF9FC6}"/>
              </a:ext>
            </a:extLst>
          </p:cNvPr>
          <p:cNvGrpSpPr/>
          <p:nvPr/>
        </p:nvGrpSpPr>
        <p:grpSpPr>
          <a:xfrm>
            <a:off x="1036587" y="5258387"/>
            <a:ext cx="5818436" cy="1500221"/>
            <a:chOff x="1036587" y="5258387"/>
            <a:chExt cx="5818436" cy="15002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D95D2-FE47-8644-AB2B-B2E9B44DFD26}"/>
                </a:ext>
              </a:extLst>
            </p:cNvPr>
            <p:cNvGrpSpPr/>
            <p:nvPr/>
          </p:nvGrpSpPr>
          <p:grpSpPr>
            <a:xfrm>
              <a:off x="1036587" y="5258387"/>
              <a:ext cx="5818436" cy="1500221"/>
              <a:chOff x="2375452" y="983888"/>
              <a:chExt cx="3203090" cy="1030436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C372906-32B6-3B4A-851F-222EF954483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00D32CB-8787-9D4F-AEE7-78E6D75D51F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224FE9AD-A881-1743-ADFE-A8575BD52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473DD5-66A5-8041-86E4-11AEAF94A479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776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　　　　という表示が出たら、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メディアに一致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」の方をクリックしてね！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284BCC9-38B9-2E49-B312-577CCC37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8256" y="5323340"/>
              <a:ext cx="1205553" cy="916677"/>
            </a:xfrm>
            <a:prstGeom prst="rect">
              <a:avLst/>
            </a:prstGeom>
          </p:spPr>
        </p:pic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10D95E4-E19D-D645-9AD2-86A684CB9232}"/>
              </a:ext>
            </a:extLst>
          </p:cNvPr>
          <p:cNvSpPr/>
          <p:nvPr/>
        </p:nvSpPr>
        <p:spPr>
          <a:xfrm>
            <a:off x="3190459" y="2071857"/>
            <a:ext cx="1511217" cy="506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03BFBC9-097B-6641-ADE7-FB08D06869CD}"/>
              </a:ext>
            </a:extLst>
          </p:cNvPr>
          <p:cNvCxnSpPr>
            <a:cxnSpLocks/>
          </p:cNvCxnSpPr>
          <p:nvPr/>
        </p:nvCxnSpPr>
        <p:spPr>
          <a:xfrm>
            <a:off x="2605058" y="3216012"/>
            <a:ext cx="801950" cy="15390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FDC1C09B-AEBF-264B-B17E-CBED45DDBCFF}"/>
              </a:ext>
            </a:extLst>
          </p:cNvPr>
          <p:cNvSpPr/>
          <p:nvPr/>
        </p:nvSpPr>
        <p:spPr>
          <a:xfrm>
            <a:off x="2465442" y="2572225"/>
            <a:ext cx="2236234" cy="632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C4DB2-4BAE-8A4D-945F-22BA6B276DF0}"/>
              </a:ext>
            </a:extLst>
          </p:cNvPr>
          <p:cNvSpPr txBox="1"/>
          <p:nvPr/>
        </p:nvSpPr>
        <p:spPr>
          <a:xfrm>
            <a:off x="2661031" y="61542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BF5661-3208-0643-AE0B-22AE4DAEDD92}"/>
              </a:ext>
            </a:extLst>
          </p:cNvPr>
          <p:cNvSpPr txBox="1"/>
          <p:nvPr/>
        </p:nvSpPr>
        <p:spPr>
          <a:xfrm>
            <a:off x="3515626" y="6154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4F7CB0-2897-0E44-A159-609BEE2E2E0A}"/>
              </a:ext>
            </a:extLst>
          </p:cNvPr>
          <p:cNvSpPr txBox="1"/>
          <p:nvPr/>
        </p:nvSpPr>
        <p:spPr>
          <a:xfrm>
            <a:off x="3535249" y="56337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9CF7800-7A7C-464E-8D35-9D0140E7A7E5}"/>
              </a:ext>
            </a:extLst>
          </p:cNvPr>
          <p:cNvSpPr txBox="1"/>
          <p:nvPr/>
        </p:nvSpPr>
        <p:spPr>
          <a:xfrm>
            <a:off x="4215336" y="563373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E5C0984-D7DA-914B-8A84-142E6159EA5C}"/>
              </a:ext>
            </a:extLst>
          </p:cNvPr>
          <p:cNvGrpSpPr/>
          <p:nvPr/>
        </p:nvGrpSpPr>
        <p:grpSpPr>
          <a:xfrm>
            <a:off x="2954113" y="373745"/>
            <a:ext cx="4572000" cy="1246495"/>
            <a:chOff x="2954113" y="373745"/>
            <a:chExt cx="4572000" cy="1246495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C8EEEA6-C58A-144D-A69F-C4E7D5E15B13}"/>
                </a:ext>
              </a:extLst>
            </p:cNvPr>
            <p:cNvSpPr txBox="1"/>
            <p:nvPr/>
          </p:nvSpPr>
          <p:spPr>
            <a:xfrm>
              <a:off x="2954113" y="373745"/>
              <a:ext cx="4572000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つの素材を全て選択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41A13111-29C1-5043-8A33-289E31AD3D4C}"/>
                </a:ext>
              </a:extLst>
            </p:cNvPr>
            <p:cNvGrpSpPr/>
            <p:nvPr/>
          </p:nvGrpSpPr>
          <p:grpSpPr>
            <a:xfrm>
              <a:off x="3599368" y="440414"/>
              <a:ext cx="1989559" cy="246221"/>
              <a:chOff x="3599368" y="440414"/>
              <a:chExt cx="1989559" cy="246221"/>
            </a:xfrm>
          </p:grpSpPr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ACC2772F-6C73-4F4B-9983-7F490A0056C3}"/>
                  </a:ext>
                </a:extLst>
              </p:cNvPr>
              <p:cNvSpPr txBox="1"/>
              <p:nvPr/>
            </p:nvSpPr>
            <p:spPr>
              <a:xfrm>
                <a:off x="3599368" y="440414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A4D0305-88EF-604C-88FE-4A0292D890EC}"/>
                  </a:ext>
                </a:extLst>
              </p:cNvPr>
              <p:cNvSpPr txBox="1"/>
              <p:nvPr/>
            </p:nvSpPr>
            <p:spPr>
              <a:xfrm>
                <a:off x="4351426" y="440414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すべ</a:t>
                </a: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7DD1B757-AA13-5340-907B-B438BFA47FD8}"/>
                  </a:ext>
                </a:extLst>
              </p:cNvPr>
              <p:cNvSpPr txBox="1"/>
              <p:nvPr/>
            </p:nvSpPr>
            <p:spPr>
              <a:xfrm>
                <a:off x="4891300" y="440414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せんたく</a:t>
                </a:r>
              </a:p>
            </p:txBody>
          </p:sp>
        </p:grpSp>
      </p:grp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3368C849-9E82-B940-A105-EBB410BD4D70}"/>
              </a:ext>
            </a:extLst>
          </p:cNvPr>
          <p:cNvSpPr/>
          <p:nvPr/>
        </p:nvSpPr>
        <p:spPr>
          <a:xfrm>
            <a:off x="4701675" y="4044828"/>
            <a:ext cx="943751" cy="506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426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C869F8B-9383-0448-8BE1-671EEC9A5E31}"/>
              </a:ext>
            </a:extLst>
          </p:cNvPr>
          <p:cNvGrpSpPr/>
          <p:nvPr/>
        </p:nvGrpSpPr>
        <p:grpSpPr>
          <a:xfrm>
            <a:off x="1407929" y="2424757"/>
            <a:ext cx="6420678" cy="4010123"/>
            <a:chOff x="1033670" y="2006025"/>
            <a:chExt cx="6420678" cy="401012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2876120-9733-7548-A048-F63E69E19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3670" y="2006025"/>
              <a:ext cx="6420678" cy="4010123"/>
            </a:xfrm>
            <a:prstGeom prst="rect">
              <a:avLst/>
            </a:prstGeom>
          </p:spPr>
        </p:pic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B5E38EE6-BAF7-D048-8ECA-92452ADE71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2000" y="3717313"/>
              <a:ext cx="576470" cy="58652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113D5F7B-68E7-8340-8420-C14B168815DA}"/>
                </a:ext>
              </a:extLst>
            </p:cNvPr>
            <p:cNvSpPr/>
            <p:nvPr/>
          </p:nvSpPr>
          <p:spPr>
            <a:xfrm>
              <a:off x="4194313" y="4130630"/>
              <a:ext cx="377687" cy="188551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1" name="四角形: 角を丸くする 71">
              <a:extLst>
                <a:ext uri="{FF2B5EF4-FFF2-40B4-BE49-F238E27FC236}">
                  <a16:creationId xmlns:a16="http://schemas.microsoft.com/office/drawing/2014/main" id="{7236643D-57C0-4B41-ABE0-F3DC8DD2B6B8}"/>
                </a:ext>
              </a:extLst>
            </p:cNvPr>
            <p:cNvSpPr/>
            <p:nvPr/>
          </p:nvSpPr>
          <p:spPr>
            <a:xfrm>
              <a:off x="4422912" y="2056249"/>
              <a:ext cx="3031435" cy="166106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52C7DFF-C4F4-684C-B561-1217B580BD77}"/>
              </a:ext>
            </a:extLst>
          </p:cNvPr>
          <p:cNvGrpSpPr/>
          <p:nvPr/>
        </p:nvGrpSpPr>
        <p:grpSpPr>
          <a:xfrm>
            <a:off x="1114111" y="356050"/>
            <a:ext cx="7366119" cy="1862048"/>
            <a:chOff x="352242" y="346213"/>
            <a:chExt cx="7366119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52242" y="346213"/>
              <a:ext cx="736611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素材をタイムラインにのせると画像のような画面になります。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タイムライン上で赤い線がある場所の映像が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右上の画面に表示されます。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3B6BEB0-1E4B-8541-AA28-B1616EA29E6B}"/>
                </a:ext>
              </a:extLst>
            </p:cNvPr>
            <p:cNvSpPr txBox="1"/>
            <p:nvPr/>
          </p:nvSpPr>
          <p:spPr>
            <a:xfrm>
              <a:off x="1889484" y="165905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45E5D38-7695-5E46-B688-BDAAF897084D}"/>
                </a:ext>
              </a:extLst>
            </p:cNvPr>
            <p:cNvSpPr txBox="1"/>
            <p:nvPr/>
          </p:nvSpPr>
          <p:spPr>
            <a:xfrm>
              <a:off x="3959315" y="42312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3BEDC76-EFDA-B34E-9C4C-1CF29B670BEE}"/>
                </a:ext>
              </a:extLst>
            </p:cNvPr>
            <p:cNvSpPr txBox="1"/>
            <p:nvPr/>
          </p:nvSpPr>
          <p:spPr>
            <a:xfrm>
              <a:off x="5489890" y="42312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78DFCEB-1359-154F-B2B9-B05DA6DF139C}"/>
                </a:ext>
              </a:extLst>
            </p:cNvPr>
            <p:cNvSpPr txBox="1"/>
            <p:nvPr/>
          </p:nvSpPr>
          <p:spPr>
            <a:xfrm>
              <a:off x="1804966" y="103765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じょう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03FB7AC-009B-EE42-BD32-CED3C11F1DD4}"/>
                </a:ext>
              </a:extLst>
            </p:cNvPr>
            <p:cNvSpPr txBox="1"/>
            <p:nvPr/>
          </p:nvSpPr>
          <p:spPr>
            <a:xfrm>
              <a:off x="2366538" y="103765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あか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228D6A7-EAF3-334D-84D0-2365A268F6C0}"/>
                </a:ext>
              </a:extLst>
            </p:cNvPr>
            <p:cNvSpPr txBox="1"/>
            <p:nvPr/>
          </p:nvSpPr>
          <p:spPr>
            <a:xfrm>
              <a:off x="2913867" y="103765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053B4B8F-AC81-1644-AAA0-95157E884679}"/>
                </a:ext>
              </a:extLst>
            </p:cNvPr>
            <p:cNvSpPr txBox="1"/>
            <p:nvPr/>
          </p:nvSpPr>
          <p:spPr>
            <a:xfrm>
              <a:off x="3907874" y="103765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ばしょ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B18663E-F93D-4341-8570-4D39DCCD6C8A}"/>
                </a:ext>
              </a:extLst>
            </p:cNvPr>
            <p:cNvSpPr txBox="1"/>
            <p:nvPr/>
          </p:nvSpPr>
          <p:spPr>
            <a:xfrm>
              <a:off x="4597445" y="103765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E99987F1-08AD-E04F-9605-F8B76ADC8A8B}"/>
                </a:ext>
              </a:extLst>
            </p:cNvPr>
            <p:cNvSpPr txBox="1"/>
            <p:nvPr/>
          </p:nvSpPr>
          <p:spPr>
            <a:xfrm>
              <a:off x="384321" y="165905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みぎうえ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4FE1DD2-F560-1040-8038-02AF09916FE2}"/>
                </a:ext>
              </a:extLst>
            </p:cNvPr>
            <p:cNvSpPr txBox="1"/>
            <p:nvPr/>
          </p:nvSpPr>
          <p:spPr>
            <a:xfrm>
              <a:off x="1159778" y="165905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8F6BE4E-655C-5541-A514-81E288AB3914}"/>
                </a:ext>
              </a:extLst>
            </p:cNvPr>
            <p:cNvSpPr txBox="1"/>
            <p:nvPr/>
          </p:nvSpPr>
          <p:spPr>
            <a:xfrm>
              <a:off x="448442" y="42312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4677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142689-94A9-2D49-8B7F-2DCE4F796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6" y="2715133"/>
            <a:ext cx="4383157" cy="192469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9961AC5-00AA-7B48-AB69-ABDA56FE5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655" y="2715133"/>
            <a:ext cx="4312669" cy="1924692"/>
          </a:xfrm>
          <a:prstGeom prst="rect">
            <a:avLst/>
          </a:prstGeom>
        </p:spPr>
      </p:pic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D25996B4-ACF1-6247-AE5A-14D45CA8C05D}"/>
              </a:ext>
            </a:extLst>
          </p:cNvPr>
          <p:cNvSpPr/>
          <p:nvPr/>
        </p:nvSpPr>
        <p:spPr>
          <a:xfrm>
            <a:off x="1302025" y="3677480"/>
            <a:ext cx="705679" cy="6062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9247BE97-9EC1-FF44-894C-03A0D823465A}"/>
              </a:ext>
            </a:extLst>
          </p:cNvPr>
          <p:cNvSpPr/>
          <p:nvPr/>
        </p:nvSpPr>
        <p:spPr>
          <a:xfrm>
            <a:off x="5956851" y="3203715"/>
            <a:ext cx="705679" cy="83157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円弧 12">
            <a:extLst>
              <a:ext uri="{FF2B5EF4-FFF2-40B4-BE49-F238E27FC236}">
                <a16:creationId xmlns:a16="http://schemas.microsoft.com/office/drawing/2014/main" id="{41F92520-D430-3546-BA29-82BE9D6F1858}"/>
              </a:ext>
            </a:extLst>
          </p:cNvPr>
          <p:cNvSpPr/>
          <p:nvPr/>
        </p:nvSpPr>
        <p:spPr>
          <a:xfrm rot="21004396">
            <a:off x="4600536" y="3052196"/>
            <a:ext cx="1542365" cy="465021"/>
          </a:xfrm>
          <a:prstGeom prst="arc">
            <a:avLst>
              <a:gd name="adj1" fmla="val 14100079"/>
              <a:gd name="adj2" fmla="val 0"/>
            </a:avLst>
          </a:prstGeom>
          <a:ln w="28575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3AAB9631-CD29-8E48-8A39-49769B3458FF}"/>
              </a:ext>
            </a:extLst>
          </p:cNvPr>
          <p:cNvSpPr/>
          <p:nvPr/>
        </p:nvSpPr>
        <p:spPr>
          <a:xfrm>
            <a:off x="4780922" y="3146243"/>
            <a:ext cx="804869" cy="8890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右矢印 14">
            <a:extLst>
              <a:ext uri="{FF2B5EF4-FFF2-40B4-BE49-F238E27FC236}">
                <a16:creationId xmlns:a16="http://schemas.microsoft.com/office/drawing/2014/main" id="{5655D579-9356-2C48-A145-B2A2EE0F27D6}"/>
              </a:ext>
            </a:extLst>
          </p:cNvPr>
          <p:cNvSpPr/>
          <p:nvPr/>
        </p:nvSpPr>
        <p:spPr>
          <a:xfrm>
            <a:off x="3886049" y="3284706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2D38F47-0C06-FC40-AB90-C069822933FE}"/>
              </a:ext>
            </a:extLst>
          </p:cNvPr>
          <p:cNvGrpSpPr/>
          <p:nvPr/>
        </p:nvGrpSpPr>
        <p:grpSpPr>
          <a:xfrm>
            <a:off x="1981683" y="949191"/>
            <a:ext cx="5254965" cy="1246495"/>
            <a:chOff x="1149816" y="345232"/>
            <a:chExt cx="525496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149816" y="345232"/>
              <a:ext cx="525496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タイムライン上で「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Sea-24216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左に一つだけ移動させます。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C83A32A-34BF-2844-A422-DCF2338FF492}"/>
                </a:ext>
              </a:extLst>
            </p:cNvPr>
            <p:cNvSpPr txBox="1"/>
            <p:nvPr/>
          </p:nvSpPr>
          <p:spPr>
            <a:xfrm>
              <a:off x="2640987" y="37271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じょう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446D2530-5B31-5E4D-877E-07533C0E7D0D}"/>
                </a:ext>
              </a:extLst>
            </p:cNvPr>
            <p:cNvSpPr txBox="1"/>
            <p:nvPr/>
          </p:nvSpPr>
          <p:spPr>
            <a:xfrm>
              <a:off x="5364241" y="37271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3461E92-F7BC-664C-A9BD-2C1CD4796008}"/>
                </a:ext>
              </a:extLst>
            </p:cNvPr>
            <p:cNvSpPr txBox="1"/>
            <p:nvPr/>
          </p:nvSpPr>
          <p:spPr>
            <a:xfrm>
              <a:off x="1149816" y="104243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C20A544-DCFC-BB45-871C-37F6E5577A38}"/>
                </a:ext>
              </a:extLst>
            </p:cNvPr>
            <p:cNvSpPr txBox="1"/>
            <p:nvPr/>
          </p:nvSpPr>
          <p:spPr>
            <a:xfrm>
              <a:off x="1684385" y="104243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A1B6EA2-EEC2-0944-B6A2-93C8CAB490F0}"/>
                </a:ext>
              </a:extLst>
            </p:cNvPr>
            <p:cNvSpPr txBox="1"/>
            <p:nvPr/>
          </p:nvSpPr>
          <p:spPr>
            <a:xfrm>
              <a:off x="2756604" y="104243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036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BEA98EC-C00E-3B4E-9F7F-8F9B569B9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69" y="2686771"/>
            <a:ext cx="8463062" cy="303174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EACE0EB5-DBD0-1B4E-B9B2-B47538D31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887" y="4973600"/>
            <a:ext cx="1062095" cy="1692565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E95952E-D3B4-C946-B6C7-F51C00FB4970}"/>
              </a:ext>
            </a:extLst>
          </p:cNvPr>
          <p:cNvGrpSpPr/>
          <p:nvPr/>
        </p:nvGrpSpPr>
        <p:grpSpPr>
          <a:xfrm>
            <a:off x="3143945" y="5626801"/>
            <a:ext cx="2856109" cy="1131079"/>
            <a:chOff x="2375452" y="941568"/>
            <a:chExt cx="3265654" cy="1131079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D6EBBA9-02B9-4E47-8762-A057E4BA3C5A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030436"/>
              <a:chOff x="2991639" y="705694"/>
              <a:chExt cx="3826279" cy="1030436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9A406EBF-D6DF-224D-9484-B58C8D8A183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B1FD5D6B-2380-A34D-A1F2-99711E00FBC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5714DC2-5ABA-C247-9B7B-529DCAA34B77}"/>
                </a:ext>
              </a:extLst>
            </p:cNvPr>
            <p:cNvSpPr txBox="1"/>
            <p:nvPr/>
          </p:nvSpPr>
          <p:spPr>
            <a:xfrm>
              <a:off x="2622421" y="941568"/>
              <a:ext cx="3018685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カットされた両端は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削除しよう！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EBCBBE0E-3DF8-214F-8806-C970AACFCFEE}"/>
              </a:ext>
            </a:extLst>
          </p:cNvPr>
          <p:cNvCxnSpPr>
            <a:cxnSpLocks/>
          </p:cNvCxnSpPr>
          <p:nvPr/>
        </p:nvCxnSpPr>
        <p:spPr>
          <a:xfrm>
            <a:off x="1934957" y="3081251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0A71E676-CF71-3240-A020-E89818561E56}"/>
              </a:ext>
            </a:extLst>
          </p:cNvPr>
          <p:cNvSpPr/>
          <p:nvPr/>
        </p:nvSpPr>
        <p:spPr>
          <a:xfrm>
            <a:off x="440398" y="4049807"/>
            <a:ext cx="1484611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80A6699C-9B09-2044-BDB2-0F720A4EC39A}"/>
              </a:ext>
            </a:extLst>
          </p:cNvPr>
          <p:cNvCxnSpPr>
            <a:cxnSpLocks/>
          </p:cNvCxnSpPr>
          <p:nvPr/>
        </p:nvCxnSpPr>
        <p:spPr>
          <a:xfrm>
            <a:off x="3429516" y="3070015"/>
            <a:ext cx="0" cy="26372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C8497943-463A-934B-B017-39771027D774}"/>
              </a:ext>
            </a:extLst>
          </p:cNvPr>
          <p:cNvSpPr/>
          <p:nvPr/>
        </p:nvSpPr>
        <p:spPr>
          <a:xfrm>
            <a:off x="3439464" y="4037823"/>
            <a:ext cx="5374015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46B614C7-3981-6145-9507-5A78760245AB}"/>
              </a:ext>
            </a:extLst>
          </p:cNvPr>
          <p:cNvGrpSpPr/>
          <p:nvPr/>
        </p:nvGrpSpPr>
        <p:grpSpPr>
          <a:xfrm>
            <a:off x="5714484" y="3221214"/>
            <a:ext cx="1739863" cy="795213"/>
            <a:chOff x="6270202" y="2729786"/>
            <a:chExt cx="1044998" cy="795213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BA83FCF3-89D7-2046-8E11-C0A68DE28C9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6" name="吹き出し: 角を丸めた四角形 19">
                <a:extLst>
                  <a:ext uri="{FF2B5EF4-FFF2-40B4-BE49-F238E27FC236}">
                    <a16:creationId xmlns:a16="http://schemas.microsoft.com/office/drawing/2014/main" id="{2DAE9C14-FAAF-5448-9532-37EA28C0E9E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32591B36-EBB5-2549-9EB4-EE8DC447A58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7D57836-FADA-AF4C-8353-558BD725B1B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FF1F0677-EFF5-B944-83F3-2C5305B4F0B7}"/>
              </a:ext>
            </a:extLst>
          </p:cNvPr>
          <p:cNvGrpSpPr/>
          <p:nvPr/>
        </p:nvGrpSpPr>
        <p:grpSpPr>
          <a:xfrm>
            <a:off x="33910" y="3243737"/>
            <a:ext cx="1789849" cy="846385"/>
            <a:chOff x="33910" y="3243737"/>
            <a:chExt cx="1789849" cy="846385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6C4F3690-8845-514E-80AB-F6380EBE0C44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903F8313-258E-5340-B47A-77DB043CF29D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41" name="吹き出し: 角を丸めた四角形 19">
                  <a:extLst>
                    <a:ext uri="{FF2B5EF4-FFF2-40B4-BE49-F238E27FC236}">
                      <a16:creationId xmlns:a16="http://schemas.microsoft.com/office/drawing/2014/main" id="{62122E17-09A5-074F-B2B5-658E0AD29F1A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2" name="テキスト ボックス 41">
                  <a:extLst>
                    <a:ext uri="{FF2B5EF4-FFF2-40B4-BE49-F238E27FC236}">
                      <a16:creationId xmlns:a16="http://schemas.microsoft.com/office/drawing/2014/main" id="{8FE4A124-9C52-384F-8312-F9DE84955AE3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AAD2090A-583C-F649-B7D1-4873BA86B30E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0CE14EB-4D90-E54B-9A5A-C03989B5F5BA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9789A67-28AB-674D-8056-76DB66B416E8}"/>
              </a:ext>
            </a:extLst>
          </p:cNvPr>
          <p:cNvSpPr txBox="1"/>
          <p:nvPr/>
        </p:nvSpPr>
        <p:spPr>
          <a:xfrm>
            <a:off x="6549377" y="32469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3BFF04F-D873-774F-95D0-40A357408FCB}"/>
              </a:ext>
            </a:extLst>
          </p:cNvPr>
          <p:cNvSpPr txBox="1"/>
          <p:nvPr/>
        </p:nvSpPr>
        <p:spPr>
          <a:xfrm>
            <a:off x="3392035" y="621455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0BCAA62-173D-464B-B22F-177877D18CDF}"/>
              </a:ext>
            </a:extLst>
          </p:cNvPr>
          <p:cNvSpPr txBox="1"/>
          <p:nvPr/>
        </p:nvSpPr>
        <p:spPr>
          <a:xfrm>
            <a:off x="4738434" y="569133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1E79B6C-2522-F944-80FA-DBA7550E24F8}"/>
              </a:ext>
            </a:extLst>
          </p:cNvPr>
          <p:cNvGrpSpPr/>
          <p:nvPr/>
        </p:nvGrpSpPr>
        <p:grpSpPr>
          <a:xfrm>
            <a:off x="2680819" y="454420"/>
            <a:ext cx="4115229" cy="1862048"/>
            <a:chOff x="1823759" y="683377"/>
            <a:chExt cx="4115229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823759" y="683377"/>
              <a:ext cx="411522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Sea-24216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」を一度再生して、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好きなところを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2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箇所、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4306DEE-E606-5640-AB05-F5371A7056DB}"/>
                </a:ext>
              </a:extLst>
            </p:cNvPr>
            <p:cNvSpPr txBox="1"/>
            <p:nvPr/>
          </p:nvSpPr>
          <p:spPr>
            <a:xfrm>
              <a:off x="3932895" y="767765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いちどさいせい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39711BC-6DC0-DD48-A625-DA82AE1997AE}"/>
                </a:ext>
              </a:extLst>
            </p:cNvPr>
            <p:cNvSpPr txBox="1"/>
            <p:nvPr/>
          </p:nvSpPr>
          <p:spPr>
            <a:xfrm>
              <a:off x="1862161" y="13741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F5B87E3B-D34F-984E-8DE2-33F8D714C2B2}"/>
                </a:ext>
              </a:extLst>
            </p:cNvPr>
            <p:cNvSpPr txBox="1"/>
            <p:nvPr/>
          </p:nvSpPr>
          <p:spPr>
            <a:xfrm>
              <a:off x="1936766" y="198780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E2312DF-50C9-3540-8477-38EED19EE56F}"/>
                </a:ext>
              </a:extLst>
            </p:cNvPr>
            <p:cNvSpPr txBox="1"/>
            <p:nvPr/>
          </p:nvSpPr>
          <p:spPr>
            <a:xfrm>
              <a:off x="3804968" y="137417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かしょ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995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FA658FA-561E-F04B-AC58-5D4ADBBBF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83" y="2172713"/>
            <a:ext cx="7981122" cy="3685695"/>
          </a:xfrm>
          <a:prstGeom prst="rect">
            <a:avLst/>
          </a:prstGeom>
        </p:spPr>
      </p:pic>
      <p:sp>
        <p:nvSpPr>
          <p:cNvPr id="7" name="右矢印 6">
            <a:extLst>
              <a:ext uri="{FF2B5EF4-FFF2-40B4-BE49-F238E27FC236}">
                <a16:creationId xmlns:a16="http://schemas.microsoft.com/office/drawing/2014/main" id="{CDFF2698-36C1-0946-A29F-7CD1266B587C}"/>
              </a:ext>
            </a:extLst>
          </p:cNvPr>
          <p:cNvSpPr/>
          <p:nvPr/>
        </p:nvSpPr>
        <p:spPr>
          <a:xfrm rot="10800000">
            <a:off x="2037371" y="3821419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D5CA7CFB-6E35-7444-89F2-07D06214B117}"/>
              </a:ext>
            </a:extLst>
          </p:cNvPr>
          <p:cNvCxnSpPr>
            <a:cxnSpLocks/>
          </p:cNvCxnSpPr>
          <p:nvPr/>
        </p:nvCxnSpPr>
        <p:spPr>
          <a:xfrm>
            <a:off x="1126200" y="2474843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1F514E0B-86FB-E34D-A94B-F4176C7F6C5A}"/>
              </a:ext>
            </a:extLst>
          </p:cNvPr>
          <p:cNvSpPr/>
          <p:nvPr/>
        </p:nvSpPr>
        <p:spPr>
          <a:xfrm>
            <a:off x="1126200" y="3762057"/>
            <a:ext cx="831810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E457B396-2F78-1B43-A7C6-83360CB7923D}"/>
              </a:ext>
            </a:extLst>
          </p:cNvPr>
          <p:cNvSpPr/>
          <p:nvPr/>
        </p:nvSpPr>
        <p:spPr>
          <a:xfrm>
            <a:off x="1126200" y="2172714"/>
            <a:ext cx="831810" cy="30212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236709E-6E3A-304D-B2DC-4602BB35595C}"/>
              </a:ext>
            </a:extLst>
          </p:cNvPr>
          <p:cNvGrpSpPr/>
          <p:nvPr/>
        </p:nvGrpSpPr>
        <p:grpSpPr>
          <a:xfrm>
            <a:off x="2122538" y="310664"/>
            <a:ext cx="4229043" cy="1862048"/>
            <a:chOff x="2122538" y="310664"/>
            <a:chExt cx="4229043" cy="186204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6DDD12BF-9058-154B-B34D-A178AF6B7B92}"/>
                </a:ext>
              </a:extLst>
            </p:cNvPr>
            <p:cNvGrpSpPr/>
            <p:nvPr/>
          </p:nvGrpSpPr>
          <p:grpSpPr>
            <a:xfrm>
              <a:off x="2122538" y="310664"/>
              <a:ext cx="4229043" cy="1862048"/>
              <a:chOff x="714151" y="415915"/>
              <a:chExt cx="4229043" cy="1862048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714151" y="415915"/>
                <a:ext cx="4229043" cy="1862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Sea-24216</a:t>
                </a:r>
                <a:r>
                  <a:rPr kumimoji="1" lang="ja-JP" altLang="en-US" sz="2000">
                    <a:latin typeface="Meiryo" panose="020B0604030504040204" pitchFamily="34" charset="-128"/>
                  </a:rPr>
                  <a:t>」をタイムラインの</a:t>
                </a:r>
                <a:endParaRPr kumimoji="1" lang="en-US" altLang="ja-JP" sz="20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>
                    <a:latin typeface="Meiryo" panose="020B0604030504040204" pitchFamily="34" charset="-128"/>
                  </a:rPr>
                  <a:t>一番左まで移動させて</a:t>
                </a:r>
                <a:r>
                  <a:rPr kumimoji="1" lang="en-US" altLang="ja-JP" sz="2000" dirty="0">
                    <a:latin typeface="Meiryo" panose="020B0604030504040204" pitchFamily="34" charset="-128"/>
                  </a:rPr>
                  <a:t>0</a:t>
                </a:r>
                <a:r>
                  <a:rPr kumimoji="1" lang="ja-JP" altLang="en-US" sz="2000">
                    <a:latin typeface="Meiryo" panose="020B0604030504040204" pitchFamily="34" charset="-128"/>
                  </a:rPr>
                  <a:t>秒から</a:t>
                </a:r>
                <a:endParaRPr kumimoji="1" lang="en-US" altLang="ja-JP" sz="20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>
                    <a:latin typeface="Meiryo" panose="020B0604030504040204" pitchFamily="34" charset="-128"/>
                  </a:rPr>
                  <a:t>映像が始まるようにしましょう。</a:t>
                </a:r>
                <a:endParaRPr kumimoji="1" lang="en-US" altLang="ja-JP" sz="2000" dirty="0"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E3421918-5814-5D48-A58D-BFDDBABFCB12}"/>
                  </a:ext>
                </a:extLst>
              </p:cNvPr>
              <p:cNvSpPr txBox="1"/>
              <p:nvPr/>
            </p:nvSpPr>
            <p:spPr>
              <a:xfrm>
                <a:off x="714151" y="1120278"/>
                <a:ext cx="10823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いちばんひだり</a:t>
                </a: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64FD858B-11EF-BF4C-A3CB-EB9B67717D71}"/>
                  </a:ext>
                </a:extLst>
              </p:cNvPr>
              <p:cNvSpPr txBox="1"/>
              <p:nvPr/>
            </p:nvSpPr>
            <p:spPr>
              <a:xfrm>
                <a:off x="2037370" y="1120278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いどう</a:t>
                </a: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E786095A-F2C7-5447-B719-34E2C2CB2D12}"/>
                  </a:ext>
                </a:extLst>
              </p:cNvPr>
              <p:cNvSpPr txBox="1"/>
              <p:nvPr/>
            </p:nvSpPr>
            <p:spPr>
              <a:xfrm>
                <a:off x="777386" y="1724159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えいぞう</a:t>
                </a: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13792907-D820-3641-A622-60EE2592A655}"/>
                  </a:ext>
                </a:extLst>
              </p:cNvPr>
              <p:cNvSpPr txBox="1"/>
              <p:nvPr/>
            </p:nvSpPr>
            <p:spPr>
              <a:xfrm>
                <a:off x="1475013" y="1724159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はじ</a:t>
                </a: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32248FF-B985-7242-A896-B3491A309442}"/>
                </a:ext>
              </a:extLst>
            </p:cNvPr>
            <p:cNvSpPr txBox="1"/>
            <p:nvPr/>
          </p:nvSpPr>
          <p:spPr>
            <a:xfrm>
              <a:off x="4758912" y="102106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7129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90380A4-147E-B242-8F39-16B53E25F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065" y="-11838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8B217FF-F9F2-7A4E-AB76-ABD0DA2618AA}"/>
              </a:ext>
            </a:extLst>
          </p:cNvPr>
          <p:cNvGrpSpPr/>
          <p:nvPr/>
        </p:nvGrpSpPr>
        <p:grpSpPr>
          <a:xfrm>
            <a:off x="2695760" y="394767"/>
            <a:ext cx="3913761" cy="1508105"/>
            <a:chOff x="1577632" y="4600511"/>
            <a:chExt cx="10734376" cy="3501542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5CE0D7C4-24D9-4043-8A78-9FC48FE81899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4114703-9640-C04E-8F9F-0EBA687375D1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50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他の素材も同じように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必要な部分だけをカットしていこう！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DC3D56F-E8EF-DD4E-8419-C76EBC8F304C}"/>
              </a:ext>
            </a:extLst>
          </p:cNvPr>
          <p:cNvGrpSpPr/>
          <p:nvPr/>
        </p:nvGrpSpPr>
        <p:grpSpPr>
          <a:xfrm>
            <a:off x="896323" y="3466335"/>
            <a:ext cx="7740781" cy="3303105"/>
            <a:chOff x="896323" y="2932043"/>
            <a:chExt cx="7740781" cy="3303105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4D84659A-E84A-D343-9E14-E7729BCFC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339" y="3041164"/>
              <a:ext cx="7712765" cy="3068273"/>
            </a:xfrm>
            <a:prstGeom prst="rect">
              <a:avLst/>
            </a:prstGeom>
          </p:spPr>
        </p:pic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D2C5A7A7-977A-6747-8C5A-35FD1C12EF8C}"/>
                </a:ext>
              </a:extLst>
            </p:cNvPr>
            <p:cNvCxnSpPr>
              <a:cxnSpLocks/>
            </p:cNvCxnSpPr>
            <p:nvPr/>
          </p:nvCxnSpPr>
          <p:spPr>
            <a:xfrm>
              <a:off x="3591104" y="2932043"/>
              <a:ext cx="0" cy="32997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DCA4E4DA-919C-C343-BE6C-AD95E2EC423A}"/>
                </a:ext>
              </a:extLst>
            </p:cNvPr>
            <p:cNvSpPr/>
            <p:nvPr/>
          </p:nvSpPr>
          <p:spPr>
            <a:xfrm>
              <a:off x="1000486" y="4315311"/>
              <a:ext cx="2590611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67A095BD-73B0-ED4E-B97B-2C9E93DA28B0}"/>
                </a:ext>
              </a:extLst>
            </p:cNvPr>
            <p:cNvSpPr/>
            <p:nvPr/>
          </p:nvSpPr>
          <p:spPr>
            <a:xfrm>
              <a:off x="6122641" y="4315311"/>
              <a:ext cx="2365376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60E75B91-9AC8-FF49-AA44-544A57BD6E31}"/>
                </a:ext>
              </a:extLst>
            </p:cNvPr>
            <p:cNvCxnSpPr>
              <a:cxnSpLocks/>
            </p:cNvCxnSpPr>
            <p:nvPr/>
          </p:nvCxnSpPr>
          <p:spPr>
            <a:xfrm>
              <a:off x="6102625" y="2935356"/>
              <a:ext cx="0" cy="32997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2699C190-F108-F14F-8975-88783B54976D}"/>
                </a:ext>
              </a:extLst>
            </p:cNvPr>
            <p:cNvGrpSpPr/>
            <p:nvPr/>
          </p:nvGrpSpPr>
          <p:grpSpPr>
            <a:xfrm>
              <a:off x="896323" y="3468926"/>
              <a:ext cx="1789849" cy="846385"/>
              <a:chOff x="33910" y="3243737"/>
              <a:chExt cx="1789849" cy="846385"/>
            </a:xfrm>
          </p:grpSpPr>
          <p:grpSp>
            <p:nvGrpSpPr>
              <p:cNvPr id="16" name="グループ化 15">
                <a:extLst>
                  <a:ext uri="{FF2B5EF4-FFF2-40B4-BE49-F238E27FC236}">
                    <a16:creationId xmlns:a16="http://schemas.microsoft.com/office/drawing/2014/main" id="{18986253-56BA-3C45-8843-3EBC411EE020}"/>
                  </a:ext>
                </a:extLst>
              </p:cNvPr>
              <p:cNvGrpSpPr/>
              <p:nvPr/>
            </p:nvGrpSpPr>
            <p:grpSpPr>
              <a:xfrm>
                <a:off x="33910" y="3243737"/>
                <a:ext cx="1789849" cy="846385"/>
                <a:chOff x="6270202" y="2729786"/>
                <a:chExt cx="1044998" cy="846385"/>
              </a:xfrm>
            </p:grpSpPr>
            <p:grpSp>
              <p:nvGrpSpPr>
                <p:cNvPr id="18" name="グループ化 17">
                  <a:extLst>
                    <a:ext uri="{FF2B5EF4-FFF2-40B4-BE49-F238E27FC236}">
                      <a16:creationId xmlns:a16="http://schemas.microsoft.com/office/drawing/2014/main" id="{801A70AD-F74D-6946-84B6-97B75D5A5580}"/>
                    </a:ext>
                  </a:extLst>
                </p:cNvPr>
                <p:cNvGrpSpPr/>
                <p:nvPr/>
              </p:nvGrpSpPr>
              <p:grpSpPr>
                <a:xfrm>
                  <a:off x="6270202" y="2729786"/>
                  <a:ext cx="1044998" cy="564742"/>
                  <a:chOff x="2991639" y="705694"/>
                  <a:chExt cx="4034034" cy="564742"/>
                </a:xfrm>
              </p:grpSpPr>
              <p:sp>
                <p:nvSpPr>
                  <p:cNvPr id="20" name="吹き出し: 角を丸めた四角形 19">
                    <a:extLst>
                      <a:ext uri="{FF2B5EF4-FFF2-40B4-BE49-F238E27FC236}">
                        <a16:creationId xmlns:a16="http://schemas.microsoft.com/office/drawing/2014/main" id="{D65B247A-4B49-5B4B-92E6-4535268BC42F}"/>
                      </a:ext>
                    </a:extLst>
                  </p:cNvPr>
                  <p:cNvSpPr/>
                  <p:nvPr/>
                </p:nvSpPr>
                <p:spPr>
                  <a:xfrm>
                    <a:off x="2991639" y="727905"/>
                    <a:ext cx="3723350" cy="542531"/>
                  </a:xfrm>
                  <a:prstGeom prst="wedgeRoundRectCallout">
                    <a:avLst>
                      <a:gd name="adj1" fmla="val 37508"/>
                      <a:gd name="adj2" fmla="val 86621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21" name="テキスト ボックス 20">
                    <a:extLst>
                      <a:ext uri="{FF2B5EF4-FFF2-40B4-BE49-F238E27FC236}">
                        <a16:creationId xmlns:a16="http://schemas.microsoft.com/office/drawing/2014/main" id="{321CD925-4890-4C49-9E95-0B808EFF829A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91668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0ACC3622-2907-A547-9552-5A14E7EB2786}"/>
                    </a:ext>
                  </a:extLst>
                </p:cNvPr>
                <p:cNvSpPr txBox="1"/>
                <p:nvPr/>
              </p:nvSpPr>
              <p:spPr>
                <a:xfrm>
                  <a:off x="6289297" y="2929840"/>
                  <a:ext cx="954059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ja-JP" altLang="en-US">
                      <a:latin typeface="Meiryo" panose="020B0604030504040204" pitchFamily="34" charset="-128"/>
                    </a:rPr>
                    <a:t>カット</a:t>
                  </a:r>
                  <a:r>
                    <a:rPr lang="en-US" altLang="ja-JP" dirty="0">
                      <a:latin typeface="Meiryo" panose="020B0604030504040204" pitchFamily="34" charset="-128"/>
                    </a:rPr>
                    <a:t>&amp;</a:t>
                  </a:r>
                  <a:r>
                    <a:rPr lang="ja-JP" altLang="en-US">
                      <a:latin typeface="Meiryo" panose="020B0604030504040204" pitchFamily="34" charset="-128"/>
                    </a:rPr>
                    <a:t>削除</a:t>
                  </a:r>
                </a:p>
              </p:txBody>
            </p:sp>
          </p:grp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2E02A8B5-0C4F-5948-9F3A-8DD3B7B58F07}"/>
                  </a:ext>
                </a:extLst>
              </p:cNvPr>
              <p:cNvSpPr txBox="1"/>
              <p:nvPr/>
            </p:nvSpPr>
            <p:spPr>
              <a:xfrm>
                <a:off x="883543" y="3290992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さくじょ</a:t>
                </a:r>
              </a:p>
            </p:txBody>
          </p:sp>
        </p:grp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C966F9DB-B4FD-B24E-B884-7E3D38929000}"/>
                </a:ext>
              </a:extLst>
            </p:cNvPr>
            <p:cNvGrpSpPr/>
            <p:nvPr/>
          </p:nvGrpSpPr>
          <p:grpSpPr>
            <a:xfrm>
              <a:off x="6748154" y="3414055"/>
              <a:ext cx="1739863" cy="795213"/>
              <a:chOff x="6270202" y="2729786"/>
              <a:chExt cx="1044998" cy="795213"/>
            </a:xfrm>
          </p:grpSpPr>
          <p:grpSp>
            <p:nvGrpSpPr>
              <p:cNvPr id="30" name="グループ化 29">
                <a:extLst>
                  <a:ext uri="{FF2B5EF4-FFF2-40B4-BE49-F238E27FC236}">
                    <a16:creationId xmlns:a16="http://schemas.microsoft.com/office/drawing/2014/main" id="{A28D573F-AA83-F64D-995D-C2A5C7E72096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32" name="吹き出し: 角を丸めた四角形 19">
                  <a:extLst>
                    <a:ext uri="{FF2B5EF4-FFF2-40B4-BE49-F238E27FC236}">
                      <a16:creationId xmlns:a16="http://schemas.microsoft.com/office/drawing/2014/main" id="{AAAF36A2-34CC-2F4A-AD48-4AF0E626E32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45961"/>
                    <a:gd name="adj2" fmla="val 9578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33" name="テキスト ボックス 32">
                  <a:extLst>
                    <a:ext uri="{FF2B5EF4-FFF2-40B4-BE49-F238E27FC236}">
                      <a16:creationId xmlns:a16="http://schemas.microsoft.com/office/drawing/2014/main" id="{D4ABF9CF-6930-1F49-B8C4-E210637FD03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4A9ED10F-3A76-2747-A2BA-597194ED9A77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B5A920F-3214-1F49-B1E6-EFBAAB50FA8D}"/>
                </a:ext>
              </a:extLst>
            </p:cNvPr>
            <p:cNvSpPr txBox="1"/>
            <p:nvPr/>
          </p:nvSpPr>
          <p:spPr>
            <a:xfrm>
              <a:off x="7583047" y="343982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14F0611-52F0-4A4B-A2A8-8F40E63D5F35}"/>
              </a:ext>
            </a:extLst>
          </p:cNvPr>
          <p:cNvSpPr txBox="1"/>
          <p:nvPr/>
        </p:nvSpPr>
        <p:spPr>
          <a:xfrm>
            <a:off x="3104549" y="44306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691FC94-B13E-3B44-BB87-4DAE777B1CB7}"/>
              </a:ext>
            </a:extLst>
          </p:cNvPr>
          <p:cNvSpPr txBox="1"/>
          <p:nvPr/>
        </p:nvSpPr>
        <p:spPr>
          <a:xfrm>
            <a:off x="2703963" y="44306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DE248B5-2BE0-444B-A61F-B19B21AEC068}"/>
              </a:ext>
            </a:extLst>
          </p:cNvPr>
          <p:cNvSpPr txBox="1"/>
          <p:nvPr/>
        </p:nvSpPr>
        <p:spPr>
          <a:xfrm>
            <a:off x="3707473" y="44306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2CB4A92-BEE5-0F47-BF6E-B42043CDAD55}"/>
              </a:ext>
            </a:extLst>
          </p:cNvPr>
          <p:cNvSpPr txBox="1"/>
          <p:nvPr/>
        </p:nvSpPr>
        <p:spPr>
          <a:xfrm>
            <a:off x="2703963" y="94321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D66F331-414C-374F-8587-7831190844E0}"/>
              </a:ext>
            </a:extLst>
          </p:cNvPr>
          <p:cNvSpPr txBox="1"/>
          <p:nvPr/>
        </p:nvSpPr>
        <p:spPr>
          <a:xfrm>
            <a:off x="3306403" y="94321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1EAE7C5-EFFF-F84F-9BA0-742A245A7C4F}"/>
              </a:ext>
            </a:extLst>
          </p:cNvPr>
          <p:cNvGrpSpPr/>
          <p:nvPr/>
        </p:nvGrpSpPr>
        <p:grpSpPr>
          <a:xfrm>
            <a:off x="1915994" y="1996415"/>
            <a:ext cx="5729454" cy="1246495"/>
            <a:chOff x="1287065" y="1618896"/>
            <a:chExt cx="572945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87065" y="1618896"/>
              <a:ext cx="572945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Sand-73847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」も移動させて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し、両端は削除します。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F84F7FF-2470-894B-8FBD-DF5F9E40F516}"/>
                </a:ext>
              </a:extLst>
            </p:cNvPr>
            <p:cNvSpPr txBox="1"/>
            <p:nvPr/>
          </p:nvSpPr>
          <p:spPr>
            <a:xfrm>
              <a:off x="1354588" y="233935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AA69C09-0419-AA45-A218-2DD33F7AD244}"/>
                </a:ext>
              </a:extLst>
            </p:cNvPr>
            <p:cNvSpPr txBox="1"/>
            <p:nvPr/>
          </p:nvSpPr>
          <p:spPr>
            <a:xfrm>
              <a:off x="1782513" y="233935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C9B3526-9BC0-B249-93D5-EA4BE3BFA630}"/>
                </a:ext>
              </a:extLst>
            </p:cNvPr>
            <p:cNvSpPr txBox="1"/>
            <p:nvPr/>
          </p:nvSpPr>
          <p:spPr>
            <a:xfrm>
              <a:off x="2401478" y="233935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70DB6B4-F97A-1D4D-B599-3D2BB4AE0BDF}"/>
                </a:ext>
              </a:extLst>
            </p:cNvPr>
            <p:cNvSpPr txBox="1"/>
            <p:nvPr/>
          </p:nvSpPr>
          <p:spPr>
            <a:xfrm>
              <a:off x="4432364" y="232568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りょうはし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7B6EB13-EB27-BE43-86E2-A1718E21EDDB}"/>
                </a:ext>
              </a:extLst>
            </p:cNvPr>
            <p:cNvSpPr txBox="1"/>
            <p:nvPr/>
          </p:nvSpPr>
          <p:spPr>
            <a:xfrm>
              <a:off x="5194111" y="232568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18632C00-937E-7244-8435-4A399FF18A84}"/>
                </a:ext>
              </a:extLst>
            </p:cNvPr>
            <p:cNvSpPr txBox="1"/>
            <p:nvPr/>
          </p:nvSpPr>
          <p:spPr>
            <a:xfrm>
              <a:off x="3714125" y="170899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1070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D3E2BC-7343-3748-9B08-A9DE588BF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49" y="2836139"/>
            <a:ext cx="7307193" cy="379677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59842" y="127681"/>
            <a:ext cx="78790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Sand-73847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一つ目の素材とピッタリくっつくように移動させておきましょう。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673A5D1-456F-AD43-A6AE-65B452E43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469" y="1374176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367E9CB-245F-624D-9628-BB71BB0BF123}"/>
              </a:ext>
            </a:extLst>
          </p:cNvPr>
          <p:cNvGrpSpPr/>
          <p:nvPr/>
        </p:nvGrpSpPr>
        <p:grpSpPr>
          <a:xfrm>
            <a:off x="1115258" y="1696744"/>
            <a:ext cx="4403033" cy="1155016"/>
            <a:chOff x="2473693" y="919958"/>
            <a:chExt cx="3104850" cy="308473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31A02EF8-9F88-FB49-B126-BC5E009238D4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AE632BDC-1A27-BC46-9220-4C416AD7E185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560B7608-BC1F-6A44-94B5-E3898A1DA69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544CEB8-1C0F-734B-AB8D-B84EFB234E8D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30208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一つ目の映像が終わったら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すぐに二つ目の映像が始まるよ。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0A3BE33-C596-CF49-9C3E-FE383972B8AA}"/>
              </a:ext>
            </a:extLst>
          </p:cNvPr>
          <p:cNvSpPr txBox="1"/>
          <p:nvPr/>
        </p:nvSpPr>
        <p:spPr>
          <a:xfrm>
            <a:off x="4961602" y="22158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4A14F9-8F2F-4447-8A8F-E6B9C4D1BB57}"/>
              </a:ext>
            </a:extLst>
          </p:cNvPr>
          <p:cNvSpPr txBox="1"/>
          <p:nvPr/>
        </p:nvSpPr>
        <p:spPr>
          <a:xfrm>
            <a:off x="5749129" y="20462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BE7BF92-0EF5-9446-BCDC-742A6F173DA0}"/>
              </a:ext>
            </a:extLst>
          </p:cNvPr>
          <p:cNvSpPr txBox="1"/>
          <p:nvPr/>
        </p:nvSpPr>
        <p:spPr>
          <a:xfrm>
            <a:off x="1941671" y="82123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2617C9-8D97-C743-8030-6D1BD4BD860F}"/>
              </a:ext>
            </a:extLst>
          </p:cNvPr>
          <p:cNvSpPr txBox="1"/>
          <p:nvPr/>
        </p:nvSpPr>
        <p:spPr>
          <a:xfrm>
            <a:off x="859842" y="82123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961C12B-2DE0-D546-8FDC-F9C933389646}"/>
              </a:ext>
            </a:extLst>
          </p:cNvPr>
          <p:cNvSpPr txBox="1"/>
          <p:nvPr/>
        </p:nvSpPr>
        <p:spPr>
          <a:xfrm>
            <a:off x="1390441" y="82123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5B74CB-2EA5-0D47-94C1-D6F76A73733B}"/>
              </a:ext>
            </a:extLst>
          </p:cNvPr>
          <p:cNvSpPr txBox="1"/>
          <p:nvPr/>
        </p:nvSpPr>
        <p:spPr>
          <a:xfrm>
            <a:off x="5455114" y="79734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677DBAD-9D7A-5642-8A3E-B7394DA534CB}"/>
              </a:ext>
            </a:extLst>
          </p:cNvPr>
          <p:cNvSpPr txBox="1"/>
          <p:nvPr/>
        </p:nvSpPr>
        <p:spPr>
          <a:xfrm>
            <a:off x="1098166" y="174417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980FE95-646C-4145-A30A-0E976BA1B70D}"/>
              </a:ext>
            </a:extLst>
          </p:cNvPr>
          <p:cNvSpPr txBox="1"/>
          <p:nvPr/>
        </p:nvSpPr>
        <p:spPr>
          <a:xfrm>
            <a:off x="1628765" y="17441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280678C-7DC9-DD48-88BA-AD736E4C7745}"/>
              </a:ext>
            </a:extLst>
          </p:cNvPr>
          <p:cNvSpPr txBox="1"/>
          <p:nvPr/>
        </p:nvSpPr>
        <p:spPr>
          <a:xfrm>
            <a:off x="2031124" y="174417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DE2F06B-0FA8-794C-9025-26295B7D0E3E}"/>
              </a:ext>
            </a:extLst>
          </p:cNvPr>
          <p:cNvSpPr txBox="1"/>
          <p:nvPr/>
        </p:nvSpPr>
        <p:spPr>
          <a:xfrm>
            <a:off x="2745843" y="17441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41045AD-33F4-F344-B7C7-ED0258787451}"/>
              </a:ext>
            </a:extLst>
          </p:cNvPr>
          <p:cNvSpPr txBox="1"/>
          <p:nvPr/>
        </p:nvSpPr>
        <p:spPr>
          <a:xfrm>
            <a:off x="2252639" y="22920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22E25A-C92C-F64A-9ED4-8E036AC53E81}"/>
              </a:ext>
            </a:extLst>
          </p:cNvPr>
          <p:cNvSpPr txBox="1"/>
          <p:nvPr/>
        </p:nvSpPr>
        <p:spPr>
          <a:xfrm>
            <a:off x="1817540" y="22920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3C78FB-DA0D-EC4B-B55C-3E49925EE75E}"/>
              </a:ext>
            </a:extLst>
          </p:cNvPr>
          <p:cNvSpPr txBox="1"/>
          <p:nvPr/>
        </p:nvSpPr>
        <p:spPr>
          <a:xfrm>
            <a:off x="2664163" y="229202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D081206-B507-1A4B-AA21-074B60D2B074}"/>
              </a:ext>
            </a:extLst>
          </p:cNvPr>
          <p:cNvSpPr txBox="1"/>
          <p:nvPr/>
        </p:nvSpPr>
        <p:spPr>
          <a:xfrm>
            <a:off x="3422554" y="22920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F5893ED6-74D5-474D-9BE7-3485DA206E98}"/>
              </a:ext>
            </a:extLst>
          </p:cNvPr>
          <p:cNvSpPr/>
          <p:nvPr/>
        </p:nvSpPr>
        <p:spPr>
          <a:xfrm>
            <a:off x="4213409" y="4699359"/>
            <a:ext cx="3549051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010D7792-EF6D-8E46-AE08-6E52E6FD34D1}"/>
              </a:ext>
            </a:extLst>
          </p:cNvPr>
          <p:cNvCxnSpPr>
            <a:cxnSpLocks/>
          </p:cNvCxnSpPr>
          <p:nvPr/>
        </p:nvCxnSpPr>
        <p:spPr>
          <a:xfrm>
            <a:off x="4204251" y="3333118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139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D952912-CB7B-874A-A797-49C6DC7EEDFD}"/>
              </a:ext>
            </a:extLst>
          </p:cNvPr>
          <p:cNvGrpSpPr/>
          <p:nvPr/>
        </p:nvGrpSpPr>
        <p:grpSpPr>
          <a:xfrm>
            <a:off x="3475749" y="328158"/>
            <a:ext cx="3511259" cy="1597744"/>
            <a:chOff x="1577631" y="5085687"/>
            <a:chExt cx="9157043" cy="1658838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33EFCB8A-4CF6-3641-ADE0-4E4C326B4643}"/>
                </a:ext>
              </a:extLst>
            </p:cNvPr>
            <p:cNvSpPr/>
            <p:nvPr/>
          </p:nvSpPr>
          <p:spPr>
            <a:xfrm>
              <a:off x="1577631" y="5113081"/>
              <a:ext cx="9157043" cy="1631444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AD2EB09-AC85-CA4C-9970-13D8009EA26C}"/>
                </a:ext>
              </a:extLst>
            </p:cNvPr>
            <p:cNvSpPr txBox="1"/>
            <p:nvPr/>
          </p:nvSpPr>
          <p:spPr>
            <a:xfrm>
              <a:off x="1818664" y="5085687"/>
              <a:ext cx="8573351" cy="1565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Sea-53127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」も移動させて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両端は削除しよう。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D1EB7AA2-7C11-7944-AAC7-0AB45A878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883" y="545084"/>
            <a:ext cx="1342120" cy="101871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8E90C8F-4DD3-A34D-85E7-D54AB70ED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5" y="2179945"/>
            <a:ext cx="7712765" cy="3531041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71409CE-4504-DC48-8682-D83AC3CE38B3}"/>
              </a:ext>
            </a:extLst>
          </p:cNvPr>
          <p:cNvCxnSpPr>
            <a:cxnSpLocks/>
          </p:cNvCxnSpPr>
          <p:nvPr/>
        </p:nvCxnSpPr>
        <p:spPr>
          <a:xfrm>
            <a:off x="4435930" y="2411194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12A87285-F47B-6944-82CD-2EB64A629BD7}"/>
              </a:ext>
            </a:extLst>
          </p:cNvPr>
          <p:cNvSpPr/>
          <p:nvPr/>
        </p:nvSpPr>
        <p:spPr>
          <a:xfrm>
            <a:off x="2276061" y="3679207"/>
            <a:ext cx="2159869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B3F80493-9B8B-7E46-90DF-FD39CD069B6E}"/>
              </a:ext>
            </a:extLst>
          </p:cNvPr>
          <p:cNvCxnSpPr>
            <a:cxnSpLocks/>
          </p:cNvCxnSpPr>
          <p:nvPr/>
        </p:nvCxnSpPr>
        <p:spPr>
          <a:xfrm>
            <a:off x="5476460" y="2411194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A85723CE-DE85-134A-B1A5-8EF02E83DCDA}"/>
              </a:ext>
            </a:extLst>
          </p:cNvPr>
          <p:cNvSpPr/>
          <p:nvPr/>
        </p:nvSpPr>
        <p:spPr>
          <a:xfrm>
            <a:off x="5476459" y="3684249"/>
            <a:ext cx="2544419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A6978462-6FE4-1340-8252-DE394AFD9727}"/>
              </a:ext>
            </a:extLst>
          </p:cNvPr>
          <p:cNvGrpSpPr/>
          <p:nvPr/>
        </p:nvGrpSpPr>
        <p:grpSpPr>
          <a:xfrm>
            <a:off x="1581458" y="2832822"/>
            <a:ext cx="1789849" cy="846385"/>
            <a:chOff x="33910" y="3243737"/>
            <a:chExt cx="1789849" cy="846385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26E1F33F-DAB0-544C-ACE2-0A5A9ECCF773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502090A3-81CF-A442-A61E-DE1FEAB63FC0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1" name="吹き出し: 角を丸めた四角形 19">
                  <a:extLst>
                    <a:ext uri="{FF2B5EF4-FFF2-40B4-BE49-F238E27FC236}">
                      <a16:creationId xmlns:a16="http://schemas.microsoft.com/office/drawing/2014/main" id="{138BAEA5-0BCB-3843-B14B-098B2093DAB9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0E79B607-6AA5-AB49-B1F7-FE870E5AD3E6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DFA02A8-AB10-5549-9B8E-808D9E99009F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D69968F-0CF7-5D4F-B048-85EF53A5863B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2434165A-BFF3-0341-B9C3-624B976369D7}"/>
              </a:ext>
            </a:extLst>
          </p:cNvPr>
          <p:cNvGrpSpPr/>
          <p:nvPr/>
        </p:nvGrpSpPr>
        <p:grpSpPr>
          <a:xfrm>
            <a:off x="6152117" y="2747078"/>
            <a:ext cx="1739863" cy="795213"/>
            <a:chOff x="6270202" y="2729786"/>
            <a:chExt cx="1044998" cy="795213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3D8C3A52-4909-7440-8C13-1AACD0C71A3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95FB5511-5BB8-9145-BC42-C9453D9B80D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E8EFF232-1F39-6645-AD42-924CE571E52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2FC6022-E1E1-9446-BAC3-8E50A89B5A5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FE553D7-93DA-9848-AF88-8428E6B2CB04}"/>
              </a:ext>
            </a:extLst>
          </p:cNvPr>
          <p:cNvSpPr txBox="1"/>
          <p:nvPr/>
        </p:nvSpPr>
        <p:spPr>
          <a:xfrm>
            <a:off x="6987010" y="277284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489E6DE-AB63-C64F-BFD0-AFB7D94767B3}"/>
              </a:ext>
            </a:extLst>
          </p:cNvPr>
          <p:cNvSpPr txBox="1"/>
          <p:nvPr/>
        </p:nvSpPr>
        <p:spPr>
          <a:xfrm>
            <a:off x="5427954" y="35454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7FB31AF-3423-EA43-8BFC-C9DFB87E0706}"/>
              </a:ext>
            </a:extLst>
          </p:cNvPr>
          <p:cNvSpPr txBox="1"/>
          <p:nvPr/>
        </p:nvSpPr>
        <p:spPr>
          <a:xfrm>
            <a:off x="3587767" y="85760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811E2A2-458C-8B4B-93B3-1A1E87F0D947}"/>
              </a:ext>
            </a:extLst>
          </p:cNvPr>
          <p:cNvSpPr txBox="1"/>
          <p:nvPr/>
        </p:nvSpPr>
        <p:spPr>
          <a:xfrm>
            <a:off x="3938451" y="85760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2942237-C273-154B-B907-5F2A22C0312E}"/>
              </a:ext>
            </a:extLst>
          </p:cNvPr>
          <p:cNvSpPr txBox="1"/>
          <p:nvPr/>
        </p:nvSpPr>
        <p:spPr>
          <a:xfrm>
            <a:off x="4452967" y="85760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8201492-8776-F541-A1E1-C6DBD3C3C976}"/>
              </a:ext>
            </a:extLst>
          </p:cNvPr>
          <p:cNvSpPr txBox="1"/>
          <p:nvPr/>
        </p:nvSpPr>
        <p:spPr>
          <a:xfrm>
            <a:off x="3470277" y="134673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38A44EB-0444-0F49-95DC-11C22AB9D326}"/>
              </a:ext>
            </a:extLst>
          </p:cNvPr>
          <p:cNvSpPr txBox="1"/>
          <p:nvPr/>
        </p:nvSpPr>
        <p:spPr>
          <a:xfrm>
            <a:off x="4159024" y="13467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3534675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E10B952-C8B4-6347-9E53-C62E1419F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179" y="285287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F699BC5-1B9A-434D-AA3F-18B79E63D400}"/>
              </a:ext>
            </a:extLst>
          </p:cNvPr>
          <p:cNvGrpSpPr/>
          <p:nvPr/>
        </p:nvGrpSpPr>
        <p:grpSpPr>
          <a:xfrm>
            <a:off x="3266171" y="543853"/>
            <a:ext cx="5076641" cy="1034228"/>
            <a:chOff x="1577632" y="4600511"/>
            <a:chExt cx="10734376" cy="2401287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F281E233-F80B-ED48-A133-8A6EE7C2118B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E82B0C2-1932-BF46-89FB-85ACCE4542DE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二つ目の素材とピッタリくっつくように繋げよう！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49388FD-77A8-7245-AE8D-F2CB471965B3}"/>
              </a:ext>
            </a:extLst>
          </p:cNvPr>
          <p:cNvSpPr txBox="1"/>
          <p:nvPr/>
        </p:nvSpPr>
        <p:spPr>
          <a:xfrm>
            <a:off x="4015149" y="562418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71BF6C9-172C-7A4F-8571-4171BCF81233}"/>
              </a:ext>
            </a:extLst>
          </p:cNvPr>
          <p:cNvSpPr txBox="1"/>
          <p:nvPr/>
        </p:nvSpPr>
        <p:spPr>
          <a:xfrm>
            <a:off x="3266170" y="106096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8EDDBE1-5462-644A-B5E0-D34E61B820CF}"/>
              </a:ext>
            </a:extLst>
          </p:cNvPr>
          <p:cNvSpPr txBox="1"/>
          <p:nvPr/>
        </p:nvSpPr>
        <p:spPr>
          <a:xfrm>
            <a:off x="3684158" y="10609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13AF39E-01EB-F54D-8CB6-A7AD7DFCB19B}"/>
              </a:ext>
            </a:extLst>
          </p:cNvPr>
          <p:cNvSpPr txBox="1"/>
          <p:nvPr/>
        </p:nvSpPr>
        <p:spPr>
          <a:xfrm>
            <a:off x="4082738" y="106096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F0DEF5A-04D5-7E4A-B06B-7E7FB8365D0C}"/>
              </a:ext>
            </a:extLst>
          </p:cNvPr>
          <p:cNvSpPr txBox="1"/>
          <p:nvPr/>
        </p:nvSpPr>
        <p:spPr>
          <a:xfrm>
            <a:off x="6927315" y="106096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0EF864F-3BBF-CD47-9A8A-C79F4FF23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69" y="2132726"/>
            <a:ext cx="7961243" cy="3737101"/>
          </a:xfrm>
          <a:prstGeom prst="rect">
            <a:avLst/>
          </a:prstGeom>
        </p:spPr>
      </p:pic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23E40577-D2E1-6D48-88BF-FFB91AEF3F8C}"/>
              </a:ext>
            </a:extLst>
          </p:cNvPr>
          <p:cNvSpPr/>
          <p:nvPr/>
        </p:nvSpPr>
        <p:spPr>
          <a:xfrm>
            <a:off x="3301324" y="3746713"/>
            <a:ext cx="1061954" cy="8050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0" name="右矢印 19">
            <a:extLst>
              <a:ext uri="{FF2B5EF4-FFF2-40B4-BE49-F238E27FC236}">
                <a16:creationId xmlns:a16="http://schemas.microsoft.com/office/drawing/2014/main" id="{6F52A1A2-2D16-4B4C-B535-04E48E4BD4C8}"/>
              </a:ext>
            </a:extLst>
          </p:cNvPr>
          <p:cNvSpPr/>
          <p:nvPr/>
        </p:nvSpPr>
        <p:spPr>
          <a:xfrm rot="10800000">
            <a:off x="4669429" y="374671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A513FA61-FC63-994F-B99E-9F8E906A96F9}"/>
              </a:ext>
            </a:extLst>
          </p:cNvPr>
          <p:cNvCxnSpPr>
            <a:cxnSpLocks/>
          </p:cNvCxnSpPr>
          <p:nvPr/>
        </p:nvCxnSpPr>
        <p:spPr>
          <a:xfrm>
            <a:off x="3266170" y="2441012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042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193931" y="263958"/>
            <a:ext cx="703115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Wave-19368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真ん中を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5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D616D79-BCA0-944F-B5E3-9FD8E03A8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92" y="3003187"/>
            <a:ext cx="8269357" cy="2937407"/>
          </a:xfrm>
          <a:prstGeom prst="rect">
            <a:avLst/>
          </a:prstGeom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76C4F0D2-77A6-6A42-9A39-0B6A0DB0D367}"/>
              </a:ext>
            </a:extLst>
          </p:cNvPr>
          <p:cNvCxnSpPr>
            <a:cxnSpLocks/>
          </p:cNvCxnSpPr>
          <p:nvPr/>
        </p:nvCxnSpPr>
        <p:spPr>
          <a:xfrm>
            <a:off x="3173654" y="3003187"/>
            <a:ext cx="0" cy="29374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F4E093B8-C639-3E41-BC80-1AD193F286A8}"/>
              </a:ext>
            </a:extLst>
          </p:cNvPr>
          <p:cNvSpPr/>
          <p:nvPr/>
        </p:nvSpPr>
        <p:spPr>
          <a:xfrm>
            <a:off x="691902" y="4255787"/>
            <a:ext cx="2468735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BE8D9933-FA20-9A43-9C7A-AC8D2F249BBD}"/>
              </a:ext>
            </a:extLst>
          </p:cNvPr>
          <p:cNvGrpSpPr/>
          <p:nvPr/>
        </p:nvGrpSpPr>
        <p:grpSpPr>
          <a:xfrm>
            <a:off x="573392" y="3380375"/>
            <a:ext cx="1789849" cy="846385"/>
            <a:chOff x="33910" y="3243737"/>
            <a:chExt cx="1789849" cy="846385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CE08863D-6051-904E-928C-CFF207C35BEB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339E4EE1-EAE7-B849-8151-341A7371EC4C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14" name="吹き出し: 角を丸めた四角形 19">
                  <a:extLst>
                    <a:ext uri="{FF2B5EF4-FFF2-40B4-BE49-F238E27FC236}">
                      <a16:creationId xmlns:a16="http://schemas.microsoft.com/office/drawing/2014/main" id="{0C2F6191-5CDD-7540-9AC2-A10A5C7DB9AC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7448CCF5-E4B3-9040-B40A-78605F46B3D0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5E5B95E-3E7A-1A48-86AD-96C101BF92BA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8B1E646-E368-3448-AD76-F61491196C1C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7CCDE678-15B3-8E4A-AE0F-0C29CD71E4DF}"/>
              </a:ext>
            </a:extLst>
          </p:cNvPr>
          <p:cNvCxnSpPr>
            <a:cxnSpLocks/>
          </p:cNvCxnSpPr>
          <p:nvPr/>
        </p:nvCxnSpPr>
        <p:spPr>
          <a:xfrm>
            <a:off x="4021793" y="3003187"/>
            <a:ext cx="0" cy="29374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06555BAD-F508-1C47-A155-2A978F390002}"/>
              </a:ext>
            </a:extLst>
          </p:cNvPr>
          <p:cNvSpPr/>
          <p:nvPr/>
        </p:nvSpPr>
        <p:spPr>
          <a:xfrm>
            <a:off x="4021793" y="4255787"/>
            <a:ext cx="4430293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B86447A-3399-1B48-AE47-CDC5999221AA}"/>
              </a:ext>
            </a:extLst>
          </p:cNvPr>
          <p:cNvGrpSpPr/>
          <p:nvPr/>
        </p:nvGrpSpPr>
        <p:grpSpPr>
          <a:xfrm>
            <a:off x="6171995" y="3354846"/>
            <a:ext cx="1739863" cy="795213"/>
            <a:chOff x="6270202" y="2729786"/>
            <a:chExt cx="1044998" cy="795213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C53EF434-817A-184A-B6AA-116C2B9B60CF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47196E39-A675-B047-B33A-11427E3AEA2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F28F4533-8787-B64E-BDE0-C1A635E9B93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0B2E33D-CAE8-164F-8DB7-A049BB1BF0F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E232CB0-1D1D-2E4C-AD60-0D6C43550242}"/>
              </a:ext>
            </a:extLst>
          </p:cNvPr>
          <p:cNvSpPr txBox="1"/>
          <p:nvPr/>
        </p:nvSpPr>
        <p:spPr>
          <a:xfrm>
            <a:off x="7006888" y="33806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FDAD957-ECD0-0444-9AC1-B3B7DB3EF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241" y="1325979"/>
            <a:ext cx="1062095" cy="1692565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96E6F25-5778-F040-AD81-7C2BCF2E5448}"/>
              </a:ext>
            </a:extLst>
          </p:cNvPr>
          <p:cNvGrpSpPr/>
          <p:nvPr/>
        </p:nvGrpSpPr>
        <p:grpSpPr>
          <a:xfrm>
            <a:off x="1568359" y="1835896"/>
            <a:ext cx="2645714" cy="651426"/>
            <a:chOff x="2473693" y="919958"/>
            <a:chExt cx="3104850" cy="3084738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FEB29799-0170-8E44-977A-C7E22A474C32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3020808"/>
              <a:chOff x="3108993" y="705694"/>
              <a:chExt cx="3708925" cy="3020808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9BD1BF1F-D9F8-1644-A219-BA90204D5FC9}"/>
                  </a:ext>
                </a:extLst>
              </p:cNvPr>
              <p:cNvSpPr/>
              <p:nvPr/>
            </p:nvSpPr>
            <p:spPr>
              <a:xfrm>
                <a:off x="3108993" y="727904"/>
                <a:ext cx="3605996" cy="299859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E9D1212-88D6-B042-A776-703A8D7B81C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33E9DC2-41F4-6843-A964-12DD2303D70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5412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両端は削除しよう。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5C89BFB-DF89-3647-B0A0-FA698AF59544}"/>
              </a:ext>
            </a:extLst>
          </p:cNvPr>
          <p:cNvSpPr txBox="1"/>
          <p:nvPr/>
        </p:nvSpPr>
        <p:spPr>
          <a:xfrm>
            <a:off x="1551357" y="191372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りょうはし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B5D98B6-AB5E-F947-AB26-9FF576907C38}"/>
              </a:ext>
            </a:extLst>
          </p:cNvPr>
          <p:cNvSpPr txBox="1"/>
          <p:nvPr/>
        </p:nvSpPr>
        <p:spPr>
          <a:xfrm>
            <a:off x="2240104" y="191372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E01267D-076D-D440-9DC5-E848391267BD}"/>
              </a:ext>
            </a:extLst>
          </p:cNvPr>
          <p:cNvSpPr txBox="1"/>
          <p:nvPr/>
        </p:nvSpPr>
        <p:spPr>
          <a:xfrm>
            <a:off x="5384468" y="33339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659A353-0DB5-2443-8C5D-80AE43508A71}"/>
              </a:ext>
            </a:extLst>
          </p:cNvPr>
          <p:cNvSpPr txBox="1"/>
          <p:nvPr/>
        </p:nvSpPr>
        <p:spPr>
          <a:xfrm>
            <a:off x="6171995" y="3333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E7B46D9-2BBD-7040-8D7A-F43E63C3D508}"/>
              </a:ext>
            </a:extLst>
          </p:cNvPr>
          <p:cNvSpPr txBox="1"/>
          <p:nvPr/>
        </p:nvSpPr>
        <p:spPr>
          <a:xfrm>
            <a:off x="1255452" y="951120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241B0D9-2FEA-2446-8951-82BDE206FD67}"/>
              </a:ext>
            </a:extLst>
          </p:cNvPr>
          <p:cNvSpPr txBox="1"/>
          <p:nvPr/>
        </p:nvSpPr>
        <p:spPr>
          <a:xfrm>
            <a:off x="1679506" y="95112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969179E-3B50-0247-BFDC-6A25C3CC5C21}"/>
              </a:ext>
            </a:extLst>
          </p:cNvPr>
          <p:cNvSpPr txBox="1"/>
          <p:nvPr/>
        </p:nvSpPr>
        <p:spPr>
          <a:xfrm>
            <a:off x="2240188" y="95112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</p:spTree>
    <p:extLst>
      <p:ext uri="{BB962C8B-B14F-4D97-AF65-F5344CB8AC3E}">
        <p14:creationId xmlns:p14="http://schemas.microsoft.com/office/powerpoint/2010/main" val="2969268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5E80E9C-5F74-3546-895F-29A280CCA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28" y="197858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C373034-FD65-FA40-AB86-B9F5B25B626D}"/>
              </a:ext>
            </a:extLst>
          </p:cNvPr>
          <p:cNvGrpSpPr/>
          <p:nvPr/>
        </p:nvGrpSpPr>
        <p:grpSpPr>
          <a:xfrm>
            <a:off x="3107145" y="540217"/>
            <a:ext cx="5076641" cy="1034228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E0BE4B08-A4E0-6440-9165-0DFD1F59CB13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29211FE-A6DB-BC49-B4E1-682FFCA3273F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三つ目の素材とピッタリくっつくように繋げよう！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6083903-1F16-CF42-AF3A-1617C345BCED}"/>
              </a:ext>
            </a:extLst>
          </p:cNvPr>
          <p:cNvSpPr txBox="1"/>
          <p:nvPr/>
        </p:nvSpPr>
        <p:spPr>
          <a:xfrm>
            <a:off x="3835193" y="56891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B88509B-3C95-FA48-9085-8C0B93244C99}"/>
              </a:ext>
            </a:extLst>
          </p:cNvPr>
          <p:cNvSpPr txBox="1"/>
          <p:nvPr/>
        </p:nvSpPr>
        <p:spPr>
          <a:xfrm>
            <a:off x="3092857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2B5900D-46A2-DC4D-89BF-5FF54EE3745A}"/>
              </a:ext>
            </a:extLst>
          </p:cNvPr>
          <p:cNvSpPr txBox="1"/>
          <p:nvPr/>
        </p:nvSpPr>
        <p:spPr>
          <a:xfrm>
            <a:off x="3543054" y="10662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2A48AD-89B1-E643-A036-5F55A4FC4E0E}"/>
              </a:ext>
            </a:extLst>
          </p:cNvPr>
          <p:cNvSpPr txBox="1"/>
          <p:nvPr/>
        </p:nvSpPr>
        <p:spPr>
          <a:xfrm>
            <a:off x="3874950" y="106622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3E2C5D4-7A2D-954B-A004-9AF991922EA6}"/>
              </a:ext>
            </a:extLst>
          </p:cNvPr>
          <p:cNvSpPr txBox="1"/>
          <p:nvPr/>
        </p:nvSpPr>
        <p:spPr>
          <a:xfrm>
            <a:off x="6718593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BC43647-580B-CC44-957B-958C33D0A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980" y="2045297"/>
            <a:ext cx="7160039" cy="4243792"/>
          </a:xfrm>
          <a:prstGeom prst="rect">
            <a:avLst/>
          </a:prstGeom>
        </p:spPr>
      </p:pic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2226CF84-D309-014C-9584-A487609C46E3}"/>
              </a:ext>
            </a:extLst>
          </p:cNvPr>
          <p:cNvSpPr/>
          <p:nvPr/>
        </p:nvSpPr>
        <p:spPr>
          <a:xfrm>
            <a:off x="4661060" y="3955436"/>
            <a:ext cx="1289175" cy="8849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E0001D33-4C21-0442-9FC8-C9BD1293BBB1}"/>
              </a:ext>
            </a:extLst>
          </p:cNvPr>
          <p:cNvSpPr/>
          <p:nvPr/>
        </p:nvSpPr>
        <p:spPr>
          <a:xfrm rot="10800000">
            <a:off x="6462136" y="3955436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36C19AF6-3B31-AF4B-A074-091D9DD4A8FB}"/>
              </a:ext>
            </a:extLst>
          </p:cNvPr>
          <p:cNvCxnSpPr>
            <a:cxnSpLocks/>
          </p:cNvCxnSpPr>
          <p:nvPr/>
        </p:nvCxnSpPr>
        <p:spPr>
          <a:xfrm>
            <a:off x="4666803" y="2769004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501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65554" y="136954"/>
            <a:ext cx="611263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Waves – 70796</a:t>
            </a:r>
            <a:r>
              <a:rPr kumimoji="1" lang="ja-JP" altLang="en-US" sz="2000">
                <a:latin typeface="Meiryo" panose="020B0604030504040204" pitchFamily="34" charset="-128"/>
              </a:rPr>
              <a:t>」も四つ目の素材のすぐ後ろに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ぴったりくっつけておきます。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7E954AF-70F8-D745-8375-9F427E35D20C}"/>
              </a:ext>
            </a:extLst>
          </p:cNvPr>
          <p:cNvGrpSpPr/>
          <p:nvPr/>
        </p:nvGrpSpPr>
        <p:grpSpPr>
          <a:xfrm>
            <a:off x="3942889" y="1393010"/>
            <a:ext cx="2710883" cy="1246495"/>
            <a:chOff x="1577631" y="5113078"/>
            <a:chExt cx="9157043" cy="3571054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77C59BC3-BD86-3847-8C66-1C0C31D00903}"/>
                </a:ext>
              </a:extLst>
            </p:cNvPr>
            <p:cNvSpPr/>
            <p:nvPr/>
          </p:nvSpPr>
          <p:spPr>
            <a:xfrm>
              <a:off x="1577631" y="5113078"/>
              <a:ext cx="9157043" cy="3571054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75E8BD9-38C1-4846-B1BC-66A2E3637F7E}"/>
                </a:ext>
              </a:extLst>
            </p:cNvPr>
            <p:cNvSpPr txBox="1"/>
            <p:nvPr/>
          </p:nvSpPr>
          <p:spPr>
            <a:xfrm>
              <a:off x="1869473" y="5443728"/>
              <a:ext cx="8573352" cy="2909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最後の素材は</a:t>
              </a:r>
              <a:r>
                <a:rPr kumimoji="1" lang="ja-JP" altLang="en-US" sz="1600" b="1">
                  <a:solidFill>
                    <a:srgbClr val="FF0000"/>
                  </a:solidFill>
                  <a:latin typeface="Meiryo" panose="020B0604030504040204" pitchFamily="34" charset="-128"/>
                </a:rPr>
                <a:t>カットせず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そのままくっつけます。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F1FE0AF7-CA13-824C-9435-67B330FC5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569" y="1620787"/>
            <a:ext cx="1342120" cy="101871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6AD6339-5B5A-C345-B246-6ACAFBC6AA7F}"/>
              </a:ext>
            </a:extLst>
          </p:cNvPr>
          <p:cNvSpPr txBox="1"/>
          <p:nvPr/>
        </p:nvSpPr>
        <p:spPr>
          <a:xfrm>
            <a:off x="4953788" y="23826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F0C3BFD-86CE-8A40-A75F-049B1D654537}"/>
              </a:ext>
            </a:extLst>
          </p:cNvPr>
          <p:cNvSpPr txBox="1"/>
          <p:nvPr/>
        </p:nvSpPr>
        <p:spPr>
          <a:xfrm>
            <a:off x="5481209" y="23826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75AEBBF-B80C-8B44-8DCF-3F036CA993B2}"/>
              </a:ext>
            </a:extLst>
          </p:cNvPr>
          <p:cNvSpPr txBox="1"/>
          <p:nvPr/>
        </p:nvSpPr>
        <p:spPr>
          <a:xfrm>
            <a:off x="4362247" y="24822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よっ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0A0C83B-8E5D-F643-8655-C8A03F257D3F}"/>
              </a:ext>
            </a:extLst>
          </p:cNvPr>
          <p:cNvSpPr txBox="1"/>
          <p:nvPr/>
        </p:nvSpPr>
        <p:spPr>
          <a:xfrm>
            <a:off x="6792533" y="24822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EFB10B8-DBCB-B240-8E77-0AAF33C65939}"/>
              </a:ext>
            </a:extLst>
          </p:cNvPr>
          <p:cNvSpPr txBox="1"/>
          <p:nvPr/>
        </p:nvSpPr>
        <p:spPr>
          <a:xfrm>
            <a:off x="4042615" y="15364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DEFED91-ACCC-0845-A4AF-5C96A4F4404B}"/>
              </a:ext>
            </a:extLst>
          </p:cNvPr>
          <p:cNvSpPr txBox="1"/>
          <p:nvPr/>
        </p:nvSpPr>
        <p:spPr>
          <a:xfrm>
            <a:off x="4645207" y="153641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55338595-BE50-FE4E-A699-A26340825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13" y="3137828"/>
            <a:ext cx="7156174" cy="2100993"/>
          </a:xfrm>
          <a:prstGeom prst="rect">
            <a:avLst/>
          </a:prstGeom>
        </p:spPr>
      </p:pic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333E14C7-ED63-E040-91C2-CE0C3ACDCDFB}"/>
              </a:ext>
            </a:extLst>
          </p:cNvPr>
          <p:cNvSpPr/>
          <p:nvPr/>
        </p:nvSpPr>
        <p:spPr>
          <a:xfrm>
            <a:off x="3431047" y="3969278"/>
            <a:ext cx="3361486" cy="7017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0" name="右矢印 19">
            <a:extLst>
              <a:ext uri="{FF2B5EF4-FFF2-40B4-BE49-F238E27FC236}">
                <a16:creationId xmlns:a16="http://schemas.microsoft.com/office/drawing/2014/main" id="{346F1A25-B220-C849-A953-02460784E288}"/>
              </a:ext>
            </a:extLst>
          </p:cNvPr>
          <p:cNvSpPr/>
          <p:nvPr/>
        </p:nvSpPr>
        <p:spPr>
          <a:xfrm rot="10800000">
            <a:off x="6792534" y="3865984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1FC531DB-667E-7B4A-8DF0-7F4BF0E530CD}"/>
              </a:ext>
            </a:extLst>
          </p:cNvPr>
          <p:cNvCxnSpPr>
            <a:cxnSpLocks/>
          </p:cNvCxnSpPr>
          <p:nvPr/>
        </p:nvCxnSpPr>
        <p:spPr>
          <a:xfrm>
            <a:off x="3434351" y="2828639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358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CC6B8B-C160-8343-A935-8CEDFBE6C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338760"/>
            <a:ext cx="8380640" cy="466281"/>
          </a:xfrm>
        </p:spPr>
        <p:txBody>
          <a:bodyPr/>
          <a:lstStyle/>
          <a:p>
            <a:r>
              <a:rPr kumimoji="1" lang="ja-JP" altLang="en-US"/>
              <a:t>間違えてカットした時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D51D542-4107-9249-A243-95A9F79E9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13" y="853236"/>
            <a:ext cx="1552792" cy="109552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08B774A-EDFF-7941-B865-B0BBE34C1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910" y="3395091"/>
            <a:ext cx="7209347" cy="331476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F7538E-C4C3-2C4E-8E8C-3581FF6D84B8}"/>
              </a:ext>
            </a:extLst>
          </p:cNvPr>
          <p:cNvGrpSpPr/>
          <p:nvPr/>
        </p:nvGrpSpPr>
        <p:grpSpPr>
          <a:xfrm>
            <a:off x="1838883" y="853236"/>
            <a:ext cx="3573034" cy="1059100"/>
            <a:chOff x="828897" y="929105"/>
            <a:chExt cx="3573034" cy="105910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EB58CF5-79D9-E14B-83A4-1DBC46E0302D}"/>
                </a:ext>
              </a:extLst>
            </p:cNvPr>
            <p:cNvGrpSpPr/>
            <p:nvPr/>
          </p:nvGrpSpPr>
          <p:grpSpPr>
            <a:xfrm>
              <a:off x="828897" y="929105"/>
              <a:ext cx="3573034" cy="1059100"/>
              <a:chOff x="2473693" y="919958"/>
              <a:chExt cx="3104850" cy="1685077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72547C11-E451-344A-8D40-4BB3198DF200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621147"/>
                <a:chOff x="3108993" y="705694"/>
                <a:chExt cx="3708925" cy="1621147"/>
              </a:xfrm>
            </p:grpSpPr>
            <p:sp>
              <p:nvSpPr>
                <p:cNvPr id="9" name="吹き出し: 角を丸めた四角形 19">
                  <a:extLst>
                    <a:ext uri="{FF2B5EF4-FFF2-40B4-BE49-F238E27FC236}">
                      <a16:creationId xmlns:a16="http://schemas.microsoft.com/office/drawing/2014/main" id="{17AA3A7B-6D34-2E47-8894-F2C734C317A3}"/>
                    </a:ext>
                  </a:extLst>
                </p:cNvPr>
                <p:cNvSpPr/>
                <p:nvPr/>
              </p:nvSpPr>
              <p:spPr>
                <a:xfrm>
                  <a:off x="3108993" y="727905"/>
                  <a:ext cx="3605996" cy="1598936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AD990D0D-965A-114F-99B6-9BB9A4C2159D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5C283A1-78DD-004C-8BAC-370C1B90997E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6159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間違えて「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 Waves – 70796 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カットしてしまったよ。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009243-0405-F143-B8A9-3A50F5799CA6}"/>
                </a:ext>
              </a:extLst>
            </p:cNvPr>
            <p:cNvSpPr txBox="1"/>
            <p:nvPr/>
          </p:nvSpPr>
          <p:spPr>
            <a:xfrm>
              <a:off x="872609" y="10011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まちが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769047-E69C-0842-AF02-80D1D8670894}"/>
              </a:ext>
            </a:extLst>
          </p:cNvPr>
          <p:cNvSpPr txBox="1"/>
          <p:nvPr/>
        </p:nvSpPr>
        <p:spPr>
          <a:xfrm>
            <a:off x="504523" y="21028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まちが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02F754D-0AEB-8B47-8497-22C6C3F469CE}"/>
              </a:ext>
            </a:extLst>
          </p:cNvPr>
          <p:cNvSpPr txBox="1"/>
          <p:nvPr/>
        </p:nvSpPr>
        <p:spPr>
          <a:xfrm>
            <a:off x="2915213" y="21028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DE5FB9E2-2C2E-A947-8879-DBCFA8ACD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835" y="1821534"/>
            <a:ext cx="1090465" cy="1847439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D12D0BC5-8215-6E40-9A5B-0782D2478277}"/>
              </a:ext>
            </a:extLst>
          </p:cNvPr>
          <p:cNvGrpSpPr/>
          <p:nvPr/>
        </p:nvGrpSpPr>
        <p:grpSpPr>
          <a:xfrm>
            <a:off x="3356359" y="2286985"/>
            <a:ext cx="3881041" cy="1034228"/>
            <a:chOff x="3087318" y="2160089"/>
            <a:chExt cx="3881041" cy="1034228"/>
          </a:xfrm>
        </p:grpSpPr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F2B9A532-639D-4444-A4F7-5A20D59F208B}"/>
                </a:ext>
              </a:extLst>
            </p:cNvPr>
            <p:cNvGrpSpPr/>
            <p:nvPr/>
          </p:nvGrpSpPr>
          <p:grpSpPr>
            <a:xfrm>
              <a:off x="3087318" y="2160089"/>
              <a:ext cx="3881041" cy="1034228"/>
              <a:chOff x="1577632" y="4600511"/>
              <a:chExt cx="10734376" cy="2401287"/>
            </a:xfrm>
          </p:grpSpPr>
          <p:sp>
            <p:nvSpPr>
              <p:cNvPr id="43" name="吹き出し: 角を丸めた四角形 60">
                <a:extLst>
                  <a:ext uri="{FF2B5EF4-FFF2-40B4-BE49-F238E27FC236}">
                    <a16:creationId xmlns:a16="http://schemas.microsoft.com/office/drawing/2014/main" id="{EC6B6698-70D9-D748-98F8-3A1DDA066CDE}"/>
                  </a:ext>
                </a:extLst>
              </p:cNvPr>
              <p:cNvSpPr/>
              <p:nvPr/>
            </p:nvSpPr>
            <p:spPr>
              <a:xfrm>
                <a:off x="1577632" y="4643616"/>
                <a:ext cx="10170681" cy="235818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C0564D2-92E2-7A49-BC83-ED55C232E7B0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734374" cy="2358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間違えてカットした時、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>
                    <a:latin typeface="Meiryo" panose="020B0604030504040204" pitchFamily="34" charset="-128"/>
                  </a:rPr>
                  <a:t>1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つ前に戻す方法は覚えているかな？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D9259756-DE1F-094A-9A71-902B9D9F1796}"/>
                </a:ext>
              </a:extLst>
            </p:cNvPr>
            <p:cNvSpPr txBox="1"/>
            <p:nvPr/>
          </p:nvSpPr>
          <p:spPr>
            <a:xfrm>
              <a:off x="3137011" y="22268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まちが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C3B35FB-E747-BE4F-B524-DA39B593E0EA}"/>
                </a:ext>
              </a:extLst>
            </p:cNvPr>
            <p:cNvSpPr txBox="1"/>
            <p:nvPr/>
          </p:nvSpPr>
          <p:spPr>
            <a:xfrm>
              <a:off x="4899203" y="222684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とき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DE7E0A3-91E4-864A-8346-280670C21595}"/>
                </a:ext>
              </a:extLst>
            </p:cNvPr>
            <p:cNvSpPr txBox="1"/>
            <p:nvPr/>
          </p:nvSpPr>
          <p:spPr>
            <a:xfrm>
              <a:off x="3356359" y="269066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FBF7B51-42AA-5D49-A679-D626B5447F2F}"/>
                </a:ext>
              </a:extLst>
            </p:cNvPr>
            <p:cNvSpPr txBox="1"/>
            <p:nvPr/>
          </p:nvSpPr>
          <p:spPr>
            <a:xfrm>
              <a:off x="3828073" y="269066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もど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657807A-AADE-464E-996B-D0EB6F088C7D}"/>
                </a:ext>
              </a:extLst>
            </p:cNvPr>
            <p:cNvSpPr txBox="1"/>
            <p:nvPr/>
          </p:nvSpPr>
          <p:spPr>
            <a:xfrm>
              <a:off x="4253565" y="269066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E2681EB-9ECC-A347-9021-1304EC3BB88C}"/>
                </a:ext>
              </a:extLst>
            </p:cNvPr>
            <p:cNvSpPr txBox="1"/>
            <p:nvPr/>
          </p:nvSpPr>
          <p:spPr>
            <a:xfrm>
              <a:off x="4816048" y="269066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2666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CC51F6-EDE2-EE4C-896C-9531AB35C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間違えてカットした時</a:t>
            </a:r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2DA96E5-7A8E-6744-ADED-1F4D744D3D86}"/>
              </a:ext>
            </a:extLst>
          </p:cNvPr>
          <p:cNvSpPr txBox="1"/>
          <p:nvPr/>
        </p:nvSpPr>
        <p:spPr>
          <a:xfrm>
            <a:off x="504523" y="43943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まちが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458BB52-8CDB-4944-A9A3-AAE20128454D}"/>
              </a:ext>
            </a:extLst>
          </p:cNvPr>
          <p:cNvSpPr txBox="1"/>
          <p:nvPr/>
        </p:nvSpPr>
        <p:spPr>
          <a:xfrm>
            <a:off x="2915213" y="43943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 b="1"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2E32156-69AE-BC43-B287-E125D9AB108E}"/>
              </a:ext>
            </a:extLst>
          </p:cNvPr>
          <p:cNvGrpSpPr/>
          <p:nvPr/>
        </p:nvGrpSpPr>
        <p:grpSpPr>
          <a:xfrm>
            <a:off x="0" y="2733559"/>
            <a:ext cx="8566018" cy="2727769"/>
            <a:chOff x="39793" y="3553366"/>
            <a:chExt cx="8566018" cy="2727769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392A423-A098-9F40-A160-325A11374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9217" y="3553366"/>
              <a:ext cx="7816594" cy="2727769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3D1434D7-C7F4-8E49-8A56-4367FC7C5AE4}"/>
                </a:ext>
              </a:extLst>
            </p:cNvPr>
            <p:cNvSpPr/>
            <p:nvPr/>
          </p:nvSpPr>
          <p:spPr>
            <a:xfrm>
              <a:off x="789217" y="3553367"/>
              <a:ext cx="209266" cy="24086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75247AC2-E7C2-E140-AB05-11D60B632E7E}"/>
                </a:ext>
              </a:extLst>
            </p:cNvPr>
            <p:cNvGrpSpPr/>
            <p:nvPr/>
          </p:nvGrpSpPr>
          <p:grpSpPr>
            <a:xfrm>
              <a:off x="39793" y="4034622"/>
              <a:ext cx="1310901" cy="795213"/>
              <a:chOff x="6270202" y="2729786"/>
              <a:chExt cx="1044998" cy="795213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7F267058-5133-5443-88BC-5FE7E74D1B89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802BAB8-C598-E44A-89F0-AAB2F42DB0B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22733"/>
                    <a:gd name="adj2" fmla="val -84596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A3C65EE-5233-2445-BF53-09379BEB633C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4AAA388-5593-C246-B38F-61C83FE887A8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クリック</a:t>
                </a:r>
              </a:p>
            </p:txBody>
          </p:sp>
        </p:grp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5A436766-B969-9445-9E57-1058B4D4C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2888" y="863324"/>
            <a:ext cx="1062095" cy="1692565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8019B7B-87E1-0B46-A008-2E24F7FD2338}"/>
              </a:ext>
            </a:extLst>
          </p:cNvPr>
          <p:cNvGrpSpPr/>
          <p:nvPr/>
        </p:nvGrpSpPr>
        <p:grpSpPr>
          <a:xfrm>
            <a:off x="1711778" y="1207740"/>
            <a:ext cx="3289162" cy="1182648"/>
            <a:chOff x="1818290" y="5577931"/>
            <a:chExt cx="3289162" cy="1182648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91F09F9-8F4C-3C4E-9982-CEF57EBDBD97}"/>
                </a:ext>
              </a:extLst>
            </p:cNvPr>
            <p:cNvGrpSpPr/>
            <p:nvPr/>
          </p:nvGrpSpPr>
          <p:grpSpPr>
            <a:xfrm>
              <a:off x="1818290" y="5577931"/>
              <a:ext cx="3289162" cy="1182648"/>
              <a:chOff x="2473693" y="919958"/>
              <a:chExt cx="3104850" cy="5600268"/>
            </a:xfrm>
          </p:grpSpPr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5F92A270-A754-8547-B018-1CF9BCACDB3A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536338"/>
                <a:chOff x="3108993" y="705694"/>
                <a:chExt cx="3708925" cy="5536338"/>
              </a:xfrm>
            </p:grpSpPr>
            <p:sp>
              <p:nvSpPr>
                <p:cNvPr id="21" name="吹き出し: 角を丸めた四角形 19">
                  <a:extLst>
                    <a:ext uri="{FF2B5EF4-FFF2-40B4-BE49-F238E27FC236}">
                      <a16:creationId xmlns:a16="http://schemas.microsoft.com/office/drawing/2014/main" id="{47CF6E5D-0388-154F-8CEF-3D90814BFA70}"/>
                    </a:ext>
                  </a:extLst>
                </p:cNvPr>
                <p:cNvSpPr/>
                <p:nvPr/>
              </p:nvSpPr>
              <p:spPr>
                <a:xfrm>
                  <a:off x="3108993" y="727903"/>
                  <a:ext cx="3605996" cy="5514129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1E678EBE-CAB1-5746-B75E-3BAE0FF1A586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A72B55D-328B-B046-A4D3-322E755506B9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5356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dirty="0">
                    <a:latin typeface="Meiryo" panose="020B0604030504040204" pitchFamily="34" charset="-128"/>
                  </a:rPr>
                  <a:t>1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つ前に戻すには、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をクリックするよ！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072F3A8E-2707-8D4E-9AA4-AE9815AFA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6385" y="6281135"/>
              <a:ext cx="431800" cy="406400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D702BFB-CF2C-5D4E-B178-415FB76AEFD8}"/>
                </a:ext>
              </a:extLst>
            </p:cNvPr>
            <p:cNvSpPr txBox="1"/>
            <p:nvPr/>
          </p:nvSpPr>
          <p:spPr>
            <a:xfrm>
              <a:off x="2178188" y="564349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7167BE2-87BD-9947-8C36-801626F96938}"/>
                </a:ext>
              </a:extLst>
            </p:cNvPr>
            <p:cNvSpPr txBox="1"/>
            <p:nvPr/>
          </p:nvSpPr>
          <p:spPr>
            <a:xfrm>
              <a:off x="2630519" y="564349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もど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0417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C25E9CD-A175-1F4F-A167-0E43FF019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048" y="2789661"/>
            <a:ext cx="6469118" cy="398828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130E74A-D1F1-1F48-86EE-A092D7406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253" y="1097096"/>
            <a:ext cx="1062095" cy="1692565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0794BD07-70F5-6740-9F2B-0D84613A43B7}"/>
              </a:ext>
            </a:extLst>
          </p:cNvPr>
          <p:cNvSpPr/>
          <p:nvPr/>
        </p:nvSpPr>
        <p:spPr>
          <a:xfrm>
            <a:off x="3425738" y="2898488"/>
            <a:ext cx="778399" cy="4245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C8C2EB00-9F57-F048-B7A7-CE579A09AAD5}"/>
              </a:ext>
            </a:extLst>
          </p:cNvPr>
          <p:cNvSpPr/>
          <p:nvPr/>
        </p:nvSpPr>
        <p:spPr>
          <a:xfrm>
            <a:off x="1509922" y="3384909"/>
            <a:ext cx="667584" cy="2386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23506BDB-B05C-0B48-B465-D54F3183B973}"/>
              </a:ext>
            </a:extLst>
          </p:cNvPr>
          <p:cNvSpPr/>
          <p:nvPr/>
        </p:nvSpPr>
        <p:spPr>
          <a:xfrm>
            <a:off x="1234048" y="3948773"/>
            <a:ext cx="1979183" cy="2386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A671E44-E34F-A241-86C9-2A03F4658A38}"/>
              </a:ext>
            </a:extLst>
          </p:cNvPr>
          <p:cNvGrpSpPr/>
          <p:nvPr/>
        </p:nvGrpSpPr>
        <p:grpSpPr>
          <a:xfrm>
            <a:off x="1292149" y="85221"/>
            <a:ext cx="6340197" cy="1246495"/>
            <a:chOff x="1287564" y="-60275"/>
            <a:chExt cx="63401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87564" y="-60275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「デフォルト」から「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53AF3B7-DCE0-1E43-945C-B2517A4903E1}"/>
                </a:ext>
              </a:extLst>
            </p:cNvPr>
            <p:cNvSpPr txBox="1"/>
            <p:nvPr/>
          </p:nvSpPr>
          <p:spPr>
            <a:xfrm>
              <a:off x="3916488" y="630462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D6CD98F-12E9-3B43-806E-61FC24E90CFF}"/>
              </a:ext>
            </a:extLst>
          </p:cNvPr>
          <p:cNvGrpSpPr/>
          <p:nvPr/>
        </p:nvGrpSpPr>
        <p:grpSpPr>
          <a:xfrm>
            <a:off x="1568335" y="1495580"/>
            <a:ext cx="3014760" cy="1113250"/>
            <a:chOff x="1447488" y="1749221"/>
            <a:chExt cx="3014760" cy="111325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57AC4FDB-FB05-DB47-A1C1-F2016305ECE4}"/>
                </a:ext>
              </a:extLst>
            </p:cNvPr>
            <p:cNvGrpSpPr/>
            <p:nvPr/>
          </p:nvGrpSpPr>
          <p:grpSpPr>
            <a:xfrm>
              <a:off x="1447488" y="1749221"/>
              <a:ext cx="3014760" cy="1113250"/>
              <a:chOff x="2473693" y="919958"/>
              <a:chExt cx="3104850" cy="5799287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1D8B3E33-920A-8641-8938-C1808F5568E1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0807D3D9-021C-2B48-871E-B87F0B68C79E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DDCFE03-21F3-B643-81DD-678E4F16821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A9BC632-C1F8-6D45-9DA1-DADE0E0E2170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5356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トランジションの一覧が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表示されたね！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8C443C1-8A3C-BB41-97E9-B983393A369A}"/>
                </a:ext>
              </a:extLst>
            </p:cNvPr>
            <p:cNvSpPr txBox="1"/>
            <p:nvPr/>
          </p:nvSpPr>
          <p:spPr>
            <a:xfrm>
              <a:off x="3266747" y="180177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E6B1B6F-1D8C-4749-912D-B4D3492B5409}"/>
                </a:ext>
              </a:extLst>
            </p:cNvPr>
            <p:cNvSpPr txBox="1"/>
            <p:nvPr/>
          </p:nvSpPr>
          <p:spPr>
            <a:xfrm>
              <a:off x="1509922" y="236130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EF8D607-84C8-604D-835F-ADD203D35559}"/>
              </a:ext>
            </a:extLst>
          </p:cNvPr>
          <p:cNvGrpSpPr/>
          <p:nvPr/>
        </p:nvGrpSpPr>
        <p:grpSpPr>
          <a:xfrm>
            <a:off x="532813" y="4380081"/>
            <a:ext cx="1310901" cy="795213"/>
            <a:chOff x="6270202" y="2729786"/>
            <a:chExt cx="1044998" cy="795213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78FC7C12-3358-6C47-8DBE-AE4FAE8F3C1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F55B49FA-67B9-C744-AEEC-67F16302A2A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EBAA4DF-E2D8-B749-8819-0A4C3DBFDD7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88F3056-6421-8045-ABB0-35D52B69A408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5852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B106A50-2321-CB4F-A3E2-520FBBBB6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62" y="2209471"/>
            <a:ext cx="6596678" cy="431861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63362" y="107802"/>
            <a:ext cx="65966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ディゾルブ</a:t>
            </a:r>
            <a:r>
              <a:rPr kumimoji="1" lang="ja-JP" altLang="en-US" sz="2000">
                <a:latin typeface="Meiryo" panose="020B0604030504040204" pitchFamily="34" charset="-128"/>
              </a:rPr>
              <a:t>」を動画素材の間全てにドラッグします。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7451850-2833-C04C-A5F8-F30B770D8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84" y="701931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9B9F914-799E-1E4D-B695-2A1172516953}"/>
              </a:ext>
            </a:extLst>
          </p:cNvPr>
          <p:cNvGrpSpPr/>
          <p:nvPr/>
        </p:nvGrpSpPr>
        <p:grpSpPr>
          <a:xfrm>
            <a:off x="2861302" y="966276"/>
            <a:ext cx="5076641" cy="1034228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293E7EB1-7C90-2E43-A1E8-F3CA2D088BD0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827BB12-68F0-ED48-98CC-74E446D226AD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再生すると、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映像が混ざるように変化していくよ！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18D901-9585-FC4C-8C64-C8E6B933282E}"/>
              </a:ext>
            </a:extLst>
          </p:cNvPr>
          <p:cNvSpPr txBox="1"/>
          <p:nvPr/>
        </p:nvSpPr>
        <p:spPr>
          <a:xfrm>
            <a:off x="3041726" y="144287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51735161-4D9E-BA42-BD3F-4C5AA6EF5930}"/>
              </a:ext>
            </a:extLst>
          </p:cNvPr>
          <p:cNvSpPr/>
          <p:nvPr/>
        </p:nvSpPr>
        <p:spPr>
          <a:xfrm>
            <a:off x="3198178" y="2755954"/>
            <a:ext cx="777473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33983DB2-218B-9C4E-9A53-E674DA9D71FC}"/>
              </a:ext>
            </a:extLst>
          </p:cNvPr>
          <p:cNvCxnSpPr>
            <a:cxnSpLocks/>
          </p:cNvCxnSpPr>
          <p:nvPr/>
        </p:nvCxnSpPr>
        <p:spPr>
          <a:xfrm flipH="1">
            <a:off x="2100658" y="3339548"/>
            <a:ext cx="1137630" cy="26935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49FFD067-B792-3D40-AD09-100F0468EA05}"/>
              </a:ext>
            </a:extLst>
          </p:cNvPr>
          <p:cNvCxnSpPr>
            <a:cxnSpLocks/>
          </p:cNvCxnSpPr>
          <p:nvPr/>
        </p:nvCxnSpPr>
        <p:spPr>
          <a:xfrm flipH="1">
            <a:off x="2683565" y="3339548"/>
            <a:ext cx="709179" cy="25521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95AFCF3C-7E06-D743-A4E4-C0082C916195}"/>
              </a:ext>
            </a:extLst>
          </p:cNvPr>
          <p:cNvCxnSpPr>
            <a:cxnSpLocks/>
          </p:cNvCxnSpPr>
          <p:nvPr/>
        </p:nvCxnSpPr>
        <p:spPr>
          <a:xfrm flipH="1">
            <a:off x="3238288" y="3354456"/>
            <a:ext cx="516698" cy="26785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12B49C5C-E0C8-704F-AE9E-B98916C195A2}"/>
              </a:ext>
            </a:extLst>
          </p:cNvPr>
          <p:cNvCxnSpPr>
            <a:cxnSpLocks/>
          </p:cNvCxnSpPr>
          <p:nvPr/>
        </p:nvCxnSpPr>
        <p:spPr>
          <a:xfrm>
            <a:off x="3937977" y="3318299"/>
            <a:ext cx="0" cy="27147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EB6E36B-A660-0B48-81FB-CC64506DEF19}"/>
              </a:ext>
            </a:extLst>
          </p:cNvPr>
          <p:cNvSpPr txBox="1"/>
          <p:nvPr/>
        </p:nvSpPr>
        <p:spPr>
          <a:xfrm>
            <a:off x="4261701" y="177052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あいだすべ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DECFA9C-D087-8842-BCDA-C32375C84173}"/>
              </a:ext>
            </a:extLst>
          </p:cNvPr>
          <p:cNvSpPr txBox="1"/>
          <p:nvPr/>
        </p:nvSpPr>
        <p:spPr>
          <a:xfrm>
            <a:off x="2841725" y="103556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さいせい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3F8030D-4C88-9348-9741-287B36E07EB8}"/>
              </a:ext>
            </a:extLst>
          </p:cNvPr>
          <p:cNvSpPr txBox="1"/>
          <p:nvPr/>
        </p:nvSpPr>
        <p:spPr>
          <a:xfrm>
            <a:off x="2860491" y="147279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8882B34-5690-834E-B681-760733A41BE7}"/>
              </a:ext>
            </a:extLst>
          </p:cNvPr>
          <p:cNvSpPr txBox="1"/>
          <p:nvPr/>
        </p:nvSpPr>
        <p:spPr>
          <a:xfrm>
            <a:off x="3509649" y="147279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DC30D5B-AE14-DC4A-83C9-F7B84BEC1E25}"/>
              </a:ext>
            </a:extLst>
          </p:cNvPr>
          <p:cNvSpPr txBox="1"/>
          <p:nvPr/>
        </p:nvSpPr>
        <p:spPr>
          <a:xfrm>
            <a:off x="4706533" y="147279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へんか</a:t>
            </a:r>
          </a:p>
        </p:txBody>
      </p:sp>
    </p:spTree>
    <p:extLst>
      <p:ext uri="{BB962C8B-B14F-4D97-AF65-F5344CB8AC3E}">
        <p14:creationId xmlns:p14="http://schemas.microsoft.com/office/powerpoint/2010/main" val="1331143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583842-D517-B24A-931A-51322C148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12" y="2915845"/>
            <a:ext cx="7504043" cy="2483449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D2EF987E-A4D0-3047-98A3-A275AF0862B1}"/>
              </a:ext>
            </a:extLst>
          </p:cNvPr>
          <p:cNvSpPr/>
          <p:nvPr/>
        </p:nvSpPr>
        <p:spPr>
          <a:xfrm>
            <a:off x="1938035" y="4067345"/>
            <a:ext cx="201004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4A293A7D-92E8-824D-A41D-28B81A3C9177}"/>
              </a:ext>
            </a:extLst>
          </p:cNvPr>
          <p:cNvCxnSpPr>
            <a:cxnSpLocks/>
          </p:cNvCxnSpPr>
          <p:nvPr/>
        </p:nvCxnSpPr>
        <p:spPr>
          <a:xfrm flipH="1">
            <a:off x="1945849" y="3925957"/>
            <a:ext cx="155694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32013BB-DB0D-7D4B-8496-7AFF3D2D48D7}"/>
              </a:ext>
            </a:extLst>
          </p:cNvPr>
          <p:cNvGrpSpPr/>
          <p:nvPr/>
        </p:nvGrpSpPr>
        <p:grpSpPr>
          <a:xfrm>
            <a:off x="1945849" y="366242"/>
            <a:ext cx="5059353" cy="1246495"/>
            <a:chOff x="785448" y="353019"/>
            <a:chExt cx="5059353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787006" y="353019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全てのトランジションの端をスライドして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少し長くしておきます。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2CB0F6B-461A-9A4C-BF68-AFB3DF7D8320}"/>
                </a:ext>
              </a:extLst>
            </p:cNvPr>
            <p:cNvSpPr txBox="1"/>
            <p:nvPr/>
          </p:nvSpPr>
          <p:spPr>
            <a:xfrm>
              <a:off x="785448" y="42937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F01E684-487D-E04E-AB4C-822DB109EE9C}"/>
                </a:ext>
              </a:extLst>
            </p:cNvPr>
            <p:cNvSpPr txBox="1"/>
            <p:nvPr/>
          </p:nvSpPr>
          <p:spPr>
            <a:xfrm>
              <a:off x="3599102" y="42937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はし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A1ABAD1-8474-E544-BF56-8E1C312791EB}"/>
                </a:ext>
              </a:extLst>
            </p:cNvPr>
            <p:cNvSpPr txBox="1"/>
            <p:nvPr/>
          </p:nvSpPr>
          <p:spPr>
            <a:xfrm>
              <a:off x="787006" y="104314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5D6C2A8-CC43-4C43-A0BF-EAC5BEE620DD}"/>
                </a:ext>
              </a:extLst>
            </p:cNvPr>
            <p:cNvSpPr txBox="1"/>
            <p:nvPr/>
          </p:nvSpPr>
          <p:spPr>
            <a:xfrm>
              <a:off x="1309403" y="104314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CCE8965-1049-1F4D-BE00-99DDC22BB3DB}"/>
              </a:ext>
            </a:extLst>
          </p:cNvPr>
          <p:cNvGrpSpPr/>
          <p:nvPr/>
        </p:nvGrpSpPr>
        <p:grpSpPr>
          <a:xfrm>
            <a:off x="2024743" y="1818793"/>
            <a:ext cx="3014762" cy="1113250"/>
            <a:chOff x="1557238" y="1146174"/>
            <a:chExt cx="3014762" cy="111325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2F6638CC-7D3F-734B-BC1E-625737ADC988}"/>
                </a:ext>
              </a:extLst>
            </p:cNvPr>
            <p:cNvGrpSpPr/>
            <p:nvPr/>
          </p:nvGrpSpPr>
          <p:grpSpPr>
            <a:xfrm>
              <a:off x="1557240" y="1146174"/>
              <a:ext cx="3014760" cy="1113250"/>
              <a:chOff x="2473693" y="919958"/>
              <a:chExt cx="3104850" cy="5799287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F65D83D-418A-1E43-818E-10A738FF165F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3A83A3CD-0CBF-4B43-9E6D-55A2C6CF775E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F38474D5-AAC8-684C-A031-6D35AF6DE72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B606B1FC-EE44-654D-86A1-E02B87EFAB47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52909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全体を通してゆっくり映像が変わっていくよ。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C669318-422A-134B-AE88-1A102C87DF66}"/>
                </a:ext>
              </a:extLst>
            </p:cNvPr>
            <p:cNvSpPr txBox="1"/>
            <p:nvPr/>
          </p:nvSpPr>
          <p:spPr>
            <a:xfrm>
              <a:off x="1557238" y="11952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ぜんたい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B94A3A8-5C18-B647-84D3-9FA2B00B5BE1}"/>
                </a:ext>
              </a:extLst>
            </p:cNvPr>
            <p:cNvSpPr txBox="1"/>
            <p:nvPr/>
          </p:nvSpPr>
          <p:spPr>
            <a:xfrm>
              <a:off x="2146853" y="11952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とお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FCBFFEE-C95F-0B4E-9506-48D95F41BEA9}"/>
                </a:ext>
              </a:extLst>
            </p:cNvPr>
            <p:cNvSpPr txBox="1"/>
            <p:nvPr/>
          </p:nvSpPr>
          <p:spPr>
            <a:xfrm>
              <a:off x="3567392" y="11952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4244242-290F-8044-82FB-7DE43E819BEF}"/>
                </a:ext>
              </a:extLst>
            </p:cNvPr>
            <p:cNvSpPr txBox="1"/>
            <p:nvPr/>
          </p:nvSpPr>
          <p:spPr>
            <a:xfrm>
              <a:off x="1593145" y="166592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560F4AAF-671D-A64D-9408-201D0558C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551" y="1537402"/>
            <a:ext cx="1062095" cy="1692565"/>
          </a:xfrm>
          <a:prstGeom prst="rect">
            <a:avLst/>
          </a:prstGeom>
        </p:spPr>
      </p:pic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9058641A-747C-8A40-A113-AC92A3D7A2A0}"/>
              </a:ext>
            </a:extLst>
          </p:cNvPr>
          <p:cNvSpPr/>
          <p:nvPr/>
        </p:nvSpPr>
        <p:spPr>
          <a:xfrm>
            <a:off x="3502791" y="4067345"/>
            <a:ext cx="201004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FB43B5DB-7C05-CC4E-95FC-3781C7E73700}"/>
              </a:ext>
            </a:extLst>
          </p:cNvPr>
          <p:cNvSpPr/>
          <p:nvPr/>
        </p:nvSpPr>
        <p:spPr>
          <a:xfrm>
            <a:off x="5067547" y="4067345"/>
            <a:ext cx="201004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E368F0F4-5501-3444-A7D2-2038B371D5C6}"/>
              </a:ext>
            </a:extLst>
          </p:cNvPr>
          <p:cNvSpPr/>
          <p:nvPr/>
        </p:nvSpPr>
        <p:spPr>
          <a:xfrm>
            <a:off x="6463939" y="4067345"/>
            <a:ext cx="201004" cy="5835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4883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2B4B449-5E7F-8B44-B584-2C2C5AD76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480" y="-58524"/>
            <a:ext cx="814456" cy="137983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D16B785-F355-1E40-85C8-E0EE70CB9295}"/>
              </a:ext>
            </a:extLst>
          </p:cNvPr>
          <p:cNvGrpSpPr/>
          <p:nvPr/>
        </p:nvGrpSpPr>
        <p:grpSpPr>
          <a:xfrm>
            <a:off x="2895285" y="225581"/>
            <a:ext cx="4125906" cy="710391"/>
            <a:chOff x="1577632" y="4643616"/>
            <a:chExt cx="10734373" cy="2358182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25C99BD6-3AF7-C44E-8962-3FF5B46FF4AB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932277E-20DA-F044-8488-151BC9FA29B1}"/>
                </a:ext>
              </a:extLst>
            </p:cNvPr>
            <p:cNvSpPr txBox="1"/>
            <p:nvPr/>
          </p:nvSpPr>
          <p:spPr>
            <a:xfrm>
              <a:off x="1577632" y="4858603"/>
              <a:ext cx="10734373" cy="1214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次は映像の中にテキストを入れていくよ。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5A4D10A2-B95D-F146-A54A-DF6A22708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1" y="3160270"/>
            <a:ext cx="7340654" cy="332567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1C50E37-88FC-4D4A-AA02-2696FB98C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644" y="1598432"/>
            <a:ext cx="1184893" cy="899377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EB11B24-FB6D-F043-9319-0875B3034497}"/>
              </a:ext>
            </a:extLst>
          </p:cNvPr>
          <p:cNvGrpSpPr/>
          <p:nvPr/>
        </p:nvGrpSpPr>
        <p:grpSpPr>
          <a:xfrm>
            <a:off x="1144161" y="1390844"/>
            <a:ext cx="3229729" cy="1659680"/>
            <a:chOff x="2895285" y="2389987"/>
            <a:chExt cx="3618465" cy="1659680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08AC132D-2539-804D-8C5C-0322CFA2DA7D}"/>
                </a:ext>
              </a:extLst>
            </p:cNvPr>
            <p:cNvGrpSpPr/>
            <p:nvPr/>
          </p:nvGrpSpPr>
          <p:grpSpPr>
            <a:xfrm>
              <a:off x="2978847" y="2486447"/>
              <a:ext cx="3534903" cy="1563220"/>
              <a:chOff x="1577631" y="5113078"/>
              <a:chExt cx="9157043" cy="4651185"/>
            </a:xfrm>
          </p:grpSpPr>
          <p:sp>
            <p:nvSpPr>
              <p:cNvPr id="12" name="吹き出し: 角を丸めた四角形 60">
                <a:extLst>
                  <a:ext uri="{FF2B5EF4-FFF2-40B4-BE49-F238E27FC236}">
                    <a16:creationId xmlns:a16="http://schemas.microsoft.com/office/drawing/2014/main" id="{5AF3C548-0A2A-BF44-905B-C3B3099EEE15}"/>
                  </a:ext>
                </a:extLst>
              </p:cNvPr>
              <p:cNvSpPr/>
              <p:nvPr/>
            </p:nvSpPr>
            <p:spPr>
              <a:xfrm>
                <a:off x="1577631" y="5113078"/>
                <a:ext cx="9157043" cy="4651185"/>
              </a:xfrm>
              <a:prstGeom prst="wedgeRoundRectCallout">
                <a:avLst>
                  <a:gd name="adj1" fmla="val 57115"/>
                  <a:gd name="adj2" fmla="val -256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15B90F4-CDBE-9249-A75C-B8FC1B498165}"/>
                  </a:ext>
                </a:extLst>
              </p:cNvPr>
              <p:cNvSpPr txBox="1"/>
              <p:nvPr/>
            </p:nvSpPr>
            <p:spPr>
              <a:xfrm>
                <a:off x="1869473" y="5443727"/>
                <a:ext cx="8573354" cy="1556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B774F17-A275-AE4F-9C52-89F18605D697}"/>
                </a:ext>
              </a:extLst>
            </p:cNvPr>
            <p:cNvSpPr txBox="1"/>
            <p:nvPr/>
          </p:nvSpPr>
          <p:spPr>
            <a:xfrm>
              <a:off x="2895285" y="2389987"/>
              <a:ext cx="3545949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「デフォルト」の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3DDD86A-EB27-0041-8547-5407ADAB3AD1}"/>
              </a:ext>
            </a:extLst>
          </p:cNvPr>
          <p:cNvSpPr txBox="1"/>
          <p:nvPr/>
        </p:nvSpPr>
        <p:spPr>
          <a:xfrm>
            <a:off x="2895285" y="302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BF3A336-4D98-9F44-98BB-DF47E34B7DB0}"/>
              </a:ext>
            </a:extLst>
          </p:cNvPr>
          <p:cNvSpPr txBox="1"/>
          <p:nvPr/>
        </p:nvSpPr>
        <p:spPr>
          <a:xfrm>
            <a:off x="3248153" y="30224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97164C-7220-9045-A32D-761F350773E4}"/>
              </a:ext>
            </a:extLst>
          </p:cNvPr>
          <p:cNvSpPr txBox="1"/>
          <p:nvPr/>
        </p:nvSpPr>
        <p:spPr>
          <a:xfrm>
            <a:off x="3868018" y="302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D37202B-2B68-3F4B-8D26-4E49F1A76698}"/>
              </a:ext>
            </a:extLst>
          </p:cNvPr>
          <p:cNvSpPr txBox="1"/>
          <p:nvPr/>
        </p:nvSpPr>
        <p:spPr>
          <a:xfrm>
            <a:off x="5324581" y="30224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969C93B-8DA4-DB4A-9FA7-BCCB5E2C79C5}"/>
              </a:ext>
            </a:extLst>
          </p:cNvPr>
          <p:cNvSpPr txBox="1"/>
          <p:nvPr/>
        </p:nvSpPr>
        <p:spPr>
          <a:xfrm>
            <a:off x="1319825" y="238297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65F76722-9FE0-1842-BB05-D8CEFD87F059}"/>
              </a:ext>
            </a:extLst>
          </p:cNvPr>
          <p:cNvSpPr/>
          <p:nvPr/>
        </p:nvSpPr>
        <p:spPr>
          <a:xfrm>
            <a:off x="2402174" y="3160270"/>
            <a:ext cx="390722" cy="4732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3AF2BE8C-B754-5340-967C-E0504D68D6F5}"/>
              </a:ext>
            </a:extLst>
          </p:cNvPr>
          <p:cNvSpPr/>
          <p:nvPr/>
        </p:nvSpPr>
        <p:spPr>
          <a:xfrm>
            <a:off x="1186916" y="3633489"/>
            <a:ext cx="622006" cy="1917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5" name="四角形: 角を丸くする 71">
            <a:extLst>
              <a:ext uri="{FF2B5EF4-FFF2-40B4-BE49-F238E27FC236}">
                <a16:creationId xmlns:a16="http://schemas.microsoft.com/office/drawing/2014/main" id="{0ACECDAF-9C08-4E4D-AD9D-2C3884938F8A}"/>
              </a:ext>
            </a:extLst>
          </p:cNvPr>
          <p:cNvSpPr/>
          <p:nvPr/>
        </p:nvSpPr>
        <p:spPr>
          <a:xfrm>
            <a:off x="1008300" y="4085674"/>
            <a:ext cx="1595752" cy="2102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C972822-93FF-0A44-8F41-04665C68F8CB}"/>
              </a:ext>
            </a:extLst>
          </p:cNvPr>
          <p:cNvGrpSpPr/>
          <p:nvPr/>
        </p:nvGrpSpPr>
        <p:grpSpPr>
          <a:xfrm>
            <a:off x="352849" y="4455885"/>
            <a:ext cx="1310901" cy="795213"/>
            <a:chOff x="6270202" y="2729786"/>
            <a:chExt cx="1044998" cy="79521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8E8CF8D6-A7D5-AA4C-8FF4-39AF0C622A0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24FC9236-D6D6-6F47-840E-5D966E0AC14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6351A371-01FC-0A4C-9FFA-1320E09E269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A29F93B-4B16-C949-ADD7-D9C960AC6B6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67269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C87E775-BCF0-EE48-8097-92ED524B3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943" y="2309735"/>
            <a:ext cx="7166113" cy="3915608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247CD68E-95A3-2542-81FE-DBE8CB9627EF}"/>
              </a:ext>
            </a:extLst>
          </p:cNvPr>
          <p:cNvSpPr/>
          <p:nvPr/>
        </p:nvSpPr>
        <p:spPr>
          <a:xfrm>
            <a:off x="2349794" y="3333107"/>
            <a:ext cx="622006" cy="5232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9AA0970A-ABB2-7E4A-8C7D-A6E5817895AA}"/>
              </a:ext>
            </a:extLst>
          </p:cNvPr>
          <p:cNvSpPr/>
          <p:nvPr/>
        </p:nvSpPr>
        <p:spPr>
          <a:xfrm>
            <a:off x="2148494" y="5273445"/>
            <a:ext cx="1230810" cy="4017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633593CE-7856-1241-B365-1726EDFE80EA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2622683" y="3868452"/>
            <a:ext cx="141216" cy="14049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41C948B-8C44-A546-929C-975450F3F44B}"/>
              </a:ext>
            </a:extLst>
          </p:cNvPr>
          <p:cNvGrpSpPr/>
          <p:nvPr/>
        </p:nvGrpSpPr>
        <p:grpSpPr>
          <a:xfrm>
            <a:off x="1696549" y="534000"/>
            <a:ext cx="6006562" cy="1862048"/>
            <a:chOff x="2148494" y="101976"/>
            <a:chExt cx="6006562" cy="1862048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05003318-DBB2-C740-B0C6-264B5D6E4BC6}"/>
                </a:ext>
              </a:extLst>
            </p:cNvPr>
            <p:cNvSpPr txBox="1"/>
            <p:nvPr/>
          </p:nvSpPr>
          <p:spPr>
            <a:xfrm>
              <a:off x="2148494" y="101976"/>
              <a:ext cx="6006562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タイトルのテンプレート一覧から「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タイトル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」をタイムラインの映像素材の上にのせます。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0516BD2C-179B-794E-B532-6D7501EFDE3A}"/>
                </a:ext>
              </a:extLst>
            </p:cNvPr>
            <p:cNvSpPr txBox="1"/>
            <p:nvPr/>
          </p:nvSpPr>
          <p:spPr>
            <a:xfrm>
              <a:off x="5026408" y="17303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いちらん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D1BB314-7536-B542-AA17-CE52F3E3C952}"/>
                </a:ext>
              </a:extLst>
            </p:cNvPr>
            <p:cNvSpPr txBox="1"/>
            <p:nvPr/>
          </p:nvSpPr>
          <p:spPr>
            <a:xfrm>
              <a:off x="3956932" y="822307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えいぞうそざい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DA53768-90BC-7F43-A56E-A6C5E2AFC654}"/>
                </a:ext>
              </a:extLst>
            </p:cNvPr>
            <p:cNvSpPr txBox="1"/>
            <p:nvPr/>
          </p:nvSpPr>
          <p:spPr>
            <a:xfrm>
              <a:off x="5202963" y="82230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うえ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2419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AC700C5-A004-3245-A427-307CA4903CC6}"/>
              </a:ext>
            </a:extLst>
          </p:cNvPr>
          <p:cNvGrpSpPr/>
          <p:nvPr/>
        </p:nvGrpSpPr>
        <p:grpSpPr>
          <a:xfrm>
            <a:off x="1192695" y="2082169"/>
            <a:ext cx="6758609" cy="4192885"/>
            <a:chOff x="1091535" y="2547373"/>
            <a:chExt cx="6758609" cy="419288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1D562F0-FE54-1D41-8193-0BDF932CB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1535" y="2547373"/>
              <a:ext cx="6758609" cy="4192885"/>
            </a:xfrm>
            <a:prstGeom prst="rect">
              <a:avLst/>
            </a:prstGeom>
          </p:spPr>
        </p:pic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A4EA75DC-6C25-DB40-A006-94B4334F5AEB}"/>
                </a:ext>
              </a:extLst>
            </p:cNvPr>
            <p:cNvSpPr/>
            <p:nvPr/>
          </p:nvSpPr>
          <p:spPr>
            <a:xfrm>
              <a:off x="1518615" y="5361042"/>
              <a:ext cx="1125194" cy="34401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9B7A4E76-43E8-DB4A-931A-74AC5886BFAD}"/>
                </a:ext>
              </a:extLst>
            </p:cNvPr>
            <p:cNvCxnSpPr>
              <a:cxnSpLocks/>
            </p:cNvCxnSpPr>
            <p:nvPr/>
          </p:nvCxnSpPr>
          <p:spPr>
            <a:xfrm>
              <a:off x="1518615" y="5237922"/>
              <a:ext cx="0" cy="92433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四角形: 角を丸くする 71">
              <a:extLst>
                <a:ext uri="{FF2B5EF4-FFF2-40B4-BE49-F238E27FC236}">
                  <a16:creationId xmlns:a16="http://schemas.microsoft.com/office/drawing/2014/main" id="{84370116-DFAE-4942-ACB9-06177E563009}"/>
                </a:ext>
              </a:extLst>
            </p:cNvPr>
            <p:cNvSpPr/>
            <p:nvPr/>
          </p:nvSpPr>
          <p:spPr>
            <a:xfrm>
              <a:off x="1392719" y="4870174"/>
              <a:ext cx="515594" cy="12921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4100C66-D950-DF46-9F85-772CDD138EFD}"/>
              </a:ext>
            </a:extLst>
          </p:cNvPr>
          <p:cNvGrpSpPr/>
          <p:nvPr/>
        </p:nvGrpSpPr>
        <p:grpSpPr>
          <a:xfrm>
            <a:off x="1786622" y="209515"/>
            <a:ext cx="5314275" cy="1862048"/>
            <a:chOff x="837398" y="117742"/>
            <a:chExt cx="5314275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37398" y="117742"/>
              <a:ext cx="531427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タイトルを動画の一番左まで移動させます。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タイムラインに載せたタイトルを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ダブルクリックします。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36E7DC5-B360-CD4F-A51B-40F8CB26EAF5}"/>
                </a:ext>
              </a:extLst>
            </p:cNvPr>
            <p:cNvSpPr txBox="1"/>
            <p:nvPr/>
          </p:nvSpPr>
          <p:spPr>
            <a:xfrm>
              <a:off x="2124008" y="18353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F8A7831-2015-B449-85A3-8C87653077C0}"/>
                </a:ext>
              </a:extLst>
            </p:cNvPr>
            <p:cNvSpPr txBox="1"/>
            <p:nvPr/>
          </p:nvSpPr>
          <p:spPr>
            <a:xfrm>
              <a:off x="2882347" y="183539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0B2B0DC-1AE4-CE4E-8132-8894D90B61BF}"/>
                </a:ext>
              </a:extLst>
            </p:cNvPr>
            <p:cNvSpPr txBox="1"/>
            <p:nvPr/>
          </p:nvSpPr>
          <p:spPr>
            <a:xfrm>
              <a:off x="4204103" y="19269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602677A-3E55-EA40-8702-EF41A95BCB35}"/>
                </a:ext>
              </a:extLst>
            </p:cNvPr>
            <p:cNvSpPr txBox="1"/>
            <p:nvPr/>
          </p:nvSpPr>
          <p:spPr>
            <a:xfrm>
              <a:off x="2693395" y="83544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A520CDC-39AF-E84A-B209-E0D6FAA66DF3}"/>
              </a:ext>
            </a:extLst>
          </p:cNvPr>
          <p:cNvGrpSpPr/>
          <p:nvPr/>
        </p:nvGrpSpPr>
        <p:grpSpPr>
          <a:xfrm>
            <a:off x="3073232" y="5697057"/>
            <a:ext cx="3645150" cy="1508105"/>
            <a:chOff x="926850" y="1392189"/>
            <a:chExt cx="3645150" cy="1508105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82622E29-4D0A-B741-AD31-5E3F15E7ECBB}"/>
                </a:ext>
              </a:extLst>
            </p:cNvPr>
            <p:cNvGrpSpPr/>
            <p:nvPr/>
          </p:nvGrpSpPr>
          <p:grpSpPr>
            <a:xfrm>
              <a:off x="926850" y="1392189"/>
              <a:ext cx="3645150" cy="1508105"/>
              <a:chOff x="2473693" y="919958"/>
              <a:chExt cx="3104850" cy="7856217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26972BBC-4A15-B64C-9D92-3E1C2FC07B1C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5735357"/>
                <a:chOff x="3108993" y="705694"/>
                <a:chExt cx="3708925" cy="5735357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DB21855F-F999-4947-9EF8-A1B73C12A25F}"/>
                    </a:ext>
                  </a:extLst>
                </p:cNvPr>
                <p:cNvSpPr/>
                <p:nvPr/>
              </p:nvSpPr>
              <p:spPr>
                <a:xfrm>
                  <a:off x="3108994" y="727903"/>
                  <a:ext cx="3605996" cy="571314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CA7C7C6-FEC3-4540-A399-167FB02F75F9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1B3B771-1A70-4E44-BB75-A7EB1FD25F1C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78562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タイトルをダブルクリックすると、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画像のような表示が出るよ。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1195A2-367A-FE45-B671-A0F1B32985CE}"/>
                </a:ext>
              </a:extLst>
            </p:cNvPr>
            <p:cNvSpPr txBox="1"/>
            <p:nvPr/>
          </p:nvSpPr>
          <p:spPr>
            <a:xfrm>
              <a:off x="935082" y="189932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F66E1A7-161C-3849-A8E8-9A0E2AC53BE4}"/>
                </a:ext>
              </a:extLst>
            </p:cNvPr>
            <p:cNvSpPr txBox="1"/>
            <p:nvPr/>
          </p:nvSpPr>
          <p:spPr>
            <a:xfrm>
              <a:off x="2136825" y="189932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75DE4AD-EA24-E140-94AF-D72DC2AD3426}"/>
                </a:ext>
              </a:extLst>
            </p:cNvPr>
            <p:cNvSpPr txBox="1"/>
            <p:nvPr/>
          </p:nvSpPr>
          <p:spPr>
            <a:xfrm>
              <a:off x="2771803" y="189932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で</a:t>
              </a: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DE24A8A1-F2F4-CA4D-926C-C3852E836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214" y="5117742"/>
            <a:ext cx="1062095" cy="1692565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CD27CA5E-3DA5-674A-80F9-6C8E5DAE5B53}"/>
              </a:ext>
            </a:extLst>
          </p:cNvPr>
          <p:cNvGrpSpPr/>
          <p:nvPr/>
        </p:nvGrpSpPr>
        <p:grpSpPr>
          <a:xfrm>
            <a:off x="2788218" y="4404970"/>
            <a:ext cx="1960873" cy="545432"/>
            <a:chOff x="6270202" y="2729786"/>
            <a:chExt cx="2116438" cy="54543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F4B52401-F5ED-9543-A9FC-108A489CE49E}"/>
                </a:ext>
              </a:extLst>
            </p:cNvPr>
            <p:cNvGrpSpPr/>
            <p:nvPr/>
          </p:nvGrpSpPr>
          <p:grpSpPr>
            <a:xfrm>
              <a:off x="6270202" y="2729786"/>
              <a:ext cx="2116438" cy="545432"/>
              <a:chOff x="2991639" y="705694"/>
              <a:chExt cx="8170144" cy="545432"/>
            </a:xfrm>
          </p:grpSpPr>
          <p:sp>
            <p:nvSpPr>
              <p:cNvPr id="33" name="吹き出し: 角を丸めた四角形 19">
                <a:extLst>
                  <a:ext uri="{FF2B5EF4-FFF2-40B4-BE49-F238E27FC236}">
                    <a16:creationId xmlns:a16="http://schemas.microsoft.com/office/drawing/2014/main" id="{D247CD8C-5D99-A644-93A4-20D5312114A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8170144" cy="52322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6774577F-5603-584C-8A28-4F25881C5BA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51FBF05-09F7-3541-A62A-201AF53ECD7A}"/>
                </a:ext>
              </a:extLst>
            </p:cNvPr>
            <p:cNvSpPr txBox="1"/>
            <p:nvPr/>
          </p:nvSpPr>
          <p:spPr>
            <a:xfrm>
              <a:off x="6339433" y="2860139"/>
              <a:ext cx="19515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800">
                  <a:latin typeface="Meiryo" panose="020B0604030504040204" pitchFamily="34" charset="-128"/>
                  <a:ea typeface="Meiryo" panose="020B0604030504040204" pitchFamily="34" charset="-128"/>
                </a:rPr>
                <a:t>ダブルクリック</a:t>
              </a:r>
              <a:endParaRPr lang="ja-JP" altLang="en-US"/>
            </a:p>
          </p:txBody>
        </p:sp>
      </p:grp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361B1B11-3EDC-A143-9637-C5446F412A93}"/>
              </a:ext>
            </a:extLst>
          </p:cNvPr>
          <p:cNvSpPr/>
          <p:nvPr/>
        </p:nvSpPr>
        <p:spPr>
          <a:xfrm>
            <a:off x="1192695" y="2071563"/>
            <a:ext cx="3556396" cy="22876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55041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C4FEC74-E5FF-8249-9FA5-BA404ABA4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926" y="2440431"/>
            <a:ext cx="5257466" cy="352181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E6C95E5-394B-664D-8EBA-5210861AA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38" y="2735404"/>
            <a:ext cx="3438939" cy="1983781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F5C939C5-4EA7-6F48-B277-F3056DDDF181}"/>
              </a:ext>
            </a:extLst>
          </p:cNvPr>
          <p:cNvSpPr/>
          <p:nvPr/>
        </p:nvSpPr>
        <p:spPr>
          <a:xfrm>
            <a:off x="2105024" y="3429000"/>
            <a:ext cx="1333246" cy="4632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7AD89FD2-1857-9A4F-A8DF-06670A1EF495}"/>
              </a:ext>
            </a:extLst>
          </p:cNvPr>
          <p:cNvSpPr/>
          <p:nvPr/>
        </p:nvSpPr>
        <p:spPr>
          <a:xfrm>
            <a:off x="771778" y="3429000"/>
            <a:ext cx="1016197" cy="4632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C5729B61-815A-A24E-B6BC-905C90AF9A42}"/>
              </a:ext>
            </a:extLst>
          </p:cNvPr>
          <p:cNvSpPr/>
          <p:nvPr/>
        </p:nvSpPr>
        <p:spPr>
          <a:xfrm>
            <a:off x="5048917" y="3190729"/>
            <a:ext cx="1282309" cy="5364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5DAE5DFE-10C0-6544-A393-74377808B7AA}"/>
              </a:ext>
            </a:extLst>
          </p:cNvPr>
          <p:cNvSpPr/>
          <p:nvPr/>
        </p:nvSpPr>
        <p:spPr>
          <a:xfrm>
            <a:off x="7504218" y="3110947"/>
            <a:ext cx="1033496" cy="31805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2ABD189-9B74-9A49-B5D9-624E3393C9A8}"/>
              </a:ext>
            </a:extLst>
          </p:cNvPr>
          <p:cNvGrpSpPr/>
          <p:nvPr/>
        </p:nvGrpSpPr>
        <p:grpSpPr>
          <a:xfrm>
            <a:off x="1787975" y="2599187"/>
            <a:ext cx="1959078" cy="564742"/>
            <a:chOff x="6270202" y="2729786"/>
            <a:chExt cx="1044998" cy="564742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871B3D12-D507-BB46-86CE-EC5D00769F69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4062469D-0D7C-5247-8DEB-23D415B03A1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6317"/>
                  <a:gd name="adj2" fmla="val 8415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7BB5267-2B7F-FB4C-B6D0-6A9831BE880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F6F9FB0-A32E-244F-8A18-8C3EB1D9273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ECB58D9-4ABB-5E4F-A978-53C94908E292}"/>
              </a:ext>
            </a:extLst>
          </p:cNvPr>
          <p:cNvGrpSpPr/>
          <p:nvPr/>
        </p:nvGrpSpPr>
        <p:grpSpPr>
          <a:xfrm>
            <a:off x="5323036" y="2340885"/>
            <a:ext cx="1956657" cy="795213"/>
            <a:chOff x="6270202" y="2729786"/>
            <a:chExt cx="1044998" cy="795213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6EF7FD5A-7172-1A48-B46B-C56A5C51C10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1" name="吹き出し: 角を丸めた四角形 19">
                <a:extLst>
                  <a:ext uri="{FF2B5EF4-FFF2-40B4-BE49-F238E27FC236}">
                    <a16:creationId xmlns:a16="http://schemas.microsoft.com/office/drawing/2014/main" id="{05479F7B-DF65-8C43-898F-581E217B833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0BF4F445-EBDB-894C-991F-1588BCB52F9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83BF540-20F9-4F47-822D-651E48905F0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テキストを入力</a:t>
              </a:r>
            </a:p>
          </p:txBody>
        </p:sp>
      </p:grpSp>
      <p:sp>
        <p:nvSpPr>
          <p:cNvPr id="23" name="右矢印 22">
            <a:extLst>
              <a:ext uri="{FF2B5EF4-FFF2-40B4-BE49-F238E27FC236}">
                <a16:creationId xmlns:a16="http://schemas.microsoft.com/office/drawing/2014/main" id="{1D968433-3D54-2242-A182-037EC902825C}"/>
              </a:ext>
            </a:extLst>
          </p:cNvPr>
          <p:cNvSpPr/>
          <p:nvPr/>
        </p:nvSpPr>
        <p:spPr>
          <a:xfrm>
            <a:off x="3398896" y="3760517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64D3405-6239-4F48-B1DF-44F3488EC214}"/>
              </a:ext>
            </a:extLst>
          </p:cNvPr>
          <p:cNvGrpSpPr/>
          <p:nvPr/>
        </p:nvGrpSpPr>
        <p:grpSpPr>
          <a:xfrm>
            <a:off x="1401901" y="286850"/>
            <a:ext cx="6340197" cy="1862048"/>
            <a:chOff x="1075969" y="276768"/>
            <a:chExt cx="634019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75969" y="276768"/>
              <a:ext cx="634019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latin typeface="Meiryo" panose="020B0604030504040204" pitchFamily="34" charset="-128"/>
                </a:rPr>
                <a:t>YOUR TITLE HERE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」のテキストを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ダブルクリックして、左の赤枠から内容を変えます。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自然の力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」と入力します。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69D3100-A21F-7E43-9E1F-A5FEE43F6D18}"/>
                </a:ext>
              </a:extLst>
            </p:cNvPr>
            <p:cNvSpPr txBox="1"/>
            <p:nvPr/>
          </p:nvSpPr>
          <p:spPr>
            <a:xfrm>
              <a:off x="3558877" y="96181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8CBD687-87D4-7F4D-8065-C68DCA642DE1}"/>
                </a:ext>
              </a:extLst>
            </p:cNvPr>
            <p:cNvSpPr txBox="1"/>
            <p:nvPr/>
          </p:nvSpPr>
          <p:spPr>
            <a:xfrm>
              <a:off x="4161191" y="96181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あかわく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7E545C1-04C5-AF49-AD6B-6BC75ABE5B18}"/>
                </a:ext>
              </a:extLst>
            </p:cNvPr>
            <p:cNvSpPr txBox="1"/>
            <p:nvPr/>
          </p:nvSpPr>
          <p:spPr>
            <a:xfrm>
              <a:off x="5243176" y="96181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ないよう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903E3A8-3F9E-C242-93DC-6D85341D603B}"/>
                </a:ext>
              </a:extLst>
            </p:cNvPr>
            <p:cNvSpPr txBox="1"/>
            <p:nvPr/>
          </p:nvSpPr>
          <p:spPr>
            <a:xfrm>
              <a:off x="6018320" y="96181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B24688D-6EC9-EC4F-B40C-4770633ACFB3}"/>
                </a:ext>
              </a:extLst>
            </p:cNvPr>
            <p:cNvSpPr txBox="1"/>
            <p:nvPr/>
          </p:nvSpPr>
          <p:spPr>
            <a:xfrm>
              <a:off x="1316175" y="156586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しぜん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930B843-4D3E-0845-95E1-BA193E16F6B5}"/>
                </a:ext>
              </a:extLst>
            </p:cNvPr>
            <p:cNvSpPr txBox="1"/>
            <p:nvPr/>
          </p:nvSpPr>
          <p:spPr>
            <a:xfrm>
              <a:off x="2024956" y="1565861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ちから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FC88A4D-387B-424B-893B-8CBA6A789BCC}"/>
                </a:ext>
              </a:extLst>
            </p:cNvPr>
            <p:cNvSpPr txBox="1"/>
            <p:nvPr/>
          </p:nvSpPr>
          <p:spPr>
            <a:xfrm>
              <a:off x="2747194" y="1565861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にゅうりょく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8C1C919-CCA4-994F-913F-54334F4216FD}"/>
              </a:ext>
            </a:extLst>
          </p:cNvPr>
          <p:cNvSpPr txBox="1"/>
          <p:nvPr/>
        </p:nvSpPr>
        <p:spPr>
          <a:xfrm>
            <a:off x="6441512" y="2398844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4134358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F141D8F-0DAF-664C-B812-3944D06017B2}"/>
              </a:ext>
            </a:extLst>
          </p:cNvPr>
          <p:cNvGrpSpPr/>
          <p:nvPr/>
        </p:nvGrpSpPr>
        <p:grpSpPr>
          <a:xfrm>
            <a:off x="1519524" y="291804"/>
            <a:ext cx="6853159" cy="1246495"/>
            <a:chOff x="1318922" y="246564"/>
            <a:chExt cx="685315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18923" y="246564"/>
              <a:ext cx="685315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入力が完了したら、テキストの位置を左にずらします。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白い線の横くらいまで移動させましょう。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32411D6-758D-0843-937E-3DC5672AD141}"/>
                </a:ext>
              </a:extLst>
            </p:cNvPr>
            <p:cNvSpPr txBox="1"/>
            <p:nvPr/>
          </p:nvSpPr>
          <p:spPr>
            <a:xfrm>
              <a:off x="1318922" y="330976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にゅうりょく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ACEC35A-CB66-1F49-A9B6-1C88FEBC2980}"/>
                </a:ext>
              </a:extLst>
            </p:cNvPr>
            <p:cNvSpPr txBox="1"/>
            <p:nvPr/>
          </p:nvSpPr>
          <p:spPr>
            <a:xfrm>
              <a:off x="2135897" y="330976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かんりょう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8B2A341-F409-AB43-A9E2-A4819675F7F1}"/>
                </a:ext>
              </a:extLst>
            </p:cNvPr>
            <p:cNvSpPr txBox="1"/>
            <p:nvPr/>
          </p:nvSpPr>
          <p:spPr>
            <a:xfrm>
              <a:off x="5001982" y="33097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32AA702-E336-7C4D-A2E4-2581EE641EE1}"/>
                </a:ext>
              </a:extLst>
            </p:cNvPr>
            <p:cNvSpPr txBox="1"/>
            <p:nvPr/>
          </p:nvSpPr>
          <p:spPr>
            <a:xfrm>
              <a:off x="5612851" y="33097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CA82F28-4E8F-0A48-AED2-57A54883B102}"/>
                </a:ext>
              </a:extLst>
            </p:cNvPr>
            <p:cNvSpPr txBox="1"/>
            <p:nvPr/>
          </p:nvSpPr>
          <p:spPr>
            <a:xfrm>
              <a:off x="1354830" y="93143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しろ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6DB4D11-48A1-2546-AA00-C84069873E20}"/>
                </a:ext>
              </a:extLst>
            </p:cNvPr>
            <p:cNvSpPr txBox="1"/>
            <p:nvPr/>
          </p:nvSpPr>
          <p:spPr>
            <a:xfrm>
              <a:off x="1831883" y="93143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8F7F023E-8176-5148-BCE6-9D648A1659F3}"/>
                </a:ext>
              </a:extLst>
            </p:cNvPr>
            <p:cNvSpPr txBox="1"/>
            <p:nvPr/>
          </p:nvSpPr>
          <p:spPr>
            <a:xfrm>
              <a:off x="2333540" y="93143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よこ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7DE8F97-0561-E04F-862F-816EAD04DE04}"/>
                </a:ext>
              </a:extLst>
            </p:cNvPr>
            <p:cNvSpPr txBox="1"/>
            <p:nvPr/>
          </p:nvSpPr>
          <p:spPr>
            <a:xfrm>
              <a:off x="3961686" y="93143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024AE5A-BAD9-9745-B444-BC8B9B7BEAF4}"/>
              </a:ext>
            </a:extLst>
          </p:cNvPr>
          <p:cNvGrpSpPr/>
          <p:nvPr/>
        </p:nvGrpSpPr>
        <p:grpSpPr>
          <a:xfrm>
            <a:off x="860370" y="1612569"/>
            <a:ext cx="7423260" cy="4691985"/>
            <a:chOff x="95073" y="45146"/>
            <a:chExt cx="2779741" cy="1545194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B36BDFE9-320C-AE40-9FF4-F9AD96FA8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073" y="45146"/>
              <a:ext cx="2779741" cy="1545194"/>
            </a:xfrm>
            <a:prstGeom prst="rect">
              <a:avLst/>
            </a:prstGeom>
          </p:spPr>
        </p:pic>
        <p:sp>
          <p:nvSpPr>
            <p:cNvPr id="46" name="四角形: 角を丸くする 71">
              <a:extLst>
                <a:ext uri="{FF2B5EF4-FFF2-40B4-BE49-F238E27FC236}">
                  <a16:creationId xmlns:a16="http://schemas.microsoft.com/office/drawing/2014/main" id="{6A7A1CEF-CC61-BA44-9896-6953D841CEE1}"/>
                </a:ext>
              </a:extLst>
            </p:cNvPr>
            <p:cNvSpPr/>
            <p:nvPr/>
          </p:nvSpPr>
          <p:spPr>
            <a:xfrm>
              <a:off x="1625032" y="267264"/>
              <a:ext cx="226932" cy="46328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3E4E1483-D3F7-9A4E-B7D5-B3D4EB8ED747}"/>
              </a:ext>
            </a:extLst>
          </p:cNvPr>
          <p:cNvCxnSpPr>
            <a:cxnSpLocks/>
          </p:cNvCxnSpPr>
          <p:nvPr/>
        </p:nvCxnSpPr>
        <p:spPr>
          <a:xfrm>
            <a:off x="1628693" y="1429408"/>
            <a:ext cx="134659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ABFD4E60-CFF9-474A-A373-2131BF1241F1}"/>
              </a:ext>
            </a:extLst>
          </p:cNvPr>
          <p:cNvCxnSpPr>
            <a:cxnSpLocks/>
          </p:cNvCxnSpPr>
          <p:nvPr/>
        </p:nvCxnSpPr>
        <p:spPr>
          <a:xfrm>
            <a:off x="2586884" y="1431226"/>
            <a:ext cx="2359220" cy="10972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図 69">
            <a:extLst>
              <a:ext uri="{FF2B5EF4-FFF2-40B4-BE49-F238E27FC236}">
                <a16:creationId xmlns:a16="http://schemas.microsoft.com/office/drawing/2014/main" id="{771887E7-0655-BA4D-A5A3-47424D719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601" y="5167109"/>
            <a:ext cx="1718736" cy="1465585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2F898A7-0709-7F40-BB49-0B8FF3E0FC5D}"/>
              </a:ext>
            </a:extLst>
          </p:cNvPr>
          <p:cNvGrpSpPr/>
          <p:nvPr/>
        </p:nvGrpSpPr>
        <p:grpSpPr>
          <a:xfrm>
            <a:off x="3352598" y="5360947"/>
            <a:ext cx="3447433" cy="943607"/>
            <a:chOff x="3332902" y="4961964"/>
            <a:chExt cx="3447433" cy="943607"/>
          </a:xfrm>
        </p:grpSpPr>
        <p:grpSp>
          <p:nvGrpSpPr>
            <p:cNvPr id="67" name="グループ化 66">
              <a:extLst>
                <a:ext uri="{FF2B5EF4-FFF2-40B4-BE49-F238E27FC236}">
                  <a16:creationId xmlns:a16="http://schemas.microsoft.com/office/drawing/2014/main" id="{3380E9E8-A6D9-C74C-9198-8FF3221697F5}"/>
                </a:ext>
              </a:extLst>
            </p:cNvPr>
            <p:cNvGrpSpPr/>
            <p:nvPr/>
          </p:nvGrpSpPr>
          <p:grpSpPr>
            <a:xfrm>
              <a:off x="3332902" y="4961964"/>
              <a:ext cx="3447433" cy="943607"/>
              <a:chOff x="1577631" y="5113078"/>
              <a:chExt cx="9157043" cy="3624783"/>
            </a:xfrm>
          </p:grpSpPr>
          <p:sp>
            <p:nvSpPr>
              <p:cNvPr id="68" name="吹き出し: 角を丸めた四角形 60">
                <a:extLst>
                  <a:ext uri="{FF2B5EF4-FFF2-40B4-BE49-F238E27FC236}">
                    <a16:creationId xmlns:a16="http://schemas.microsoft.com/office/drawing/2014/main" id="{E0EC3841-B898-164E-A855-FA2D8CCDD5FE}"/>
                  </a:ext>
                </a:extLst>
              </p:cNvPr>
              <p:cNvSpPr/>
              <p:nvPr/>
            </p:nvSpPr>
            <p:spPr>
              <a:xfrm>
                <a:off x="1577631" y="5113078"/>
                <a:ext cx="9157043" cy="3571054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2196CD89-9F50-5D4B-B9A1-624810596A09}"/>
                  </a:ext>
                </a:extLst>
              </p:cNvPr>
              <p:cNvSpPr txBox="1"/>
              <p:nvPr/>
            </p:nvSpPr>
            <p:spPr>
              <a:xfrm>
                <a:off x="1869475" y="5387243"/>
                <a:ext cx="8573350" cy="3350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テキストの位置を変える方法は</a:t>
                </a:r>
                <a:endPara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覚えているかな？</a:t>
                </a:r>
                <a:endPara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BFE32578-BB74-0C4C-9EBA-0EC41F2565AC}"/>
                </a:ext>
              </a:extLst>
            </p:cNvPr>
            <p:cNvSpPr txBox="1"/>
            <p:nvPr/>
          </p:nvSpPr>
          <p:spPr>
            <a:xfrm>
              <a:off x="4511102" y="498319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BA676D77-4EC4-0D46-9F88-A9F28BBEE6C2}"/>
                </a:ext>
              </a:extLst>
            </p:cNvPr>
            <p:cNvSpPr txBox="1"/>
            <p:nvPr/>
          </p:nvSpPr>
          <p:spPr>
            <a:xfrm>
              <a:off x="5100428" y="498319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3524587-B586-E743-BF82-E73F91601F85}"/>
                </a:ext>
              </a:extLst>
            </p:cNvPr>
            <p:cNvSpPr txBox="1"/>
            <p:nvPr/>
          </p:nvSpPr>
          <p:spPr>
            <a:xfrm>
              <a:off x="5643730" y="498319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ほうほう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697067F-C0CB-BF43-A0C8-BB2BA2ED935B}"/>
                </a:ext>
              </a:extLst>
            </p:cNvPr>
            <p:cNvSpPr txBox="1"/>
            <p:nvPr/>
          </p:nvSpPr>
          <p:spPr>
            <a:xfrm>
              <a:off x="3453588" y="534634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おぼ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39694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662355-7BE7-1341-857E-DA7D8D10554A}"/>
              </a:ext>
            </a:extLst>
          </p:cNvPr>
          <p:cNvGrpSpPr/>
          <p:nvPr/>
        </p:nvGrpSpPr>
        <p:grpSpPr>
          <a:xfrm>
            <a:off x="1032979" y="1291391"/>
            <a:ext cx="7078041" cy="4117361"/>
            <a:chOff x="1032979" y="1785377"/>
            <a:chExt cx="7078041" cy="411736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8CD02FA-5FF4-E64F-AFD7-4648B4E58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2979" y="1785377"/>
              <a:ext cx="7078041" cy="4117361"/>
            </a:xfrm>
            <a:prstGeom prst="rect">
              <a:avLst/>
            </a:prstGeom>
          </p:spPr>
        </p:pic>
        <p:sp>
          <p:nvSpPr>
            <p:cNvPr id="5" name="四角形: 角を丸くする 71">
              <a:extLst>
                <a:ext uri="{FF2B5EF4-FFF2-40B4-BE49-F238E27FC236}">
                  <a16:creationId xmlns:a16="http://schemas.microsoft.com/office/drawing/2014/main" id="{687AFCAB-C0EF-BD4F-ABDB-2DD465CC01C7}"/>
                </a:ext>
              </a:extLst>
            </p:cNvPr>
            <p:cNvSpPr/>
            <p:nvPr/>
          </p:nvSpPr>
          <p:spPr>
            <a:xfrm>
              <a:off x="1709530" y="3488635"/>
              <a:ext cx="298174" cy="8945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6" name="右矢印 5">
              <a:extLst>
                <a:ext uri="{FF2B5EF4-FFF2-40B4-BE49-F238E27FC236}">
                  <a16:creationId xmlns:a16="http://schemas.microsoft.com/office/drawing/2014/main" id="{7D1A66FF-45F0-B74E-B23C-898A3022FACC}"/>
                </a:ext>
              </a:extLst>
            </p:cNvPr>
            <p:cNvSpPr/>
            <p:nvPr/>
          </p:nvSpPr>
          <p:spPr>
            <a:xfrm rot="10800000">
              <a:off x="2007704" y="2439804"/>
              <a:ext cx="954060" cy="80507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B32B6BAF-C9C5-AE40-A9C0-94F4A39A8411}"/>
                </a:ext>
              </a:extLst>
            </p:cNvPr>
            <p:cNvGrpSpPr/>
            <p:nvPr/>
          </p:nvGrpSpPr>
          <p:grpSpPr>
            <a:xfrm>
              <a:off x="3238065" y="2494504"/>
              <a:ext cx="1333935" cy="564742"/>
              <a:chOff x="6270202" y="2729786"/>
              <a:chExt cx="1044998" cy="564742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DD0DCAFA-DBBC-2D4A-BEF8-A7FD0D77585E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EFA14D2E-E516-BD41-859D-B15B273C88CA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25617"/>
                    <a:gd name="adj2" fmla="val 86094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C470EE74-8232-3E47-B63E-9F1B868D1BBA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BFD8BB4D-46E3-E24B-BEF8-E565F871AE34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クリック</a:t>
                </a:r>
              </a:p>
            </p:txBody>
          </p:sp>
        </p:grp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311B9772-0FE6-CF40-B14A-79703577C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28" y="4381620"/>
            <a:ext cx="1718736" cy="1465585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3F91ACE-59AA-FC45-820A-BADA580DE490}"/>
              </a:ext>
            </a:extLst>
          </p:cNvPr>
          <p:cNvGrpSpPr/>
          <p:nvPr/>
        </p:nvGrpSpPr>
        <p:grpSpPr>
          <a:xfrm>
            <a:off x="3626888" y="4499746"/>
            <a:ext cx="3063095" cy="1246495"/>
            <a:chOff x="3040451" y="5234480"/>
            <a:chExt cx="3063095" cy="1246495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DA5C046B-7289-9E4E-8DE0-1BE25646C1E0}"/>
                </a:ext>
              </a:extLst>
            </p:cNvPr>
            <p:cNvGrpSpPr/>
            <p:nvPr/>
          </p:nvGrpSpPr>
          <p:grpSpPr>
            <a:xfrm>
              <a:off x="3040451" y="5234480"/>
              <a:ext cx="3063095" cy="1246495"/>
              <a:chOff x="1577631" y="5113078"/>
              <a:chExt cx="9157043" cy="3571054"/>
            </a:xfrm>
          </p:grpSpPr>
          <p:sp>
            <p:nvSpPr>
              <p:cNvPr id="24" name="吹き出し: 角を丸めた四角形 60">
                <a:extLst>
                  <a:ext uri="{FF2B5EF4-FFF2-40B4-BE49-F238E27FC236}">
                    <a16:creationId xmlns:a16="http://schemas.microsoft.com/office/drawing/2014/main" id="{F91D992E-EB96-A24C-A00D-60DB867CF190}"/>
                  </a:ext>
                </a:extLst>
              </p:cNvPr>
              <p:cNvSpPr/>
              <p:nvPr/>
            </p:nvSpPr>
            <p:spPr>
              <a:xfrm>
                <a:off x="1577631" y="5113078"/>
                <a:ext cx="9157043" cy="3571054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CD002C5-1DD0-3B46-93BB-F938C276C0B5}"/>
                  </a:ext>
                </a:extLst>
              </p:cNvPr>
              <p:cNvSpPr txBox="1"/>
              <p:nvPr/>
            </p:nvSpPr>
            <p:spPr>
              <a:xfrm>
                <a:off x="1869475" y="5113078"/>
                <a:ext cx="8573351" cy="2909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テキストをクリックして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選択すると移動できるよ！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46F0D69-E364-C748-A37C-3B5E2C49215F}"/>
                </a:ext>
              </a:extLst>
            </p:cNvPr>
            <p:cNvSpPr txBox="1"/>
            <p:nvPr/>
          </p:nvSpPr>
          <p:spPr>
            <a:xfrm>
              <a:off x="4185165" y="575745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6F90247D-308A-F645-A2BA-65A3A5A38D11}"/>
                </a:ext>
              </a:extLst>
            </p:cNvPr>
            <p:cNvSpPr txBox="1"/>
            <p:nvPr/>
          </p:nvSpPr>
          <p:spPr>
            <a:xfrm>
              <a:off x="3138075" y="575745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22109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8DF193A-B33D-6A43-9553-F95131613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2" y="3114160"/>
            <a:ext cx="4134678" cy="221934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9B2E684-2A3A-4F44-B812-AEE82EF1E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094" y="3114160"/>
            <a:ext cx="4662856" cy="221934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81B7A11-D502-4C4A-8C0D-D4EEABC31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3795" y="5010261"/>
            <a:ext cx="1090465" cy="1847439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E5F2A949-1A98-1B43-9D9F-F655AF514F5C}"/>
              </a:ext>
            </a:extLst>
          </p:cNvPr>
          <p:cNvSpPr/>
          <p:nvPr/>
        </p:nvSpPr>
        <p:spPr>
          <a:xfrm>
            <a:off x="1119647" y="3931219"/>
            <a:ext cx="1176292" cy="4632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0FD4C73D-AF04-1E43-BC9A-C959BDBF913C}"/>
              </a:ext>
            </a:extLst>
          </p:cNvPr>
          <p:cNvSpPr/>
          <p:nvPr/>
        </p:nvSpPr>
        <p:spPr>
          <a:xfrm>
            <a:off x="2698765" y="4172803"/>
            <a:ext cx="680539" cy="2217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右矢印 14">
            <a:extLst>
              <a:ext uri="{FF2B5EF4-FFF2-40B4-BE49-F238E27FC236}">
                <a16:creationId xmlns:a16="http://schemas.microsoft.com/office/drawing/2014/main" id="{FE6E0DD6-6970-7049-9E7F-A29C317E5142}"/>
              </a:ext>
            </a:extLst>
          </p:cNvPr>
          <p:cNvSpPr/>
          <p:nvPr/>
        </p:nvSpPr>
        <p:spPr>
          <a:xfrm>
            <a:off x="3831922" y="3821297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6065F155-A826-9841-89D7-40377CB3541B}"/>
              </a:ext>
            </a:extLst>
          </p:cNvPr>
          <p:cNvSpPr/>
          <p:nvPr/>
        </p:nvSpPr>
        <p:spPr>
          <a:xfrm>
            <a:off x="5509397" y="3820367"/>
            <a:ext cx="1176292" cy="5741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8EDCEF44-215B-4C45-9C10-66C47FB2AEC8}"/>
              </a:ext>
            </a:extLst>
          </p:cNvPr>
          <p:cNvSpPr/>
          <p:nvPr/>
        </p:nvSpPr>
        <p:spPr>
          <a:xfrm>
            <a:off x="6549725" y="5100715"/>
            <a:ext cx="357971" cy="2327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07DBE3C-7150-D448-A361-BFF7B8907ED6}"/>
              </a:ext>
            </a:extLst>
          </p:cNvPr>
          <p:cNvGrpSpPr/>
          <p:nvPr/>
        </p:nvGrpSpPr>
        <p:grpSpPr>
          <a:xfrm>
            <a:off x="1709485" y="431459"/>
            <a:ext cx="6436032" cy="1246495"/>
            <a:chOff x="524343" y="210814"/>
            <a:chExt cx="809531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524343" y="210814"/>
              <a:ext cx="809531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「自然の力」の下にあるテキストをクリックすると、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左側に画像のような画面が表示されます。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10BE9A0-A549-5F48-B83F-020BD08D85E5}"/>
                </a:ext>
              </a:extLst>
            </p:cNvPr>
            <p:cNvSpPr txBox="1"/>
            <p:nvPr/>
          </p:nvSpPr>
          <p:spPr>
            <a:xfrm>
              <a:off x="878118" y="298787"/>
              <a:ext cx="7166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しぜん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5A9B610-479F-034B-86D6-9C5E7CFE955F}"/>
                </a:ext>
              </a:extLst>
            </p:cNvPr>
            <p:cNvSpPr txBox="1"/>
            <p:nvPr/>
          </p:nvSpPr>
          <p:spPr>
            <a:xfrm>
              <a:off x="1673123" y="29878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ちから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1819AAB-6DA3-2D43-9EE6-942516BCD2D0}"/>
                </a:ext>
              </a:extLst>
            </p:cNvPr>
            <p:cNvSpPr txBox="1"/>
            <p:nvPr/>
          </p:nvSpPr>
          <p:spPr>
            <a:xfrm>
              <a:off x="2752822" y="29878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した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B13CA23-E6DB-C443-B48C-D04047744A90}"/>
                </a:ext>
              </a:extLst>
            </p:cNvPr>
            <p:cNvSpPr txBox="1"/>
            <p:nvPr/>
          </p:nvSpPr>
          <p:spPr>
            <a:xfrm>
              <a:off x="544247" y="914887"/>
              <a:ext cx="8258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ひだりがわ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51183D6-73A7-4045-8A8B-5BE15EE0124A}"/>
                </a:ext>
              </a:extLst>
            </p:cNvPr>
            <p:cNvSpPr txBox="1"/>
            <p:nvPr/>
          </p:nvSpPr>
          <p:spPr>
            <a:xfrm>
              <a:off x="1594732" y="91488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3FC327A-152C-764B-8FAA-2AECA84D0350}"/>
                </a:ext>
              </a:extLst>
            </p:cNvPr>
            <p:cNvSpPr txBox="1"/>
            <p:nvPr/>
          </p:nvSpPr>
          <p:spPr>
            <a:xfrm>
              <a:off x="3531208" y="91488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FA1A078-E893-F449-9677-551B420ADA1C}"/>
                </a:ext>
              </a:extLst>
            </p:cNvPr>
            <p:cNvSpPr txBox="1"/>
            <p:nvPr/>
          </p:nvSpPr>
          <p:spPr>
            <a:xfrm>
              <a:off x="4389010" y="91488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0D4ACFC-95C5-1E48-A0FC-93B0F7BD3324}"/>
              </a:ext>
            </a:extLst>
          </p:cNvPr>
          <p:cNvGrpSpPr/>
          <p:nvPr/>
        </p:nvGrpSpPr>
        <p:grpSpPr>
          <a:xfrm>
            <a:off x="3531232" y="5783609"/>
            <a:ext cx="3051086" cy="623985"/>
            <a:chOff x="3522695" y="5416656"/>
            <a:chExt cx="3051086" cy="623985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B2269B70-ADDE-2E41-9329-FA59A5180391}"/>
                </a:ext>
              </a:extLst>
            </p:cNvPr>
            <p:cNvGrpSpPr/>
            <p:nvPr/>
          </p:nvGrpSpPr>
          <p:grpSpPr>
            <a:xfrm>
              <a:off x="3522695" y="5416656"/>
              <a:ext cx="3051086" cy="623985"/>
              <a:chOff x="1577632" y="4600511"/>
              <a:chExt cx="10734376" cy="2401287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A4F561A0-7ECB-0F47-8E8B-4284FDA2E030}"/>
                  </a:ext>
                </a:extLst>
              </p:cNvPr>
              <p:cNvSpPr/>
              <p:nvPr/>
            </p:nvSpPr>
            <p:spPr>
              <a:xfrm>
                <a:off x="1577632" y="4643616"/>
                <a:ext cx="10170681" cy="2358182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6E67A94-DBC6-224C-9ECA-9A0F8531ABB6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734372" cy="201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最後に</a:t>
                </a:r>
                <a:r>
                  <a:rPr kumimoji="1" lang="en-US" altLang="ja-JP" sz="1600" b="1" dirty="0">
                    <a:latin typeface="Meiryo" panose="020B0604030504040204" pitchFamily="34" charset="-128"/>
                  </a:rPr>
                  <a:t>OK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をクリックしよう！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70FFDF20-B852-664E-8164-2A0BAA256569}"/>
                </a:ext>
              </a:extLst>
            </p:cNvPr>
            <p:cNvCxnSpPr/>
            <p:nvPr/>
          </p:nvCxnSpPr>
          <p:spPr>
            <a:xfrm>
              <a:off x="4193473" y="5871676"/>
              <a:ext cx="36774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69ECC6F9-CBDF-DF4E-8061-975B6D20D9E9}"/>
                </a:ext>
              </a:extLst>
            </p:cNvPr>
            <p:cNvSpPr txBox="1"/>
            <p:nvPr/>
          </p:nvSpPr>
          <p:spPr>
            <a:xfrm>
              <a:off x="3543737" y="548465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さいご</a:t>
              </a:r>
            </a:p>
          </p:txBody>
        </p:sp>
      </p:grpSp>
      <p:pic>
        <p:nvPicPr>
          <p:cNvPr id="36" name="図 35">
            <a:extLst>
              <a:ext uri="{FF2B5EF4-FFF2-40B4-BE49-F238E27FC236}">
                <a16:creationId xmlns:a16="http://schemas.microsoft.com/office/drawing/2014/main" id="{B03F8D46-5BA5-8747-B79A-A3C6C3AF4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275" y="1635833"/>
            <a:ext cx="1062095" cy="1692565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7704C8D-FC6C-2346-86B4-0E21E5124AE0}"/>
              </a:ext>
            </a:extLst>
          </p:cNvPr>
          <p:cNvGrpSpPr/>
          <p:nvPr/>
        </p:nvGrpSpPr>
        <p:grpSpPr>
          <a:xfrm>
            <a:off x="1948479" y="1715591"/>
            <a:ext cx="3065435" cy="1508105"/>
            <a:chOff x="1963795" y="1440980"/>
            <a:chExt cx="3065435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B60CFD9A-A0D9-554B-9B34-7EDC9199BEC8}"/>
                </a:ext>
              </a:extLst>
            </p:cNvPr>
            <p:cNvGrpSpPr/>
            <p:nvPr/>
          </p:nvGrpSpPr>
          <p:grpSpPr>
            <a:xfrm>
              <a:off x="1963795" y="1440980"/>
              <a:ext cx="3065435" cy="1508105"/>
              <a:chOff x="2459323" y="919958"/>
              <a:chExt cx="3119220" cy="12501407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5BD3129C-A3A8-9048-952F-96C0FE9EF809}"/>
                  </a:ext>
                </a:extLst>
              </p:cNvPr>
              <p:cNvGrpSpPr/>
              <p:nvPr/>
            </p:nvGrpSpPr>
            <p:grpSpPr>
              <a:xfrm>
                <a:off x="2459323" y="983888"/>
                <a:ext cx="3119220" cy="12156111"/>
                <a:chOff x="3091827" y="705694"/>
                <a:chExt cx="3726091" cy="12156111"/>
              </a:xfrm>
            </p:grpSpPr>
            <p:sp>
              <p:nvSpPr>
                <p:cNvPr id="40" name="吹き出し: 角を丸めた四角形 19">
                  <a:extLst>
                    <a:ext uri="{FF2B5EF4-FFF2-40B4-BE49-F238E27FC236}">
                      <a16:creationId xmlns:a16="http://schemas.microsoft.com/office/drawing/2014/main" id="{1BEF4A21-DBE2-5242-B044-205654888BBD}"/>
                    </a:ext>
                  </a:extLst>
                </p:cNvPr>
                <p:cNvSpPr/>
                <p:nvPr/>
              </p:nvSpPr>
              <p:spPr>
                <a:xfrm>
                  <a:off x="3091827" y="719504"/>
                  <a:ext cx="3605995" cy="12142301"/>
                </a:xfrm>
                <a:prstGeom prst="wedgeRoundRectCallout">
                  <a:avLst>
                    <a:gd name="adj1" fmla="val 58748"/>
                    <a:gd name="adj2" fmla="val 8974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C6CBC213-9859-4C4C-8277-9828D0B57BB7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87E8E398-86DC-6C4B-B2F0-C4017CBDC57F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25014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こちらも同様にテキストを「</a:t>
                </a:r>
                <a:r>
                  <a:rPr kumimoji="1" lang="ja-JP" altLang="en-US" sz="16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海辺の景色を見る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」に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変えよう！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FE52B58-CE3D-5C4B-B4EA-CBF1D428F83F}"/>
                </a:ext>
              </a:extLst>
            </p:cNvPr>
            <p:cNvSpPr txBox="1"/>
            <p:nvPr/>
          </p:nvSpPr>
          <p:spPr>
            <a:xfrm>
              <a:off x="2805946" y="148864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どうよう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2679D44-2A96-2C4B-9399-3F2E10226727}"/>
                </a:ext>
              </a:extLst>
            </p:cNvPr>
            <p:cNvSpPr txBox="1"/>
            <p:nvPr/>
          </p:nvSpPr>
          <p:spPr>
            <a:xfrm>
              <a:off x="2160052" y="197177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うみべ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7248B1A-2FA8-6D45-92AD-D34D77215BD3}"/>
                </a:ext>
              </a:extLst>
            </p:cNvPr>
            <p:cNvSpPr txBox="1"/>
            <p:nvPr/>
          </p:nvSpPr>
          <p:spPr>
            <a:xfrm>
              <a:off x="2809917" y="197177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けしき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9C6A157-649E-7A40-830B-0FBD4010FE0F}"/>
                </a:ext>
              </a:extLst>
            </p:cNvPr>
            <p:cNvSpPr txBox="1"/>
            <p:nvPr/>
          </p:nvSpPr>
          <p:spPr>
            <a:xfrm>
              <a:off x="3443353" y="19729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7780BC5-1BDC-7942-A0B1-46FE26B2E14B}"/>
                </a:ext>
              </a:extLst>
            </p:cNvPr>
            <p:cNvSpPr txBox="1"/>
            <p:nvPr/>
          </p:nvSpPr>
          <p:spPr>
            <a:xfrm>
              <a:off x="2003599" y="245940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</a:p>
          </p:txBody>
        </p:sp>
      </p:grp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AF8805CB-AA62-F84E-A567-8C996527556D}"/>
              </a:ext>
            </a:extLst>
          </p:cNvPr>
          <p:cNvCxnSpPr>
            <a:cxnSpLocks/>
          </p:cNvCxnSpPr>
          <p:nvPr/>
        </p:nvCxnSpPr>
        <p:spPr>
          <a:xfrm flipV="1">
            <a:off x="4542453" y="5235200"/>
            <a:ext cx="2053270" cy="7395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76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2C5E0F-E9F0-8D49-A511-9701CF150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54" y="2169113"/>
            <a:ext cx="7991061" cy="439619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F23DEE4-4C50-8A47-9F00-7A8615822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019" y="159298"/>
            <a:ext cx="1552792" cy="109552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9A194ED-F2CA-3B44-8815-1189DBD1AF8D}"/>
              </a:ext>
            </a:extLst>
          </p:cNvPr>
          <p:cNvGrpSpPr/>
          <p:nvPr/>
        </p:nvGrpSpPr>
        <p:grpSpPr>
          <a:xfrm>
            <a:off x="1541507" y="136091"/>
            <a:ext cx="3573034" cy="1059100"/>
            <a:chOff x="2473693" y="919958"/>
            <a:chExt cx="3104850" cy="168507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83CD6E6-1CB4-114B-9CEC-101D93753255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1621147"/>
              <a:chOff x="3108993" y="705694"/>
              <a:chExt cx="3708925" cy="1621147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63A01FB9-2309-F84E-A651-4389CF213B79}"/>
                  </a:ext>
                </a:extLst>
              </p:cNvPr>
              <p:cNvSpPr/>
              <p:nvPr/>
            </p:nvSpPr>
            <p:spPr>
              <a:xfrm>
                <a:off x="3108993" y="727905"/>
                <a:ext cx="3605996" cy="1598936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C761279-76D6-FE4A-B469-DCC794F4CA3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740A0BD-AC31-E74C-A51E-3D91A0759CD1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16159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このままだとタイトルが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最後パタっと終わってしまうね。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EBFB7B99-2B50-0A4B-9CC2-062D2C867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44625" y="1052503"/>
            <a:ext cx="1096062" cy="1692565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AD824C9-ACC4-2349-9D91-06795E53C457}"/>
              </a:ext>
            </a:extLst>
          </p:cNvPr>
          <p:cNvGrpSpPr/>
          <p:nvPr/>
        </p:nvGrpSpPr>
        <p:grpSpPr>
          <a:xfrm>
            <a:off x="3113660" y="1352807"/>
            <a:ext cx="4112087" cy="1027935"/>
            <a:chOff x="2473693" y="919958"/>
            <a:chExt cx="3104850" cy="535485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35FE71C3-DB76-D248-B261-ACCE16392519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290922"/>
              <a:chOff x="3108993" y="705694"/>
              <a:chExt cx="3708925" cy="5290922"/>
            </a:xfrm>
          </p:grpSpPr>
          <p:sp>
            <p:nvSpPr>
              <p:cNvPr id="17" name="吹き出し: 角を丸めた四角形 19">
                <a:extLst>
                  <a:ext uri="{FF2B5EF4-FFF2-40B4-BE49-F238E27FC236}">
                    <a16:creationId xmlns:a16="http://schemas.microsoft.com/office/drawing/2014/main" id="{E0D6647C-E8A3-B845-B3BA-C11EDCE5F351}"/>
                  </a:ext>
                </a:extLst>
              </p:cNvPr>
              <p:cNvSpPr/>
              <p:nvPr/>
            </p:nvSpPr>
            <p:spPr>
              <a:xfrm>
                <a:off x="3108994" y="727901"/>
                <a:ext cx="3605996" cy="5268715"/>
              </a:xfrm>
              <a:prstGeom prst="wedgeRoundRectCallout">
                <a:avLst>
                  <a:gd name="adj1" fmla="val -58392"/>
                  <a:gd name="adj2" fmla="val 47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8661B10-FCC9-A847-B32A-8601262AC81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032FDDF-9567-184F-BE87-3E8291F9DCAB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5290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トランジションの「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デフォルト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」から「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」を開いて、調整しよう！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0A60ED9D-52FB-6B4E-9A58-074BF85418CA}"/>
              </a:ext>
            </a:extLst>
          </p:cNvPr>
          <p:cNvSpPr/>
          <p:nvPr/>
        </p:nvSpPr>
        <p:spPr>
          <a:xfrm>
            <a:off x="1918252" y="2178986"/>
            <a:ext cx="526774" cy="39524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97C96ACC-DFE9-1747-A441-8486BA822730}"/>
              </a:ext>
            </a:extLst>
          </p:cNvPr>
          <p:cNvSpPr/>
          <p:nvPr/>
        </p:nvSpPr>
        <p:spPr>
          <a:xfrm>
            <a:off x="521653" y="2887978"/>
            <a:ext cx="1317085" cy="2130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5262F5CA-0546-2946-8CFB-D72F193C22A3}"/>
              </a:ext>
            </a:extLst>
          </p:cNvPr>
          <p:cNvSpPr/>
          <p:nvPr/>
        </p:nvSpPr>
        <p:spPr>
          <a:xfrm>
            <a:off x="601168" y="2541911"/>
            <a:ext cx="543458" cy="2031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491242B-637D-FF49-9ECF-73C7EFAF343A}"/>
              </a:ext>
            </a:extLst>
          </p:cNvPr>
          <p:cNvSpPr txBox="1"/>
          <p:nvPr/>
        </p:nvSpPr>
        <p:spPr>
          <a:xfrm>
            <a:off x="1541506" y="66337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8980C0C-CFA6-0C4C-B640-1BF84D133298}"/>
              </a:ext>
            </a:extLst>
          </p:cNvPr>
          <p:cNvSpPr txBox="1"/>
          <p:nvPr/>
        </p:nvSpPr>
        <p:spPr>
          <a:xfrm>
            <a:off x="2800755" y="66309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6520EE2-2FC1-294C-874E-7591727976EC}"/>
              </a:ext>
            </a:extLst>
          </p:cNvPr>
          <p:cNvSpPr txBox="1"/>
          <p:nvPr/>
        </p:nvSpPr>
        <p:spPr>
          <a:xfrm>
            <a:off x="3303743" y="1855349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E27B404-68B2-894C-BCDF-D5FD9CFC1F29}"/>
              </a:ext>
            </a:extLst>
          </p:cNvPr>
          <p:cNvSpPr txBox="1"/>
          <p:nvPr/>
        </p:nvSpPr>
        <p:spPr>
          <a:xfrm>
            <a:off x="4527804" y="186905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ひら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22AB171-BE85-6B4B-906E-D7D4A4CCA390}"/>
              </a:ext>
            </a:extLst>
          </p:cNvPr>
          <p:cNvGrpSpPr/>
          <p:nvPr/>
        </p:nvGrpSpPr>
        <p:grpSpPr>
          <a:xfrm>
            <a:off x="116775" y="3243918"/>
            <a:ext cx="1310901" cy="795213"/>
            <a:chOff x="6270202" y="2729786"/>
            <a:chExt cx="1044998" cy="795213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70703640-AB4B-9B43-B521-150C8992DA0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EB3FA727-8AA3-B44D-9022-9DF0BBE11E5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A3E83942-FE5E-504B-9B86-A2BEA3E1CFB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9E7D61D-DE1C-7E44-959C-F18C3DE156F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200819B-50F1-F244-9924-5F36C623C7D8}"/>
              </a:ext>
            </a:extLst>
          </p:cNvPr>
          <p:cNvSpPr txBox="1"/>
          <p:nvPr/>
        </p:nvSpPr>
        <p:spPr>
          <a:xfrm>
            <a:off x="5259064" y="18883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ちょうせい</a:t>
            </a:r>
          </a:p>
        </p:txBody>
      </p:sp>
    </p:spTree>
    <p:extLst>
      <p:ext uri="{BB962C8B-B14F-4D97-AF65-F5344CB8AC3E}">
        <p14:creationId xmlns:p14="http://schemas.microsoft.com/office/powerpoint/2010/main" val="21946019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A4B6978-B487-2E43-835C-B6DF3A0EB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21" y="1620078"/>
            <a:ext cx="7354957" cy="4964596"/>
          </a:xfrm>
          <a:prstGeom prst="rect">
            <a:avLst/>
          </a:prstGeom>
        </p:spPr>
      </p:pic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C292F6CB-E478-7D4D-87A9-022065459582}"/>
              </a:ext>
            </a:extLst>
          </p:cNvPr>
          <p:cNvSpPr/>
          <p:nvPr/>
        </p:nvSpPr>
        <p:spPr>
          <a:xfrm>
            <a:off x="3631095" y="2318154"/>
            <a:ext cx="940906" cy="67352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9649D772-E30B-6F4E-A930-0D323AB6B507}"/>
              </a:ext>
            </a:extLst>
          </p:cNvPr>
          <p:cNvCxnSpPr>
            <a:cxnSpLocks/>
          </p:cNvCxnSpPr>
          <p:nvPr/>
        </p:nvCxnSpPr>
        <p:spPr>
          <a:xfrm flipH="1">
            <a:off x="2882348" y="2981739"/>
            <a:ext cx="958160" cy="25742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50863948-BC5F-BB40-89D2-3320B222BE32}"/>
              </a:ext>
            </a:extLst>
          </p:cNvPr>
          <p:cNvSpPr/>
          <p:nvPr/>
        </p:nvSpPr>
        <p:spPr>
          <a:xfrm>
            <a:off x="2335696" y="5581587"/>
            <a:ext cx="777965" cy="4117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BED2993-C83E-5641-B67E-9871F67B0D53}"/>
              </a:ext>
            </a:extLst>
          </p:cNvPr>
          <p:cNvGrpSpPr/>
          <p:nvPr/>
        </p:nvGrpSpPr>
        <p:grpSpPr>
          <a:xfrm>
            <a:off x="1659833" y="506409"/>
            <a:ext cx="5570756" cy="630942"/>
            <a:chOff x="1416434" y="97863"/>
            <a:chExt cx="5570756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16434" y="97863"/>
              <a:ext cx="5570756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ディゾルブ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」をタイトルの右端にのせます。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58F33B8-6AFD-D745-BADB-FB96D36728C6}"/>
                </a:ext>
              </a:extLst>
            </p:cNvPr>
            <p:cNvSpPr txBox="1"/>
            <p:nvPr/>
          </p:nvSpPr>
          <p:spPr>
            <a:xfrm>
              <a:off x="4761648" y="16711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みぎはし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3839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FEEED9-9379-6C45-B02E-BAAB6A343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84" y="2259930"/>
            <a:ext cx="7315200" cy="4495746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A96E825-8620-B041-88D1-743DD0D4B514}"/>
              </a:ext>
            </a:extLst>
          </p:cNvPr>
          <p:cNvGrpSpPr/>
          <p:nvPr/>
        </p:nvGrpSpPr>
        <p:grpSpPr>
          <a:xfrm>
            <a:off x="2938282" y="365698"/>
            <a:ext cx="3364282" cy="623985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3871503D-F1E5-434F-B842-5540E77A5E4F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07CCEA3-CA97-D541-9C90-4349F51E283B}"/>
                </a:ext>
              </a:extLst>
            </p:cNvPr>
            <p:cNvSpPr txBox="1"/>
            <p:nvPr/>
          </p:nvSpPr>
          <p:spPr>
            <a:xfrm>
              <a:off x="1577636" y="4600511"/>
              <a:ext cx="10734372" cy="201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次に「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音楽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05B8FCD-906B-154E-8C94-CC83C75E8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650" y="-48718"/>
            <a:ext cx="735754" cy="1246496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336CF7-2AFB-EA47-8DA0-42F5D35765AD}"/>
              </a:ext>
            </a:extLst>
          </p:cNvPr>
          <p:cNvSpPr txBox="1"/>
          <p:nvPr/>
        </p:nvSpPr>
        <p:spPr>
          <a:xfrm>
            <a:off x="2938281" y="41095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02DCA4-EF06-2449-BF5B-12EB223EC12D}"/>
              </a:ext>
            </a:extLst>
          </p:cNvPr>
          <p:cNvSpPr txBox="1"/>
          <p:nvPr/>
        </p:nvSpPr>
        <p:spPr>
          <a:xfrm>
            <a:off x="3509432" y="41095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7505E0F-5EDD-E74E-85E6-3C7F87109E1F}"/>
              </a:ext>
            </a:extLst>
          </p:cNvPr>
          <p:cNvGrpSpPr/>
          <p:nvPr/>
        </p:nvGrpSpPr>
        <p:grpSpPr>
          <a:xfrm>
            <a:off x="641885" y="989683"/>
            <a:ext cx="7685694" cy="1246495"/>
            <a:chOff x="641885" y="989683"/>
            <a:chExt cx="768569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641885" y="989683"/>
              <a:ext cx="768569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」の中の「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&amp;Vlog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Wave Remote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」をタイムラインの映像の下の段にのせます。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008219E-B39C-CC40-B5E1-30868BC70EFC}"/>
                </a:ext>
              </a:extLst>
            </p:cNvPr>
            <p:cNvSpPr txBox="1"/>
            <p:nvPr/>
          </p:nvSpPr>
          <p:spPr>
            <a:xfrm>
              <a:off x="966795" y="1059360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とうさいそざい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CD93AD0-B695-A041-91CE-AE16C2A57846}"/>
                </a:ext>
              </a:extLst>
            </p:cNvPr>
            <p:cNvSpPr txBox="1"/>
            <p:nvPr/>
          </p:nvSpPr>
          <p:spPr>
            <a:xfrm>
              <a:off x="2424952" y="105936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E3E7241-97AB-2948-9B74-5757014A75D0}"/>
                </a:ext>
              </a:extLst>
            </p:cNvPr>
            <p:cNvSpPr txBox="1"/>
            <p:nvPr/>
          </p:nvSpPr>
          <p:spPr>
            <a:xfrm>
              <a:off x="3241908" y="105936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りょこう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89BDA05-9359-AE4F-A874-9BCAFAAE3083}"/>
                </a:ext>
              </a:extLst>
            </p:cNvPr>
            <p:cNvSpPr txBox="1"/>
            <p:nvPr/>
          </p:nvSpPr>
          <p:spPr>
            <a:xfrm>
              <a:off x="5053930" y="165453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B080E6F-B8D5-A343-8762-D68575A8A62C}"/>
                </a:ext>
              </a:extLst>
            </p:cNvPr>
            <p:cNvSpPr txBox="1"/>
            <p:nvPr/>
          </p:nvSpPr>
          <p:spPr>
            <a:xfrm>
              <a:off x="5751557" y="165453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した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2DDE07D-0640-854B-BEC6-8A02A6D879AB}"/>
                </a:ext>
              </a:extLst>
            </p:cNvPr>
            <p:cNvSpPr txBox="1"/>
            <p:nvPr/>
          </p:nvSpPr>
          <p:spPr>
            <a:xfrm>
              <a:off x="6302564" y="165453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だん</a:t>
              </a:r>
            </a:p>
          </p:txBody>
        </p:sp>
      </p:grp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145CE352-0850-0945-A715-FA0EA9AF56DE}"/>
              </a:ext>
            </a:extLst>
          </p:cNvPr>
          <p:cNvSpPr/>
          <p:nvPr/>
        </p:nvSpPr>
        <p:spPr>
          <a:xfrm>
            <a:off x="3858245" y="3948171"/>
            <a:ext cx="713755" cy="6138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498EB92D-7B2C-C841-BE26-75138EAAC38E}"/>
              </a:ext>
            </a:extLst>
          </p:cNvPr>
          <p:cNvCxnSpPr>
            <a:cxnSpLocks/>
          </p:cNvCxnSpPr>
          <p:nvPr/>
        </p:nvCxnSpPr>
        <p:spPr>
          <a:xfrm flipH="1">
            <a:off x="2593595" y="4562061"/>
            <a:ext cx="1461570" cy="15405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09790CF2-290A-974B-8D34-7AECCC9CFAC2}"/>
              </a:ext>
            </a:extLst>
          </p:cNvPr>
          <p:cNvSpPr/>
          <p:nvPr/>
        </p:nvSpPr>
        <p:spPr>
          <a:xfrm>
            <a:off x="1595437" y="2261745"/>
            <a:ext cx="239214" cy="3069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F3402FCB-E3F4-384C-A3DF-40BC1120F970}"/>
              </a:ext>
            </a:extLst>
          </p:cNvPr>
          <p:cNvSpPr/>
          <p:nvPr/>
        </p:nvSpPr>
        <p:spPr>
          <a:xfrm>
            <a:off x="1238559" y="6078459"/>
            <a:ext cx="6839525" cy="3685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17801C96-9993-FF48-831E-13C881E915E1}"/>
              </a:ext>
            </a:extLst>
          </p:cNvPr>
          <p:cNvGrpSpPr/>
          <p:nvPr/>
        </p:nvGrpSpPr>
        <p:grpSpPr>
          <a:xfrm>
            <a:off x="165163" y="4138994"/>
            <a:ext cx="1310901" cy="795213"/>
            <a:chOff x="6270202" y="2729786"/>
            <a:chExt cx="1044998" cy="795213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303CD092-0350-C448-9093-5FE3BC3DC91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2AEBCC9D-20D1-2A4F-9A1C-8AC0E374581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B49B72C-5D95-774E-AC29-1B34DA30A48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2021AF8-A1BF-154B-85BA-0EC2C863445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8" name="四角形: 角を丸くする 71">
            <a:extLst>
              <a:ext uri="{FF2B5EF4-FFF2-40B4-BE49-F238E27FC236}">
                <a16:creationId xmlns:a16="http://schemas.microsoft.com/office/drawing/2014/main" id="{23827EA1-6E0E-2A4C-981C-5A0C1945E5E9}"/>
              </a:ext>
            </a:extLst>
          </p:cNvPr>
          <p:cNvSpPr/>
          <p:nvPr/>
        </p:nvSpPr>
        <p:spPr>
          <a:xfrm>
            <a:off x="770133" y="3778128"/>
            <a:ext cx="1064517" cy="2011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2A9EFD5C-4DC6-D640-84E1-66FDEEE56390}"/>
              </a:ext>
            </a:extLst>
          </p:cNvPr>
          <p:cNvSpPr/>
          <p:nvPr/>
        </p:nvSpPr>
        <p:spPr>
          <a:xfrm>
            <a:off x="770133" y="2695361"/>
            <a:ext cx="1064517" cy="2341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04918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87226" y="366220"/>
            <a:ext cx="634019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音楽を映像が終わる部分と同じ場所でカットします。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0BD1CBAA-4413-7B48-85D1-ECBF64114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775" y="895761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334E01C-0DAA-6140-BF44-2C1085D9D795}"/>
              </a:ext>
            </a:extLst>
          </p:cNvPr>
          <p:cNvGrpSpPr/>
          <p:nvPr/>
        </p:nvGrpSpPr>
        <p:grpSpPr>
          <a:xfrm>
            <a:off x="1390155" y="1205376"/>
            <a:ext cx="3051313" cy="699596"/>
            <a:chOff x="2473693" y="919958"/>
            <a:chExt cx="3104850" cy="579928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9B34E3A8-B7D9-854F-BAD0-A8DB8468BA7B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FBB95C45-AA24-5346-9655-E15B42E178F8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524CC70-67B9-2A46-9997-B4D0FAFDA4E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CA66E52-F1D2-EA41-9A7A-5C2E02E375B7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27256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カットした音楽は削除しよう。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C781562-D7AF-B145-AADB-7FEF4CBC30C0}"/>
              </a:ext>
            </a:extLst>
          </p:cNvPr>
          <p:cNvSpPr txBox="1"/>
          <p:nvPr/>
        </p:nvSpPr>
        <p:spPr>
          <a:xfrm>
            <a:off x="2111418" y="42659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5AA0C9C-A91E-0E44-B3F8-1733D60C70FA}"/>
              </a:ext>
            </a:extLst>
          </p:cNvPr>
          <p:cNvSpPr txBox="1"/>
          <p:nvPr/>
        </p:nvSpPr>
        <p:spPr>
          <a:xfrm>
            <a:off x="1307024" y="42659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786345C-F106-CC44-99E3-B8C2B643169D}"/>
              </a:ext>
            </a:extLst>
          </p:cNvPr>
          <p:cNvSpPr txBox="1"/>
          <p:nvPr/>
        </p:nvSpPr>
        <p:spPr>
          <a:xfrm>
            <a:off x="2915812" y="4265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7892281-FC17-D541-B1AF-E39901715DDD}"/>
              </a:ext>
            </a:extLst>
          </p:cNvPr>
          <p:cNvSpPr txBox="1"/>
          <p:nvPr/>
        </p:nvSpPr>
        <p:spPr>
          <a:xfrm>
            <a:off x="3639113" y="4265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DC0AA44-AD4C-9D4B-BEE4-626FE5E26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74" y="2777109"/>
            <a:ext cx="8547652" cy="2587880"/>
          </a:xfrm>
          <a:prstGeom prst="rect">
            <a:avLst/>
          </a:prstGeom>
        </p:spPr>
      </p:pic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7494171A-A51C-364D-AE93-DB3F4751EC0F}"/>
              </a:ext>
            </a:extLst>
          </p:cNvPr>
          <p:cNvSpPr/>
          <p:nvPr/>
        </p:nvSpPr>
        <p:spPr>
          <a:xfrm>
            <a:off x="5633415" y="4368273"/>
            <a:ext cx="3212407" cy="6138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48281ED-7580-9147-830F-ADA7D423BA0A}"/>
              </a:ext>
            </a:extLst>
          </p:cNvPr>
          <p:cNvCxnSpPr>
            <a:cxnSpLocks/>
          </p:cNvCxnSpPr>
          <p:nvPr/>
        </p:nvCxnSpPr>
        <p:spPr>
          <a:xfrm>
            <a:off x="5633415" y="2862470"/>
            <a:ext cx="0" cy="23754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126E68C-735C-B346-B505-C2B99CD91805}"/>
              </a:ext>
            </a:extLst>
          </p:cNvPr>
          <p:cNvGrpSpPr/>
          <p:nvPr/>
        </p:nvGrpSpPr>
        <p:grpSpPr>
          <a:xfrm>
            <a:off x="6291870" y="3460463"/>
            <a:ext cx="1739863" cy="795213"/>
            <a:chOff x="6270202" y="2729786"/>
            <a:chExt cx="1044998" cy="795213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B3E6132C-83BA-C145-80D3-E45B31403BC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991C7989-F304-F74D-868D-34F957F10BE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529DE04-E97F-0340-B999-6DD5BC0D50C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5DE3AB2-23B4-9A46-9322-A2AB587A147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ABA6568-42A0-314D-ABE5-1297CF4346E3}"/>
              </a:ext>
            </a:extLst>
          </p:cNvPr>
          <p:cNvSpPr txBox="1"/>
          <p:nvPr/>
        </p:nvSpPr>
        <p:spPr>
          <a:xfrm>
            <a:off x="7126763" y="348623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FF9AF3D-72A1-AA4A-AC98-751032FBFF6F}"/>
              </a:ext>
            </a:extLst>
          </p:cNvPr>
          <p:cNvSpPr txBox="1"/>
          <p:nvPr/>
        </p:nvSpPr>
        <p:spPr>
          <a:xfrm>
            <a:off x="2941486" y="12360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93CAA82-1456-DD40-86D5-957B3A68E3A6}"/>
              </a:ext>
            </a:extLst>
          </p:cNvPr>
          <p:cNvSpPr txBox="1"/>
          <p:nvPr/>
        </p:nvSpPr>
        <p:spPr>
          <a:xfrm>
            <a:off x="2374638" y="12360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D91473F-EE50-C741-8822-36246E896194}"/>
              </a:ext>
            </a:extLst>
          </p:cNvPr>
          <p:cNvSpPr txBox="1"/>
          <p:nvPr/>
        </p:nvSpPr>
        <p:spPr>
          <a:xfrm>
            <a:off x="4351427" y="42659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C50D3A5-4571-9341-8F38-2FDDA8FA9736}"/>
              </a:ext>
            </a:extLst>
          </p:cNvPr>
          <p:cNvSpPr txBox="1"/>
          <p:nvPr/>
        </p:nvSpPr>
        <p:spPr>
          <a:xfrm>
            <a:off x="4933540" y="4265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ばしょ</a:t>
            </a:r>
          </a:p>
        </p:txBody>
      </p:sp>
    </p:spTree>
    <p:extLst>
      <p:ext uri="{BB962C8B-B14F-4D97-AF65-F5344CB8AC3E}">
        <p14:creationId xmlns:p14="http://schemas.microsoft.com/office/powerpoint/2010/main" val="2328820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E352D5D6-13AE-9A4C-AA59-89913B5F3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08699"/>
            <a:ext cx="7586884" cy="454893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446251" y="286707"/>
            <a:ext cx="582723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音楽をタイムライン上でダブルクリックします。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5560E1B-FE39-994E-8743-6DC70E02D532}"/>
              </a:ext>
            </a:extLst>
          </p:cNvPr>
          <p:cNvGrpSpPr/>
          <p:nvPr/>
        </p:nvGrpSpPr>
        <p:grpSpPr>
          <a:xfrm>
            <a:off x="3046456" y="1295871"/>
            <a:ext cx="3533247" cy="623985"/>
            <a:chOff x="1577632" y="4600511"/>
            <a:chExt cx="10734376" cy="240128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BF317954-48F8-034F-B09F-CFD2A51B5820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6A9865D1-C9FB-6B47-996D-BC0230003695}"/>
                </a:ext>
              </a:extLst>
            </p:cNvPr>
            <p:cNvSpPr txBox="1"/>
            <p:nvPr/>
          </p:nvSpPr>
          <p:spPr>
            <a:xfrm>
              <a:off x="1577636" y="4600511"/>
              <a:ext cx="10734372" cy="2013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画像のような画面が出てくるよ。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E4173415-26AA-1E4B-B3FD-3AC0CF5831C6}"/>
              </a:ext>
            </a:extLst>
          </p:cNvPr>
          <p:cNvSpPr/>
          <p:nvPr/>
        </p:nvSpPr>
        <p:spPr>
          <a:xfrm>
            <a:off x="1170746" y="6028761"/>
            <a:ext cx="4544254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59B7045-1C4C-124C-ADD8-6B17FBEA1041}"/>
              </a:ext>
            </a:extLst>
          </p:cNvPr>
          <p:cNvGrpSpPr/>
          <p:nvPr/>
        </p:nvGrpSpPr>
        <p:grpSpPr>
          <a:xfrm>
            <a:off x="5715000" y="5164522"/>
            <a:ext cx="2176670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03AEC44E-AFB2-BB40-80E1-39D171F5971A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21DF897B-D78E-964F-81C5-7C03C9E9897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047A92F-2FF0-2844-9292-8184D299714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79A3044-2470-054F-9C2C-9D8AA94FCDC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9ECFED8-051A-124C-8779-FA9300FEC37F}"/>
              </a:ext>
            </a:extLst>
          </p:cNvPr>
          <p:cNvSpPr txBox="1"/>
          <p:nvPr/>
        </p:nvSpPr>
        <p:spPr>
          <a:xfrm>
            <a:off x="1519316" y="35595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1287BC8-BDAE-1F4E-82A3-F619C8E95FDA}"/>
              </a:ext>
            </a:extLst>
          </p:cNvPr>
          <p:cNvSpPr txBox="1"/>
          <p:nvPr/>
        </p:nvSpPr>
        <p:spPr>
          <a:xfrm>
            <a:off x="3662242" y="35595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1B857E4-8308-9843-AE6B-8C4FB680B7EB}"/>
              </a:ext>
            </a:extLst>
          </p:cNvPr>
          <p:cNvSpPr txBox="1"/>
          <p:nvPr/>
        </p:nvSpPr>
        <p:spPr>
          <a:xfrm>
            <a:off x="3046455" y="13392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01E0322-547E-2147-A173-9DA552F50666}"/>
              </a:ext>
            </a:extLst>
          </p:cNvPr>
          <p:cNvSpPr txBox="1"/>
          <p:nvPr/>
        </p:nvSpPr>
        <p:spPr>
          <a:xfrm>
            <a:off x="4287306" y="133925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EBAEBF9-53DE-274E-B12D-04E87CF1F54D}"/>
              </a:ext>
            </a:extLst>
          </p:cNvPr>
          <p:cNvSpPr txBox="1"/>
          <p:nvPr/>
        </p:nvSpPr>
        <p:spPr>
          <a:xfrm>
            <a:off x="4856691" y="1339252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A68263F6-46C7-8146-87CD-C5623AE297EA}"/>
              </a:ext>
            </a:extLst>
          </p:cNvPr>
          <p:cNvSpPr/>
          <p:nvPr/>
        </p:nvSpPr>
        <p:spPr>
          <a:xfrm>
            <a:off x="685800" y="2108699"/>
            <a:ext cx="4054366" cy="25368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79E7B71-B55C-BE4C-9AB5-2FEA47CF7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116" y="772222"/>
            <a:ext cx="1090465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22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A971C6E-694B-F54A-A08B-4CE2D20EB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959" y="2066590"/>
            <a:ext cx="8050696" cy="474567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F8F84D-08BA-1347-A835-42484E1A4C9E}"/>
              </a:ext>
            </a:extLst>
          </p:cNvPr>
          <p:cNvSpPr txBox="1"/>
          <p:nvPr/>
        </p:nvSpPr>
        <p:spPr>
          <a:xfrm>
            <a:off x="1669773" y="242124"/>
            <a:ext cx="5377069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800">
                <a:latin typeface="Meiryo" panose="020B0604030504040204" pitchFamily="34" charset="-128"/>
              </a:rPr>
              <a:t>「</a:t>
            </a:r>
            <a:r>
              <a:rPr kumimoji="1" lang="ja-JP" altLang="en-US" sz="1800" b="1">
                <a:solidFill>
                  <a:schemeClr val="accent4"/>
                </a:solidFill>
                <a:latin typeface="Meiryo" panose="020B0604030504040204" pitchFamily="34" charset="-128"/>
              </a:rPr>
              <a:t>フェードアウト</a:t>
            </a:r>
            <a:r>
              <a:rPr kumimoji="1" lang="ja-JP" altLang="en-US" sz="1800">
                <a:latin typeface="Meiryo" panose="020B0604030504040204" pitchFamily="34" charset="-128"/>
              </a:rPr>
              <a:t>」を</a:t>
            </a:r>
            <a:r>
              <a:rPr kumimoji="1" lang="en-US" altLang="ja-JP" sz="1800" dirty="0">
                <a:latin typeface="Meiryo" panose="020B0604030504040204" pitchFamily="34" charset="-128"/>
              </a:rPr>
              <a:t>5.0</a:t>
            </a:r>
            <a:r>
              <a:rPr kumimoji="1" lang="ja-JP" altLang="en-US" sz="1800">
                <a:latin typeface="Meiryo" panose="020B0604030504040204" pitchFamily="34" charset="-128"/>
              </a:rPr>
              <a:t>まで数値を上げます。</a:t>
            </a:r>
            <a:endParaRPr kumimoji="1" lang="en-US" altLang="ja-JP" sz="18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800">
                <a:latin typeface="Meiryo" panose="020B0604030504040204" pitchFamily="34" charset="-128"/>
              </a:rPr>
              <a:t>音楽の最後の</a:t>
            </a:r>
            <a:r>
              <a:rPr kumimoji="1" lang="ja-JP" altLang="en-US">
                <a:latin typeface="Meiryo" panose="020B0604030504040204" pitchFamily="34" charset="-128"/>
              </a:rPr>
              <a:t>部分の音が段々小さく</a:t>
            </a:r>
            <a:r>
              <a:rPr kumimoji="1" lang="ja-JP" altLang="en-US" sz="1800">
                <a:latin typeface="Meiryo" panose="020B0604030504040204" pitchFamily="34" charset="-128"/>
              </a:rPr>
              <a:t>なります。</a:t>
            </a:r>
            <a:endParaRPr kumimoji="1" lang="en-US" altLang="ja-JP" sz="1800" dirty="0">
              <a:latin typeface="Meiryo" panose="020B0604030504040204" pitchFamily="34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77853D5-F5B9-E74D-9DE4-22963118E419}"/>
              </a:ext>
            </a:extLst>
          </p:cNvPr>
          <p:cNvGrpSpPr/>
          <p:nvPr/>
        </p:nvGrpSpPr>
        <p:grpSpPr>
          <a:xfrm>
            <a:off x="1192697" y="1558759"/>
            <a:ext cx="3508512" cy="1015663"/>
            <a:chOff x="2473693" y="919958"/>
            <a:chExt cx="3104850" cy="8419318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737667B-98CC-2D47-80E3-3104FCF35C19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5735357"/>
              <a:chOff x="3108993" y="705694"/>
              <a:chExt cx="3708925" cy="5735357"/>
            </a:xfrm>
          </p:grpSpPr>
          <p:sp>
            <p:nvSpPr>
              <p:cNvPr id="9" name="吹き出し: 角を丸めた四角形 19">
                <a:extLst>
                  <a:ext uri="{FF2B5EF4-FFF2-40B4-BE49-F238E27FC236}">
                    <a16:creationId xmlns:a16="http://schemas.microsoft.com/office/drawing/2014/main" id="{87F3E51D-A1A5-D142-B1B5-D0450AF26DFE}"/>
                  </a:ext>
                </a:extLst>
              </p:cNvPr>
              <p:cNvSpPr/>
              <p:nvPr/>
            </p:nvSpPr>
            <p:spPr>
              <a:xfrm>
                <a:off x="3108994" y="727903"/>
                <a:ext cx="3605996" cy="5713148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F9E6C9B-EF0A-9148-95ED-FEF264FFD562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0F1B809-A2ED-4A47-932A-097249537627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」をクリックして完了です。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E04D2BAA-CEFB-5447-84A0-319E3DA2A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290" y="1373203"/>
            <a:ext cx="1342120" cy="1018718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E44AAE25-BB55-6B4E-B673-8314D6EEE9BC}"/>
              </a:ext>
            </a:extLst>
          </p:cNvPr>
          <p:cNvSpPr/>
          <p:nvPr/>
        </p:nvSpPr>
        <p:spPr>
          <a:xfrm>
            <a:off x="2671163" y="3444259"/>
            <a:ext cx="5131054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768A87B9-502E-C540-8481-1522211FEE41}"/>
              </a:ext>
            </a:extLst>
          </p:cNvPr>
          <p:cNvSpPr/>
          <p:nvPr/>
        </p:nvSpPr>
        <p:spPr>
          <a:xfrm>
            <a:off x="7262647" y="6400134"/>
            <a:ext cx="1041493" cy="4117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4458F7-C9D7-D04F-844F-0C3548B2021D}"/>
              </a:ext>
            </a:extLst>
          </p:cNvPr>
          <p:cNvSpPr txBox="1"/>
          <p:nvPr/>
        </p:nvSpPr>
        <p:spPr>
          <a:xfrm>
            <a:off x="4809168" y="3150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すうち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92ACF65-5BFC-5840-B740-6C7B2A2249E5}"/>
              </a:ext>
            </a:extLst>
          </p:cNvPr>
          <p:cNvSpPr txBox="1"/>
          <p:nvPr/>
        </p:nvSpPr>
        <p:spPr>
          <a:xfrm>
            <a:off x="1748344" y="84337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D6219B7-233A-064A-8278-23FFD5413F4B}"/>
              </a:ext>
            </a:extLst>
          </p:cNvPr>
          <p:cNvSpPr txBox="1"/>
          <p:nvPr/>
        </p:nvSpPr>
        <p:spPr>
          <a:xfrm>
            <a:off x="5515071" y="31503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3CBC51D-B5D3-A246-94B6-E268F0DF75FD}"/>
              </a:ext>
            </a:extLst>
          </p:cNvPr>
          <p:cNvSpPr txBox="1"/>
          <p:nvPr/>
        </p:nvSpPr>
        <p:spPr>
          <a:xfrm>
            <a:off x="2377566" y="84337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64A1EDF-4464-104C-97B9-11A607759ED4}"/>
              </a:ext>
            </a:extLst>
          </p:cNvPr>
          <p:cNvSpPr txBox="1"/>
          <p:nvPr/>
        </p:nvSpPr>
        <p:spPr>
          <a:xfrm>
            <a:off x="3075193" y="843372"/>
            <a:ext cx="569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30D6CD0-980B-8745-926C-562549798D0E}"/>
              </a:ext>
            </a:extLst>
          </p:cNvPr>
          <p:cNvSpPr txBox="1"/>
          <p:nvPr/>
        </p:nvSpPr>
        <p:spPr>
          <a:xfrm>
            <a:off x="3738393" y="84337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D0426F-4A17-DF41-A604-DB6619ED07A4}"/>
              </a:ext>
            </a:extLst>
          </p:cNvPr>
          <p:cNvSpPr txBox="1"/>
          <p:nvPr/>
        </p:nvSpPr>
        <p:spPr>
          <a:xfrm>
            <a:off x="4224155" y="843372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だんだんちい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9A8AAE9-2BED-DF44-8357-10C181ECF7B1}"/>
              </a:ext>
            </a:extLst>
          </p:cNvPr>
          <p:cNvSpPr txBox="1"/>
          <p:nvPr/>
        </p:nvSpPr>
        <p:spPr>
          <a:xfrm>
            <a:off x="3331674" y="158978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4BCCFA8D-86E4-A542-B85E-ACF073F668B2}"/>
              </a:ext>
            </a:extLst>
          </p:cNvPr>
          <p:cNvGrpSpPr/>
          <p:nvPr/>
        </p:nvGrpSpPr>
        <p:grpSpPr>
          <a:xfrm>
            <a:off x="7615344" y="5616892"/>
            <a:ext cx="1349980" cy="755386"/>
            <a:chOff x="6270202" y="2729786"/>
            <a:chExt cx="1044998" cy="755386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6C5C315D-3094-2B44-96B9-FD9191BBADC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2223DDC7-F30F-DF4D-8747-7617B8EB543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1534"/>
                  <a:gd name="adj2" fmla="val 7562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8911D977-A8B2-1D40-807B-A7503336852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4700961-F066-1C44-ADFE-B68F300A91A4}"/>
                </a:ext>
              </a:extLst>
            </p:cNvPr>
            <p:cNvSpPr txBox="1"/>
            <p:nvPr/>
          </p:nvSpPr>
          <p:spPr>
            <a:xfrm>
              <a:off x="6300602" y="2838841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0098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「プロジェクトを別名で保存」を選択します。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べつめい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ja-JP" altLang="en-US" sz="105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831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9C61ED2-FDB5-D24B-915F-347828474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036" y="2521534"/>
            <a:ext cx="5473398" cy="296552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8E14AC7-84F8-0346-A251-4D205D0E8736}"/>
              </a:ext>
            </a:extLst>
          </p:cNvPr>
          <p:cNvGrpSpPr/>
          <p:nvPr/>
        </p:nvGrpSpPr>
        <p:grpSpPr>
          <a:xfrm>
            <a:off x="1307267" y="1124113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）０５しょきゅう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A4D0FD4-41BB-6849-82F4-17CBF66E8337}"/>
              </a:ext>
            </a:extLst>
          </p:cNvPr>
          <p:cNvSpPr/>
          <p:nvPr/>
        </p:nvSpPr>
        <p:spPr>
          <a:xfrm>
            <a:off x="5022574" y="4721808"/>
            <a:ext cx="1802003" cy="5943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88940" y="85375"/>
            <a:ext cx="73661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全ての編集が完了したら「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エクスポート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30F0910-05D9-A043-9C68-64E132412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433" y="504653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3848362-A1A7-DF44-A793-85FC0A060B73}"/>
              </a:ext>
            </a:extLst>
          </p:cNvPr>
          <p:cNvGrpSpPr/>
          <p:nvPr/>
        </p:nvGrpSpPr>
        <p:grpSpPr>
          <a:xfrm>
            <a:off x="1334814" y="920477"/>
            <a:ext cx="2789143" cy="1100503"/>
            <a:chOff x="2473693" y="919958"/>
            <a:chExt cx="3104850" cy="912259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3F911CD0-CB5B-C943-82D4-6F0E0CCE1B16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058667"/>
              <a:chOff x="3108993" y="705694"/>
              <a:chExt cx="3708925" cy="905866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C616878-EBA9-9F49-86BF-5E8DCA574BDB}"/>
                  </a:ext>
                </a:extLst>
              </p:cNvPr>
              <p:cNvSpPr/>
              <p:nvPr/>
            </p:nvSpPr>
            <p:spPr>
              <a:xfrm>
                <a:off x="3108994" y="727902"/>
                <a:ext cx="3605996" cy="9036459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9E6970D-5ED1-AC4A-B1D8-AB5CD2F6F7F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C74197-D165-554B-BF5E-3109CAECA5E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完成した映像を書き出して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一つの動画にするよ！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2DE73B6A-2D2C-444C-84BA-0F071FE67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814" y="2148012"/>
            <a:ext cx="5852258" cy="4585682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1879CB4F-A40E-6D41-BA5D-BCD0C178F842}"/>
              </a:ext>
            </a:extLst>
          </p:cNvPr>
          <p:cNvSpPr/>
          <p:nvPr/>
        </p:nvSpPr>
        <p:spPr>
          <a:xfrm>
            <a:off x="4803228" y="2204700"/>
            <a:ext cx="819806" cy="2967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316001-3E8B-E247-816E-5582338E2503}"/>
              </a:ext>
            </a:extLst>
          </p:cNvPr>
          <p:cNvSpPr txBox="1"/>
          <p:nvPr/>
        </p:nvSpPr>
        <p:spPr>
          <a:xfrm>
            <a:off x="888940" y="1702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785202-5714-EB4C-8709-9A6B897D24D5}"/>
              </a:ext>
            </a:extLst>
          </p:cNvPr>
          <p:cNvSpPr txBox="1"/>
          <p:nvPr/>
        </p:nvSpPr>
        <p:spPr>
          <a:xfrm>
            <a:off x="1677085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0E7760-9B38-2649-977A-210E567B9F7D}"/>
              </a:ext>
            </a:extLst>
          </p:cNvPr>
          <p:cNvSpPr txBox="1"/>
          <p:nvPr/>
        </p:nvSpPr>
        <p:spPr>
          <a:xfrm>
            <a:off x="2405989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3F85BEF-C2D1-6D42-A988-EC684C536551}"/>
              </a:ext>
            </a:extLst>
          </p:cNvPr>
          <p:cNvSpPr txBox="1"/>
          <p:nvPr/>
        </p:nvSpPr>
        <p:spPr>
          <a:xfrm>
            <a:off x="1330086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78A8D0-34C2-D14F-AE22-4CBCCD563C4A}"/>
              </a:ext>
            </a:extLst>
          </p:cNvPr>
          <p:cNvSpPr txBox="1"/>
          <p:nvPr/>
        </p:nvSpPr>
        <p:spPr>
          <a:xfrm>
            <a:off x="2143043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A6440F-0CD7-214B-98C6-D86D7FC739D6}"/>
              </a:ext>
            </a:extLst>
          </p:cNvPr>
          <p:cNvSpPr txBox="1"/>
          <p:nvPr/>
        </p:nvSpPr>
        <p:spPr>
          <a:xfrm>
            <a:off x="2752439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552ABB-C5CF-4643-9FA4-FC758255AA8E}"/>
              </a:ext>
            </a:extLst>
          </p:cNvPr>
          <p:cNvSpPr txBox="1"/>
          <p:nvPr/>
        </p:nvSpPr>
        <p:spPr>
          <a:xfrm>
            <a:off x="3158918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9CCF52-C2F7-5E43-A2A9-BDBBC9ED9DC3}"/>
              </a:ext>
            </a:extLst>
          </p:cNvPr>
          <p:cNvSpPr txBox="1"/>
          <p:nvPr/>
        </p:nvSpPr>
        <p:spPr>
          <a:xfrm>
            <a:off x="1380972" y="14161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43824A9-29AE-DC4C-9A6F-94A2CD62B664}"/>
              </a:ext>
            </a:extLst>
          </p:cNvPr>
          <p:cNvSpPr txBox="1"/>
          <p:nvPr/>
        </p:nvSpPr>
        <p:spPr>
          <a:xfrm>
            <a:off x="1933565" y="14161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91913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40043" y="140282"/>
            <a:ext cx="68643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MP4</a:t>
            </a:r>
            <a:r>
              <a:rPr kumimoji="1" lang="ja-JP" altLang="en-US" sz="2000">
                <a:latin typeface="Meiryo" panose="020B0604030504040204" pitchFamily="34" charset="-128"/>
              </a:rPr>
              <a:t>」を選択して、名前は自分の好きなものにします。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その名前のファイルで動画が書き出されます。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保存先は「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デスクトップ</a:t>
            </a:r>
            <a:r>
              <a:rPr kumimoji="1" lang="ja-JP" altLang="en-US" sz="2000">
                <a:latin typeface="Meiryo" panose="020B0604030504040204" pitchFamily="34" charset="-128"/>
              </a:rPr>
              <a:t>」にして　　　　を押します。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9B817B2-DA99-3A46-8DB9-67537CBE5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624" y="2022731"/>
            <a:ext cx="5754818" cy="467579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F8EEC46-BDBC-6648-9CD1-16F56F755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802" y="1488474"/>
            <a:ext cx="825866" cy="407346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F353FE3-ED0B-D54D-AD3A-53DD955A15CD}"/>
              </a:ext>
            </a:extLst>
          </p:cNvPr>
          <p:cNvSpPr/>
          <p:nvPr/>
        </p:nvSpPr>
        <p:spPr>
          <a:xfrm>
            <a:off x="6109100" y="6256136"/>
            <a:ext cx="943342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A59BCCF6-1B08-1849-B3F4-77642A05BC35}"/>
              </a:ext>
            </a:extLst>
          </p:cNvPr>
          <p:cNvSpPr/>
          <p:nvPr/>
        </p:nvSpPr>
        <p:spPr>
          <a:xfrm>
            <a:off x="3273732" y="2982164"/>
            <a:ext cx="2643591" cy="6544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6650AE6D-FBB9-6042-9571-5801CEF554B7}"/>
              </a:ext>
            </a:extLst>
          </p:cNvPr>
          <p:cNvSpPr/>
          <p:nvPr/>
        </p:nvSpPr>
        <p:spPr>
          <a:xfrm>
            <a:off x="1342335" y="2989901"/>
            <a:ext cx="1379843" cy="2472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8D58EBA-7A31-6346-A7FC-C028BFF3BA4B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12" name="吹き出し: 角を丸めた四角形 60">
              <a:extLst>
                <a:ext uri="{FF2B5EF4-FFF2-40B4-BE49-F238E27FC236}">
                  <a16:creationId xmlns:a16="http://schemas.microsoft.com/office/drawing/2014/main" id="{B53CD2AC-7754-3A4D-99C9-B0EA813BFE9B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5F97207-460D-0145-8E0F-AC1CC3B9B08C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「自然の力動画」という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A666335-3B4C-9B4A-8303-EF46486E3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0273F7-38AD-6940-A813-9054A342019F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D23397-0991-994E-BBE1-3710872DC16A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788E1C-F0B2-7D44-83B8-6CB460ACD1D6}"/>
              </a:ext>
            </a:extLst>
          </p:cNvPr>
          <p:cNvSpPr txBox="1"/>
          <p:nvPr/>
        </p:nvSpPr>
        <p:spPr>
          <a:xfrm>
            <a:off x="2244877" y="22746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9EC030-38FB-E84E-8DEB-6EA13F552DC5}"/>
              </a:ext>
            </a:extLst>
          </p:cNvPr>
          <p:cNvSpPr txBox="1"/>
          <p:nvPr/>
        </p:nvSpPr>
        <p:spPr>
          <a:xfrm>
            <a:off x="3605646" y="2274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FE0145-D6C8-6644-A98E-06614D6AB1A2}"/>
              </a:ext>
            </a:extLst>
          </p:cNvPr>
          <p:cNvSpPr txBox="1"/>
          <p:nvPr/>
        </p:nvSpPr>
        <p:spPr>
          <a:xfrm>
            <a:off x="4306551" y="2274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FBBC4D-B745-D242-B405-49F6D56D7EE0}"/>
              </a:ext>
            </a:extLst>
          </p:cNvPr>
          <p:cNvSpPr txBox="1"/>
          <p:nvPr/>
        </p:nvSpPr>
        <p:spPr>
          <a:xfrm>
            <a:off x="5087753" y="22746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B58CE3-C4A9-804D-8D5E-9EE6121D3E67}"/>
              </a:ext>
            </a:extLst>
          </p:cNvPr>
          <p:cNvSpPr txBox="1"/>
          <p:nvPr/>
        </p:nvSpPr>
        <p:spPr>
          <a:xfrm>
            <a:off x="1538857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D908EB-6933-FC4E-B222-D399B4105548}"/>
              </a:ext>
            </a:extLst>
          </p:cNvPr>
          <p:cNvSpPr txBox="1"/>
          <p:nvPr/>
        </p:nvSpPr>
        <p:spPr>
          <a:xfrm>
            <a:off x="3584933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6CAD4F-B99B-3847-B066-DD47B0B33C46}"/>
              </a:ext>
            </a:extLst>
          </p:cNvPr>
          <p:cNvSpPr txBox="1"/>
          <p:nvPr/>
        </p:nvSpPr>
        <p:spPr>
          <a:xfrm>
            <a:off x="4282621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B54E66-BDC7-5D45-89BF-384C8CC68CE1}"/>
              </a:ext>
            </a:extLst>
          </p:cNvPr>
          <p:cNvSpPr txBox="1"/>
          <p:nvPr/>
        </p:nvSpPr>
        <p:spPr>
          <a:xfrm>
            <a:off x="4790420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051110-8DEC-AD48-A6B7-700D3014061B}"/>
              </a:ext>
            </a:extLst>
          </p:cNvPr>
          <p:cNvSpPr txBox="1"/>
          <p:nvPr/>
        </p:nvSpPr>
        <p:spPr>
          <a:xfrm>
            <a:off x="1074833" y="144266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ほぞんさき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938E1-F92D-9C40-ADF9-C6B7DCE23E8D}"/>
              </a:ext>
            </a:extLst>
          </p:cNvPr>
          <p:cNvSpPr txBox="1"/>
          <p:nvPr/>
        </p:nvSpPr>
        <p:spPr>
          <a:xfrm>
            <a:off x="6020544" y="14426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1689F3F-9A74-D74A-876A-1BE59B0F1090}"/>
              </a:ext>
            </a:extLst>
          </p:cNvPr>
          <p:cNvSpPr txBox="1"/>
          <p:nvPr/>
        </p:nvSpPr>
        <p:spPr>
          <a:xfrm>
            <a:off x="4861932" y="470516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しぜん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EF2411C-DA9D-6646-94B2-A184E3E0C580}"/>
              </a:ext>
            </a:extLst>
          </p:cNvPr>
          <p:cNvSpPr txBox="1"/>
          <p:nvPr/>
        </p:nvSpPr>
        <p:spPr>
          <a:xfrm>
            <a:off x="5477898" y="4705165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ちからどうが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95355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4640DC-FF76-0F4F-926B-120E757BC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15" y="1902975"/>
            <a:ext cx="6726621" cy="474017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1371212" y="5038358"/>
            <a:ext cx="2769889" cy="59679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3162C80-A080-524A-B7F3-497399106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01" y="328843"/>
            <a:ext cx="4849884" cy="319372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E7AFD1BF-EDDE-0149-9871-E435D7802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307830" y="4304984"/>
            <a:ext cx="1284717" cy="1847439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096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236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　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A57BFA2-EAE1-354A-8C45-1983EC0E4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069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43D7B10-9EB2-CA47-888B-E69AAE4E5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972" y="2371951"/>
            <a:ext cx="1227003" cy="1955364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B26AE60-99D3-1A4A-A1A7-34F60F63B058}"/>
              </a:ext>
            </a:extLst>
          </p:cNvPr>
          <p:cNvGrpSpPr/>
          <p:nvPr/>
        </p:nvGrpSpPr>
        <p:grpSpPr>
          <a:xfrm>
            <a:off x="635227" y="1035870"/>
            <a:ext cx="5059929" cy="1131840"/>
            <a:chOff x="503636" y="425879"/>
            <a:chExt cx="5059929" cy="113184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9E5379-4FC0-BC4E-A785-2B0B5E366A14}"/>
                </a:ext>
              </a:extLst>
            </p:cNvPr>
            <p:cNvGrpSpPr/>
            <p:nvPr/>
          </p:nvGrpSpPr>
          <p:grpSpPr>
            <a:xfrm>
              <a:off x="2365214" y="425879"/>
              <a:ext cx="3198351" cy="1081159"/>
              <a:chOff x="1577631" y="5085687"/>
              <a:chExt cx="9157043" cy="2132849"/>
            </a:xfrm>
          </p:grpSpPr>
          <p:sp>
            <p:nvSpPr>
              <p:cNvPr id="6" name="吹き出し: 角を丸めた四角形 60">
                <a:extLst>
                  <a:ext uri="{FF2B5EF4-FFF2-40B4-BE49-F238E27FC236}">
                    <a16:creationId xmlns:a16="http://schemas.microsoft.com/office/drawing/2014/main" id="{C0A3E90E-2CAF-BE48-8D2A-7096DACCB896}"/>
                  </a:ext>
                </a:extLst>
              </p:cNvPr>
              <p:cNvSpPr/>
              <p:nvPr/>
            </p:nvSpPr>
            <p:spPr>
              <a:xfrm>
                <a:off x="1577631" y="5113081"/>
                <a:ext cx="9157043" cy="2105455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7709427-63CF-CD43-A81D-FDA533BBF3F1}"/>
                  </a:ext>
                </a:extLst>
              </p:cNvPr>
              <p:cNvSpPr txBox="1"/>
              <p:nvPr/>
            </p:nvSpPr>
            <p:spPr>
              <a:xfrm>
                <a:off x="1818668" y="5085687"/>
                <a:ext cx="8573350" cy="2003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デスクトップの動画の確認はできたかな？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B3F6171B-156D-2A40-91A2-62DC9BBDC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3636" y="539001"/>
              <a:ext cx="1342120" cy="1018718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E58EB6-242D-1244-A987-B2C4B811FE82}"/>
                </a:ext>
              </a:extLst>
            </p:cNvPr>
            <p:cNvSpPr txBox="1"/>
            <p:nvPr/>
          </p:nvSpPr>
          <p:spPr>
            <a:xfrm>
              <a:off x="3870166" y="43976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94D46C1-DC7D-A345-AD1F-D4A5943248F6}"/>
                </a:ext>
              </a:extLst>
            </p:cNvPr>
            <p:cNvSpPr txBox="1"/>
            <p:nvPr/>
          </p:nvSpPr>
          <p:spPr>
            <a:xfrm>
              <a:off x="4457284" y="43976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313AA10-E605-E745-B907-E9CA797D9EC6}"/>
              </a:ext>
            </a:extLst>
          </p:cNvPr>
          <p:cNvGrpSpPr/>
          <p:nvPr/>
        </p:nvGrpSpPr>
        <p:grpSpPr>
          <a:xfrm>
            <a:off x="2176570" y="5221511"/>
            <a:ext cx="4224230" cy="1026863"/>
            <a:chOff x="1577632" y="4600511"/>
            <a:chExt cx="10734376" cy="3951686"/>
          </a:xfrm>
        </p:grpSpPr>
        <p:sp>
          <p:nvSpPr>
            <p:cNvPr id="23" name="吹き出し: 角を丸めた四角形 60">
              <a:extLst>
                <a:ext uri="{FF2B5EF4-FFF2-40B4-BE49-F238E27FC236}">
                  <a16:creationId xmlns:a16="http://schemas.microsoft.com/office/drawing/2014/main" id="{620B1FB4-720E-434F-BF43-E4A1809278AD}"/>
                </a:ext>
              </a:extLst>
            </p:cNvPr>
            <p:cNvSpPr/>
            <p:nvPr/>
          </p:nvSpPr>
          <p:spPr>
            <a:xfrm>
              <a:off x="1577632" y="4643616"/>
              <a:ext cx="10170680" cy="3908581"/>
            </a:xfrm>
            <a:prstGeom prst="wedgeRoundRectCallout">
              <a:avLst>
                <a:gd name="adj1" fmla="val -57437"/>
                <a:gd name="adj2" fmla="val -2376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69AA854-0679-2348-84F4-552E0C7B47EB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908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latin typeface="Meiryo" panose="020B0604030504040204" pitchFamily="34" charset="-128"/>
                </a:rPr>
                <a:t>タイトル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」のテキストを好きなものに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変えるのも良いね！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4F5948AF-15BA-AA4B-842D-098591233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30" y="4697862"/>
            <a:ext cx="1090465" cy="1847439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3CDB2F4-D430-4B4E-8997-F67AFAFF4561}"/>
              </a:ext>
            </a:extLst>
          </p:cNvPr>
          <p:cNvSpPr txBox="1"/>
          <p:nvPr/>
        </p:nvSpPr>
        <p:spPr>
          <a:xfrm>
            <a:off x="2208761" y="57406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8D2F609-7172-F84C-963C-2E6179178EA7}"/>
              </a:ext>
            </a:extLst>
          </p:cNvPr>
          <p:cNvSpPr txBox="1"/>
          <p:nvPr/>
        </p:nvSpPr>
        <p:spPr>
          <a:xfrm>
            <a:off x="4649644" y="525122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す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BCC2F63-D608-5443-92E1-E7B3C9931A6D}"/>
              </a:ext>
            </a:extLst>
          </p:cNvPr>
          <p:cNvSpPr txBox="1"/>
          <p:nvPr/>
        </p:nvSpPr>
        <p:spPr>
          <a:xfrm>
            <a:off x="3239702" y="574067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よ</a:t>
            </a:r>
          </a:p>
        </p:txBody>
      </p:sp>
      <p:sp>
        <p:nvSpPr>
          <p:cNvPr id="31" name="タイトル 2">
            <a:extLst>
              <a:ext uri="{FF2B5EF4-FFF2-40B4-BE49-F238E27FC236}">
                <a16:creationId xmlns:a16="http://schemas.microsoft.com/office/drawing/2014/main" id="{6082FE09-B84B-B443-9B8D-35FDC4335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42" y="289024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142FF28-B5D0-9C4B-B009-448FE07B73A5}"/>
              </a:ext>
            </a:extLst>
          </p:cNvPr>
          <p:cNvSpPr txBox="1"/>
          <p:nvPr/>
        </p:nvSpPr>
        <p:spPr>
          <a:xfrm>
            <a:off x="410958" y="22346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2EC56FB-31E7-8749-A521-569170C6C68C}"/>
              </a:ext>
            </a:extLst>
          </p:cNvPr>
          <p:cNvSpPr txBox="1"/>
          <p:nvPr/>
        </p:nvSpPr>
        <p:spPr>
          <a:xfrm>
            <a:off x="1980493" y="22346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6761358-392C-7445-A240-AA5A13C8BB71}"/>
              </a:ext>
            </a:extLst>
          </p:cNvPr>
          <p:cNvGrpSpPr/>
          <p:nvPr/>
        </p:nvGrpSpPr>
        <p:grpSpPr>
          <a:xfrm>
            <a:off x="687230" y="2675674"/>
            <a:ext cx="5208950" cy="1573602"/>
            <a:chOff x="687230" y="2675674"/>
            <a:chExt cx="5208950" cy="157360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FF4C19BF-ED70-4F4E-9948-B54418AD6B1F}"/>
                </a:ext>
              </a:extLst>
            </p:cNvPr>
            <p:cNvGrpSpPr/>
            <p:nvPr/>
          </p:nvGrpSpPr>
          <p:grpSpPr>
            <a:xfrm>
              <a:off x="687230" y="2675674"/>
              <a:ext cx="5208950" cy="1573602"/>
              <a:chOff x="635227" y="2402715"/>
              <a:chExt cx="5208950" cy="1573602"/>
            </a:xfrm>
          </p:grpSpPr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33329304-B19B-2A4C-B064-A9FBC7CF2A19}"/>
                  </a:ext>
                </a:extLst>
              </p:cNvPr>
              <p:cNvGrpSpPr/>
              <p:nvPr/>
            </p:nvGrpSpPr>
            <p:grpSpPr>
              <a:xfrm>
                <a:off x="635227" y="2402715"/>
                <a:ext cx="5208950" cy="1573602"/>
                <a:chOff x="597583" y="3047176"/>
                <a:chExt cx="5208950" cy="1573602"/>
              </a:xfrm>
            </p:grpSpPr>
            <p:grpSp>
              <p:nvGrpSpPr>
                <p:cNvPr id="10" name="グループ化 9">
                  <a:extLst>
                    <a:ext uri="{FF2B5EF4-FFF2-40B4-BE49-F238E27FC236}">
                      <a16:creationId xmlns:a16="http://schemas.microsoft.com/office/drawing/2014/main" id="{382EBD41-9AA0-7B46-B943-4A89BAE59D78}"/>
                    </a:ext>
                  </a:extLst>
                </p:cNvPr>
                <p:cNvGrpSpPr/>
                <p:nvPr/>
              </p:nvGrpSpPr>
              <p:grpSpPr>
                <a:xfrm>
                  <a:off x="597583" y="3047176"/>
                  <a:ext cx="5208950" cy="1573602"/>
                  <a:chOff x="2991639" y="727906"/>
                  <a:chExt cx="3836415" cy="1806142"/>
                </a:xfrm>
              </p:grpSpPr>
              <p:sp>
                <p:nvSpPr>
                  <p:cNvPr id="11" name="吹き出し: 角を丸めた四角形 19">
                    <a:extLst>
                      <a:ext uri="{FF2B5EF4-FFF2-40B4-BE49-F238E27FC236}">
                        <a16:creationId xmlns:a16="http://schemas.microsoft.com/office/drawing/2014/main" id="{CC6B91AA-2D9C-7F43-8C8A-65B003E63D65}"/>
                      </a:ext>
                    </a:extLst>
                  </p:cNvPr>
                  <p:cNvSpPr/>
                  <p:nvPr/>
                </p:nvSpPr>
                <p:spPr>
                  <a:xfrm>
                    <a:off x="2991639" y="727906"/>
                    <a:ext cx="3723350" cy="1763013"/>
                  </a:xfrm>
                  <a:prstGeom prst="wedgeRoundRectCallout">
                    <a:avLst>
                      <a:gd name="adj1" fmla="val 54071"/>
                      <a:gd name="adj2" fmla="val 18280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12" name="テキスト ボックス 11">
                    <a:extLst>
                      <a:ext uri="{FF2B5EF4-FFF2-40B4-BE49-F238E27FC236}">
                        <a16:creationId xmlns:a16="http://schemas.microsoft.com/office/drawing/2014/main" id="{D97226E2-AFFC-E549-AAB2-571CE9439054}"/>
                      </a:ext>
                    </a:extLst>
                  </p:cNvPr>
                  <p:cNvSpPr txBox="1"/>
                  <p:nvPr/>
                </p:nvSpPr>
                <p:spPr>
                  <a:xfrm>
                    <a:off x="3119129" y="803082"/>
                    <a:ext cx="3708925" cy="17309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確認ができたら、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動画のイメージを変えてみよう！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どんなイメージの動画にしたいかな？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6E586F2D-7061-8B4C-81B3-B3BD5FEF190E}"/>
                    </a:ext>
                  </a:extLst>
                </p:cNvPr>
                <p:cNvSpPr txBox="1"/>
                <p:nvPr/>
              </p:nvSpPr>
              <p:spPr>
                <a:xfrm>
                  <a:off x="757259" y="3172116"/>
                  <a:ext cx="69762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かくにん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402A14C-FB3D-7743-BD97-AFD093C1C056}"/>
                  </a:ext>
                </a:extLst>
              </p:cNvPr>
              <p:cNvSpPr txBox="1"/>
              <p:nvPr/>
            </p:nvSpPr>
            <p:spPr>
              <a:xfrm>
                <a:off x="846974" y="2986977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どうが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CF7370D-34EF-BE4D-B9BC-DACDB02D4F8B}"/>
                  </a:ext>
                </a:extLst>
              </p:cNvPr>
              <p:cNvSpPr txBox="1"/>
              <p:nvPr/>
            </p:nvSpPr>
            <p:spPr>
              <a:xfrm>
                <a:off x="2471639" y="3483874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9218B472-7198-0E4F-A12D-D871F2F8D7AA}"/>
                </a:ext>
              </a:extLst>
            </p:cNvPr>
            <p:cNvSpPr txBox="1"/>
            <p:nvPr/>
          </p:nvSpPr>
          <p:spPr>
            <a:xfrm>
              <a:off x="2521667" y="325993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6313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9CCE07EF-98D6-6842-8531-56880BD79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674" y="2730541"/>
            <a:ext cx="1188177" cy="189349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E31FB898-E726-4C4C-BA1D-880508CAB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53" y="4507660"/>
            <a:ext cx="1188177" cy="2012980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A90A02A6-DFA4-E943-BCCB-2DEF15C53FB5}"/>
              </a:ext>
            </a:extLst>
          </p:cNvPr>
          <p:cNvGrpSpPr/>
          <p:nvPr/>
        </p:nvGrpSpPr>
        <p:grpSpPr>
          <a:xfrm>
            <a:off x="2272437" y="4718662"/>
            <a:ext cx="5603931" cy="2038004"/>
            <a:chOff x="3243335" y="4989242"/>
            <a:chExt cx="4429637" cy="299459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15433F5-9065-A54D-BA0C-36BA7D401CB9}"/>
                </a:ext>
              </a:extLst>
            </p:cNvPr>
            <p:cNvGrpSpPr/>
            <p:nvPr/>
          </p:nvGrpSpPr>
          <p:grpSpPr>
            <a:xfrm>
              <a:off x="3243335" y="4989242"/>
              <a:ext cx="4429637" cy="2994593"/>
              <a:chOff x="1577631" y="5113082"/>
              <a:chExt cx="9678224" cy="2688688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7718E0BA-845D-4A49-A4D6-B6772E6C1B14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55735"/>
                  <a:gd name="adj2" fmla="val -168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1199973C-6BD1-9641-8637-D9CDD9E195DC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39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完成したら、ファイル名を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(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じぶんのなまえ）しょきゅう０５チャレンジ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C2311ED-5CA1-954D-BE91-2E5AF442301E}"/>
                </a:ext>
              </a:extLst>
            </p:cNvPr>
            <p:cNvSpPr txBox="1"/>
            <p:nvPr/>
          </p:nvSpPr>
          <p:spPr>
            <a:xfrm>
              <a:off x="3265729" y="508871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かんせい</a:t>
              </a: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C6F9ADB-9FE8-0F4F-B4FF-AEE80E2D9ACE}"/>
              </a:ext>
            </a:extLst>
          </p:cNvPr>
          <p:cNvSpPr txBox="1"/>
          <p:nvPr/>
        </p:nvSpPr>
        <p:spPr>
          <a:xfrm>
            <a:off x="4292060" y="478636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めい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D774EF4-8670-1C49-872B-9DD5302A2631}"/>
              </a:ext>
            </a:extLst>
          </p:cNvPr>
          <p:cNvSpPr txBox="1"/>
          <p:nvPr/>
        </p:nvSpPr>
        <p:spPr>
          <a:xfrm>
            <a:off x="2473166" y="573812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ほぞん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9D164B84-D9FC-5F4D-ACAE-539C25CB6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98" y="1270909"/>
            <a:ext cx="1507442" cy="1144203"/>
          </a:xfrm>
          <a:prstGeom prst="rect">
            <a:avLst/>
          </a:prstGeom>
        </p:spPr>
      </p:pic>
      <p:sp>
        <p:nvSpPr>
          <p:cNvPr id="76" name="タイトル 2">
            <a:extLst>
              <a:ext uri="{FF2B5EF4-FFF2-40B4-BE49-F238E27FC236}">
                <a16:creationId xmlns:a16="http://schemas.microsoft.com/office/drawing/2014/main" id="{116CCCA8-B5D6-C547-B02F-25627920E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51" y="287864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76A58704-B1C0-E548-B91F-95CE15358961}"/>
              </a:ext>
            </a:extLst>
          </p:cNvPr>
          <p:cNvSpPr txBox="1"/>
          <p:nvPr/>
        </p:nvSpPr>
        <p:spPr>
          <a:xfrm>
            <a:off x="340999" y="20111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10E0037-7245-3F4E-A226-4DE026A67005}"/>
              </a:ext>
            </a:extLst>
          </p:cNvPr>
          <p:cNvSpPr txBox="1"/>
          <p:nvPr/>
        </p:nvSpPr>
        <p:spPr>
          <a:xfrm>
            <a:off x="1905386" y="20111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6FA3AB3-F03B-DE4A-97A9-11BD610420C7}"/>
              </a:ext>
            </a:extLst>
          </p:cNvPr>
          <p:cNvGrpSpPr/>
          <p:nvPr/>
        </p:nvGrpSpPr>
        <p:grpSpPr>
          <a:xfrm>
            <a:off x="1152422" y="2927573"/>
            <a:ext cx="3789247" cy="1508105"/>
            <a:chOff x="1152422" y="2927573"/>
            <a:chExt cx="3789247" cy="1508105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1BEA4F6-452C-664F-8CC0-0D63F961A988}"/>
                </a:ext>
              </a:extLst>
            </p:cNvPr>
            <p:cNvGrpSpPr/>
            <p:nvPr/>
          </p:nvGrpSpPr>
          <p:grpSpPr>
            <a:xfrm>
              <a:off x="1170492" y="2927573"/>
              <a:ext cx="3771177" cy="1508105"/>
              <a:chOff x="1577632" y="4600511"/>
              <a:chExt cx="10170684" cy="4866975"/>
            </a:xfrm>
          </p:grpSpPr>
          <p:sp>
            <p:nvSpPr>
              <p:cNvPr id="19" name="吹き出し: 角を丸めた四角形 60">
                <a:extLst>
                  <a:ext uri="{FF2B5EF4-FFF2-40B4-BE49-F238E27FC236}">
                    <a16:creationId xmlns:a16="http://schemas.microsoft.com/office/drawing/2014/main" id="{057DBBF4-2CDB-DE49-843E-9BA9B00A9396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1" cy="4823869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5D4475B-B79E-EF40-9395-4300852A5A0B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4866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テキストの位置をずらしたり、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音楽の長さを調節すると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もっと良い動画を作れそうだね！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ACB8CF4-5BD5-404E-A0D6-7D1699231397}"/>
                </a:ext>
              </a:extLst>
            </p:cNvPr>
            <p:cNvSpPr txBox="1"/>
            <p:nvPr/>
          </p:nvSpPr>
          <p:spPr>
            <a:xfrm>
              <a:off x="2252593" y="298496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1B010F4E-3306-094F-A65F-270E4C3FCD7B}"/>
                </a:ext>
              </a:extLst>
            </p:cNvPr>
            <p:cNvSpPr txBox="1"/>
            <p:nvPr/>
          </p:nvSpPr>
          <p:spPr>
            <a:xfrm>
              <a:off x="2795537" y="395839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80FC4802-8028-2748-AC28-BB8A6716D171}"/>
                </a:ext>
              </a:extLst>
            </p:cNvPr>
            <p:cNvSpPr txBox="1"/>
            <p:nvPr/>
          </p:nvSpPr>
          <p:spPr>
            <a:xfrm>
              <a:off x="1152422" y="346125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E1587EC0-29EF-7A47-A7AF-C07E78DBBAC6}"/>
                </a:ext>
              </a:extLst>
            </p:cNvPr>
            <p:cNvSpPr txBox="1"/>
            <p:nvPr/>
          </p:nvSpPr>
          <p:spPr>
            <a:xfrm>
              <a:off x="1761377" y="346125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AA82B844-C153-C041-A899-4586C919D2AF}"/>
                </a:ext>
              </a:extLst>
            </p:cNvPr>
            <p:cNvSpPr txBox="1"/>
            <p:nvPr/>
          </p:nvSpPr>
          <p:spPr>
            <a:xfrm>
              <a:off x="2205112" y="395839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AD4C5B5-041A-D247-B591-28804D2182F7}"/>
                </a:ext>
              </a:extLst>
            </p:cNvPr>
            <p:cNvSpPr txBox="1"/>
            <p:nvPr/>
          </p:nvSpPr>
          <p:spPr>
            <a:xfrm>
              <a:off x="2305015" y="346125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ちょうせつ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24F84AE7-C638-2940-A9D4-257708F424F5}"/>
                </a:ext>
              </a:extLst>
            </p:cNvPr>
            <p:cNvSpPr txBox="1"/>
            <p:nvPr/>
          </p:nvSpPr>
          <p:spPr>
            <a:xfrm>
              <a:off x="1825497" y="39583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9A352B2-0EA9-FD44-BBC5-0202362DE365}"/>
              </a:ext>
            </a:extLst>
          </p:cNvPr>
          <p:cNvGrpSpPr/>
          <p:nvPr/>
        </p:nvGrpSpPr>
        <p:grpSpPr>
          <a:xfrm>
            <a:off x="3212616" y="736393"/>
            <a:ext cx="4258207" cy="2000548"/>
            <a:chOff x="3212616" y="736393"/>
            <a:chExt cx="4258207" cy="2000548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3FF4EB0E-6676-AD4A-AA85-C28A163E2AD1}"/>
                </a:ext>
              </a:extLst>
            </p:cNvPr>
            <p:cNvGrpSpPr/>
            <p:nvPr/>
          </p:nvGrpSpPr>
          <p:grpSpPr>
            <a:xfrm>
              <a:off x="3212616" y="736393"/>
              <a:ext cx="4258207" cy="2000548"/>
              <a:chOff x="3248230" y="427054"/>
              <a:chExt cx="4258207" cy="2000548"/>
            </a:xfrm>
          </p:grpSpPr>
          <p:grpSp>
            <p:nvGrpSpPr>
              <p:cNvPr id="61" name="グループ化 60">
                <a:extLst>
                  <a:ext uri="{FF2B5EF4-FFF2-40B4-BE49-F238E27FC236}">
                    <a16:creationId xmlns:a16="http://schemas.microsoft.com/office/drawing/2014/main" id="{4BA66506-F08C-2743-9194-560A4C8DF138}"/>
                  </a:ext>
                </a:extLst>
              </p:cNvPr>
              <p:cNvGrpSpPr/>
              <p:nvPr/>
            </p:nvGrpSpPr>
            <p:grpSpPr>
              <a:xfrm>
                <a:off x="3248230" y="427054"/>
                <a:ext cx="4258207" cy="2000548"/>
                <a:chOff x="2291681" y="0"/>
                <a:chExt cx="4258207" cy="2000548"/>
              </a:xfrm>
            </p:grpSpPr>
            <p:grpSp>
              <p:nvGrpSpPr>
                <p:cNvPr id="62" name="グループ化 61">
                  <a:extLst>
                    <a:ext uri="{FF2B5EF4-FFF2-40B4-BE49-F238E27FC236}">
                      <a16:creationId xmlns:a16="http://schemas.microsoft.com/office/drawing/2014/main" id="{A1052690-4457-274A-8AB2-0BAAC43D2455}"/>
                    </a:ext>
                  </a:extLst>
                </p:cNvPr>
                <p:cNvGrpSpPr/>
                <p:nvPr/>
              </p:nvGrpSpPr>
              <p:grpSpPr>
                <a:xfrm>
                  <a:off x="2291681" y="0"/>
                  <a:ext cx="4258207" cy="2000548"/>
                  <a:chOff x="1154054" y="4600511"/>
                  <a:chExt cx="10594262" cy="8467101"/>
                </a:xfrm>
              </p:grpSpPr>
              <p:sp>
                <p:nvSpPr>
                  <p:cNvPr id="74" name="吹き出し: 角を丸めた四角形 60">
                    <a:extLst>
                      <a:ext uri="{FF2B5EF4-FFF2-40B4-BE49-F238E27FC236}">
                        <a16:creationId xmlns:a16="http://schemas.microsoft.com/office/drawing/2014/main" id="{5E560ADB-439F-9445-896F-B42DB4141C3B}"/>
                      </a:ext>
                    </a:extLst>
                  </p:cNvPr>
                  <p:cNvSpPr/>
                  <p:nvPr/>
                </p:nvSpPr>
                <p:spPr>
                  <a:xfrm>
                    <a:off x="1154054" y="4643609"/>
                    <a:ext cx="10594257" cy="8424003"/>
                  </a:xfrm>
                  <a:prstGeom prst="wedgeRoundRectCallout">
                    <a:avLst>
                      <a:gd name="adj1" fmla="val -61647"/>
                      <a:gd name="adj2" fmla="val 15099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75" name="テキスト ボックス 74">
                    <a:extLst>
                      <a:ext uri="{FF2B5EF4-FFF2-40B4-BE49-F238E27FC236}">
                        <a16:creationId xmlns:a16="http://schemas.microsoft.com/office/drawing/2014/main" id="{AC890051-B664-5445-94E8-0797532D13AF}"/>
                      </a:ext>
                    </a:extLst>
                  </p:cNvPr>
                  <p:cNvSpPr txBox="1"/>
                  <p:nvPr/>
                </p:nvSpPr>
                <p:spPr>
                  <a:xfrm>
                    <a:off x="1577637" y="4600511"/>
                    <a:ext cx="10170679" cy="84671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完成したら、動画を再生して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en-US" altLang="ja-JP" sz="1600" dirty="0">
                        <a:latin typeface="Meiryo" panose="020B0604030504040204" pitchFamily="34" charset="-128"/>
                      </a:rPr>
                      <a:t>1</a:t>
                    </a: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番気に入っている部分を紙に書こう！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どうしてそこが気に入っているのかも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>
                        <a:latin typeface="Meiryo" panose="020B0604030504040204" pitchFamily="34" charset="-128"/>
                      </a:rPr>
                      <a:t>書いてみよう！</a:t>
                    </a: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63" name="テキスト ボックス 62">
                  <a:extLst>
                    <a:ext uri="{FF2B5EF4-FFF2-40B4-BE49-F238E27FC236}">
                      <a16:creationId xmlns:a16="http://schemas.microsoft.com/office/drawing/2014/main" id="{86DAD165-4CDB-FE41-9541-D32BCBE80DA3}"/>
                    </a:ext>
                  </a:extLst>
                </p:cNvPr>
                <p:cNvSpPr txBox="1"/>
                <p:nvPr/>
              </p:nvSpPr>
              <p:spPr>
                <a:xfrm>
                  <a:off x="3687337" y="42923"/>
                  <a:ext cx="56938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どうが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67" name="テキスト ボックス 66">
                  <a:extLst>
                    <a:ext uri="{FF2B5EF4-FFF2-40B4-BE49-F238E27FC236}">
                      <a16:creationId xmlns:a16="http://schemas.microsoft.com/office/drawing/2014/main" id="{76001146-DF4B-4945-9106-729E3DE8C4B1}"/>
                    </a:ext>
                  </a:extLst>
                </p:cNvPr>
                <p:cNvSpPr txBox="1"/>
                <p:nvPr/>
              </p:nvSpPr>
              <p:spPr>
                <a:xfrm>
                  <a:off x="2617173" y="532900"/>
                  <a:ext cx="56938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ばんき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68" name="テキスト ボックス 67">
                  <a:extLst>
                    <a:ext uri="{FF2B5EF4-FFF2-40B4-BE49-F238E27FC236}">
                      <a16:creationId xmlns:a16="http://schemas.microsoft.com/office/drawing/2014/main" id="{7C672766-85C1-B842-8794-CA310943E26D}"/>
                    </a:ext>
                  </a:extLst>
                </p:cNvPr>
                <p:cNvSpPr txBox="1"/>
                <p:nvPr/>
              </p:nvSpPr>
              <p:spPr>
                <a:xfrm>
                  <a:off x="4203559" y="523054"/>
                  <a:ext cx="56938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ぶぶん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70" name="テキスト ボックス 69">
                  <a:extLst>
                    <a:ext uri="{FF2B5EF4-FFF2-40B4-BE49-F238E27FC236}">
                      <a16:creationId xmlns:a16="http://schemas.microsoft.com/office/drawing/2014/main" id="{2425C277-1727-1E4C-BA33-6D6D6BA9F342}"/>
                    </a:ext>
                  </a:extLst>
                </p:cNvPr>
                <p:cNvSpPr txBox="1"/>
                <p:nvPr/>
              </p:nvSpPr>
              <p:spPr>
                <a:xfrm>
                  <a:off x="2473166" y="42923"/>
                  <a:ext cx="69762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かんせい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71" name="テキスト ボックス 70">
                  <a:extLst>
                    <a:ext uri="{FF2B5EF4-FFF2-40B4-BE49-F238E27FC236}">
                      <a16:creationId xmlns:a16="http://schemas.microsoft.com/office/drawing/2014/main" id="{881BD721-3306-C840-B67B-3E1CFDBF9E47}"/>
                    </a:ext>
                  </a:extLst>
                </p:cNvPr>
                <p:cNvSpPr txBox="1"/>
                <p:nvPr/>
              </p:nvSpPr>
              <p:spPr>
                <a:xfrm>
                  <a:off x="4287790" y="42923"/>
                  <a:ext cx="69762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さいせい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  <p:sp>
              <p:nvSpPr>
                <p:cNvPr id="73" name="テキスト ボックス 72">
                  <a:extLst>
                    <a:ext uri="{FF2B5EF4-FFF2-40B4-BE49-F238E27FC236}">
                      <a16:creationId xmlns:a16="http://schemas.microsoft.com/office/drawing/2014/main" id="{C713EF59-601D-E843-A960-AE918D889B84}"/>
                    </a:ext>
                  </a:extLst>
                </p:cNvPr>
                <p:cNvSpPr txBox="1"/>
                <p:nvPr/>
              </p:nvSpPr>
              <p:spPr>
                <a:xfrm>
                  <a:off x="3214672" y="549058"/>
                  <a:ext cx="31290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い</a:t>
                  </a:r>
                  <a:endParaRPr kumimoji="1" lang="en-US" altLang="ja-JP" sz="10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339DCC9B-0625-D144-8C30-A42CD4213630}"/>
                  </a:ext>
                </a:extLst>
              </p:cNvPr>
              <p:cNvSpPr txBox="1"/>
              <p:nvPr/>
            </p:nvSpPr>
            <p:spPr>
              <a:xfrm>
                <a:off x="3470160" y="1950814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か</a:t>
                </a:r>
                <a:endParaRPr kumimoji="1" lang="en-US" altLang="ja-JP" sz="10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11006D5-61F5-0545-9453-EC7DB150BEB1}"/>
                </a:ext>
              </a:extLst>
            </p:cNvPr>
            <p:cNvSpPr txBox="1"/>
            <p:nvPr/>
          </p:nvSpPr>
          <p:spPr>
            <a:xfrm>
              <a:off x="5680645" y="125044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FF34189-81B9-7146-B399-98BFACE28D7C}"/>
                </a:ext>
              </a:extLst>
            </p:cNvPr>
            <p:cNvSpPr txBox="1"/>
            <p:nvPr/>
          </p:nvSpPr>
          <p:spPr>
            <a:xfrm>
              <a:off x="6194609" y="126492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993D609-DD7B-EE47-A982-D46D7938BE17}"/>
                </a:ext>
              </a:extLst>
            </p:cNvPr>
            <p:cNvSpPr txBox="1"/>
            <p:nvPr/>
          </p:nvSpPr>
          <p:spPr>
            <a:xfrm>
              <a:off x="4820198" y="177017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1E256AE-9B3E-F84C-B642-8B5439867061}"/>
                </a:ext>
              </a:extLst>
            </p:cNvPr>
            <p:cNvSpPr txBox="1"/>
            <p:nvPr/>
          </p:nvSpPr>
          <p:spPr>
            <a:xfrm>
              <a:off x="5252734" y="177017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07643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1942</Words>
  <Application>Microsoft Office PowerPoint</Application>
  <PresentationFormat>画面に合わせる (4:3)</PresentationFormat>
  <Paragraphs>573</Paragraphs>
  <Slides>51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51</vt:i4>
      </vt:variant>
    </vt:vector>
  </HeadingPairs>
  <TitlesOfParts>
    <vt:vector size="58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初級第5回　自然を感じる動画を作ろう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間違えてカットした時</vt:lpstr>
      <vt:lpstr>間違えてカットした時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完成動画を編集する</vt:lpstr>
      <vt:lpstr>完成動画を編集する</vt:lpstr>
      <vt:lpstr>完成動画を編集する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