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48" r:id="rId4"/>
  </p:sldMasterIdLst>
  <p:notesMasterIdLst>
    <p:notesMasterId r:id="rId65"/>
  </p:notesMasterIdLst>
  <p:handoutMasterIdLst>
    <p:handoutMasterId r:id="rId66"/>
  </p:handoutMasterIdLst>
  <p:sldIdLst>
    <p:sldId id="404" r:id="rId5"/>
    <p:sldId id="310" r:id="rId6"/>
    <p:sldId id="259" r:id="rId7"/>
    <p:sldId id="469" r:id="rId8"/>
    <p:sldId id="352" r:id="rId9"/>
    <p:sldId id="353" r:id="rId10"/>
    <p:sldId id="464" r:id="rId11"/>
    <p:sldId id="470" r:id="rId12"/>
    <p:sldId id="474" r:id="rId13"/>
    <p:sldId id="433" r:id="rId14"/>
    <p:sldId id="434" r:id="rId15"/>
    <p:sldId id="358" r:id="rId16"/>
    <p:sldId id="439" r:id="rId17"/>
    <p:sldId id="472" r:id="rId18"/>
    <p:sldId id="395" r:id="rId19"/>
    <p:sldId id="362" r:id="rId20"/>
    <p:sldId id="435" r:id="rId21"/>
    <p:sldId id="397" r:id="rId22"/>
    <p:sldId id="398" r:id="rId23"/>
    <p:sldId id="364" r:id="rId24"/>
    <p:sldId id="365" r:id="rId25"/>
    <p:sldId id="366" r:id="rId26"/>
    <p:sldId id="367" r:id="rId27"/>
    <p:sldId id="400" r:id="rId28"/>
    <p:sldId id="401" r:id="rId29"/>
    <p:sldId id="406" r:id="rId30"/>
    <p:sldId id="407" r:id="rId31"/>
    <p:sldId id="473" r:id="rId32"/>
    <p:sldId id="408" r:id="rId33"/>
    <p:sldId id="409" r:id="rId34"/>
    <p:sldId id="410" r:id="rId35"/>
    <p:sldId id="411" r:id="rId36"/>
    <p:sldId id="412" r:id="rId37"/>
    <p:sldId id="413" r:id="rId38"/>
    <p:sldId id="414" r:id="rId39"/>
    <p:sldId id="415" r:id="rId40"/>
    <p:sldId id="416" r:id="rId41"/>
    <p:sldId id="417" r:id="rId42"/>
    <p:sldId id="418" r:id="rId43"/>
    <p:sldId id="419" r:id="rId44"/>
    <p:sldId id="420" r:id="rId45"/>
    <p:sldId id="421" r:id="rId46"/>
    <p:sldId id="422" r:id="rId47"/>
    <p:sldId id="423" r:id="rId48"/>
    <p:sldId id="424" r:id="rId49"/>
    <p:sldId id="425" r:id="rId50"/>
    <p:sldId id="426" r:id="rId51"/>
    <p:sldId id="427" r:id="rId52"/>
    <p:sldId id="428" r:id="rId53"/>
    <p:sldId id="440" r:id="rId54"/>
    <p:sldId id="441" r:id="rId55"/>
    <p:sldId id="382" r:id="rId56"/>
    <p:sldId id="438" r:id="rId57"/>
    <p:sldId id="387" r:id="rId58"/>
    <p:sldId id="388" r:id="rId59"/>
    <p:sldId id="442" r:id="rId60"/>
    <p:sldId id="446" r:id="rId61"/>
    <p:sldId id="430" r:id="rId62"/>
    <p:sldId id="429" r:id="rId63"/>
    <p:sldId id="335" r:id="rId64"/>
  </p:sldIdLst>
  <p:sldSz cx="9144000" cy="6858000" type="screen4x3"/>
  <p:notesSz cx="6858000" cy="9144000"/>
  <p:defaultTextStyle>
    <a:defPPr rtl="0">
      <a:defRPr lang="ja-jp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1C6FD"/>
    <a:srgbClr val="575E75"/>
    <a:srgbClr val="85D4E7"/>
    <a:srgbClr val="067F9C"/>
    <a:srgbClr val="79AE02"/>
    <a:srgbClr val="1DA9BF"/>
    <a:srgbClr val="014E52"/>
    <a:srgbClr val="0C596D"/>
    <a:srgbClr val="03556D"/>
    <a:srgbClr val="145C7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1562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118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9" d="100"/>
          <a:sy n="89" d="100"/>
        </p:scale>
        <p:origin x="3798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63" Type="http://schemas.openxmlformats.org/officeDocument/2006/relationships/slide" Target="slides/slide59.xml"/><Relationship Id="rId68" Type="http://schemas.openxmlformats.org/officeDocument/2006/relationships/viewProps" Target="viewProp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66" Type="http://schemas.openxmlformats.org/officeDocument/2006/relationships/handoutMaster" Target="handoutMasters/handoutMaster1.xml"/><Relationship Id="rId5" Type="http://schemas.openxmlformats.org/officeDocument/2006/relationships/slide" Target="slides/slide1.xml"/><Relationship Id="rId61" Type="http://schemas.openxmlformats.org/officeDocument/2006/relationships/slide" Target="slides/slide57.xml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slide" Target="slides/slide52.xml"/><Relationship Id="rId64" Type="http://schemas.openxmlformats.org/officeDocument/2006/relationships/slide" Target="slides/slide60.xml"/><Relationship Id="rId69" Type="http://schemas.openxmlformats.org/officeDocument/2006/relationships/theme" Target="theme/theme1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slide" Target="slides/slide55.xml"/><Relationship Id="rId67" Type="http://schemas.openxmlformats.org/officeDocument/2006/relationships/presProps" Target="presProps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slide" Target="slides/slide58.xml"/><Relationship Id="rId7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slide" Target="slides/slide56.xml"/><Relationship Id="rId65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9" Type="http://schemas.openxmlformats.org/officeDocument/2006/relationships/slide" Target="slides/slide35.xml"/><Relationship Id="rId34" Type="http://schemas.openxmlformats.org/officeDocument/2006/relationships/slide" Target="slides/slide30.xml"/><Relationship Id="rId50" Type="http://schemas.openxmlformats.org/officeDocument/2006/relationships/slide" Target="slides/slide46.xml"/><Relationship Id="rId55" Type="http://schemas.openxmlformats.org/officeDocument/2006/relationships/slide" Target="slides/slide5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>
            <a:extLst>
              <a:ext uri="{FF2B5EF4-FFF2-40B4-BE49-F238E27FC236}">
                <a16:creationId xmlns:a16="http://schemas.microsoft.com/office/drawing/2014/main" id="{56876A3F-4FE3-4D4F-B92F-16318385074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ja-JP" altLang="en-US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894516C7-1FF3-F44B-93B1-24B9AA324A7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97D3AE85-3212-4814-8B87-FF7ABCA0BF92}" type="datetime1">
              <a:rPr lang="ja-JP" altLang="en-US" smtClean="0">
                <a:latin typeface="Meiryo UI" panose="020B0604030504040204" pitchFamily="50" charset="-128"/>
                <a:ea typeface="Meiryo UI" panose="020B0604030504040204" pitchFamily="50" charset="-128"/>
              </a:rPr>
              <a:t>2022/2/18</a:t>
            </a:fld>
            <a:endParaRPr lang="ja-JP" altLang="en-US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EDC6268A-8AA9-4C40-BEFB-029DF3E8113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ja-JP" altLang="en-US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08E928AC-AE76-324A-BA05-D16BF60C79E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AE62C3C4-9460-4343-9283-24A378E2714B}" type="slidenum">
              <a:rPr lang="en-US" altLang="ja-JP" smtClean="0">
                <a:latin typeface="Meiryo UI" panose="020B0604030504040204" pitchFamily="50" charset="-128"/>
                <a:ea typeface="Meiryo UI" panose="020B0604030504040204" pitchFamily="50" charset="-128"/>
              </a:rPr>
              <a:t>‹#›</a:t>
            </a:fld>
            <a:endParaRPr lang="ja-JP" altLang="en-US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9054897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baseline="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endParaRPr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baseline="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fld id="{5F08A2D6-1316-4A14-9673-025911DEF5CC}" type="datetime1">
              <a:rPr lang="ja-JP" altLang="en-US" smtClean="0"/>
              <a:t>2022/2/18</a:t>
            </a:fld>
            <a:endParaRPr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ja-JP" altLang="en-US" noProof="0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ja-JP" altLang="en-US" noProof="0" dirty="0"/>
              <a:t>マスター テキストのスタイルを編集する</a:t>
            </a:r>
          </a:p>
          <a:p>
            <a:pPr lvl="1" rtl="0"/>
            <a:r>
              <a:rPr lang="ja-JP" altLang="en-US" noProof="0" dirty="0"/>
              <a:t>第 </a:t>
            </a:r>
            <a:r>
              <a:rPr lang="en-US" altLang="ja-JP" noProof="0" dirty="0"/>
              <a:t>2 </a:t>
            </a:r>
            <a:r>
              <a:rPr lang="ja-JP" altLang="en-US" noProof="0" dirty="0"/>
              <a:t>レベル</a:t>
            </a:r>
          </a:p>
          <a:p>
            <a:pPr lvl="2" rtl="0"/>
            <a:r>
              <a:rPr lang="ja-JP" altLang="en-US" noProof="0" dirty="0"/>
              <a:t>第 </a:t>
            </a:r>
            <a:r>
              <a:rPr lang="en-US" altLang="ja-JP" noProof="0" dirty="0"/>
              <a:t>3 </a:t>
            </a:r>
            <a:r>
              <a:rPr lang="ja-JP" altLang="en-US" noProof="0" dirty="0"/>
              <a:t>レベル</a:t>
            </a:r>
          </a:p>
          <a:p>
            <a:pPr lvl="3" rtl="0"/>
            <a:r>
              <a:rPr lang="ja-JP" altLang="en-US" noProof="0" dirty="0"/>
              <a:t>第 </a:t>
            </a:r>
            <a:r>
              <a:rPr lang="en-US" altLang="ja-JP" noProof="0" dirty="0"/>
              <a:t>4 </a:t>
            </a:r>
            <a:r>
              <a:rPr lang="ja-JP" altLang="en-US" noProof="0" dirty="0"/>
              <a:t>レベル</a:t>
            </a:r>
          </a:p>
          <a:p>
            <a:pPr lvl="4" rtl="0"/>
            <a:r>
              <a:rPr lang="ja-JP" altLang="en-US" noProof="0" dirty="0"/>
              <a:t>第 </a:t>
            </a:r>
            <a:r>
              <a:rPr lang="en-US" altLang="ja-JP" noProof="0" dirty="0"/>
              <a:t>5 </a:t>
            </a:r>
            <a:r>
              <a:rPr lang="ja-JP" altLang="en-US" noProof="0" dirty="0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baseline="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endParaRPr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baseline="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fld id="{F6DE8F2A-B3D4-43F2-B39B-CD77F64A1950}" type="slidenum">
              <a:rPr lang="en-US" altLang="ja-JP" smtClean="0"/>
              <a:pPr/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44617796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 baseline="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1pPr>
    <a:lvl2pPr marL="457200" algn="l" defTabSz="914400" rtl="0" eaLnBrk="1" latinLnBrk="0" hangingPunct="1">
      <a:defRPr sz="1200" kern="1200" baseline="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2pPr>
    <a:lvl3pPr marL="914400" algn="l" defTabSz="914400" rtl="0" eaLnBrk="1" latinLnBrk="0" hangingPunct="1">
      <a:defRPr sz="1200" kern="1200" baseline="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3pPr>
    <a:lvl4pPr marL="1371600" algn="l" defTabSz="914400" rtl="0" eaLnBrk="1" latinLnBrk="0" hangingPunct="1">
      <a:defRPr sz="1200" kern="1200" baseline="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4pPr>
    <a:lvl5pPr marL="1828800" algn="l" defTabSz="914400" rtl="0" eaLnBrk="1" latinLnBrk="0" hangingPunct="1">
      <a:defRPr sz="1200" kern="1200" baseline="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1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6814376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3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410856284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6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219473075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58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33315574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と画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図プレースホルダー 35">
            <a:extLst>
              <a:ext uri="{FF2B5EF4-FFF2-40B4-BE49-F238E27FC236}">
                <a16:creationId xmlns:a16="http://schemas.microsoft.com/office/drawing/2014/main" id="{8B934246-87B1-4444-9DCA-06622CAD5507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9144000" cy="4497345"/>
          </a:xfrm>
          <a:custGeom>
            <a:avLst/>
            <a:gdLst>
              <a:gd name="connsiteX0" fmla="*/ 0 w 11944014"/>
              <a:gd name="connsiteY0" fmla="*/ 0 h 4372387"/>
              <a:gd name="connsiteX1" fmla="*/ 11944014 w 11944014"/>
              <a:gd name="connsiteY1" fmla="*/ 0 h 4372387"/>
              <a:gd name="connsiteX2" fmla="*/ 11944014 w 11944014"/>
              <a:gd name="connsiteY2" fmla="*/ 4064314 h 4372387"/>
              <a:gd name="connsiteX3" fmla="*/ 11419539 w 11944014"/>
              <a:gd name="connsiteY3" fmla="*/ 4152711 h 4372387"/>
              <a:gd name="connsiteX4" fmla="*/ 4857299 w 11944014"/>
              <a:gd name="connsiteY4" fmla="*/ 3772522 h 4372387"/>
              <a:gd name="connsiteX5" fmla="*/ 510557 w 11944014"/>
              <a:gd name="connsiteY5" fmla="*/ 3115117 h 4372387"/>
              <a:gd name="connsiteX6" fmla="*/ 0 w 11944014"/>
              <a:gd name="connsiteY6" fmla="*/ 3085767 h 43723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944014" h="4372387">
                <a:moveTo>
                  <a:pt x="0" y="0"/>
                </a:moveTo>
                <a:lnTo>
                  <a:pt x="11944014" y="0"/>
                </a:lnTo>
                <a:lnTo>
                  <a:pt x="11944014" y="4064314"/>
                </a:lnTo>
                <a:lnTo>
                  <a:pt x="11419539" y="4152711"/>
                </a:lnTo>
                <a:cubicBezTo>
                  <a:pt x="10120431" y="4379826"/>
                  <a:pt x="8581267" y="4634432"/>
                  <a:pt x="4857299" y="3772522"/>
                </a:cubicBezTo>
                <a:cubicBezTo>
                  <a:pt x="3261016" y="3403063"/>
                  <a:pt x="1951876" y="3212078"/>
                  <a:pt x="510557" y="3115117"/>
                </a:cubicBezTo>
                <a:lnTo>
                  <a:pt x="0" y="3085767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 dirty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 dirty="0"/>
              <a:t>画像の挿入</a:t>
            </a:r>
          </a:p>
        </p:txBody>
      </p:sp>
      <p:sp>
        <p:nvSpPr>
          <p:cNvPr id="8" name="フリーフォーム:図形 7">
            <a:extLst>
              <a:ext uri="{FF2B5EF4-FFF2-40B4-BE49-F238E27FC236}">
                <a16:creationId xmlns:a16="http://schemas.microsoft.com/office/drawing/2014/main" id="{1E99C6B2-05CE-48A7-8696-CEC64BE74DF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custGeom>
            <a:avLst/>
            <a:gdLst>
              <a:gd name="connsiteX0" fmla="*/ 123993 w 12192001"/>
              <a:gd name="connsiteY0" fmla="*/ 123993 h 6858000"/>
              <a:gd name="connsiteX1" fmla="*/ 123993 w 12192001"/>
              <a:gd name="connsiteY1" fmla="*/ 3209760 h 6858000"/>
              <a:gd name="connsiteX2" fmla="*/ 634550 w 12192001"/>
              <a:gd name="connsiteY2" fmla="*/ 3239110 h 6858000"/>
              <a:gd name="connsiteX3" fmla="*/ 4981292 w 12192001"/>
              <a:gd name="connsiteY3" fmla="*/ 3896515 h 6858000"/>
              <a:gd name="connsiteX4" fmla="*/ 11543532 w 12192001"/>
              <a:gd name="connsiteY4" fmla="*/ 4276704 h 6858000"/>
              <a:gd name="connsiteX5" fmla="*/ 12068007 w 12192001"/>
              <a:gd name="connsiteY5" fmla="*/ 4188307 h 6858000"/>
              <a:gd name="connsiteX6" fmla="*/ 12068007 w 12192001"/>
              <a:gd name="connsiteY6" fmla="*/ 123993 h 6858000"/>
              <a:gd name="connsiteX7" fmla="*/ 0 w 12192001"/>
              <a:gd name="connsiteY7" fmla="*/ 0 h 6858000"/>
              <a:gd name="connsiteX8" fmla="*/ 12192000 w 12192001"/>
              <a:gd name="connsiteY8" fmla="*/ 0 h 6858000"/>
              <a:gd name="connsiteX9" fmla="*/ 12192000 w 12192001"/>
              <a:gd name="connsiteY9" fmla="*/ 4167393 h 6858000"/>
              <a:gd name="connsiteX10" fmla="*/ 12192001 w 12192001"/>
              <a:gd name="connsiteY10" fmla="*/ 4167393 h 6858000"/>
              <a:gd name="connsiteX11" fmla="*/ 12192001 w 12192001"/>
              <a:gd name="connsiteY11" fmla="*/ 4799849 h 6858000"/>
              <a:gd name="connsiteX12" fmla="*/ 12192001 w 12192001"/>
              <a:gd name="connsiteY12" fmla="*/ 4950491 h 6858000"/>
              <a:gd name="connsiteX13" fmla="*/ 12192001 w 12192001"/>
              <a:gd name="connsiteY13" fmla="*/ 6858000 h 6858000"/>
              <a:gd name="connsiteX14" fmla="*/ 12192000 w 12192001"/>
              <a:gd name="connsiteY14" fmla="*/ 6858000 h 6858000"/>
              <a:gd name="connsiteX15" fmla="*/ 1 w 12192001"/>
              <a:gd name="connsiteY15" fmla="*/ 6858000 h 6858000"/>
              <a:gd name="connsiteX16" fmla="*/ 0 w 12192001"/>
              <a:gd name="connsiteY1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2192001" h="6858000">
                <a:moveTo>
                  <a:pt x="123993" y="123993"/>
                </a:moveTo>
                <a:lnTo>
                  <a:pt x="123993" y="3209760"/>
                </a:lnTo>
                <a:lnTo>
                  <a:pt x="634550" y="3239110"/>
                </a:lnTo>
                <a:cubicBezTo>
                  <a:pt x="2075869" y="3336071"/>
                  <a:pt x="3385009" y="3527056"/>
                  <a:pt x="4981292" y="3896515"/>
                </a:cubicBezTo>
                <a:cubicBezTo>
                  <a:pt x="8705260" y="4758425"/>
                  <a:pt x="10244424" y="4503819"/>
                  <a:pt x="11543532" y="4276704"/>
                </a:cubicBezTo>
                <a:lnTo>
                  <a:pt x="12068007" y="4188307"/>
                </a:lnTo>
                <a:lnTo>
                  <a:pt x="12068007" y="123993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4167393"/>
                </a:lnTo>
                <a:lnTo>
                  <a:pt x="12192001" y="4167393"/>
                </a:lnTo>
                <a:lnTo>
                  <a:pt x="12192001" y="4799849"/>
                </a:lnTo>
                <a:lnTo>
                  <a:pt x="12192001" y="4950491"/>
                </a:lnTo>
                <a:lnTo>
                  <a:pt x="12192001" y="6858000"/>
                </a:lnTo>
                <a:lnTo>
                  <a:pt x="12192000" y="6858000"/>
                </a:lnTo>
                <a:lnTo>
                  <a:pt x="1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 dirty="0">
              <a:solidFill>
                <a:schemeClr val="tx1"/>
              </a:solidFill>
              <a:latin typeface="UD デジタル 教科書体 NP-R" panose="02020400000000000000" pitchFamily="18" charset="-128"/>
              <a:ea typeface="UD デジタル 教科書体 NP-R" panose="02020400000000000000" pitchFamily="18" charset="-128"/>
            </a:endParaRPr>
          </a:p>
        </p:txBody>
      </p:sp>
      <p:sp>
        <p:nvSpPr>
          <p:cNvPr id="3" name="サブタイトル 2">
            <a:extLst>
              <a:ext uri="{FF2B5EF4-FFF2-40B4-BE49-F238E27FC236}">
                <a16:creationId xmlns:a16="http://schemas.microsoft.com/office/drawing/2014/main" id="{FA174F0C-3444-43F9-9DFF-354C44272A6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21153" y="5603183"/>
            <a:ext cx="6858000" cy="282321"/>
          </a:xfrm>
        </p:spPr>
        <p:txBody>
          <a:bodyPr vert="horz" lIns="91440" tIns="45720" rIns="91440" bIns="45720" rtlCol="0">
            <a:spAutoFit/>
          </a:bodyPr>
          <a:lstStyle>
            <a:lvl1pPr marL="0" indent="0">
              <a:buNone/>
              <a:defRPr lang="en-GB" sz="1350" baseline="0" dirty="0">
                <a:solidFill>
                  <a:schemeClr val="accent2">
                    <a:lumMod val="50000"/>
                  </a:schemeClr>
                </a:solidFill>
                <a:latin typeface="UD デジタル 教科書体 NP-R" panose="02020400000000000000" pitchFamily="18" charset="-128"/>
                <a:ea typeface="UD デジタル 教科書体 NP-R" panose="02020400000000000000" pitchFamily="18" charset="-128"/>
              </a:defRPr>
            </a:lvl1pPr>
          </a:lstStyle>
          <a:p>
            <a:pPr marL="171446" lvl="0" indent="-171446" rtl="0"/>
            <a:r>
              <a:rPr lang="ja-JP" altLang="en-US" noProof="0" dirty="0"/>
              <a:t>サブタイトル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0E11612A-63A3-4175-9F77-FA03CCD38D4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21153" y="5053805"/>
            <a:ext cx="7955280" cy="549381"/>
          </a:xfrm>
        </p:spPr>
        <p:txBody>
          <a:bodyPr vert="horz" lIns="91440" tIns="45720" rIns="91440" bIns="45720" rtlCol="0" anchor="b">
            <a:spAutoFit/>
          </a:bodyPr>
          <a:lstStyle>
            <a:lvl1pPr>
              <a:defRPr lang="en-GB" sz="3300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0" lvl="0" rtl="0"/>
            <a:r>
              <a:rPr lang="ja-JP" altLang="en-US" noProof="0" dirty="0"/>
              <a:t>タイトル</a:t>
            </a:r>
          </a:p>
        </p:txBody>
      </p:sp>
      <p:sp>
        <p:nvSpPr>
          <p:cNvPr id="11" name="長方形 10">
            <a:extLst>
              <a:ext uri="{FF2B5EF4-FFF2-40B4-BE49-F238E27FC236}">
                <a16:creationId xmlns:a16="http://schemas.microsoft.com/office/drawing/2014/main" id="{45C25376-E6F9-4E5A-A81D-E7FA342FB230}"/>
              </a:ext>
            </a:extLst>
          </p:cNvPr>
          <p:cNvSpPr/>
          <p:nvPr userDrawn="1"/>
        </p:nvSpPr>
        <p:spPr>
          <a:xfrm>
            <a:off x="326572" y="4726452"/>
            <a:ext cx="54428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C4B94609-D15A-43A0-B247-A9041AEEB9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1704841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 2 と画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図プレースホルダー 4">
            <a:extLst>
              <a:ext uri="{FF2B5EF4-FFF2-40B4-BE49-F238E27FC236}">
                <a16:creationId xmlns:a16="http://schemas.microsoft.com/office/drawing/2014/main" id="{D314F9CD-0693-4A94-A67A-F71413300A64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3" y="0"/>
            <a:ext cx="9143999" cy="3962400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 dirty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3" name="サブタイトル 2">
            <a:extLst>
              <a:ext uri="{FF2B5EF4-FFF2-40B4-BE49-F238E27FC236}">
                <a16:creationId xmlns:a16="http://schemas.microsoft.com/office/drawing/2014/main" id="{FA174F0C-3444-43F9-9DFF-354C44272A6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21153" y="5603183"/>
            <a:ext cx="6858000" cy="279307"/>
          </a:xfrm>
        </p:spPr>
        <p:txBody>
          <a:bodyPr vert="horz" lIns="91440" tIns="45720" rIns="91440" bIns="45720" rtlCol="0">
            <a:spAutoFit/>
          </a:bodyPr>
          <a:lstStyle>
            <a:lvl1pPr marL="0" indent="0">
              <a:buNone/>
              <a:defRPr lang="en-GB" sz="1350" baseline="0" dirty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171446" lvl="0" indent="-171446" rtl="0"/>
            <a:r>
              <a:rPr lang="ja-JP" altLang="en-US" noProof="0"/>
              <a:t>サブタイトル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0E11612A-63A3-4175-9F77-FA03CCD38D4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21153" y="5053805"/>
            <a:ext cx="7955280" cy="549381"/>
          </a:xfrm>
        </p:spPr>
        <p:txBody>
          <a:bodyPr vert="horz" lIns="91440" tIns="45720" rIns="91440" bIns="45720" rtlCol="0" anchor="b">
            <a:spAutoFit/>
          </a:bodyPr>
          <a:lstStyle>
            <a:lvl1pPr>
              <a:defRPr lang="en-GB" sz="3300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0" lvl="0" rtl="0"/>
            <a:r>
              <a:rPr lang="ja-JP" altLang="en-US" noProof="0"/>
              <a:t>タイトル</a:t>
            </a:r>
          </a:p>
        </p:txBody>
      </p:sp>
      <p:sp>
        <p:nvSpPr>
          <p:cNvPr id="11" name="長方形 10">
            <a:extLst>
              <a:ext uri="{FF2B5EF4-FFF2-40B4-BE49-F238E27FC236}">
                <a16:creationId xmlns:a16="http://schemas.microsoft.com/office/drawing/2014/main" id="{45C25376-E6F9-4E5A-A81D-E7FA342FB230}"/>
              </a:ext>
            </a:extLst>
          </p:cNvPr>
          <p:cNvSpPr/>
          <p:nvPr userDrawn="1"/>
        </p:nvSpPr>
        <p:spPr>
          <a:xfrm>
            <a:off x="326572" y="4726452"/>
            <a:ext cx="54428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長方形 3">
            <a:extLst>
              <a:ext uri="{FF2B5EF4-FFF2-40B4-BE49-F238E27FC236}">
                <a16:creationId xmlns:a16="http://schemas.microsoft.com/office/drawing/2014/main" id="{7B386286-CEE2-E94A-BBC0-0A3723EB14DE}"/>
              </a:ext>
            </a:extLst>
          </p:cNvPr>
          <p:cNvSpPr/>
          <p:nvPr userDrawn="1"/>
        </p:nvSpPr>
        <p:spPr>
          <a:xfrm>
            <a:off x="8256674" y="6220326"/>
            <a:ext cx="649705" cy="63767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24B9EF11-1292-4338-8025-9F4410129735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5397571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画像を含むセクション ヘッダー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フリーフォーム:図形 11">
            <a:extLst>
              <a:ext uri="{FF2B5EF4-FFF2-40B4-BE49-F238E27FC236}">
                <a16:creationId xmlns:a16="http://schemas.microsoft.com/office/drawing/2014/main" id="{6D24BA90-E7BA-471E-AA13-3329EDCD80A2}"/>
              </a:ext>
            </a:extLst>
          </p:cNvPr>
          <p:cNvSpPr/>
          <p:nvPr userDrawn="1"/>
        </p:nvSpPr>
        <p:spPr>
          <a:xfrm flipV="1">
            <a:off x="-1" y="-3"/>
            <a:ext cx="9144001" cy="6858003"/>
          </a:xfrm>
          <a:custGeom>
            <a:avLst/>
            <a:gdLst>
              <a:gd name="connsiteX0" fmla="*/ 9171734 w 12192001"/>
              <a:gd name="connsiteY0" fmla="*/ 2269381 h 6858003"/>
              <a:gd name="connsiteX1" fmla="*/ 4981292 w 12192001"/>
              <a:gd name="connsiteY1" fmla="*/ 1670903 h 6858003"/>
              <a:gd name="connsiteX2" fmla="*/ 634550 w 12192001"/>
              <a:gd name="connsiteY2" fmla="*/ 1013497 h 6858003"/>
              <a:gd name="connsiteX3" fmla="*/ 123993 w 12192001"/>
              <a:gd name="connsiteY3" fmla="*/ 984148 h 6858003"/>
              <a:gd name="connsiteX4" fmla="*/ 123993 w 12192001"/>
              <a:gd name="connsiteY4" fmla="*/ 123993 h 6858003"/>
              <a:gd name="connsiteX5" fmla="*/ 12068007 w 12192001"/>
              <a:gd name="connsiteY5" fmla="*/ 123993 h 6858003"/>
              <a:gd name="connsiteX6" fmla="*/ 12068007 w 12192001"/>
              <a:gd name="connsiteY6" fmla="*/ 1962695 h 6858003"/>
              <a:gd name="connsiteX7" fmla="*/ 11543532 w 12192001"/>
              <a:gd name="connsiteY7" fmla="*/ 2051091 h 6858003"/>
              <a:gd name="connsiteX8" fmla="*/ 9171734 w 12192001"/>
              <a:gd name="connsiteY8" fmla="*/ 2269381 h 6858003"/>
              <a:gd name="connsiteX9" fmla="*/ 1 w 12192001"/>
              <a:gd name="connsiteY9" fmla="*/ 6858003 h 6858003"/>
              <a:gd name="connsiteX10" fmla="*/ 12192001 w 12192001"/>
              <a:gd name="connsiteY10" fmla="*/ 6858003 h 6858003"/>
              <a:gd name="connsiteX11" fmla="*/ 12192001 w 12192001"/>
              <a:gd name="connsiteY11" fmla="*/ 2724879 h 6858003"/>
              <a:gd name="connsiteX12" fmla="*/ 12192001 w 12192001"/>
              <a:gd name="connsiteY12" fmla="*/ 2477360 h 6858003"/>
              <a:gd name="connsiteX13" fmla="*/ 12192001 w 12192001"/>
              <a:gd name="connsiteY13" fmla="*/ 1941781 h 6858003"/>
              <a:gd name="connsiteX14" fmla="*/ 12192000 w 12192001"/>
              <a:gd name="connsiteY14" fmla="*/ 1941781 h 6858003"/>
              <a:gd name="connsiteX15" fmla="*/ 12192000 w 12192001"/>
              <a:gd name="connsiteY15" fmla="*/ 0 h 6858003"/>
              <a:gd name="connsiteX16" fmla="*/ 0 w 12192001"/>
              <a:gd name="connsiteY16" fmla="*/ 0 h 6858003"/>
              <a:gd name="connsiteX17" fmla="*/ 0 w 12192001"/>
              <a:gd name="connsiteY17" fmla="*/ 6858000 h 6858003"/>
              <a:gd name="connsiteX18" fmla="*/ 1 w 12192001"/>
              <a:gd name="connsiteY18" fmla="*/ 6858000 h 68580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2192001" h="6858003">
                <a:moveTo>
                  <a:pt x="9171734" y="2269381"/>
                </a:moveTo>
                <a:cubicBezTo>
                  <a:pt x="8159059" y="2253684"/>
                  <a:pt x="6843276" y="2101858"/>
                  <a:pt x="4981292" y="1670903"/>
                </a:cubicBezTo>
                <a:cubicBezTo>
                  <a:pt x="3385010" y="1301444"/>
                  <a:pt x="2075869" y="1110459"/>
                  <a:pt x="634550" y="1013497"/>
                </a:cubicBezTo>
                <a:lnTo>
                  <a:pt x="123993" y="984148"/>
                </a:lnTo>
                <a:lnTo>
                  <a:pt x="123993" y="123993"/>
                </a:lnTo>
                <a:lnTo>
                  <a:pt x="12068007" y="123993"/>
                </a:lnTo>
                <a:lnTo>
                  <a:pt x="12068007" y="1962695"/>
                </a:lnTo>
                <a:lnTo>
                  <a:pt x="11543532" y="2051091"/>
                </a:lnTo>
                <a:cubicBezTo>
                  <a:pt x="10893978" y="2164649"/>
                  <a:pt x="10184410" y="2285079"/>
                  <a:pt x="9171734" y="2269381"/>
                </a:cubicBezTo>
                <a:close/>
                <a:moveTo>
                  <a:pt x="1" y="6858003"/>
                </a:moveTo>
                <a:lnTo>
                  <a:pt x="12192001" y="6858003"/>
                </a:lnTo>
                <a:lnTo>
                  <a:pt x="12192001" y="2724879"/>
                </a:lnTo>
                <a:lnTo>
                  <a:pt x="12192001" y="2477360"/>
                </a:lnTo>
                <a:lnTo>
                  <a:pt x="12192001" y="1941781"/>
                </a:lnTo>
                <a:lnTo>
                  <a:pt x="12192000" y="1941781"/>
                </a:lnTo>
                <a:lnTo>
                  <a:pt x="12192000" y="0"/>
                </a:lnTo>
                <a:lnTo>
                  <a:pt x="0" y="0"/>
                </a:lnTo>
                <a:lnTo>
                  <a:pt x="0" y="6858000"/>
                </a:lnTo>
                <a:lnTo>
                  <a:pt x="1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1" name="図プレースホルダー 10">
            <a:extLst>
              <a:ext uri="{FF2B5EF4-FFF2-40B4-BE49-F238E27FC236}">
                <a16:creationId xmlns:a16="http://schemas.microsoft.com/office/drawing/2014/main" id="{9467520A-F508-4AA5-BBCF-30AE2B312E04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4515035"/>
            <a:ext cx="9144000" cy="2342965"/>
          </a:xfrm>
          <a:custGeom>
            <a:avLst/>
            <a:gdLst>
              <a:gd name="connsiteX0" fmla="*/ 9047741 w 11944014"/>
              <a:gd name="connsiteY0" fmla="*/ 1387 h 2146775"/>
              <a:gd name="connsiteX1" fmla="*/ 11419539 w 11944014"/>
              <a:gd name="connsiteY1" fmla="*/ 219677 h 2146775"/>
              <a:gd name="connsiteX2" fmla="*/ 11944014 w 11944014"/>
              <a:gd name="connsiteY2" fmla="*/ 308073 h 2146775"/>
              <a:gd name="connsiteX3" fmla="*/ 11944014 w 11944014"/>
              <a:gd name="connsiteY3" fmla="*/ 2146775 h 2146775"/>
              <a:gd name="connsiteX4" fmla="*/ 0 w 11944014"/>
              <a:gd name="connsiteY4" fmla="*/ 2146775 h 2146775"/>
              <a:gd name="connsiteX5" fmla="*/ 0 w 11944014"/>
              <a:gd name="connsiteY5" fmla="*/ 1286620 h 2146775"/>
              <a:gd name="connsiteX6" fmla="*/ 510557 w 11944014"/>
              <a:gd name="connsiteY6" fmla="*/ 1257271 h 2146775"/>
              <a:gd name="connsiteX7" fmla="*/ 4857299 w 11944014"/>
              <a:gd name="connsiteY7" fmla="*/ 599865 h 2146775"/>
              <a:gd name="connsiteX8" fmla="*/ 9047741 w 11944014"/>
              <a:gd name="connsiteY8" fmla="*/ 1387 h 2146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944014" h="2146775">
                <a:moveTo>
                  <a:pt x="9047741" y="1387"/>
                </a:moveTo>
                <a:cubicBezTo>
                  <a:pt x="10060417" y="-14311"/>
                  <a:pt x="10769985" y="106119"/>
                  <a:pt x="11419539" y="219677"/>
                </a:cubicBezTo>
                <a:lnTo>
                  <a:pt x="11944014" y="308073"/>
                </a:lnTo>
                <a:lnTo>
                  <a:pt x="11944014" y="2146775"/>
                </a:lnTo>
                <a:lnTo>
                  <a:pt x="0" y="2146775"/>
                </a:lnTo>
                <a:lnTo>
                  <a:pt x="0" y="1286620"/>
                </a:lnTo>
                <a:lnTo>
                  <a:pt x="510557" y="1257271"/>
                </a:lnTo>
                <a:cubicBezTo>
                  <a:pt x="1951876" y="1160309"/>
                  <a:pt x="3261017" y="969324"/>
                  <a:pt x="4857299" y="599865"/>
                </a:cubicBezTo>
                <a:cubicBezTo>
                  <a:pt x="6719283" y="168910"/>
                  <a:pt x="8035066" y="17084"/>
                  <a:pt x="9047741" y="1387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 dirty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8C9A3716-1F35-4634-B53D-27722735B2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2514" y="1611383"/>
            <a:ext cx="7249886" cy="746846"/>
          </a:xfrm>
        </p:spPr>
        <p:txBody>
          <a:bodyPr rtlCol="0" anchor="t">
            <a:noAutofit/>
          </a:bodyPr>
          <a:lstStyle>
            <a:lvl1pPr>
              <a:defRPr sz="3600" spc="-113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セクション ヘッダー </a:t>
            </a:r>
            <a:r>
              <a:rPr lang="en-US" altLang="ja-JP" noProof="0"/>
              <a:t>1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96A4796-E4C0-42FE-9F82-5D46B8789E2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22514" y="2464429"/>
            <a:ext cx="7249886" cy="221599"/>
          </a:xfrm>
        </p:spPr>
        <p:txBody>
          <a:bodyPr tIns="0" bIns="0" rtlCol="0">
            <a:spAutoFit/>
          </a:bodyPr>
          <a:lstStyle>
            <a:lvl1pPr marL="0" indent="0">
              <a:buNone/>
              <a:defRPr sz="1600" baseline="0">
                <a:solidFill>
                  <a:schemeClr val="accent3"/>
                </a:solidFill>
                <a:ea typeface="Meiryo UI" panose="020B0604030504040204" pitchFamily="50" charset="-128"/>
              </a:defRPr>
            </a:lvl1pPr>
            <a:lvl2pPr marL="34289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ja-JP" altLang="en-US" noProof="0" dirty="0"/>
              <a:t>サブタイトル</a:t>
            </a:r>
          </a:p>
        </p:txBody>
      </p:sp>
      <p:sp>
        <p:nvSpPr>
          <p:cNvPr id="13" name="長方形 12">
            <a:extLst>
              <a:ext uri="{FF2B5EF4-FFF2-40B4-BE49-F238E27FC236}">
                <a16:creationId xmlns:a16="http://schemas.microsoft.com/office/drawing/2014/main" id="{560C8850-C2CD-4E0B-AA6F-6B884EB94B4B}"/>
              </a:ext>
            </a:extLst>
          </p:cNvPr>
          <p:cNvSpPr/>
          <p:nvPr userDrawn="1"/>
        </p:nvSpPr>
        <p:spPr>
          <a:xfrm>
            <a:off x="326572" y="1532049"/>
            <a:ext cx="54428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350A3AA2-7D54-487F-8AD2-09E0D950B455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8391393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画像を含むセクション ヘッダー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図プレースホルダー 4">
            <a:extLst>
              <a:ext uri="{FF2B5EF4-FFF2-40B4-BE49-F238E27FC236}">
                <a16:creationId xmlns:a16="http://schemas.microsoft.com/office/drawing/2014/main" id="{A836EFBB-5449-47CB-96D6-CB08287F755D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3" y="0"/>
            <a:ext cx="9143999" cy="6858000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 dirty="0">
                <a:solidFill>
                  <a:schemeClr val="tx1"/>
                </a:solidFill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8C9A3716-1F35-4634-B53D-27722735B2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2514" y="3860800"/>
            <a:ext cx="7249886" cy="1686720"/>
          </a:xfrm>
        </p:spPr>
        <p:txBody>
          <a:bodyPr rtlCol="0" anchor="b">
            <a:noAutofit/>
          </a:bodyPr>
          <a:lstStyle>
            <a:lvl1pPr>
              <a:defRPr sz="3600" spc="-113" baseline="0">
                <a:solidFill>
                  <a:schemeClr val="bg1"/>
                </a:solidFill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セクション ヘッダー </a:t>
            </a:r>
            <a:r>
              <a:rPr lang="en-US" altLang="ja-JP" noProof="0"/>
              <a:t>2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96A4796-E4C0-42FE-9F82-5D46B8789E2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22514" y="5610175"/>
            <a:ext cx="7249886" cy="166199"/>
          </a:xfrm>
        </p:spPr>
        <p:txBody>
          <a:bodyPr tIns="0" bIns="0" rtlCol="0">
            <a:spAutoFit/>
          </a:bodyPr>
          <a:lstStyle>
            <a:lvl1pPr marL="0" indent="0">
              <a:buNone/>
              <a:defRPr sz="1200" baseline="0">
                <a:solidFill>
                  <a:schemeClr val="bg1"/>
                </a:solidFill>
                <a:ea typeface="Meiryo UI" panose="020B0604030504040204" pitchFamily="50" charset="-128"/>
              </a:defRPr>
            </a:lvl1pPr>
            <a:lvl2pPr marL="34289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ja-JP" altLang="en-US" noProof="0"/>
              <a:t>サブタイトル</a:t>
            </a:r>
          </a:p>
        </p:txBody>
      </p:sp>
      <p:sp>
        <p:nvSpPr>
          <p:cNvPr id="8" name="長方形 7">
            <a:extLst>
              <a:ext uri="{FF2B5EF4-FFF2-40B4-BE49-F238E27FC236}">
                <a16:creationId xmlns:a16="http://schemas.microsoft.com/office/drawing/2014/main" id="{5B68A07C-35C9-40A7-8487-9EAD314C595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スライド番号プレースホルダー 5">
            <a:extLst>
              <a:ext uri="{FF2B5EF4-FFF2-40B4-BE49-F238E27FC236}">
                <a16:creationId xmlns:a16="http://schemas.microsoft.com/office/drawing/2014/main" id="{CE9143E8-1B27-4F08-9F20-BE30B14AC24E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845FF900-D87B-4A4B-8BA8-D7A372486CC1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5470558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とコンテンツ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フレーム 7">
            <a:extLst>
              <a:ext uri="{FF2B5EF4-FFF2-40B4-BE49-F238E27FC236}">
                <a16:creationId xmlns:a16="http://schemas.microsoft.com/office/drawing/2014/main" id="{53B0C39E-3796-4132-81FF-5A58EAF300A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長方形 8">
            <a:extLst>
              <a:ext uri="{FF2B5EF4-FFF2-40B4-BE49-F238E27FC236}">
                <a16:creationId xmlns:a16="http://schemas.microsoft.com/office/drawing/2014/main" id="{C8943364-C409-4EE8-8020-9809E6B2B1A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スライド番号プレースホルダー 5">
            <a:extLst>
              <a:ext uri="{FF2B5EF4-FFF2-40B4-BE49-F238E27FC236}">
                <a16:creationId xmlns:a16="http://schemas.microsoft.com/office/drawing/2014/main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00F7C607-177E-BC4B-9F1D-E0CD83EF04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0" name="コンテンツ プレースホルダー 2">
            <a:extLst>
              <a:ext uri="{FF2B5EF4-FFF2-40B4-BE49-F238E27FC236}">
                <a16:creationId xmlns:a16="http://schemas.microsoft.com/office/drawing/2014/main" id="{3B7F86AE-7774-0B40-8944-DF91C77B02F3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34739" y="1463040"/>
            <a:ext cx="6023201" cy="4770098"/>
          </a:xfrm>
        </p:spPr>
        <p:txBody>
          <a:bodyPr rtlCol="0">
            <a:noAutofit/>
          </a:bodyPr>
          <a:lstStyle>
            <a:lvl1pPr>
              <a:lnSpc>
                <a:spcPct val="200000"/>
              </a:lnSpc>
              <a:spcBef>
                <a:spcPts val="450"/>
              </a:spcBef>
              <a:spcAft>
                <a:spcPts val="900"/>
              </a:spcAft>
              <a:defRPr sz="200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1pPr>
            <a:lvl2pPr>
              <a:lnSpc>
                <a:spcPct val="200000"/>
              </a:lnSpc>
              <a:spcBef>
                <a:spcPts val="450"/>
              </a:spcBef>
              <a:spcAft>
                <a:spcPts val="900"/>
              </a:spcAft>
              <a:defRPr sz="200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2pPr>
            <a:lvl3pPr>
              <a:lnSpc>
                <a:spcPct val="200000"/>
              </a:lnSpc>
              <a:spcBef>
                <a:spcPts val="450"/>
              </a:spcBef>
              <a:spcAft>
                <a:spcPts val="900"/>
              </a:spcAft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3pPr>
            <a:lvl4pPr>
              <a:defRPr sz="1050"/>
            </a:lvl4pPr>
            <a:lvl5pPr>
              <a:defRPr sz="1050"/>
            </a:lvl5pPr>
          </a:lstStyle>
          <a:p>
            <a:pPr lvl="0" rtl="0"/>
            <a:r>
              <a:rPr lang="ja-JP" altLang="en-US" noProof="0" dirty="0"/>
              <a:t>マスター テキストのスタイルを編集する</a:t>
            </a:r>
          </a:p>
          <a:p>
            <a:pPr lvl="1" rtl="0"/>
            <a:r>
              <a:rPr lang="ja-JP" altLang="en-US" noProof="0" dirty="0"/>
              <a:t>第 </a:t>
            </a:r>
            <a:r>
              <a:rPr lang="en-US" altLang="ja-JP" noProof="0" dirty="0"/>
              <a:t>2 </a:t>
            </a:r>
            <a:r>
              <a:rPr lang="ja-JP" altLang="en-US" noProof="0" dirty="0"/>
              <a:t>レベル</a:t>
            </a:r>
          </a:p>
          <a:p>
            <a:pPr lvl="2" rtl="0"/>
            <a:r>
              <a:rPr lang="ja-JP" altLang="en-US" noProof="0" dirty="0"/>
              <a:t>第 </a:t>
            </a:r>
            <a:r>
              <a:rPr lang="en-US" altLang="ja-JP" noProof="0" dirty="0"/>
              <a:t>3 </a:t>
            </a:r>
            <a:r>
              <a:rPr lang="ja-JP" altLang="en-US" noProof="0" dirty="0"/>
              <a:t>レベル</a:t>
            </a:r>
          </a:p>
        </p:txBody>
      </p:sp>
      <p:sp>
        <p:nvSpPr>
          <p:cNvPr id="2" name="フッター プレースホルダー 1">
            <a:extLst>
              <a:ext uri="{FF2B5EF4-FFF2-40B4-BE49-F238E27FC236}">
                <a16:creationId xmlns:a16="http://schemas.microsoft.com/office/drawing/2014/main" id="{CE0E0E20-F611-46E3-8C9D-5D39152C228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6301253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EDEB162-E699-464C-B2EE-136D517A9B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 vert="horz" wrap="square" lIns="91440" tIns="45720" rIns="91440" bIns="45720" rtlCol="0" anchor="ctr">
            <a:spAutoFit/>
          </a:bodyPr>
          <a:lstStyle>
            <a:lvl1pPr>
              <a:defRPr lang="en-GB" sz="2700" spc="-45" baseline="0" dirty="0"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72618346-1C0B-46DB-AAA6-71C865DE85FE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2692174" y="1323684"/>
            <a:ext cx="6023201" cy="4770098"/>
          </a:xfrm>
        </p:spPr>
        <p:txBody>
          <a:bodyPr rtlCol="0">
            <a:noAutofit/>
          </a:bodyPr>
          <a:lstStyle>
            <a:lvl1pPr>
              <a:lnSpc>
                <a:spcPct val="100000"/>
              </a:lnSpc>
              <a:spcBef>
                <a:spcPts val="450"/>
              </a:spcBef>
              <a:spcAft>
                <a:spcPts val="900"/>
              </a:spcAft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1pPr>
            <a:lvl2pPr>
              <a:lnSpc>
                <a:spcPct val="100000"/>
              </a:lnSpc>
              <a:spcBef>
                <a:spcPts val="450"/>
              </a:spcBef>
              <a:spcAft>
                <a:spcPts val="900"/>
              </a:spcAft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2pPr>
            <a:lvl3pPr>
              <a:lnSpc>
                <a:spcPct val="100000"/>
              </a:lnSpc>
              <a:spcBef>
                <a:spcPts val="450"/>
              </a:spcBef>
              <a:spcAft>
                <a:spcPts val="900"/>
              </a:spcAft>
              <a:defRPr sz="105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3pPr>
            <a:lvl4pPr>
              <a:defRPr sz="1050"/>
            </a:lvl4pPr>
            <a:lvl5pPr>
              <a:defRPr sz="1050"/>
            </a:lvl5pPr>
          </a:lstStyle>
          <a:p>
            <a:pPr lvl="0" rtl="0"/>
            <a:r>
              <a:rPr lang="ja-JP" altLang="en-US" noProof="0" dirty="0"/>
              <a:t>マスター テキストのスタイルを編集する</a:t>
            </a:r>
          </a:p>
          <a:p>
            <a:pPr lvl="1" rtl="0"/>
            <a:r>
              <a:rPr lang="ja-JP" altLang="en-US" noProof="0" dirty="0"/>
              <a:t>第 </a:t>
            </a:r>
            <a:r>
              <a:rPr lang="en-US" altLang="ja-JP" noProof="0" dirty="0"/>
              <a:t>2 </a:t>
            </a:r>
            <a:r>
              <a:rPr lang="ja-JP" altLang="en-US" noProof="0" dirty="0"/>
              <a:t>レベル</a:t>
            </a:r>
          </a:p>
          <a:p>
            <a:pPr lvl="2" rtl="0"/>
            <a:r>
              <a:rPr lang="ja-JP" altLang="en-US" noProof="0" dirty="0"/>
              <a:t>第 </a:t>
            </a:r>
            <a:r>
              <a:rPr lang="en-US" altLang="ja-JP" noProof="0" dirty="0"/>
              <a:t>3 </a:t>
            </a:r>
            <a:r>
              <a:rPr lang="ja-JP" altLang="en-US" noProof="0" dirty="0"/>
              <a:t>レベル</a:t>
            </a: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" name="フッター プレースホルダー 5">
            <a:extLst>
              <a:ext uri="{FF2B5EF4-FFF2-40B4-BE49-F238E27FC236}">
                <a16:creationId xmlns:a16="http://schemas.microsoft.com/office/drawing/2014/main" id="{5CF34E29-AC3B-4EDA-9337-F256FB26B8E8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0932014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" name="タイトル 2">
            <a:extLst>
              <a:ext uri="{FF2B5EF4-FFF2-40B4-BE49-F238E27FC236}">
                <a16:creationId xmlns:a16="http://schemas.microsoft.com/office/drawing/2014/main" id="{05328109-BF43-024A-B25B-C69E4098CF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4" name="フッター プレースホルダー 5">
            <a:extLst>
              <a:ext uri="{FF2B5EF4-FFF2-40B4-BE49-F238E27FC236}">
                <a16:creationId xmlns:a16="http://schemas.microsoft.com/office/drawing/2014/main" id="{1956D662-20CE-48DA-B57A-26F7272F3E5D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145184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較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フレーム 7">
            <a:extLst>
              <a:ext uri="{FF2B5EF4-FFF2-40B4-BE49-F238E27FC236}">
                <a16:creationId xmlns:a16="http://schemas.microsoft.com/office/drawing/2014/main" id="{53B0C39E-3796-4132-81FF-5A58EAF300A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長方形 8">
            <a:extLst>
              <a:ext uri="{FF2B5EF4-FFF2-40B4-BE49-F238E27FC236}">
                <a16:creationId xmlns:a16="http://schemas.microsoft.com/office/drawing/2014/main" id="{C8943364-C409-4EE8-8020-9809E6B2B1A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スライド番号プレースホルダー 5">
            <a:extLst>
              <a:ext uri="{FF2B5EF4-FFF2-40B4-BE49-F238E27FC236}">
                <a16:creationId xmlns:a16="http://schemas.microsoft.com/office/drawing/2014/main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00F7C607-177E-BC4B-9F1D-E0CD83EF04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6" name="テキスト プレースホルダー 4">
            <a:extLst>
              <a:ext uri="{FF2B5EF4-FFF2-40B4-BE49-F238E27FC236}">
                <a16:creationId xmlns:a16="http://schemas.microsoft.com/office/drawing/2014/main" id="{1F05F3BA-65F5-4621-807B-C8B857D01CA9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4829175" y="1463351"/>
            <a:ext cx="3886200" cy="487003"/>
          </a:xfrm>
        </p:spPr>
        <p:txBody>
          <a:bodyPr rtlCol="0" anchor="b">
            <a:normAutofit/>
          </a:bodyPr>
          <a:lstStyle>
            <a:lvl1pPr marL="0" indent="0">
              <a:buNone/>
              <a:defRPr sz="1200" b="1" baseline="0">
                <a:solidFill>
                  <a:schemeClr val="accent6"/>
                </a:solidFill>
                <a:ea typeface="Meiryo UI" panose="020B0604030504040204" pitchFamily="50" charset="-128"/>
              </a:defRPr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8" name="コンテンツ プレースホルダー 5">
            <a:extLst>
              <a:ext uri="{FF2B5EF4-FFF2-40B4-BE49-F238E27FC236}">
                <a16:creationId xmlns:a16="http://schemas.microsoft.com/office/drawing/2014/main" id="{CDF89E18-CCB2-4D69-AB77-CAB656EC211C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4829176" y="2149311"/>
            <a:ext cx="3886201" cy="4040352"/>
          </a:xfrm>
        </p:spPr>
        <p:txBody>
          <a:bodyPr rtlCol="0">
            <a:normAutofit/>
          </a:bodyPr>
          <a:lstStyle>
            <a:lvl1pPr>
              <a:defRPr sz="1050" baseline="0">
                <a:ea typeface="Meiryo UI" panose="020B0604030504040204" pitchFamily="50" charset="-128"/>
              </a:defRPr>
            </a:lvl1pPr>
            <a:lvl2pPr>
              <a:defRPr sz="1050" baseline="0">
                <a:ea typeface="Meiryo UI" panose="020B0604030504040204" pitchFamily="50" charset="-128"/>
              </a:defRPr>
            </a:lvl2pPr>
            <a:lvl3pPr>
              <a:defRPr sz="1050" baseline="0">
                <a:ea typeface="Meiryo UI" panose="020B0604030504040204" pitchFamily="50" charset="-128"/>
              </a:defRPr>
            </a:lvl3pPr>
            <a:lvl4pPr>
              <a:defRPr sz="1050" baseline="0">
                <a:ea typeface="Meiryo UI" panose="020B0604030504040204" pitchFamily="50" charset="-128"/>
              </a:defRPr>
            </a:lvl4pPr>
            <a:lvl5pPr>
              <a:defRPr sz="1050" baseline="0"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19" name="テキスト プレースホルダー 2">
            <a:extLst>
              <a:ext uri="{FF2B5EF4-FFF2-40B4-BE49-F238E27FC236}">
                <a16:creationId xmlns:a16="http://schemas.microsoft.com/office/drawing/2014/main" id="{986F9159-693C-4325-939A-8C6869B2246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334738" y="1463351"/>
            <a:ext cx="3980090" cy="487003"/>
          </a:xfrm>
        </p:spPr>
        <p:txBody>
          <a:bodyPr rtlCol="0" anchor="b">
            <a:normAutofit/>
          </a:bodyPr>
          <a:lstStyle>
            <a:lvl1pPr marL="0" indent="0">
              <a:buNone/>
              <a:defRPr sz="1200" b="1" baseline="0">
                <a:solidFill>
                  <a:schemeClr val="accent3"/>
                </a:solidFill>
                <a:ea typeface="Meiryo UI" panose="020B0604030504040204" pitchFamily="50" charset="-128"/>
              </a:defRPr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20" name="コンテンツ プレースホルダー 3">
            <a:extLst>
              <a:ext uri="{FF2B5EF4-FFF2-40B4-BE49-F238E27FC236}">
                <a16:creationId xmlns:a16="http://schemas.microsoft.com/office/drawing/2014/main" id="{BEA361C8-0231-48E8-965E-6BB6D606C9FC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334737" y="2149311"/>
            <a:ext cx="3980092" cy="4040352"/>
          </a:xfrm>
        </p:spPr>
        <p:txBody>
          <a:bodyPr rtlCol="0">
            <a:normAutofit/>
          </a:bodyPr>
          <a:lstStyle>
            <a:lvl1pPr>
              <a:defRPr sz="1050" baseline="0">
                <a:ea typeface="Meiryo UI" panose="020B0604030504040204" pitchFamily="50" charset="-128"/>
              </a:defRPr>
            </a:lvl1pPr>
            <a:lvl2pPr>
              <a:defRPr sz="1050" baseline="0">
                <a:ea typeface="Meiryo UI" panose="020B0604030504040204" pitchFamily="50" charset="-128"/>
              </a:defRPr>
            </a:lvl2pPr>
            <a:lvl3pPr>
              <a:defRPr sz="1050" baseline="0">
                <a:ea typeface="Meiryo UI" panose="020B0604030504040204" pitchFamily="50" charset="-128"/>
              </a:defRPr>
            </a:lvl3pPr>
            <a:lvl4pPr>
              <a:defRPr sz="1050" baseline="0">
                <a:ea typeface="Meiryo UI" panose="020B0604030504040204" pitchFamily="50" charset="-128"/>
              </a:defRPr>
            </a:lvl4pPr>
            <a:lvl5pPr>
              <a:defRPr sz="1050" baseline="0"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11" name="フッター プレースホルダー 5">
            <a:extLst>
              <a:ext uri="{FF2B5EF4-FFF2-40B4-BE49-F238E27FC236}">
                <a16:creationId xmlns:a16="http://schemas.microsoft.com/office/drawing/2014/main" id="{A912C864-FAEA-4D9B-92EB-89C0BCBBB948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0159633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較の白の背景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FF7966C8-8738-4743-AE43-80F0C197B6C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28626" y="1509626"/>
            <a:ext cx="3675290" cy="334508"/>
          </a:xfrm>
        </p:spPr>
        <p:txBody>
          <a:bodyPr rtlCol="0">
            <a:noAutofit/>
          </a:bodyPr>
          <a:lstStyle>
            <a:lvl1pPr marL="0" indent="0" algn="l">
              <a:buNone/>
              <a:defRPr sz="1200" b="1" baseline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0" name="テキスト プレースホルダー 8">
            <a:extLst>
              <a:ext uri="{FF2B5EF4-FFF2-40B4-BE49-F238E27FC236}">
                <a16:creationId xmlns:a16="http://schemas.microsoft.com/office/drawing/2014/main" id="{3F93C618-7612-42AB-B890-45E85BD492F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040085" y="1509626"/>
            <a:ext cx="3675290" cy="334508"/>
          </a:xfrm>
        </p:spPr>
        <p:txBody>
          <a:bodyPr rtlCol="0">
            <a:noAutofit/>
          </a:bodyPr>
          <a:lstStyle>
            <a:lvl1pPr marL="0" indent="0" algn="l">
              <a:buNone/>
              <a:defRPr sz="1200" b="1" baseline="0">
                <a:solidFill>
                  <a:schemeClr val="accent6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2" name="テキスト プレースホルダー 8">
            <a:extLst>
              <a:ext uri="{FF2B5EF4-FFF2-40B4-BE49-F238E27FC236}">
                <a16:creationId xmlns:a16="http://schemas.microsoft.com/office/drawing/2014/main" id="{B1885C44-356C-410C-B697-9BA0E285822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28626" y="2156690"/>
            <a:ext cx="3675290" cy="3561943"/>
          </a:xfrm>
        </p:spPr>
        <p:txBody>
          <a:bodyPr rtlCol="0">
            <a:noAutofit/>
          </a:bodyPr>
          <a:lstStyle>
            <a:lvl1pPr marL="0" indent="0" algn="l"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3" name="テキスト プレースホルダー 8">
            <a:extLst>
              <a:ext uri="{FF2B5EF4-FFF2-40B4-BE49-F238E27FC236}">
                <a16:creationId xmlns:a16="http://schemas.microsoft.com/office/drawing/2014/main" id="{464BC696-49A6-4328-BB42-5566BAC00F8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040085" y="2156690"/>
            <a:ext cx="3675290" cy="3561943"/>
          </a:xfrm>
        </p:spPr>
        <p:txBody>
          <a:bodyPr rtlCol="0">
            <a:noAutofit/>
          </a:bodyPr>
          <a:lstStyle>
            <a:lvl1pPr marL="0" indent="0" algn="l"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3" name="タイトル 2">
            <a:extLst>
              <a:ext uri="{FF2B5EF4-FFF2-40B4-BE49-F238E27FC236}">
                <a16:creationId xmlns:a16="http://schemas.microsoft.com/office/drawing/2014/main" id="{E0FB9F81-CC7F-5244-95A6-279BE4B51A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8" name="フッター プレースホルダー 5">
            <a:extLst>
              <a:ext uri="{FF2B5EF4-FFF2-40B4-BE49-F238E27FC236}">
                <a16:creationId xmlns:a16="http://schemas.microsoft.com/office/drawing/2014/main" id="{FB0FCFCB-76B7-4D89-A656-BB9E5DFB7A74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4402533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写真 + 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EDEB162-E699-464C-B2EE-136D517A9B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 vert="horz" wrap="square" lIns="91440" tIns="45720" rIns="91440" bIns="45720" rtlCol="0" anchor="ctr">
            <a:spAutoFit/>
          </a:bodyPr>
          <a:lstStyle>
            <a:lvl1pPr>
              <a:defRPr lang="en-GB" sz="2700" spc="-45" baseline="0" dirty="0"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5" name="図プレースホルダー 4">
            <a:extLst>
              <a:ext uri="{FF2B5EF4-FFF2-40B4-BE49-F238E27FC236}">
                <a16:creationId xmlns:a16="http://schemas.microsoft.com/office/drawing/2014/main" id="{92C6531E-FB8E-4000-B873-B745C681E2F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1248881"/>
            <a:ext cx="9144000" cy="2119313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FF7966C8-8738-4743-AE43-80F0C197B6C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51430" y="3802065"/>
            <a:ext cx="7338060" cy="334508"/>
          </a:xfrm>
        </p:spPr>
        <p:txBody>
          <a:bodyPr rtlCol="0">
            <a:noAutofit/>
          </a:bodyPr>
          <a:lstStyle>
            <a:lvl1pPr marL="0" indent="0" algn="l">
              <a:buNone/>
              <a:defRPr sz="1200" b="1" baseline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2" name="テキスト プレースホルダー 8">
            <a:extLst>
              <a:ext uri="{FF2B5EF4-FFF2-40B4-BE49-F238E27FC236}">
                <a16:creationId xmlns:a16="http://schemas.microsoft.com/office/drawing/2014/main" id="{B1885C44-356C-410C-B697-9BA0E285822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51430" y="4294303"/>
            <a:ext cx="7338060" cy="1737360"/>
          </a:xfrm>
        </p:spPr>
        <p:txBody>
          <a:bodyPr rtlCol="0">
            <a:noAutofit/>
          </a:bodyPr>
          <a:lstStyle>
            <a:lvl1pPr marL="0" indent="0" algn="l"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5" name="長方形 14">
            <a:extLst>
              <a:ext uri="{FF2B5EF4-FFF2-40B4-BE49-F238E27FC236}">
                <a16:creationId xmlns:a16="http://schemas.microsoft.com/office/drawing/2014/main" id="{05951AB2-D568-4A7E-9408-FADC8BED4119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フッター プレースホルダー 5">
            <a:extLst>
              <a:ext uri="{FF2B5EF4-FFF2-40B4-BE49-F238E27FC236}">
                <a16:creationId xmlns:a16="http://schemas.microsoft.com/office/drawing/2014/main" id="{C3108621-4D6A-4686-836A-54E08952BAA7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4241479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写真 + 3 つのセクショ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" name="図プレースホルダー 4">
            <a:extLst>
              <a:ext uri="{FF2B5EF4-FFF2-40B4-BE49-F238E27FC236}">
                <a16:creationId xmlns:a16="http://schemas.microsoft.com/office/drawing/2014/main" id="{92C6531E-FB8E-4000-B873-B745C681E2F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1248881"/>
            <a:ext cx="9144000" cy="2119313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FF7966C8-8738-4743-AE43-80F0C197B6C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51432" y="3802065"/>
            <a:ext cx="2115571" cy="334508"/>
          </a:xfrm>
        </p:spPr>
        <p:txBody>
          <a:bodyPr rtlCol="0">
            <a:noAutofit/>
          </a:bodyPr>
          <a:lstStyle>
            <a:lvl1pPr marL="0" indent="0" algn="ctr">
              <a:buNone/>
              <a:defRPr sz="1200" b="1" baseline="0">
                <a:solidFill>
                  <a:schemeClr val="accent6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0" name="テキスト プレースホルダー 8">
            <a:extLst>
              <a:ext uri="{FF2B5EF4-FFF2-40B4-BE49-F238E27FC236}">
                <a16:creationId xmlns:a16="http://schemas.microsoft.com/office/drawing/2014/main" id="{3F93C618-7612-42AB-B890-45E85BD492F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467272" y="3802065"/>
            <a:ext cx="2115571" cy="334508"/>
          </a:xfrm>
        </p:spPr>
        <p:txBody>
          <a:bodyPr rtlCol="0">
            <a:noAutofit/>
          </a:bodyPr>
          <a:lstStyle>
            <a:lvl1pPr marL="0" indent="0" algn="ctr">
              <a:buNone/>
              <a:defRPr sz="1200" b="1" baseline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1" name="テキスト プレースホルダー 8">
            <a:extLst>
              <a:ext uri="{FF2B5EF4-FFF2-40B4-BE49-F238E27FC236}">
                <a16:creationId xmlns:a16="http://schemas.microsoft.com/office/drawing/2014/main" id="{08664829-F6FB-4E31-BF5C-C895ADF2BA7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477002" y="3802065"/>
            <a:ext cx="2115571" cy="334508"/>
          </a:xfrm>
        </p:spPr>
        <p:txBody>
          <a:bodyPr rtlCol="0">
            <a:noAutofit/>
          </a:bodyPr>
          <a:lstStyle>
            <a:lvl1pPr marL="0" indent="0" algn="ctr">
              <a:buNone/>
              <a:defRPr sz="1200" b="1" baseline="0">
                <a:solidFill>
                  <a:schemeClr val="accent5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2" name="テキスト プレースホルダー 8">
            <a:extLst>
              <a:ext uri="{FF2B5EF4-FFF2-40B4-BE49-F238E27FC236}">
                <a16:creationId xmlns:a16="http://schemas.microsoft.com/office/drawing/2014/main" id="{B1885C44-356C-410C-B697-9BA0E285822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51432" y="4294303"/>
            <a:ext cx="2115571" cy="1496898"/>
          </a:xfrm>
        </p:spPr>
        <p:txBody>
          <a:bodyPr rtlCol="0">
            <a:noAutofit/>
          </a:bodyPr>
          <a:lstStyle>
            <a:lvl1pPr marL="0" indent="0" algn="l">
              <a:spcAft>
                <a:spcPts val="450"/>
              </a:spcAft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3" name="テキスト プレースホルダー 8">
            <a:extLst>
              <a:ext uri="{FF2B5EF4-FFF2-40B4-BE49-F238E27FC236}">
                <a16:creationId xmlns:a16="http://schemas.microsoft.com/office/drawing/2014/main" id="{464BC696-49A6-4328-BB42-5566BAC00F8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467272" y="4294303"/>
            <a:ext cx="2115571" cy="1496898"/>
          </a:xfrm>
        </p:spPr>
        <p:txBody>
          <a:bodyPr rtlCol="0">
            <a:noAutofit/>
          </a:bodyPr>
          <a:lstStyle>
            <a:lvl1pPr marL="0" indent="0" algn="l">
              <a:spcAft>
                <a:spcPts val="450"/>
              </a:spcAft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4" name="テキスト プレースホルダー 8">
            <a:extLst>
              <a:ext uri="{FF2B5EF4-FFF2-40B4-BE49-F238E27FC236}">
                <a16:creationId xmlns:a16="http://schemas.microsoft.com/office/drawing/2014/main" id="{7E9E558E-F7EF-4347-AD3C-FDB2A9BCF618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477002" y="4294303"/>
            <a:ext cx="2115571" cy="1496898"/>
          </a:xfrm>
        </p:spPr>
        <p:txBody>
          <a:bodyPr rtlCol="0">
            <a:noAutofit/>
          </a:bodyPr>
          <a:lstStyle>
            <a:lvl1pPr marL="0" indent="0" algn="l">
              <a:spcAft>
                <a:spcPts val="450"/>
              </a:spcAft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3" name="タイトル 2">
            <a:extLst>
              <a:ext uri="{FF2B5EF4-FFF2-40B4-BE49-F238E27FC236}">
                <a16:creationId xmlns:a16="http://schemas.microsoft.com/office/drawing/2014/main" id="{B9AD2AC4-32E8-BC46-848C-BEA37118CB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5" name="フッター プレースホルダー 5">
            <a:extLst>
              <a:ext uri="{FF2B5EF4-FFF2-40B4-BE49-F238E27FC236}">
                <a16:creationId xmlns:a16="http://schemas.microsoft.com/office/drawing/2014/main" id="{CB1B2997-2B47-4693-A150-7B23575E572A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55448194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ページの半分の写真 + 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図プレースホルダー 4">
            <a:extLst>
              <a:ext uri="{FF2B5EF4-FFF2-40B4-BE49-F238E27FC236}">
                <a16:creationId xmlns:a16="http://schemas.microsoft.com/office/drawing/2014/main" id="{679784BB-7CDD-484B-8F47-9CF1D79993F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724400" y="0"/>
            <a:ext cx="4419600" cy="6858000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8EDEB162-E699-464C-B2EE-136D517A9B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8" y="618429"/>
            <a:ext cx="3878036" cy="840230"/>
          </a:xfrm>
        </p:spPr>
        <p:txBody>
          <a:bodyPr vert="horz" wrap="square" lIns="91440" tIns="45720" rIns="91440" bIns="45720" rtlCol="0" anchor="ctr">
            <a:spAutoFit/>
          </a:bodyPr>
          <a:lstStyle>
            <a:lvl1pPr>
              <a:defRPr lang="en-GB" sz="2700" spc="-45" baseline="0" dirty="0"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FF7966C8-8738-4743-AE43-80F0C197B6C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28627" y="2061165"/>
            <a:ext cx="3784147" cy="334508"/>
          </a:xfrm>
        </p:spPr>
        <p:txBody>
          <a:bodyPr rtlCol="0">
            <a:noAutofit/>
          </a:bodyPr>
          <a:lstStyle>
            <a:lvl1pPr marL="0" indent="0" algn="l">
              <a:buNone/>
              <a:defRPr sz="1200" b="1" baseline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2" name="テキスト プレースホルダー 8">
            <a:extLst>
              <a:ext uri="{FF2B5EF4-FFF2-40B4-BE49-F238E27FC236}">
                <a16:creationId xmlns:a16="http://schemas.microsoft.com/office/drawing/2014/main" id="{B1885C44-356C-410C-B697-9BA0E285822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28627" y="2708232"/>
            <a:ext cx="3784147" cy="3561943"/>
          </a:xfrm>
        </p:spPr>
        <p:txBody>
          <a:bodyPr rtlCol="0">
            <a:noAutofit/>
          </a:bodyPr>
          <a:lstStyle>
            <a:lvl1pPr marL="0" indent="0" algn="l"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8" name="長方形 7">
            <a:extLst>
              <a:ext uri="{FF2B5EF4-FFF2-40B4-BE49-F238E27FC236}">
                <a16:creationId xmlns:a16="http://schemas.microsoft.com/office/drawing/2014/main" id="{1E6A75B6-7B4E-496F-A846-0FFBB6E1D164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0" name="スライド番号プレースホルダー 5">
            <a:extLst>
              <a:ext uri="{FF2B5EF4-FFF2-40B4-BE49-F238E27FC236}">
                <a16:creationId xmlns:a16="http://schemas.microsoft.com/office/drawing/2014/main" id="{7648ACB4-9C22-4636-800F-578055A5BC10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3" name="フッター プレースホルダー 5">
            <a:extLst>
              <a:ext uri="{FF2B5EF4-FFF2-40B4-BE49-F238E27FC236}">
                <a16:creationId xmlns:a16="http://schemas.microsoft.com/office/drawing/2014/main" id="{67E162F8-0D13-4C5A-A8F3-643DA6745FFC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04387245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フローチャート:ドキュメント 3">
            <a:extLst>
              <a:ext uri="{FF2B5EF4-FFF2-40B4-BE49-F238E27FC236}">
                <a16:creationId xmlns:a16="http://schemas.microsoft.com/office/drawing/2014/main" id="{D5C833BC-89A8-4D28-9D63-F45F14D694BF}"/>
              </a:ext>
            </a:extLst>
          </p:cNvPr>
          <p:cNvSpPr/>
          <p:nvPr userDrawn="1"/>
        </p:nvSpPr>
        <p:spPr>
          <a:xfrm flipH="1">
            <a:off x="92991" y="124955"/>
            <a:ext cx="8965061" cy="4408002"/>
          </a:xfrm>
          <a:custGeom>
            <a:avLst/>
            <a:gdLst>
              <a:gd name="connsiteX0" fmla="*/ 0 w 21600"/>
              <a:gd name="connsiteY0" fmla="*/ 0 h 21600"/>
              <a:gd name="connsiteX1" fmla="*/ 21600 w 21600"/>
              <a:gd name="connsiteY1" fmla="*/ 0 h 21600"/>
              <a:gd name="connsiteX2" fmla="*/ 21600 w 21600"/>
              <a:gd name="connsiteY2" fmla="*/ 17322 h 21600"/>
              <a:gd name="connsiteX3" fmla="*/ 0 w 21600"/>
              <a:gd name="connsiteY3" fmla="*/ 20172 h 21600"/>
              <a:gd name="connsiteX4" fmla="*/ 0 w 21600"/>
              <a:gd name="connsiteY4" fmla="*/ 0 h 21600"/>
              <a:gd name="connsiteX0" fmla="*/ 17 w 21617"/>
              <a:gd name="connsiteY0" fmla="*/ 0 h 23765"/>
              <a:gd name="connsiteX1" fmla="*/ 21617 w 21617"/>
              <a:gd name="connsiteY1" fmla="*/ 0 h 23765"/>
              <a:gd name="connsiteX2" fmla="*/ 21617 w 21617"/>
              <a:gd name="connsiteY2" fmla="*/ 17322 h 23765"/>
              <a:gd name="connsiteX3" fmla="*/ 0 w 21617"/>
              <a:gd name="connsiteY3" fmla="*/ 22875 h 23765"/>
              <a:gd name="connsiteX4" fmla="*/ 17 w 21617"/>
              <a:gd name="connsiteY4" fmla="*/ 0 h 23765"/>
              <a:gd name="connsiteX0" fmla="*/ 17 w 21617"/>
              <a:gd name="connsiteY0" fmla="*/ 0 h 24368"/>
              <a:gd name="connsiteX1" fmla="*/ 21617 w 21617"/>
              <a:gd name="connsiteY1" fmla="*/ 0 h 24368"/>
              <a:gd name="connsiteX2" fmla="*/ 21617 w 21617"/>
              <a:gd name="connsiteY2" fmla="*/ 17322 h 24368"/>
              <a:gd name="connsiteX3" fmla="*/ 0 w 21617"/>
              <a:gd name="connsiteY3" fmla="*/ 22875 h 24368"/>
              <a:gd name="connsiteX4" fmla="*/ 17 w 21617"/>
              <a:gd name="connsiteY4" fmla="*/ 0 h 24368"/>
              <a:gd name="connsiteX0" fmla="*/ 17 w 21617"/>
              <a:gd name="connsiteY0" fmla="*/ 0 h 24514"/>
              <a:gd name="connsiteX1" fmla="*/ 21617 w 21617"/>
              <a:gd name="connsiteY1" fmla="*/ 0 h 24514"/>
              <a:gd name="connsiteX2" fmla="*/ 21617 w 21617"/>
              <a:gd name="connsiteY2" fmla="*/ 17322 h 24514"/>
              <a:gd name="connsiteX3" fmla="*/ 0 w 21617"/>
              <a:gd name="connsiteY3" fmla="*/ 22875 h 24514"/>
              <a:gd name="connsiteX4" fmla="*/ 17 w 21617"/>
              <a:gd name="connsiteY4" fmla="*/ 0 h 24514"/>
              <a:gd name="connsiteX0" fmla="*/ 17 w 21617"/>
              <a:gd name="connsiteY0" fmla="*/ 0 h 24569"/>
              <a:gd name="connsiteX1" fmla="*/ 21617 w 21617"/>
              <a:gd name="connsiteY1" fmla="*/ 0 h 24569"/>
              <a:gd name="connsiteX2" fmla="*/ 21617 w 21617"/>
              <a:gd name="connsiteY2" fmla="*/ 17322 h 24569"/>
              <a:gd name="connsiteX3" fmla="*/ 0 w 21617"/>
              <a:gd name="connsiteY3" fmla="*/ 22875 h 24569"/>
              <a:gd name="connsiteX4" fmla="*/ 17 w 21617"/>
              <a:gd name="connsiteY4" fmla="*/ 0 h 24569"/>
              <a:gd name="connsiteX0" fmla="*/ 17 w 21617"/>
              <a:gd name="connsiteY0" fmla="*/ 0 h 24698"/>
              <a:gd name="connsiteX1" fmla="*/ 21617 w 21617"/>
              <a:gd name="connsiteY1" fmla="*/ 0 h 24698"/>
              <a:gd name="connsiteX2" fmla="*/ 21617 w 21617"/>
              <a:gd name="connsiteY2" fmla="*/ 17322 h 24698"/>
              <a:gd name="connsiteX3" fmla="*/ 0 w 21617"/>
              <a:gd name="connsiteY3" fmla="*/ 22875 h 24698"/>
              <a:gd name="connsiteX4" fmla="*/ 17 w 21617"/>
              <a:gd name="connsiteY4" fmla="*/ 0 h 24698"/>
              <a:gd name="connsiteX0" fmla="*/ 17 w 21617"/>
              <a:gd name="connsiteY0" fmla="*/ 0 h 24785"/>
              <a:gd name="connsiteX1" fmla="*/ 21617 w 21617"/>
              <a:gd name="connsiteY1" fmla="*/ 0 h 24785"/>
              <a:gd name="connsiteX2" fmla="*/ 21617 w 21617"/>
              <a:gd name="connsiteY2" fmla="*/ 17322 h 24785"/>
              <a:gd name="connsiteX3" fmla="*/ 0 w 21617"/>
              <a:gd name="connsiteY3" fmla="*/ 22875 h 24785"/>
              <a:gd name="connsiteX4" fmla="*/ 17 w 21617"/>
              <a:gd name="connsiteY4" fmla="*/ 0 h 247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617" h="24785">
                <a:moveTo>
                  <a:pt x="17" y="0"/>
                </a:moveTo>
                <a:lnTo>
                  <a:pt x="21617" y="0"/>
                </a:lnTo>
                <a:lnTo>
                  <a:pt x="21617" y="17322"/>
                </a:lnTo>
                <a:cubicBezTo>
                  <a:pt x="10919" y="19230"/>
                  <a:pt x="10221" y="28798"/>
                  <a:pt x="0" y="22875"/>
                </a:cubicBezTo>
                <a:cubicBezTo>
                  <a:pt x="6" y="15250"/>
                  <a:pt x="11" y="7625"/>
                  <a:pt x="17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" name="サブタイトル 2">
            <a:extLst>
              <a:ext uri="{FF2B5EF4-FFF2-40B4-BE49-F238E27FC236}">
                <a16:creationId xmlns:a16="http://schemas.microsoft.com/office/drawing/2014/main" id="{FA174F0C-3444-43F9-9DFF-354C44272A6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21153" y="5603183"/>
            <a:ext cx="6858000" cy="279307"/>
          </a:xfrm>
        </p:spPr>
        <p:txBody>
          <a:bodyPr vert="horz" lIns="91440" tIns="45720" rIns="91440" bIns="45720" rtlCol="0">
            <a:spAutoFit/>
          </a:bodyPr>
          <a:lstStyle>
            <a:lvl1pPr marL="0" indent="0">
              <a:buNone/>
              <a:defRPr lang="en-GB" sz="1350" baseline="0" dirty="0">
                <a:solidFill>
                  <a:schemeClr val="accent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171446" lvl="0" indent="-171446" rtl="0"/>
            <a:r>
              <a:rPr lang="ja-JP" altLang="en-US" noProof="0"/>
              <a:t>サブタイトル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0E11612A-63A3-4175-9F77-FA03CCD38D4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21153" y="5053805"/>
            <a:ext cx="7955280" cy="549381"/>
          </a:xfrm>
        </p:spPr>
        <p:txBody>
          <a:bodyPr vert="horz" lIns="91440" tIns="45720" rIns="91440" bIns="45720" rtlCol="0" anchor="b">
            <a:spAutoFit/>
          </a:bodyPr>
          <a:lstStyle>
            <a:lvl1pPr>
              <a:defRPr lang="en-GB" sz="3300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0" lvl="0" rtl="0"/>
            <a:r>
              <a:rPr lang="ja-JP" altLang="en-US" noProof="0"/>
              <a:t>タイトル</a:t>
            </a:r>
          </a:p>
        </p:txBody>
      </p:sp>
      <p:sp>
        <p:nvSpPr>
          <p:cNvPr id="11" name="長方形 10">
            <a:extLst>
              <a:ext uri="{FF2B5EF4-FFF2-40B4-BE49-F238E27FC236}">
                <a16:creationId xmlns:a16="http://schemas.microsoft.com/office/drawing/2014/main" id="{45C25376-E6F9-4E5A-A81D-E7FA342FB230}"/>
              </a:ext>
            </a:extLst>
          </p:cNvPr>
          <p:cNvSpPr/>
          <p:nvPr userDrawn="1"/>
        </p:nvSpPr>
        <p:spPr>
          <a:xfrm>
            <a:off x="326572" y="4726452"/>
            <a:ext cx="54428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742C14A7-8231-43C8-963C-787BB7AE57EA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58224042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セクション ヘッダ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フローチャート:ドキュメント 3">
            <a:extLst>
              <a:ext uri="{FF2B5EF4-FFF2-40B4-BE49-F238E27FC236}">
                <a16:creationId xmlns:a16="http://schemas.microsoft.com/office/drawing/2014/main" id="{7F75D8AF-79DE-4E2B-A15F-8EC66948BC31}"/>
              </a:ext>
            </a:extLst>
          </p:cNvPr>
          <p:cNvSpPr/>
          <p:nvPr userDrawn="1"/>
        </p:nvSpPr>
        <p:spPr>
          <a:xfrm flipH="1" flipV="1">
            <a:off x="85945" y="4581497"/>
            <a:ext cx="8972111" cy="2152681"/>
          </a:xfrm>
          <a:custGeom>
            <a:avLst/>
            <a:gdLst>
              <a:gd name="connsiteX0" fmla="*/ 0 w 21600"/>
              <a:gd name="connsiteY0" fmla="*/ 0 h 21600"/>
              <a:gd name="connsiteX1" fmla="*/ 21600 w 21600"/>
              <a:gd name="connsiteY1" fmla="*/ 0 h 21600"/>
              <a:gd name="connsiteX2" fmla="*/ 21600 w 21600"/>
              <a:gd name="connsiteY2" fmla="*/ 17322 h 21600"/>
              <a:gd name="connsiteX3" fmla="*/ 0 w 21600"/>
              <a:gd name="connsiteY3" fmla="*/ 20172 h 21600"/>
              <a:gd name="connsiteX4" fmla="*/ 0 w 21600"/>
              <a:gd name="connsiteY4" fmla="*/ 0 h 21600"/>
              <a:gd name="connsiteX0" fmla="*/ 17 w 21617"/>
              <a:gd name="connsiteY0" fmla="*/ 0 h 23765"/>
              <a:gd name="connsiteX1" fmla="*/ 21617 w 21617"/>
              <a:gd name="connsiteY1" fmla="*/ 0 h 23765"/>
              <a:gd name="connsiteX2" fmla="*/ 21617 w 21617"/>
              <a:gd name="connsiteY2" fmla="*/ 17322 h 23765"/>
              <a:gd name="connsiteX3" fmla="*/ 0 w 21617"/>
              <a:gd name="connsiteY3" fmla="*/ 22875 h 23765"/>
              <a:gd name="connsiteX4" fmla="*/ 17 w 21617"/>
              <a:gd name="connsiteY4" fmla="*/ 0 h 23765"/>
              <a:gd name="connsiteX0" fmla="*/ 17 w 21617"/>
              <a:gd name="connsiteY0" fmla="*/ 0 h 24368"/>
              <a:gd name="connsiteX1" fmla="*/ 21617 w 21617"/>
              <a:gd name="connsiteY1" fmla="*/ 0 h 24368"/>
              <a:gd name="connsiteX2" fmla="*/ 21617 w 21617"/>
              <a:gd name="connsiteY2" fmla="*/ 17322 h 24368"/>
              <a:gd name="connsiteX3" fmla="*/ 0 w 21617"/>
              <a:gd name="connsiteY3" fmla="*/ 22875 h 24368"/>
              <a:gd name="connsiteX4" fmla="*/ 17 w 21617"/>
              <a:gd name="connsiteY4" fmla="*/ 0 h 24368"/>
              <a:gd name="connsiteX0" fmla="*/ 17 w 21617"/>
              <a:gd name="connsiteY0" fmla="*/ 0 h 24514"/>
              <a:gd name="connsiteX1" fmla="*/ 21617 w 21617"/>
              <a:gd name="connsiteY1" fmla="*/ 0 h 24514"/>
              <a:gd name="connsiteX2" fmla="*/ 21617 w 21617"/>
              <a:gd name="connsiteY2" fmla="*/ 17322 h 24514"/>
              <a:gd name="connsiteX3" fmla="*/ 0 w 21617"/>
              <a:gd name="connsiteY3" fmla="*/ 22875 h 24514"/>
              <a:gd name="connsiteX4" fmla="*/ 17 w 21617"/>
              <a:gd name="connsiteY4" fmla="*/ 0 h 24514"/>
              <a:gd name="connsiteX0" fmla="*/ 17 w 21617"/>
              <a:gd name="connsiteY0" fmla="*/ 0 h 24569"/>
              <a:gd name="connsiteX1" fmla="*/ 21617 w 21617"/>
              <a:gd name="connsiteY1" fmla="*/ 0 h 24569"/>
              <a:gd name="connsiteX2" fmla="*/ 21617 w 21617"/>
              <a:gd name="connsiteY2" fmla="*/ 17322 h 24569"/>
              <a:gd name="connsiteX3" fmla="*/ 0 w 21617"/>
              <a:gd name="connsiteY3" fmla="*/ 22875 h 24569"/>
              <a:gd name="connsiteX4" fmla="*/ 17 w 21617"/>
              <a:gd name="connsiteY4" fmla="*/ 0 h 24569"/>
              <a:gd name="connsiteX0" fmla="*/ 17 w 21617"/>
              <a:gd name="connsiteY0" fmla="*/ 0 h 24698"/>
              <a:gd name="connsiteX1" fmla="*/ 21617 w 21617"/>
              <a:gd name="connsiteY1" fmla="*/ 0 h 24698"/>
              <a:gd name="connsiteX2" fmla="*/ 21617 w 21617"/>
              <a:gd name="connsiteY2" fmla="*/ 17322 h 24698"/>
              <a:gd name="connsiteX3" fmla="*/ 0 w 21617"/>
              <a:gd name="connsiteY3" fmla="*/ 22875 h 24698"/>
              <a:gd name="connsiteX4" fmla="*/ 17 w 21617"/>
              <a:gd name="connsiteY4" fmla="*/ 0 h 24698"/>
              <a:gd name="connsiteX0" fmla="*/ 17 w 21617"/>
              <a:gd name="connsiteY0" fmla="*/ 0 h 24785"/>
              <a:gd name="connsiteX1" fmla="*/ 21617 w 21617"/>
              <a:gd name="connsiteY1" fmla="*/ 0 h 24785"/>
              <a:gd name="connsiteX2" fmla="*/ 21617 w 21617"/>
              <a:gd name="connsiteY2" fmla="*/ 17322 h 24785"/>
              <a:gd name="connsiteX3" fmla="*/ 0 w 21617"/>
              <a:gd name="connsiteY3" fmla="*/ 22875 h 24785"/>
              <a:gd name="connsiteX4" fmla="*/ 17 w 21617"/>
              <a:gd name="connsiteY4" fmla="*/ 0 h 24785"/>
              <a:gd name="connsiteX0" fmla="*/ 34 w 21634"/>
              <a:gd name="connsiteY0" fmla="*/ 0 h 36778"/>
              <a:gd name="connsiteX1" fmla="*/ 21634 w 21634"/>
              <a:gd name="connsiteY1" fmla="*/ 0 h 36778"/>
              <a:gd name="connsiteX2" fmla="*/ 21634 w 21634"/>
              <a:gd name="connsiteY2" fmla="*/ 17322 h 36778"/>
              <a:gd name="connsiteX3" fmla="*/ 0 w 21634"/>
              <a:gd name="connsiteY3" fmla="*/ 35787 h 36778"/>
              <a:gd name="connsiteX4" fmla="*/ 34 w 21634"/>
              <a:gd name="connsiteY4" fmla="*/ 0 h 36778"/>
              <a:gd name="connsiteX0" fmla="*/ 34 w 21634"/>
              <a:gd name="connsiteY0" fmla="*/ 0 h 41874"/>
              <a:gd name="connsiteX1" fmla="*/ 21634 w 21634"/>
              <a:gd name="connsiteY1" fmla="*/ 0 h 41874"/>
              <a:gd name="connsiteX2" fmla="*/ 21634 w 21634"/>
              <a:gd name="connsiteY2" fmla="*/ 17322 h 41874"/>
              <a:gd name="connsiteX3" fmla="*/ 0 w 21634"/>
              <a:gd name="connsiteY3" fmla="*/ 35787 h 41874"/>
              <a:gd name="connsiteX4" fmla="*/ 34 w 21634"/>
              <a:gd name="connsiteY4" fmla="*/ 0 h 41874"/>
              <a:gd name="connsiteX0" fmla="*/ 34 w 21634"/>
              <a:gd name="connsiteY0" fmla="*/ 0 h 42123"/>
              <a:gd name="connsiteX1" fmla="*/ 21634 w 21634"/>
              <a:gd name="connsiteY1" fmla="*/ 0 h 42123"/>
              <a:gd name="connsiteX2" fmla="*/ 21634 w 21634"/>
              <a:gd name="connsiteY2" fmla="*/ 17322 h 42123"/>
              <a:gd name="connsiteX3" fmla="*/ 0 w 21634"/>
              <a:gd name="connsiteY3" fmla="*/ 35787 h 42123"/>
              <a:gd name="connsiteX4" fmla="*/ 34 w 21634"/>
              <a:gd name="connsiteY4" fmla="*/ 0 h 421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634" h="42123">
                <a:moveTo>
                  <a:pt x="34" y="0"/>
                </a:moveTo>
                <a:lnTo>
                  <a:pt x="21634" y="0"/>
                </a:lnTo>
                <a:lnTo>
                  <a:pt x="21634" y="17322"/>
                </a:lnTo>
                <a:cubicBezTo>
                  <a:pt x="10970" y="21444"/>
                  <a:pt x="9198" y="56098"/>
                  <a:pt x="0" y="35787"/>
                </a:cubicBezTo>
                <a:cubicBezTo>
                  <a:pt x="6" y="28162"/>
                  <a:pt x="28" y="7625"/>
                  <a:pt x="34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8C9A3716-1F35-4634-B53D-27722735B2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2514" y="1611383"/>
            <a:ext cx="7249886" cy="746846"/>
          </a:xfrm>
        </p:spPr>
        <p:txBody>
          <a:bodyPr rtlCol="0" anchor="t">
            <a:noAutofit/>
          </a:bodyPr>
          <a:lstStyle>
            <a:lvl1pPr>
              <a:defRPr sz="3600" spc="-113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セクション ヘッダー </a:t>
            </a:r>
            <a:r>
              <a:rPr lang="en-US" altLang="ja-JP" noProof="0"/>
              <a:t>1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96A4796-E4C0-42FE-9F82-5D46B8789E2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22514" y="2464429"/>
            <a:ext cx="7249886" cy="166199"/>
          </a:xfrm>
        </p:spPr>
        <p:txBody>
          <a:bodyPr tIns="0" bIns="0" rtlCol="0">
            <a:spAutoFit/>
          </a:bodyPr>
          <a:lstStyle>
            <a:lvl1pPr marL="0" indent="0">
              <a:buNone/>
              <a:defRPr sz="1200" baseline="0">
                <a:solidFill>
                  <a:schemeClr val="accent3"/>
                </a:solidFill>
                <a:ea typeface="Meiryo UI" panose="020B0604030504040204" pitchFamily="50" charset="-128"/>
              </a:defRPr>
            </a:lvl1pPr>
            <a:lvl2pPr marL="34289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ja-JP" altLang="en-US" noProof="0"/>
              <a:t>サブタイトル</a:t>
            </a:r>
          </a:p>
        </p:txBody>
      </p:sp>
      <p:sp>
        <p:nvSpPr>
          <p:cNvPr id="13" name="長方形 12">
            <a:extLst>
              <a:ext uri="{FF2B5EF4-FFF2-40B4-BE49-F238E27FC236}">
                <a16:creationId xmlns:a16="http://schemas.microsoft.com/office/drawing/2014/main" id="{560C8850-C2CD-4E0B-AA6F-6B884EB94B4B}"/>
              </a:ext>
            </a:extLst>
          </p:cNvPr>
          <p:cNvSpPr/>
          <p:nvPr userDrawn="1"/>
        </p:nvSpPr>
        <p:spPr>
          <a:xfrm>
            <a:off x="326572" y="1532049"/>
            <a:ext cx="54428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8" name="長方形 7">
            <a:extLst>
              <a:ext uri="{FF2B5EF4-FFF2-40B4-BE49-F238E27FC236}">
                <a16:creationId xmlns:a16="http://schemas.microsoft.com/office/drawing/2014/main" id="{80D3D7B7-CDD7-4664-B2D8-6F60FEAEAC45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スライド番号プレースホルダー 5">
            <a:extLst>
              <a:ext uri="{FF2B5EF4-FFF2-40B4-BE49-F238E27FC236}">
                <a16:creationId xmlns:a16="http://schemas.microsoft.com/office/drawing/2014/main" id="{9E81145E-5F17-4CB6-9E17-ECF3BB38DE75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0" name="フッター プレースホルダー 5">
            <a:extLst>
              <a:ext uri="{FF2B5EF4-FFF2-40B4-BE49-F238E27FC236}">
                <a16:creationId xmlns:a16="http://schemas.microsoft.com/office/drawing/2014/main" id="{02FFE477-4812-4DDF-88D3-E08DF8C46159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36721932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つのコンテンツ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フレーム 7">
            <a:extLst>
              <a:ext uri="{FF2B5EF4-FFF2-40B4-BE49-F238E27FC236}">
                <a16:creationId xmlns:a16="http://schemas.microsoft.com/office/drawing/2014/main" id="{53B0C39E-3796-4132-81FF-5A58EAF300A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長方形 8">
            <a:extLst>
              <a:ext uri="{FF2B5EF4-FFF2-40B4-BE49-F238E27FC236}">
                <a16:creationId xmlns:a16="http://schemas.microsoft.com/office/drawing/2014/main" id="{C8943364-C409-4EE8-8020-9809E6B2B1A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スライド番号プレースホルダー 5">
            <a:extLst>
              <a:ext uri="{FF2B5EF4-FFF2-40B4-BE49-F238E27FC236}">
                <a16:creationId xmlns:a16="http://schemas.microsoft.com/office/drawing/2014/main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00F7C607-177E-BC4B-9F1D-E0CD83EF04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1" name="コンテンツ プレースホルダー 2">
            <a:extLst>
              <a:ext uri="{FF2B5EF4-FFF2-40B4-BE49-F238E27FC236}">
                <a16:creationId xmlns:a16="http://schemas.microsoft.com/office/drawing/2014/main" id="{758E3AAF-44AA-41E0-AE18-8B461598AD07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334738" y="1825625"/>
            <a:ext cx="3980090" cy="4351338"/>
          </a:xfrm>
        </p:spPr>
        <p:txBody>
          <a:bodyPr rtlCol="0">
            <a:normAutofit/>
          </a:bodyPr>
          <a:lstStyle>
            <a:lvl1pPr>
              <a:defRPr sz="1500" baseline="0">
                <a:ea typeface="Meiryo UI" panose="020B0604030504040204" pitchFamily="50" charset="-128"/>
              </a:defRPr>
            </a:lvl1pPr>
            <a:lvl2pPr>
              <a:defRPr sz="1350" baseline="0">
                <a:ea typeface="Meiryo UI" panose="020B0604030504040204" pitchFamily="50" charset="-128"/>
              </a:defRPr>
            </a:lvl2pPr>
            <a:lvl3pPr>
              <a:defRPr sz="1200" baseline="0">
                <a:ea typeface="Meiryo UI" panose="020B0604030504040204" pitchFamily="50" charset="-128"/>
              </a:defRPr>
            </a:lvl3pPr>
            <a:lvl4pPr>
              <a:defRPr sz="1050" baseline="0">
                <a:ea typeface="Meiryo UI" panose="020B0604030504040204" pitchFamily="50" charset="-128"/>
              </a:defRPr>
            </a:lvl4pPr>
            <a:lvl5pPr>
              <a:defRPr sz="1050" baseline="0"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13" name="コンテンツ プレースホルダー 3">
            <a:extLst>
              <a:ext uri="{FF2B5EF4-FFF2-40B4-BE49-F238E27FC236}">
                <a16:creationId xmlns:a16="http://schemas.microsoft.com/office/drawing/2014/main" id="{FC1B8B60-5429-4EF9-93D0-2CCCF562B916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4829175" y="1825625"/>
            <a:ext cx="3886200" cy="4351338"/>
          </a:xfrm>
        </p:spPr>
        <p:txBody>
          <a:bodyPr rtlCol="0">
            <a:normAutofit/>
          </a:bodyPr>
          <a:lstStyle>
            <a:lvl1pPr>
              <a:defRPr sz="1500" baseline="0">
                <a:ea typeface="Meiryo UI" panose="020B0604030504040204" pitchFamily="50" charset="-128"/>
              </a:defRPr>
            </a:lvl1pPr>
            <a:lvl2pPr>
              <a:defRPr sz="1350" baseline="0">
                <a:ea typeface="Meiryo UI" panose="020B0604030504040204" pitchFamily="50" charset="-128"/>
              </a:defRPr>
            </a:lvl2pPr>
            <a:lvl3pPr>
              <a:defRPr sz="1200" baseline="0">
                <a:ea typeface="Meiryo UI" panose="020B0604030504040204" pitchFamily="50" charset="-128"/>
              </a:defRPr>
            </a:lvl3pPr>
            <a:lvl4pPr>
              <a:defRPr sz="1050" baseline="0">
                <a:ea typeface="Meiryo UI" panose="020B0604030504040204" pitchFamily="50" charset="-128"/>
              </a:defRPr>
            </a:lvl4pPr>
            <a:lvl5pPr>
              <a:defRPr sz="1050" baseline="0"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10" name="フッター プレースホルダー 5">
            <a:extLst>
              <a:ext uri="{FF2B5EF4-FFF2-40B4-BE49-F238E27FC236}">
                <a16:creationId xmlns:a16="http://schemas.microsoft.com/office/drawing/2014/main" id="{3A066C30-FFF6-4264-A199-085A97DD58A6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69470094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キャプション付きのコンテンツ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フレーム 7">
            <a:extLst>
              <a:ext uri="{FF2B5EF4-FFF2-40B4-BE49-F238E27FC236}">
                <a16:creationId xmlns:a16="http://schemas.microsoft.com/office/drawing/2014/main" id="{53B0C39E-3796-4132-81FF-5A58EAF300A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長方形 8">
            <a:extLst>
              <a:ext uri="{FF2B5EF4-FFF2-40B4-BE49-F238E27FC236}">
                <a16:creationId xmlns:a16="http://schemas.microsoft.com/office/drawing/2014/main" id="{C8943364-C409-4EE8-8020-9809E6B2B1A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スライド番号プレースホルダー 5">
            <a:extLst>
              <a:ext uri="{FF2B5EF4-FFF2-40B4-BE49-F238E27FC236}">
                <a16:creationId xmlns:a16="http://schemas.microsoft.com/office/drawing/2014/main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00F7C607-177E-BC4B-9F1D-E0CD83EF04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858696"/>
            <a:ext cx="2949178" cy="840230"/>
          </a:xfrm>
        </p:spPr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5" name="テキスト プレースホルダー 3">
            <a:extLst>
              <a:ext uri="{FF2B5EF4-FFF2-40B4-BE49-F238E27FC236}">
                <a16:creationId xmlns:a16="http://schemas.microsoft.com/office/drawing/2014/main" id="{9B6692B7-0F8A-4381-96B4-5F358BFD1E90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629841" y="2057400"/>
            <a:ext cx="2949178" cy="3811588"/>
          </a:xfrm>
        </p:spPr>
        <p:txBody>
          <a:bodyPr rtlCol="0"/>
          <a:lstStyle>
            <a:lvl1pPr marL="0" indent="0">
              <a:buNone/>
              <a:defRPr sz="1200" baseline="0">
                <a:ea typeface="Meiryo UI" panose="020B0604030504040204" pitchFamily="50" charset="-128"/>
              </a:defRPr>
            </a:lvl1pPr>
            <a:lvl2pPr marL="342892" indent="0">
              <a:buNone/>
              <a:defRPr sz="1050"/>
            </a:lvl2pPr>
            <a:lvl3pPr marL="685783" indent="0">
              <a:buNone/>
              <a:defRPr sz="900"/>
            </a:lvl3pPr>
            <a:lvl4pPr marL="1028675" indent="0">
              <a:buNone/>
              <a:defRPr sz="750"/>
            </a:lvl4pPr>
            <a:lvl5pPr marL="1371566" indent="0">
              <a:buNone/>
              <a:defRPr sz="750"/>
            </a:lvl5pPr>
            <a:lvl6pPr marL="1714457" indent="0">
              <a:buNone/>
              <a:defRPr sz="750"/>
            </a:lvl6pPr>
            <a:lvl7pPr marL="2057348" indent="0">
              <a:buNone/>
              <a:defRPr sz="750"/>
            </a:lvl7pPr>
            <a:lvl8pPr marL="2400240" indent="0">
              <a:buNone/>
              <a:defRPr sz="750"/>
            </a:lvl8pPr>
            <a:lvl9pPr marL="2743132" indent="0">
              <a:buNone/>
              <a:defRPr sz="750"/>
            </a:lvl9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6" name="コンテンツ プレースホルダー 2">
            <a:extLst>
              <a:ext uri="{FF2B5EF4-FFF2-40B4-BE49-F238E27FC236}">
                <a16:creationId xmlns:a16="http://schemas.microsoft.com/office/drawing/2014/main" id="{B43535EE-90E2-422C-B7AC-4D346E8D6E04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887391" y="500220"/>
            <a:ext cx="4629150" cy="5368773"/>
          </a:xfrm>
        </p:spPr>
        <p:txBody>
          <a:bodyPr rtlCol="0">
            <a:normAutofit/>
          </a:bodyPr>
          <a:lstStyle>
            <a:lvl1pPr>
              <a:defRPr sz="1800" baseline="0">
                <a:ea typeface="Meiryo UI" panose="020B0604030504040204" pitchFamily="50" charset="-128"/>
              </a:defRPr>
            </a:lvl1pPr>
            <a:lvl2pPr>
              <a:defRPr sz="1500" baseline="0">
                <a:ea typeface="Meiryo UI" panose="020B0604030504040204" pitchFamily="50" charset="-128"/>
              </a:defRPr>
            </a:lvl2pPr>
            <a:lvl3pPr>
              <a:defRPr sz="1350" baseline="0">
                <a:ea typeface="Meiryo UI" panose="020B0604030504040204" pitchFamily="50" charset="-128"/>
              </a:defRPr>
            </a:lvl3pPr>
            <a:lvl4pPr>
              <a:defRPr sz="1200" baseline="0">
                <a:ea typeface="Meiryo UI" panose="020B0604030504040204" pitchFamily="50" charset="-128"/>
              </a:defRPr>
            </a:lvl4pPr>
            <a:lvl5pPr>
              <a:defRPr sz="1200" baseline="0">
                <a:ea typeface="Meiryo UI" panose="020B0604030504040204" pitchFamily="50" charset="-128"/>
              </a:defRPr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10" name="フッター プレースホルダー 5">
            <a:extLst>
              <a:ext uri="{FF2B5EF4-FFF2-40B4-BE49-F238E27FC236}">
                <a16:creationId xmlns:a16="http://schemas.microsoft.com/office/drawing/2014/main" id="{E1D69513-D412-42A6-939A-AB555FF5E36A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17642418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キャプション付きの図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フレーム 7">
            <a:extLst>
              <a:ext uri="{FF2B5EF4-FFF2-40B4-BE49-F238E27FC236}">
                <a16:creationId xmlns:a16="http://schemas.microsoft.com/office/drawing/2014/main" id="{53B0C39E-3796-4132-81FF-5A58EAF300A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長方形 8">
            <a:extLst>
              <a:ext uri="{FF2B5EF4-FFF2-40B4-BE49-F238E27FC236}">
                <a16:creationId xmlns:a16="http://schemas.microsoft.com/office/drawing/2014/main" id="{C8943364-C409-4EE8-8020-9809E6B2B1A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スライド番号プレースホルダー 5">
            <a:extLst>
              <a:ext uri="{FF2B5EF4-FFF2-40B4-BE49-F238E27FC236}">
                <a16:creationId xmlns:a16="http://schemas.microsoft.com/office/drawing/2014/main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00F7C607-177E-BC4B-9F1D-E0CD83EF04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858696"/>
            <a:ext cx="2949178" cy="840230"/>
          </a:xfrm>
        </p:spPr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5" name="テキスト プレースホルダー 3">
            <a:extLst>
              <a:ext uri="{FF2B5EF4-FFF2-40B4-BE49-F238E27FC236}">
                <a16:creationId xmlns:a16="http://schemas.microsoft.com/office/drawing/2014/main" id="{9B6692B7-0F8A-4381-96B4-5F358BFD1E90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629841" y="2057400"/>
            <a:ext cx="2949178" cy="3811588"/>
          </a:xfrm>
        </p:spPr>
        <p:txBody>
          <a:bodyPr rtlCol="0"/>
          <a:lstStyle>
            <a:lvl1pPr marL="0" indent="0">
              <a:buNone/>
              <a:defRPr sz="1200" baseline="0">
                <a:ea typeface="Meiryo UI" panose="020B0604030504040204" pitchFamily="50" charset="-128"/>
              </a:defRPr>
            </a:lvl1pPr>
            <a:lvl2pPr marL="342892" indent="0">
              <a:buNone/>
              <a:defRPr sz="1050"/>
            </a:lvl2pPr>
            <a:lvl3pPr marL="685783" indent="0">
              <a:buNone/>
              <a:defRPr sz="900"/>
            </a:lvl3pPr>
            <a:lvl4pPr marL="1028675" indent="0">
              <a:buNone/>
              <a:defRPr sz="750"/>
            </a:lvl4pPr>
            <a:lvl5pPr marL="1371566" indent="0">
              <a:buNone/>
              <a:defRPr sz="750"/>
            </a:lvl5pPr>
            <a:lvl6pPr marL="1714457" indent="0">
              <a:buNone/>
              <a:defRPr sz="750"/>
            </a:lvl6pPr>
            <a:lvl7pPr marL="2057348" indent="0">
              <a:buNone/>
              <a:defRPr sz="750"/>
            </a:lvl7pPr>
            <a:lvl8pPr marL="2400240" indent="0">
              <a:buNone/>
              <a:defRPr sz="750"/>
            </a:lvl8pPr>
            <a:lvl9pPr marL="2743132" indent="0">
              <a:buNone/>
              <a:defRPr sz="750"/>
            </a:lvl9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1" name="図プレースホルダー 2">
            <a:extLst>
              <a:ext uri="{FF2B5EF4-FFF2-40B4-BE49-F238E27FC236}">
                <a16:creationId xmlns:a16="http://schemas.microsoft.com/office/drawing/2014/main" id="{131CB29F-0BE0-476F-B57A-7638E9BFAE7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500220"/>
            <a:ext cx="4629150" cy="5368773"/>
          </a:xfrm>
        </p:spPr>
        <p:txBody>
          <a:bodyPr rtlCol="0"/>
          <a:lstStyle>
            <a:lvl1pPr marL="0" indent="0">
              <a:buNone/>
              <a:defRPr sz="2400" baseline="0">
                <a:ea typeface="Meiryo UI" panose="020B0604030504040204" pitchFamily="50" charset="-128"/>
              </a:defRPr>
            </a:lvl1pPr>
            <a:lvl2pPr marL="342892" indent="0">
              <a:buNone/>
              <a:defRPr sz="2100"/>
            </a:lvl2pPr>
            <a:lvl3pPr marL="685783" indent="0">
              <a:buNone/>
              <a:defRPr sz="1800"/>
            </a:lvl3pPr>
            <a:lvl4pPr marL="1028675" indent="0">
              <a:buNone/>
              <a:defRPr sz="1500"/>
            </a:lvl4pPr>
            <a:lvl5pPr marL="1371566" indent="0">
              <a:buNone/>
              <a:defRPr sz="1500"/>
            </a:lvl5pPr>
            <a:lvl6pPr marL="1714457" indent="0">
              <a:buNone/>
              <a:defRPr sz="1500"/>
            </a:lvl6pPr>
            <a:lvl7pPr marL="2057348" indent="0">
              <a:buNone/>
              <a:defRPr sz="1500"/>
            </a:lvl7pPr>
            <a:lvl8pPr marL="2400240" indent="0">
              <a:buNone/>
              <a:defRPr sz="1500"/>
            </a:lvl8pPr>
            <a:lvl9pPr marL="2743132" indent="0">
              <a:buNone/>
              <a:defRPr sz="1500"/>
            </a:lvl9pPr>
          </a:lstStyle>
          <a:p>
            <a:pPr rtl="0"/>
            <a:r>
              <a:rPr lang="ja-JP" altLang="en-US" noProof="0"/>
              <a:t>アイコンをクリックして図を追加</a:t>
            </a:r>
          </a:p>
        </p:txBody>
      </p:sp>
      <p:sp>
        <p:nvSpPr>
          <p:cNvPr id="10" name="フッター プレースホルダー 5">
            <a:extLst>
              <a:ext uri="{FF2B5EF4-FFF2-40B4-BE49-F238E27FC236}">
                <a16:creationId xmlns:a16="http://schemas.microsoft.com/office/drawing/2014/main" id="{2296EB70-37C1-42AB-A420-5FF72B86C0F4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64099649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フッター プレースホルダー 5">
            <a:extLst>
              <a:ext uri="{FF2B5EF4-FFF2-40B4-BE49-F238E27FC236}">
                <a16:creationId xmlns:a16="http://schemas.microsoft.com/office/drawing/2014/main" id="{20273381-7E1B-4120-8736-F8FE9DE4B16F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13343291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引用の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図プレースホルダー 3">
            <a:extLst>
              <a:ext uri="{FF2B5EF4-FFF2-40B4-BE49-F238E27FC236}">
                <a16:creationId xmlns:a16="http://schemas.microsoft.com/office/drawing/2014/main" id="{4E46C0F6-F728-4FF0-A7F3-F6AECCD35B33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90488" y="136528"/>
            <a:ext cx="8963025" cy="6584951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7" name="テキスト プレースホルダー 6">
            <a:extLst>
              <a:ext uri="{FF2B5EF4-FFF2-40B4-BE49-F238E27FC236}">
                <a16:creationId xmlns:a16="http://schemas.microsoft.com/office/drawing/2014/main" id="{E4DAD220-8CE3-4FF4-957A-1E24442C656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90625" y="4104799"/>
            <a:ext cx="7524750" cy="1072088"/>
          </a:xfrm>
          <a:solidFill>
            <a:schemeClr val="tx1">
              <a:alpha val="68000"/>
            </a:schemeClr>
          </a:solidFill>
        </p:spPr>
        <p:txBody>
          <a:bodyPr lIns="274320" tIns="274320" rIns="274320" bIns="274320" rtlCol="0" anchor="ctr">
            <a:spAutoFit/>
          </a:bodyPr>
          <a:lstStyle>
            <a:lvl1pPr marL="0" indent="0">
              <a:lnSpc>
                <a:spcPct val="100000"/>
              </a:lnSpc>
              <a:buNone/>
              <a:defRPr sz="1350" b="0" baseline="0">
                <a:solidFill>
                  <a:schemeClr val="bg1"/>
                </a:solidFill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0" rtl="0"/>
            <a:endParaRPr lang="ja-JP" altLang="en-US" noProof="0"/>
          </a:p>
        </p:txBody>
      </p:sp>
      <p:sp>
        <p:nvSpPr>
          <p:cNvPr id="8" name="テキスト プレースホルダー 6">
            <a:extLst>
              <a:ext uri="{FF2B5EF4-FFF2-40B4-BE49-F238E27FC236}">
                <a16:creationId xmlns:a16="http://schemas.microsoft.com/office/drawing/2014/main" id="{58FDDD78-44AA-4B92-90B8-DFC56D688C5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52414" y="3269343"/>
            <a:ext cx="866525" cy="2001317"/>
          </a:xfrm>
          <a:noFill/>
        </p:spPr>
        <p:txBody>
          <a:bodyPr wrap="square" lIns="182880" tIns="182880" rIns="182880" bIns="91440" rtlCol="0">
            <a:spAutoFit/>
          </a:bodyPr>
          <a:lstStyle>
            <a:lvl1pPr marL="0" indent="0">
              <a:buNone/>
              <a:defRPr sz="12450" b="1" baseline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" panose="020B0604020202020204" pitchFamily="34" charset="0"/>
              </a:defRPr>
            </a:lvl1pPr>
          </a:lstStyle>
          <a:p>
            <a:pPr lvl="0" rtl="0"/>
            <a:r>
              <a:rPr lang="ja-JP" altLang="en-US" noProof="0"/>
              <a:t>“</a:t>
            </a:r>
          </a:p>
        </p:txBody>
      </p:sp>
      <p:sp>
        <p:nvSpPr>
          <p:cNvPr id="9" name="フレーム 8">
            <a:extLst>
              <a:ext uri="{FF2B5EF4-FFF2-40B4-BE49-F238E27FC236}">
                <a16:creationId xmlns:a16="http://schemas.microsoft.com/office/drawing/2014/main" id="{0283712C-6C33-4303-985C-6493AAFAF40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0" name="長方形 9">
            <a:extLst>
              <a:ext uri="{FF2B5EF4-FFF2-40B4-BE49-F238E27FC236}">
                <a16:creationId xmlns:a16="http://schemas.microsoft.com/office/drawing/2014/main" id="{5793B617-BDEC-4471-BF16-3ADF8D92DD69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1" name="スライド番号プレースホルダー 5">
            <a:extLst>
              <a:ext uri="{FF2B5EF4-FFF2-40B4-BE49-F238E27FC236}">
                <a16:creationId xmlns:a16="http://schemas.microsoft.com/office/drawing/2014/main" id="{33D238BD-C38B-4BEB-92A5-657AAB9C5351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50E81040-AE93-4763-96F3-062F0F2D8F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2" name="フッター プレースホルダー 5">
            <a:extLst>
              <a:ext uri="{FF2B5EF4-FFF2-40B4-BE49-F238E27FC236}">
                <a16:creationId xmlns:a16="http://schemas.microsoft.com/office/drawing/2014/main" id="{2A6C1EB5-C8C9-45BE-A0BB-15EC3289D3AB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07014396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お礼を述べる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図プレースホルダー 3">
            <a:extLst>
              <a:ext uri="{FF2B5EF4-FFF2-40B4-BE49-F238E27FC236}">
                <a16:creationId xmlns:a16="http://schemas.microsoft.com/office/drawing/2014/main" id="{7C719AD2-39D2-425C-90E5-8FD2D783ADD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9144000" cy="6858000"/>
          </a:xfrm>
          <a:solidFill>
            <a:srgbClr val="85D4E7"/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/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  <a:endParaRPr lang="ja-JP" altLang="en-GB" noProof="0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0E11612A-63A3-4175-9F77-FA03CCD38D4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21154" y="4596754"/>
            <a:ext cx="8095308" cy="1006429"/>
          </a:xfrm>
        </p:spPr>
        <p:txBody>
          <a:bodyPr vert="horz" wrap="square" lIns="91440" tIns="45720" rIns="91440" bIns="45720" rtlCol="0" anchor="b">
            <a:spAutoFit/>
          </a:bodyPr>
          <a:lstStyle>
            <a:lvl1pPr algn="ctr">
              <a:defRPr lang="en-GB" sz="3300" b="1" spc="-113" baseline="0" dirty="0">
                <a:solidFill>
                  <a:schemeClr val="bg1"/>
                </a:solidFill>
                <a:latin typeface="Meiryo UI" panose="020B0604030504040204" pitchFamily="50" charset="-128"/>
              </a:defRPr>
            </a:lvl1pPr>
          </a:lstStyle>
          <a:p>
            <a:pPr marL="0" lvl="0" rtl="0"/>
            <a:r>
              <a:rPr lang="ja-JP" altLang="en-US" noProof="0" dirty="0"/>
              <a:t>おつかれさまでした！</a:t>
            </a:r>
            <a:br>
              <a:rPr lang="en-US" altLang="ja-JP" noProof="0" dirty="0"/>
            </a:br>
            <a:r>
              <a:rPr lang="ja-JP" altLang="en-US" noProof="0" dirty="0"/>
              <a:t>おしまい！</a:t>
            </a:r>
            <a:endParaRPr lang="ja-JP" altLang="en-GB" noProof="0" dirty="0"/>
          </a:p>
        </p:txBody>
      </p:sp>
      <p:sp>
        <p:nvSpPr>
          <p:cNvPr id="4" name="フッター プレースホルダー 5">
            <a:extLst>
              <a:ext uri="{FF2B5EF4-FFF2-40B4-BE49-F238E27FC236}">
                <a16:creationId xmlns:a16="http://schemas.microsoft.com/office/drawing/2014/main" id="{4650ED99-C07A-480E-80FF-205E19869710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7341928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FE1B3994-EC85-4CEE-B849-7AE33810F5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/>
          <a:p>
            <a:pPr lvl="0"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EE88709A-CA63-4EAC-968C-8873D088E6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34735" y="1253331"/>
            <a:ext cx="8380640" cy="47700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6BBA3C17-8AAC-4933-A7DA-CD7D3F840BE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aseline="0">
                <a:solidFill>
                  <a:schemeClr val="tx1">
                    <a:tint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endParaRPr kumimoji="1" lang="ja-JP" altLang="en-US" dirty="0"/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72B1D122-60D0-8B4D-896A-2A770C0B6343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8" name="スライド番号プレースホルダー 5">
            <a:extLst>
              <a:ext uri="{FF2B5EF4-FFF2-40B4-BE49-F238E27FC236}">
                <a16:creationId xmlns:a16="http://schemas.microsoft.com/office/drawing/2014/main" id="{6B5B9FA1-1805-A944-AC99-868579EBA1AD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815756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51" r:id="rId3"/>
    <p:sldLayoutId id="2147483661" r:id="rId4"/>
    <p:sldLayoutId id="2147483662" r:id="rId5"/>
    <p:sldLayoutId id="2147483650" r:id="rId6"/>
    <p:sldLayoutId id="2147483668" r:id="rId7"/>
    <p:sldLayoutId id="2147483674" r:id="rId8"/>
    <p:sldLayoutId id="2147483666" r:id="rId9"/>
    <p:sldLayoutId id="2147483664" r:id="rId10"/>
    <p:sldLayoutId id="2147483663" r:id="rId11"/>
    <p:sldLayoutId id="2147483667" r:id="rId12"/>
    <p:sldLayoutId id="2147483671" r:id="rId13"/>
    <p:sldLayoutId id="2147483672" r:id="rId14"/>
    <p:sldLayoutId id="2147483673" r:id="rId15"/>
    <p:sldLayoutId id="2147483675" r:id="rId16"/>
    <p:sldLayoutId id="2147483676" r:id="rId17"/>
    <p:sldLayoutId id="2147483665" r:id="rId18"/>
    <p:sldLayoutId id="2147483669" r:id="rId19"/>
    <p:sldLayoutId id="2147483670" r:id="rId20"/>
  </p:sldLayoutIdLst>
  <p:hf sldNum="0" hdr="0" ftr="0" dt="0"/>
  <p:txStyles>
    <p:titleStyle>
      <a:lvl1pPr algn="l" defTabSz="685783" rtl="0" eaLnBrk="1" latinLnBrk="0" hangingPunct="1">
        <a:lnSpc>
          <a:spcPct val="90000"/>
        </a:lnSpc>
        <a:spcBef>
          <a:spcPct val="0"/>
        </a:spcBef>
        <a:buNone/>
        <a:defRPr kumimoji="1" lang="en-GB" sz="2700" b="1" kern="1200" spc="-45" baseline="0" dirty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j-cs"/>
        </a:defRPr>
      </a:lvl1pPr>
    </p:titleStyle>
    <p:bodyStyle>
      <a:lvl1pPr marL="171446" indent="-171446" algn="l" defTabSz="685783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b="0" kern="1200" baseline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1pPr>
      <a:lvl2pPr marL="514337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b="0" kern="1200" baseline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2pPr>
      <a:lvl3pPr marL="857228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b="0" kern="1200" baseline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3pPr>
      <a:lvl4pPr marL="1200120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b="0" kern="1200" baseline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4pPr>
      <a:lvl5pPr marL="1543012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b="0" kern="1200" baseline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5pPr>
      <a:lvl6pPr marL="1885903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2880" userDrawn="1">
          <p15:clr>
            <a:srgbClr val="F26B43"/>
          </p15:clr>
        </p15:guide>
        <p15:guide id="3" pos="270" userDrawn="1">
          <p15:clr>
            <a:srgbClr val="F26B43"/>
          </p15:clr>
        </p15:guide>
        <p15:guide id="4" pos="5490" userDrawn="1">
          <p15:clr>
            <a:srgbClr val="F26B43"/>
          </p15:clr>
        </p15:guide>
        <p15:guide id="5" orient="horz" pos="360" userDrawn="1">
          <p15:clr>
            <a:srgbClr val="F26B43"/>
          </p15:clr>
        </p15:guide>
        <p15:guide id="6" orient="horz" pos="396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1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4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7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67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11.png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タイトル 50">
            <a:extLst>
              <a:ext uri="{FF2B5EF4-FFF2-40B4-BE49-F238E27FC236}">
                <a16:creationId xmlns:a16="http://schemas.microsoft.com/office/drawing/2014/main" id="{D8694222-4D81-4A9A-93A2-23C89102F23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94360" y="4895306"/>
            <a:ext cx="7955280" cy="938077"/>
          </a:xfrm>
        </p:spPr>
        <p:txBody>
          <a:bodyPr rtlCol="0"/>
          <a:lstStyle/>
          <a:p>
            <a:pPr>
              <a:lnSpc>
                <a:spcPct val="200000"/>
              </a:lnSpc>
            </a:pPr>
            <a:r>
              <a:rPr lang="ja-JP" altLang="en-US"/>
              <a:t>初級第４回</a:t>
            </a:r>
            <a:r>
              <a:rPr lang="ja-JP" altLang="en-US" dirty="0"/>
              <a:t>　</a:t>
            </a:r>
            <a:r>
              <a:rPr lang="ja-JP" altLang="en-US"/>
              <a:t>アニメーションを使おう</a:t>
            </a:r>
            <a:endParaRPr lang="ja-JP" altLang="en-US" dirty="0"/>
          </a:p>
        </p:txBody>
      </p:sp>
      <p:pic>
        <p:nvPicPr>
          <p:cNvPr id="43" name="図プレースホルダー 42">
            <a:extLst>
              <a:ext uri="{FF2B5EF4-FFF2-40B4-BE49-F238E27FC236}">
                <a16:creationId xmlns:a16="http://schemas.microsoft.com/office/drawing/2014/main" id="{A9682006-8B49-4EE9-8BCF-99C55DAE9756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3"/>
          <a:srcRect t="13291" b="17185"/>
          <a:stretch/>
        </p:blipFill>
        <p:spPr>
          <a:xfrm>
            <a:off x="0" y="6238"/>
            <a:ext cx="9149398" cy="4500000"/>
          </a:xfrm>
        </p:spPr>
      </p:pic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6A8515CD-2A35-40FF-B24A-F02209ED0147}"/>
              </a:ext>
            </a:extLst>
          </p:cNvPr>
          <p:cNvSpPr txBox="1"/>
          <p:nvPr/>
        </p:nvSpPr>
        <p:spPr>
          <a:xfrm>
            <a:off x="2294016" y="5070610"/>
            <a:ext cx="53266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400" b="1" dirty="0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かい</a:t>
            </a:r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19CE86C5-EE60-2143-BAD2-C608135A6F8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597" y="145588"/>
            <a:ext cx="2938853" cy="664518"/>
          </a:xfrm>
          <a:prstGeom prst="rect">
            <a:avLst/>
          </a:prstGeom>
        </p:spPr>
      </p:pic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623695C7-3E4D-D248-AE66-A96F222AE900}"/>
              </a:ext>
            </a:extLst>
          </p:cNvPr>
          <p:cNvSpPr txBox="1"/>
          <p:nvPr/>
        </p:nvSpPr>
        <p:spPr>
          <a:xfrm>
            <a:off x="5588997" y="5070610"/>
            <a:ext cx="52095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400" b="1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つか</a:t>
            </a:r>
            <a:endParaRPr kumimoji="1" lang="ja-JP" altLang="en-US" sz="1400" b="1" dirty="0">
              <a:solidFill>
                <a:schemeClr val="tx2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58B957C7-A73F-1541-A858-1B6011DFEA8D}"/>
              </a:ext>
            </a:extLst>
          </p:cNvPr>
          <p:cNvSpPr txBox="1"/>
          <p:nvPr/>
        </p:nvSpPr>
        <p:spPr>
          <a:xfrm>
            <a:off x="747845" y="5070610"/>
            <a:ext cx="121881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400" b="1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しょきゅうだい</a:t>
            </a:r>
            <a:endParaRPr kumimoji="1" lang="ja-JP" altLang="en-US" sz="1400" b="1" dirty="0">
              <a:solidFill>
                <a:schemeClr val="tx2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pic>
        <p:nvPicPr>
          <p:cNvPr id="11" name="図 10">
            <a:extLst>
              <a:ext uri="{FF2B5EF4-FFF2-40B4-BE49-F238E27FC236}">
                <a16:creationId xmlns:a16="http://schemas.microsoft.com/office/drawing/2014/main" id="{0D7241D2-D4C4-4376-9D16-97C1F6A9275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7210" y="1192141"/>
            <a:ext cx="5532980" cy="14754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27168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F00D1731-08BD-4D94-AF8E-63DDD4D9DE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目次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8472E856-CD61-4D14-A861-3BF73F2314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4739" y="1463040"/>
            <a:ext cx="6023201" cy="4103331"/>
          </a:xfrm>
        </p:spPr>
        <p:txBody>
          <a:bodyPr/>
          <a:lstStyle/>
          <a:p>
            <a:r>
              <a:rPr lang="ja-JP" altLang="en-US"/>
              <a:t>動画素材の確認</a:t>
            </a:r>
            <a:endParaRPr lang="en-US" altLang="ja-JP" dirty="0"/>
          </a:p>
          <a:p>
            <a:r>
              <a:rPr lang="ja-JP" altLang="en-US"/>
              <a:t>動画を編集しよう！</a:t>
            </a:r>
            <a:endParaRPr lang="en-US" altLang="ja-JP" dirty="0"/>
          </a:p>
          <a:p>
            <a:r>
              <a:rPr lang="ja-JP" altLang="en-US"/>
              <a:t>動画の続きを考えてみる</a:t>
            </a:r>
            <a:endParaRPr lang="en-US" altLang="ja-JP" dirty="0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88DE116F-22C9-4DF8-A0AA-2F49D61FABDB}"/>
              </a:ext>
            </a:extLst>
          </p:cNvPr>
          <p:cNvSpPr txBox="1"/>
          <p:nvPr/>
        </p:nvSpPr>
        <p:spPr>
          <a:xfrm>
            <a:off x="419747" y="334841"/>
            <a:ext cx="69245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もくじ</a:t>
            </a:r>
          </a:p>
        </p:txBody>
      </p:sp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054FB45F-C426-E94C-8B16-184962B081C3}"/>
              </a:ext>
            </a:extLst>
          </p:cNvPr>
          <p:cNvSpPr/>
          <p:nvPr/>
        </p:nvSpPr>
        <p:spPr>
          <a:xfrm>
            <a:off x="205525" y="1256530"/>
            <a:ext cx="2339102" cy="211250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300000"/>
              </a:lnSpc>
              <a:spcBef>
                <a:spcPts val="1800"/>
              </a:spcBef>
            </a:pPr>
            <a:r>
              <a:rPr lang="ja-JP" altLang="en-US" sz="1200">
                <a:effectLst/>
                <a:latin typeface="Meiryo" panose="020B0604030504040204" pitchFamily="34" charset="-128"/>
                <a:ea typeface="Meiryo" panose="020B0604030504040204" pitchFamily="34" charset="-128"/>
              </a:rPr>
              <a:t>　　　どうがそざい　かくにん</a:t>
            </a:r>
            <a:endParaRPr lang="en-US" altLang="ja-JP" sz="1200" dirty="0">
              <a:effectLst/>
              <a:latin typeface="Meiryo" panose="020B0604030504040204" pitchFamily="34" charset="-128"/>
              <a:ea typeface="Meiryo" panose="020B0604030504040204" pitchFamily="34" charset="-128"/>
            </a:endParaRPr>
          </a:p>
          <a:p>
            <a:pPr>
              <a:lnSpc>
                <a:spcPct val="300000"/>
              </a:lnSpc>
              <a:spcBef>
                <a:spcPts val="1800"/>
              </a:spcBef>
            </a:pPr>
            <a:r>
              <a:rPr lang="ja-JP" altLang="en-US" sz="1200">
                <a:latin typeface="Meiryo" panose="020B0604030504040204" pitchFamily="34" charset="-128"/>
                <a:ea typeface="Meiryo" panose="020B0604030504040204" pitchFamily="34" charset="-128"/>
              </a:rPr>
              <a:t>　　どうが</a:t>
            </a:r>
            <a:endParaRPr lang="en-US" altLang="ja-JP" sz="1200" dirty="0">
              <a:latin typeface="Meiryo" panose="020B0604030504040204" pitchFamily="34" charset="-128"/>
              <a:ea typeface="Meiryo" panose="020B0604030504040204" pitchFamily="34" charset="-128"/>
            </a:endParaRPr>
          </a:p>
          <a:p>
            <a:pPr>
              <a:lnSpc>
                <a:spcPct val="300000"/>
              </a:lnSpc>
              <a:spcBef>
                <a:spcPts val="1800"/>
              </a:spcBef>
            </a:pPr>
            <a:r>
              <a:rPr lang="ja-JP" altLang="en-US" sz="1200">
                <a:effectLst/>
                <a:latin typeface="Meiryo" panose="020B0604030504040204" pitchFamily="34" charset="-128"/>
                <a:ea typeface="Meiryo" panose="020B0604030504040204" pitchFamily="34" charset="-128"/>
              </a:rPr>
              <a:t>　　どうが　　つづ　　かんが</a:t>
            </a:r>
            <a:endParaRPr lang="en-US" altLang="ja-JP" sz="1200" dirty="0">
              <a:effectLst/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E95930CE-9248-DE43-8839-633C5D3D2711}"/>
              </a:ext>
            </a:extLst>
          </p:cNvPr>
          <p:cNvSpPr txBox="1"/>
          <p:nvPr/>
        </p:nvSpPr>
        <p:spPr>
          <a:xfrm>
            <a:off x="1186232" y="2312780"/>
            <a:ext cx="95410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200">
                <a:latin typeface="Meiryo" panose="020B0604030504040204" pitchFamily="34" charset="-128"/>
                <a:ea typeface="Meiryo" panose="020B0604030504040204" pitchFamily="34" charset="-128"/>
              </a:rPr>
              <a:t>へんしゅう</a:t>
            </a:r>
          </a:p>
        </p:txBody>
      </p:sp>
    </p:spTree>
    <p:extLst>
      <p:ext uri="{BB962C8B-B14F-4D97-AF65-F5344CB8AC3E}">
        <p14:creationId xmlns:p14="http://schemas.microsoft.com/office/powerpoint/2010/main" val="22800848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タイトル 2">
            <a:extLst>
              <a:ext uri="{FF2B5EF4-FFF2-40B4-BE49-F238E27FC236}">
                <a16:creationId xmlns:a16="http://schemas.microsoft.com/office/drawing/2014/main" id="{31D4E439-7AFE-41C2-9561-67F5879CAB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ja-JP" altLang="en-US"/>
              <a:t>動画素材の確認</a:t>
            </a:r>
          </a:p>
        </p:txBody>
      </p:sp>
      <p:sp>
        <p:nvSpPr>
          <p:cNvPr id="4" name="図プレースホルダー 3">
            <a:extLst>
              <a:ext uri="{FF2B5EF4-FFF2-40B4-BE49-F238E27FC236}">
                <a16:creationId xmlns:a16="http://schemas.microsoft.com/office/drawing/2014/main" id="{7EC81201-1A3E-9648-BD64-CB1B9F0C45A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C2AD635D-C1DB-1942-9F71-7D14897CDBB9}"/>
              </a:ext>
            </a:extLst>
          </p:cNvPr>
          <p:cNvSpPr txBox="1"/>
          <p:nvPr/>
        </p:nvSpPr>
        <p:spPr>
          <a:xfrm>
            <a:off x="655983" y="1303606"/>
            <a:ext cx="305724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>
                <a:latin typeface="Meiryo" panose="020B0604030504040204" pitchFamily="34" charset="-128"/>
              </a:rPr>
              <a:t>どうがそざい　　　　　　かくにん</a:t>
            </a:r>
          </a:p>
        </p:txBody>
      </p:sp>
      <p:pic>
        <p:nvPicPr>
          <p:cNvPr id="5" name="Picture 2" descr="フィルムのイラスト（映画）">
            <a:extLst>
              <a:ext uri="{FF2B5EF4-FFF2-40B4-BE49-F238E27FC236}">
                <a16:creationId xmlns:a16="http://schemas.microsoft.com/office/drawing/2014/main" id="{27FCFF78-27F4-DF4B-B51C-7BE63D81D3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7113" y="4015946"/>
            <a:ext cx="3208809" cy="28420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590853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E82DE9E1-1B1D-B14C-90A4-FD07448DAE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4425" y="1037838"/>
            <a:ext cx="1090465" cy="1847439"/>
          </a:xfrm>
          <a:prstGeom prst="rect">
            <a:avLst/>
          </a:prstGeom>
        </p:spPr>
      </p:pic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52252B06-47B6-5C47-BB9A-AFBE51E41877}"/>
              </a:ext>
            </a:extLst>
          </p:cNvPr>
          <p:cNvGrpSpPr/>
          <p:nvPr/>
        </p:nvGrpSpPr>
        <p:grpSpPr>
          <a:xfrm>
            <a:off x="2861660" y="1208711"/>
            <a:ext cx="4970374" cy="1542181"/>
            <a:chOff x="3377395" y="912480"/>
            <a:chExt cx="4599559" cy="1542181"/>
          </a:xfrm>
        </p:grpSpPr>
        <p:grpSp>
          <p:nvGrpSpPr>
            <p:cNvPr id="5" name="グループ化 4">
              <a:extLst>
                <a:ext uri="{FF2B5EF4-FFF2-40B4-BE49-F238E27FC236}">
                  <a16:creationId xmlns:a16="http://schemas.microsoft.com/office/drawing/2014/main" id="{E4A71660-98AF-774C-AEFD-042327CEE115}"/>
                </a:ext>
              </a:extLst>
            </p:cNvPr>
            <p:cNvGrpSpPr/>
            <p:nvPr/>
          </p:nvGrpSpPr>
          <p:grpSpPr>
            <a:xfrm>
              <a:off x="3377395" y="912480"/>
              <a:ext cx="4599559" cy="1542181"/>
              <a:chOff x="3377395" y="912480"/>
              <a:chExt cx="4599559" cy="1542181"/>
            </a:xfrm>
          </p:grpSpPr>
          <p:grpSp>
            <p:nvGrpSpPr>
              <p:cNvPr id="7" name="グループ化 6">
                <a:extLst>
                  <a:ext uri="{FF2B5EF4-FFF2-40B4-BE49-F238E27FC236}">
                    <a16:creationId xmlns:a16="http://schemas.microsoft.com/office/drawing/2014/main" id="{3F2648D4-9628-9649-BB59-C81AD4946D95}"/>
                  </a:ext>
                </a:extLst>
              </p:cNvPr>
              <p:cNvGrpSpPr/>
              <p:nvPr/>
            </p:nvGrpSpPr>
            <p:grpSpPr>
              <a:xfrm>
                <a:off x="3377395" y="912480"/>
                <a:ext cx="4599559" cy="1542181"/>
                <a:chOff x="1577632" y="4600511"/>
                <a:chExt cx="10170684" cy="2550707"/>
              </a:xfrm>
            </p:grpSpPr>
            <p:sp>
              <p:nvSpPr>
                <p:cNvPr id="12" name="吹き出し: 角を丸めた四角形 60">
                  <a:extLst>
                    <a:ext uri="{FF2B5EF4-FFF2-40B4-BE49-F238E27FC236}">
                      <a16:creationId xmlns:a16="http://schemas.microsoft.com/office/drawing/2014/main" id="{14A2627E-8758-D248-9781-65D69DA4A05A}"/>
                    </a:ext>
                  </a:extLst>
                </p:cNvPr>
                <p:cNvSpPr/>
                <p:nvPr/>
              </p:nvSpPr>
              <p:spPr>
                <a:xfrm>
                  <a:off x="1577632" y="4643614"/>
                  <a:ext cx="10170682" cy="2507604"/>
                </a:xfrm>
                <a:prstGeom prst="wedgeRoundRectCallout">
                  <a:avLst>
                    <a:gd name="adj1" fmla="val -56360"/>
                    <a:gd name="adj2" fmla="val -21527"/>
                    <a:gd name="adj3" fmla="val 16667"/>
                  </a:avLst>
                </a:prstGeom>
                <a:solidFill>
                  <a:schemeClr val="bg1"/>
                </a:solidFill>
                <a:ln w="19050" cap="flat" cmpd="sng" algn="ctr">
                  <a:solidFill>
                    <a:schemeClr val="accent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accent2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>
                    <a:solidFill>
                      <a:schemeClr val="tx1"/>
                    </a:solidFill>
                    <a:latin typeface="Meiryo" panose="020B0604030504040204" pitchFamily="34" charset="-128"/>
                  </a:endParaRPr>
                </a:p>
              </p:txBody>
            </p:sp>
            <p:sp>
              <p:nvSpPr>
                <p:cNvPr id="13" name="テキスト ボックス 12">
                  <a:extLst>
                    <a:ext uri="{FF2B5EF4-FFF2-40B4-BE49-F238E27FC236}">
                      <a16:creationId xmlns:a16="http://schemas.microsoft.com/office/drawing/2014/main" id="{8E6AA31D-F62A-E449-8A0A-159BDA44C5FE}"/>
                    </a:ext>
                  </a:extLst>
                </p:cNvPr>
                <p:cNvSpPr txBox="1"/>
                <p:nvPr/>
              </p:nvSpPr>
              <p:spPr>
                <a:xfrm>
                  <a:off x="1577634" y="4600511"/>
                  <a:ext cx="10170682" cy="249434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lnSpc>
                      <a:spcPct val="200000"/>
                    </a:lnSpc>
                  </a:pPr>
                  <a:r>
                    <a:rPr lang="ja-JP" altLang="en-US" sz="1600">
                      <a:latin typeface="Meiryo" panose="020B0604030504040204" pitchFamily="34" charset="-128"/>
                      <a:ea typeface="Meiryo" panose="020B0604030504040204" pitchFamily="34" charset="-128"/>
                    </a:rPr>
                    <a:t>デスクトップにある</a:t>
                  </a:r>
                  <a:endParaRPr lang="en-US" altLang="ja-JP" sz="1600" dirty="0">
                    <a:latin typeface="Meiryo" panose="020B0604030504040204" pitchFamily="34" charset="-128"/>
                    <a:ea typeface="Meiryo" panose="020B0604030504040204" pitchFamily="34" charset="-128"/>
                  </a:endParaRPr>
                </a:p>
                <a:p>
                  <a:pPr>
                    <a:lnSpc>
                      <a:spcPct val="200000"/>
                    </a:lnSpc>
                  </a:pPr>
                  <a:r>
                    <a:rPr lang="ja-JP" altLang="en-US" sz="1600">
                      <a:latin typeface="Meiryo" panose="020B0604030504040204" pitchFamily="34" charset="-128"/>
                      <a:ea typeface="Meiryo" panose="020B0604030504040204" pitchFamily="34" charset="-128"/>
                    </a:rPr>
                    <a:t>「</a:t>
                  </a:r>
                  <a:r>
                    <a:rPr lang="ja-JP" altLang="en-US" sz="1600" b="1">
                      <a:solidFill>
                        <a:schemeClr val="accent4"/>
                      </a:solidFill>
                      <a:latin typeface="Meiryo" panose="020B0604030504040204" pitchFamily="34" charset="-128"/>
                      <a:ea typeface="Meiryo" panose="020B0604030504040204" pitchFamily="34" charset="-128"/>
                    </a:rPr>
                    <a:t>動画編集教室初級</a:t>
                  </a:r>
                  <a:r>
                    <a:rPr lang="en-US" altLang="ja-JP" sz="1600" b="1" dirty="0">
                      <a:solidFill>
                        <a:schemeClr val="accent4"/>
                      </a:solidFill>
                      <a:latin typeface="Meiryo" panose="020B0604030504040204" pitchFamily="34" charset="-128"/>
                      <a:ea typeface="Meiryo" panose="020B0604030504040204" pitchFamily="34" charset="-128"/>
                    </a:rPr>
                    <a:t>-</a:t>
                  </a:r>
                  <a:r>
                    <a:rPr lang="ja-JP" altLang="en-US" sz="1600" b="1">
                      <a:solidFill>
                        <a:schemeClr val="accent4"/>
                      </a:solidFill>
                      <a:latin typeface="Meiryo" panose="020B0604030504040204" pitchFamily="34" charset="-128"/>
                      <a:ea typeface="Meiryo" panose="020B0604030504040204" pitchFamily="34" charset="-128"/>
                    </a:rPr>
                    <a:t>編集素材フォルダ</a:t>
                  </a:r>
                  <a:r>
                    <a:rPr lang="ja-JP" altLang="en-US" sz="1600">
                      <a:latin typeface="Meiryo" panose="020B0604030504040204" pitchFamily="34" charset="-128"/>
                      <a:ea typeface="Meiryo" panose="020B0604030504040204" pitchFamily="34" charset="-128"/>
                    </a:rPr>
                    <a:t>」の中の</a:t>
                  </a:r>
                  <a:endParaRPr lang="en-US" altLang="ja-JP" sz="1600" dirty="0">
                    <a:latin typeface="Meiryo" panose="020B0604030504040204" pitchFamily="34" charset="-128"/>
                    <a:ea typeface="Meiryo" panose="020B0604030504040204" pitchFamily="34" charset="-128"/>
                  </a:endParaRPr>
                </a:p>
                <a:p>
                  <a:pPr>
                    <a:lnSpc>
                      <a:spcPct val="200000"/>
                    </a:lnSpc>
                  </a:pPr>
                  <a:r>
                    <a:rPr lang="ja-JP" altLang="en-US" sz="1600">
                      <a:latin typeface="Meiryo" panose="020B0604030504040204" pitchFamily="34" charset="-128"/>
                      <a:ea typeface="Meiryo" panose="020B0604030504040204" pitchFamily="34" charset="-128"/>
                    </a:rPr>
                    <a:t>「</a:t>
                  </a:r>
                  <a:r>
                    <a:rPr lang="ja-JP" altLang="en-US" sz="1600" b="1">
                      <a:solidFill>
                        <a:schemeClr val="accent4"/>
                      </a:solidFill>
                      <a:latin typeface="Meiryo" panose="020B0604030504040204" pitchFamily="34" charset="-128"/>
                      <a:ea typeface="Meiryo" panose="020B0604030504040204" pitchFamily="34" charset="-128"/>
                    </a:rPr>
                    <a:t>初級第</a:t>
                  </a:r>
                  <a:r>
                    <a:rPr lang="en-US" altLang="ja-JP" sz="1600" b="1" dirty="0">
                      <a:solidFill>
                        <a:schemeClr val="accent4"/>
                      </a:solidFill>
                      <a:latin typeface="Meiryo" panose="020B0604030504040204" pitchFamily="34" charset="-128"/>
                      <a:ea typeface="Meiryo" panose="020B0604030504040204" pitchFamily="34" charset="-128"/>
                    </a:rPr>
                    <a:t>4</a:t>
                  </a:r>
                  <a:r>
                    <a:rPr lang="ja-JP" altLang="en-US" sz="1600" b="1">
                      <a:solidFill>
                        <a:schemeClr val="accent4"/>
                      </a:solidFill>
                      <a:latin typeface="Meiryo" panose="020B0604030504040204" pitchFamily="34" charset="-128"/>
                      <a:ea typeface="Meiryo" panose="020B0604030504040204" pitchFamily="34" charset="-128"/>
                    </a:rPr>
                    <a:t>回動画編集の素材</a:t>
                  </a:r>
                  <a:r>
                    <a:rPr lang="ja-JP" altLang="en-US" sz="1600">
                      <a:latin typeface="Meiryo" panose="020B0604030504040204" pitchFamily="34" charset="-128"/>
                      <a:ea typeface="Meiryo" panose="020B0604030504040204" pitchFamily="34" charset="-128"/>
                    </a:rPr>
                    <a:t>」を</a:t>
                  </a:r>
                  <a:r>
                    <a:rPr kumimoji="1" lang="ja-JP" altLang="en-US" sz="1600">
                      <a:latin typeface="Meiryo" panose="020B0604030504040204" pitchFamily="34" charset="-128"/>
                      <a:ea typeface="Meiryo" panose="020B0604030504040204" pitchFamily="34" charset="-128"/>
                    </a:rPr>
                    <a:t>クリックしよう！</a:t>
                  </a:r>
                  <a:endParaRPr kumimoji="1" lang="en-US" altLang="ja-JP" sz="1600" dirty="0">
                    <a:latin typeface="Meiryo" panose="020B0604030504040204" pitchFamily="34" charset="-128"/>
                    <a:ea typeface="Meiryo" panose="020B0604030504040204" pitchFamily="34" charset="-128"/>
                  </a:endParaRPr>
                </a:p>
              </p:txBody>
            </p:sp>
          </p:grpSp>
          <p:sp>
            <p:nvSpPr>
              <p:cNvPr id="8" name="テキスト ボックス 7">
                <a:extLst>
                  <a:ext uri="{FF2B5EF4-FFF2-40B4-BE49-F238E27FC236}">
                    <a16:creationId xmlns:a16="http://schemas.microsoft.com/office/drawing/2014/main" id="{71DE1F59-B246-864E-B5DD-6276040862B0}"/>
                  </a:ext>
                </a:extLst>
              </p:cNvPr>
              <p:cNvSpPr txBox="1"/>
              <p:nvPr/>
            </p:nvSpPr>
            <p:spPr>
              <a:xfrm>
                <a:off x="4223720" y="1963714"/>
                <a:ext cx="1338828" cy="2308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ja-JP" altLang="en-US" sz="900">
                    <a:solidFill>
                      <a:schemeClr val="accent4"/>
                    </a:solidFill>
                    <a:latin typeface="Meiryo" panose="020B0604030504040204" pitchFamily="34" charset="-128"/>
                    <a:ea typeface="Meiryo" panose="020B0604030504040204" pitchFamily="34" charset="-128"/>
                  </a:rPr>
                  <a:t>かいどうがへんしゅう</a:t>
                </a:r>
              </a:p>
            </p:txBody>
          </p:sp>
          <p:sp>
            <p:nvSpPr>
              <p:cNvPr id="9" name="テキスト ボックス 8">
                <a:extLst>
                  <a:ext uri="{FF2B5EF4-FFF2-40B4-BE49-F238E27FC236}">
                    <a16:creationId xmlns:a16="http://schemas.microsoft.com/office/drawing/2014/main" id="{8D505BEC-E5B1-064A-BAE1-46E58A7F458D}"/>
                  </a:ext>
                </a:extLst>
              </p:cNvPr>
              <p:cNvSpPr txBox="1"/>
              <p:nvPr/>
            </p:nvSpPr>
            <p:spPr>
              <a:xfrm>
                <a:off x="5374358" y="1963714"/>
                <a:ext cx="530915" cy="2308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ja-JP" altLang="en-US" sz="900">
                    <a:solidFill>
                      <a:schemeClr val="accent4"/>
                    </a:solidFill>
                    <a:latin typeface="Meiryo" panose="020B0604030504040204" pitchFamily="34" charset="-128"/>
                    <a:ea typeface="Meiryo" panose="020B0604030504040204" pitchFamily="34" charset="-128"/>
                  </a:rPr>
                  <a:t>そざい</a:t>
                </a:r>
              </a:p>
            </p:txBody>
          </p:sp>
          <p:sp>
            <p:nvSpPr>
              <p:cNvPr id="10" name="テキスト ボックス 9">
                <a:extLst>
                  <a:ext uri="{FF2B5EF4-FFF2-40B4-BE49-F238E27FC236}">
                    <a16:creationId xmlns:a16="http://schemas.microsoft.com/office/drawing/2014/main" id="{D064646F-DDC8-524E-A84C-7206CC8520C9}"/>
                  </a:ext>
                </a:extLst>
              </p:cNvPr>
              <p:cNvSpPr txBox="1"/>
              <p:nvPr/>
            </p:nvSpPr>
            <p:spPr>
              <a:xfrm>
                <a:off x="7028436" y="1435667"/>
                <a:ext cx="415498" cy="2308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ja-JP" altLang="en-US" sz="900">
                    <a:latin typeface="Meiryo" panose="020B0604030504040204" pitchFamily="34" charset="-128"/>
                    <a:ea typeface="Meiryo" panose="020B0604030504040204" pitchFamily="34" charset="-128"/>
                  </a:rPr>
                  <a:t>なか</a:t>
                </a:r>
              </a:p>
            </p:txBody>
          </p:sp>
          <p:sp>
            <p:nvSpPr>
              <p:cNvPr id="11" name="テキスト ボックス 10">
                <a:extLst>
                  <a:ext uri="{FF2B5EF4-FFF2-40B4-BE49-F238E27FC236}">
                    <a16:creationId xmlns:a16="http://schemas.microsoft.com/office/drawing/2014/main" id="{2FA9ECAB-AE2F-074D-9701-AA4F8F8E0236}"/>
                  </a:ext>
                </a:extLst>
              </p:cNvPr>
              <p:cNvSpPr txBox="1"/>
              <p:nvPr/>
            </p:nvSpPr>
            <p:spPr>
              <a:xfrm>
                <a:off x="3481030" y="1435667"/>
                <a:ext cx="3185487" cy="2308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ja-JP" altLang="en-US" sz="900">
                    <a:solidFill>
                      <a:schemeClr val="accent4"/>
                    </a:solidFill>
                    <a:latin typeface="Meiryo" panose="020B0604030504040204" pitchFamily="34" charset="-128"/>
                    <a:ea typeface="Meiryo" panose="020B0604030504040204" pitchFamily="34" charset="-128"/>
                  </a:rPr>
                  <a:t>どうがへんしゅうきょうしつしょきゅうへんしゅうそざい</a:t>
                </a:r>
              </a:p>
            </p:txBody>
          </p:sp>
        </p:grpSp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D09CEEA1-6A85-D543-B23D-6AC6F92935C0}"/>
                </a:ext>
              </a:extLst>
            </p:cNvPr>
            <p:cNvSpPr txBox="1"/>
            <p:nvPr/>
          </p:nvSpPr>
          <p:spPr>
            <a:xfrm>
              <a:off x="3481030" y="1963714"/>
              <a:ext cx="992579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900">
                  <a:solidFill>
                    <a:schemeClr val="accent4"/>
                  </a:solidFill>
                  <a:latin typeface="Meiryo" panose="020B0604030504040204" pitchFamily="34" charset="-128"/>
                  <a:ea typeface="Meiryo" panose="020B0604030504040204" pitchFamily="34" charset="-128"/>
                </a:rPr>
                <a:t>しょきゅうだい</a:t>
              </a:r>
            </a:p>
          </p:txBody>
        </p:sp>
      </p:grpSp>
      <p:sp>
        <p:nvSpPr>
          <p:cNvPr id="14" name="タイトル 1">
            <a:extLst>
              <a:ext uri="{FF2B5EF4-FFF2-40B4-BE49-F238E27FC236}">
                <a16:creationId xmlns:a16="http://schemas.microsoft.com/office/drawing/2014/main" id="{27D62231-C5B4-9645-B3A0-C971DFE32A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3884" y="420389"/>
            <a:ext cx="8380640" cy="466281"/>
          </a:xfrm>
        </p:spPr>
        <p:txBody>
          <a:bodyPr/>
          <a:lstStyle/>
          <a:p>
            <a:r>
              <a:rPr lang="ja-JP" altLang="en-US"/>
              <a:t>動画素材の確認</a:t>
            </a:r>
            <a:endParaRPr kumimoji="1" lang="ja-JP" altLang="en-US"/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CB0F34AD-23C9-8442-A14B-E2B401BB4DF1}"/>
              </a:ext>
            </a:extLst>
          </p:cNvPr>
          <p:cNvSpPr txBox="1"/>
          <p:nvPr/>
        </p:nvSpPr>
        <p:spPr>
          <a:xfrm>
            <a:off x="293098" y="182313"/>
            <a:ext cx="126188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>
                <a:latin typeface="Meiryo" panose="020B0604030504040204" pitchFamily="34" charset="-128"/>
              </a:rPr>
              <a:t>どうがそざい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9D44D683-4A58-0949-A9EB-241AA38A9DCE}"/>
              </a:ext>
            </a:extLst>
          </p:cNvPr>
          <p:cNvSpPr txBox="1"/>
          <p:nvPr/>
        </p:nvSpPr>
        <p:spPr>
          <a:xfrm>
            <a:off x="1817098" y="182313"/>
            <a:ext cx="9028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>
                <a:latin typeface="Meiryo" panose="020B0604030504040204" pitchFamily="34" charset="-128"/>
              </a:rPr>
              <a:t>かくにん</a:t>
            </a:r>
          </a:p>
        </p:txBody>
      </p:sp>
      <p:pic>
        <p:nvPicPr>
          <p:cNvPr id="18" name="図 17">
            <a:extLst>
              <a:ext uri="{FF2B5EF4-FFF2-40B4-BE49-F238E27FC236}">
                <a16:creationId xmlns:a16="http://schemas.microsoft.com/office/drawing/2014/main" id="{2C7B11D2-C9E6-8144-BD45-CC9634E49F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7609" y="3561521"/>
            <a:ext cx="1892300" cy="1524000"/>
          </a:xfrm>
          <a:prstGeom prst="rect">
            <a:avLst/>
          </a:prstGeom>
        </p:spPr>
      </p:pic>
      <p:pic>
        <p:nvPicPr>
          <p:cNvPr id="20" name="図 19">
            <a:extLst>
              <a:ext uri="{FF2B5EF4-FFF2-40B4-BE49-F238E27FC236}">
                <a16:creationId xmlns:a16="http://schemas.microsoft.com/office/drawing/2014/main" id="{F4E465D5-D7CF-1B4A-A9FC-B40B7F9F383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08365" y="3182154"/>
            <a:ext cx="4759187" cy="2981029"/>
          </a:xfrm>
          <a:prstGeom prst="rect">
            <a:avLst/>
          </a:prstGeom>
        </p:spPr>
      </p:pic>
      <p:sp>
        <p:nvSpPr>
          <p:cNvPr id="21" name="四角形: 角を丸くする 71">
            <a:extLst>
              <a:ext uri="{FF2B5EF4-FFF2-40B4-BE49-F238E27FC236}">
                <a16:creationId xmlns:a16="http://schemas.microsoft.com/office/drawing/2014/main" id="{E36E2DCC-C53B-174C-8039-73149247C17C}"/>
              </a:ext>
            </a:extLst>
          </p:cNvPr>
          <p:cNvSpPr/>
          <p:nvPr/>
        </p:nvSpPr>
        <p:spPr>
          <a:xfrm>
            <a:off x="6539374" y="3098993"/>
            <a:ext cx="944218" cy="1069846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sp>
        <p:nvSpPr>
          <p:cNvPr id="22" name="右矢印 21">
            <a:extLst>
              <a:ext uri="{FF2B5EF4-FFF2-40B4-BE49-F238E27FC236}">
                <a16:creationId xmlns:a16="http://schemas.microsoft.com/office/drawing/2014/main" id="{1B8A3E16-99EE-E340-BC2C-0C527C25489E}"/>
              </a:ext>
            </a:extLst>
          </p:cNvPr>
          <p:cNvSpPr/>
          <p:nvPr/>
        </p:nvSpPr>
        <p:spPr>
          <a:xfrm>
            <a:off x="2645659" y="4091753"/>
            <a:ext cx="954060" cy="80507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6962B0E7-8E00-0C47-B616-AAB51D309DB6}"/>
              </a:ext>
            </a:extLst>
          </p:cNvPr>
          <p:cNvSpPr txBox="1"/>
          <p:nvPr/>
        </p:nvSpPr>
        <p:spPr>
          <a:xfrm>
            <a:off x="765829" y="5253897"/>
            <a:ext cx="229720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 sz="1800" b="1" dirty="0">
                <a:latin typeface="Meiryo" panose="020B0604030504040204" pitchFamily="34" charset="-128"/>
                <a:ea typeface="Meiryo" panose="020B0604030504040204" pitchFamily="34" charset="-128"/>
              </a:rPr>
              <a:t>【</a:t>
            </a:r>
            <a:r>
              <a:rPr lang="ja-JP" altLang="en-US" sz="1800" b="1">
                <a:latin typeface="Meiryo" panose="020B0604030504040204" pitchFamily="34" charset="-128"/>
                <a:ea typeface="Meiryo" panose="020B0604030504040204" pitchFamily="34" charset="-128"/>
              </a:rPr>
              <a:t>デスクトップ</a:t>
            </a:r>
            <a:r>
              <a:rPr lang="en-US" altLang="ja-JP" sz="1800" b="1" dirty="0">
                <a:latin typeface="Meiryo" panose="020B0604030504040204" pitchFamily="34" charset="-128"/>
                <a:ea typeface="Meiryo" panose="020B0604030504040204" pitchFamily="34" charset="-128"/>
              </a:rPr>
              <a:t>】</a:t>
            </a:r>
            <a:endParaRPr lang="ja-JP" altLang="en-US" b="1"/>
          </a:p>
        </p:txBody>
      </p:sp>
      <p:grpSp>
        <p:nvGrpSpPr>
          <p:cNvPr id="33" name="グループ化 32">
            <a:extLst>
              <a:ext uri="{FF2B5EF4-FFF2-40B4-BE49-F238E27FC236}">
                <a16:creationId xmlns:a16="http://schemas.microsoft.com/office/drawing/2014/main" id="{B912FC77-BCA2-3245-A754-59199D2023DD}"/>
              </a:ext>
            </a:extLst>
          </p:cNvPr>
          <p:cNvGrpSpPr/>
          <p:nvPr/>
        </p:nvGrpSpPr>
        <p:grpSpPr>
          <a:xfrm>
            <a:off x="1977747" y="3194962"/>
            <a:ext cx="1117530" cy="564742"/>
            <a:chOff x="2991639" y="705694"/>
            <a:chExt cx="4034034" cy="564742"/>
          </a:xfrm>
        </p:grpSpPr>
        <p:sp>
          <p:nvSpPr>
            <p:cNvPr id="34" name="吹き出し: 角を丸めた四角形 19">
              <a:extLst>
                <a:ext uri="{FF2B5EF4-FFF2-40B4-BE49-F238E27FC236}">
                  <a16:creationId xmlns:a16="http://schemas.microsoft.com/office/drawing/2014/main" id="{FE2D7740-38B4-4148-8FCD-023C43223A83}"/>
                </a:ext>
              </a:extLst>
            </p:cNvPr>
            <p:cNvSpPr/>
            <p:nvPr/>
          </p:nvSpPr>
          <p:spPr>
            <a:xfrm>
              <a:off x="2991639" y="727905"/>
              <a:ext cx="3723350" cy="542531"/>
            </a:xfrm>
            <a:prstGeom prst="wedgeRoundRectCallout">
              <a:avLst>
                <a:gd name="adj1" fmla="val -36325"/>
                <a:gd name="adj2" fmla="val 73798"/>
                <a:gd name="adj3" fmla="val 16667"/>
              </a:avLst>
            </a:prstGeom>
            <a:solidFill>
              <a:schemeClr val="bg1"/>
            </a:solidFill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  <a:latin typeface="Meiryo" panose="020B0604030504040204" pitchFamily="34" charset="-128"/>
              </a:endParaRPr>
            </a:p>
          </p:txBody>
        </p:sp>
        <p:sp>
          <p:nvSpPr>
            <p:cNvPr id="35" name="テキスト ボックス 34">
              <a:extLst>
                <a:ext uri="{FF2B5EF4-FFF2-40B4-BE49-F238E27FC236}">
                  <a16:creationId xmlns:a16="http://schemas.microsoft.com/office/drawing/2014/main" id="{D66958AA-FD02-3443-B5BE-D5A4EEF79EE5}"/>
                </a:ext>
              </a:extLst>
            </p:cNvPr>
            <p:cNvSpPr txBox="1"/>
            <p:nvPr/>
          </p:nvSpPr>
          <p:spPr>
            <a:xfrm>
              <a:off x="3108993" y="705694"/>
              <a:ext cx="391668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1600">
                  <a:latin typeface="Meiryo" panose="020B0604030504040204" pitchFamily="34" charset="-128"/>
                  <a:ea typeface="Meiryo" panose="020B0604030504040204" pitchFamily="34" charset="-128"/>
                </a:rPr>
                <a:t>クリック</a:t>
              </a:r>
              <a:endParaRPr kumimoji="1" lang="en-US" altLang="ja-JP" sz="1600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</p:grpSp>
      <p:grpSp>
        <p:nvGrpSpPr>
          <p:cNvPr id="36" name="グループ化 35">
            <a:extLst>
              <a:ext uri="{FF2B5EF4-FFF2-40B4-BE49-F238E27FC236}">
                <a16:creationId xmlns:a16="http://schemas.microsoft.com/office/drawing/2014/main" id="{137A5734-307D-844A-B283-EBED9A4FC69B}"/>
              </a:ext>
            </a:extLst>
          </p:cNvPr>
          <p:cNvGrpSpPr/>
          <p:nvPr/>
        </p:nvGrpSpPr>
        <p:grpSpPr>
          <a:xfrm>
            <a:off x="7757626" y="3351545"/>
            <a:ext cx="1117530" cy="564742"/>
            <a:chOff x="2991639" y="705694"/>
            <a:chExt cx="4034034" cy="564742"/>
          </a:xfrm>
        </p:grpSpPr>
        <p:sp>
          <p:nvSpPr>
            <p:cNvPr id="37" name="吹き出し: 角を丸めた四角形 19">
              <a:extLst>
                <a:ext uri="{FF2B5EF4-FFF2-40B4-BE49-F238E27FC236}">
                  <a16:creationId xmlns:a16="http://schemas.microsoft.com/office/drawing/2014/main" id="{168E4499-F333-4E4B-853B-923785C26F64}"/>
                </a:ext>
              </a:extLst>
            </p:cNvPr>
            <p:cNvSpPr/>
            <p:nvPr/>
          </p:nvSpPr>
          <p:spPr>
            <a:xfrm>
              <a:off x="2991639" y="727905"/>
              <a:ext cx="3723350" cy="542531"/>
            </a:xfrm>
            <a:prstGeom prst="wedgeRoundRectCallout">
              <a:avLst>
                <a:gd name="adj1" fmla="val -62342"/>
                <a:gd name="adj2" fmla="val 27998"/>
                <a:gd name="adj3" fmla="val 16667"/>
              </a:avLst>
            </a:prstGeom>
            <a:solidFill>
              <a:schemeClr val="bg1"/>
            </a:solidFill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  <a:latin typeface="Meiryo" panose="020B0604030504040204" pitchFamily="34" charset="-128"/>
              </a:endParaRPr>
            </a:p>
          </p:txBody>
        </p:sp>
        <p:sp>
          <p:nvSpPr>
            <p:cNvPr id="38" name="テキスト ボックス 37">
              <a:extLst>
                <a:ext uri="{FF2B5EF4-FFF2-40B4-BE49-F238E27FC236}">
                  <a16:creationId xmlns:a16="http://schemas.microsoft.com/office/drawing/2014/main" id="{8424795D-2367-A14A-962D-A9A4AB21B952}"/>
                </a:ext>
              </a:extLst>
            </p:cNvPr>
            <p:cNvSpPr txBox="1"/>
            <p:nvPr/>
          </p:nvSpPr>
          <p:spPr>
            <a:xfrm>
              <a:off x="3108993" y="705694"/>
              <a:ext cx="391668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1600">
                  <a:latin typeface="Meiryo" panose="020B0604030504040204" pitchFamily="34" charset="-128"/>
                  <a:ea typeface="Meiryo" panose="020B0604030504040204" pitchFamily="34" charset="-128"/>
                </a:rPr>
                <a:t>クリック</a:t>
              </a:r>
              <a:endParaRPr kumimoji="1" lang="en-US" altLang="ja-JP" sz="1600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491794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図 27">
            <a:extLst>
              <a:ext uri="{FF2B5EF4-FFF2-40B4-BE49-F238E27FC236}">
                <a16:creationId xmlns:a16="http://schemas.microsoft.com/office/drawing/2014/main" id="{44F85A8D-3530-B242-A4F0-143B850408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4429" y="3294928"/>
            <a:ext cx="8102600" cy="2362200"/>
          </a:xfrm>
          <a:prstGeom prst="rect">
            <a:avLst/>
          </a:prstGeom>
        </p:spPr>
      </p:pic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DFC99107-6468-EE49-9764-669AE64B20C1}"/>
              </a:ext>
            </a:extLst>
          </p:cNvPr>
          <p:cNvGrpSpPr/>
          <p:nvPr/>
        </p:nvGrpSpPr>
        <p:grpSpPr>
          <a:xfrm>
            <a:off x="1273661" y="848645"/>
            <a:ext cx="6596678" cy="630942"/>
            <a:chOff x="247305" y="276639"/>
            <a:chExt cx="6596678" cy="630942"/>
          </a:xfrm>
        </p:grpSpPr>
        <p:sp>
          <p:nvSpPr>
            <p:cNvPr id="4" name="テキスト ボックス 3">
              <a:extLst>
                <a:ext uri="{FF2B5EF4-FFF2-40B4-BE49-F238E27FC236}">
                  <a16:creationId xmlns:a16="http://schemas.microsoft.com/office/drawing/2014/main" id="{32091B9E-7D5F-A444-8684-5D5C8837F6E8}"/>
                </a:ext>
              </a:extLst>
            </p:cNvPr>
            <p:cNvSpPr txBox="1"/>
            <p:nvPr/>
          </p:nvSpPr>
          <p:spPr>
            <a:xfrm>
              <a:off x="247305" y="276639"/>
              <a:ext cx="6596678" cy="63094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2000">
                  <a:latin typeface="Meiryo" panose="020B0604030504040204" pitchFamily="34" charset="-128"/>
                </a:rPr>
                <a:t>まず、今回編集で使用する動画の素材の確認をします。</a:t>
              </a:r>
              <a:endParaRPr kumimoji="1" lang="en-US" altLang="ja-JP" sz="2000" dirty="0">
                <a:latin typeface="Meiryo" panose="020B0604030504040204" pitchFamily="34" charset="-128"/>
              </a:endParaRPr>
            </a:p>
          </p:txBody>
        </p:sp>
        <p:sp>
          <p:nvSpPr>
            <p:cNvPr id="11" name="テキスト ボックス 10">
              <a:extLst>
                <a:ext uri="{FF2B5EF4-FFF2-40B4-BE49-F238E27FC236}">
                  <a16:creationId xmlns:a16="http://schemas.microsoft.com/office/drawing/2014/main" id="{944582B5-8CB3-4E46-BFF9-BC55EBA0D9B1}"/>
                </a:ext>
              </a:extLst>
            </p:cNvPr>
            <p:cNvSpPr txBox="1"/>
            <p:nvPr/>
          </p:nvSpPr>
          <p:spPr>
            <a:xfrm>
              <a:off x="993407" y="345889"/>
              <a:ext cx="133882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こんかいへんしゅう</a:t>
              </a:r>
            </a:p>
          </p:txBody>
        </p:sp>
        <p:sp>
          <p:nvSpPr>
            <p:cNvPr id="12" name="テキスト ボックス 11">
              <a:extLst>
                <a:ext uri="{FF2B5EF4-FFF2-40B4-BE49-F238E27FC236}">
                  <a16:creationId xmlns:a16="http://schemas.microsoft.com/office/drawing/2014/main" id="{35140C63-8ED2-3048-B0D0-BFF67506B26B}"/>
                </a:ext>
              </a:extLst>
            </p:cNvPr>
            <p:cNvSpPr txBox="1"/>
            <p:nvPr/>
          </p:nvSpPr>
          <p:spPr>
            <a:xfrm>
              <a:off x="2332235" y="345888"/>
              <a:ext cx="56938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しよう</a:t>
              </a:r>
            </a:p>
          </p:txBody>
        </p:sp>
        <p:sp>
          <p:nvSpPr>
            <p:cNvPr id="13" name="テキスト ボックス 12">
              <a:extLst>
                <a:ext uri="{FF2B5EF4-FFF2-40B4-BE49-F238E27FC236}">
                  <a16:creationId xmlns:a16="http://schemas.microsoft.com/office/drawing/2014/main" id="{868A3873-FB4D-FC44-AA67-1670C42FA24F}"/>
                </a:ext>
              </a:extLst>
            </p:cNvPr>
            <p:cNvSpPr txBox="1"/>
            <p:nvPr/>
          </p:nvSpPr>
          <p:spPr>
            <a:xfrm>
              <a:off x="3386369" y="358349"/>
              <a:ext cx="56938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どうが</a:t>
              </a:r>
            </a:p>
          </p:txBody>
        </p:sp>
        <p:sp>
          <p:nvSpPr>
            <p:cNvPr id="14" name="テキスト ボックス 13">
              <a:extLst>
                <a:ext uri="{FF2B5EF4-FFF2-40B4-BE49-F238E27FC236}">
                  <a16:creationId xmlns:a16="http://schemas.microsoft.com/office/drawing/2014/main" id="{806D5A65-6B13-A04B-9EBA-CB609667ED73}"/>
                </a:ext>
              </a:extLst>
            </p:cNvPr>
            <p:cNvSpPr txBox="1"/>
            <p:nvPr/>
          </p:nvSpPr>
          <p:spPr>
            <a:xfrm>
              <a:off x="4061042" y="346753"/>
              <a:ext cx="56938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そざい</a:t>
              </a:r>
            </a:p>
          </p:txBody>
        </p:sp>
        <p:sp>
          <p:nvSpPr>
            <p:cNvPr id="15" name="テキスト ボックス 14">
              <a:extLst>
                <a:ext uri="{FF2B5EF4-FFF2-40B4-BE49-F238E27FC236}">
                  <a16:creationId xmlns:a16="http://schemas.microsoft.com/office/drawing/2014/main" id="{5683FFDE-9BF7-1741-9B99-21F6B7CDD37F}"/>
                </a:ext>
              </a:extLst>
            </p:cNvPr>
            <p:cNvSpPr txBox="1"/>
            <p:nvPr/>
          </p:nvSpPr>
          <p:spPr>
            <a:xfrm>
              <a:off x="4901912" y="358348"/>
              <a:ext cx="69762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かくにん</a:t>
              </a:r>
            </a:p>
          </p:txBody>
        </p:sp>
      </p:grpSp>
      <p:sp>
        <p:nvSpPr>
          <p:cNvPr id="21" name="四角形: 角を丸くする 71">
            <a:extLst>
              <a:ext uri="{FF2B5EF4-FFF2-40B4-BE49-F238E27FC236}">
                <a16:creationId xmlns:a16="http://schemas.microsoft.com/office/drawing/2014/main" id="{F3290CD6-900A-8149-BD25-C8D9A58E0825}"/>
              </a:ext>
            </a:extLst>
          </p:cNvPr>
          <p:cNvSpPr/>
          <p:nvPr/>
        </p:nvSpPr>
        <p:spPr>
          <a:xfrm>
            <a:off x="584429" y="3830581"/>
            <a:ext cx="8102599" cy="1756354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pic>
        <p:nvPicPr>
          <p:cNvPr id="35" name="図 34">
            <a:extLst>
              <a:ext uri="{FF2B5EF4-FFF2-40B4-BE49-F238E27FC236}">
                <a16:creationId xmlns:a16="http://schemas.microsoft.com/office/drawing/2014/main" id="{AE442210-E650-8949-9667-41B3673979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03491" y="1985380"/>
            <a:ext cx="1498873" cy="1137699"/>
          </a:xfrm>
          <a:prstGeom prst="rect">
            <a:avLst/>
          </a:prstGeom>
        </p:spPr>
      </p:pic>
      <p:grpSp>
        <p:nvGrpSpPr>
          <p:cNvPr id="36" name="グループ化 35">
            <a:extLst>
              <a:ext uri="{FF2B5EF4-FFF2-40B4-BE49-F238E27FC236}">
                <a16:creationId xmlns:a16="http://schemas.microsoft.com/office/drawing/2014/main" id="{FB814315-B55E-534E-AD79-2D09A2F0B785}"/>
              </a:ext>
            </a:extLst>
          </p:cNvPr>
          <p:cNvGrpSpPr/>
          <p:nvPr/>
        </p:nvGrpSpPr>
        <p:grpSpPr>
          <a:xfrm>
            <a:off x="3571751" y="1679326"/>
            <a:ext cx="3937137" cy="1508105"/>
            <a:chOff x="3456908" y="734837"/>
            <a:chExt cx="3937137" cy="1508105"/>
          </a:xfrm>
        </p:grpSpPr>
        <p:grpSp>
          <p:nvGrpSpPr>
            <p:cNvPr id="37" name="グループ化 36">
              <a:extLst>
                <a:ext uri="{FF2B5EF4-FFF2-40B4-BE49-F238E27FC236}">
                  <a16:creationId xmlns:a16="http://schemas.microsoft.com/office/drawing/2014/main" id="{1FEC2F42-DE17-AD41-A552-F09D5A03D275}"/>
                </a:ext>
              </a:extLst>
            </p:cNvPr>
            <p:cNvGrpSpPr/>
            <p:nvPr/>
          </p:nvGrpSpPr>
          <p:grpSpPr>
            <a:xfrm>
              <a:off x="3456908" y="734837"/>
              <a:ext cx="3937137" cy="1508105"/>
              <a:chOff x="3010315" y="1204583"/>
              <a:chExt cx="3937137" cy="1508105"/>
            </a:xfrm>
          </p:grpSpPr>
          <p:grpSp>
            <p:nvGrpSpPr>
              <p:cNvPr id="41" name="グループ化 40">
                <a:extLst>
                  <a:ext uri="{FF2B5EF4-FFF2-40B4-BE49-F238E27FC236}">
                    <a16:creationId xmlns:a16="http://schemas.microsoft.com/office/drawing/2014/main" id="{2A5A960D-1780-274F-B1E1-AC17CC19017D}"/>
                  </a:ext>
                </a:extLst>
              </p:cNvPr>
              <p:cNvGrpSpPr/>
              <p:nvPr/>
            </p:nvGrpSpPr>
            <p:grpSpPr>
              <a:xfrm>
                <a:off x="3010315" y="1204583"/>
                <a:ext cx="3937137" cy="1508105"/>
                <a:chOff x="1577631" y="5085687"/>
                <a:chExt cx="9157043" cy="1565771"/>
              </a:xfrm>
            </p:grpSpPr>
            <p:sp>
              <p:nvSpPr>
                <p:cNvPr id="45" name="吹き出し: 角を丸めた四角形 60">
                  <a:extLst>
                    <a:ext uri="{FF2B5EF4-FFF2-40B4-BE49-F238E27FC236}">
                      <a16:creationId xmlns:a16="http://schemas.microsoft.com/office/drawing/2014/main" id="{58F4769A-5332-3644-A2F0-41E63C0C3995}"/>
                    </a:ext>
                  </a:extLst>
                </p:cNvPr>
                <p:cNvSpPr/>
                <p:nvPr/>
              </p:nvSpPr>
              <p:spPr>
                <a:xfrm>
                  <a:off x="1577631" y="5113081"/>
                  <a:ext cx="9157043" cy="1538376"/>
                </a:xfrm>
                <a:prstGeom prst="wedgeRoundRectCallout">
                  <a:avLst>
                    <a:gd name="adj1" fmla="val -59125"/>
                    <a:gd name="adj2" fmla="val 20792"/>
                    <a:gd name="adj3" fmla="val 16667"/>
                  </a:avLst>
                </a:prstGeom>
                <a:solidFill>
                  <a:schemeClr val="bg1"/>
                </a:solidFill>
                <a:ln w="19050" cap="flat" cmpd="sng" algn="ctr">
                  <a:solidFill>
                    <a:schemeClr val="accent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accent2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>
                    <a:solidFill>
                      <a:schemeClr val="tx1"/>
                    </a:solidFill>
                    <a:latin typeface="Meiryo" panose="020B0604030504040204" pitchFamily="34" charset="-128"/>
                  </a:endParaRPr>
                </a:p>
              </p:txBody>
            </p:sp>
            <p:sp>
              <p:nvSpPr>
                <p:cNvPr id="46" name="テキスト ボックス 45">
                  <a:extLst>
                    <a:ext uri="{FF2B5EF4-FFF2-40B4-BE49-F238E27FC236}">
                      <a16:creationId xmlns:a16="http://schemas.microsoft.com/office/drawing/2014/main" id="{E3B5BD75-E359-2148-B013-DE018012600C}"/>
                    </a:ext>
                  </a:extLst>
                </p:cNvPr>
                <p:cNvSpPr txBox="1"/>
                <p:nvPr/>
              </p:nvSpPr>
              <p:spPr>
                <a:xfrm>
                  <a:off x="1818667" y="5085687"/>
                  <a:ext cx="8573350" cy="156577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lnSpc>
                      <a:spcPct val="200000"/>
                    </a:lnSpc>
                  </a:pPr>
                  <a:r>
                    <a:rPr kumimoji="1" lang="ja-JP" altLang="en-US" sz="1600">
                      <a:latin typeface="Meiryo" panose="020B0604030504040204" pitchFamily="34" charset="-128"/>
                    </a:rPr>
                    <a:t>フォルダの中に画像の</a:t>
                  </a:r>
                  <a:r>
                    <a:rPr kumimoji="1" lang="en-US" altLang="ja-JP" sz="1600" b="1" dirty="0">
                      <a:solidFill>
                        <a:schemeClr val="accent4"/>
                      </a:solidFill>
                      <a:latin typeface="Meiryo" panose="020B0604030504040204" pitchFamily="34" charset="-128"/>
                    </a:rPr>
                    <a:t>6</a:t>
                  </a:r>
                  <a:r>
                    <a:rPr kumimoji="1" lang="ja-JP" altLang="en-US" sz="1600" b="1">
                      <a:solidFill>
                        <a:schemeClr val="accent4"/>
                      </a:solidFill>
                      <a:latin typeface="Meiryo" panose="020B0604030504040204" pitchFamily="34" charset="-128"/>
                    </a:rPr>
                    <a:t>つの動画</a:t>
                  </a:r>
                  <a:r>
                    <a:rPr kumimoji="1" lang="ja-JP" altLang="en-US" sz="1600">
                      <a:latin typeface="Meiryo" panose="020B0604030504040204" pitchFamily="34" charset="-128"/>
                    </a:rPr>
                    <a:t>が</a:t>
                  </a:r>
                  <a:endParaRPr kumimoji="1" lang="en-US" altLang="ja-JP" sz="1600" dirty="0">
                    <a:latin typeface="Meiryo" panose="020B0604030504040204" pitchFamily="34" charset="-128"/>
                  </a:endParaRPr>
                </a:p>
                <a:p>
                  <a:pPr>
                    <a:lnSpc>
                      <a:spcPct val="200000"/>
                    </a:lnSpc>
                  </a:pPr>
                  <a:r>
                    <a:rPr kumimoji="1" lang="ja-JP" altLang="en-US" sz="1600">
                      <a:latin typeface="Meiryo" panose="020B0604030504040204" pitchFamily="34" charset="-128"/>
                    </a:rPr>
                    <a:t>あれば</a:t>
                  </a:r>
                  <a:r>
                    <a:rPr kumimoji="1" lang="en-US" altLang="ja-JP" sz="1600" dirty="0">
                      <a:latin typeface="Meiryo" panose="020B0604030504040204" pitchFamily="34" charset="-128"/>
                    </a:rPr>
                    <a:t>OK</a:t>
                  </a:r>
                  <a:r>
                    <a:rPr kumimoji="1" lang="ja-JP" altLang="en-US" sz="1600">
                      <a:latin typeface="Meiryo" panose="020B0604030504040204" pitchFamily="34" charset="-128"/>
                    </a:rPr>
                    <a:t>です。</a:t>
                  </a:r>
                  <a:endParaRPr kumimoji="1" lang="en-US" altLang="ja-JP" sz="1600" dirty="0">
                    <a:latin typeface="Meiryo" panose="020B0604030504040204" pitchFamily="34" charset="-128"/>
                  </a:endParaRPr>
                </a:p>
                <a:p>
                  <a:pPr>
                    <a:lnSpc>
                      <a:spcPct val="200000"/>
                    </a:lnSpc>
                  </a:pPr>
                  <a:r>
                    <a:rPr kumimoji="1" lang="ja-JP" altLang="en-US" sz="1600">
                      <a:latin typeface="Meiryo" panose="020B0604030504040204" pitchFamily="34" charset="-128"/>
                    </a:rPr>
                    <a:t>ない場合は先生に相談してね。</a:t>
                  </a:r>
                  <a:endParaRPr kumimoji="1" lang="en-US" altLang="ja-JP" sz="1600" dirty="0">
                    <a:latin typeface="Meiryo" panose="020B0604030504040204" pitchFamily="34" charset="-128"/>
                  </a:endParaRPr>
                </a:p>
              </p:txBody>
            </p:sp>
          </p:grpSp>
          <p:sp>
            <p:nvSpPr>
              <p:cNvPr id="42" name="テキスト ボックス 41">
                <a:extLst>
                  <a:ext uri="{FF2B5EF4-FFF2-40B4-BE49-F238E27FC236}">
                    <a16:creationId xmlns:a16="http://schemas.microsoft.com/office/drawing/2014/main" id="{2F1AD54F-9C50-F840-9EA1-F48DE349B785}"/>
                  </a:ext>
                </a:extLst>
              </p:cNvPr>
              <p:cNvSpPr txBox="1"/>
              <p:nvPr/>
            </p:nvSpPr>
            <p:spPr>
              <a:xfrm>
                <a:off x="4130854" y="1264416"/>
                <a:ext cx="441146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ja-JP" altLang="en-US" sz="1000">
                    <a:latin typeface="Meiryo" panose="020B0604030504040204" pitchFamily="34" charset="-128"/>
                    <a:ea typeface="Meiryo" panose="020B0604030504040204" pitchFamily="34" charset="-128"/>
                  </a:rPr>
                  <a:t>なか</a:t>
                </a:r>
              </a:p>
            </p:txBody>
          </p:sp>
          <p:sp>
            <p:nvSpPr>
              <p:cNvPr id="43" name="テキスト ボックス 42">
                <a:extLst>
                  <a:ext uri="{FF2B5EF4-FFF2-40B4-BE49-F238E27FC236}">
                    <a16:creationId xmlns:a16="http://schemas.microsoft.com/office/drawing/2014/main" id="{5B53E6BA-9684-EF48-9F93-F365A05EC3BC}"/>
                  </a:ext>
                </a:extLst>
              </p:cNvPr>
              <p:cNvSpPr txBox="1"/>
              <p:nvPr/>
            </p:nvSpPr>
            <p:spPr>
              <a:xfrm>
                <a:off x="4569411" y="1264416"/>
                <a:ext cx="569387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ja-JP" altLang="en-US" sz="1000">
                    <a:latin typeface="Meiryo" panose="020B0604030504040204" pitchFamily="34" charset="-128"/>
                    <a:ea typeface="Meiryo" panose="020B0604030504040204" pitchFamily="34" charset="-128"/>
                  </a:rPr>
                  <a:t>がぞう</a:t>
                </a:r>
              </a:p>
            </p:txBody>
          </p:sp>
          <p:sp>
            <p:nvSpPr>
              <p:cNvPr id="44" name="テキスト ボックス 43">
                <a:extLst>
                  <a:ext uri="{FF2B5EF4-FFF2-40B4-BE49-F238E27FC236}">
                    <a16:creationId xmlns:a16="http://schemas.microsoft.com/office/drawing/2014/main" id="{E65737D8-9D71-874F-816E-B3691C488A07}"/>
                  </a:ext>
                </a:extLst>
              </p:cNvPr>
              <p:cNvSpPr txBox="1"/>
              <p:nvPr/>
            </p:nvSpPr>
            <p:spPr>
              <a:xfrm>
                <a:off x="5684767" y="1264416"/>
                <a:ext cx="569387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ja-JP" altLang="en-US" sz="1000">
                    <a:solidFill>
                      <a:schemeClr val="accent4"/>
                    </a:solidFill>
                    <a:latin typeface="Meiryo" panose="020B0604030504040204" pitchFamily="34" charset="-128"/>
                    <a:ea typeface="Meiryo" panose="020B0604030504040204" pitchFamily="34" charset="-128"/>
                  </a:rPr>
                  <a:t>どうが</a:t>
                </a:r>
              </a:p>
            </p:txBody>
          </p:sp>
        </p:grpSp>
        <p:sp>
          <p:nvSpPr>
            <p:cNvPr id="38" name="テキスト ボックス 37">
              <a:extLst>
                <a:ext uri="{FF2B5EF4-FFF2-40B4-BE49-F238E27FC236}">
                  <a16:creationId xmlns:a16="http://schemas.microsoft.com/office/drawing/2014/main" id="{724C816D-2728-7949-93C5-E00F867EC9B2}"/>
                </a:ext>
              </a:extLst>
            </p:cNvPr>
            <p:cNvSpPr txBox="1"/>
            <p:nvPr/>
          </p:nvSpPr>
          <p:spPr>
            <a:xfrm>
              <a:off x="4004396" y="1748393"/>
              <a:ext cx="56938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ばあい</a:t>
              </a:r>
            </a:p>
          </p:txBody>
        </p:sp>
        <p:sp>
          <p:nvSpPr>
            <p:cNvPr id="39" name="テキスト ボックス 38">
              <a:extLst>
                <a:ext uri="{FF2B5EF4-FFF2-40B4-BE49-F238E27FC236}">
                  <a16:creationId xmlns:a16="http://schemas.microsoft.com/office/drawing/2014/main" id="{CA5E10D7-0DC3-2049-8C85-64C3DB128C45}"/>
                </a:ext>
              </a:extLst>
            </p:cNvPr>
            <p:cNvSpPr txBox="1"/>
            <p:nvPr/>
          </p:nvSpPr>
          <p:spPr>
            <a:xfrm>
              <a:off x="4570728" y="1748393"/>
              <a:ext cx="69762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せんせい</a:t>
              </a:r>
            </a:p>
          </p:txBody>
        </p:sp>
        <p:sp>
          <p:nvSpPr>
            <p:cNvPr id="40" name="テキスト ボックス 39">
              <a:extLst>
                <a:ext uri="{FF2B5EF4-FFF2-40B4-BE49-F238E27FC236}">
                  <a16:creationId xmlns:a16="http://schemas.microsoft.com/office/drawing/2014/main" id="{6040D9B9-BA1A-3E4C-961C-6017808F49EF}"/>
                </a:ext>
              </a:extLst>
            </p:cNvPr>
            <p:cNvSpPr txBox="1"/>
            <p:nvPr/>
          </p:nvSpPr>
          <p:spPr>
            <a:xfrm>
              <a:off x="5140115" y="1748393"/>
              <a:ext cx="69762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そうだん</a:t>
              </a:r>
            </a:p>
          </p:txBody>
        </p:sp>
      </p:grpSp>
      <p:sp>
        <p:nvSpPr>
          <p:cNvPr id="47" name="タイトル 1">
            <a:extLst>
              <a:ext uri="{FF2B5EF4-FFF2-40B4-BE49-F238E27FC236}">
                <a16:creationId xmlns:a16="http://schemas.microsoft.com/office/drawing/2014/main" id="{1D28FC5B-3FED-DB47-861D-93AF2D57D5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2405" y="342561"/>
            <a:ext cx="8380640" cy="466281"/>
          </a:xfrm>
        </p:spPr>
        <p:txBody>
          <a:bodyPr/>
          <a:lstStyle/>
          <a:p>
            <a:r>
              <a:rPr lang="ja-JP" altLang="en-US"/>
              <a:t>動画素材の確認</a:t>
            </a:r>
            <a:endParaRPr kumimoji="1" lang="ja-JP" altLang="en-US"/>
          </a:p>
        </p:txBody>
      </p: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39F39C9B-7099-BA43-8364-FB46CD7716CF}"/>
              </a:ext>
            </a:extLst>
          </p:cNvPr>
          <p:cNvSpPr txBox="1"/>
          <p:nvPr/>
        </p:nvSpPr>
        <p:spPr>
          <a:xfrm>
            <a:off x="301619" y="104485"/>
            <a:ext cx="126188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>
                <a:latin typeface="Meiryo" panose="020B0604030504040204" pitchFamily="34" charset="-128"/>
              </a:rPr>
              <a:t>どうがそざい</a:t>
            </a:r>
          </a:p>
        </p:txBody>
      </p:sp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1C278A7B-AD77-4C48-A886-968DAC8F3C93}"/>
              </a:ext>
            </a:extLst>
          </p:cNvPr>
          <p:cNvSpPr txBox="1"/>
          <p:nvPr/>
        </p:nvSpPr>
        <p:spPr>
          <a:xfrm>
            <a:off x="1825619" y="104485"/>
            <a:ext cx="9028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>
                <a:latin typeface="Meiryo" panose="020B0604030504040204" pitchFamily="34" charset="-128"/>
              </a:rPr>
              <a:t>かくにん</a:t>
            </a:r>
          </a:p>
        </p:txBody>
      </p:sp>
    </p:spTree>
    <p:extLst>
      <p:ext uri="{BB962C8B-B14F-4D97-AF65-F5344CB8AC3E}">
        <p14:creationId xmlns:p14="http://schemas.microsoft.com/office/powerpoint/2010/main" val="4752831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タイトル 2">
            <a:extLst>
              <a:ext uri="{FF2B5EF4-FFF2-40B4-BE49-F238E27FC236}">
                <a16:creationId xmlns:a16="http://schemas.microsoft.com/office/drawing/2014/main" id="{31D4E439-7AFE-41C2-9561-67F5879CAB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ja-JP" altLang="en-US"/>
              <a:t>動画を編集しよう！</a:t>
            </a:r>
          </a:p>
        </p:txBody>
      </p:sp>
      <p:sp>
        <p:nvSpPr>
          <p:cNvPr id="4" name="図プレースホルダー 3">
            <a:extLst>
              <a:ext uri="{FF2B5EF4-FFF2-40B4-BE49-F238E27FC236}">
                <a16:creationId xmlns:a16="http://schemas.microsoft.com/office/drawing/2014/main" id="{7EC81201-1A3E-9648-BD64-CB1B9F0C45A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C2AD635D-C1DB-1942-9F71-7D14897CDBB9}"/>
              </a:ext>
            </a:extLst>
          </p:cNvPr>
          <p:cNvSpPr txBox="1"/>
          <p:nvPr/>
        </p:nvSpPr>
        <p:spPr>
          <a:xfrm>
            <a:off x="655983" y="1376371"/>
            <a:ext cx="72327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>
                <a:latin typeface="Meiryo" panose="020B0604030504040204" pitchFamily="34" charset="-128"/>
              </a:rPr>
              <a:t>どうが</a:t>
            </a:r>
          </a:p>
        </p:txBody>
      </p:sp>
      <p:pic>
        <p:nvPicPr>
          <p:cNvPr id="5" name="Picture 2" descr="フィルムのイラスト（映画）">
            <a:extLst>
              <a:ext uri="{FF2B5EF4-FFF2-40B4-BE49-F238E27FC236}">
                <a16:creationId xmlns:a16="http://schemas.microsoft.com/office/drawing/2014/main" id="{87961988-3CE6-9D4B-9A02-5C9B8EDC84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7113" y="4015946"/>
            <a:ext cx="3208809" cy="28420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651EE9CE-F6E6-1948-814E-FE2A03E26E70}"/>
              </a:ext>
            </a:extLst>
          </p:cNvPr>
          <p:cNvSpPr txBox="1"/>
          <p:nvPr/>
        </p:nvSpPr>
        <p:spPr>
          <a:xfrm>
            <a:off x="1839094" y="1376371"/>
            <a:ext cx="115258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ja-JP" altLang="en-US" sz="1400">
                <a:latin typeface="Meiryo" panose="020B0604030504040204" pitchFamily="34" charset="-128"/>
              </a:rPr>
              <a:t>へんしゅう</a:t>
            </a:r>
          </a:p>
        </p:txBody>
      </p:sp>
    </p:spTree>
    <p:extLst>
      <p:ext uri="{BB962C8B-B14F-4D97-AF65-F5344CB8AC3E}">
        <p14:creationId xmlns:p14="http://schemas.microsoft.com/office/powerpoint/2010/main" val="10239386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EF271EF-8332-1149-BD28-ABBE29DB0D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 err="1"/>
              <a:t>Filmora</a:t>
            </a:r>
            <a:r>
              <a:rPr lang="ja-JP" altLang="en-US"/>
              <a:t>を立ち上げよう</a:t>
            </a:r>
            <a:endParaRPr kumimoji="1" lang="ja-JP" altLang="en-US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8074F118-F926-A446-895D-69F79A8EB08A}"/>
              </a:ext>
            </a:extLst>
          </p:cNvPr>
          <p:cNvSpPr txBox="1"/>
          <p:nvPr/>
        </p:nvSpPr>
        <p:spPr>
          <a:xfrm>
            <a:off x="503700" y="372045"/>
            <a:ext cx="108234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>
                <a:latin typeface="Meiryo" panose="020B0604030504040204" pitchFamily="34" charset="-128"/>
              </a:rPr>
              <a:t>フィモーラ</a:t>
            </a:r>
          </a:p>
        </p:txBody>
      </p:sp>
      <p:pic>
        <p:nvPicPr>
          <p:cNvPr id="13" name="図 12">
            <a:extLst>
              <a:ext uri="{FF2B5EF4-FFF2-40B4-BE49-F238E27FC236}">
                <a16:creationId xmlns:a16="http://schemas.microsoft.com/office/drawing/2014/main" id="{80A179DD-CF32-0440-B4E7-92F6788066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3996" y="3100181"/>
            <a:ext cx="2209800" cy="1790700"/>
          </a:xfrm>
          <a:prstGeom prst="rect">
            <a:avLst/>
          </a:prstGeom>
        </p:spPr>
      </p:pic>
      <p:grpSp>
        <p:nvGrpSpPr>
          <p:cNvPr id="17" name="グループ化 16">
            <a:extLst>
              <a:ext uri="{FF2B5EF4-FFF2-40B4-BE49-F238E27FC236}">
                <a16:creationId xmlns:a16="http://schemas.microsoft.com/office/drawing/2014/main" id="{9A890C7F-4AFD-0449-B7C5-7DAACF58F335}"/>
              </a:ext>
            </a:extLst>
          </p:cNvPr>
          <p:cNvGrpSpPr/>
          <p:nvPr/>
        </p:nvGrpSpPr>
        <p:grpSpPr>
          <a:xfrm>
            <a:off x="3315740" y="3100181"/>
            <a:ext cx="5599660" cy="2477601"/>
            <a:chOff x="3250095" y="1570077"/>
            <a:chExt cx="5237921" cy="2477601"/>
          </a:xfrm>
        </p:grpSpPr>
        <p:sp>
          <p:nvSpPr>
            <p:cNvPr id="11" name="テキスト ボックス 10">
              <a:extLst>
                <a:ext uri="{FF2B5EF4-FFF2-40B4-BE49-F238E27FC236}">
                  <a16:creationId xmlns:a16="http://schemas.microsoft.com/office/drawing/2014/main" id="{5FD6192F-3C60-914D-A8E5-92DC4946F8CD}"/>
                </a:ext>
              </a:extLst>
            </p:cNvPr>
            <p:cNvSpPr txBox="1"/>
            <p:nvPr/>
          </p:nvSpPr>
          <p:spPr>
            <a:xfrm>
              <a:off x="3250095" y="1570077"/>
              <a:ext cx="5237921" cy="247760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en-US" altLang="ja-JP" sz="2000" dirty="0" err="1">
                  <a:latin typeface="Meiryo" panose="020B0604030504040204" pitchFamily="34" charset="-128"/>
                </a:rPr>
                <a:t>Filmora</a:t>
              </a:r>
              <a:r>
                <a:rPr kumimoji="1" lang="ja-JP" altLang="en-US" sz="2000">
                  <a:latin typeface="Meiryo" panose="020B0604030504040204" pitchFamily="34" charset="-128"/>
                </a:rPr>
                <a:t>を立ち上げます。</a:t>
              </a:r>
              <a:endParaRPr kumimoji="1" lang="en-US" altLang="ja-JP" sz="2000" dirty="0">
                <a:latin typeface="Meiryo" panose="020B0604030504040204" pitchFamily="34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2000">
                  <a:latin typeface="Meiryo" panose="020B0604030504040204" pitchFamily="34" charset="-128"/>
                </a:rPr>
                <a:t>パソコンの「</a:t>
              </a:r>
              <a:r>
                <a:rPr kumimoji="1" lang="en-US" altLang="ja-JP" sz="2000" b="1" dirty="0" err="1">
                  <a:solidFill>
                    <a:schemeClr val="accent4"/>
                  </a:solidFill>
                  <a:latin typeface="Meiryo" panose="020B0604030504040204" pitchFamily="34" charset="-128"/>
                </a:rPr>
                <a:t>Wondershare</a:t>
              </a:r>
              <a:r>
                <a:rPr kumimoji="1" lang="en-US" altLang="ja-JP" sz="2000" b="1" dirty="0">
                  <a:solidFill>
                    <a:schemeClr val="accent4"/>
                  </a:solidFill>
                  <a:latin typeface="Meiryo" panose="020B0604030504040204" pitchFamily="34" charset="-128"/>
                </a:rPr>
                <a:t> </a:t>
              </a:r>
              <a:r>
                <a:rPr kumimoji="1" lang="en-US" altLang="ja-JP" sz="2000" b="1" dirty="0" err="1">
                  <a:solidFill>
                    <a:schemeClr val="accent4"/>
                  </a:solidFill>
                  <a:latin typeface="Meiryo" panose="020B0604030504040204" pitchFamily="34" charset="-128"/>
                </a:rPr>
                <a:t>Filmora</a:t>
              </a:r>
              <a:r>
                <a:rPr kumimoji="1" lang="en-US" altLang="ja-JP" sz="2000" b="1" dirty="0">
                  <a:solidFill>
                    <a:schemeClr val="accent4"/>
                  </a:solidFill>
                  <a:latin typeface="Meiryo" panose="020B0604030504040204" pitchFamily="34" charset="-128"/>
                </a:rPr>
                <a:t> X</a:t>
              </a:r>
              <a:r>
                <a:rPr kumimoji="1" lang="ja-JP" altLang="en-US" sz="2000">
                  <a:latin typeface="Meiryo" panose="020B0604030504040204" pitchFamily="34" charset="-128"/>
                </a:rPr>
                <a:t>」の</a:t>
              </a:r>
              <a:endParaRPr kumimoji="1" lang="en-US" altLang="ja-JP" sz="2000" dirty="0">
                <a:latin typeface="Meiryo" panose="020B0604030504040204" pitchFamily="34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2000">
                  <a:latin typeface="Meiryo" panose="020B0604030504040204" pitchFamily="34" charset="-128"/>
                </a:rPr>
                <a:t>アイコンをダブルクリックしましょう。</a:t>
              </a:r>
              <a:endParaRPr kumimoji="1" lang="en-US" altLang="ja-JP" sz="2000" dirty="0">
                <a:latin typeface="Meiryo" panose="020B0604030504040204" pitchFamily="34" charset="-128"/>
              </a:endParaRPr>
            </a:p>
          </p:txBody>
        </p:sp>
        <p:sp>
          <p:nvSpPr>
            <p:cNvPr id="14" name="テキスト ボックス 13">
              <a:extLst>
                <a:ext uri="{FF2B5EF4-FFF2-40B4-BE49-F238E27FC236}">
                  <a16:creationId xmlns:a16="http://schemas.microsoft.com/office/drawing/2014/main" id="{263A1A8C-FF26-144B-99D1-251BC3C0D48D}"/>
                </a:ext>
              </a:extLst>
            </p:cNvPr>
            <p:cNvSpPr txBox="1"/>
            <p:nvPr/>
          </p:nvSpPr>
          <p:spPr>
            <a:xfrm>
              <a:off x="3360536" y="1659899"/>
              <a:ext cx="82586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フィモーラ</a:t>
              </a:r>
            </a:p>
          </p:txBody>
        </p:sp>
        <p:sp>
          <p:nvSpPr>
            <p:cNvPr id="15" name="テキスト ボックス 14">
              <a:extLst>
                <a:ext uri="{FF2B5EF4-FFF2-40B4-BE49-F238E27FC236}">
                  <a16:creationId xmlns:a16="http://schemas.microsoft.com/office/drawing/2014/main" id="{95EAD8D7-DD95-DD45-B85F-F3590A8E5E2E}"/>
                </a:ext>
              </a:extLst>
            </p:cNvPr>
            <p:cNvSpPr txBox="1"/>
            <p:nvPr/>
          </p:nvSpPr>
          <p:spPr>
            <a:xfrm>
              <a:off x="4506022" y="1659899"/>
              <a:ext cx="3129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た</a:t>
              </a:r>
            </a:p>
          </p:txBody>
        </p:sp>
        <p:sp>
          <p:nvSpPr>
            <p:cNvPr id="16" name="テキスト ボックス 15">
              <a:extLst>
                <a:ext uri="{FF2B5EF4-FFF2-40B4-BE49-F238E27FC236}">
                  <a16:creationId xmlns:a16="http://schemas.microsoft.com/office/drawing/2014/main" id="{EC1E0BE0-9316-8747-A33B-57AC05509B64}"/>
                </a:ext>
              </a:extLst>
            </p:cNvPr>
            <p:cNvSpPr txBox="1"/>
            <p:nvPr/>
          </p:nvSpPr>
          <p:spPr>
            <a:xfrm>
              <a:off x="4982094" y="1659899"/>
              <a:ext cx="3129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あ</a:t>
              </a:r>
            </a:p>
          </p:txBody>
        </p:sp>
      </p:grp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572A9AFB-3234-074F-B054-D088D603661D}"/>
              </a:ext>
            </a:extLst>
          </p:cNvPr>
          <p:cNvSpPr txBox="1"/>
          <p:nvPr/>
        </p:nvSpPr>
        <p:spPr>
          <a:xfrm>
            <a:off x="2007821" y="372045"/>
            <a:ext cx="36420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>
                <a:latin typeface="Meiryo" panose="020B0604030504040204" pitchFamily="34" charset="-128"/>
              </a:rPr>
              <a:t>た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019AC3BA-80D9-2F43-92CC-DB1A478F638E}"/>
              </a:ext>
            </a:extLst>
          </p:cNvPr>
          <p:cNvSpPr txBox="1"/>
          <p:nvPr/>
        </p:nvSpPr>
        <p:spPr>
          <a:xfrm>
            <a:off x="2611695" y="372045"/>
            <a:ext cx="36420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>
                <a:latin typeface="Meiryo" panose="020B0604030504040204" pitchFamily="34" charset="-128"/>
              </a:rPr>
              <a:t>あ</a:t>
            </a:r>
          </a:p>
        </p:txBody>
      </p:sp>
      <p:pic>
        <p:nvPicPr>
          <p:cNvPr id="20" name="図 19">
            <a:extLst>
              <a:ext uri="{FF2B5EF4-FFF2-40B4-BE49-F238E27FC236}">
                <a16:creationId xmlns:a16="http://schemas.microsoft.com/office/drawing/2014/main" id="{6ACFBC45-8D4E-CB43-B456-D43300F93E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8120" y="1028826"/>
            <a:ext cx="1062095" cy="1692565"/>
          </a:xfrm>
          <a:prstGeom prst="rect">
            <a:avLst/>
          </a:prstGeom>
        </p:spPr>
      </p:pic>
      <p:grpSp>
        <p:nvGrpSpPr>
          <p:cNvPr id="21" name="グループ化 20">
            <a:extLst>
              <a:ext uri="{FF2B5EF4-FFF2-40B4-BE49-F238E27FC236}">
                <a16:creationId xmlns:a16="http://schemas.microsoft.com/office/drawing/2014/main" id="{747D4061-8B1E-4649-928B-9D27E938B782}"/>
              </a:ext>
            </a:extLst>
          </p:cNvPr>
          <p:cNvGrpSpPr/>
          <p:nvPr/>
        </p:nvGrpSpPr>
        <p:grpSpPr>
          <a:xfrm>
            <a:off x="770478" y="1504772"/>
            <a:ext cx="3203090" cy="1030436"/>
            <a:chOff x="1286420" y="458067"/>
            <a:chExt cx="3203090" cy="1030436"/>
          </a:xfrm>
        </p:grpSpPr>
        <p:grpSp>
          <p:nvGrpSpPr>
            <p:cNvPr id="22" name="グループ化 21">
              <a:extLst>
                <a:ext uri="{FF2B5EF4-FFF2-40B4-BE49-F238E27FC236}">
                  <a16:creationId xmlns:a16="http://schemas.microsoft.com/office/drawing/2014/main" id="{03EE2467-ECD0-4146-868B-F88B41C2ABA3}"/>
                </a:ext>
              </a:extLst>
            </p:cNvPr>
            <p:cNvGrpSpPr/>
            <p:nvPr/>
          </p:nvGrpSpPr>
          <p:grpSpPr>
            <a:xfrm>
              <a:off x="1286420" y="458067"/>
              <a:ext cx="3203090" cy="1030436"/>
              <a:chOff x="2375452" y="983888"/>
              <a:chExt cx="3203090" cy="1030436"/>
            </a:xfrm>
          </p:grpSpPr>
          <p:grpSp>
            <p:nvGrpSpPr>
              <p:cNvPr id="25" name="グループ化 24">
                <a:extLst>
                  <a:ext uri="{FF2B5EF4-FFF2-40B4-BE49-F238E27FC236}">
                    <a16:creationId xmlns:a16="http://schemas.microsoft.com/office/drawing/2014/main" id="{E33E576D-C480-D749-9825-F3A5F7E3891D}"/>
                  </a:ext>
                </a:extLst>
              </p:cNvPr>
              <p:cNvGrpSpPr/>
              <p:nvPr/>
            </p:nvGrpSpPr>
            <p:grpSpPr>
              <a:xfrm>
                <a:off x="2375452" y="983888"/>
                <a:ext cx="3203090" cy="1030436"/>
                <a:chOff x="2991639" y="705694"/>
                <a:chExt cx="3826279" cy="1030436"/>
              </a:xfrm>
            </p:grpSpPr>
            <p:sp>
              <p:nvSpPr>
                <p:cNvPr id="27" name="吹き出し: 角を丸めた四角形 19">
                  <a:extLst>
                    <a:ext uri="{FF2B5EF4-FFF2-40B4-BE49-F238E27FC236}">
                      <a16:creationId xmlns:a16="http://schemas.microsoft.com/office/drawing/2014/main" id="{22ACE51C-705B-7343-A436-476463A9E410}"/>
                    </a:ext>
                  </a:extLst>
                </p:cNvPr>
                <p:cNvSpPr/>
                <p:nvPr/>
              </p:nvSpPr>
              <p:spPr>
                <a:xfrm>
                  <a:off x="2991639" y="727905"/>
                  <a:ext cx="3723350" cy="1008225"/>
                </a:xfrm>
                <a:prstGeom prst="wedgeRoundRectCallout">
                  <a:avLst>
                    <a:gd name="adj1" fmla="val 68423"/>
                    <a:gd name="adj2" fmla="val 11379"/>
                    <a:gd name="adj3" fmla="val 16667"/>
                  </a:avLst>
                </a:prstGeom>
                <a:solidFill>
                  <a:schemeClr val="bg1"/>
                </a:solidFill>
                <a:ln w="19050" cap="flat" cmpd="sng" algn="ctr">
                  <a:solidFill>
                    <a:schemeClr val="accent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accent2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>
                    <a:solidFill>
                      <a:schemeClr val="tx1"/>
                    </a:solidFill>
                    <a:latin typeface="Meiryo" panose="020B0604030504040204" pitchFamily="34" charset="-128"/>
                  </a:endParaRPr>
                </a:p>
              </p:txBody>
            </p:sp>
            <p:sp>
              <p:nvSpPr>
                <p:cNvPr id="28" name="テキスト ボックス 27">
                  <a:extLst>
                    <a:ext uri="{FF2B5EF4-FFF2-40B4-BE49-F238E27FC236}">
                      <a16:creationId xmlns:a16="http://schemas.microsoft.com/office/drawing/2014/main" id="{BC3EC74D-8B4D-644C-8D8A-50AA9B5FD424}"/>
                    </a:ext>
                  </a:extLst>
                </p:cNvPr>
                <p:cNvSpPr txBox="1"/>
                <p:nvPr/>
              </p:nvSpPr>
              <p:spPr>
                <a:xfrm>
                  <a:off x="3108993" y="705694"/>
                  <a:ext cx="3708925" cy="523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lnSpc>
                      <a:spcPct val="200000"/>
                    </a:lnSpc>
                  </a:pPr>
                  <a:endParaRPr kumimoji="1" lang="en-US" altLang="ja-JP" sz="1600" dirty="0">
                    <a:latin typeface="Meiryo" panose="020B0604030504040204" pitchFamily="34" charset="-128"/>
                    <a:ea typeface="Meiryo" panose="020B0604030504040204" pitchFamily="34" charset="-128"/>
                  </a:endParaRPr>
                </a:p>
              </p:txBody>
            </p:sp>
          </p:grpSp>
          <p:sp>
            <p:nvSpPr>
              <p:cNvPr id="26" name="テキスト ボックス 25">
                <a:extLst>
                  <a:ext uri="{FF2B5EF4-FFF2-40B4-BE49-F238E27FC236}">
                    <a16:creationId xmlns:a16="http://schemas.microsoft.com/office/drawing/2014/main" id="{D5C4260E-4FB3-6E49-8944-F5D50CADAFF6}"/>
                  </a:ext>
                </a:extLst>
              </p:cNvPr>
              <p:cNvSpPr txBox="1"/>
              <p:nvPr/>
            </p:nvSpPr>
            <p:spPr>
              <a:xfrm>
                <a:off x="2473693" y="1183635"/>
                <a:ext cx="3018684" cy="57708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kumimoji="1" lang="ja-JP" altLang="en-US" sz="1800">
                    <a:latin typeface="Meiryo" panose="020B0604030504040204" pitchFamily="34" charset="-128"/>
                  </a:rPr>
                  <a:t>早速動画編集を</a:t>
                </a:r>
                <a:r>
                  <a:rPr kumimoji="1" lang="ja-JP" altLang="en-US">
                    <a:latin typeface="Meiryo" panose="020B0604030504040204" pitchFamily="34" charset="-128"/>
                  </a:rPr>
                  <a:t>始め</a:t>
                </a:r>
                <a:r>
                  <a:rPr kumimoji="1" lang="ja-JP" altLang="en-US" sz="1800">
                    <a:latin typeface="Meiryo" panose="020B0604030504040204" pitchFamily="34" charset="-128"/>
                  </a:rPr>
                  <a:t>よう！</a:t>
                </a:r>
                <a:endParaRPr kumimoji="1" lang="en-US" altLang="ja-JP" sz="1800" dirty="0">
                  <a:latin typeface="Meiryo" panose="020B0604030504040204" pitchFamily="34" charset="-128"/>
                </a:endParaRPr>
              </a:p>
            </p:txBody>
          </p:sp>
        </p:grpSp>
        <p:sp>
          <p:nvSpPr>
            <p:cNvPr id="23" name="テキスト ボックス 22">
              <a:extLst>
                <a:ext uri="{FF2B5EF4-FFF2-40B4-BE49-F238E27FC236}">
                  <a16:creationId xmlns:a16="http://schemas.microsoft.com/office/drawing/2014/main" id="{461EF73B-F246-9F47-831E-37E007CD9E4F}"/>
                </a:ext>
              </a:extLst>
            </p:cNvPr>
            <p:cNvSpPr txBox="1"/>
            <p:nvPr/>
          </p:nvSpPr>
          <p:spPr>
            <a:xfrm>
              <a:off x="1384659" y="715003"/>
              <a:ext cx="1723549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さっそくどうがへんしゅう</a:t>
              </a:r>
            </a:p>
          </p:txBody>
        </p:sp>
        <p:sp>
          <p:nvSpPr>
            <p:cNvPr id="24" name="テキスト ボックス 23">
              <a:extLst>
                <a:ext uri="{FF2B5EF4-FFF2-40B4-BE49-F238E27FC236}">
                  <a16:creationId xmlns:a16="http://schemas.microsoft.com/office/drawing/2014/main" id="{E0800CFC-9B1E-2C4E-B5C2-1F26B1E2DB59}"/>
                </a:ext>
              </a:extLst>
            </p:cNvPr>
            <p:cNvSpPr txBox="1"/>
            <p:nvPr/>
          </p:nvSpPr>
          <p:spPr>
            <a:xfrm>
              <a:off x="2977186" y="715003"/>
              <a:ext cx="44114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はじ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184989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497C42FD-D513-F443-8E44-4E6A383DB048}"/>
              </a:ext>
            </a:extLst>
          </p:cNvPr>
          <p:cNvGrpSpPr/>
          <p:nvPr/>
        </p:nvGrpSpPr>
        <p:grpSpPr>
          <a:xfrm>
            <a:off x="1301338" y="2400119"/>
            <a:ext cx="6674127" cy="3540322"/>
            <a:chOff x="988943" y="2370552"/>
            <a:chExt cx="7166113" cy="4227202"/>
          </a:xfrm>
        </p:grpSpPr>
        <p:pic>
          <p:nvPicPr>
            <p:cNvPr id="21" name="図 20">
              <a:extLst>
                <a:ext uri="{FF2B5EF4-FFF2-40B4-BE49-F238E27FC236}">
                  <a16:creationId xmlns:a16="http://schemas.microsoft.com/office/drawing/2014/main" id="{DB5A4DBA-B945-434A-B0DB-EC33769C60B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88943" y="2370552"/>
              <a:ext cx="7166113" cy="4227202"/>
            </a:xfrm>
            <a:prstGeom prst="rect">
              <a:avLst/>
            </a:prstGeom>
          </p:spPr>
        </p:pic>
        <p:sp>
          <p:nvSpPr>
            <p:cNvPr id="22" name="四角形: 角を丸くする 71">
              <a:extLst>
                <a:ext uri="{FF2B5EF4-FFF2-40B4-BE49-F238E27FC236}">
                  <a16:creationId xmlns:a16="http://schemas.microsoft.com/office/drawing/2014/main" id="{96822123-B0CF-A94B-9209-E92352584409}"/>
                </a:ext>
              </a:extLst>
            </p:cNvPr>
            <p:cNvSpPr/>
            <p:nvPr/>
          </p:nvSpPr>
          <p:spPr>
            <a:xfrm>
              <a:off x="2985875" y="3166378"/>
              <a:ext cx="3619604" cy="1172681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  <a:latin typeface="Meiryo" panose="020B0604030504040204" pitchFamily="34" charset="-128"/>
              </a:endParaRPr>
            </a:p>
          </p:txBody>
        </p:sp>
      </p:grp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17E19DF1-DDD8-9643-8BD0-4785AD6FD23D}"/>
              </a:ext>
            </a:extLst>
          </p:cNvPr>
          <p:cNvGrpSpPr/>
          <p:nvPr/>
        </p:nvGrpSpPr>
        <p:grpSpPr>
          <a:xfrm>
            <a:off x="1530141" y="1551372"/>
            <a:ext cx="6083717" cy="630942"/>
            <a:chOff x="1530141" y="1551372"/>
            <a:chExt cx="6083717" cy="630942"/>
          </a:xfrm>
        </p:grpSpPr>
        <p:sp>
          <p:nvSpPr>
            <p:cNvPr id="4" name="テキスト ボックス 3">
              <a:extLst>
                <a:ext uri="{FF2B5EF4-FFF2-40B4-BE49-F238E27FC236}">
                  <a16:creationId xmlns:a16="http://schemas.microsoft.com/office/drawing/2014/main" id="{32091B9E-7D5F-A444-8684-5D5C8837F6E8}"/>
                </a:ext>
              </a:extLst>
            </p:cNvPr>
            <p:cNvSpPr txBox="1"/>
            <p:nvPr/>
          </p:nvSpPr>
          <p:spPr>
            <a:xfrm>
              <a:off x="1530141" y="1551372"/>
              <a:ext cx="6083717" cy="63094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2000">
                  <a:latin typeface="Meiryo" panose="020B0604030504040204" pitchFamily="34" charset="-128"/>
                </a:rPr>
                <a:t>「</a:t>
              </a:r>
              <a:r>
                <a:rPr kumimoji="1" lang="ja-JP" altLang="en-US" sz="2000" b="1">
                  <a:solidFill>
                    <a:schemeClr val="accent4"/>
                  </a:solidFill>
                  <a:latin typeface="Meiryo" panose="020B0604030504040204" pitchFamily="34" charset="-128"/>
                </a:rPr>
                <a:t>新しいプロジェクトを作成</a:t>
              </a:r>
              <a:r>
                <a:rPr kumimoji="1" lang="ja-JP" altLang="en-US" sz="2000">
                  <a:latin typeface="Meiryo" panose="020B0604030504040204" pitchFamily="34" charset="-128"/>
                </a:rPr>
                <a:t>」をクリックします。</a:t>
              </a:r>
              <a:endParaRPr kumimoji="1" lang="en-US" altLang="ja-JP" sz="2000" dirty="0">
                <a:latin typeface="Meiryo" panose="020B0604030504040204" pitchFamily="34" charset="-128"/>
              </a:endParaRPr>
            </a:p>
          </p:txBody>
        </p:sp>
        <p:sp>
          <p:nvSpPr>
            <p:cNvPr id="19" name="テキスト ボックス 18">
              <a:extLst>
                <a:ext uri="{FF2B5EF4-FFF2-40B4-BE49-F238E27FC236}">
                  <a16:creationId xmlns:a16="http://schemas.microsoft.com/office/drawing/2014/main" id="{366A5447-D074-5148-9DDD-D13F4E70DCFD}"/>
                </a:ext>
              </a:extLst>
            </p:cNvPr>
            <p:cNvSpPr txBox="1"/>
            <p:nvPr/>
          </p:nvSpPr>
          <p:spPr>
            <a:xfrm>
              <a:off x="1792635" y="1631416"/>
              <a:ext cx="56938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solidFill>
                    <a:schemeClr val="accent4"/>
                  </a:solidFill>
                  <a:latin typeface="Meiryo" panose="020B0604030504040204" pitchFamily="34" charset="-128"/>
                  <a:ea typeface="Meiryo" panose="020B0604030504040204" pitchFamily="34" charset="-128"/>
                </a:rPr>
                <a:t>あたら</a:t>
              </a:r>
            </a:p>
          </p:txBody>
        </p:sp>
        <p:sp>
          <p:nvSpPr>
            <p:cNvPr id="20" name="テキスト ボックス 19">
              <a:extLst>
                <a:ext uri="{FF2B5EF4-FFF2-40B4-BE49-F238E27FC236}">
                  <a16:creationId xmlns:a16="http://schemas.microsoft.com/office/drawing/2014/main" id="{937A52E4-8AD2-EB49-AD7A-AE1CCF90B9FB}"/>
                </a:ext>
              </a:extLst>
            </p:cNvPr>
            <p:cNvSpPr txBox="1"/>
            <p:nvPr/>
          </p:nvSpPr>
          <p:spPr>
            <a:xfrm>
              <a:off x="4386257" y="1631417"/>
              <a:ext cx="69762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solidFill>
                    <a:schemeClr val="accent4"/>
                  </a:solidFill>
                  <a:latin typeface="Meiryo" panose="020B0604030504040204" pitchFamily="34" charset="-128"/>
                  <a:ea typeface="Meiryo" panose="020B0604030504040204" pitchFamily="34" charset="-128"/>
                </a:rPr>
                <a:t>さくせい</a:t>
              </a:r>
            </a:p>
          </p:txBody>
        </p:sp>
      </p:grpSp>
      <p:sp>
        <p:nvSpPr>
          <p:cNvPr id="9" name="タイトル 1">
            <a:extLst>
              <a:ext uri="{FF2B5EF4-FFF2-40B4-BE49-F238E27FC236}">
                <a16:creationId xmlns:a16="http://schemas.microsoft.com/office/drawing/2014/main" id="{92A00AE7-AE88-EC41-BCE6-AC19E26D39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 err="1"/>
              <a:t>Filmora</a:t>
            </a:r>
            <a:r>
              <a:rPr lang="ja-JP" altLang="en-US"/>
              <a:t>を立ち上げよう</a:t>
            </a:r>
            <a:endParaRPr kumimoji="1" lang="ja-JP" altLang="en-US"/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139D27DE-4C94-D645-AF1B-E684197CCAA0}"/>
              </a:ext>
            </a:extLst>
          </p:cNvPr>
          <p:cNvSpPr txBox="1"/>
          <p:nvPr/>
        </p:nvSpPr>
        <p:spPr>
          <a:xfrm>
            <a:off x="503700" y="372045"/>
            <a:ext cx="108234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>
                <a:latin typeface="Meiryo" panose="020B0604030504040204" pitchFamily="34" charset="-128"/>
              </a:rPr>
              <a:t>フィモーラ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CF9562C0-4CDE-D34E-A581-9C1860AD7094}"/>
              </a:ext>
            </a:extLst>
          </p:cNvPr>
          <p:cNvSpPr txBox="1"/>
          <p:nvPr/>
        </p:nvSpPr>
        <p:spPr>
          <a:xfrm>
            <a:off x="2007821" y="372045"/>
            <a:ext cx="36420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>
                <a:latin typeface="Meiryo" panose="020B0604030504040204" pitchFamily="34" charset="-128"/>
              </a:rPr>
              <a:t>た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124AD0CE-41CF-5741-AD7E-E063457DE7BE}"/>
              </a:ext>
            </a:extLst>
          </p:cNvPr>
          <p:cNvSpPr txBox="1"/>
          <p:nvPr/>
        </p:nvSpPr>
        <p:spPr>
          <a:xfrm>
            <a:off x="2611695" y="372045"/>
            <a:ext cx="36420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>
                <a:latin typeface="Meiryo" panose="020B0604030504040204" pitchFamily="34" charset="-128"/>
              </a:rPr>
              <a:t>あ</a:t>
            </a:r>
          </a:p>
        </p:txBody>
      </p:sp>
    </p:spTree>
    <p:extLst>
      <p:ext uri="{BB962C8B-B14F-4D97-AF65-F5344CB8AC3E}">
        <p14:creationId xmlns:p14="http://schemas.microsoft.com/office/powerpoint/2010/main" val="31504848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32091B9E-7D5F-A444-8684-5D5C8837F6E8}"/>
              </a:ext>
            </a:extLst>
          </p:cNvPr>
          <p:cNvSpPr txBox="1"/>
          <p:nvPr/>
        </p:nvSpPr>
        <p:spPr>
          <a:xfrm>
            <a:off x="1646339" y="574694"/>
            <a:ext cx="5570756" cy="6309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2000">
                <a:latin typeface="Meiryo" panose="020B0604030504040204" pitchFamily="34" charset="-128"/>
              </a:rPr>
              <a:t>メディアの「</a:t>
            </a:r>
            <a:r>
              <a:rPr kumimoji="1" lang="ja-JP" altLang="en-US" sz="2000" b="1">
                <a:solidFill>
                  <a:schemeClr val="accent4"/>
                </a:solidFill>
                <a:latin typeface="Meiryo" panose="020B0604030504040204" pitchFamily="34" charset="-128"/>
              </a:rPr>
              <a:t>インポート</a:t>
            </a:r>
            <a:r>
              <a:rPr kumimoji="1" lang="ja-JP" altLang="en-US" sz="2000">
                <a:latin typeface="Meiryo" panose="020B0604030504040204" pitchFamily="34" charset="-128"/>
              </a:rPr>
              <a:t>」をクリックします。</a:t>
            </a:r>
            <a:endParaRPr kumimoji="1" lang="en-US" altLang="ja-JP" sz="2000" dirty="0">
              <a:latin typeface="Meiryo" panose="020B0604030504040204" pitchFamily="34" charset="-128"/>
            </a:endParaRPr>
          </a:p>
        </p:txBody>
      </p: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6AEAAE16-C081-6D49-AEC3-C7BC3266FBE2}"/>
              </a:ext>
            </a:extLst>
          </p:cNvPr>
          <p:cNvGrpSpPr/>
          <p:nvPr/>
        </p:nvGrpSpPr>
        <p:grpSpPr>
          <a:xfrm>
            <a:off x="720587" y="1474389"/>
            <a:ext cx="7702826" cy="4808917"/>
            <a:chOff x="720587" y="1454392"/>
            <a:chExt cx="7702826" cy="4808917"/>
          </a:xfrm>
        </p:grpSpPr>
        <p:pic>
          <p:nvPicPr>
            <p:cNvPr id="3" name="図 2">
              <a:extLst>
                <a:ext uri="{FF2B5EF4-FFF2-40B4-BE49-F238E27FC236}">
                  <a16:creationId xmlns:a16="http://schemas.microsoft.com/office/drawing/2014/main" id="{E763FFC5-836A-DF4A-914C-3BF39228A12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20587" y="1454392"/>
              <a:ext cx="7702826" cy="4808917"/>
            </a:xfrm>
            <a:prstGeom prst="rect">
              <a:avLst/>
            </a:prstGeom>
          </p:spPr>
        </p:pic>
        <p:sp>
          <p:nvSpPr>
            <p:cNvPr id="7" name="四角形: 角を丸くする 71">
              <a:extLst>
                <a:ext uri="{FF2B5EF4-FFF2-40B4-BE49-F238E27FC236}">
                  <a16:creationId xmlns:a16="http://schemas.microsoft.com/office/drawing/2014/main" id="{B731B305-7613-D94A-A616-478DB7A7B2A6}"/>
                </a:ext>
              </a:extLst>
            </p:cNvPr>
            <p:cNvSpPr/>
            <p:nvPr/>
          </p:nvSpPr>
          <p:spPr>
            <a:xfrm>
              <a:off x="2932043" y="3146500"/>
              <a:ext cx="1033670" cy="362014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  <a:latin typeface="Meiryo" panose="020B0604030504040204" pitchFamily="34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3216236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DBD7115A-9670-9A48-8050-390B77C3EC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4700" y="2117693"/>
            <a:ext cx="7444410" cy="4111517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A4CD565A-40B7-3E49-8FAD-4E6F915860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3742" y="4872434"/>
            <a:ext cx="1090465" cy="1847439"/>
          </a:xfrm>
          <a:prstGeom prst="rect">
            <a:avLst/>
          </a:prstGeom>
        </p:spPr>
      </p:pic>
      <p:grpSp>
        <p:nvGrpSpPr>
          <p:cNvPr id="8" name="グループ化 7">
            <a:extLst>
              <a:ext uri="{FF2B5EF4-FFF2-40B4-BE49-F238E27FC236}">
                <a16:creationId xmlns:a16="http://schemas.microsoft.com/office/drawing/2014/main" id="{17B63A28-BC33-254A-BA9A-AA50CDF7CE80}"/>
              </a:ext>
            </a:extLst>
          </p:cNvPr>
          <p:cNvGrpSpPr/>
          <p:nvPr/>
        </p:nvGrpSpPr>
        <p:grpSpPr>
          <a:xfrm>
            <a:off x="1463310" y="5288324"/>
            <a:ext cx="4599559" cy="1508105"/>
            <a:chOff x="1577632" y="4600511"/>
            <a:chExt cx="10170684" cy="1922841"/>
          </a:xfrm>
        </p:grpSpPr>
        <p:sp>
          <p:nvSpPr>
            <p:cNvPr id="9" name="吹き出し: 角を丸めた四角形 60">
              <a:extLst>
                <a:ext uri="{FF2B5EF4-FFF2-40B4-BE49-F238E27FC236}">
                  <a16:creationId xmlns:a16="http://schemas.microsoft.com/office/drawing/2014/main" id="{92C7DCDD-A99B-9A46-9A72-F11BEFD516B4}"/>
                </a:ext>
              </a:extLst>
            </p:cNvPr>
            <p:cNvSpPr/>
            <p:nvPr/>
          </p:nvSpPr>
          <p:spPr>
            <a:xfrm>
              <a:off x="1577632" y="4643615"/>
              <a:ext cx="10170682" cy="1421827"/>
            </a:xfrm>
            <a:prstGeom prst="wedgeRoundRectCallout">
              <a:avLst>
                <a:gd name="adj1" fmla="val -53983"/>
                <a:gd name="adj2" fmla="val -5138"/>
                <a:gd name="adj3" fmla="val 16667"/>
              </a:avLst>
            </a:prstGeom>
            <a:solidFill>
              <a:schemeClr val="bg1"/>
            </a:solidFill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  <a:latin typeface="Meiryo" panose="020B0604030504040204" pitchFamily="34" charset="-128"/>
              </a:endParaRPr>
            </a:p>
          </p:txBody>
        </p:sp>
        <p:sp>
          <p:nvSpPr>
            <p:cNvPr id="10" name="テキスト ボックス 9">
              <a:extLst>
                <a:ext uri="{FF2B5EF4-FFF2-40B4-BE49-F238E27FC236}">
                  <a16:creationId xmlns:a16="http://schemas.microsoft.com/office/drawing/2014/main" id="{526D9EB6-5B9B-9745-9653-BE31BB428C2F}"/>
                </a:ext>
              </a:extLst>
            </p:cNvPr>
            <p:cNvSpPr txBox="1"/>
            <p:nvPr/>
          </p:nvSpPr>
          <p:spPr>
            <a:xfrm>
              <a:off x="1577634" y="4600511"/>
              <a:ext cx="10170682" cy="19228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1600">
                  <a:latin typeface="Meiryo" panose="020B0604030504040204" pitchFamily="34" charset="-128"/>
                  <a:ea typeface="Meiryo" panose="020B0604030504040204" pitchFamily="34" charset="-128"/>
                </a:rPr>
                <a:t>キーボードの「</a:t>
              </a:r>
              <a:r>
                <a:rPr kumimoji="1" lang="en-US" altLang="ja-JP" sz="1600" dirty="0">
                  <a:latin typeface="Meiryo" panose="020B0604030504040204" pitchFamily="34" charset="-128"/>
                  <a:ea typeface="Meiryo" panose="020B0604030504040204" pitchFamily="34" charset="-128"/>
                </a:rPr>
                <a:t>Shift</a:t>
              </a:r>
              <a:r>
                <a:rPr kumimoji="1" lang="ja-JP" altLang="en-US" sz="1600">
                  <a:latin typeface="Meiryo" panose="020B0604030504040204" pitchFamily="34" charset="-128"/>
                  <a:ea typeface="Meiryo" panose="020B0604030504040204" pitchFamily="34" charset="-128"/>
                </a:rPr>
                <a:t>」を押しながら</a:t>
              </a:r>
              <a:endParaRPr kumimoji="1" lang="en-US" altLang="ja-JP" sz="1600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1600">
                  <a:latin typeface="Meiryo" panose="020B0604030504040204" pitchFamily="34" charset="-128"/>
                  <a:ea typeface="Meiryo" panose="020B0604030504040204" pitchFamily="34" charset="-128"/>
                </a:rPr>
                <a:t>動画をクリックするとまとめて選択できるよ！</a:t>
              </a:r>
              <a:endParaRPr kumimoji="1" lang="en-US" altLang="ja-JP" sz="1600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</p:grpSp>
      <p:grpSp>
        <p:nvGrpSpPr>
          <p:cNvPr id="6" name="グループ化 5">
            <a:extLst>
              <a:ext uri="{FF2B5EF4-FFF2-40B4-BE49-F238E27FC236}">
                <a16:creationId xmlns:a16="http://schemas.microsoft.com/office/drawing/2014/main" id="{D2F4DEC4-CE8F-E74F-A7B3-D1C26273B889}"/>
              </a:ext>
            </a:extLst>
          </p:cNvPr>
          <p:cNvGrpSpPr/>
          <p:nvPr/>
        </p:nvGrpSpPr>
        <p:grpSpPr>
          <a:xfrm>
            <a:off x="1076600" y="210674"/>
            <a:ext cx="6853158" cy="1862048"/>
            <a:chOff x="247305" y="276639"/>
            <a:chExt cx="6853158" cy="1862048"/>
          </a:xfrm>
        </p:grpSpPr>
        <p:sp>
          <p:nvSpPr>
            <p:cNvPr id="4" name="テキスト ボックス 3">
              <a:extLst>
                <a:ext uri="{FF2B5EF4-FFF2-40B4-BE49-F238E27FC236}">
                  <a16:creationId xmlns:a16="http://schemas.microsoft.com/office/drawing/2014/main" id="{32091B9E-7D5F-A444-8684-5D5C8837F6E8}"/>
                </a:ext>
              </a:extLst>
            </p:cNvPr>
            <p:cNvSpPr txBox="1"/>
            <p:nvPr/>
          </p:nvSpPr>
          <p:spPr>
            <a:xfrm>
              <a:off x="247305" y="276639"/>
              <a:ext cx="6853158" cy="18620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2000">
                  <a:latin typeface="Meiryo" panose="020B0604030504040204" pitchFamily="34" charset="-128"/>
                </a:rPr>
                <a:t>素材をどこからインポートするかを選ぶ画面になります。</a:t>
              </a:r>
              <a:endParaRPr kumimoji="1" lang="en-US" altLang="ja-JP" sz="2000" dirty="0">
                <a:latin typeface="Meiryo" panose="020B0604030504040204" pitchFamily="34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2000">
                  <a:latin typeface="Meiryo" panose="020B0604030504040204" pitchFamily="34" charset="-128"/>
                </a:rPr>
                <a:t>「</a:t>
              </a:r>
              <a:r>
                <a:rPr kumimoji="1" lang="ja-JP" altLang="en-US" sz="2000" b="1">
                  <a:solidFill>
                    <a:schemeClr val="accent4"/>
                  </a:solidFill>
                  <a:latin typeface="Meiryo" panose="020B0604030504040204" pitchFamily="34" charset="-128"/>
                </a:rPr>
                <a:t>初級第</a:t>
              </a:r>
              <a:r>
                <a:rPr kumimoji="1" lang="en-US" altLang="ja-JP" sz="2000" b="1" dirty="0">
                  <a:solidFill>
                    <a:schemeClr val="accent4"/>
                  </a:solidFill>
                  <a:latin typeface="Meiryo" panose="020B0604030504040204" pitchFamily="34" charset="-128"/>
                </a:rPr>
                <a:t>4</a:t>
              </a:r>
              <a:r>
                <a:rPr kumimoji="1" lang="ja-JP" altLang="en-US" sz="2000" b="1">
                  <a:solidFill>
                    <a:schemeClr val="accent4"/>
                  </a:solidFill>
                  <a:latin typeface="Meiryo" panose="020B0604030504040204" pitchFamily="34" charset="-128"/>
                </a:rPr>
                <a:t>回動画編集の素材</a:t>
              </a:r>
              <a:r>
                <a:rPr kumimoji="1" lang="ja-JP" altLang="en-US" sz="2000">
                  <a:latin typeface="Meiryo" panose="020B0604030504040204" pitchFamily="34" charset="-128"/>
                </a:rPr>
                <a:t>」に入っている</a:t>
              </a:r>
              <a:r>
                <a:rPr kumimoji="1" lang="en-US" altLang="ja-JP" sz="2000" dirty="0">
                  <a:latin typeface="Meiryo" panose="020B0604030504040204" pitchFamily="34" charset="-128"/>
                </a:rPr>
                <a:t>6</a:t>
              </a:r>
              <a:r>
                <a:rPr kumimoji="1" lang="ja-JP" altLang="en-US" sz="2000">
                  <a:latin typeface="Meiryo" panose="020B0604030504040204" pitchFamily="34" charset="-128"/>
                </a:rPr>
                <a:t>つの素材を</a:t>
              </a:r>
              <a:endParaRPr kumimoji="1" lang="en-US" altLang="ja-JP" sz="2000" dirty="0">
                <a:latin typeface="Meiryo" panose="020B0604030504040204" pitchFamily="34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2000">
                  <a:latin typeface="Meiryo" panose="020B0604030504040204" pitchFamily="34" charset="-128"/>
                </a:rPr>
                <a:t>全て選択して「</a:t>
              </a:r>
              <a:r>
                <a:rPr kumimoji="1" lang="ja-JP" altLang="en-US" sz="2000" b="1">
                  <a:solidFill>
                    <a:schemeClr val="accent4"/>
                  </a:solidFill>
                  <a:latin typeface="Meiryo" panose="020B0604030504040204" pitchFamily="34" charset="-128"/>
                </a:rPr>
                <a:t>開く</a:t>
              </a:r>
              <a:r>
                <a:rPr kumimoji="1" lang="ja-JP" altLang="en-US" sz="2000">
                  <a:latin typeface="Meiryo" panose="020B0604030504040204" pitchFamily="34" charset="-128"/>
                </a:rPr>
                <a:t>」をクリックします。</a:t>
              </a:r>
              <a:endParaRPr kumimoji="1" lang="en-US" altLang="ja-JP" sz="2000" dirty="0">
                <a:latin typeface="Meiryo" panose="020B0604030504040204" pitchFamily="34" charset="-128"/>
              </a:endParaRPr>
            </a:p>
          </p:txBody>
        </p:sp>
        <p:sp>
          <p:nvSpPr>
            <p:cNvPr id="11" name="テキスト ボックス 10">
              <a:extLst>
                <a:ext uri="{FF2B5EF4-FFF2-40B4-BE49-F238E27FC236}">
                  <a16:creationId xmlns:a16="http://schemas.microsoft.com/office/drawing/2014/main" id="{A0F6D608-BF99-2247-A0AA-2FC628FC8C48}"/>
                </a:ext>
              </a:extLst>
            </p:cNvPr>
            <p:cNvSpPr txBox="1"/>
            <p:nvPr/>
          </p:nvSpPr>
          <p:spPr>
            <a:xfrm>
              <a:off x="355037" y="339794"/>
              <a:ext cx="56938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そざい</a:t>
              </a:r>
            </a:p>
          </p:txBody>
        </p:sp>
        <p:sp>
          <p:nvSpPr>
            <p:cNvPr id="12" name="テキスト ボックス 11">
              <a:extLst>
                <a:ext uri="{FF2B5EF4-FFF2-40B4-BE49-F238E27FC236}">
                  <a16:creationId xmlns:a16="http://schemas.microsoft.com/office/drawing/2014/main" id="{B5A9C947-000E-4A43-8E7C-A597E5AE800B}"/>
                </a:ext>
              </a:extLst>
            </p:cNvPr>
            <p:cNvSpPr txBox="1"/>
            <p:nvPr/>
          </p:nvSpPr>
          <p:spPr>
            <a:xfrm>
              <a:off x="4351427" y="339794"/>
              <a:ext cx="44114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えら</a:t>
              </a:r>
            </a:p>
          </p:txBody>
        </p:sp>
        <p:sp>
          <p:nvSpPr>
            <p:cNvPr id="13" name="テキスト ボックス 12">
              <a:extLst>
                <a:ext uri="{FF2B5EF4-FFF2-40B4-BE49-F238E27FC236}">
                  <a16:creationId xmlns:a16="http://schemas.microsoft.com/office/drawing/2014/main" id="{C9E90B49-39F8-9C44-8820-25384DF88E02}"/>
                </a:ext>
              </a:extLst>
            </p:cNvPr>
            <p:cNvSpPr txBox="1"/>
            <p:nvPr/>
          </p:nvSpPr>
          <p:spPr>
            <a:xfrm>
              <a:off x="4872093" y="339794"/>
              <a:ext cx="56938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がめん</a:t>
              </a:r>
            </a:p>
          </p:txBody>
        </p:sp>
        <p:sp>
          <p:nvSpPr>
            <p:cNvPr id="15" name="テキスト ボックス 14">
              <a:extLst>
                <a:ext uri="{FF2B5EF4-FFF2-40B4-BE49-F238E27FC236}">
                  <a16:creationId xmlns:a16="http://schemas.microsoft.com/office/drawing/2014/main" id="{B6F1D459-539E-854E-AA15-B27897CD0B5F}"/>
                </a:ext>
              </a:extLst>
            </p:cNvPr>
            <p:cNvSpPr txBox="1"/>
            <p:nvPr/>
          </p:nvSpPr>
          <p:spPr>
            <a:xfrm>
              <a:off x="511490" y="973388"/>
              <a:ext cx="108234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solidFill>
                    <a:schemeClr val="accent4"/>
                  </a:solidFill>
                  <a:latin typeface="Meiryo" panose="020B0604030504040204" pitchFamily="34" charset="-128"/>
                  <a:ea typeface="Meiryo" panose="020B0604030504040204" pitchFamily="34" charset="-128"/>
                </a:rPr>
                <a:t>しょきゅうだい</a:t>
              </a:r>
            </a:p>
          </p:txBody>
        </p:sp>
        <p:sp>
          <p:nvSpPr>
            <p:cNvPr id="16" name="テキスト ボックス 15">
              <a:extLst>
                <a:ext uri="{FF2B5EF4-FFF2-40B4-BE49-F238E27FC236}">
                  <a16:creationId xmlns:a16="http://schemas.microsoft.com/office/drawing/2014/main" id="{9FA364A5-4939-3641-A567-CDC7F22F4FF9}"/>
                </a:ext>
              </a:extLst>
            </p:cNvPr>
            <p:cNvSpPr txBox="1"/>
            <p:nvPr/>
          </p:nvSpPr>
          <p:spPr>
            <a:xfrm>
              <a:off x="1463311" y="973388"/>
              <a:ext cx="146706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solidFill>
                    <a:schemeClr val="accent4"/>
                  </a:solidFill>
                  <a:latin typeface="Meiryo" panose="020B0604030504040204" pitchFamily="34" charset="-128"/>
                  <a:ea typeface="Meiryo" panose="020B0604030504040204" pitchFamily="34" charset="-128"/>
                </a:rPr>
                <a:t>かいどうがへんしゅう</a:t>
              </a:r>
            </a:p>
          </p:txBody>
        </p:sp>
        <p:sp>
          <p:nvSpPr>
            <p:cNvPr id="18" name="テキスト ボックス 17">
              <a:extLst>
                <a:ext uri="{FF2B5EF4-FFF2-40B4-BE49-F238E27FC236}">
                  <a16:creationId xmlns:a16="http://schemas.microsoft.com/office/drawing/2014/main" id="{D8C51BA1-5743-464F-85B7-7D558DCC23B6}"/>
                </a:ext>
              </a:extLst>
            </p:cNvPr>
            <p:cNvSpPr txBox="1"/>
            <p:nvPr/>
          </p:nvSpPr>
          <p:spPr>
            <a:xfrm>
              <a:off x="2985065" y="973388"/>
              <a:ext cx="56938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solidFill>
                    <a:schemeClr val="accent4"/>
                  </a:solidFill>
                  <a:latin typeface="Meiryo" panose="020B0604030504040204" pitchFamily="34" charset="-128"/>
                  <a:ea typeface="Meiryo" panose="020B0604030504040204" pitchFamily="34" charset="-128"/>
                </a:rPr>
                <a:t>そざい</a:t>
              </a:r>
            </a:p>
          </p:txBody>
        </p:sp>
        <p:sp>
          <p:nvSpPr>
            <p:cNvPr id="19" name="テキスト ボックス 18">
              <a:extLst>
                <a:ext uri="{FF2B5EF4-FFF2-40B4-BE49-F238E27FC236}">
                  <a16:creationId xmlns:a16="http://schemas.microsoft.com/office/drawing/2014/main" id="{590AB388-33F6-6B47-8B17-5B6EC9F9379C}"/>
                </a:ext>
              </a:extLst>
            </p:cNvPr>
            <p:cNvSpPr txBox="1"/>
            <p:nvPr/>
          </p:nvSpPr>
          <p:spPr>
            <a:xfrm>
              <a:off x="5928929" y="973388"/>
              <a:ext cx="56938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そざい</a:t>
              </a:r>
            </a:p>
          </p:txBody>
        </p:sp>
        <p:sp>
          <p:nvSpPr>
            <p:cNvPr id="20" name="テキスト ボックス 19">
              <a:extLst>
                <a:ext uri="{FF2B5EF4-FFF2-40B4-BE49-F238E27FC236}">
                  <a16:creationId xmlns:a16="http://schemas.microsoft.com/office/drawing/2014/main" id="{C380C36A-2C36-9E4C-A987-949C86A8381E}"/>
                </a:ext>
              </a:extLst>
            </p:cNvPr>
            <p:cNvSpPr txBox="1"/>
            <p:nvPr/>
          </p:nvSpPr>
          <p:spPr>
            <a:xfrm>
              <a:off x="3887610" y="973388"/>
              <a:ext cx="44114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はい</a:t>
              </a:r>
            </a:p>
          </p:txBody>
        </p:sp>
        <p:sp>
          <p:nvSpPr>
            <p:cNvPr id="21" name="テキスト ボックス 20">
              <a:extLst>
                <a:ext uri="{FF2B5EF4-FFF2-40B4-BE49-F238E27FC236}">
                  <a16:creationId xmlns:a16="http://schemas.microsoft.com/office/drawing/2014/main" id="{4E41324D-ECF7-684D-AF2B-4E6274F3BBA9}"/>
                </a:ext>
              </a:extLst>
            </p:cNvPr>
            <p:cNvSpPr txBox="1"/>
            <p:nvPr/>
          </p:nvSpPr>
          <p:spPr>
            <a:xfrm>
              <a:off x="267275" y="1550064"/>
              <a:ext cx="44114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すべ</a:t>
              </a:r>
            </a:p>
          </p:txBody>
        </p:sp>
        <p:sp>
          <p:nvSpPr>
            <p:cNvPr id="22" name="テキスト ボックス 21">
              <a:extLst>
                <a:ext uri="{FF2B5EF4-FFF2-40B4-BE49-F238E27FC236}">
                  <a16:creationId xmlns:a16="http://schemas.microsoft.com/office/drawing/2014/main" id="{3E5BE12A-8F22-B341-BFE0-79B46EEA8957}"/>
                </a:ext>
              </a:extLst>
            </p:cNvPr>
            <p:cNvSpPr txBox="1"/>
            <p:nvPr/>
          </p:nvSpPr>
          <p:spPr>
            <a:xfrm>
              <a:off x="767970" y="1550064"/>
              <a:ext cx="69762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せんたく</a:t>
              </a:r>
            </a:p>
          </p:txBody>
        </p:sp>
        <p:sp>
          <p:nvSpPr>
            <p:cNvPr id="23" name="テキスト ボックス 22">
              <a:extLst>
                <a:ext uri="{FF2B5EF4-FFF2-40B4-BE49-F238E27FC236}">
                  <a16:creationId xmlns:a16="http://schemas.microsoft.com/office/drawing/2014/main" id="{3F776F53-46FE-A74B-8956-54F668B59905}"/>
                </a:ext>
              </a:extLst>
            </p:cNvPr>
            <p:cNvSpPr txBox="1"/>
            <p:nvPr/>
          </p:nvSpPr>
          <p:spPr>
            <a:xfrm>
              <a:off x="1986262" y="1550064"/>
              <a:ext cx="44114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solidFill>
                    <a:schemeClr val="accent4"/>
                  </a:solidFill>
                  <a:latin typeface="Meiryo" panose="020B0604030504040204" pitchFamily="34" charset="-128"/>
                  <a:ea typeface="Meiryo" panose="020B0604030504040204" pitchFamily="34" charset="-128"/>
                </a:rPr>
                <a:t>ひら</a:t>
              </a:r>
            </a:p>
          </p:txBody>
        </p:sp>
      </p:grp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3A997687-9175-5543-A108-4CCF55B39DB8}"/>
              </a:ext>
            </a:extLst>
          </p:cNvPr>
          <p:cNvSpPr txBox="1"/>
          <p:nvPr/>
        </p:nvSpPr>
        <p:spPr>
          <a:xfrm>
            <a:off x="3785388" y="5326825"/>
            <a:ext cx="31290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お</a:t>
            </a: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983301EE-5332-4E4A-9515-9CC6B61DC99E}"/>
              </a:ext>
            </a:extLst>
          </p:cNvPr>
          <p:cNvSpPr txBox="1"/>
          <p:nvPr/>
        </p:nvSpPr>
        <p:spPr>
          <a:xfrm>
            <a:off x="1468302" y="5797793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どうが</a:t>
            </a: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24917851-681E-494E-B501-86151F23E7D5}"/>
              </a:ext>
            </a:extLst>
          </p:cNvPr>
          <p:cNvSpPr txBox="1"/>
          <p:nvPr/>
        </p:nvSpPr>
        <p:spPr>
          <a:xfrm>
            <a:off x="4223186" y="5797793"/>
            <a:ext cx="69762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せんたく</a:t>
            </a:r>
          </a:p>
        </p:txBody>
      </p:sp>
      <p:sp>
        <p:nvSpPr>
          <p:cNvPr id="29" name="四角形: 角を丸くする 71">
            <a:extLst>
              <a:ext uri="{FF2B5EF4-FFF2-40B4-BE49-F238E27FC236}">
                <a16:creationId xmlns:a16="http://schemas.microsoft.com/office/drawing/2014/main" id="{2D4AA32E-F28C-0845-ADC9-C70B0AB9B836}"/>
              </a:ext>
            </a:extLst>
          </p:cNvPr>
          <p:cNvSpPr/>
          <p:nvPr/>
        </p:nvSpPr>
        <p:spPr>
          <a:xfrm>
            <a:off x="7459632" y="5867196"/>
            <a:ext cx="1033670" cy="362014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sp>
        <p:nvSpPr>
          <p:cNvPr id="30" name="四角形: 角を丸くする 71">
            <a:extLst>
              <a:ext uri="{FF2B5EF4-FFF2-40B4-BE49-F238E27FC236}">
                <a16:creationId xmlns:a16="http://schemas.microsoft.com/office/drawing/2014/main" id="{75FF08FC-4A2D-0E4E-A57E-0956BA490194}"/>
              </a:ext>
            </a:extLst>
          </p:cNvPr>
          <p:cNvSpPr/>
          <p:nvPr/>
        </p:nvSpPr>
        <p:spPr>
          <a:xfrm>
            <a:off x="3941840" y="2659482"/>
            <a:ext cx="2250237" cy="1435439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6466001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22552099-18AD-6346-8B7A-ED104FF704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9911" y="2699380"/>
            <a:ext cx="6669157" cy="3711063"/>
          </a:xfrm>
          <a:prstGeom prst="rect">
            <a:avLst/>
          </a:prstGeom>
        </p:spPr>
      </p:pic>
      <p:pic>
        <p:nvPicPr>
          <p:cNvPr id="16" name="図 15">
            <a:extLst>
              <a:ext uri="{FF2B5EF4-FFF2-40B4-BE49-F238E27FC236}">
                <a16:creationId xmlns:a16="http://schemas.microsoft.com/office/drawing/2014/main" id="{3F8B4C9E-E41E-C54E-B4BF-DBD0A0DE44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5474" y="-62445"/>
            <a:ext cx="1342120" cy="1018718"/>
          </a:xfrm>
          <a:prstGeom prst="rect">
            <a:avLst/>
          </a:prstGeom>
        </p:spPr>
      </p:pic>
      <p:grpSp>
        <p:nvGrpSpPr>
          <p:cNvPr id="7" name="グループ化 6">
            <a:extLst>
              <a:ext uri="{FF2B5EF4-FFF2-40B4-BE49-F238E27FC236}">
                <a16:creationId xmlns:a16="http://schemas.microsoft.com/office/drawing/2014/main" id="{373AFC60-34CC-E74A-92BE-842A7704BAC8}"/>
              </a:ext>
            </a:extLst>
          </p:cNvPr>
          <p:cNvGrpSpPr/>
          <p:nvPr/>
        </p:nvGrpSpPr>
        <p:grpSpPr>
          <a:xfrm>
            <a:off x="1314624" y="741842"/>
            <a:ext cx="6242415" cy="1862048"/>
            <a:chOff x="1330671" y="177531"/>
            <a:chExt cx="6242415" cy="1862048"/>
          </a:xfrm>
        </p:grpSpPr>
        <p:sp>
          <p:nvSpPr>
            <p:cNvPr id="4" name="テキスト ボックス 3">
              <a:extLst>
                <a:ext uri="{FF2B5EF4-FFF2-40B4-BE49-F238E27FC236}">
                  <a16:creationId xmlns:a16="http://schemas.microsoft.com/office/drawing/2014/main" id="{32091B9E-7D5F-A444-8684-5D5C8837F6E8}"/>
                </a:ext>
              </a:extLst>
            </p:cNvPr>
            <p:cNvSpPr txBox="1"/>
            <p:nvPr/>
          </p:nvSpPr>
          <p:spPr>
            <a:xfrm>
              <a:off x="1330671" y="177531"/>
              <a:ext cx="6242415" cy="18620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2000">
                  <a:latin typeface="Meiryo" panose="020B0604030504040204" pitchFamily="34" charset="-128"/>
                </a:rPr>
                <a:t>自分のパソコンに入っている動画を編集する際は、</a:t>
              </a:r>
              <a:endParaRPr kumimoji="1" lang="en-US" altLang="ja-JP" sz="2000" dirty="0">
                <a:latin typeface="Meiryo" panose="020B0604030504040204" pitchFamily="34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2000">
                  <a:latin typeface="Meiryo" panose="020B0604030504040204" pitchFamily="34" charset="-128"/>
                </a:rPr>
                <a:t>まず動画素材を</a:t>
              </a:r>
              <a:r>
                <a:rPr kumimoji="1" lang="en-US" altLang="ja-JP" sz="2000" dirty="0" err="1">
                  <a:latin typeface="Meiryo" panose="020B0604030504040204" pitchFamily="34" charset="-128"/>
                </a:rPr>
                <a:t>Filmora</a:t>
              </a:r>
              <a:r>
                <a:rPr kumimoji="1" lang="ja-JP" altLang="en-US" sz="2000">
                  <a:latin typeface="Meiryo" panose="020B0604030504040204" pitchFamily="34" charset="-128"/>
                </a:rPr>
                <a:t>の中に</a:t>
              </a:r>
              <a:endParaRPr kumimoji="1" lang="en-US" altLang="ja-JP" sz="2000" dirty="0">
                <a:latin typeface="Meiryo" panose="020B0604030504040204" pitchFamily="34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2000">
                  <a:latin typeface="Meiryo" panose="020B0604030504040204" pitchFamily="34" charset="-128"/>
                </a:rPr>
                <a:t>インポートする必要があります。</a:t>
              </a:r>
              <a:endParaRPr kumimoji="1" lang="en-US" altLang="ja-JP" sz="2000" dirty="0">
                <a:latin typeface="Meiryo" panose="020B0604030504040204" pitchFamily="34" charset="-128"/>
              </a:endParaRPr>
            </a:p>
          </p:txBody>
        </p:sp>
        <p:sp>
          <p:nvSpPr>
            <p:cNvPr id="22" name="テキスト ボックス 21">
              <a:extLst>
                <a:ext uri="{FF2B5EF4-FFF2-40B4-BE49-F238E27FC236}">
                  <a16:creationId xmlns:a16="http://schemas.microsoft.com/office/drawing/2014/main" id="{4B883E4F-C3BB-B142-9C3D-E9CABF28FB50}"/>
                </a:ext>
              </a:extLst>
            </p:cNvPr>
            <p:cNvSpPr txBox="1"/>
            <p:nvPr/>
          </p:nvSpPr>
          <p:spPr>
            <a:xfrm>
              <a:off x="1930897" y="862334"/>
              <a:ext cx="95410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どうがそざい</a:t>
              </a:r>
            </a:p>
          </p:txBody>
        </p:sp>
        <p:sp>
          <p:nvSpPr>
            <p:cNvPr id="23" name="テキスト ボックス 22">
              <a:extLst>
                <a:ext uri="{FF2B5EF4-FFF2-40B4-BE49-F238E27FC236}">
                  <a16:creationId xmlns:a16="http://schemas.microsoft.com/office/drawing/2014/main" id="{F3E7D906-3D85-0E45-B221-FF44C97ABB6B}"/>
                </a:ext>
              </a:extLst>
            </p:cNvPr>
            <p:cNvSpPr txBox="1"/>
            <p:nvPr/>
          </p:nvSpPr>
          <p:spPr>
            <a:xfrm>
              <a:off x="3306959" y="862334"/>
              <a:ext cx="82586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フィモーラ</a:t>
              </a:r>
            </a:p>
          </p:txBody>
        </p:sp>
        <p:sp>
          <p:nvSpPr>
            <p:cNvPr id="24" name="テキスト ボックス 23">
              <a:extLst>
                <a:ext uri="{FF2B5EF4-FFF2-40B4-BE49-F238E27FC236}">
                  <a16:creationId xmlns:a16="http://schemas.microsoft.com/office/drawing/2014/main" id="{2CDF8A55-C2DD-A945-827D-32A177303124}"/>
                </a:ext>
              </a:extLst>
            </p:cNvPr>
            <p:cNvSpPr txBox="1"/>
            <p:nvPr/>
          </p:nvSpPr>
          <p:spPr>
            <a:xfrm>
              <a:off x="4270087" y="862334"/>
              <a:ext cx="44114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なか</a:t>
              </a:r>
            </a:p>
          </p:txBody>
        </p:sp>
        <p:sp>
          <p:nvSpPr>
            <p:cNvPr id="25" name="テキスト ボックス 24">
              <a:extLst>
                <a:ext uri="{FF2B5EF4-FFF2-40B4-BE49-F238E27FC236}">
                  <a16:creationId xmlns:a16="http://schemas.microsoft.com/office/drawing/2014/main" id="{576CACDB-CCA5-C046-8089-F9BB9FCDE8D7}"/>
                </a:ext>
              </a:extLst>
            </p:cNvPr>
            <p:cNvSpPr txBox="1"/>
            <p:nvPr/>
          </p:nvSpPr>
          <p:spPr>
            <a:xfrm>
              <a:off x="3150505" y="1450266"/>
              <a:ext cx="69762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ひつよう</a:t>
              </a:r>
            </a:p>
          </p:txBody>
        </p:sp>
        <p:sp>
          <p:nvSpPr>
            <p:cNvPr id="26" name="テキスト ボックス 25">
              <a:extLst>
                <a:ext uri="{FF2B5EF4-FFF2-40B4-BE49-F238E27FC236}">
                  <a16:creationId xmlns:a16="http://schemas.microsoft.com/office/drawing/2014/main" id="{4FD0B817-3103-FD4E-9DBD-A9325645B0B2}"/>
                </a:ext>
              </a:extLst>
            </p:cNvPr>
            <p:cNvSpPr txBox="1"/>
            <p:nvPr/>
          </p:nvSpPr>
          <p:spPr>
            <a:xfrm>
              <a:off x="1361679" y="273021"/>
              <a:ext cx="56938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じぶん</a:t>
              </a:r>
            </a:p>
          </p:txBody>
        </p:sp>
        <p:sp>
          <p:nvSpPr>
            <p:cNvPr id="27" name="テキスト ボックス 26">
              <a:extLst>
                <a:ext uri="{FF2B5EF4-FFF2-40B4-BE49-F238E27FC236}">
                  <a16:creationId xmlns:a16="http://schemas.microsoft.com/office/drawing/2014/main" id="{9B7BD42B-BB8E-E74F-A507-8228983E7D0A}"/>
                </a:ext>
              </a:extLst>
            </p:cNvPr>
            <p:cNvSpPr txBox="1"/>
            <p:nvPr/>
          </p:nvSpPr>
          <p:spPr>
            <a:xfrm>
              <a:off x="3306959" y="273021"/>
              <a:ext cx="44114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はい</a:t>
              </a:r>
            </a:p>
          </p:txBody>
        </p:sp>
        <p:sp>
          <p:nvSpPr>
            <p:cNvPr id="28" name="テキスト ボックス 27">
              <a:extLst>
                <a:ext uri="{FF2B5EF4-FFF2-40B4-BE49-F238E27FC236}">
                  <a16:creationId xmlns:a16="http://schemas.microsoft.com/office/drawing/2014/main" id="{4279D064-6397-3240-A2A6-B9C09583E88E}"/>
                </a:ext>
              </a:extLst>
            </p:cNvPr>
            <p:cNvSpPr txBox="1"/>
            <p:nvPr/>
          </p:nvSpPr>
          <p:spPr>
            <a:xfrm>
              <a:off x="4687876" y="273021"/>
              <a:ext cx="56938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どうが</a:t>
              </a:r>
            </a:p>
          </p:txBody>
        </p:sp>
        <p:sp>
          <p:nvSpPr>
            <p:cNvPr id="29" name="テキスト ボックス 28">
              <a:extLst>
                <a:ext uri="{FF2B5EF4-FFF2-40B4-BE49-F238E27FC236}">
                  <a16:creationId xmlns:a16="http://schemas.microsoft.com/office/drawing/2014/main" id="{5DB29A37-4401-1B4F-8076-93A38C371CD3}"/>
                </a:ext>
              </a:extLst>
            </p:cNvPr>
            <p:cNvSpPr txBox="1"/>
            <p:nvPr/>
          </p:nvSpPr>
          <p:spPr>
            <a:xfrm>
              <a:off x="5355387" y="273021"/>
              <a:ext cx="82586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へんしゅう</a:t>
              </a:r>
            </a:p>
          </p:txBody>
        </p:sp>
        <p:sp>
          <p:nvSpPr>
            <p:cNvPr id="30" name="テキスト ボックス 29">
              <a:extLst>
                <a:ext uri="{FF2B5EF4-FFF2-40B4-BE49-F238E27FC236}">
                  <a16:creationId xmlns:a16="http://schemas.microsoft.com/office/drawing/2014/main" id="{B416EA37-D162-1F46-9F7D-5D91CE0E88D8}"/>
                </a:ext>
              </a:extLst>
            </p:cNvPr>
            <p:cNvSpPr txBox="1"/>
            <p:nvPr/>
          </p:nvSpPr>
          <p:spPr>
            <a:xfrm>
              <a:off x="6378150" y="273021"/>
              <a:ext cx="44114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さい</a:t>
              </a:r>
            </a:p>
          </p:txBody>
        </p:sp>
      </p:grpSp>
      <p:grpSp>
        <p:nvGrpSpPr>
          <p:cNvPr id="6" name="グループ化 5">
            <a:extLst>
              <a:ext uri="{FF2B5EF4-FFF2-40B4-BE49-F238E27FC236}">
                <a16:creationId xmlns:a16="http://schemas.microsoft.com/office/drawing/2014/main" id="{F70E4A50-4894-2E49-8279-68F3914E56C6}"/>
              </a:ext>
            </a:extLst>
          </p:cNvPr>
          <p:cNvGrpSpPr/>
          <p:nvPr/>
        </p:nvGrpSpPr>
        <p:grpSpPr>
          <a:xfrm>
            <a:off x="2957481" y="140152"/>
            <a:ext cx="4599559" cy="647328"/>
            <a:chOff x="2672791" y="5226608"/>
            <a:chExt cx="4599559" cy="647328"/>
          </a:xfrm>
        </p:grpSpPr>
        <p:grpSp>
          <p:nvGrpSpPr>
            <p:cNvPr id="17" name="グループ化 16">
              <a:extLst>
                <a:ext uri="{FF2B5EF4-FFF2-40B4-BE49-F238E27FC236}">
                  <a16:creationId xmlns:a16="http://schemas.microsoft.com/office/drawing/2014/main" id="{C37CF693-CB70-DA46-AFF2-3A7683FAACBD}"/>
                </a:ext>
              </a:extLst>
            </p:cNvPr>
            <p:cNvGrpSpPr/>
            <p:nvPr/>
          </p:nvGrpSpPr>
          <p:grpSpPr>
            <a:xfrm>
              <a:off x="2672791" y="5226608"/>
              <a:ext cx="4599559" cy="647328"/>
              <a:chOff x="1577632" y="4600511"/>
              <a:chExt cx="10170684" cy="1464931"/>
            </a:xfrm>
          </p:grpSpPr>
          <p:sp>
            <p:nvSpPr>
              <p:cNvPr id="18" name="吹き出し: 角を丸めた四角形 60">
                <a:extLst>
                  <a:ext uri="{FF2B5EF4-FFF2-40B4-BE49-F238E27FC236}">
                    <a16:creationId xmlns:a16="http://schemas.microsoft.com/office/drawing/2014/main" id="{F55E2447-8776-714A-9971-AFB70EFBB6F8}"/>
                  </a:ext>
                </a:extLst>
              </p:cNvPr>
              <p:cNvSpPr/>
              <p:nvPr/>
            </p:nvSpPr>
            <p:spPr>
              <a:xfrm>
                <a:off x="1577632" y="4643615"/>
                <a:ext cx="10170682" cy="1421827"/>
              </a:xfrm>
              <a:prstGeom prst="wedgeRoundRectCallout">
                <a:avLst>
                  <a:gd name="adj1" fmla="val -53983"/>
                  <a:gd name="adj2" fmla="val -5138"/>
                  <a:gd name="adj3" fmla="val 16667"/>
                </a:avLst>
              </a:prstGeom>
              <a:solidFill>
                <a:schemeClr val="bg1"/>
              </a:solidFill>
              <a:ln w="190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  <a:latin typeface="Meiryo" panose="020B0604030504040204" pitchFamily="34" charset="-128"/>
                </a:endParaRPr>
              </a:p>
            </p:txBody>
          </p:sp>
          <p:sp>
            <p:nvSpPr>
              <p:cNvPr id="19" name="テキスト ボックス 18">
                <a:extLst>
                  <a:ext uri="{FF2B5EF4-FFF2-40B4-BE49-F238E27FC236}">
                    <a16:creationId xmlns:a16="http://schemas.microsoft.com/office/drawing/2014/main" id="{28204B52-6831-1148-AD4D-96315D6C8612}"/>
                  </a:ext>
                </a:extLst>
              </p:cNvPr>
              <p:cNvSpPr txBox="1"/>
              <p:nvPr/>
            </p:nvSpPr>
            <p:spPr>
              <a:xfrm>
                <a:off x="1577634" y="4600511"/>
                <a:ext cx="10170682" cy="118406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kumimoji="1" lang="ja-JP" altLang="en-US" sz="1600">
                    <a:latin typeface="Meiryo" panose="020B0604030504040204" pitchFamily="34" charset="-128"/>
                  </a:rPr>
                  <a:t>メディアの中に選択した</a:t>
                </a:r>
                <a:r>
                  <a:rPr kumimoji="1" lang="en-US" altLang="ja-JP" sz="1600" dirty="0">
                    <a:latin typeface="Meiryo" panose="020B0604030504040204" pitchFamily="34" charset="-128"/>
                  </a:rPr>
                  <a:t>6</a:t>
                </a:r>
                <a:r>
                  <a:rPr kumimoji="1" lang="ja-JP" altLang="en-US" sz="1600">
                    <a:latin typeface="Meiryo" panose="020B0604030504040204" pitchFamily="34" charset="-128"/>
                  </a:rPr>
                  <a:t>つの素材が入ったね！</a:t>
                </a:r>
                <a:endParaRPr kumimoji="1" lang="en-US" altLang="ja-JP" sz="1600" dirty="0">
                  <a:latin typeface="Meiryo" panose="020B0604030504040204" pitchFamily="34" charset="-128"/>
                </a:endParaRPr>
              </a:p>
            </p:txBody>
          </p:sp>
        </p:grpSp>
        <p:sp>
          <p:nvSpPr>
            <p:cNvPr id="21" name="テキスト ボックス 20">
              <a:extLst>
                <a:ext uri="{FF2B5EF4-FFF2-40B4-BE49-F238E27FC236}">
                  <a16:creationId xmlns:a16="http://schemas.microsoft.com/office/drawing/2014/main" id="{07D3500F-341C-2844-A6B9-7CDFE36073B5}"/>
                </a:ext>
              </a:extLst>
            </p:cNvPr>
            <p:cNvSpPr txBox="1"/>
            <p:nvPr/>
          </p:nvSpPr>
          <p:spPr>
            <a:xfrm>
              <a:off x="5483628" y="5294218"/>
              <a:ext cx="56938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そざい</a:t>
              </a:r>
            </a:p>
          </p:txBody>
        </p:sp>
        <p:sp>
          <p:nvSpPr>
            <p:cNvPr id="31" name="テキスト ボックス 30">
              <a:extLst>
                <a:ext uri="{FF2B5EF4-FFF2-40B4-BE49-F238E27FC236}">
                  <a16:creationId xmlns:a16="http://schemas.microsoft.com/office/drawing/2014/main" id="{EEC8999F-7D9B-8D48-97BF-3382747E3D32}"/>
                </a:ext>
              </a:extLst>
            </p:cNvPr>
            <p:cNvSpPr txBox="1"/>
            <p:nvPr/>
          </p:nvSpPr>
          <p:spPr>
            <a:xfrm>
              <a:off x="3563438" y="5294218"/>
              <a:ext cx="44114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なか</a:t>
              </a:r>
            </a:p>
          </p:txBody>
        </p:sp>
        <p:sp>
          <p:nvSpPr>
            <p:cNvPr id="32" name="テキスト ボックス 31">
              <a:extLst>
                <a:ext uri="{FF2B5EF4-FFF2-40B4-BE49-F238E27FC236}">
                  <a16:creationId xmlns:a16="http://schemas.microsoft.com/office/drawing/2014/main" id="{5C94BFCC-0A34-5B44-AFB3-C2D97AD652A9}"/>
                </a:ext>
              </a:extLst>
            </p:cNvPr>
            <p:cNvSpPr txBox="1"/>
            <p:nvPr/>
          </p:nvSpPr>
          <p:spPr>
            <a:xfrm>
              <a:off x="4082381" y="5294218"/>
              <a:ext cx="69762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せんたく</a:t>
              </a:r>
            </a:p>
          </p:txBody>
        </p:sp>
        <p:sp>
          <p:nvSpPr>
            <p:cNvPr id="33" name="テキスト ボックス 32">
              <a:extLst>
                <a:ext uri="{FF2B5EF4-FFF2-40B4-BE49-F238E27FC236}">
                  <a16:creationId xmlns:a16="http://schemas.microsoft.com/office/drawing/2014/main" id="{B1C2F5E1-4546-794A-96F7-D607D9BC5752}"/>
                </a:ext>
              </a:extLst>
            </p:cNvPr>
            <p:cNvSpPr txBox="1"/>
            <p:nvPr/>
          </p:nvSpPr>
          <p:spPr>
            <a:xfrm>
              <a:off x="6038479" y="5294218"/>
              <a:ext cx="44114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はい</a:t>
              </a:r>
            </a:p>
          </p:txBody>
        </p:sp>
      </p:grpSp>
      <p:sp>
        <p:nvSpPr>
          <p:cNvPr id="35" name="四角形: 角を丸くする 71">
            <a:extLst>
              <a:ext uri="{FF2B5EF4-FFF2-40B4-BE49-F238E27FC236}">
                <a16:creationId xmlns:a16="http://schemas.microsoft.com/office/drawing/2014/main" id="{DF576AE9-318A-014F-B14C-BAC79D44C2A6}"/>
              </a:ext>
            </a:extLst>
          </p:cNvPr>
          <p:cNvSpPr/>
          <p:nvPr/>
        </p:nvSpPr>
        <p:spPr>
          <a:xfrm>
            <a:off x="3562659" y="3562214"/>
            <a:ext cx="4100411" cy="2848229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sp>
        <p:nvSpPr>
          <p:cNvPr id="37" name="四角形: 角を丸くする 71">
            <a:extLst>
              <a:ext uri="{FF2B5EF4-FFF2-40B4-BE49-F238E27FC236}">
                <a16:creationId xmlns:a16="http://schemas.microsoft.com/office/drawing/2014/main" id="{D0521734-37E9-F74E-975F-106AF388C4F8}"/>
              </a:ext>
            </a:extLst>
          </p:cNvPr>
          <p:cNvSpPr/>
          <p:nvPr/>
        </p:nvSpPr>
        <p:spPr>
          <a:xfrm>
            <a:off x="1209911" y="3243055"/>
            <a:ext cx="2128475" cy="313313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969191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>
            <a:extLst>
              <a:ext uri="{FF2B5EF4-FFF2-40B4-BE49-F238E27FC236}">
                <a16:creationId xmlns:a16="http://schemas.microsoft.com/office/drawing/2014/main" id="{426A2555-24EA-7E41-8614-3AB620F087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515" y="1482995"/>
            <a:ext cx="5483461" cy="4134433"/>
          </a:xfrm>
          <a:prstGeom prst="rect">
            <a:avLst/>
          </a:prstGeom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32091B9E-7D5F-A444-8684-5D5C8837F6E8}"/>
              </a:ext>
            </a:extLst>
          </p:cNvPr>
          <p:cNvSpPr txBox="1"/>
          <p:nvPr/>
        </p:nvSpPr>
        <p:spPr>
          <a:xfrm>
            <a:off x="1164695" y="-62700"/>
            <a:ext cx="6909264" cy="18620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en-US" altLang="ja-JP" sz="2000" dirty="0">
                <a:latin typeface="Meiryo" panose="020B0604030504040204" pitchFamily="34" charset="-128"/>
              </a:rPr>
              <a:t>6</a:t>
            </a:r>
            <a:r>
              <a:rPr kumimoji="1" lang="ja-JP" altLang="en-US" sz="2000">
                <a:latin typeface="Meiryo" panose="020B0604030504040204" pitchFamily="34" charset="-128"/>
              </a:rPr>
              <a:t>つの素材のうち</a:t>
            </a:r>
            <a:r>
              <a:rPr kumimoji="1" lang="ja-JP" altLang="en-US" sz="2000" b="1">
                <a:solidFill>
                  <a:srgbClr val="FF0000"/>
                </a:solidFill>
                <a:latin typeface="Meiryo" panose="020B0604030504040204" pitchFamily="34" charset="-128"/>
              </a:rPr>
              <a:t>「</a:t>
            </a:r>
            <a:r>
              <a:rPr kumimoji="1" lang="en-US" altLang="ja-JP" sz="2000" b="1" dirty="0">
                <a:solidFill>
                  <a:srgbClr val="FF0000"/>
                </a:solidFill>
                <a:latin typeface="Meiryo" panose="020B0604030504040204" pitchFamily="34" charset="-128"/>
              </a:rPr>
              <a:t> Shore-85178 </a:t>
            </a:r>
            <a:r>
              <a:rPr kumimoji="1" lang="ja-JP" altLang="en-US" sz="2000" b="1">
                <a:solidFill>
                  <a:srgbClr val="FF0000"/>
                </a:solidFill>
                <a:latin typeface="Meiryo" panose="020B0604030504040204" pitchFamily="34" charset="-128"/>
              </a:rPr>
              <a:t>」以外</a:t>
            </a:r>
            <a:r>
              <a:rPr kumimoji="1" lang="ja-JP" altLang="en-US" sz="2000">
                <a:latin typeface="Meiryo" panose="020B0604030504040204" pitchFamily="34" charset="-128"/>
              </a:rPr>
              <a:t>全てを選択して</a:t>
            </a:r>
            <a:endParaRPr kumimoji="1" lang="en-US" altLang="ja-JP" sz="2000" dirty="0">
              <a:latin typeface="Meiryo" panose="020B0604030504040204" pitchFamily="34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sz="2000">
                <a:latin typeface="Meiryo" panose="020B0604030504040204" pitchFamily="34" charset="-128"/>
              </a:rPr>
              <a:t>タイムラインにのせます。</a:t>
            </a:r>
            <a:endParaRPr kumimoji="1" lang="en-US" altLang="ja-JP" sz="2000" dirty="0">
              <a:latin typeface="Meiryo" panose="020B0604030504040204" pitchFamily="34" charset="-128"/>
            </a:endParaRPr>
          </a:p>
          <a:p>
            <a:pPr>
              <a:lnSpc>
                <a:spcPct val="200000"/>
              </a:lnSpc>
            </a:pPr>
            <a:endParaRPr kumimoji="1" lang="en-US" altLang="ja-JP" sz="2000" dirty="0">
              <a:latin typeface="Meiryo" panose="020B0604030504040204" pitchFamily="34" charset="-128"/>
            </a:endParaRPr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29B5521A-7DF1-D64A-9545-ACDFC8C569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25138" y="4900392"/>
            <a:ext cx="1062095" cy="1692565"/>
          </a:xfrm>
          <a:prstGeom prst="rect">
            <a:avLst/>
          </a:prstGeom>
        </p:spPr>
      </p:pic>
      <p:grpSp>
        <p:nvGrpSpPr>
          <p:cNvPr id="15" name="グループ化 14">
            <a:extLst>
              <a:ext uri="{FF2B5EF4-FFF2-40B4-BE49-F238E27FC236}">
                <a16:creationId xmlns:a16="http://schemas.microsoft.com/office/drawing/2014/main" id="{607BD07F-A11C-7548-B5C8-2B11C2EF9FC6}"/>
              </a:ext>
            </a:extLst>
          </p:cNvPr>
          <p:cNvGrpSpPr/>
          <p:nvPr/>
        </p:nvGrpSpPr>
        <p:grpSpPr>
          <a:xfrm>
            <a:off x="1036587" y="5487582"/>
            <a:ext cx="5818436" cy="1377463"/>
            <a:chOff x="1036587" y="5258387"/>
            <a:chExt cx="5818436" cy="1625851"/>
          </a:xfrm>
        </p:grpSpPr>
        <p:grpSp>
          <p:nvGrpSpPr>
            <p:cNvPr id="8" name="グループ化 7">
              <a:extLst>
                <a:ext uri="{FF2B5EF4-FFF2-40B4-BE49-F238E27FC236}">
                  <a16:creationId xmlns:a16="http://schemas.microsoft.com/office/drawing/2014/main" id="{010D95D2-FE47-8644-AB2B-B2E9B44DFD26}"/>
                </a:ext>
              </a:extLst>
            </p:cNvPr>
            <p:cNvGrpSpPr/>
            <p:nvPr/>
          </p:nvGrpSpPr>
          <p:grpSpPr>
            <a:xfrm>
              <a:off x="1036587" y="5258387"/>
              <a:ext cx="5818436" cy="1625851"/>
              <a:chOff x="2375452" y="983888"/>
              <a:chExt cx="3203090" cy="1116726"/>
            </a:xfrm>
          </p:grpSpPr>
          <p:grpSp>
            <p:nvGrpSpPr>
              <p:cNvPr id="9" name="グループ化 8">
                <a:extLst>
                  <a:ext uri="{FF2B5EF4-FFF2-40B4-BE49-F238E27FC236}">
                    <a16:creationId xmlns:a16="http://schemas.microsoft.com/office/drawing/2014/main" id="{BC372906-32B6-3B4A-851F-222EF9544834}"/>
                  </a:ext>
                </a:extLst>
              </p:cNvPr>
              <p:cNvGrpSpPr/>
              <p:nvPr/>
            </p:nvGrpSpPr>
            <p:grpSpPr>
              <a:xfrm>
                <a:off x="2375452" y="983888"/>
                <a:ext cx="3203090" cy="1030436"/>
                <a:chOff x="2991639" y="705694"/>
                <a:chExt cx="3826279" cy="1030436"/>
              </a:xfrm>
            </p:grpSpPr>
            <p:sp>
              <p:nvSpPr>
                <p:cNvPr id="11" name="吹き出し: 角を丸めた四角形 19">
                  <a:extLst>
                    <a:ext uri="{FF2B5EF4-FFF2-40B4-BE49-F238E27FC236}">
                      <a16:creationId xmlns:a16="http://schemas.microsoft.com/office/drawing/2014/main" id="{600D32CB-8787-9D4F-AEE7-78E6D75D51F8}"/>
                    </a:ext>
                  </a:extLst>
                </p:cNvPr>
                <p:cNvSpPr/>
                <p:nvPr/>
              </p:nvSpPr>
              <p:spPr>
                <a:xfrm>
                  <a:off x="2991639" y="727905"/>
                  <a:ext cx="3723350" cy="1008225"/>
                </a:xfrm>
                <a:prstGeom prst="wedgeRoundRectCallout">
                  <a:avLst>
                    <a:gd name="adj1" fmla="val 54555"/>
                    <a:gd name="adj2" fmla="val 12178"/>
                    <a:gd name="adj3" fmla="val 16667"/>
                  </a:avLst>
                </a:prstGeom>
                <a:solidFill>
                  <a:schemeClr val="bg1"/>
                </a:solidFill>
                <a:ln w="19050" cap="flat" cmpd="sng" algn="ctr">
                  <a:solidFill>
                    <a:schemeClr val="accent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accent2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>
                    <a:solidFill>
                      <a:schemeClr val="tx1"/>
                    </a:solidFill>
                    <a:latin typeface="Meiryo" panose="020B0604030504040204" pitchFamily="34" charset="-128"/>
                  </a:endParaRPr>
                </a:p>
              </p:txBody>
            </p:sp>
            <p:sp>
              <p:nvSpPr>
                <p:cNvPr id="12" name="テキスト ボックス 11">
                  <a:extLst>
                    <a:ext uri="{FF2B5EF4-FFF2-40B4-BE49-F238E27FC236}">
                      <a16:creationId xmlns:a16="http://schemas.microsoft.com/office/drawing/2014/main" id="{224FE9AD-A881-1743-ADFE-A8575BD52E71}"/>
                    </a:ext>
                  </a:extLst>
                </p:cNvPr>
                <p:cNvSpPr txBox="1"/>
                <p:nvPr/>
              </p:nvSpPr>
              <p:spPr>
                <a:xfrm>
                  <a:off x="3108993" y="705694"/>
                  <a:ext cx="3708925" cy="523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lnSpc>
                      <a:spcPct val="200000"/>
                    </a:lnSpc>
                  </a:pPr>
                  <a:endParaRPr kumimoji="1" lang="en-US" altLang="ja-JP" sz="1600" dirty="0">
                    <a:latin typeface="Meiryo" panose="020B0604030504040204" pitchFamily="34" charset="-128"/>
                    <a:ea typeface="Meiryo" panose="020B0604030504040204" pitchFamily="34" charset="-128"/>
                  </a:endParaRPr>
                </a:p>
              </p:txBody>
            </p:sp>
          </p:grpSp>
          <p:sp>
            <p:nvSpPr>
              <p:cNvPr id="10" name="テキスト ボックス 9">
                <a:extLst>
                  <a:ext uri="{FF2B5EF4-FFF2-40B4-BE49-F238E27FC236}">
                    <a16:creationId xmlns:a16="http://schemas.microsoft.com/office/drawing/2014/main" id="{D0473DD5-66A5-8041-86E4-11AEAF94A479}"/>
                  </a:ext>
                </a:extLst>
              </p:cNvPr>
              <p:cNvSpPr txBox="1"/>
              <p:nvPr/>
            </p:nvSpPr>
            <p:spPr>
              <a:xfrm>
                <a:off x="2473693" y="1183635"/>
                <a:ext cx="3018684" cy="91697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kumimoji="1" lang="ja-JP" altLang="en-US">
                    <a:latin typeface="Meiryo" panose="020B0604030504040204" pitchFamily="34" charset="-128"/>
                  </a:rPr>
                  <a:t>　　　　　　　という表示が出たら、</a:t>
                </a:r>
                <a:endParaRPr kumimoji="1" lang="en-US" altLang="ja-JP" dirty="0">
                  <a:latin typeface="Meiryo" panose="020B0604030504040204" pitchFamily="34" charset="-128"/>
                </a:endParaRPr>
              </a:p>
              <a:p>
                <a:pPr>
                  <a:lnSpc>
                    <a:spcPct val="200000"/>
                  </a:lnSpc>
                </a:pPr>
                <a:r>
                  <a:rPr kumimoji="1" lang="ja-JP" altLang="en-US" sz="1800">
                    <a:latin typeface="Meiryo" panose="020B0604030504040204" pitchFamily="34" charset="-128"/>
                  </a:rPr>
                  <a:t>「</a:t>
                </a:r>
                <a:r>
                  <a:rPr kumimoji="1" lang="ja-JP" altLang="en-US" sz="1800" b="1">
                    <a:solidFill>
                      <a:schemeClr val="accent4"/>
                    </a:solidFill>
                    <a:latin typeface="Meiryo" panose="020B0604030504040204" pitchFamily="34" charset="-128"/>
                  </a:rPr>
                  <a:t>メディアに一致</a:t>
                </a:r>
                <a:r>
                  <a:rPr kumimoji="1" lang="ja-JP" altLang="en-US" sz="1800">
                    <a:latin typeface="Meiryo" panose="020B0604030504040204" pitchFamily="34" charset="-128"/>
                  </a:rPr>
                  <a:t>」の方をクリックしてね！</a:t>
                </a:r>
                <a:endParaRPr kumimoji="1" lang="en-US" altLang="ja-JP" sz="1800" dirty="0">
                  <a:latin typeface="Meiryo" panose="020B0604030504040204" pitchFamily="34" charset="-128"/>
                </a:endParaRPr>
              </a:p>
            </p:txBody>
          </p:sp>
        </p:grpSp>
        <p:pic>
          <p:nvPicPr>
            <p:cNvPr id="14" name="図 13">
              <a:extLst>
                <a:ext uri="{FF2B5EF4-FFF2-40B4-BE49-F238E27FC236}">
                  <a16:creationId xmlns:a16="http://schemas.microsoft.com/office/drawing/2014/main" id="{4284BCC9-38B9-2E49-B312-577CCC37CDA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438256" y="5323340"/>
              <a:ext cx="1205553" cy="916677"/>
            </a:xfrm>
            <a:prstGeom prst="rect">
              <a:avLst/>
            </a:prstGeom>
          </p:spPr>
        </p:pic>
      </p:grpSp>
      <p:sp>
        <p:nvSpPr>
          <p:cNvPr id="16" name="四角形: 角を丸くする 71">
            <a:extLst>
              <a:ext uri="{FF2B5EF4-FFF2-40B4-BE49-F238E27FC236}">
                <a16:creationId xmlns:a16="http://schemas.microsoft.com/office/drawing/2014/main" id="{810D95E4-E19D-D645-9AD2-86A684CB9232}"/>
              </a:ext>
            </a:extLst>
          </p:cNvPr>
          <p:cNvSpPr/>
          <p:nvPr/>
        </p:nvSpPr>
        <p:spPr>
          <a:xfrm>
            <a:off x="4701675" y="2077333"/>
            <a:ext cx="1996827" cy="554223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cxnSp>
        <p:nvCxnSpPr>
          <p:cNvPr id="17" name="直線矢印コネクタ 16">
            <a:extLst>
              <a:ext uri="{FF2B5EF4-FFF2-40B4-BE49-F238E27FC236}">
                <a16:creationId xmlns:a16="http://schemas.microsoft.com/office/drawing/2014/main" id="{D03BFBC9-097B-6641-ADE7-FB08D06869CD}"/>
              </a:ext>
            </a:extLst>
          </p:cNvPr>
          <p:cNvCxnSpPr>
            <a:cxnSpLocks/>
          </p:cNvCxnSpPr>
          <p:nvPr/>
        </p:nvCxnSpPr>
        <p:spPr>
          <a:xfrm>
            <a:off x="4224340" y="3992395"/>
            <a:ext cx="477336" cy="1212712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四角形: 角を丸くする 71">
            <a:extLst>
              <a:ext uri="{FF2B5EF4-FFF2-40B4-BE49-F238E27FC236}">
                <a16:creationId xmlns:a16="http://schemas.microsoft.com/office/drawing/2014/main" id="{FDC1C09B-AEBF-264B-B17E-CBED45DDBCFF}"/>
              </a:ext>
            </a:extLst>
          </p:cNvPr>
          <p:cNvSpPr/>
          <p:nvPr/>
        </p:nvSpPr>
        <p:spPr>
          <a:xfrm>
            <a:off x="3729179" y="2681152"/>
            <a:ext cx="842822" cy="632410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1BAC4DB2-4BAE-8A4D-945F-22BA6B276DF0}"/>
              </a:ext>
            </a:extLst>
          </p:cNvPr>
          <p:cNvSpPr txBox="1"/>
          <p:nvPr/>
        </p:nvSpPr>
        <p:spPr>
          <a:xfrm>
            <a:off x="2654010" y="6321837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solidFill>
                  <a:schemeClr val="accent4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いっち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0CBF5661-3208-0643-AE0B-22AE4DAEDD92}"/>
              </a:ext>
            </a:extLst>
          </p:cNvPr>
          <p:cNvSpPr txBox="1"/>
          <p:nvPr/>
        </p:nvSpPr>
        <p:spPr>
          <a:xfrm>
            <a:off x="3508605" y="6321837"/>
            <a:ext cx="44114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ほう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EE4F7CB0-2897-0E44-A159-609BEE2E2E0A}"/>
              </a:ext>
            </a:extLst>
          </p:cNvPr>
          <p:cNvSpPr txBox="1"/>
          <p:nvPr/>
        </p:nvSpPr>
        <p:spPr>
          <a:xfrm>
            <a:off x="3544253" y="5796814"/>
            <a:ext cx="69762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ひょうじ</a:t>
            </a: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A9CF7800-7A7C-464E-8D35-9D0140E7A7E5}"/>
              </a:ext>
            </a:extLst>
          </p:cNvPr>
          <p:cNvSpPr txBox="1"/>
          <p:nvPr/>
        </p:nvSpPr>
        <p:spPr>
          <a:xfrm>
            <a:off x="4224340" y="5796814"/>
            <a:ext cx="31290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で</a:t>
            </a: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ACC2772F-6C73-4F4B-9983-7F490A0056C3}"/>
              </a:ext>
            </a:extLst>
          </p:cNvPr>
          <p:cNvSpPr txBox="1"/>
          <p:nvPr/>
        </p:nvSpPr>
        <p:spPr>
          <a:xfrm>
            <a:off x="1901492" y="32560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そざい</a:t>
            </a: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688D076B-62BD-5046-8D1A-2A856D50158A}"/>
              </a:ext>
            </a:extLst>
          </p:cNvPr>
          <p:cNvSpPr txBox="1"/>
          <p:nvPr/>
        </p:nvSpPr>
        <p:spPr>
          <a:xfrm>
            <a:off x="6773163" y="32560"/>
            <a:ext cx="69762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せんたく</a:t>
            </a: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BE64E8C5-B1EE-2448-82EA-B1B1A07823A8}"/>
              </a:ext>
            </a:extLst>
          </p:cNvPr>
          <p:cNvSpPr txBox="1"/>
          <p:nvPr/>
        </p:nvSpPr>
        <p:spPr>
          <a:xfrm>
            <a:off x="5600608" y="32560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solidFill>
                  <a:srgbClr val="FF0000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いがい</a:t>
            </a:r>
            <a:endParaRPr kumimoji="1" lang="ja-JP" altLang="en-US" sz="100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pic>
        <p:nvPicPr>
          <p:cNvPr id="26" name="図 25">
            <a:extLst>
              <a:ext uri="{FF2B5EF4-FFF2-40B4-BE49-F238E27FC236}">
                <a16:creationId xmlns:a16="http://schemas.microsoft.com/office/drawing/2014/main" id="{7F5E39F5-4BD8-AD4D-9020-C3A96E8E4AE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80414" y="1050496"/>
            <a:ext cx="1090465" cy="1847439"/>
          </a:xfrm>
          <a:prstGeom prst="rect">
            <a:avLst/>
          </a:prstGeom>
        </p:spPr>
      </p:pic>
      <p:grpSp>
        <p:nvGrpSpPr>
          <p:cNvPr id="28" name="グループ化 27">
            <a:extLst>
              <a:ext uri="{FF2B5EF4-FFF2-40B4-BE49-F238E27FC236}">
                <a16:creationId xmlns:a16="http://schemas.microsoft.com/office/drawing/2014/main" id="{B3BCFF17-A6F7-C942-A19B-95F24BAD07F1}"/>
              </a:ext>
            </a:extLst>
          </p:cNvPr>
          <p:cNvGrpSpPr/>
          <p:nvPr/>
        </p:nvGrpSpPr>
        <p:grpSpPr>
          <a:xfrm>
            <a:off x="2573582" y="1370418"/>
            <a:ext cx="3596414" cy="564949"/>
            <a:chOff x="1577632" y="4600511"/>
            <a:chExt cx="10170684" cy="1464931"/>
          </a:xfrm>
        </p:grpSpPr>
        <p:sp>
          <p:nvSpPr>
            <p:cNvPr id="29" name="吹き出し: 角を丸めた四角形 60">
              <a:extLst>
                <a:ext uri="{FF2B5EF4-FFF2-40B4-BE49-F238E27FC236}">
                  <a16:creationId xmlns:a16="http://schemas.microsoft.com/office/drawing/2014/main" id="{562E2150-D60B-8F41-A970-3F5DFF4F2BB5}"/>
                </a:ext>
              </a:extLst>
            </p:cNvPr>
            <p:cNvSpPr/>
            <p:nvPr/>
          </p:nvSpPr>
          <p:spPr>
            <a:xfrm>
              <a:off x="1577632" y="4643615"/>
              <a:ext cx="10170682" cy="1421827"/>
            </a:xfrm>
            <a:prstGeom prst="wedgeRoundRectCallout">
              <a:avLst>
                <a:gd name="adj1" fmla="val -53983"/>
                <a:gd name="adj2" fmla="val -5138"/>
                <a:gd name="adj3" fmla="val 16667"/>
              </a:avLst>
            </a:prstGeom>
            <a:solidFill>
              <a:schemeClr val="bg1"/>
            </a:solidFill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  <a:latin typeface="Meiryo" panose="020B0604030504040204" pitchFamily="34" charset="-128"/>
              </a:endParaRPr>
            </a:p>
          </p:txBody>
        </p:sp>
        <p:sp>
          <p:nvSpPr>
            <p:cNvPr id="30" name="テキスト ボックス 29">
              <a:extLst>
                <a:ext uri="{FF2B5EF4-FFF2-40B4-BE49-F238E27FC236}">
                  <a16:creationId xmlns:a16="http://schemas.microsoft.com/office/drawing/2014/main" id="{4CA6FC9C-0A55-F745-AE09-5257C6E2D688}"/>
                </a:ext>
              </a:extLst>
            </p:cNvPr>
            <p:cNvSpPr txBox="1"/>
            <p:nvPr/>
          </p:nvSpPr>
          <p:spPr>
            <a:xfrm>
              <a:off x="1577634" y="4600511"/>
              <a:ext cx="10170682" cy="6671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1600">
                  <a:latin typeface="Meiryo" panose="020B0604030504040204" pitchFamily="34" charset="-128"/>
                </a:rPr>
                <a:t>まずは、この</a:t>
              </a:r>
              <a:r>
                <a:rPr kumimoji="1" lang="en-US" altLang="ja-JP" sz="1600" dirty="0">
                  <a:latin typeface="Meiryo" panose="020B0604030504040204" pitchFamily="34" charset="-128"/>
                </a:rPr>
                <a:t>5</a:t>
              </a:r>
              <a:r>
                <a:rPr kumimoji="1" lang="ja-JP" altLang="en-US" sz="1600">
                  <a:latin typeface="Meiryo" panose="020B0604030504040204" pitchFamily="34" charset="-128"/>
                </a:rPr>
                <a:t>つを編集していこう！</a:t>
              </a:r>
              <a:endParaRPr kumimoji="1" lang="en-US" altLang="ja-JP" sz="1600" dirty="0">
                <a:latin typeface="Meiryo" panose="020B0604030504040204" pitchFamily="34" charset="-128"/>
              </a:endParaRPr>
            </a:p>
          </p:txBody>
        </p:sp>
      </p:grpSp>
      <p:sp>
        <p:nvSpPr>
          <p:cNvPr id="31" name="四角形: 角を丸くする 71">
            <a:extLst>
              <a:ext uri="{FF2B5EF4-FFF2-40B4-BE49-F238E27FC236}">
                <a16:creationId xmlns:a16="http://schemas.microsoft.com/office/drawing/2014/main" id="{9718B4EA-DF3A-4F4D-829E-0E5BD6715DB3}"/>
              </a:ext>
            </a:extLst>
          </p:cNvPr>
          <p:cNvSpPr/>
          <p:nvPr/>
        </p:nvSpPr>
        <p:spPr>
          <a:xfrm>
            <a:off x="5748583" y="2662125"/>
            <a:ext cx="949919" cy="632410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sp>
        <p:nvSpPr>
          <p:cNvPr id="32" name="四角形: 角を丸くする 71">
            <a:extLst>
              <a:ext uri="{FF2B5EF4-FFF2-40B4-BE49-F238E27FC236}">
                <a16:creationId xmlns:a16="http://schemas.microsoft.com/office/drawing/2014/main" id="{AF7AA760-22E1-B64E-8F3E-8C539C666DE9}"/>
              </a:ext>
            </a:extLst>
          </p:cNvPr>
          <p:cNvSpPr/>
          <p:nvPr/>
        </p:nvSpPr>
        <p:spPr>
          <a:xfrm>
            <a:off x="3729179" y="3340958"/>
            <a:ext cx="842822" cy="632410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27AA54FE-417C-4744-9C8F-6577A4AEBC63}"/>
              </a:ext>
            </a:extLst>
          </p:cNvPr>
          <p:cNvSpPr txBox="1"/>
          <p:nvPr/>
        </p:nvSpPr>
        <p:spPr>
          <a:xfrm>
            <a:off x="4323161" y="1426431"/>
            <a:ext cx="82586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へんしゅう</a:t>
            </a: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5B909DDD-A7B3-3B49-9ADC-4728FB00BFFC}"/>
              </a:ext>
            </a:extLst>
          </p:cNvPr>
          <p:cNvSpPr txBox="1"/>
          <p:nvPr/>
        </p:nvSpPr>
        <p:spPr>
          <a:xfrm>
            <a:off x="5989966" y="37187"/>
            <a:ext cx="44114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すべ</a:t>
            </a:r>
          </a:p>
        </p:txBody>
      </p:sp>
    </p:spTree>
    <p:extLst>
      <p:ext uri="{BB962C8B-B14F-4D97-AF65-F5344CB8AC3E}">
        <p14:creationId xmlns:p14="http://schemas.microsoft.com/office/powerpoint/2010/main" val="346600639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図 41">
            <a:extLst>
              <a:ext uri="{FF2B5EF4-FFF2-40B4-BE49-F238E27FC236}">
                <a16:creationId xmlns:a16="http://schemas.microsoft.com/office/drawing/2014/main" id="{DCA7C405-2537-A94F-AEEB-3187202E4E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4567" y="2118009"/>
            <a:ext cx="7692887" cy="2524407"/>
          </a:xfrm>
          <a:prstGeom prst="rect">
            <a:avLst/>
          </a:prstGeom>
        </p:spPr>
      </p:pic>
      <p:sp>
        <p:nvSpPr>
          <p:cNvPr id="2" name="タイトル 1">
            <a:extLst>
              <a:ext uri="{FF2B5EF4-FFF2-40B4-BE49-F238E27FC236}">
                <a16:creationId xmlns:a16="http://schemas.microsoft.com/office/drawing/2014/main" id="{4E8A1B9E-212E-8041-920F-F6C0F0C26C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5039" y="244862"/>
            <a:ext cx="8380640" cy="466281"/>
          </a:xfrm>
        </p:spPr>
        <p:txBody>
          <a:bodyPr/>
          <a:lstStyle/>
          <a:p>
            <a:r>
              <a:rPr kumimoji="1" lang="ja-JP" altLang="en-US"/>
              <a:t>間違えた時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49071423-DA8A-C94E-A477-16D61FD86F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64803" y="892677"/>
            <a:ext cx="1552792" cy="1095528"/>
          </a:xfrm>
          <a:prstGeom prst="rect">
            <a:avLst/>
          </a:prstGeom>
        </p:spPr>
      </p:pic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E5E9F8EF-9FB8-EC46-93FD-5D4FF3716385}"/>
              </a:ext>
            </a:extLst>
          </p:cNvPr>
          <p:cNvSpPr txBox="1"/>
          <p:nvPr/>
        </p:nvSpPr>
        <p:spPr>
          <a:xfrm>
            <a:off x="369530" y="103371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 b="1">
                <a:latin typeface="Meiryo" panose="020B0604030504040204" pitchFamily="34" charset="-128"/>
                <a:ea typeface="Meiryo" panose="020B0604030504040204" pitchFamily="34" charset="-128"/>
              </a:rPr>
              <a:t>まちが</a:t>
            </a: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617E3117-1C9B-8446-85A1-61ECF10341F6}"/>
              </a:ext>
            </a:extLst>
          </p:cNvPr>
          <p:cNvSpPr txBox="1"/>
          <p:nvPr/>
        </p:nvSpPr>
        <p:spPr>
          <a:xfrm>
            <a:off x="1563126" y="103371"/>
            <a:ext cx="44114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 b="1">
                <a:latin typeface="Meiryo" panose="020B0604030504040204" pitchFamily="34" charset="-128"/>
                <a:ea typeface="Meiryo" panose="020B0604030504040204" pitchFamily="34" charset="-128"/>
              </a:rPr>
              <a:t>とき</a:t>
            </a:r>
          </a:p>
        </p:txBody>
      </p:sp>
      <p:grpSp>
        <p:nvGrpSpPr>
          <p:cNvPr id="31" name="グループ化 30">
            <a:extLst>
              <a:ext uri="{FF2B5EF4-FFF2-40B4-BE49-F238E27FC236}">
                <a16:creationId xmlns:a16="http://schemas.microsoft.com/office/drawing/2014/main" id="{F60EECB1-5FF5-9A4C-BE2C-C0A6BED92EC8}"/>
              </a:ext>
            </a:extLst>
          </p:cNvPr>
          <p:cNvGrpSpPr/>
          <p:nvPr/>
        </p:nvGrpSpPr>
        <p:grpSpPr>
          <a:xfrm>
            <a:off x="1783699" y="881004"/>
            <a:ext cx="3573034" cy="1059100"/>
            <a:chOff x="828897" y="929105"/>
            <a:chExt cx="3573034" cy="1059100"/>
          </a:xfrm>
        </p:grpSpPr>
        <p:grpSp>
          <p:nvGrpSpPr>
            <p:cNvPr id="4" name="グループ化 3">
              <a:extLst>
                <a:ext uri="{FF2B5EF4-FFF2-40B4-BE49-F238E27FC236}">
                  <a16:creationId xmlns:a16="http://schemas.microsoft.com/office/drawing/2014/main" id="{8084BBEF-C753-C947-9C05-F6879B36D006}"/>
                </a:ext>
              </a:extLst>
            </p:cNvPr>
            <p:cNvGrpSpPr/>
            <p:nvPr/>
          </p:nvGrpSpPr>
          <p:grpSpPr>
            <a:xfrm>
              <a:off x="828897" y="929105"/>
              <a:ext cx="3573034" cy="1059100"/>
              <a:chOff x="2473693" y="919958"/>
              <a:chExt cx="3104850" cy="1685077"/>
            </a:xfrm>
          </p:grpSpPr>
          <p:grpSp>
            <p:nvGrpSpPr>
              <p:cNvPr id="5" name="グループ化 4">
                <a:extLst>
                  <a:ext uri="{FF2B5EF4-FFF2-40B4-BE49-F238E27FC236}">
                    <a16:creationId xmlns:a16="http://schemas.microsoft.com/office/drawing/2014/main" id="{86C2AAA0-A090-094B-A9AB-0B697123B361}"/>
                  </a:ext>
                </a:extLst>
              </p:cNvPr>
              <p:cNvGrpSpPr/>
              <p:nvPr/>
            </p:nvGrpSpPr>
            <p:grpSpPr>
              <a:xfrm>
                <a:off x="2473693" y="983888"/>
                <a:ext cx="3104850" cy="1621147"/>
                <a:chOff x="3108993" y="705694"/>
                <a:chExt cx="3708925" cy="1621147"/>
              </a:xfrm>
            </p:grpSpPr>
            <p:sp>
              <p:nvSpPr>
                <p:cNvPr id="7" name="吹き出し: 角を丸めた四角形 19">
                  <a:extLst>
                    <a:ext uri="{FF2B5EF4-FFF2-40B4-BE49-F238E27FC236}">
                      <a16:creationId xmlns:a16="http://schemas.microsoft.com/office/drawing/2014/main" id="{BEAF6BD0-E7DC-1F41-979F-6559B27A9437}"/>
                    </a:ext>
                  </a:extLst>
                </p:cNvPr>
                <p:cNvSpPr/>
                <p:nvPr/>
              </p:nvSpPr>
              <p:spPr>
                <a:xfrm>
                  <a:off x="3108993" y="727905"/>
                  <a:ext cx="3605996" cy="1598936"/>
                </a:xfrm>
                <a:prstGeom prst="wedgeRoundRectCallout">
                  <a:avLst>
                    <a:gd name="adj1" fmla="val 53788"/>
                    <a:gd name="adj2" fmla="val 18302"/>
                    <a:gd name="adj3" fmla="val 16667"/>
                  </a:avLst>
                </a:prstGeom>
                <a:solidFill>
                  <a:schemeClr val="bg1"/>
                </a:solidFill>
                <a:ln w="19050" cap="flat" cmpd="sng" algn="ctr">
                  <a:solidFill>
                    <a:schemeClr val="accent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accent2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8" name="テキスト ボックス 7">
                  <a:extLst>
                    <a:ext uri="{FF2B5EF4-FFF2-40B4-BE49-F238E27FC236}">
                      <a16:creationId xmlns:a16="http://schemas.microsoft.com/office/drawing/2014/main" id="{C8A5EE4E-9AD7-574B-9423-BD456F7BA592}"/>
                    </a:ext>
                  </a:extLst>
                </p:cNvPr>
                <p:cNvSpPr txBox="1"/>
                <p:nvPr/>
              </p:nvSpPr>
              <p:spPr>
                <a:xfrm>
                  <a:off x="3108993" y="705694"/>
                  <a:ext cx="3708925" cy="523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lnSpc>
                      <a:spcPct val="200000"/>
                    </a:lnSpc>
                  </a:pPr>
                  <a:endParaRPr kumimoji="1" lang="en-US" altLang="ja-JP" sz="1600" dirty="0">
                    <a:latin typeface="Meiryo" panose="020B0604030504040204" pitchFamily="34" charset="-128"/>
                    <a:ea typeface="Meiryo" panose="020B0604030504040204" pitchFamily="34" charset="-128"/>
                  </a:endParaRPr>
                </a:p>
              </p:txBody>
            </p:sp>
          </p:grpSp>
          <p:sp>
            <p:nvSpPr>
              <p:cNvPr id="6" name="テキスト ボックス 5">
                <a:extLst>
                  <a:ext uri="{FF2B5EF4-FFF2-40B4-BE49-F238E27FC236}">
                    <a16:creationId xmlns:a16="http://schemas.microsoft.com/office/drawing/2014/main" id="{27CA1375-0D32-E643-95AB-6656CDEAB924}"/>
                  </a:ext>
                </a:extLst>
              </p:cNvPr>
              <p:cNvSpPr txBox="1"/>
              <p:nvPr/>
            </p:nvSpPr>
            <p:spPr>
              <a:xfrm>
                <a:off x="2473693" y="919958"/>
                <a:ext cx="3018684" cy="161596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kumimoji="1" lang="ja-JP" altLang="en-US" sz="1600">
                    <a:latin typeface="Meiryo" panose="020B0604030504040204" pitchFamily="34" charset="-128"/>
                  </a:rPr>
                  <a:t>間違えて「</a:t>
                </a:r>
                <a:r>
                  <a:rPr kumimoji="1" lang="en-US" altLang="ja-JP" sz="1600" dirty="0">
                    <a:latin typeface="Meiryo" panose="020B0604030504040204" pitchFamily="34" charset="-128"/>
                  </a:rPr>
                  <a:t> Shore-85178 </a:t>
                </a:r>
                <a:r>
                  <a:rPr kumimoji="1" lang="ja-JP" altLang="en-US" sz="1600">
                    <a:latin typeface="Meiryo" panose="020B0604030504040204" pitchFamily="34" charset="-128"/>
                  </a:rPr>
                  <a:t>」を</a:t>
                </a:r>
                <a:endParaRPr kumimoji="1" lang="en-US" altLang="ja-JP" sz="1600" dirty="0">
                  <a:latin typeface="Meiryo" panose="020B0604030504040204" pitchFamily="34" charset="-128"/>
                </a:endParaRPr>
              </a:p>
              <a:p>
                <a:pPr>
                  <a:lnSpc>
                    <a:spcPct val="200000"/>
                  </a:lnSpc>
                </a:pPr>
                <a:r>
                  <a:rPr kumimoji="1" lang="ja-JP" altLang="en-US" sz="1600">
                    <a:latin typeface="Meiryo" panose="020B0604030504040204" pitchFamily="34" charset="-128"/>
                  </a:rPr>
                  <a:t>タイムラインにのせてしまったよ。</a:t>
                </a:r>
                <a:endParaRPr kumimoji="1" lang="en-US" altLang="ja-JP" sz="1600" dirty="0">
                  <a:latin typeface="Meiryo" panose="020B0604030504040204" pitchFamily="34" charset="-128"/>
                </a:endParaRPr>
              </a:p>
            </p:txBody>
          </p:sp>
        </p:grpSp>
        <p:sp>
          <p:nvSpPr>
            <p:cNvPr id="19" name="テキスト ボックス 18">
              <a:extLst>
                <a:ext uri="{FF2B5EF4-FFF2-40B4-BE49-F238E27FC236}">
                  <a16:creationId xmlns:a16="http://schemas.microsoft.com/office/drawing/2014/main" id="{B75D10CB-0274-0E44-8A9E-4E76CDBA2A5B}"/>
                </a:ext>
              </a:extLst>
            </p:cNvPr>
            <p:cNvSpPr txBox="1"/>
            <p:nvPr/>
          </p:nvSpPr>
          <p:spPr>
            <a:xfrm>
              <a:off x="872609" y="1001169"/>
              <a:ext cx="56938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まちが</a:t>
              </a:r>
            </a:p>
          </p:txBody>
        </p:sp>
      </p:grpSp>
      <p:sp>
        <p:nvSpPr>
          <p:cNvPr id="24" name="四角形: 角を丸くする 71">
            <a:extLst>
              <a:ext uri="{FF2B5EF4-FFF2-40B4-BE49-F238E27FC236}">
                <a16:creationId xmlns:a16="http://schemas.microsoft.com/office/drawing/2014/main" id="{C053F1B8-A402-AD45-9129-6C601DF23A73}"/>
              </a:ext>
            </a:extLst>
          </p:cNvPr>
          <p:cNvSpPr/>
          <p:nvPr/>
        </p:nvSpPr>
        <p:spPr>
          <a:xfrm>
            <a:off x="2622696" y="3094849"/>
            <a:ext cx="3072426" cy="528592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pic>
        <p:nvPicPr>
          <p:cNvPr id="41" name="図 40">
            <a:extLst>
              <a:ext uri="{FF2B5EF4-FFF2-40B4-BE49-F238E27FC236}">
                <a16:creationId xmlns:a16="http://schemas.microsoft.com/office/drawing/2014/main" id="{5A90F3A1-5A57-564A-AF81-EE4B3E07DBF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34026" y="4050179"/>
            <a:ext cx="1312424" cy="2091492"/>
          </a:xfrm>
          <a:prstGeom prst="rect">
            <a:avLst/>
          </a:prstGeom>
        </p:spPr>
      </p:pic>
      <p:grpSp>
        <p:nvGrpSpPr>
          <p:cNvPr id="9" name="グループ化 8">
            <a:extLst>
              <a:ext uri="{FF2B5EF4-FFF2-40B4-BE49-F238E27FC236}">
                <a16:creationId xmlns:a16="http://schemas.microsoft.com/office/drawing/2014/main" id="{0886BA32-34AE-6745-8FAF-065C2036B62E}"/>
              </a:ext>
            </a:extLst>
          </p:cNvPr>
          <p:cNvGrpSpPr/>
          <p:nvPr/>
        </p:nvGrpSpPr>
        <p:grpSpPr>
          <a:xfrm>
            <a:off x="1827411" y="4705970"/>
            <a:ext cx="3191804" cy="1271026"/>
            <a:chOff x="1827411" y="4705970"/>
            <a:chExt cx="3191804" cy="1271026"/>
          </a:xfrm>
        </p:grpSpPr>
        <p:grpSp>
          <p:nvGrpSpPr>
            <p:cNvPr id="44" name="グループ化 43">
              <a:extLst>
                <a:ext uri="{FF2B5EF4-FFF2-40B4-BE49-F238E27FC236}">
                  <a16:creationId xmlns:a16="http://schemas.microsoft.com/office/drawing/2014/main" id="{FA25A928-44D5-8841-B88D-8049F37DCDC3}"/>
                </a:ext>
              </a:extLst>
            </p:cNvPr>
            <p:cNvGrpSpPr/>
            <p:nvPr/>
          </p:nvGrpSpPr>
          <p:grpSpPr>
            <a:xfrm>
              <a:off x="1827411" y="4705970"/>
              <a:ext cx="3191804" cy="1271026"/>
              <a:chOff x="2375452" y="983888"/>
              <a:chExt cx="3203090" cy="1030436"/>
            </a:xfrm>
          </p:grpSpPr>
          <p:grpSp>
            <p:nvGrpSpPr>
              <p:cNvPr id="49" name="グループ化 48">
                <a:extLst>
                  <a:ext uri="{FF2B5EF4-FFF2-40B4-BE49-F238E27FC236}">
                    <a16:creationId xmlns:a16="http://schemas.microsoft.com/office/drawing/2014/main" id="{C4B9D5E8-B9EA-DA49-A710-5CFA5A247A27}"/>
                  </a:ext>
                </a:extLst>
              </p:cNvPr>
              <p:cNvGrpSpPr/>
              <p:nvPr/>
            </p:nvGrpSpPr>
            <p:grpSpPr>
              <a:xfrm>
                <a:off x="2375452" y="983888"/>
                <a:ext cx="3203090" cy="1030436"/>
                <a:chOff x="2991639" y="705694"/>
                <a:chExt cx="3826279" cy="1030436"/>
              </a:xfrm>
            </p:grpSpPr>
            <p:sp>
              <p:nvSpPr>
                <p:cNvPr id="52" name="吹き出し: 角を丸めた四角形 19">
                  <a:extLst>
                    <a:ext uri="{FF2B5EF4-FFF2-40B4-BE49-F238E27FC236}">
                      <a16:creationId xmlns:a16="http://schemas.microsoft.com/office/drawing/2014/main" id="{B8A89AD3-5AD6-D24E-8E4D-41AF1C85EB65}"/>
                    </a:ext>
                  </a:extLst>
                </p:cNvPr>
                <p:cNvSpPr/>
                <p:nvPr/>
              </p:nvSpPr>
              <p:spPr>
                <a:xfrm>
                  <a:off x="2991639" y="727905"/>
                  <a:ext cx="3723350" cy="1008225"/>
                </a:xfrm>
                <a:prstGeom prst="wedgeRoundRectCallout">
                  <a:avLst>
                    <a:gd name="adj1" fmla="val 54555"/>
                    <a:gd name="adj2" fmla="val 12178"/>
                    <a:gd name="adj3" fmla="val 16667"/>
                  </a:avLst>
                </a:prstGeom>
                <a:solidFill>
                  <a:schemeClr val="bg1"/>
                </a:solidFill>
                <a:ln w="19050" cap="flat" cmpd="sng" algn="ctr">
                  <a:solidFill>
                    <a:schemeClr val="accent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accent2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>
                    <a:solidFill>
                      <a:schemeClr val="tx1"/>
                    </a:solidFill>
                    <a:latin typeface="Meiryo" panose="020B0604030504040204" pitchFamily="34" charset="-128"/>
                  </a:endParaRPr>
                </a:p>
              </p:txBody>
            </p:sp>
            <p:sp>
              <p:nvSpPr>
                <p:cNvPr id="53" name="テキスト ボックス 52">
                  <a:extLst>
                    <a:ext uri="{FF2B5EF4-FFF2-40B4-BE49-F238E27FC236}">
                      <a16:creationId xmlns:a16="http://schemas.microsoft.com/office/drawing/2014/main" id="{7103B1CF-B8B2-C141-B8BC-67D11F6F1784}"/>
                    </a:ext>
                  </a:extLst>
                </p:cNvPr>
                <p:cNvSpPr txBox="1"/>
                <p:nvPr/>
              </p:nvSpPr>
              <p:spPr>
                <a:xfrm>
                  <a:off x="3108993" y="705694"/>
                  <a:ext cx="3708925" cy="523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lnSpc>
                      <a:spcPct val="200000"/>
                    </a:lnSpc>
                  </a:pPr>
                  <a:endParaRPr kumimoji="1" lang="en-US" altLang="ja-JP" sz="1600" dirty="0">
                    <a:latin typeface="Meiryo" panose="020B0604030504040204" pitchFamily="34" charset="-128"/>
                    <a:ea typeface="Meiryo" panose="020B0604030504040204" pitchFamily="34" charset="-128"/>
                  </a:endParaRPr>
                </a:p>
              </p:txBody>
            </p:sp>
          </p:grpSp>
          <p:sp>
            <p:nvSpPr>
              <p:cNvPr id="51" name="テキスト ボックス 50">
                <a:extLst>
                  <a:ext uri="{FF2B5EF4-FFF2-40B4-BE49-F238E27FC236}">
                    <a16:creationId xmlns:a16="http://schemas.microsoft.com/office/drawing/2014/main" id="{16A5FAB3-AEA0-404A-9091-6B06CC700A68}"/>
                  </a:ext>
                </a:extLst>
              </p:cNvPr>
              <p:cNvSpPr txBox="1"/>
              <p:nvPr/>
            </p:nvSpPr>
            <p:spPr>
              <a:xfrm>
                <a:off x="2473692" y="1048619"/>
                <a:ext cx="3018684" cy="8234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kumimoji="1" lang="ja-JP" altLang="en-US" sz="1600">
                    <a:latin typeface="Meiryo" panose="020B0604030504040204" pitchFamily="34" charset="-128"/>
                  </a:rPr>
                  <a:t>間違えた時に削除するには</a:t>
                </a:r>
                <a:endParaRPr kumimoji="1" lang="en-US" altLang="ja-JP" sz="1600" dirty="0">
                  <a:latin typeface="Meiryo" panose="020B0604030504040204" pitchFamily="34" charset="-128"/>
                </a:endParaRPr>
              </a:p>
              <a:p>
                <a:pPr>
                  <a:lnSpc>
                    <a:spcPct val="200000"/>
                  </a:lnSpc>
                </a:pPr>
                <a:r>
                  <a:rPr kumimoji="1" lang="ja-JP" altLang="en-US" sz="1600">
                    <a:latin typeface="Meiryo" panose="020B0604030504040204" pitchFamily="34" charset="-128"/>
                  </a:rPr>
                  <a:t>どうすれば良かったかな？</a:t>
                </a:r>
                <a:endParaRPr kumimoji="1" lang="en-US" altLang="ja-JP" sz="1600" dirty="0">
                  <a:latin typeface="Meiryo" panose="020B0604030504040204" pitchFamily="34" charset="-128"/>
                </a:endParaRPr>
              </a:p>
            </p:txBody>
          </p:sp>
        </p:grpSp>
        <p:sp>
          <p:nvSpPr>
            <p:cNvPr id="54" name="テキスト ボックス 53">
              <a:extLst>
                <a:ext uri="{FF2B5EF4-FFF2-40B4-BE49-F238E27FC236}">
                  <a16:creationId xmlns:a16="http://schemas.microsoft.com/office/drawing/2014/main" id="{63FAA433-CCF7-514D-8888-FAF3CDB8B4B7}"/>
                </a:ext>
              </a:extLst>
            </p:cNvPr>
            <p:cNvSpPr txBox="1"/>
            <p:nvPr/>
          </p:nvSpPr>
          <p:spPr>
            <a:xfrm>
              <a:off x="1925304" y="4849704"/>
              <a:ext cx="56938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まちが</a:t>
              </a:r>
            </a:p>
          </p:txBody>
        </p:sp>
        <p:sp>
          <p:nvSpPr>
            <p:cNvPr id="55" name="テキスト ボックス 54">
              <a:extLst>
                <a:ext uri="{FF2B5EF4-FFF2-40B4-BE49-F238E27FC236}">
                  <a16:creationId xmlns:a16="http://schemas.microsoft.com/office/drawing/2014/main" id="{78E6AF34-6B45-B644-804B-B668481F9D29}"/>
                </a:ext>
              </a:extLst>
            </p:cNvPr>
            <p:cNvSpPr txBox="1"/>
            <p:nvPr/>
          </p:nvSpPr>
          <p:spPr>
            <a:xfrm>
              <a:off x="2697497" y="4849704"/>
              <a:ext cx="44114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とき</a:t>
              </a:r>
            </a:p>
          </p:txBody>
        </p:sp>
        <p:sp>
          <p:nvSpPr>
            <p:cNvPr id="56" name="テキスト ボックス 55">
              <a:extLst>
                <a:ext uri="{FF2B5EF4-FFF2-40B4-BE49-F238E27FC236}">
                  <a16:creationId xmlns:a16="http://schemas.microsoft.com/office/drawing/2014/main" id="{F2B1102F-5DFA-F442-A45C-B64AA1086FC1}"/>
                </a:ext>
              </a:extLst>
            </p:cNvPr>
            <p:cNvSpPr txBox="1"/>
            <p:nvPr/>
          </p:nvSpPr>
          <p:spPr>
            <a:xfrm>
              <a:off x="3163875" y="4849704"/>
              <a:ext cx="69762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さくじょ</a:t>
              </a:r>
            </a:p>
          </p:txBody>
        </p:sp>
        <p:sp>
          <p:nvSpPr>
            <p:cNvPr id="57" name="テキスト ボックス 56">
              <a:extLst>
                <a:ext uri="{FF2B5EF4-FFF2-40B4-BE49-F238E27FC236}">
                  <a16:creationId xmlns:a16="http://schemas.microsoft.com/office/drawing/2014/main" id="{C8439AC3-93F3-634C-A6F9-81EBA89974BE}"/>
                </a:ext>
              </a:extLst>
            </p:cNvPr>
            <p:cNvSpPr txBox="1"/>
            <p:nvPr/>
          </p:nvSpPr>
          <p:spPr>
            <a:xfrm>
              <a:off x="2982190" y="5347168"/>
              <a:ext cx="3129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よ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3963136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タイトル 1">
            <a:extLst>
              <a:ext uri="{FF2B5EF4-FFF2-40B4-BE49-F238E27FC236}">
                <a16:creationId xmlns:a16="http://schemas.microsoft.com/office/drawing/2014/main" id="{FDDB994F-0203-1E4E-A890-48E18DE618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5039" y="244862"/>
            <a:ext cx="8380640" cy="466281"/>
          </a:xfrm>
        </p:spPr>
        <p:txBody>
          <a:bodyPr/>
          <a:lstStyle/>
          <a:p>
            <a:r>
              <a:rPr kumimoji="1" lang="ja-JP" altLang="en-US"/>
              <a:t>間違えた時</a:t>
            </a: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2DAA1D96-7D2F-8643-889F-EB1CFF2A4193}"/>
              </a:ext>
            </a:extLst>
          </p:cNvPr>
          <p:cNvSpPr txBox="1"/>
          <p:nvPr/>
        </p:nvSpPr>
        <p:spPr>
          <a:xfrm>
            <a:off x="369530" y="103371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 b="1">
                <a:latin typeface="Meiryo" panose="020B0604030504040204" pitchFamily="34" charset="-128"/>
                <a:ea typeface="Meiryo" panose="020B0604030504040204" pitchFamily="34" charset="-128"/>
              </a:rPr>
              <a:t>まちが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068E0C32-FE66-0A4F-9F2D-8F39A4CD89DD}"/>
              </a:ext>
            </a:extLst>
          </p:cNvPr>
          <p:cNvSpPr txBox="1"/>
          <p:nvPr/>
        </p:nvSpPr>
        <p:spPr>
          <a:xfrm>
            <a:off x="1563126" y="103371"/>
            <a:ext cx="44114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 b="1">
                <a:latin typeface="Meiryo" panose="020B0604030504040204" pitchFamily="34" charset="-128"/>
                <a:ea typeface="Meiryo" panose="020B0604030504040204" pitchFamily="34" charset="-128"/>
              </a:rPr>
              <a:t>とき</a:t>
            </a:r>
          </a:p>
        </p:txBody>
      </p:sp>
      <p:grpSp>
        <p:nvGrpSpPr>
          <p:cNvPr id="14" name="グループ化 13">
            <a:extLst>
              <a:ext uri="{FF2B5EF4-FFF2-40B4-BE49-F238E27FC236}">
                <a16:creationId xmlns:a16="http://schemas.microsoft.com/office/drawing/2014/main" id="{175D1579-3F79-984E-9A73-B345240EE964}"/>
              </a:ext>
            </a:extLst>
          </p:cNvPr>
          <p:cNvGrpSpPr/>
          <p:nvPr/>
        </p:nvGrpSpPr>
        <p:grpSpPr>
          <a:xfrm>
            <a:off x="712673" y="2950115"/>
            <a:ext cx="7692887" cy="2539487"/>
            <a:chOff x="534262" y="2420981"/>
            <a:chExt cx="7692887" cy="2539487"/>
          </a:xfrm>
        </p:grpSpPr>
        <p:pic>
          <p:nvPicPr>
            <p:cNvPr id="6" name="図 5">
              <a:extLst>
                <a:ext uri="{FF2B5EF4-FFF2-40B4-BE49-F238E27FC236}">
                  <a16:creationId xmlns:a16="http://schemas.microsoft.com/office/drawing/2014/main" id="{3E99672E-6E69-9749-89CA-38338B868F7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34262" y="2436061"/>
              <a:ext cx="7692887" cy="2524407"/>
            </a:xfrm>
            <a:prstGeom prst="rect">
              <a:avLst/>
            </a:prstGeom>
          </p:spPr>
        </p:pic>
        <p:sp>
          <p:nvSpPr>
            <p:cNvPr id="7" name="四角形: 角を丸くする 71">
              <a:extLst>
                <a:ext uri="{FF2B5EF4-FFF2-40B4-BE49-F238E27FC236}">
                  <a16:creationId xmlns:a16="http://schemas.microsoft.com/office/drawing/2014/main" id="{B5D187DC-9304-C84A-B256-6DB530D31911}"/>
                </a:ext>
              </a:extLst>
            </p:cNvPr>
            <p:cNvSpPr/>
            <p:nvPr/>
          </p:nvSpPr>
          <p:spPr>
            <a:xfrm>
              <a:off x="2672391" y="3412901"/>
              <a:ext cx="3072426" cy="528592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  <a:latin typeface="Meiryo" panose="020B0604030504040204" pitchFamily="34" charset="-128"/>
              </a:endParaRPr>
            </a:p>
          </p:txBody>
        </p:sp>
        <p:sp>
          <p:nvSpPr>
            <p:cNvPr id="8" name="四角形: 角を丸くする 71">
              <a:extLst>
                <a:ext uri="{FF2B5EF4-FFF2-40B4-BE49-F238E27FC236}">
                  <a16:creationId xmlns:a16="http://schemas.microsoft.com/office/drawing/2014/main" id="{272822E0-659C-894D-9009-ACED7AC8F29E}"/>
                </a:ext>
              </a:extLst>
            </p:cNvPr>
            <p:cNvSpPr/>
            <p:nvPr/>
          </p:nvSpPr>
          <p:spPr>
            <a:xfrm>
              <a:off x="534263" y="2420981"/>
              <a:ext cx="172544" cy="239943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  <a:latin typeface="Meiryo" panose="020B0604030504040204" pitchFamily="34" charset="-128"/>
              </a:endParaRPr>
            </a:p>
          </p:txBody>
        </p:sp>
        <p:grpSp>
          <p:nvGrpSpPr>
            <p:cNvPr id="9" name="グループ化 8">
              <a:extLst>
                <a:ext uri="{FF2B5EF4-FFF2-40B4-BE49-F238E27FC236}">
                  <a16:creationId xmlns:a16="http://schemas.microsoft.com/office/drawing/2014/main" id="{396F3519-FDD1-9345-B88A-4BC0B5CB61C4}"/>
                </a:ext>
              </a:extLst>
            </p:cNvPr>
            <p:cNvGrpSpPr/>
            <p:nvPr/>
          </p:nvGrpSpPr>
          <p:grpSpPr>
            <a:xfrm>
              <a:off x="5294154" y="2739453"/>
              <a:ext cx="1235316" cy="545432"/>
              <a:chOff x="6270202" y="2729786"/>
              <a:chExt cx="2116438" cy="545432"/>
            </a:xfrm>
          </p:grpSpPr>
          <p:grpSp>
            <p:nvGrpSpPr>
              <p:cNvPr id="10" name="グループ化 9">
                <a:extLst>
                  <a:ext uri="{FF2B5EF4-FFF2-40B4-BE49-F238E27FC236}">
                    <a16:creationId xmlns:a16="http://schemas.microsoft.com/office/drawing/2014/main" id="{907245F2-0C55-D747-BE9C-1D2D4B1849A6}"/>
                  </a:ext>
                </a:extLst>
              </p:cNvPr>
              <p:cNvGrpSpPr/>
              <p:nvPr/>
            </p:nvGrpSpPr>
            <p:grpSpPr>
              <a:xfrm>
                <a:off x="6270202" y="2729786"/>
                <a:ext cx="2116438" cy="545432"/>
                <a:chOff x="2991639" y="705694"/>
                <a:chExt cx="8170144" cy="545432"/>
              </a:xfrm>
            </p:grpSpPr>
            <p:sp>
              <p:nvSpPr>
                <p:cNvPr id="12" name="吹き出し: 角を丸めた四角形 19">
                  <a:extLst>
                    <a:ext uri="{FF2B5EF4-FFF2-40B4-BE49-F238E27FC236}">
                      <a16:creationId xmlns:a16="http://schemas.microsoft.com/office/drawing/2014/main" id="{76610681-D6AC-814D-9216-F6EA95E2C8AE}"/>
                    </a:ext>
                  </a:extLst>
                </p:cNvPr>
                <p:cNvSpPr/>
                <p:nvPr/>
              </p:nvSpPr>
              <p:spPr>
                <a:xfrm>
                  <a:off x="2991639" y="727905"/>
                  <a:ext cx="8170144" cy="523221"/>
                </a:xfrm>
                <a:prstGeom prst="wedgeRoundRectCallout">
                  <a:avLst>
                    <a:gd name="adj1" fmla="val -34697"/>
                    <a:gd name="adj2" fmla="val 72986"/>
                    <a:gd name="adj3" fmla="val 16667"/>
                  </a:avLst>
                </a:prstGeom>
                <a:solidFill>
                  <a:schemeClr val="bg1"/>
                </a:solidFill>
                <a:ln w="19050" cap="flat" cmpd="sng" algn="ctr">
                  <a:solidFill>
                    <a:schemeClr val="accent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accent2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3" name="テキスト ボックス 12">
                  <a:extLst>
                    <a:ext uri="{FF2B5EF4-FFF2-40B4-BE49-F238E27FC236}">
                      <a16:creationId xmlns:a16="http://schemas.microsoft.com/office/drawing/2014/main" id="{B90064CF-EC1A-E345-A434-9C73CEFB150D}"/>
                    </a:ext>
                  </a:extLst>
                </p:cNvPr>
                <p:cNvSpPr txBox="1"/>
                <p:nvPr/>
              </p:nvSpPr>
              <p:spPr>
                <a:xfrm>
                  <a:off x="3108993" y="705694"/>
                  <a:ext cx="3916680" cy="523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lnSpc>
                      <a:spcPct val="200000"/>
                    </a:lnSpc>
                  </a:pPr>
                  <a:endParaRPr kumimoji="1" lang="en-US" altLang="ja-JP" sz="1600" dirty="0"/>
                </a:p>
              </p:txBody>
            </p:sp>
          </p:grpSp>
          <p:sp>
            <p:nvSpPr>
              <p:cNvPr id="11" name="テキスト ボックス 10">
                <a:extLst>
                  <a:ext uri="{FF2B5EF4-FFF2-40B4-BE49-F238E27FC236}">
                    <a16:creationId xmlns:a16="http://schemas.microsoft.com/office/drawing/2014/main" id="{BFB68B1F-18E8-0D40-ABB0-6EAE02EFEDB0}"/>
                  </a:ext>
                </a:extLst>
              </p:cNvPr>
              <p:cNvSpPr txBox="1"/>
              <p:nvPr/>
            </p:nvSpPr>
            <p:spPr>
              <a:xfrm>
                <a:off x="6339432" y="2883674"/>
                <a:ext cx="1951535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kumimoji="1" lang="ja-JP" altLang="en-US" sz="1800">
                    <a:latin typeface="Meiryo" panose="020B0604030504040204" pitchFamily="34" charset="-128"/>
                    <a:ea typeface="Meiryo" panose="020B0604030504040204" pitchFamily="34" charset="-128"/>
                  </a:rPr>
                  <a:t>クリック</a:t>
                </a:r>
                <a:endParaRPr lang="ja-JP" altLang="en-US"/>
              </a:p>
            </p:txBody>
          </p:sp>
        </p:grpSp>
      </p:grpSp>
      <p:pic>
        <p:nvPicPr>
          <p:cNvPr id="15" name="図 14">
            <a:extLst>
              <a:ext uri="{FF2B5EF4-FFF2-40B4-BE49-F238E27FC236}">
                <a16:creationId xmlns:a16="http://schemas.microsoft.com/office/drawing/2014/main" id="{88F6D735-62BE-7A4B-BF99-4079E405F3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88929" y="857438"/>
            <a:ext cx="1090465" cy="1847439"/>
          </a:xfrm>
          <a:prstGeom prst="rect">
            <a:avLst/>
          </a:prstGeom>
        </p:spPr>
      </p:pic>
      <p:grpSp>
        <p:nvGrpSpPr>
          <p:cNvPr id="16" name="グループ化 15">
            <a:extLst>
              <a:ext uri="{FF2B5EF4-FFF2-40B4-BE49-F238E27FC236}">
                <a16:creationId xmlns:a16="http://schemas.microsoft.com/office/drawing/2014/main" id="{2C98A839-652E-7D4E-9200-27A2433CF1BE}"/>
              </a:ext>
            </a:extLst>
          </p:cNvPr>
          <p:cNvGrpSpPr/>
          <p:nvPr/>
        </p:nvGrpSpPr>
        <p:grpSpPr>
          <a:xfrm>
            <a:off x="2964837" y="1114239"/>
            <a:ext cx="4290190" cy="1663961"/>
            <a:chOff x="2735519" y="4657326"/>
            <a:chExt cx="3675219" cy="1663961"/>
          </a:xfrm>
        </p:grpSpPr>
        <p:grpSp>
          <p:nvGrpSpPr>
            <p:cNvPr id="17" name="グループ化 16">
              <a:extLst>
                <a:ext uri="{FF2B5EF4-FFF2-40B4-BE49-F238E27FC236}">
                  <a16:creationId xmlns:a16="http://schemas.microsoft.com/office/drawing/2014/main" id="{843F19EF-5E2F-104D-855B-3CD803EA4066}"/>
                </a:ext>
              </a:extLst>
            </p:cNvPr>
            <p:cNvGrpSpPr/>
            <p:nvPr/>
          </p:nvGrpSpPr>
          <p:grpSpPr>
            <a:xfrm>
              <a:off x="2735519" y="4657326"/>
              <a:ext cx="3675219" cy="1663961"/>
              <a:chOff x="1577632" y="4600511"/>
              <a:chExt cx="10170684" cy="2121558"/>
            </a:xfrm>
          </p:grpSpPr>
          <p:sp>
            <p:nvSpPr>
              <p:cNvPr id="22" name="吹き出し: 角を丸めた四角形 60">
                <a:extLst>
                  <a:ext uri="{FF2B5EF4-FFF2-40B4-BE49-F238E27FC236}">
                    <a16:creationId xmlns:a16="http://schemas.microsoft.com/office/drawing/2014/main" id="{2B58279E-E33F-DF4B-B95D-5B7F055391D8}"/>
                  </a:ext>
                </a:extLst>
              </p:cNvPr>
              <p:cNvSpPr/>
              <p:nvPr/>
            </p:nvSpPr>
            <p:spPr>
              <a:xfrm>
                <a:off x="1577632" y="4643615"/>
                <a:ext cx="10170681" cy="2078454"/>
              </a:xfrm>
              <a:prstGeom prst="wedgeRoundRectCallout">
                <a:avLst>
                  <a:gd name="adj1" fmla="val -56958"/>
                  <a:gd name="adj2" fmla="val -19161"/>
                  <a:gd name="adj3" fmla="val 16667"/>
                </a:avLst>
              </a:prstGeom>
              <a:solidFill>
                <a:schemeClr val="bg1"/>
              </a:solidFill>
              <a:ln w="190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  <a:latin typeface="Meiryo" panose="020B0604030504040204" pitchFamily="34" charset="-128"/>
                </a:endParaRPr>
              </a:p>
            </p:txBody>
          </p:sp>
          <p:sp>
            <p:nvSpPr>
              <p:cNvPr id="23" name="テキスト ボックス 22">
                <a:extLst>
                  <a:ext uri="{FF2B5EF4-FFF2-40B4-BE49-F238E27FC236}">
                    <a16:creationId xmlns:a16="http://schemas.microsoft.com/office/drawing/2014/main" id="{9A8ACCF7-B203-1148-BA76-120C1D7866AD}"/>
                  </a:ext>
                </a:extLst>
              </p:cNvPr>
              <p:cNvSpPr txBox="1"/>
              <p:nvPr/>
            </p:nvSpPr>
            <p:spPr>
              <a:xfrm>
                <a:off x="1577634" y="4600511"/>
                <a:ext cx="10170682" cy="19228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kumimoji="1" lang="ja-JP" altLang="en-US" sz="1600">
                    <a:latin typeface="Meiryo" panose="020B0604030504040204" pitchFamily="34" charset="-128"/>
                  </a:rPr>
                  <a:t>タイムライン上の「</a:t>
                </a:r>
                <a:r>
                  <a:rPr kumimoji="1" lang="en-US" altLang="ja-JP" sz="1600" dirty="0">
                    <a:latin typeface="Meiryo" panose="020B0604030504040204" pitchFamily="34" charset="-128"/>
                  </a:rPr>
                  <a:t> Shore-85178 </a:t>
                </a:r>
                <a:r>
                  <a:rPr kumimoji="1" lang="ja-JP" altLang="en-US" sz="1600">
                    <a:latin typeface="Meiryo" panose="020B0604030504040204" pitchFamily="34" charset="-128"/>
                  </a:rPr>
                  <a:t>」を</a:t>
                </a:r>
                <a:endParaRPr kumimoji="1" lang="en-US" altLang="ja-JP" sz="1600" dirty="0">
                  <a:latin typeface="Meiryo" panose="020B0604030504040204" pitchFamily="34" charset="-128"/>
                </a:endParaRPr>
              </a:p>
              <a:p>
                <a:pPr>
                  <a:lnSpc>
                    <a:spcPct val="200000"/>
                  </a:lnSpc>
                </a:pPr>
                <a:r>
                  <a:rPr kumimoji="1" lang="ja-JP" altLang="en-US" sz="1600">
                    <a:latin typeface="Meiryo" panose="020B0604030504040204" pitchFamily="34" charset="-128"/>
                  </a:rPr>
                  <a:t>クリックして、</a:t>
                </a:r>
                <a:endParaRPr kumimoji="1" lang="en-US" altLang="ja-JP" sz="1600" dirty="0">
                  <a:latin typeface="Meiryo" panose="020B0604030504040204" pitchFamily="34" charset="-128"/>
                </a:endParaRPr>
              </a:p>
              <a:p>
                <a:pPr>
                  <a:lnSpc>
                    <a:spcPct val="200000"/>
                  </a:lnSpc>
                </a:pPr>
                <a:r>
                  <a:rPr kumimoji="1" lang="ja-JP" altLang="en-US" sz="1600">
                    <a:latin typeface="Meiryo" panose="020B0604030504040204" pitchFamily="34" charset="-128"/>
                    <a:ea typeface="Meiryo" panose="020B0604030504040204" pitchFamily="34" charset="-128"/>
                  </a:rPr>
                  <a:t>　　　　を押すと削除できるんだったね！</a:t>
                </a:r>
                <a:endParaRPr kumimoji="1" lang="en-US" altLang="ja-JP" sz="1600" dirty="0">
                  <a:latin typeface="Meiryo" panose="020B0604030504040204" pitchFamily="34" charset="-128"/>
                  <a:ea typeface="Meiryo" panose="020B0604030504040204" pitchFamily="34" charset="-128"/>
                </a:endParaRPr>
              </a:p>
            </p:txBody>
          </p:sp>
        </p:grpSp>
        <p:pic>
          <p:nvPicPr>
            <p:cNvPr id="18" name="図 17">
              <a:extLst>
                <a:ext uri="{FF2B5EF4-FFF2-40B4-BE49-F238E27FC236}">
                  <a16:creationId xmlns:a16="http://schemas.microsoft.com/office/drawing/2014/main" id="{24F41D8C-2DE4-B941-B2AF-91FB96EBD1D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986110" y="5719345"/>
              <a:ext cx="406400" cy="419100"/>
            </a:xfrm>
            <a:prstGeom prst="rect">
              <a:avLst/>
            </a:prstGeom>
          </p:spPr>
        </p:pic>
        <p:sp>
          <p:nvSpPr>
            <p:cNvPr id="19" name="テキスト ボックス 18">
              <a:extLst>
                <a:ext uri="{FF2B5EF4-FFF2-40B4-BE49-F238E27FC236}">
                  <a16:creationId xmlns:a16="http://schemas.microsoft.com/office/drawing/2014/main" id="{0F3395C3-F022-AC4A-9D0C-42F298578AF6}"/>
                </a:ext>
              </a:extLst>
            </p:cNvPr>
            <p:cNvSpPr txBox="1"/>
            <p:nvPr/>
          </p:nvSpPr>
          <p:spPr>
            <a:xfrm>
              <a:off x="3634690" y="5662874"/>
              <a:ext cx="3129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お</a:t>
              </a:r>
            </a:p>
          </p:txBody>
        </p:sp>
        <p:sp>
          <p:nvSpPr>
            <p:cNvPr id="20" name="テキスト ボックス 19">
              <a:extLst>
                <a:ext uri="{FF2B5EF4-FFF2-40B4-BE49-F238E27FC236}">
                  <a16:creationId xmlns:a16="http://schemas.microsoft.com/office/drawing/2014/main" id="{A1FA92CF-9A78-894A-8481-300D69B8D3DC}"/>
                </a:ext>
              </a:extLst>
            </p:cNvPr>
            <p:cNvSpPr txBox="1"/>
            <p:nvPr/>
          </p:nvSpPr>
          <p:spPr>
            <a:xfrm>
              <a:off x="4101269" y="5662873"/>
              <a:ext cx="69762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さくじょ</a:t>
              </a:r>
            </a:p>
          </p:txBody>
        </p:sp>
        <p:sp>
          <p:nvSpPr>
            <p:cNvPr id="21" name="テキスト ボックス 20">
              <a:extLst>
                <a:ext uri="{FF2B5EF4-FFF2-40B4-BE49-F238E27FC236}">
                  <a16:creationId xmlns:a16="http://schemas.microsoft.com/office/drawing/2014/main" id="{979CBD64-93C6-FD48-AD05-AABD25811243}"/>
                </a:ext>
              </a:extLst>
            </p:cNvPr>
            <p:cNvSpPr txBox="1"/>
            <p:nvPr/>
          </p:nvSpPr>
          <p:spPr>
            <a:xfrm>
              <a:off x="3729852" y="4719027"/>
              <a:ext cx="56938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じょう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7840848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81F5BFC4-54C0-F04D-A505-F40B0F1E270F}"/>
              </a:ext>
            </a:extLst>
          </p:cNvPr>
          <p:cNvGrpSpPr/>
          <p:nvPr/>
        </p:nvGrpSpPr>
        <p:grpSpPr>
          <a:xfrm>
            <a:off x="2052133" y="404418"/>
            <a:ext cx="4673587" cy="1246495"/>
            <a:chOff x="247305" y="205701"/>
            <a:chExt cx="4673587" cy="1246495"/>
          </a:xfrm>
        </p:grpSpPr>
        <p:sp>
          <p:nvSpPr>
            <p:cNvPr id="4" name="テキスト ボックス 3">
              <a:extLst>
                <a:ext uri="{FF2B5EF4-FFF2-40B4-BE49-F238E27FC236}">
                  <a16:creationId xmlns:a16="http://schemas.microsoft.com/office/drawing/2014/main" id="{32091B9E-7D5F-A444-8684-5D5C8837F6E8}"/>
                </a:ext>
              </a:extLst>
            </p:cNvPr>
            <p:cNvSpPr txBox="1"/>
            <p:nvPr/>
          </p:nvSpPr>
          <p:spPr>
            <a:xfrm>
              <a:off x="247305" y="205701"/>
              <a:ext cx="4673587" cy="124649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2000">
                  <a:latin typeface="Meiryo" panose="020B0604030504040204" pitchFamily="34" charset="-128"/>
                </a:rPr>
                <a:t>タイムラインに素材をのせたら、</a:t>
              </a:r>
              <a:endParaRPr kumimoji="1" lang="en-US" altLang="ja-JP" sz="2000" dirty="0">
                <a:latin typeface="Meiryo" panose="020B0604030504040204" pitchFamily="34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2000">
                  <a:latin typeface="Meiryo" panose="020B0604030504040204" pitchFamily="34" charset="-128"/>
                </a:rPr>
                <a:t>「</a:t>
              </a:r>
              <a:r>
                <a:rPr kumimoji="1" lang="en-US" altLang="ja-JP" sz="2000" b="1" dirty="0">
                  <a:solidFill>
                    <a:schemeClr val="accent4"/>
                  </a:solidFill>
                  <a:latin typeface="Meiryo" panose="020B0604030504040204" pitchFamily="34" charset="-128"/>
                </a:rPr>
                <a:t>City-999</a:t>
              </a:r>
              <a:r>
                <a:rPr kumimoji="1" lang="ja-JP" altLang="en-US" sz="2000">
                  <a:latin typeface="Meiryo" panose="020B0604030504040204" pitchFamily="34" charset="-128"/>
                </a:rPr>
                <a:t>」をカットしていきます。</a:t>
              </a:r>
              <a:endParaRPr kumimoji="1" lang="en-US" altLang="ja-JP" sz="2000" dirty="0">
                <a:latin typeface="Meiryo" panose="020B0604030504040204" pitchFamily="34" charset="-128"/>
              </a:endParaRPr>
            </a:p>
          </p:txBody>
        </p:sp>
        <p:sp>
          <p:nvSpPr>
            <p:cNvPr id="7" name="テキスト ボックス 6">
              <a:extLst>
                <a:ext uri="{FF2B5EF4-FFF2-40B4-BE49-F238E27FC236}">
                  <a16:creationId xmlns:a16="http://schemas.microsoft.com/office/drawing/2014/main" id="{3E2B8DEF-7DD9-FE48-A66D-51A42E5CF267}"/>
                </a:ext>
              </a:extLst>
            </p:cNvPr>
            <p:cNvSpPr txBox="1"/>
            <p:nvPr/>
          </p:nvSpPr>
          <p:spPr>
            <a:xfrm>
              <a:off x="2100275" y="300917"/>
              <a:ext cx="56938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そざい</a:t>
              </a:r>
            </a:p>
          </p:txBody>
        </p:sp>
      </p:grpSp>
      <p:grpSp>
        <p:nvGrpSpPr>
          <p:cNvPr id="5" name="グループ化 4">
            <a:extLst>
              <a:ext uri="{FF2B5EF4-FFF2-40B4-BE49-F238E27FC236}">
                <a16:creationId xmlns:a16="http://schemas.microsoft.com/office/drawing/2014/main" id="{1F08B737-06FA-894C-B359-03E31861ECCC}"/>
              </a:ext>
            </a:extLst>
          </p:cNvPr>
          <p:cNvGrpSpPr/>
          <p:nvPr/>
        </p:nvGrpSpPr>
        <p:grpSpPr>
          <a:xfrm>
            <a:off x="570108" y="1971320"/>
            <a:ext cx="8219661" cy="3121589"/>
            <a:chOff x="462169" y="2053662"/>
            <a:chExt cx="8219661" cy="3121589"/>
          </a:xfrm>
        </p:grpSpPr>
        <p:pic>
          <p:nvPicPr>
            <p:cNvPr id="3" name="図 2">
              <a:extLst>
                <a:ext uri="{FF2B5EF4-FFF2-40B4-BE49-F238E27FC236}">
                  <a16:creationId xmlns:a16="http://schemas.microsoft.com/office/drawing/2014/main" id="{0DAA2E1F-2033-D440-804F-8AB5A901BC7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62169" y="2053662"/>
              <a:ext cx="8219661" cy="3121589"/>
            </a:xfrm>
            <a:prstGeom prst="rect">
              <a:avLst/>
            </a:prstGeom>
          </p:spPr>
        </p:pic>
        <p:cxnSp>
          <p:nvCxnSpPr>
            <p:cNvPr id="14" name="直線コネクタ 13">
              <a:extLst>
                <a:ext uri="{FF2B5EF4-FFF2-40B4-BE49-F238E27FC236}">
                  <a16:creationId xmlns:a16="http://schemas.microsoft.com/office/drawing/2014/main" id="{6323C709-6FA2-DE41-8657-30EE20EC5B9B}"/>
                </a:ext>
              </a:extLst>
            </p:cNvPr>
            <p:cNvCxnSpPr>
              <a:cxnSpLocks/>
            </p:cNvCxnSpPr>
            <p:nvPr/>
          </p:nvCxnSpPr>
          <p:spPr>
            <a:xfrm>
              <a:off x="3248932" y="2389802"/>
              <a:ext cx="0" cy="2637264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四角形: 角を丸くする 71">
              <a:extLst>
                <a:ext uri="{FF2B5EF4-FFF2-40B4-BE49-F238E27FC236}">
                  <a16:creationId xmlns:a16="http://schemas.microsoft.com/office/drawing/2014/main" id="{36387760-A88C-7445-8910-2796355355BD}"/>
                </a:ext>
              </a:extLst>
            </p:cNvPr>
            <p:cNvSpPr/>
            <p:nvPr/>
          </p:nvSpPr>
          <p:spPr>
            <a:xfrm>
              <a:off x="974035" y="3123006"/>
              <a:ext cx="2274897" cy="923793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  <a:latin typeface="Meiryo" panose="020B0604030504040204" pitchFamily="34" charset="-128"/>
              </a:endParaRPr>
            </a:p>
          </p:txBody>
        </p:sp>
        <p:cxnSp>
          <p:nvCxnSpPr>
            <p:cNvPr id="16" name="直線コネクタ 15">
              <a:extLst>
                <a:ext uri="{FF2B5EF4-FFF2-40B4-BE49-F238E27FC236}">
                  <a16:creationId xmlns:a16="http://schemas.microsoft.com/office/drawing/2014/main" id="{FA901A36-EC78-6F41-9973-F9C40B81017E}"/>
                </a:ext>
              </a:extLst>
            </p:cNvPr>
            <p:cNvCxnSpPr>
              <a:cxnSpLocks/>
            </p:cNvCxnSpPr>
            <p:nvPr/>
          </p:nvCxnSpPr>
          <p:spPr>
            <a:xfrm>
              <a:off x="3984569" y="2389802"/>
              <a:ext cx="0" cy="2637264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四角形: 角を丸くする 71">
              <a:extLst>
                <a:ext uri="{FF2B5EF4-FFF2-40B4-BE49-F238E27FC236}">
                  <a16:creationId xmlns:a16="http://schemas.microsoft.com/office/drawing/2014/main" id="{40C251C6-8282-3241-995E-2CC6DBDAA879}"/>
                </a:ext>
              </a:extLst>
            </p:cNvPr>
            <p:cNvSpPr/>
            <p:nvPr/>
          </p:nvSpPr>
          <p:spPr>
            <a:xfrm>
              <a:off x="3982683" y="3123006"/>
              <a:ext cx="4212040" cy="923793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  <a:latin typeface="Meiryo" panose="020B0604030504040204" pitchFamily="34" charset="-128"/>
              </a:endParaRPr>
            </a:p>
          </p:txBody>
        </p:sp>
      </p:grpSp>
      <p:pic>
        <p:nvPicPr>
          <p:cNvPr id="18" name="図 17">
            <a:extLst>
              <a:ext uri="{FF2B5EF4-FFF2-40B4-BE49-F238E27FC236}">
                <a16:creationId xmlns:a16="http://schemas.microsoft.com/office/drawing/2014/main" id="{5CBF5F5C-AF01-C246-94F4-50C1018C31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62586" y="4731042"/>
            <a:ext cx="1062095" cy="1692565"/>
          </a:xfrm>
          <a:prstGeom prst="rect">
            <a:avLst/>
          </a:prstGeom>
        </p:spPr>
      </p:pic>
      <p:grpSp>
        <p:nvGrpSpPr>
          <p:cNvPr id="20" name="グループ化 19">
            <a:extLst>
              <a:ext uri="{FF2B5EF4-FFF2-40B4-BE49-F238E27FC236}">
                <a16:creationId xmlns:a16="http://schemas.microsoft.com/office/drawing/2014/main" id="{52F44A1B-A8EB-9145-801D-07812CC22F17}"/>
              </a:ext>
            </a:extLst>
          </p:cNvPr>
          <p:cNvGrpSpPr/>
          <p:nvPr/>
        </p:nvGrpSpPr>
        <p:grpSpPr>
          <a:xfrm>
            <a:off x="974035" y="5318232"/>
            <a:ext cx="5818436" cy="1271026"/>
            <a:chOff x="2375452" y="983888"/>
            <a:chExt cx="3203090" cy="1030436"/>
          </a:xfrm>
        </p:grpSpPr>
        <p:grpSp>
          <p:nvGrpSpPr>
            <p:cNvPr id="22" name="グループ化 21">
              <a:extLst>
                <a:ext uri="{FF2B5EF4-FFF2-40B4-BE49-F238E27FC236}">
                  <a16:creationId xmlns:a16="http://schemas.microsoft.com/office/drawing/2014/main" id="{97E99592-40B2-2148-B6DD-6CF88AF145A2}"/>
                </a:ext>
              </a:extLst>
            </p:cNvPr>
            <p:cNvGrpSpPr/>
            <p:nvPr/>
          </p:nvGrpSpPr>
          <p:grpSpPr>
            <a:xfrm>
              <a:off x="2375452" y="983888"/>
              <a:ext cx="3203090" cy="1030436"/>
              <a:chOff x="2991639" y="705694"/>
              <a:chExt cx="3826279" cy="1030436"/>
            </a:xfrm>
          </p:grpSpPr>
          <p:sp>
            <p:nvSpPr>
              <p:cNvPr id="24" name="吹き出し: 角を丸めた四角形 19">
                <a:extLst>
                  <a:ext uri="{FF2B5EF4-FFF2-40B4-BE49-F238E27FC236}">
                    <a16:creationId xmlns:a16="http://schemas.microsoft.com/office/drawing/2014/main" id="{BBA31C91-7FB1-A04D-9C72-38B4EF4684BF}"/>
                  </a:ext>
                </a:extLst>
              </p:cNvPr>
              <p:cNvSpPr/>
              <p:nvPr/>
            </p:nvSpPr>
            <p:spPr>
              <a:xfrm>
                <a:off x="2991639" y="727905"/>
                <a:ext cx="3723350" cy="1008225"/>
              </a:xfrm>
              <a:prstGeom prst="wedgeRoundRectCallout">
                <a:avLst>
                  <a:gd name="adj1" fmla="val 68423"/>
                  <a:gd name="adj2" fmla="val 11379"/>
                  <a:gd name="adj3" fmla="val 16667"/>
                </a:avLst>
              </a:prstGeom>
              <a:solidFill>
                <a:schemeClr val="bg1"/>
              </a:solidFill>
              <a:ln w="190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  <a:latin typeface="Meiryo" panose="020B0604030504040204" pitchFamily="34" charset="-128"/>
                </a:endParaRPr>
              </a:p>
            </p:txBody>
          </p:sp>
          <p:sp>
            <p:nvSpPr>
              <p:cNvPr id="25" name="テキスト ボックス 24">
                <a:extLst>
                  <a:ext uri="{FF2B5EF4-FFF2-40B4-BE49-F238E27FC236}">
                    <a16:creationId xmlns:a16="http://schemas.microsoft.com/office/drawing/2014/main" id="{EB01D01C-F45A-DC46-861E-062D8B81C9CC}"/>
                  </a:ext>
                </a:extLst>
              </p:cNvPr>
              <p:cNvSpPr txBox="1"/>
              <p:nvPr/>
            </p:nvSpPr>
            <p:spPr>
              <a:xfrm>
                <a:off x="3108993" y="705694"/>
                <a:ext cx="3708925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endParaRPr kumimoji="1" lang="en-US" altLang="ja-JP" sz="1600" dirty="0">
                  <a:latin typeface="Meiryo" panose="020B0604030504040204" pitchFamily="34" charset="-128"/>
                  <a:ea typeface="Meiryo" panose="020B0604030504040204" pitchFamily="34" charset="-128"/>
                </a:endParaRPr>
              </a:p>
            </p:txBody>
          </p:sp>
        </p:grpSp>
        <p:sp>
          <p:nvSpPr>
            <p:cNvPr id="23" name="テキスト ボックス 22">
              <a:extLst>
                <a:ext uri="{FF2B5EF4-FFF2-40B4-BE49-F238E27FC236}">
                  <a16:creationId xmlns:a16="http://schemas.microsoft.com/office/drawing/2014/main" id="{5A6B4B0F-111A-1A41-9D00-035FED9F6A61}"/>
                </a:ext>
              </a:extLst>
            </p:cNvPr>
            <p:cNvSpPr txBox="1"/>
            <p:nvPr/>
          </p:nvSpPr>
          <p:spPr>
            <a:xfrm>
              <a:off x="2456163" y="1048619"/>
              <a:ext cx="3018684" cy="91697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>
                  <a:latin typeface="Meiryo" panose="020B0604030504040204" pitchFamily="34" charset="-128"/>
                </a:rPr>
                <a:t>タイムライン上で、</a:t>
              </a:r>
              <a:endParaRPr kumimoji="1" lang="en-US" altLang="ja-JP" dirty="0">
                <a:latin typeface="Meiryo" panose="020B0604030504040204" pitchFamily="34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b="1">
                  <a:solidFill>
                    <a:schemeClr val="accent4"/>
                  </a:solidFill>
                  <a:latin typeface="Meiryo" panose="020B0604030504040204" pitchFamily="34" charset="-128"/>
                </a:rPr>
                <a:t>素材を真ん中２秒が残るようにカット</a:t>
              </a:r>
              <a:r>
                <a:rPr kumimoji="1" lang="ja-JP" altLang="en-US">
                  <a:latin typeface="Meiryo" panose="020B0604030504040204" pitchFamily="34" charset="-128"/>
                </a:rPr>
                <a:t>しよう！</a:t>
              </a:r>
              <a:endParaRPr kumimoji="1" lang="en-US" altLang="ja-JP" dirty="0">
                <a:latin typeface="Meiryo" panose="020B0604030504040204" pitchFamily="34" charset="-128"/>
              </a:endParaRPr>
            </a:p>
          </p:txBody>
        </p:sp>
      </p:grp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6899925E-2D5A-AD43-9A17-4F04E89CED61}"/>
              </a:ext>
            </a:extLst>
          </p:cNvPr>
          <p:cNvSpPr txBox="1"/>
          <p:nvPr/>
        </p:nvSpPr>
        <p:spPr>
          <a:xfrm>
            <a:off x="2460629" y="5454213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じょう</a:t>
            </a: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3B1AB422-E870-394F-A5D0-F6A34CE60942}"/>
              </a:ext>
            </a:extLst>
          </p:cNvPr>
          <p:cNvSpPr txBox="1"/>
          <p:nvPr/>
        </p:nvSpPr>
        <p:spPr>
          <a:xfrm>
            <a:off x="1158154" y="6008114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solidFill>
                  <a:schemeClr val="accent4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そざい</a:t>
            </a: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C10F41B9-802B-584E-9929-9E277329A9D0}"/>
              </a:ext>
            </a:extLst>
          </p:cNvPr>
          <p:cNvSpPr txBox="1"/>
          <p:nvPr/>
        </p:nvSpPr>
        <p:spPr>
          <a:xfrm>
            <a:off x="1870976" y="6008114"/>
            <a:ext cx="31290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solidFill>
                  <a:schemeClr val="accent4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ま</a:t>
            </a: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17CB05EB-9F6F-6D4A-B46A-9CFF5BAA0A4C}"/>
              </a:ext>
            </a:extLst>
          </p:cNvPr>
          <p:cNvSpPr txBox="1"/>
          <p:nvPr/>
        </p:nvSpPr>
        <p:spPr>
          <a:xfrm>
            <a:off x="2286198" y="6008114"/>
            <a:ext cx="44114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solidFill>
                  <a:schemeClr val="accent4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なか</a:t>
            </a: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E30DF76E-D326-3140-ABC3-1710ABA6D3A8}"/>
              </a:ext>
            </a:extLst>
          </p:cNvPr>
          <p:cNvSpPr txBox="1"/>
          <p:nvPr/>
        </p:nvSpPr>
        <p:spPr>
          <a:xfrm>
            <a:off x="2704842" y="6008114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solidFill>
                  <a:schemeClr val="accent4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びょう</a:t>
            </a: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DA54937F-B4B6-AB4A-9C9F-3314567EBCA7}"/>
              </a:ext>
            </a:extLst>
          </p:cNvPr>
          <p:cNvSpPr txBox="1"/>
          <p:nvPr/>
        </p:nvSpPr>
        <p:spPr>
          <a:xfrm>
            <a:off x="3161968" y="6008114"/>
            <a:ext cx="44114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solidFill>
                  <a:schemeClr val="accent4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のこ</a:t>
            </a:r>
          </a:p>
        </p:txBody>
      </p:sp>
      <p:grpSp>
        <p:nvGrpSpPr>
          <p:cNvPr id="44" name="グループ化 43">
            <a:extLst>
              <a:ext uri="{FF2B5EF4-FFF2-40B4-BE49-F238E27FC236}">
                <a16:creationId xmlns:a16="http://schemas.microsoft.com/office/drawing/2014/main" id="{F930E015-992B-DC42-830E-797E8DFE4275}"/>
              </a:ext>
            </a:extLst>
          </p:cNvPr>
          <p:cNvGrpSpPr/>
          <p:nvPr/>
        </p:nvGrpSpPr>
        <p:grpSpPr>
          <a:xfrm>
            <a:off x="5747473" y="2324938"/>
            <a:ext cx="1044998" cy="564742"/>
            <a:chOff x="6270202" y="2729786"/>
            <a:chExt cx="1044998" cy="564742"/>
          </a:xfrm>
        </p:grpSpPr>
        <p:grpSp>
          <p:nvGrpSpPr>
            <p:cNvPr id="45" name="グループ化 44">
              <a:extLst>
                <a:ext uri="{FF2B5EF4-FFF2-40B4-BE49-F238E27FC236}">
                  <a16:creationId xmlns:a16="http://schemas.microsoft.com/office/drawing/2014/main" id="{E104C44D-26C9-F64D-AAD6-0D215A67FA06}"/>
                </a:ext>
              </a:extLst>
            </p:cNvPr>
            <p:cNvGrpSpPr/>
            <p:nvPr/>
          </p:nvGrpSpPr>
          <p:grpSpPr>
            <a:xfrm>
              <a:off x="6270202" y="2729786"/>
              <a:ext cx="1044998" cy="564742"/>
              <a:chOff x="2991639" y="705694"/>
              <a:chExt cx="4034034" cy="564742"/>
            </a:xfrm>
          </p:grpSpPr>
          <p:sp>
            <p:nvSpPr>
              <p:cNvPr id="47" name="吹き出し: 角を丸めた四角形 19">
                <a:extLst>
                  <a:ext uri="{FF2B5EF4-FFF2-40B4-BE49-F238E27FC236}">
                    <a16:creationId xmlns:a16="http://schemas.microsoft.com/office/drawing/2014/main" id="{81EA9C16-BD32-DB40-9B09-7E003051C854}"/>
                  </a:ext>
                </a:extLst>
              </p:cNvPr>
              <p:cNvSpPr/>
              <p:nvPr/>
            </p:nvSpPr>
            <p:spPr>
              <a:xfrm>
                <a:off x="2991639" y="727905"/>
                <a:ext cx="3723350" cy="542531"/>
              </a:xfrm>
              <a:prstGeom prst="wedgeRoundRectCallout">
                <a:avLst>
                  <a:gd name="adj1" fmla="val -31534"/>
                  <a:gd name="adj2" fmla="val 75629"/>
                  <a:gd name="adj3" fmla="val 16667"/>
                </a:avLst>
              </a:prstGeom>
              <a:solidFill>
                <a:schemeClr val="bg1"/>
              </a:solidFill>
              <a:ln w="190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  <a:latin typeface="Meiryo" panose="020B0604030504040204" pitchFamily="34" charset="-128"/>
                </a:endParaRPr>
              </a:p>
            </p:txBody>
          </p:sp>
          <p:sp>
            <p:nvSpPr>
              <p:cNvPr id="48" name="テキスト ボックス 47">
                <a:extLst>
                  <a:ext uri="{FF2B5EF4-FFF2-40B4-BE49-F238E27FC236}">
                    <a16:creationId xmlns:a16="http://schemas.microsoft.com/office/drawing/2014/main" id="{1E8D6138-74B0-714A-81C4-723F919CFB24}"/>
                  </a:ext>
                </a:extLst>
              </p:cNvPr>
              <p:cNvSpPr txBox="1"/>
              <p:nvPr/>
            </p:nvSpPr>
            <p:spPr>
              <a:xfrm>
                <a:off x="3108993" y="705694"/>
                <a:ext cx="391668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endParaRPr kumimoji="1" lang="en-US" altLang="ja-JP" sz="1600" dirty="0">
                  <a:latin typeface="Meiryo" panose="020B0604030504040204" pitchFamily="34" charset="-128"/>
                </a:endParaRPr>
              </a:p>
            </p:txBody>
          </p:sp>
        </p:grpSp>
        <p:sp>
          <p:nvSpPr>
            <p:cNvPr id="46" name="テキスト ボックス 45">
              <a:extLst>
                <a:ext uri="{FF2B5EF4-FFF2-40B4-BE49-F238E27FC236}">
                  <a16:creationId xmlns:a16="http://schemas.microsoft.com/office/drawing/2014/main" id="{D2A704FC-D3D5-4245-86D5-064FEF818886}"/>
                </a:ext>
              </a:extLst>
            </p:cNvPr>
            <p:cNvSpPr txBox="1"/>
            <p:nvPr/>
          </p:nvSpPr>
          <p:spPr>
            <a:xfrm>
              <a:off x="6300602" y="2838841"/>
              <a:ext cx="954059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ja-JP" altLang="en-US">
                  <a:latin typeface="Meiryo" panose="020B0604030504040204" pitchFamily="34" charset="-128"/>
                </a:rPr>
                <a:t>カット</a:t>
              </a:r>
            </a:p>
          </p:txBody>
        </p:sp>
      </p:grpSp>
      <p:grpSp>
        <p:nvGrpSpPr>
          <p:cNvPr id="49" name="グループ化 48">
            <a:extLst>
              <a:ext uri="{FF2B5EF4-FFF2-40B4-BE49-F238E27FC236}">
                <a16:creationId xmlns:a16="http://schemas.microsoft.com/office/drawing/2014/main" id="{0F7A5980-9FE0-0148-9F9F-95491DBADEF3}"/>
              </a:ext>
            </a:extLst>
          </p:cNvPr>
          <p:cNvGrpSpPr/>
          <p:nvPr/>
        </p:nvGrpSpPr>
        <p:grpSpPr>
          <a:xfrm>
            <a:off x="1492230" y="2324938"/>
            <a:ext cx="1044998" cy="564742"/>
            <a:chOff x="6270202" y="2729786"/>
            <a:chExt cx="1044998" cy="564742"/>
          </a:xfrm>
        </p:grpSpPr>
        <p:grpSp>
          <p:nvGrpSpPr>
            <p:cNvPr id="50" name="グループ化 49">
              <a:extLst>
                <a:ext uri="{FF2B5EF4-FFF2-40B4-BE49-F238E27FC236}">
                  <a16:creationId xmlns:a16="http://schemas.microsoft.com/office/drawing/2014/main" id="{90293D62-49F5-AC49-8580-27C7FE1A71EC}"/>
                </a:ext>
              </a:extLst>
            </p:cNvPr>
            <p:cNvGrpSpPr/>
            <p:nvPr/>
          </p:nvGrpSpPr>
          <p:grpSpPr>
            <a:xfrm>
              <a:off x="6270202" y="2729786"/>
              <a:ext cx="1044998" cy="564742"/>
              <a:chOff x="2991639" y="705694"/>
              <a:chExt cx="4034034" cy="564742"/>
            </a:xfrm>
          </p:grpSpPr>
          <p:sp>
            <p:nvSpPr>
              <p:cNvPr id="52" name="吹き出し: 角を丸めた四角形 19">
                <a:extLst>
                  <a:ext uri="{FF2B5EF4-FFF2-40B4-BE49-F238E27FC236}">
                    <a16:creationId xmlns:a16="http://schemas.microsoft.com/office/drawing/2014/main" id="{F8EFDBF9-CA6D-F040-90AA-31B7FA027CA9}"/>
                  </a:ext>
                </a:extLst>
              </p:cNvPr>
              <p:cNvSpPr/>
              <p:nvPr/>
            </p:nvSpPr>
            <p:spPr>
              <a:xfrm>
                <a:off x="2991639" y="727905"/>
                <a:ext cx="3723350" cy="542531"/>
              </a:xfrm>
              <a:prstGeom prst="wedgeRoundRectCallout">
                <a:avLst>
                  <a:gd name="adj1" fmla="val -1650"/>
                  <a:gd name="adj2" fmla="val 66469"/>
                  <a:gd name="adj3" fmla="val 16667"/>
                </a:avLst>
              </a:prstGeom>
              <a:solidFill>
                <a:schemeClr val="bg1"/>
              </a:solidFill>
              <a:ln w="190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  <a:latin typeface="Meiryo" panose="020B0604030504040204" pitchFamily="34" charset="-128"/>
                </a:endParaRPr>
              </a:p>
            </p:txBody>
          </p:sp>
          <p:sp>
            <p:nvSpPr>
              <p:cNvPr id="53" name="テキスト ボックス 52">
                <a:extLst>
                  <a:ext uri="{FF2B5EF4-FFF2-40B4-BE49-F238E27FC236}">
                    <a16:creationId xmlns:a16="http://schemas.microsoft.com/office/drawing/2014/main" id="{D29B2ABA-762D-8F4D-8AF6-5748BF8A503A}"/>
                  </a:ext>
                </a:extLst>
              </p:cNvPr>
              <p:cNvSpPr txBox="1"/>
              <p:nvPr/>
            </p:nvSpPr>
            <p:spPr>
              <a:xfrm>
                <a:off x="3108993" y="705694"/>
                <a:ext cx="391668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endParaRPr kumimoji="1" lang="en-US" altLang="ja-JP" sz="1600" dirty="0">
                  <a:latin typeface="Meiryo" panose="020B0604030504040204" pitchFamily="34" charset="-128"/>
                </a:endParaRPr>
              </a:p>
            </p:txBody>
          </p:sp>
        </p:grpSp>
        <p:sp>
          <p:nvSpPr>
            <p:cNvPr id="51" name="テキスト ボックス 50">
              <a:extLst>
                <a:ext uri="{FF2B5EF4-FFF2-40B4-BE49-F238E27FC236}">
                  <a16:creationId xmlns:a16="http://schemas.microsoft.com/office/drawing/2014/main" id="{2200679B-5B44-E947-BCE1-2C16BF43997B}"/>
                </a:ext>
              </a:extLst>
            </p:cNvPr>
            <p:cNvSpPr txBox="1"/>
            <p:nvPr/>
          </p:nvSpPr>
          <p:spPr>
            <a:xfrm>
              <a:off x="6300602" y="2838841"/>
              <a:ext cx="954059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ja-JP" altLang="en-US">
                  <a:latin typeface="Meiryo" panose="020B0604030504040204" pitchFamily="34" charset="-128"/>
                </a:rPr>
                <a:t>カット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0741127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図 37">
            <a:extLst>
              <a:ext uri="{FF2B5EF4-FFF2-40B4-BE49-F238E27FC236}">
                <a16:creationId xmlns:a16="http://schemas.microsoft.com/office/drawing/2014/main" id="{9BB1F1F4-FC28-9440-910D-4B43B3B392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341" y="2404182"/>
            <a:ext cx="3955386" cy="2268277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36F55E3E-21B9-3444-BE7E-514CE42BC7B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16678" y="316243"/>
            <a:ext cx="1062095" cy="1692565"/>
          </a:xfrm>
          <a:prstGeom prst="rect">
            <a:avLst/>
          </a:prstGeom>
        </p:spPr>
      </p:pic>
      <p:grpSp>
        <p:nvGrpSpPr>
          <p:cNvPr id="7" name="グループ化 6">
            <a:extLst>
              <a:ext uri="{FF2B5EF4-FFF2-40B4-BE49-F238E27FC236}">
                <a16:creationId xmlns:a16="http://schemas.microsoft.com/office/drawing/2014/main" id="{A0D60DF1-EAD9-0B49-93FF-1226E2FEA3E0}"/>
              </a:ext>
            </a:extLst>
          </p:cNvPr>
          <p:cNvGrpSpPr/>
          <p:nvPr/>
        </p:nvGrpSpPr>
        <p:grpSpPr>
          <a:xfrm>
            <a:off x="1043609" y="596987"/>
            <a:ext cx="4403033" cy="1155016"/>
            <a:chOff x="2473693" y="919958"/>
            <a:chExt cx="3104850" cy="3084738"/>
          </a:xfrm>
        </p:grpSpPr>
        <p:grpSp>
          <p:nvGrpSpPr>
            <p:cNvPr id="8" name="グループ化 7">
              <a:extLst>
                <a:ext uri="{FF2B5EF4-FFF2-40B4-BE49-F238E27FC236}">
                  <a16:creationId xmlns:a16="http://schemas.microsoft.com/office/drawing/2014/main" id="{CAEEC352-3C9E-5745-8281-59E86C95E864}"/>
                </a:ext>
              </a:extLst>
            </p:cNvPr>
            <p:cNvGrpSpPr/>
            <p:nvPr/>
          </p:nvGrpSpPr>
          <p:grpSpPr>
            <a:xfrm>
              <a:off x="2473693" y="983888"/>
              <a:ext cx="3104850" cy="3020808"/>
              <a:chOff x="3108993" y="705694"/>
              <a:chExt cx="3708925" cy="3020808"/>
            </a:xfrm>
          </p:grpSpPr>
          <p:sp>
            <p:nvSpPr>
              <p:cNvPr id="10" name="吹き出し: 角を丸めた四角形 19">
                <a:extLst>
                  <a:ext uri="{FF2B5EF4-FFF2-40B4-BE49-F238E27FC236}">
                    <a16:creationId xmlns:a16="http://schemas.microsoft.com/office/drawing/2014/main" id="{F1BD81E0-AD0B-A14A-9285-EBEE5A742F87}"/>
                  </a:ext>
                </a:extLst>
              </p:cNvPr>
              <p:cNvSpPr/>
              <p:nvPr/>
            </p:nvSpPr>
            <p:spPr>
              <a:xfrm>
                <a:off x="3108993" y="727904"/>
                <a:ext cx="3605996" cy="2998598"/>
              </a:xfrm>
              <a:prstGeom prst="wedgeRoundRectCallout">
                <a:avLst>
                  <a:gd name="adj1" fmla="val 53788"/>
                  <a:gd name="adj2" fmla="val 18302"/>
                  <a:gd name="adj3" fmla="val 16667"/>
                </a:avLst>
              </a:prstGeom>
              <a:solidFill>
                <a:schemeClr val="bg1"/>
              </a:solidFill>
              <a:ln w="190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1" name="テキスト ボックス 10">
                <a:extLst>
                  <a:ext uri="{FF2B5EF4-FFF2-40B4-BE49-F238E27FC236}">
                    <a16:creationId xmlns:a16="http://schemas.microsoft.com/office/drawing/2014/main" id="{7B177D23-84B8-DD4C-988B-C96DFD6E2A84}"/>
                  </a:ext>
                </a:extLst>
              </p:cNvPr>
              <p:cNvSpPr txBox="1"/>
              <p:nvPr/>
            </p:nvSpPr>
            <p:spPr>
              <a:xfrm>
                <a:off x="3108993" y="705694"/>
                <a:ext cx="3708925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endParaRPr kumimoji="1" lang="en-US" altLang="ja-JP" sz="1600" dirty="0">
                  <a:latin typeface="Meiryo" panose="020B0604030504040204" pitchFamily="34" charset="-128"/>
                  <a:ea typeface="Meiryo" panose="020B0604030504040204" pitchFamily="34" charset="-128"/>
                </a:endParaRPr>
              </a:p>
            </p:txBody>
          </p:sp>
        </p:grpSp>
        <p:sp>
          <p:nvSpPr>
            <p:cNvPr id="9" name="テキスト ボックス 8">
              <a:extLst>
                <a:ext uri="{FF2B5EF4-FFF2-40B4-BE49-F238E27FC236}">
                  <a16:creationId xmlns:a16="http://schemas.microsoft.com/office/drawing/2014/main" id="{A7AC7C92-1B03-384A-8C36-18C09AB75CD9}"/>
                </a:ext>
              </a:extLst>
            </p:cNvPr>
            <p:cNvSpPr txBox="1"/>
            <p:nvPr/>
          </p:nvSpPr>
          <p:spPr>
            <a:xfrm>
              <a:off x="2473693" y="919958"/>
              <a:ext cx="3018684" cy="302080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>
                  <a:latin typeface="Meiryo" panose="020B0604030504040204" pitchFamily="34" charset="-128"/>
                </a:rPr>
                <a:t>カットした両端の素材は必要ないので削除しよう。</a:t>
              </a:r>
              <a:endParaRPr kumimoji="1" lang="en-US" altLang="ja-JP" dirty="0">
                <a:latin typeface="Meiryo" panose="020B0604030504040204" pitchFamily="34" charset="-128"/>
              </a:endParaRPr>
            </a:p>
          </p:txBody>
        </p:sp>
      </p:grpSp>
      <p:sp>
        <p:nvSpPr>
          <p:cNvPr id="17" name="右矢印 16">
            <a:extLst>
              <a:ext uri="{FF2B5EF4-FFF2-40B4-BE49-F238E27FC236}">
                <a16:creationId xmlns:a16="http://schemas.microsoft.com/office/drawing/2014/main" id="{2CE60370-DC16-2C41-A592-7074B8B91FCE}"/>
              </a:ext>
            </a:extLst>
          </p:cNvPr>
          <p:cNvSpPr/>
          <p:nvPr/>
        </p:nvSpPr>
        <p:spPr>
          <a:xfrm>
            <a:off x="3878194" y="3026465"/>
            <a:ext cx="954060" cy="80507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99AEE451-906C-E847-8B24-0DB6FB55FA83}"/>
              </a:ext>
            </a:extLst>
          </p:cNvPr>
          <p:cNvGrpSpPr/>
          <p:nvPr/>
        </p:nvGrpSpPr>
        <p:grpSpPr>
          <a:xfrm>
            <a:off x="4572000" y="2376519"/>
            <a:ext cx="4018611" cy="2295939"/>
            <a:chOff x="4572000" y="2838450"/>
            <a:chExt cx="4018611" cy="1181100"/>
          </a:xfrm>
        </p:grpSpPr>
        <p:pic>
          <p:nvPicPr>
            <p:cNvPr id="14" name="図 13">
              <a:extLst>
                <a:ext uri="{FF2B5EF4-FFF2-40B4-BE49-F238E27FC236}">
                  <a16:creationId xmlns:a16="http://schemas.microsoft.com/office/drawing/2014/main" id="{E30B0056-DAF0-984C-9BF7-CE48C779E0E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572000" y="2838450"/>
              <a:ext cx="3993597" cy="1181100"/>
            </a:xfrm>
            <a:prstGeom prst="rect">
              <a:avLst/>
            </a:prstGeom>
          </p:spPr>
        </p:pic>
        <p:sp>
          <p:nvSpPr>
            <p:cNvPr id="18" name="四角形: 角を丸くする 71">
              <a:extLst>
                <a:ext uri="{FF2B5EF4-FFF2-40B4-BE49-F238E27FC236}">
                  <a16:creationId xmlns:a16="http://schemas.microsoft.com/office/drawing/2014/main" id="{0B3ACE0A-ACFA-9E42-B460-6DB752E0F080}"/>
                </a:ext>
              </a:extLst>
            </p:cNvPr>
            <p:cNvSpPr/>
            <p:nvPr/>
          </p:nvSpPr>
          <p:spPr>
            <a:xfrm>
              <a:off x="7456282" y="2862193"/>
              <a:ext cx="1134329" cy="1131957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19" name="四角形: 角を丸くする 71">
              <a:extLst>
                <a:ext uri="{FF2B5EF4-FFF2-40B4-BE49-F238E27FC236}">
                  <a16:creationId xmlns:a16="http://schemas.microsoft.com/office/drawing/2014/main" id="{B65B8E4C-B01D-054E-A57B-2AD1C712F11F}"/>
                </a:ext>
              </a:extLst>
            </p:cNvPr>
            <p:cNvSpPr/>
            <p:nvPr/>
          </p:nvSpPr>
          <p:spPr>
            <a:xfrm>
              <a:off x="4572000" y="2862193"/>
              <a:ext cx="827418" cy="1130300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20" name="グループ化 19">
            <a:extLst>
              <a:ext uri="{FF2B5EF4-FFF2-40B4-BE49-F238E27FC236}">
                <a16:creationId xmlns:a16="http://schemas.microsoft.com/office/drawing/2014/main" id="{DFFC1F28-D915-B84A-A03F-79F1497F0905}"/>
              </a:ext>
            </a:extLst>
          </p:cNvPr>
          <p:cNvGrpSpPr/>
          <p:nvPr/>
        </p:nvGrpSpPr>
        <p:grpSpPr>
          <a:xfrm>
            <a:off x="3453038" y="2270394"/>
            <a:ext cx="1118962" cy="564742"/>
            <a:chOff x="6270202" y="2729786"/>
            <a:chExt cx="1118962" cy="564742"/>
          </a:xfrm>
        </p:grpSpPr>
        <p:grpSp>
          <p:nvGrpSpPr>
            <p:cNvPr id="21" name="グループ化 20">
              <a:extLst>
                <a:ext uri="{FF2B5EF4-FFF2-40B4-BE49-F238E27FC236}">
                  <a16:creationId xmlns:a16="http://schemas.microsoft.com/office/drawing/2014/main" id="{E14B6662-2B80-8B44-B928-142862B257B2}"/>
                </a:ext>
              </a:extLst>
            </p:cNvPr>
            <p:cNvGrpSpPr/>
            <p:nvPr/>
          </p:nvGrpSpPr>
          <p:grpSpPr>
            <a:xfrm>
              <a:off x="6270202" y="2729786"/>
              <a:ext cx="1044998" cy="564742"/>
              <a:chOff x="2991639" y="705694"/>
              <a:chExt cx="4034034" cy="564742"/>
            </a:xfrm>
          </p:grpSpPr>
          <p:sp>
            <p:nvSpPr>
              <p:cNvPr id="24" name="吹き出し: 角を丸めた四角形 19">
                <a:extLst>
                  <a:ext uri="{FF2B5EF4-FFF2-40B4-BE49-F238E27FC236}">
                    <a16:creationId xmlns:a16="http://schemas.microsoft.com/office/drawing/2014/main" id="{070447EE-6971-5145-9088-9302652E456A}"/>
                  </a:ext>
                </a:extLst>
              </p:cNvPr>
              <p:cNvSpPr/>
              <p:nvPr/>
            </p:nvSpPr>
            <p:spPr>
              <a:xfrm>
                <a:off x="2991639" y="727905"/>
                <a:ext cx="3723350" cy="542531"/>
              </a:xfrm>
              <a:prstGeom prst="wedgeRoundRectCallout">
                <a:avLst>
                  <a:gd name="adj1" fmla="val -45961"/>
                  <a:gd name="adj2" fmla="val 95781"/>
                  <a:gd name="adj3" fmla="val 16667"/>
                </a:avLst>
              </a:prstGeom>
              <a:solidFill>
                <a:schemeClr val="bg1"/>
              </a:solidFill>
              <a:ln w="190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5" name="テキスト ボックス 24">
                <a:extLst>
                  <a:ext uri="{FF2B5EF4-FFF2-40B4-BE49-F238E27FC236}">
                    <a16:creationId xmlns:a16="http://schemas.microsoft.com/office/drawing/2014/main" id="{75624228-B53E-6C47-A903-95D02C0965AA}"/>
                  </a:ext>
                </a:extLst>
              </p:cNvPr>
              <p:cNvSpPr txBox="1"/>
              <p:nvPr/>
            </p:nvSpPr>
            <p:spPr>
              <a:xfrm>
                <a:off x="3108993" y="705694"/>
                <a:ext cx="391668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endParaRPr kumimoji="1" lang="en-US" altLang="ja-JP" sz="1600" dirty="0"/>
              </a:p>
            </p:txBody>
          </p:sp>
        </p:grpSp>
        <p:sp>
          <p:nvSpPr>
            <p:cNvPr id="22" name="テキスト ボックス 21">
              <a:extLst>
                <a:ext uri="{FF2B5EF4-FFF2-40B4-BE49-F238E27FC236}">
                  <a16:creationId xmlns:a16="http://schemas.microsoft.com/office/drawing/2014/main" id="{4A101441-5D08-244E-9F44-D07072D0F66A}"/>
                </a:ext>
              </a:extLst>
            </p:cNvPr>
            <p:cNvSpPr txBox="1"/>
            <p:nvPr/>
          </p:nvSpPr>
          <p:spPr>
            <a:xfrm>
              <a:off x="6435105" y="2856672"/>
              <a:ext cx="954059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ja-JP" altLang="en-US" sz="1800">
                  <a:latin typeface="Meiryo" panose="020B0604030504040204" pitchFamily="34" charset="-128"/>
                  <a:ea typeface="Meiryo" panose="020B0604030504040204" pitchFamily="34" charset="-128"/>
                </a:rPr>
                <a:t>削除</a:t>
              </a:r>
              <a:endParaRPr lang="ja-JP" altLang="en-US"/>
            </a:p>
          </p:txBody>
        </p:sp>
        <p:sp>
          <p:nvSpPr>
            <p:cNvPr id="23" name="テキスト ボックス 22">
              <a:extLst>
                <a:ext uri="{FF2B5EF4-FFF2-40B4-BE49-F238E27FC236}">
                  <a16:creationId xmlns:a16="http://schemas.microsoft.com/office/drawing/2014/main" id="{5E4D1ED8-657F-824B-A713-9AE1E83DA10B}"/>
                </a:ext>
              </a:extLst>
            </p:cNvPr>
            <p:cNvSpPr txBox="1"/>
            <p:nvPr/>
          </p:nvSpPr>
          <p:spPr>
            <a:xfrm>
              <a:off x="6403646" y="2735664"/>
              <a:ext cx="69762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さくじょ</a:t>
              </a:r>
            </a:p>
          </p:txBody>
        </p:sp>
      </p:grpSp>
      <p:grpSp>
        <p:nvGrpSpPr>
          <p:cNvPr id="26" name="グループ化 25">
            <a:extLst>
              <a:ext uri="{FF2B5EF4-FFF2-40B4-BE49-F238E27FC236}">
                <a16:creationId xmlns:a16="http://schemas.microsoft.com/office/drawing/2014/main" id="{6F5D2F3A-11A6-3C4F-ADA1-6665D2EE90E3}"/>
              </a:ext>
            </a:extLst>
          </p:cNvPr>
          <p:cNvGrpSpPr/>
          <p:nvPr/>
        </p:nvGrpSpPr>
        <p:grpSpPr>
          <a:xfrm>
            <a:off x="170897" y="2249633"/>
            <a:ext cx="1118962" cy="564742"/>
            <a:chOff x="6270202" y="2729786"/>
            <a:chExt cx="1118962" cy="564742"/>
          </a:xfrm>
        </p:grpSpPr>
        <p:grpSp>
          <p:nvGrpSpPr>
            <p:cNvPr id="27" name="グループ化 26">
              <a:extLst>
                <a:ext uri="{FF2B5EF4-FFF2-40B4-BE49-F238E27FC236}">
                  <a16:creationId xmlns:a16="http://schemas.microsoft.com/office/drawing/2014/main" id="{0DE2A8A8-28A5-1249-BFF2-1A81935B7C0C}"/>
                </a:ext>
              </a:extLst>
            </p:cNvPr>
            <p:cNvGrpSpPr/>
            <p:nvPr/>
          </p:nvGrpSpPr>
          <p:grpSpPr>
            <a:xfrm>
              <a:off x="6270202" y="2729786"/>
              <a:ext cx="1044998" cy="564742"/>
              <a:chOff x="2991639" y="705694"/>
              <a:chExt cx="4034034" cy="564742"/>
            </a:xfrm>
          </p:grpSpPr>
          <p:sp>
            <p:nvSpPr>
              <p:cNvPr id="30" name="吹き出し: 角を丸めた四角形 19">
                <a:extLst>
                  <a:ext uri="{FF2B5EF4-FFF2-40B4-BE49-F238E27FC236}">
                    <a16:creationId xmlns:a16="http://schemas.microsoft.com/office/drawing/2014/main" id="{2F4BBFDC-1E81-D84D-AE1B-979CF38E99B1}"/>
                  </a:ext>
                </a:extLst>
              </p:cNvPr>
              <p:cNvSpPr/>
              <p:nvPr/>
            </p:nvSpPr>
            <p:spPr>
              <a:xfrm>
                <a:off x="2991639" y="727905"/>
                <a:ext cx="3723350" cy="542531"/>
              </a:xfrm>
              <a:prstGeom prst="wedgeRoundRectCallout">
                <a:avLst>
                  <a:gd name="adj1" fmla="val -8864"/>
                  <a:gd name="adj2" fmla="val 92117"/>
                  <a:gd name="adj3" fmla="val 16667"/>
                </a:avLst>
              </a:prstGeom>
              <a:solidFill>
                <a:schemeClr val="bg1"/>
              </a:solidFill>
              <a:ln w="190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31" name="テキスト ボックス 30">
                <a:extLst>
                  <a:ext uri="{FF2B5EF4-FFF2-40B4-BE49-F238E27FC236}">
                    <a16:creationId xmlns:a16="http://schemas.microsoft.com/office/drawing/2014/main" id="{D79114D3-57B2-6C41-A83E-60B89604A7D0}"/>
                  </a:ext>
                </a:extLst>
              </p:cNvPr>
              <p:cNvSpPr txBox="1"/>
              <p:nvPr/>
            </p:nvSpPr>
            <p:spPr>
              <a:xfrm>
                <a:off x="3108993" y="705694"/>
                <a:ext cx="391668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endParaRPr kumimoji="1" lang="en-US" altLang="ja-JP" sz="1600" dirty="0"/>
              </a:p>
            </p:txBody>
          </p:sp>
        </p:grpSp>
        <p:sp>
          <p:nvSpPr>
            <p:cNvPr id="28" name="テキスト ボックス 27">
              <a:extLst>
                <a:ext uri="{FF2B5EF4-FFF2-40B4-BE49-F238E27FC236}">
                  <a16:creationId xmlns:a16="http://schemas.microsoft.com/office/drawing/2014/main" id="{A069923D-CCB0-0148-87FE-AF7EB3A2B9C6}"/>
                </a:ext>
              </a:extLst>
            </p:cNvPr>
            <p:cNvSpPr txBox="1"/>
            <p:nvPr/>
          </p:nvSpPr>
          <p:spPr>
            <a:xfrm>
              <a:off x="6435105" y="2856672"/>
              <a:ext cx="954059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ja-JP" altLang="en-US" sz="1800">
                  <a:latin typeface="Meiryo" panose="020B0604030504040204" pitchFamily="34" charset="-128"/>
                  <a:ea typeface="Meiryo" panose="020B0604030504040204" pitchFamily="34" charset="-128"/>
                </a:rPr>
                <a:t>削除</a:t>
              </a:r>
              <a:endParaRPr lang="ja-JP" altLang="en-US"/>
            </a:p>
          </p:txBody>
        </p:sp>
        <p:sp>
          <p:nvSpPr>
            <p:cNvPr id="29" name="テキスト ボックス 28">
              <a:extLst>
                <a:ext uri="{FF2B5EF4-FFF2-40B4-BE49-F238E27FC236}">
                  <a16:creationId xmlns:a16="http://schemas.microsoft.com/office/drawing/2014/main" id="{B18FB042-B0A7-D347-BC68-B58C5E17D6C7}"/>
                </a:ext>
              </a:extLst>
            </p:cNvPr>
            <p:cNvSpPr txBox="1"/>
            <p:nvPr/>
          </p:nvSpPr>
          <p:spPr>
            <a:xfrm>
              <a:off x="6403646" y="2735664"/>
              <a:ext cx="69762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さくじょ</a:t>
              </a:r>
            </a:p>
          </p:txBody>
        </p:sp>
      </p:grpSp>
      <p:sp>
        <p:nvSpPr>
          <p:cNvPr id="32" name="四角形: 角を丸くする 71">
            <a:extLst>
              <a:ext uri="{FF2B5EF4-FFF2-40B4-BE49-F238E27FC236}">
                <a16:creationId xmlns:a16="http://schemas.microsoft.com/office/drawing/2014/main" id="{530DCB58-CF53-8943-BAD9-0C0FFAFFA0DE}"/>
              </a:ext>
            </a:extLst>
          </p:cNvPr>
          <p:cNvSpPr/>
          <p:nvPr/>
        </p:nvSpPr>
        <p:spPr>
          <a:xfrm>
            <a:off x="555469" y="3182849"/>
            <a:ext cx="1094427" cy="542532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sp>
        <p:nvSpPr>
          <p:cNvPr id="33" name="四角形: 角を丸くする 71">
            <a:extLst>
              <a:ext uri="{FF2B5EF4-FFF2-40B4-BE49-F238E27FC236}">
                <a16:creationId xmlns:a16="http://schemas.microsoft.com/office/drawing/2014/main" id="{9F9C73AA-2777-E749-A7F5-7B0132BC39C2}"/>
              </a:ext>
            </a:extLst>
          </p:cNvPr>
          <p:cNvSpPr/>
          <p:nvPr/>
        </p:nvSpPr>
        <p:spPr>
          <a:xfrm>
            <a:off x="1996942" y="3182849"/>
            <a:ext cx="2022754" cy="625374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1DD2B6B4-2040-C642-AAD6-515C1E371D59}"/>
              </a:ext>
            </a:extLst>
          </p:cNvPr>
          <p:cNvSpPr txBox="1"/>
          <p:nvPr/>
        </p:nvSpPr>
        <p:spPr>
          <a:xfrm>
            <a:off x="2089150" y="651493"/>
            <a:ext cx="82586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りょうはし</a:t>
            </a: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7D8E671A-D249-D94D-B5C5-C955B58A4C30}"/>
              </a:ext>
            </a:extLst>
          </p:cNvPr>
          <p:cNvSpPr txBox="1"/>
          <p:nvPr/>
        </p:nvSpPr>
        <p:spPr>
          <a:xfrm>
            <a:off x="1043608" y="1215289"/>
            <a:ext cx="69762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さくじょ</a:t>
            </a: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96E483FF-1933-9C47-8558-2EE4028B2419}"/>
              </a:ext>
            </a:extLst>
          </p:cNvPr>
          <p:cNvSpPr txBox="1"/>
          <p:nvPr/>
        </p:nvSpPr>
        <p:spPr>
          <a:xfrm>
            <a:off x="2888855" y="651493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そざい</a:t>
            </a: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305F89F1-1865-7D46-A8B3-E5848AEC2D81}"/>
              </a:ext>
            </a:extLst>
          </p:cNvPr>
          <p:cNvSpPr txBox="1"/>
          <p:nvPr/>
        </p:nvSpPr>
        <p:spPr>
          <a:xfrm>
            <a:off x="3617941" y="651493"/>
            <a:ext cx="69762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ひつよう</a:t>
            </a:r>
          </a:p>
        </p:txBody>
      </p:sp>
    </p:spTree>
    <p:extLst>
      <p:ext uri="{BB962C8B-B14F-4D97-AF65-F5344CB8AC3E}">
        <p14:creationId xmlns:p14="http://schemas.microsoft.com/office/powerpoint/2010/main" val="159877194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>
            <a:extLst>
              <a:ext uri="{FF2B5EF4-FFF2-40B4-BE49-F238E27FC236}">
                <a16:creationId xmlns:a16="http://schemas.microsoft.com/office/drawing/2014/main" id="{2E9AA47B-9037-D84F-808F-7819C94E74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3490" y="2053361"/>
            <a:ext cx="6837017" cy="4607063"/>
          </a:xfrm>
          <a:prstGeom prst="rect">
            <a:avLst/>
          </a:prstGeom>
        </p:spPr>
      </p:pic>
      <p:cxnSp>
        <p:nvCxnSpPr>
          <p:cNvPr id="19" name="直線コネクタ 18">
            <a:extLst>
              <a:ext uri="{FF2B5EF4-FFF2-40B4-BE49-F238E27FC236}">
                <a16:creationId xmlns:a16="http://schemas.microsoft.com/office/drawing/2014/main" id="{2B6B63C3-9C69-E54F-B16B-DCEA8428F1F4}"/>
              </a:ext>
            </a:extLst>
          </p:cNvPr>
          <p:cNvCxnSpPr>
            <a:cxnSpLocks/>
          </p:cNvCxnSpPr>
          <p:nvPr/>
        </p:nvCxnSpPr>
        <p:spPr>
          <a:xfrm>
            <a:off x="2112987" y="2525057"/>
            <a:ext cx="0" cy="4118481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右矢印 19">
            <a:extLst>
              <a:ext uri="{FF2B5EF4-FFF2-40B4-BE49-F238E27FC236}">
                <a16:creationId xmlns:a16="http://schemas.microsoft.com/office/drawing/2014/main" id="{66350EF1-216B-4C42-93EE-E48D9AA456F6}"/>
              </a:ext>
            </a:extLst>
          </p:cNvPr>
          <p:cNvSpPr/>
          <p:nvPr/>
        </p:nvSpPr>
        <p:spPr>
          <a:xfrm rot="10800000">
            <a:off x="2916579" y="3828239"/>
            <a:ext cx="947080" cy="675995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21" name="四角形: 角を丸くする 71">
            <a:extLst>
              <a:ext uri="{FF2B5EF4-FFF2-40B4-BE49-F238E27FC236}">
                <a16:creationId xmlns:a16="http://schemas.microsoft.com/office/drawing/2014/main" id="{37F7FB43-1C14-5243-A94C-3A83F610AD3A}"/>
              </a:ext>
            </a:extLst>
          </p:cNvPr>
          <p:cNvSpPr/>
          <p:nvPr/>
        </p:nvSpPr>
        <p:spPr>
          <a:xfrm>
            <a:off x="2072039" y="2128356"/>
            <a:ext cx="934986" cy="272037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394F996E-01DD-0549-B192-8255FBB14705}"/>
              </a:ext>
            </a:extLst>
          </p:cNvPr>
          <p:cNvGrpSpPr/>
          <p:nvPr/>
        </p:nvGrpSpPr>
        <p:grpSpPr>
          <a:xfrm>
            <a:off x="2350211" y="374651"/>
            <a:ext cx="4077270" cy="1246495"/>
            <a:chOff x="726235" y="236488"/>
            <a:chExt cx="4077270" cy="1246495"/>
          </a:xfrm>
        </p:grpSpPr>
        <p:sp>
          <p:nvSpPr>
            <p:cNvPr id="4" name="テキスト ボックス 3">
              <a:extLst>
                <a:ext uri="{FF2B5EF4-FFF2-40B4-BE49-F238E27FC236}">
                  <a16:creationId xmlns:a16="http://schemas.microsoft.com/office/drawing/2014/main" id="{32091B9E-7D5F-A444-8684-5D5C8837F6E8}"/>
                </a:ext>
              </a:extLst>
            </p:cNvPr>
            <p:cNvSpPr txBox="1"/>
            <p:nvPr/>
          </p:nvSpPr>
          <p:spPr>
            <a:xfrm>
              <a:off x="726235" y="236488"/>
              <a:ext cx="4077270" cy="124649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2000">
                  <a:latin typeface="Meiryo" panose="020B0604030504040204" pitchFamily="34" charset="-128"/>
                </a:rPr>
                <a:t>「</a:t>
              </a:r>
              <a:r>
                <a:rPr kumimoji="1" lang="en-US" altLang="ja-JP" sz="2000" dirty="0">
                  <a:latin typeface="Meiryo" panose="020B0604030504040204" pitchFamily="34" charset="-128"/>
                </a:rPr>
                <a:t> </a:t>
              </a:r>
              <a:r>
                <a:rPr kumimoji="1" lang="en-US" altLang="ja-JP" sz="2000" b="1" dirty="0">
                  <a:solidFill>
                    <a:schemeClr val="accent4"/>
                  </a:solidFill>
                  <a:latin typeface="Meiryo" panose="020B0604030504040204" pitchFamily="34" charset="-128"/>
                </a:rPr>
                <a:t>City-999</a:t>
              </a:r>
              <a:r>
                <a:rPr kumimoji="1" lang="en-US" altLang="ja-JP" sz="2000" dirty="0">
                  <a:latin typeface="Meiryo" panose="020B0604030504040204" pitchFamily="34" charset="-128"/>
                </a:rPr>
                <a:t> </a:t>
              </a:r>
              <a:r>
                <a:rPr kumimoji="1" lang="ja-JP" altLang="en-US" sz="2000">
                  <a:latin typeface="Meiryo" panose="020B0604030504040204" pitchFamily="34" charset="-128"/>
                </a:rPr>
                <a:t>」をタイムラインの</a:t>
              </a:r>
              <a:endParaRPr kumimoji="1" lang="en-US" altLang="ja-JP" sz="2000" dirty="0">
                <a:latin typeface="Meiryo" panose="020B0604030504040204" pitchFamily="34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2000">
                  <a:latin typeface="Meiryo" panose="020B0604030504040204" pitchFamily="34" charset="-128"/>
                </a:rPr>
                <a:t>一番左まで移動させます。</a:t>
              </a:r>
              <a:endParaRPr kumimoji="1" lang="en-US" altLang="ja-JP" sz="2000" dirty="0">
                <a:latin typeface="Meiryo" panose="020B0604030504040204" pitchFamily="34" charset="-128"/>
              </a:endParaRPr>
            </a:p>
          </p:txBody>
        </p:sp>
        <p:sp>
          <p:nvSpPr>
            <p:cNvPr id="23" name="テキスト ボックス 22">
              <a:extLst>
                <a:ext uri="{FF2B5EF4-FFF2-40B4-BE49-F238E27FC236}">
                  <a16:creationId xmlns:a16="http://schemas.microsoft.com/office/drawing/2014/main" id="{C1A1EBA8-EEE6-6A4F-97D8-C4804CFA623C}"/>
                </a:ext>
              </a:extLst>
            </p:cNvPr>
            <p:cNvSpPr txBox="1"/>
            <p:nvPr/>
          </p:nvSpPr>
          <p:spPr>
            <a:xfrm>
              <a:off x="726235" y="933329"/>
              <a:ext cx="108234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いちばんひだり</a:t>
              </a:r>
            </a:p>
          </p:txBody>
        </p:sp>
        <p:sp>
          <p:nvSpPr>
            <p:cNvPr id="24" name="テキスト ボックス 23">
              <a:extLst>
                <a:ext uri="{FF2B5EF4-FFF2-40B4-BE49-F238E27FC236}">
                  <a16:creationId xmlns:a16="http://schemas.microsoft.com/office/drawing/2014/main" id="{E0920C72-F1B2-B247-8BF8-BA3081CFE4D7}"/>
                </a:ext>
              </a:extLst>
            </p:cNvPr>
            <p:cNvSpPr txBox="1"/>
            <p:nvPr/>
          </p:nvSpPr>
          <p:spPr>
            <a:xfrm>
              <a:off x="2072039" y="933329"/>
              <a:ext cx="56938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いどう</a:t>
              </a:r>
            </a:p>
          </p:txBody>
        </p:sp>
      </p:grp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85B5BE05-9944-774E-AC7B-FBE79578B6A0}"/>
              </a:ext>
            </a:extLst>
          </p:cNvPr>
          <p:cNvGrpSpPr/>
          <p:nvPr/>
        </p:nvGrpSpPr>
        <p:grpSpPr>
          <a:xfrm>
            <a:off x="3172069" y="4801001"/>
            <a:ext cx="3992553" cy="1131079"/>
            <a:chOff x="974004" y="1021187"/>
            <a:chExt cx="3992553" cy="1131079"/>
          </a:xfrm>
        </p:grpSpPr>
        <p:grpSp>
          <p:nvGrpSpPr>
            <p:cNvPr id="7" name="グループ化 6">
              <a:extLst>
                <a:ext uri="{FF2B5EF4-FFF2-40B4-BE49-F238E27FC236}">
                  <a16:creationId xmlns:a16="http://schemas.microsoft.com/office/drawing/2014/main" id="{EE8D2DB7-D2DC-8945-B2AC-5AD05177ED29}"/>
                </a:ext>
              </a:extLst>
            </p:cNvPr>
            <p:cNvGrpSpPr/>
            <p:nvPr/>
          </p:nvGrpSpPr>
          <p:grpSpPr>
            <a:xfrm>
              <a:off x="974004" y="1021187"/>
              <a:ext cx="3992553" cy="1131079"/>
              <a:chOff x="2375452" y="919958"/>
              <a:chExt cx="3203090" cy="1799599"/>
            </a:xfrm>
          </p:grpSpPr>
          <p:grpSp>
            <p:nvGrpSpPr>
              <p:cNvPr id="8" name="グループ化 7">
                <a:extLst>
                  <a:ext uri="{FF2B5EF4-FFF2-40B4-BE49-F238E27FC236}">
                    <a16:creationId xmlns:a16="http://schemas.microsoft.com/office/drawing/2014/main" id="{E0E9FB43-5FC5-454D-8C56-F56960D4958D}"/>
                  </a:ext>
                </a:extLst>
              </p:cNvPr>
              <p:cNvGrpSpPr/>
              <p:nvPr/>
            </p:nvGrpSpPr>
            <p:grpSpPr>
              <a:xfrm>
                <a:off x="2375452" y="983888"/>
                <a:ext cx="3203090" cy="1621147"/>
                <a:chOff x="2991639" y="705694"/>
                <a:chExt cx="3826279" cy="1621147"/>
              </a:xfrm>
            </p:grpSpPr>
            <p:sp>
              <p:nvSpPr>
                <p:cNvPr id="10" name="吹き出し: 角を丸めた四角形 19">
                  <a:extLst>
                    <a:ext uri="{FF2B5EF4-FFF2-40B4-BE49-F238E27FC236}">
                      <a16:creationId xmlns:a16="http://schemas.microsoft.com/office/drawing/2014/main" id="{B0842DBC-2E2A-0A48-B284-3CE9D917F98B}"/>
                    </a:ext>
                  </a:extLst>
                </p:cNvPr>
                <p:cNvSpPr/>
                <p:nvPr/>
              </p:nvSpPr>
              <p:spPr>
                <a:xfrm>
                  <a:off x="2991639" y="727905"/>
                  <a:ext cx="3723350" cy="1598936"/>
                </a:xfrm>
                <a:prstGeom prst="wedgeRoundRectCallout">
                  <a:avLst>
                    <a:gd name="adj1" fmla="val 58446"/>
                    <a:gd name="adj2" fmla="val 15335"/>
                    <a:gd name="adj3" fmla="val 16667"/>
                  </a:avLst>
                </a:prstGeom>
                <a:solidFill>
                  <a:schemeClr val="bg1"/>
                </a:solidFill>
                <a:ln w="19050" cap="flat" cmpd="sng" algn="ctr">
                  <a:solidFill>
                    <a:schemeClr val="accent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accent2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1" name="テキスト ボックス 10">
                  <a:extLst>
                    <a:ext uri="{FF2B5EF4-FFF2-40B4-BE49-F238E27FC236}">
                      <a16:creationId xmlns:a16="http://schemas.microsoft.com/office/drawing/2014/main" id="{C168585F-F1F8-5C46-BC11-7DF0CD4B567D}"/>
                    </a:ext>
                  </a:extLst>
                </p:cNvPr>
                <p:cNvSpPr txBox="1"/>
                <p:nvPr/>
              </p:nvSpPr>
              <p:spPr>
                <a:xfrm>
                  <a:off x="3108993" y="705694"/>
                  <a:ext cx="3708925" cy="523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lnSpc>
                      <a:spcPct val="200000"/>
                    </a:lnSpc>
                  </a:pPr>
                  <a:endParaRPr kumimoji="1" lang="en-US" altLang="ja-JP" sz="1600" dirty="0">
                    <a:latin typeface="Meiryo" panose="020B0604030504040204" pitchFamily="34" charset="-128"/>
                    <a:ea typeface="Meiryo" panose="020B0604030504040204" pitchFamily="34" charset="-128"/>
                  </a:endParaRPr>
                </a:p>
              </p:txBody>
            </p:sp>
          </p:grpSp>
          <p:sp>
            <p:nvSpPr>
              <p:cNvPr id="9" name="テキスト ボックス 8">
                <a:extLst>
                  <a:ext uri="{FF2B5EF4-FFF2-40B4-BE49-F238E27FC236}">
                    <a16:creationId xmlns:a16="http://schemas.microsoft.com/office/drawing/2014/main" id="{A024C354-6713-DE42-8AB6-6622B5A65C81}"/>
                  </a:ext>
                </a:extLst>
              </p:cNvPr>
              <p:cNvSpPr txBox="1"/>
              <p:nvPr/>
            </p:nvSpPr>
            <p:spPr>
              <a:xfrm>
                <a:off x="2473693" y="919958"/>
                <a:ext cx="3018684" cy="179959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kumimoji="1" lang="en-US" altLang="ja-JP" dirty="0">
                    <a:latin typeface="Meiryo" panose="020B0604030504040204" pitchFamily="34" charset="-128"/>
                  </a:rPr>
                  <a:t>0</a:t>
                </a:r>
                <a:r>
                  <a:rPr kumimoji="1" lang="ja-JP" altLang="en-US">
                    <a:latin typeface="Meiryo" panose="020B0604030504040204" pitchFamily="34" charset="-128"/>
                  </a:rPr>
                  <a:t>秒から動画が始まるように、</a:t>
                </a:r>
                <a:endParaRPr kumimoji="1" lang="en-US" altLang="ja-JP" dirty="0">
                  <a:latin typeface="Meiryo" panose="020B0604030504040204" pitchFamily="34" charset="-128"/>
                </a:endParaRPr>
              </a:p>
              <a:p>
                <a:pPr>
                  <a:lnSpc>
                    <a:spcPct val="200000"/>
                  </a:lnSpc>
                </a:pPr>
                <a:r>
                  <a:rPr kumimoji="1" lang="ja-JP" altLang="en-US">
                    <a:latin typeface="Meiryo" panose="020B0604030504040204" pitchFamily="34" charset="-128"/>
                  </a:rPr>
                  <a:t>一番左に動画をずらそう。</a:t>
                </a:r>
                <a:endParaRPr kumimoji="1" lang="en-US" altLang="ja-JP" dirty="0">
                  <a:latin typeface="Meiryo" panose="020B0604030504040204" pitchFamily="34" charset="-128"/>
                </a:endParaRPr>
              </a:p>
            </p:txBody>
          </p:sp>
        </p:grpSp>
        <p:sp>
          <p:nvSpPr>
            <p:cNvPr id="22" name="テキスト ボックス 21">
              <a:extLst>
                <a:ext uri="{FF2B5EF4-FFF2-40B4-BE49-F238E27FC236}">
                  <a16:creationId xmlns:a16="http://schemas.microsoft.com/office/drawing/2014/main" id="{6BAD7842-96E2-3B4C-8AD9-1CFD6DE5CE4E}"/>
                </a:ext>
              </a:extLst>
            </p:cNvPr>
            <p:cNvSpPr txBox="1"/>
            <p:nvPr/>
          </p:nvSpPr>
          <p:spPr>
            <a:xfrm>
              <a:off x="2004531" y="1082340"/>
              <a:ext cx="56938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どうが</a:t>
              </a:r>
            </a:p>
          </p:txBody>
        </p:sp>
        <p:sp>
          <p:nvSpPr>
            <p:cNvPr id="25" name="テキスト ボックス 24">
              <a:extLst>
                <a:ext uri="{FF2B5EF4-FFF2-40B4-BE49-F238E27FC236}">
                  <a16:creationId xmlns:a16="http://schemas.microsoft.com/office/drawing/2014/main" id="{74422EE8-1D1D-0947-B4DB-DB12BCF94E1F}"/>
                </a:ext>
              </a:extLst>
            </p:cNvPr>
            <p:cNvSpPr txBox="1"/>
            <p:nvPr/>
          </p:nvSpPr>
          <p:spPr>
            <a:xfrm>
              <a:off x="2112987" y="1638348"/>
              <a:ext cx="56938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どうが</a:t>
              </a:r>
            </a:p>
          </p:txBody>
        </p:sp>
        <p:sp>
          <p:nvSpPr>
            <p:cNvPr id="26" name="テキスト ボックス 25">
              <a:extLst>
                <a:ext uri="{FF2B5EF4-FFF2-40B4-BE49-F238E27FC236}">
                  <a16:creationId xmlns:a16="http://schemas.microsoft.com/office/drawing/2014/main" id="{FF92C85D-8CB7-F94A-8E9F-E968FB96CA83}"/>
                </a:ext>
              </a:extLst>
            </p:cNvPr>
            <p:cNvSpPr txBox="1"/>
            <p:nvPr/>
          </p:nvSpPr>
          <p:spPr>
            <a:xfrm>
              <a:off x="1063549" y="1638348"/>
              <a:ext cx="108234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いちばんひだり</a:t>
              </a:r>
            </a:p>
          </p:txBody>
        </p:sp>
        <p:sp>
          <p:nvSpPr>
            <p:cNvPr id="27" name="テキスト ボックス 26">
              <a:extLst>
                <a:ext uri="{FF2B5EF4-FFF2-40B4-BE49-F238E27FC236}">
                  <a16:creationId xmlns:a16="http://schemas.microsoft.com/office/drawing/2014/main" id="{D4DC9915-ED99-4B4E-9988-E4C25B2BFC9D}"/>
                </a:ext>
              </a:extLst>
            </p:cNvPr>
            <p:cNvSpPr txBox="1"/>
            <p:nvPr/>
          </p:nvSpPr>
          <p:spPr>
            <a:xfrm>
              <a:off x="2606827" y="1082340"/>
              <a:ext cx="44114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はじ</a:t>
              </a:r>
            </a:p>
          </p:txBody>
        </p:sp>
        <p:sp>
          <p:nvSpPr>
            <p:cNvPr id="28" name="テキスト ボックス 27">
              <a:extLst>
                <a:ext uri="{FF2B5EF4-FFF2-40B4-BE49-F238E27FC236}">
                  <a16:creationId xmlns:a16="http://schemas.microsoft.com/office/drawing/2014/main" id="{FDD64CBE-FE0C-4C4C-8664-AD1226A90536}"/>
                </a:ext>
              </a:extLst>
            </p:cNvPr>
            <p:cNvSpPr txBox="1"/>
            <p:nvPr/>
          </p:nvSpPr>
          <p:spPr>
            <a:xfrm>
              <a:off x="1196455" y="1082340"/>
              <a:ext cx="56938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びょう</a:t>
              </a:r>
            </a:p>
          </p:txBody>
        </p:sp>
      </p:grpSp>
      <p:pic>
        <p:nvPicPr>
          <p:cNvPr id="29" name="図 28">
            <a:extLst>
              <a:ext uri="{FF2B5EF4-FFF2-40B4-BE49-F238E27FC236}">
                <a16:creationId xmlns:a16="http://schemas.microsoft.com/office/drawing/2014/main" id="{255256F4-8207-C54B-B194-130E6E4DF5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7518905" y="4246315"/>
            <a:ext cx="1143198" cy="18474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433593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729B777D-B06A-E046-B467-CACBBE35AB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6895" y="1925550"/>
            <a:ext cx="8130209" cy="3230866"/>
          </a:xfrm>
          <a:prstGeom prst="rect">
            <a:avLst/>
          </a:prstGeom>
        </p:spPr>
      </p:pic>
      <p:cxnSp>
        <p:nvCxnSpPr>
          <p:cNvPr id="7" name="直線コネクタ 6">
            <a:extLst>
              <a:ext uri="{FF2B5EF4-FFF2-40B4-BE49-F238E27FC236}">
                <a16:creationId xmlns:a16="http://schemas.microsoft.com/office/drawing/2014/main" id="{AD02B32F-624F-1746-AC0A-7297B52C9772}"/>
              </a:ext>
            </a:extLst>
          </p:cNvPr>
          <p:cNvCxnSpPr>
            <a:cxnSpLocks/>
          </p:cNvCxnSpPr>
          <p:nvPr/>
        </p:nvCxnSpPr>
        <p:spPr>
          <a:xfrm>
            <a:off x="2362240" y="2499274"/>
            <a:ext cx="0" cy="2637264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四角形: 角を丸くする 71">
            <a:extLst>
              <a:ext uri="{FF2B5EF4-FFF2-40B4-BE49-F238E27FC236}">
                <a16:creationId xmlns:a16="http://schemas.microsoft.com/office/drawing/2014/main" id="{EF946DF5-97CB-484A-8368-149EC86AB7BA}"/>
              </a:ext>
            </a:extLst>
          </p:cNvPr>
          <p:cNvSpPr/>
          <p:nvPr/>
        </p:nvSpPr>
        <p:spPr>
          <a:xfrm>
            <a:off x="655986" y="3320605"/>
            <a:ext cx="1706254" cy="923793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sp>
        <p:nvSpPr>
          <p:cNvPr id="9" name="四角形: 角を丸くする 71">
            <a:extLst>
              <a:ext uri="{FF2B5EF4-FFF2-40B4-BE49-F238E27FC236}">
                <a16:creationId xmlns:a16="http://schemas.microsoft.com/office/drawing/2014/main" id="{1DDF99DA-03BF-4A40-9C3D-9284ADB42B00}"/>
              </a:ext>
            </a:extLst>
          </p:cNvPr>
          <p:cNvSpPr/>
          <p:nvPr/>
        </p:nvSpPr>
        <p:spPr>
          <a:xfrm>
            <a:off x="2863393" y="3356009"/>
            <a:ext cx="5545111" cy="923793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cxnSp>
        <p:nvCxnSpPr>
          <p:cNvPr id="10" name="直線コネクタ 9">
            <a:extLst>
              <a:ext uri="{FF2B5EF4-FFF2-40B4-BE49-F238E27FC236}">
                <a16:creationId xmlns:a16="http://schemas.microsoft.com/office/drawing/2014/main" id="{1621F2F2-EDB8-6246-A050-E387A7F14CF4}"/>
              </a:ext>
            </a:extLst>
          </p:cNvPr>
          <p:cNvCxnSpPr>
            <a:cxnSpLocks/>
          </p:cNvCxnSpPr>
          <p:nvPr/>
        </p:nvCxnSpPr>
        <p:spPr>
          <a:xfrm>
            <a:off x="2863394" y="2499274"/>
            <a:ext cx="0" cy="2637264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E0F5E0DA-CEC8-BB45-A2AC-7CCDF8413BC9}"/>
              </a:ext>
            </a:extLst>
          </p:cNvPr>
          <p:cNvGrpSpPr/>
          <p:nvPr/>
        </p:nvGrpSpPr>
        <p:grpSpPr>
          <a:xfrm>
            <a:off x="1707272" y="3472"/>
            <a:ext cx="5472973" cy="1862048"/>
            <a:chOff x="1707272" y="3472"/>
            <a:chExt cx="5472973" cy="1862048"/>
          </a:xfrm>
        </p:grpSpPr>
        <p:sp>
          <p:nvSpPr>
            <p:cNvPr id="4" name="テキスト ボックス 3">
              <a:extLst>
                <a:ext uri="{FF2B5EF4-FFF2-40B4-BE49-F238E27FC236}">
                  <a16:creationId xmlns:a16="http://schemas.microsoft.com/office/drawing/2014/main" id="{32091B9E-7D5F-A444-8684-5D5C8837F6E8}"/>
                </a:ext>
              </a:extLst>
            </p:cNvPr>
            <p:cNvSpPr txBox="1"/>
            <p:nvPr/>
          </p:nvSpPr>
          <p:spPr>
            <a:xfrm>
              <a:off x="1707272" y="3472"/>
              <a:ext cx="5472973" cy="18620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2000">
                  <a:latin typeface="Meiryo" panose="020B0604030504040204" pitchFamily="34" charset="-128"/>
                </a:rPr>
                <a:t>同様に、他の素材もカットしていきます。</a:t>
              </a:r>
              <a:endParaRPr kumimoji="1" lang="en-US" altLang="ja-JP" sz="2000" dirty="0">
                <a:latin typeface="Meiryo" panose="020B0604030504040204" pitchFamily="34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2000">
                  <a:latin typeface="Meiryo" panose="020B0604030504040204" pitchFamily="34" charset="-128"/>
                </a:rPr>
                <a:t>「</a:t>
              </a:r>
              <a:r>
                <a:rPr kumimoji="1" lang="en-US" altLang="ja-JP" sz="2000" b="1" dirty="0">
                  <a:solidFill>
                    <a:schemeClr val="accent4"/>
                  </a:solidFill>
                  <a:latin typeface="Meiryo" panose="020B0604030504040204" pitchFamily="34" charset="-128"/>
                </a:rPr>
                <a:t>People-39836</a:t>
              </a:r>
              <a:r>
                <a:rPr kumimoji="1" lang="ja-JP" altLang="en-US" sz="2000">
                  <a:latin typeface="Meiryo" panose="020B0604030504040204" pitchFamily="34" charset="-128"/>
                </a:rPr>
                <a:t>」も</a:t>
              </a:r>
              <a:endParaRPr kumimoji="1" lang="en-US" altLang="ja-JP" sz="2000" dirty="0">
                <a:latin typeface="Meiryo" panose="020B0604030504040204" pitchFamily="34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2000" b="1">
                  <a:solidFill>
                    <a:schemeClr val="accent4"/>
                  </a:solidFill>
                  <a:latin typeface="Meiryo" panose="020B0604030504040204" pitchFamily="34" charset="-128"/>
                </a:rPr>
                <a:t>真ん中あたりを</a:t>
              </a:r>
              <a:r>
                <a:rPr kumimoji="1" lang="en-US" altLang="ja-JP" sz="2000" b="1" dirty="0">
                  <a:solidFill>
                    <a:schemeClr val="accent4"/>
                  </a:solidFill>
                  <a:latin typeface="Meiryo" panose="020B0604030504040204" pitchFamily="34" charset="-128"/>
                </a:rPr>
                <a:t>2</a:t>
              </a:r>
              <a:r>
                <a:rPr kumimoji="1" lang="ja-JP" altLang="en-US" sz="2000" b="1">
                  <a:solidFill>
                    <a:schemeClr val="accent4"/>
                  </a:solidFill>
                  <a:latin typeface="Meiryo" panose="020B0604030504040204" pitchFamily="34" charset="-128"/>
                </a:rPr>
                <a:t>秒残るようにカット</a:t>
              </a:r>
              <a:r>
                <a:rPr kumimoji="1" lang="ja-JP" altLang="en-US" sz="2000">
                  <a:latin typeface="Meiryo" panose="020B0604030504040204" pitchFamily="34" charset="-128"/>
                </a:rPr>
                <a:t>します。</a:t>
              </a:r>
              <a:endParaRPr kumimoji="1" lang="en-US" altLang="ja-JP" sz="2000" dirty="0">
                <a:latin typeface="Meiryo" panose="020B0604030504040204" pitchFamily="34" charset="-128"/>
              </a:endParaRPr>
            </a:p>
          </p:txBody>
        </p:sp>
        <p:sp>
          <p:nvSpPr>
            <p:cNvPr id="23" name="テキスト ボックス 22">
              <a:extLst>
                <a:ext uri="{FF2B5EF4-FFF2-40B4-BE49-F238E27FC236}">
                  <a16:creationId xmlns:a16="http://schemas.microsoft.com/office/drawing/2014/main" id="{5B8833AD-23FB-E540-BD65-DC98C16609B0}"/>
                </a:ext>
              </a:extLst>
            </p:cNvPr>
            <p:cNvSpPr txBox="1"/>
            <p:nvPr/>
          </p:nvSpPr>
          <p:spPr>
            <a:xfrm>
              <a:off x="3303992" y="88704"/>
              <a:ext cx="56938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そざい</a:t>
              </a:r>
            </a:p>
          </p:txBody>
        </p:sp>
        <p:sp>
          <p:nvSpPr>
            <p:cNvPr id="24" name="テキスト ボックス 23">
              <a:extLst>
                <a:ext uri="{FF2B5EF4-FFF2-40B4-BE49-F238E27FC236}">
                  <a16:creationId xmlns:a16="http://schemas.microsoft.com/office/drawing/2014/main" id="{12E3CC18-7E44-0443-9C2E-B2D0D7A5D26E}"/>
                </a:ext>
              </a:extLst>
            </p:cNvPr>
            <p:cNvSpPr txBox="1"/>
            <p:nvPr/>
          </p:nvSpPr>
          <p:spPr>
            <a:xfrm>
              <a:off x="1774948" y="1284616"/>
              <a:ext cx="3129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solidFill>
                    <a:schemeClr val="accent4"/>
                  </a:solidFill>
                  <a:latin typeface="Meiryo" panose="020B0604030504040204" pitchFamily="34" charset="-128"/>
                  <a:ea typeface="Meiryo" panose="020B0604030504040204" pitchFamily="34" charset="-128"/>
                </a:rPr>
                <a:t>ま</a:t>
              </a:r>
            </a:p>
          </p:txBody>
        </p:sp>
        <p:sp>
          <p:nvSpPr>
            <p:cNvPr id="25" name="テキスト ボックス 24">
              <a:extLst>
                <a:ext uri="{FF2B5EF4-FFF2-40B4-BE49-F238E27FC236}">
                  <a16:creationId xmlns:a16="http://schemas.microsoft.com/office/drawing/2014/main" id="{3E2221A9-451C-9347-9097-4B1CC8992AE4}"/>
                </a:ext>
              </a:extLst>
            </p:cNvPr>
            <p:cNvSpPr txBox="1"/>
            <p:nvPr/>
          </p:nvSpPr>
          <p:spPr>
            <a:xfrm>
              <a:off x="2226617" y="1284616"/>
              <a:ext cx="44114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solidFill>
                    <a:schemeClr val="accent4"/>
                  </a:solidFill>
                  <a:latin typeface="Meiryo" panose="020B0604030504040204" pitchFamily="34" charset="-128"/>
                  <a:ea typeface="Meiryo" panose="020B0604030504040204" pitchFamily="34" charset="-128"/>
                </a:rPr>
                <a:t>なか</a:t>
              </a:r>
            </a:p>
          </p:txBody>
        </p:sp>
        <p:sp>
          <p:nvSpPr>
            <p:cNvPr id="26" name="テキスト ボックス 25">
              <a:extLst>
                <a:ext uri="{FF2B5EF4-FFF2-40B4-BE49-F238E27FC236}">
                  <a16:creationId xmlns:a16="http://schemas.microsoft.com/office/drawing/2014/main" id="{DA634C37-FC1C-7442-8F2D-7928D07D85DE}"/>
                </a:ext>
              </a:extLst>
            </p:cNvPr>
            <p:cNvSpPr txBox="1"/>
            <p:nvPr/>
          </p:nvSpPr>
          <p:spPr>
            <a:xfrm>
              <a:off x="3588685" y="1284616"/>
              <a:ext cx="56938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solidFill>
                    <a:schemeClr val="accent4"/>
                  </a:solidFill>
                  <a:latin typeface="Meiryo" panose="020B0604030504040204" pitchFamily="34" charset="-128"/>
                  <a:ea typeface="Meiryo" panose="020B0604030504040204" pitchFamily="34" charset="-128"/>
                </a:rPr>
                <a:t>びょう</a:t>
              </a:r>
            </a:p>
          </p:txBody>
        </p:sp>
        <p:sp>
          <p:nvSpPr>
            <p:cNvPr id="27" name="テキスト ボックス 26">
              <a:extLst>
                <a:ext uri="{FF2B5EF4-FFF2-40B4-BE49-F238E27FC236}">
                  <a16:creationId xmlns:a16="http://schemas.microsoft.com/office/drawing/2014/main" id="{784581F0-BEA9-B14E-8C30-A06EA6AD0AC8}"/>
                </a:ext>
              </a:extLst>
            </p:cNvPr>
            <p:cNvSpPr txBox="1"/>
            <p:nvPr/>
          </p:nvSpPr>
          <p:spPr>
            <a:xfrm>
              <a:off x="3955822" y="1284616"/>
              <a:ext cx="44114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solidFill>
                    <a:schemeClr val="accent4"/>
                  </a:solidFill>
                  <a:latin typeface="Meiryo" panose="020B0604030504040204" pitchFamily="34" charset="-128"/>
                  <a:ea typeface="Meiryo" panose="020B0604030504040204" pitchFamily="34" charset="-128"/>
                </a:rPr>
                <a:t>のこ</a:t>
              </a:r>
            </a:p>
          </p:txBody>
        </p:sp>
        <p:sp>
          <p:nvSpPr>
            <p:cNvPr id="28" name="テキスト ボックス 27">
              <a:extLst>
                <a:ext uri="{FF2B5EF4-FFF2-40B4-BE49-F238E27FC236}">
                  <a16:creationId xmlns:a16="http://schemas.microsoft.com/office/drawing/2014/main" id="{934092D4-E324-7B44-97FD-74D457A7C1DF}"/>
                </a:ext>
              </a:extLst>
            </p:cNvPr>
            <p:cNvSpPr txBox="1"/>
            <p:nvPr/>
          </p:nvSpPr>
          <p:spPr>
            <a:xfrm>
              <a:off x="1774948" y="88704"/>
              <a:ext cx="69762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どうよう</a:t>
              </a:r>
            </a:p>
          </p:txBody>
        </p:sp>
        <p:sp>
          <p:nvSpPr>
            <p:cNvPr id="29" name="テキスト ボックス 28">
              <a:extLst>
                <a:ext uri="{FF2B5EF4-FFF2-40B4-BE49-F238E27FC236}">
                  <a16:creationId xmlns:a16="http://schemas.microsoft.com/office/drawing/2014/main" id="{BA5C1D01-98EE-5640-BF41-534D6289E89E}"/>
                </a:ext>
              </a:extLst>
            </p:cNvPr>
            <p:cNvSpPr txBox="1"/>
            <p:nvPr/>
          </p:nvSpPr>
          <p:spPr>
            <a:xfrm>
              <a:off x="2691157" y="88704"/>
              <a:ext cx="44114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ほか</a:t>
              </a:r>
            </a:p>
          </p:txBody>
        </p:sp>
      </p:grpSp>
      <p:grpSp>
        <p:nvGrpSpPr>
          <p:cNvPr id="30" name="グループ化 29">
            <a:extLst>
              <a:ext uri="{FF2B5EF4-FFF2-40B4-BE49-F238E27FC236}">
                <a16:creationId xmlns:a16="http://schemas.microsoft.com/office/drawing/2014/main" id="{4CB40CB0-7403-DF45-9CA8-DA36C5308E1A}"/>
              </a:ext>
            </a:extLst>
          </p:cNvPr>
          <p:cNvGrpSpPr/>
          <p:nvPr/>
        </p:nvGrpSpPr>
        <p:grpSpPr>
          <a:xfrm>
            <a:off x="5250516" y="2581922"/>
            <a:ext cx="1044998" cy="564742"/>
            <a:chOff x="6270202" y="2729786"/>
            <a:chExt cx="1044998" cy="564742"/>
          </a:xfrm>
        </p:grpSpPr>
        <p:grpSp>
          <p:nvGrpSpPr>
            <p:cNvPr id="31" name="グループ化 30">
              <a:extLst>
                <a:ext uri="{FF2B5EF4-FFF2-40B4-BE49-F238E27FC236}">
                  <a16:creationId xmlns:a16="http://schemas.microsoft.com/office/drawing/2014/main" id="{6803FF83-3478-8740-B8C7-F99A5C4C0F2C}"/>
                </a:ext>
              </a:extLst>
            </p:cNvPr>
            <p:cNvGrpSpPr/>
            <p:nvPr/>
          </p:nvGrpSpPr>
          <p:grpSpPr>
            <a:xfrm>
              <a:off x="6270202" y="2729786"/>
              <a:ext cx="1044998" cy="564742"/>
              <a:chOff x="2991639" y="705694"/>
              <a:chExt cx="4034034" cy="564742"/>
            </a:xfrm>
          </p:grpSpPr>
          <p:sp>
            <p:nvSpPr>
              <p:cNvPr id="33" name="吹き出し: 角を丸めた四角形 19">
                <a:extLst>
                  <a:ext uri="{FF2B5EF4-FFF2-40B4-BE49-F238E27FC236}">
                    <a16:creationId xmlns:a16="http://schemas.microsoft.com/office/drawing/2014/main" id="{BB978B37-63E4-E84E-B26C-9014676BCFF4}"/>
                  </a:ext>
                </a:extLst>
              </p:cNvPr>
              <p:cNvSpPr/>
              <p:nvPr/>
            </p:nvSpPr>
            <p:spPr>
              <a:xfrm>
                <a:off x="2991639" y="727905"/>
                <a:ext cx="3723350" cy="542531"/>
              </a:xfrm>
              <a:prstGeom prst="wedgeRoundRectCallout">
                <a:avLst>
                  <a:gd name="adj1" fmla="val -31534"/>
                  <a:gd name="adj2" fmla="val 75629"/>
                  <a:gd name="adj3" fmla="val 16667"/>
                </a:avLst>
              </a:prstGeom>
              <a:solidFill>
                <a:schemeClr val="bg1"/>
              </a:solidFill>
              <a:ln w="190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  <a:latin typeface="Meiryo" panose="020B0604030504040204" pitchFamily="34" charset="-128"/>
                </a:endParaRPr>
              </a:p>
            </p:txBody>
          </p:sp>
          <p:sp>
            <p:nvSpPr>
              <p:cNvPr id="34" name="テキスト ボックス 33">
                <a:extLst>
                  <a:ext uri="{FF2B5EF4-FFF2-40B4-BE49-F238E27FC236}">
                    <a16:creationId xmlns:a16="http://schemas.microsoft.com/office/drawing/2014/main" id="{9C5A803B-5230-C044-9855-2E0532138AF0}"/>
                  </a:ext>
                </a:extLst>
              </p:cNvPr>
              <p:cNvSpPr txBox="1"/>
              <p:nvPr/>
            </p:nvSpPr>
            <p:spPr>
              <a:xfrm>
                <a:off x="3108993" y="705694"/>
                <a:ext cx="391668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endParaRPr kumimoji="1" lang="en-US" altLang="ja-JP" sz="1600" dirty="0">
                  <a:latin typeface="Meiryo" panose="020B0604030504040204" pitchFamily="34" charset="-128"/>
                </a:endParaRPr>
              </a:p>
            </p:txBody>
          </p:sp>
        </p:grpSp>
        <p:sp>
          <p:nvSpPr>
            <p:cNvPr id="32" name="テキスト ボックス 31">
              <a:extLst>
                <a:ext uri="{FF2B5EF4-FFF2-40B4-BE49-F238E27FC236}">
                  <a16:creationId xmlns:a16="http://schemas.microsoft.com/office/drawing/2014/main" id="{3779D7CB-98C6-EC40-A6CE-D6E66A6C0C12}"/>
                </a:ext>
              </a:extLst>
            </p:cNvPr>
            <p:cNvSpPr txBox="1"/>
            <p:nvPr/>
          </p:nvSpPr>
          <p:spPr>
            <a:xfrm>
              <a:off x="6300602" y="2838841"/>
              <a:ext cx="954059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ja-JP" altLang="en-US">
                  <a:latin typeface="Meiryo" panose="020B0604030504040204" pitchFamily="34" charset="-128"/>
                </a:rPr>
                <a:t>カット</a:t>
              </a:r>
            </a:p>
          </p:txBody>
        </p:sp>
      </p:grpSp>
      <p:grpSp>
        <p:nvGrpSpPr>
          <p:cNvPr id="35" name="グループ化 34">
            <a:extLst>
              <a:ext uri="{FF2B5EF4-FFF2-40B4-BE49-F238E27FC236}">
                <a16:creationId xmlns:a16="http://schemas.microsoft.com/office/drawing/2014/main" id="{7E39F7A0-58D0-5543-937A-0ECC5499A620}"/>
              </a:ext>
            </a:extLst>
          </p:cNvPr>
          <p:cNvGrpSpPr/>
          <p:nvPr/>
        </p:nvGrpSpPr>
        <p:grpSpPr>
          <a:xfrm>
            <a:off x="995273" y="2581922"/>
            <a:ext cx="1044998" cy="564742"/>
            <a:chOff x="6270202" y="2729786"/>
            <a:chExt cx="1044998" cy="564742"/>
          </a:xfrm>
        </p:grpSpPr>
        <p:grpSp>
          <p:nvGrpSpPr>
            <p:cNvPr id="36" name="グループ化 35">
              <a:extLst>
                <a:ext uri="{FF2B5EF4-FFF2-40B4-BE49-F238E27FC236}">
                  <a16:creationId xmlns:a16="http://schemas.microsoft.com/office/drawing/2014/main" id="{5742941B-1132-014C-8982-E28430334943}"/>
                </a:ext>
              </a:extLst>
            </p:cNvPr>
            <p:cNvGrpSpPr/>
            <p:nvPr/>
          </p:nvGrpSpPr>
          <p:grpSpPr>
            <a:xfrm>
              <a:off x="6270202" y="2729786"/>
              <a:ext cx="1044998" cy="564742"/>
              <a:chOff x="2991639" y="705694"/>
              <a:chExt cx="4034034" cy="564742"/>
            </a:xfrm>
          </p:grpSpPr>
          <p:sp>
            <p:nvSpPr>
              <p:cNvPr id="38" name="吹き出し: 角を丸めた四角形 19">
                <a:extLst>
                  <a:ext uri="{FF2B5EF4-FFF2-40B4-BE49-F238E27FC236}">
                    <a16:creationId xmlns:a16="http://schemas.microsoft.com/office/drawing/2014/main" id="{A90260D4-F23C-9046-8F88-871BC48D8DCF}"/>
                  </a:ext>
                </a:extLst>
              </p:cNvPr>
              <p:cNvSpPr/>
              <p:nvPr/>
            </p:nvSpPr>
            <p:spPr>
              <a:xfrm>
                <a:off x="2991639" y="727905"/>
                <a:ext cx="3723350" cy="542531"/>
              </a:xfrm>
              <a:prstGeom prst="wedgeRoundRectCallout">
                <a:avLst>
                  <a:gd name="adj1" fmla="val -1650"/>
                  <a:gd name="adj2" fmla="val 66469"/>
                  <a:gd name="adj3" fmla="val 16667"/>
                </a:avLst>
              </a:prstGeom>
              <a:solidFill>
                <a:schemeClr val="bg1"/>
              </a:solidFill>
              <a:ln w="190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  <a:latin typeface="Meiryo" panose="020B0604030504040204" pitchFamily="34" charset="-128"/>
                </a:endParaRPr>
              </a:p>
            </p:txBody>
          </p:sp>
          <p:sp>
            <p:nvSpPr>
              <p:cNvPr id="39" name="テキスト ボックス 38">
                <a:extLst>
                  <a:ext uri="{FF2B5EF4-FFF2-40B4-BE49-F238E27FC236}">
                    <a16:creationId xmlns:a16="http://schemas.microsoft.com/office/drawing/2014/main" id="{8183207E-6758-1946-A3EA-69C605B65CF9}"/>
                  </a:ext>
                </a:extLst>
              </p:cNvPr>
              <p:cNvSpPr txBox="1"/>
              <p:nvPr/>
            </p:nvSpPr>
            <p:spPr>
              <a:xfrm>
                <a:off x="3108993" y="705694"/>
                <a:ext cx="391668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endParaRPr kumimoji="1" lang="en-US" altLang="ja-JP" sz="1600" dirty="0">
                  <a:latin typeface="Meiryo" panose="020B0604030504040204" pitchFamily="34" charset="-128"/>
                </a:endParaRPr>
              </a:p>
            </p:txBody>
          </p:sp>
        </p:grpSp>
        <p:sp>
          <p:nvSpPr>
            <p:cNvPr id="37" name="テキスト ボックス 36">
              <a:extLst>
                <a:ext uri="{FF2B5EF4-FFF2-40B4-BE49-F238E27FC236}">
                  <a16:creationId xmlns:a16="http://schemas.microsoft.com/office/drawing/2014/main" id="{F52CF358-F0B3-3041-9AD4-28241C795178}"/>
                </a:ext>
              </a:extLst>
            </p:cNvPr>
            <p:cNvSpPr txBox="1"/>
            <p:nvPr/>
          </p:nvSpPr>
          <p:spPr>
            <a:xfrm>
              <a:off x="6300602" y="2838841"/>
              <a:ext cx="954059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ja-JP" altLang="en-US">
                  <a:latin typeface="Meiryo" panose="020B0604030504040204" pitchFamily="34" charset="-128"/>
                </a:rPr>
                <a:t>カット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6369399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B0670826-9FCF-BD4E-9AC4-3BDFBA0A91A4}"/>
              </a:ext>
            </a:extLst>
          </p:cNvPr>
          <p:cNvGrpSpPr/>
          <p:nvPr/>
        </p:nvGrpSpPr>
        <p:grpSpPr>
          <a:xfrm>
            <a:off x="661531" y="2157276"/>
            <a:ext cx="7820937" cy="4300949"/>
            <a:chOff x="541959" y="1739833"/>
            <a:chExt cx="7820937" cy="4300949"/>
          </a:xfrm>
        </p:grpSpPr>
        <p:pic>
          <p:nvPicPr>
            <p:cNvPr id="3" name="図 2">
              <a:extLst>
                <a:ext uri="{FF2B5EF4-FFF2-40B4-BE49-F238E27FC236}">
                  <a16:creationId xmlns:a16="http://schemas.microsoft.com/office/drawing/2014/main" id="{248C750F-1762-F845-B93E-CC43DE6A74B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41959" y="1739833"/>
              <a:ext cx="7820937" cy="4300949"/>
            </a:xfrm>
            <a:prstGeom prst="rect">
              <a:avLst/>
            </a:prstGeom>
          </p:spPr>
        </p:pic>
        <p:sp>
          <p:nvSpPr>
            <p:cNvPr id="7" name="四角形: 角を丸くする 71">
              <a:extLst>
                <a:ext uri="{FF2B5EF4-FFF2-40B4-BE49-F238E27FC236}">
                  <a16:creationId xmlns:a16="http://schemas.microsoft.com/office/drawing/2014/main" id="{42BD89C0-AF56-A443-AFF0-0F25CAFB81CE}"/>
                </a:ext>
              </a:extLst>
            </p:cNvPr>
            <p:cNvSpPr/>
            <p:nvPr/>
          </p:nvSpPr>
          <p:spPr>
            <a:xfrm>
              <a:off x="1152941" y="3340342"/>
              <a:ext cx="834886" cy="923793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  <a:latin typeface="Meiryo" panose="020B0604030504040204" pitchFamily="34" charset="-128"/>
              </a:endParaRPr>
            </a:p>
          </p:txBody>
        </p:sp>
        <p:sp>
          <p:nvSpPr>
            <p:cNvPr id="8" name="四角形: 角を丸くする 71">
              <a:extLst>
                <a:ext uri="{FF2B5EF4-FFF2-40B4-BE49-F238E27FC236}">
                  <a16:creationId xmlns:a16="http://schemas.microsoft.com/office/drawing/2014/main" id="{4C187FFE-9935-C346-9B7D-C33FCDD3D1FC}"/>
                </a:ext>
              </a:extLst>
            </p:cNvPr>
            <p:cNvSpPr/>
            <p:nvPr/>
          </p:nvSpPr>
          <p:spPr>
            <a:xfrm>
              <a:off x="4555436" y="3340342"/>
              <a:ext cx="834886" cy="923793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  <a:latin typeface="Meiryo" panose="020B0604030504040204" pitchFamily="34" charset="-128"/>
              </a:endParaRPr>
            </a:p>
          </p:txBody>
        </p:sp>
        <p:sp>
          <p:nvSpPr>
            <p:cNvPr id="9" name="右矢印 8">
              <a:extLst>
                <a:ext uri="{FF2B5EF4-FFF2-40B4-BE49-F238E27FC236}">
                  <a16:creationId xmlns:a16="http://schemas.microsoft.com/office/drawing/2014/main" id="{6579BE3C-FF56-4C45-B4A2-60DC78789E7C}"/>
                </a:ext>
              </a:extLst>
            </p:cNvPr>
            <p:cNvSpPr/>
            <p:nvPr/>
          </p:nvSpPr>
          <p:spPr>
            <a:xfrm rot="10800000">
              <a:off x="2798091" y="3552309"/>
              <a:ext cx="947080" cy="675995"/>
            </a:xfrm>
            <a:prstGeom prst="rightArrow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11" name="グループ化 10">
            <a:extLst>
              <a:ext uri="{FF2B5EF4-FFF2-40B4-BE49-F238E27FC236}">
                <a16:creationId xmlns:a16="http://schemas.microsoft.com/office/drawing/2014/main" id="{BF5B73C1-E4E4-034B-AF56-942CE5F3C774}"/>
              </a:ext>
            </a:extLst>
          </p:cNvPr>
          <p:cNvGrpSpPr/>
          <p:nvPr/>
        </p:nvGrpSpPr>
        <p:grpSpPr>
          <a:xfrm>
            <a:off x="1167955" y="4953906"/>
            <a:ext cx="6600983" cy="1692565"/>
            <a:chOff x="879721" y="1160462"/>
            <a:chExt cx="6600983" cy="1692565"/>
          </a:xfrm>
        </p:grpSpPr>
        <p:pic>
          <p:nvPicPr>
            <p:cNvPr id="12" name="図 11">
              <a:extLst>
                <a:ext uri="{FF2B5EF4-FFF2-40B4-BE49-F238E27FC236}">
                  <a16:creationId xmlns:a16="http://schemas.microsoft.com/office/drawing/2014/main" id="{CCA25A56-1E79-0746-95AB-F5D5A47DF74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418609" y="1160462"/>
              <a:ext cx="1062095" cy="1692565"/>
            </a:xfrm>
            <a:prstGeom prst="rect">
              <a:avLst/>
            </a:prstGeom>
          </p:spPr>
        </p:pic>
        <p:grpSp>
          <p:nvGrpSpPr>
            <p:cNvPr id="13" name="グループ化 12">
              <a:extLst>
                <a:ext uri="{FF2B5EF4-FFF2-40B4-BE49-F238E27FC236}">
                  <a16:creationId xmlns:a16="http://schemas.microsoft.com/office/drawing/2014/main" id="{E1737FE8-A1C7-5545-9AE2-EEA42A5B6A43}"/>
                </a:ext>
              </a:extLst>
            </p:cNvPr>
            <p:cNvGrpSpPr/>
            <p:nvPr/>
          </p:nvGrpSpPr>
          <p:grpSpPr>
            <a:xfrm>
              <a:off x="879721" y="1450125"/>
              <a:ext cx="5374062" cy="1131079"/>
              <a:chOff x="2375452" y="919958"/>
              <a:chExt cx="3203090" cy="1799599"/>
            </a:xfrm>
          </p:grpSpPr>
          <p:grpSp>
            <p:nvGrpSpPr>
              <p:cNvPr id="22" name="グループ化 21">
                <a:extLst>
                  <a:ext uri="{FF2B5EF4-FFF2-40B4-BE49-F238E27FC236}">
                    <a16:creationId xmlns:a16="http://schemas.microsoft.com/office/drawing/2014/main" id="{01BDC656-27AE-DD44-AE66-5AF3EED3A099}"/>
                  </a:ext>
                </a:extLst>
              </p:cNvPr>
              <p:cNvGrpSpPr/>
              <p:nvPr/>
            </p:nvGrpSpPr>
            <p:grpSpPr>
              <a:xfrm>
                <a:off x="2375452" y="983888"/>
                <a:ext cx="3203090" cy="1621147"/>
                <a:chOff x="2991639" y="705694"/>
                <a:chExt cx="3826279" cy="1621147"/>
              </a:xfrm>
            </p:grpSpPr>
            <p:sp>
              <p:nvSpPr>
                <p:cNvPr id="24" name="吹き出し: 角を丸めた四角形 19">
                  <a:extLst>
                    <a:ext uri="{FF2B5EF4-FFF2-40B4-BE49-F238E27FC236}">
                      <a16:creationId xmlns:a16="http://schemas.microsoft.com/office/drawing/2014/main" id="{D279B50F-F33F-364F-8C58-C9971FB96017}"/>
                    </a:ext>
                  </a:extLst>
                </p:cNvPr>
                <p:cNvSpPr/>
                <p:nvPr/>
              </p:nvSpPr>
              <p:spPr>
                <a:xfrm>
                  <a:off x="2991639" y="727905"/>
                  <a:ext cx="3723350" cy="1598936"/>
                </a:xfrm>
                <a:prstGeom prst="wedgeRoundRectCallout">
                  <a:avLst>
                    <a:gd name="adj1" fmla="val 53788"/>
                    <a:gd name="adj2" fmla="val 18302"/>
                    <a:gd name="adj3" fmla="val 16667"/>
                  </a:avLst>
                </a:prstGeom>
                <a:solidFill>
                  <a:schemeClr val="bg1"/>
                </a:solidFill>
                <a:ln w="19050" cap="flat" cmpd="sng" algn="ctr">
                  <a:solidFill>
                    <a:schemeClr val="accent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accent2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5" name="テキスト ボックス 24">
                  <a:extLst>
                    <a:ext uri="{FF2B5EF4-FFF2-40B4-BE49-F238E27FC236}">
                      <a16:creationId xmlns:a16="http://schemas.microsoft.com/office/drawing/2014/main" id="{46F37782-F5FC-B04C-8D12-FDCDE2950473}"/>
                    </a:ext>
                  </a:extLst>
                </p:cNvPr>
                <p:cNvSpPr txBox="1"/>
                <p:nvPr/>
              </p:nvSpPr>
              <p:spPr>
                <a:xfrm>
                  <a:off x="3108993" y="705694"/>
                  <a:ext cx="3708925" cy="523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lnSpc>
                      <a:spcPct val="200000"/>
                    </a:lnSpc>
                  </a:pPr>
                  <a:endParaRPr kumimoji="1" lang="en-US" altLang="ja-JP" sz="1600" dirty="0">
                    <a:latin typeface="Meiryo" panose="020B0604030504040204" pitchFamily="34" charset="-128"/>
                    <a:ea typeface="Meiryo" panose="020B0604030504040204" pitchFamily="34" charset="-128"/>
                  </a:endParaRPr>
                </a:p>
              </p:txBody>
            </p:sp>
          </p:grpSp>
          <p:sp>
            <p:nvSpPr>
              <p:cNvPr id="23" name="テキスト ボックス 22">
                <a:extLst>
                  <a:ext uri="{FF2B5EF4-FFF2-40B4-BE49-F238E27FC236}">
                    <a16:creationId xmlns:a16="http://schemas.microsoft.com/office/drawing/2014/main" id="{298659C8-E5FC-8B47-BCC2-2D8AD88FF8FA}"/>
                  </a:ext>
                </a:extLst>
              </p:cNvPr>
              <p:cNvSpPr txBox="1"/>
              <p:nvPr/>
            </p:nvSpPr>
            <p:spPr>
              <a:xfrm>
                <a:off x="2473693" y="919958"/>
                <a:ext cx="3018684" cy="179959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kumimoji="1" lang="ja-JP" altLang="en-US">
                    <a:latin typeface="Meiryo" panose="020B0604030504040204" pitchFamily="34" charset="-128"/>
                  </a:rPr>
                  <a:t>これで一つ目の映像が終わったら</a:t>
                </a:r>
                <a:endParaRPr kumimoji="1" lang="en-US" altLang="ja-JP" dirty="0">
                  <a:latin typeface="Meiryo" panose="020B0604030504040204" pitchFamily="34" charset="-128"/>
                </a:endParaRPr>
              </a:p>
              <a:p>
                <a:pPr>
                  <a:lnSpc>
                    <a:spcPct val="200000"/>
                  </a:lnSpc>
                </a:pPr>
                <a:r>
                  <a:rPr kumimoji="1" lang="ja-JP" altLang="en-US">
                    <a:latin typeface="Meiryo" panose="020B0604030504040204" pitchFamily="34" charset="-128"/>
                  </a:rPr>
                  <a:t>すぐに二つ目の映像が始まるようになったよ！</a:t>
                </a:r>
                <a:endParaRPr kumimoji="1" lang="en-US" altLang="ja-JP" dirty="0">
                  <a:latin typeface="Meiryo" panose="020B0604030504040204" pitchFamily="34" charset="-128"/>
                </a:endParaRPr>
              </a:p>
            </p:txBody>
          </p:sp>
        </p:grpSp>
        <p:sp>
          <p:nvSpPr>
            <p:cNvPr id="14" name="テキスト ボックス 13">
              <a:extLst>
                <a:ext uri="{FF2B5EF4-FFF2-40B4-BE49-F238E27FC236}">
                  <a16:creationId xmlns:a16="http://schemas.microsoft.com/office/drawing/2014/main" id="{BF5A801B-8CFF-9A44-80A7-789EFED5D16E}"/>
                </a:ext>
              </a:extLst>
            </p:cNvPr>
            <p:cNvSpPr txBox="1"/>
            <p:nvPr/>
          </p:nvSpPr>
          <p:spPr>
            <a:xfrm>
              <a:off x="2230845" y="1503200"/>
              <a:ext cx="3129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め</a:t>
              </a:r>
            </a:p>
          </p:txBody>
        </p:sp>
        <p:sp>
          <p:nvSpPr>
            <p:cNvPr id="15" name="テキスト ボックス 14">
              <a:extLst>
                <a:ext uri="{FF2B5EF4-FFF2-40B4-BE49-F238E27FC236}">
                  <a16:creationId xmlns:a16="http://schemas.microsoft.com/office/drawing/2014/main" id="{EF32F55E-BF44-5144-BC44-5E606FC2500F}"/>
                </a:ext>
              </a:extLst>
            </p:cNvPr>
            <p:cNvSpPr txBox="1"/>
            <p:nvPr/>
          </p:nvSpPr>
          <p:spPr>
            <a:xfrm>
              <a:off x="2230845" y="2068152"/>
              <a:ext cx="3129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め</a:t>
              </a:r>
            </a:p>
          </p:txBody>
        </p:sp>
        <p:sp>
          <p:nvSpPr>
            <p:cNvPr id="16" name="テキスト ボックス 15">
              <a:extLst>
                <a:ext uri="{FF2B5EF4-FFF2-40B4-BE49-F238E27FC236}">
                  <a16:creationId xmlns:a16="http://schemas.microsoft.com/office/drawing/2014/main" id="{8BB8360D-91BD-094A-98A0-19D3E252B006}"/>
                </a:ext>
              </a:extLst>
            </p:cNvPr>
            <p:cNvSpPr txBox="1"/>
            <p:nvPr/>
          </p:nvSpPr>
          <p:spPr>
            <a:xfrm>
              <a:off x="1707286" y="1490306"/>
              <a:ext cx="44114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ひと</a:t>
              </a:r>
            </a:p>
          </p:txBody>
        </p:sp>
        <p:sp>
          <p:nvSpPr>
            <p:cNvPr id="17" name="テキスト ボックス 16">
              <a:extLst>
                <a:ext uri="{FF2B5EF4-FFF2-40B4-BE49-F238E27FC236}">
                  <a16:creationId xmlns:a16="http://schemas.microsoft.com/office/drawing/2014/main" id="{964124FB-0083-D942-BBA5-48A543852341}"/>
                </a:ext>
              </a:extLst>
            </p:cNvPr>
            <p:cNvSpPr txBox="1"/>
            <p:nvPr/>
          </p:nvSpPr>
          <p:spPr>
            <a:xfrm>
              <a:off x="1707286" y="2059344"/>
              <a:ext cx="44114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ふた</a:t>
              </a:r>
            </a:p>
          </p:txBody>
        </p:sp>
        <p:sp>
          <p:nvSpPr>
            <p:cNvPr id="18" name="テキスト ボックス 17">
              <a:extLst>
                <a:ext uri="{FF2B5EF4-FFF2-40B4-BE49-F238E27FC236}">
                  <a16:creationId xmlns:a16="http://schemas.microsoft.com/office/drawing/2014/main" id="{E3E2A535-3477-3E44-A09D-22DBA389CF41}"/>
                </a:ext>
              </a:extLst>
            </p:cNvPr>
            <p:cNvSpPr txBox="1"/>
            <p:nvPr/>
          </p:nvSpPr>
          <p:spPr>
            <a:xfrm>
              <a:off x="2632569" y="1503200"/>
              <a:ext cx="69762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えいぞう</a:t>
              </a:r>
            </a:p>
          </p:txBody>
        </p:sp>
        <p:sp>
          <p:nvSpPr>
            <p:cNvPr id="19" name="テキスト ボックス 18">
              <a:extLst>
                <a:ext uri="{FF2B5EF4-FFF2-40B4-BE49-F238E27FC236}">
                  <a16:creationId xmlns:a16="http://schemas.microsoft.com/office/drawing/2014/main" id="{F3FD62D6-B941-764E-8198-2F89513B7422}"/>
                </a:ext>
              </a:extLst>
            </p:cNvPr>
            <p:cNvSpPr txBox="1"/>
            <p:nvPr/>
          </p:nvSpPr>
          <p:spPr>
            <a:xfrm>
              <a:off x="3390223" y="1524228"/>
              <a:ext cx="3129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お</a:t>
              </a:r>
            </a:p>
          </p:txBody>
        </p:sp>
        <p:sp>
          <p:nvSpPr>
            <p:cNvPr id="20" name="テキスト ボックス 19">
              <a:extLst>
                <a:ext uri="{FF2B5EF4-FFF2-40B4-BE49-F238E27FC236}">
                  <a16:creationId xmlns:a16="http://schemas.microsoft.com/office/drawing/2014/main" id="{E9499A23-6957-544A-9CAB-AE5C6CA2F85F}"/>
                </a:ext>
              </a:extLst>
            </p:cNvPr>
            <p:cNvSpPr txBox="1"/>
            <p:nvPr/>
          </p:nvSpPr>
          <p:spPr>
            <a:xfrm>
              <a:off x="2643069" y="2071767"/>
              <a:ext cx="69762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えいぞう</a:t>
              </a:r>
            </a:p>
          </p:txBody>
        </p:sp>
        <p:sp>
          <p:nvSpPr>
            <p:cNvPr id="21" name="テキスト ボックス 20">
              <a:extLst>
                <a:ext uri="{FF2B5EF4-FFF2-40B4-BE49-F238E27FC236}">
                  <a16:creationId xmlns:a16="http://schemas.microsoft.com/office/drawing/2014/main" id="{1B1FD62F-F895-E64F-9E07-73124472BAAF}"/>
                </a:ext>
              </a:extLst>
            </p:cNvPr>
            <p:cNvSpPr txBox="1"/>
            <p:nvPr/>
          </p:nvSpPr>
          <p:spPr>
            <a:xfrm>
              <a:off x="3300352" y="2062959"/>
              <a:ext cx="44114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はじ</a:t>
              </a:r>
            </a:p>
          </p:txBody>
        </p:sp>
      </p:grpSp>
      <p:grpSp>
        <p:nvGrpSpPr>
          <p:cNvPr id="5" name="グループ化 4">
            <a:extLst>
              <a:ext uri="{FF2B5EF4-FFF2-40B4-BE49-F238E27FC236}">
                <a16:creationId xmlns:a16="http://schemas.microsoft.com/office/drawing/2014/main" id="{B2269C67-7A9A-1D40-8C80-25ED3BB1C4F6}"/>
              </a:ext>
            </a:extLst>
          </p:cNvPr>
          <p:cNvGrpSpPr/>
          <p:nvPr/>
        </p:nvGrpSpPr>
        <p:grpSpPr>
          <a:xfrm>
            <a:off x="1547623" y="129668"/>
            <a:ext cx="6106477" cy="1862048"/>
            <a:chOff x="1547624" y="-57641"/>
            <a:chExt cx="6106477" cy="1862048"/>
          </a:xfrm>
        </p:grpSpPr>
        <p:sp>
          <p:nvSpPr>
            <p:cNvPr id="4" name="テキスト ボックス 3">
              <a:extLst>
                <a:ext uri="{FF2B5EF4-FFF2-40B4-BE49-F238E27FC236}">
                  <a16:creationId xmlns:a16="http://schemas.microsoft.com/office/drawing/2014/main" id="{32091B9E-7D5F-A444-8684-5D5C8837F6E8}"/>
                </a:ext>
              </a:extLst>
            </p:cNvPr>
            <p:cNvSpPr txBox="1"/>
            <p:nvPr/>
          </p:nvSpPr>
          <p:spPr>
            <a:xfrm>
              <a:off x="1570384" y="-57641"/>
              <a:ext cx="6083717" cy="18620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2000">
                  <a:latin typeface="Meiryo" panose="020B0604030504040204" pitchFamily="34" charset="-128"/>
                </a:rPr>
                <a:t>カットできたら両端の素材は削除して</a:t>
              </a:r>
              <a:endParaRPr kumimoji="1" lang="en-US" altLang="ja-JP" sz="2000" dirty="0">
                <a:latin typeface="Meiryo" panose="020B0604030504040204" pitchFamily="34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2000">
                  <a:latin typeface="Meiryo" panose="020B0604030504040204" pitchFamily="34" charset="-128"/>
                </a:rPr>
                <a:t>残った真ん中の素材を</a:t>
              </a:r>
              <a:endParaRPr kumimoji="1" lang="en-US" altLang="ja-JP" sz="2000" dirty="0">
                <a:latin typeface="Meiryo" panose="020B0604030504040204" pitchFamily="34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2000">
                  <a:latin typeface="Meiryo" panose="020B0604030504040204" pitchFamily="34" charset="-128"/>
                </a:rPr>
                <a:t>前の素材にピッタリくっつくように移動させます。</a:t>
              </a:r>
              <a:endParaRPr kumimoji="1" lang="en-US" altLang="ja-JP" sz="2000" dirty="0">
                <a:latin typeface="Meiryo" panose="020B0604030504040204" pitchFamily="34" charset="-128"/>
              </a:endParaRPr>
            </a:p>
          </p:txBody>
        </p:sp>
        <p:sp>
          <p:nvSpPr>
            <p:cNvPr id="26" name="テキスト ボックス 25">
              <a:extLst>
                <a:ext uri="{FF2B5EF4-FFF2-40B4-BE49-F238E27FC236}">
                  <a16:creationId xmlns:a16="http://schemas.microsoft.com/office/drawing/2014/main" id="{E16A36EF-3DB8-424A-AA1A-F385C827465E}"/>
                </a:ext>
              </a:extLst>
            </p:cNvPr>
            <p:cNvSpPr txBox="1"/>
            <p:nvPr/>
          </p:nvSpPr>
          <p:spPr>
            <a:xfrm>
              <a:off x="4208453" y="0"/>
              <a:ext cx="56938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そざい</a:t>
              </a:r>
            </a:p>
          </p:txBody>
        </p:sp>
        <p:sp>
          <p:nvSpPr>
            <p:cNvPr id="37" name="テキスト ボックス 36">
              <a:extLst>
                <a:ext uri="{FF2B5EF4-FFF2-40B4-BE49-F238E27FC236}">
                  <a16:creationId xmlns:a16="http://schemas.microsoft.com/office/drawing/2014/main" id="{FF1FDDB3-B187-514C-AD83-EAA1E6C00716}"/>
                </a:ext>
              </a:extLst>
            </p:cNvPr>
            <p:cNvSpPr txBox="1"/>
            <p:nvPr/>
          </p:nvSpPr>
          <p:spPr>
            <a:xfrm>
              <a:off x="3284500" y="0"/>
              <a:ext cx="82586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りょうはし</a:t>
              </a:r>
            </a:p>
          </p:txBody>
        </p:sp>
        <p:sp>
          <p:nvSpPr>
            <p:cNvPr id="38" name="テキスト ボックス 37">
              <a:extLst>
                <a:ext uri="{FF2B5EF4-FFF2-40B4-BE49-F238E27FC236}">
                  <a16:creationId xmlns:a16="http://schemas.microsoft.com/office/drawing/2014/main" id="{3396F65F-96AB-7448-A15C-B9E159E6DD4A}"/>
                </a:ext>
              </a:extLst>
            </p:cNvPr>
            <p:cNvSpPr txBox="1"/>
            <p:nvPr/>
          </p:nvSpPr>
          <p:spPr>
            <a:xfrm>
              <a:off x="4907808" y="0"/>
              <a:ext cx="69762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さくじょ</a:t>
              </a:r>
            </a:p>
          </p:txBody>
        </p:sp>
        <p:sp>
          <p:nvSpPr>
            <p:cNvPr id="39" name="テキスト ボックス 38">
              <a:extLst>
                <a:ext uri="{FF2B5EF4-FFF2-40B4-BE49-F238E27FC236}">
                  <a16:creationId xmlns:a16="http://schemas.microsoft.com/office/drawing/2014/main" id="{78CC88E6-9643-874B-8E97-9D9AC2A9C2B8}"/>
                </a:ext>
              </a:extLst>
            </p:cNvPr>
            <p:cNvSpPr txBox="1"/>
            <p:nvPr/>
          </p:nvSpPr>
          <p:spPr>
            <a:xfrm>
              <a:off x="1547624" y="633884"/>
              <a:ext cx="44114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のこ</a:t>
              </a:r>
            </a:p>
          </p:txBody>
        </p:sp>
        <p:sp>
          <p:nvSpPr>
            <p:cNvPr id="40" name="テキスト ボックス 39">
              <a:extLst>
                <a:ext uri="{FF2B5EF4-FFF2-40B4-BE49-F238E27FC236}">
                  <a16:creationId xmlns:a16="http://schemas.microsoft.com/office/drawing/2014/main" id="{A065E6AC-B593-1B46-A36C-A968024CCC0C}"/>
                </a:ext>
              </a:extLst>
            </p:cNvPr>
            <p:cNvSpPr txBox="1"/>
            <p:nvPr/>
          </p:nvSpPr>
          <p:spPr>
            <a:xfrm>
              <a:off x="2362626" y="633884"/>
              <a:ext cx="3129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ま</a:t>
              </a:r>
            </a:p>
          </p:txBody>
        </p:sp>
        <p:sp>
          <p:nvSpPr>
            <p:cNvPr id="41" name="テキスト ボックス 40">
              <a:extLst>
                <a:ext uri="{FF2B5EF4-FFF2-40B4-BE49-F238E27FC236}">
                  <a16:creationId xmlns:a16="http://schemas.microsoft.com/office/drawing/2014/main" id="{568CEF70-E4DA-E847-B355-08820E4B776E}"/>
                </a:ext>
              </a:extLst>
            </p:cNvPr>
            <p:cNvSpPr txBox="1"/>
            <p:nvPr/>
          </p:nvSpPr>
          <p:spPr>
            <a:xfrm>
              <a:off x="3393763" y="633884"/>
              <a:ext cx="56938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そざい</a:t>
              </a:r>
            </a:p>
          </p:txBody>
        </p:sp>
        <p:sp>
          <p:nvSpPr>
            <p:cNvPr id="42" name="テキスト ボックス 41">
              <a:extLst>
                <a:ext uri="{FF2B5EF4-FFF2-40B4-BE49-F238E27FC236}">
                  <a16:creationId xmlns:a16="http://schemas.microsoft.com/office/drawing/2014/main" id="{83AC6E03-D142-4842-807B-5B09EF67848F}"/>
                </a:ext>
              </a:extLst>
            </p:cNvPr>
            <p:cNvSpPr txBox="1"/>
            <p:nvPr/>
          </p:nvSpPr>
          <p:spPr>
            <a:xfrm>
              <a:off x="2114456" y="1240442"/>
              <a:ext cx="56938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そざい</a:t>
              </a:r>
            </a:p>
          </p:txBody>
        </p:sp>
        <p:sp>
          <p:nvSpPr>
            <p:cNvPr id="43" name="テキスト ボックス 42">
              <a:extLst>
                <a:ext uri="{FF2B5EF4-FFF2-40B4-BE49-F238E27FC236}">
                  <a16:creationId xmlns:a16="http://schemas.microsoft.com/office/drawing/2014/main" id="{6398CAA5-7ED2-BB4B-A7BA-B257EF0AA8FE}"/>
                </a:ext>
              </a:extLst>
            </p:cNvPr>
            <p:cNvSpPr txBox="1"/>
            <p:nvPr/>
          </p:nvSpPr>
          <p:spPr>
            <a:xfrm>
              <a:off x="2821815" y="633884"/>
              <a:ext cx="44114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なか</a:t>
              </a:r>
            </a:p>
          </p:txBody>
        </p:sp>
        <p:sp>
          <p:nvSpPr>
            <p:cNvPr id="44" name="テキスト ボックス 43">
              <a:extLst>
                <a:ext uri="{FF2B5EF4-FFF2-40B4-BE49-F238E27FC236}">
                  <a16:creationId xmlns:a16="http://schemas.microsoft.com/office/drawing/2014/main" id="{803DD24A-8F66-F949-AF90-1711B00DEA13}"/>
                </a:ext>
              </a:extLst>
            </p:cNvPr>
            <p:cNvSpPr txBox="1"/>
            <p:nvPr/>
          </p:nvSpPr>
          <p:spPr>
            <a:xfrm>
              <a:off x="1570384" y="1250016"/>
              <a:ext cx="44114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まえ</a:t>
              </a:r>
            </a:p>
          </p:txBody>
        </p:sp>
        <p:sp>
          <p:nvSpPr>
            <p:cNvPr id="45" name="テキスト ボックス 44">
              <a:extLst>
                <a:ext uri="{FF2B5EF4-FFF2-40B4-BE49-F238E27FC236}">
                  <a16:creationId xmlns:a16="http://schemas.microsoft.com/office/drawing/2014/main" id="{3F2D6A9F-F0E3-3C49-90B9-13701AB72BF4}"/>
                </a:ext>
              </a:extLst>
            </p:cNvPr>
            <p:cNvSpPr txBox="1"/>
            <p:nvPr/>
          </p:nvSpPr>
          <p:spPr>
            <a:xfrm>
              <a:off x="5702636" y="1240442"/>
              <a:ext cx="56938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いどう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1883318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A5728BF7-1CC4-EA48-B7AC-988BC58B1B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9130" y="2022889"/>
            <a:ext cx="7264400" cy="3746500"/>
          </a:xfrm>
          <a:prstGeom prst="rect">
            <a:avLst/>
          </a:prstGeom>
        </p:spPr>
      </p:pic>
      <p:cxnSp>
        <p:nvCxnSpPr>
          <p:cNvPr id="7" name="直線コネクタ 6">
            <a:extLst>
              <a:ext uri="{FF2B5EF4-FFF2-40B4-BE49-F238E27FC236}">
                <a16:creationId xmlns:a16="http://schemas.microsoft.com/office/drawing/2014/main" id="{D1AB395E-5306-EE44-9247-E8A4E28B5398}"/>
              </a:ext>
            </a:extLst>
          </p:cNvPr>
          <p:cNvCxnSpPr>
            <a:cxnSpLocks/>
          </p:cNvCxnSpPr>
          <p:nvPr/>
        </p:nvCxnSpPr>
        <p:spPr>
          <a:xfrm>
            <a:off x="3356153" y="3035987"/>
            <a:ext cx="0" cy="2637264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四角形: 角を丸くする 71">
            <a:extLst>
              <a:ext uri="{FF2B5EF4-FFF2-40B4-BE49-F238E27FC236}">
                <a16:creationId xmlns:a16="http://schemas.microsoft.com/office/drawing/2014/main" id="{EED95EFC-2E03-054E-B946-A17D670ADC1B}"/>
              </a:ext>
            </a:extLst>
          </p:cNvPr>
          <p:cNvSpPr/>
          <p:nvPr/>
        </p:nvSpPr>
        <p:spPr>
          <a:xfrm>
            <a:off x="1212576" y="3867257"/>
            <a:ext cx="2143569" cy="923793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sp>
        <p:nvSpPr>
          <p:cNvPr id="9" name="四角形: 角を丸くする 71">
            <a:extLst>
              <a:ext uri="{FF2B5EF4-FFF2-40B4-BE49-F238E27FC236}">
                <a16:creationId xmlns:a16="http://schemas.microsoft.com/office/drawing/2014/main" id="{C3A57634-F8D8-FC45-ACBA-E449FA6A9B05}"/>
              </a:ext>
            </a:extLst>
          </p:cNvPr>
          <p:cNvSpPr/>
          <p:nvPr/>
        </p:nvSpPr>
        <p:spPr>
          <a:xfrm>
            <a:off x="4015442" y="3867256"/>
            <a:ext cx="3995495" cy="923793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cxnSp>
        <p:nvCxnSpPr>
          <p:cNvPr id="10" name="直線コネクタ 9">
            <a:extLst>
              <a:ext uri="{FF2B5EF4-FFF2-40B4-BE49-F238E27FC236}">
                <a16:creationId xmlns:a16="http://schemas.microsoft.com/office/drawing/2014/main" id="{5961F6FA-56C4-1D4D-A63D-D562339F0BD5}"/>
              </a:ext>
            </a:extLst>
          </p:cNvPr>
          <p:cNvCxnSpPr>
            <a:cxnSpLocks/>
          </p:cNvCxnSpPr>
          <p:nvPr/>
        </p:nvCxnSpPr>
        <p:spPr>
          <a:xfrm>
            <a:off x="4015449" y="3035987"/>
            <a:ext cx="0" cy="2637264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C8E3A8F1-F177-0945-8D58-2CB872433A2D}"/>
              </a:ext>
            </a:extLst>
          </p:cNvPr>
          <p:cNvGrpSpPr/>
          <p:nvPr/>
        </p:nvGrpSpPr>
        <p:grpSpPr>
          <a:xfrm>
            <a:off x="1549379" y="403708"/>
            <a:ext cx="6074099" cy="630942"/>
            <a:chOff x="317468" y="396036"/>
            <a:chExt cx="6074099" cy="630942"/>
          </a:xfrm>
        </p:grpSpPr>
        <p:sp>
          <p:nvSpPr>
            <p:cNvPr id="4" name="テキスト ボックス 3">
              <a:extLst>
                <a:ext uri="{FF2B5EF4-FFF2-40B4-BE49-F238E27FC236}">
                  <a16:creationId xmlns:a16="http://schemas.microsoft.com/office/drawing/2014/main" id="{32091B9E-7D5F-A444-8684-5D5C8837F6E8}"/>
                </a:ext>
              </a:extLst>
            </p:cNvPr>
            <p:cNvSpPr txBox="1"/>
            <p:nvPr/>
          </p:nvSpPr>
          <p:spPr>
            <a:xfrm>
              <a:off x="317468" y="396036"/>
              <a:ext cx="6074099" cy="63094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2000">
                  <a:latin typeface="Meiryo" panose="020B0604030504040204" pitchFamily="34" charset="-128"/>
                </a:rPr>
                <a:t>「</a:t>
              </a:r>
              <a:r>
                <a:rPr kumimoji="1" lang="en-US" altLang="ja-JP" sz="2000" b="1" dirty="0">
                  <a:solidFill>
                    <a:schemeClr val="accent4"/>
                  </a:solidFill>
                  <a:latin typeface="Meiryo" panose="020B0604030504040204" pitchFamily="34" charset="-128"/>
                </a:rPr>
                <a:t>Shoes-3627</a:t>
              </a:r>
              <a:r>
                <a:rPr kumimoji="1" lang="ja-JP" altLang="en-US" sz="2000">
                  <a:latin typeface="Meiryo" panose="020B0604030504040204" pitchFamily="34" charset="-128"/>
                </a:rPr>
                <a:t>」も、</a:t>
              </a:r>
              <a:r>
                <a:rPr kumimoji="1" lang="ja-JP" altLang="en-US" sz="2000" b="1">
                  <a:solidFill>
                    <a:schemeClr val="accent4"/>
                  </a:solidFill>
                  <a:latin typeface="Meiryo" panose="020B0604030504040204" pitchFamily="34" charset="-128"/>
                </a:rPr>
                <a:t>真ん中を</a:t>
              </a:r>
              <a:r>
                <a:rPr kumimoji="1" lang="en-US" altLang="ja-JP" sz="2000" b="1" dirty="0">
                  <a:solidFill>
                    <a:schemeClr val="accent4"/>
                  </a:solidFill>
                  <a:latin typeface="Meiryo" panose="020B0604030504040204" pitchFamily="34" charset="-128"/>
                </a:rPr>
                <a:t>2</a:t>
              </a:r>
              <a:r>
                <a:rPr kumimoji="1" lang="ja-JP" altLang="en-US" sz="2000" b="1">
                  <a:solidFill>
                    <a:schemeClr val="accent4"/>
                  </a:solidFill>
                  <a:latin typeface="Meiryo" panose="020B0604030504040204" pitchFamily="34" charset="-128"/>
                </a:rPr>
                <a:t>秒カット</a:t>
              </a:r>
              <a:r>
                <a:rPr kumimoji="1" lang="ja-JP" altLang="en-US" sz="2000">
                  <a:latin typeface="Meiryo" panose="020B0604030504040204" pitchFamily="34" charset="-128"/>
                </a:rPr>
                <a:t>します。</a:t>
              </a:r>
              <a:endParaRPr kumimoji="1" lang="en-US" altLang="ja-JP" sz="2000" dirty="0">
                <a:latin typeface="Meiryo" panose="020B0604030504040204" pitchFamily="34" charset="-128"/>
              </a:endParaRPr>
            </a:p>
          </p:txBody>
        </p:sp>
        <p:sp>
          <p:nvSpPr>
            <p:cNvPr id="11" name="テキスト ボックス 10">
              <a:extLst>
                <a:ext uri="{FF2B5EF4-FFF2-40B4-BE49-F238E27FC236}">
                  <a16:creationId xmlns:a16="http://schemas.microsoft.com/office/drawing/2014/main" id="{2934C845-6C33-1144-976A-6409E9946D1E}"/>
                </a:ext>
              </a:extLst>
            </p:cNvPr>
            <p:cNvSpPr txBox="1"/>
            <p:nvPr/>
          </p:nvSpPr>
          <p:spPr>
            <a:xfrm>
              <a:off x="2990532" y="461310"/>
              <a:ext cx="3129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solidFill>
                    <a:schemeClr val="accent4"/>
                  </a:solidFill>
                  <a:latin typeface="Meiryo" panose="020B0604030504040204" pitchFamily="34" charset="-128"/>
                  <a:ea typeface="Meiryo" panose="020B0604030504040204" pitchFamily="34" charset="-128"/>
                </a:rPr>
                <a:t>ま</a:t>
              </a:r>
            </a:p>
          </p:txBody>
        </p:sp>
        <p:sp>
          <p:nvSpPr>
            <p:cNvPr id="12" name="テキスト ボックス 11">
              <a:extLst>
                <a:ext uri="{FF2B5EF4-FFF2-40B4-BE49-F238E27FC236}">
                  <a16:creationId xmlns:a16="http://schemas.microsoft.com/office/drawing/2014/main" id="{E547853A-34B1-F943-AF1C-6CBF211E455D}"/>
                </a:ext>
              </a:extLst>
            </p:cNvPr>
            <p:cNvSpPr txBox="1"/>
            <p:nvPr/>
          </p:nvSpPr>
          <p:spPr>
            <a:xfrm>
              <a:off x="3449419" y="461310"/>
              <a:ext cx="44114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solidFill>
                    <a:schemeClr val="accent4"/>
                  </a:solidFill>
                  <a:latin typeface="Meiryo" panose="020B0604030504040204" pitchFamily="34" charset="-128"/>
                  <a:ea typeface="Meiryo" panose="020B0604030504040204" pitchFamily="34" charset="-128"/>
                </a:rPr>
                <a:t>なか</a:t>
              </a:r>
            </a:p>
          </p:txBody>
        </p:sp>
        <p:sp>
          <p:nvSpPr>
            <p:cNvPr id="13" name="テキスト ボックス 12">
              <a:extLst>
                <a:ext uri="{FF2B5EF4-FFF2-40B4-BE49-F238E27FC236}">
                  <a16:creationId xmlns:a16="http://schemas.microsoft.com/office/drawing/2014/main" id="{51DF0E2F-AA21-1747-9DF8-2E37DF9DFF9F}"/>
                </a:ext>
              </a:extLst>
            </p:cNvPr>
            <p:cNvSpPr txBox="1"/>
            <p:nvPr/>
          </p:nvSpPr>
          <p:spPr>
            <a:xfrm>
              <a:off x="4036546" y="461310"/>
              <a:ext cx="56938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solidFill>
                    <a:schemeClr val="accent4"/>
                  </a:solidFill>
                  <a:latin typeface="Meiryo" panose="020B0604030504040204" pitchFamily="34" charset="-128"/>
                  <a:ea typeface="Meiryo" panose="020B0604030504040204" pitchFamily="34" charset="-128"/>
                </a:rPr>
                <a:t>びょう</a:t>
              </a:r>
            </a:p>
          </p:txBody>
        </p:sp>
      </p:grpSp>
      <p:grpSp>
        <p:nvGrpSpPr>
          <p:cNvPr id="6" name="グループ化 5">
            <a:extLst>
              <a:ext uri="{FF2B5EF4-FFF2-40B4-BE49-F238E27FC236}">
                <a16:creationId xmlns:a16="http://schemas.microsoft.com/office/drawing/2014/main" id="{0AF5A0F2-3D87-574C-B882-400C53AD6230}"/>
              </a:ext>
            </a:extLst>
          </p:cNvPr>
          <p:cNvGrpSpPr/>
          <p:nvPr/>
        </p:nvGrpSpPr>
        <p:grpSpPr>
          <a:xfrm>
            <a:off x="2794378" y="4859171"/>
            <a:ext cx="3410247" cy="1847439"/>
            <a:chOff x="1549379" y="1538800"/>
            <a:chExt cx="3410247" cy="1847439"/>
          </a:xfrm>
        </p:grpSpPr>
        <p:pic>
          <p:nvPicPr>
            <p:cNvPr id="14" name="図 13">
              <a:extLst>
                <a:ext uri="{FF2B5EF4-FFF2-40B4-BE49-F238E27FC236}">
                  <a16:creationId xmlns:a16="http://schemas.microsoft.com/office/drawing/2014/main" id="{B831B195-8E2C-CA4A-A59B-26948B6C5BD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549379" y="1538800"/>
              <a:ext cx="1090465" cy="1847439"/>
            </a:xfrm>
            <a:prstGeom prst="rect">
              <a:avLst/>
            </a:prstGeom>
          </p:spPr>
        </p:pic>
        <p:grpSp>
          <p:nvGrpSpPr>
            <p:cNvPr id="15" name="グループ化 14">
              <a:extLst>
                <a:ext uri="{FF2B5EF4-FFF2-40B4-BE49-F238E27FC236}">
                  <a16:creationId xmlns:a16="http://schemas.microsoft.com/office/drawing/2014/main" id="{A287D9C7-469A-E14D-9B43-8807C5F19C91}"/>
                </a:ext>
              </a:extLst>
            </p:cNvPr>
            <p:cNvGrpSpPr/>
            <p:nvPr/>
          </p:nvGrpSpPr>
          <p:grpSpPr>
            <a:xfrm>
              <a:off x="2886150" y="1952769"/>
              <a:ext cx="2073476" cy="1032285"/>
              <a:chOff x="1577632" y="4600511"/>
              <a:chExt cx="10170684" cy="2676748"/>
            </a:xfrm>
          </p:grpSpPr>
          <p:sp>
            <p:nvSpPr>
              <p:cNvPr id="16" name="吹き出し: 角を丸めた四角形 60">
                <a:extLst>
                  <a:ext uri="{FF2B5EF4-FFF2-40B4-BE49-F238E27FC236}">
                    <a16:creationId xmlns:a16="http://schemas.microsoft.com/office/drawing/2014/main" id="{6B4AA26D-E530-4C4A-AB20-A535A50034DB}"/>
                  </a:ext>
                </a:extLst>
              </p:cNvPr>
              <p:cNvSpPr/>
              <p:nvPr/>
            </p:nvSpPr>
            <p:spPr>
              <a:xfrm>
                <a:off x="1577632" y="4643612"/>
                <a:ext cx="10170680" cy="2633647"/>
              </a:xfrm>
              <a:prstGeom prst="wedgeRoundRectCallout">
                <a:avLst>
                  <a:gd name="adj1" fmla="val -53983"/>
                  <a:gd name="adj2" fmla="val -5138"/>
                  <a:gd name="adj3" fmla="val 16667"/>
                </a:avLst>
              </a:prstGeom>
              <a:solidFill>
                <a:schemeClr val="bg1"/>
              </a:solidFill>
              <a:ln w="190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  <a:latin typeface="Meiryo" panose="020B0604030504040204" pitchFamily="34" charset="-128"/>
                </a:endParaRPr>
              </a:p>
            </p:txBody>
          </p:sp>
          <p:sp>
            <p:nvSpPr>
              <p:cNvPr id="17" name="テキスト ボックス 16">
                <a:extLst>
                  <a:ext uri="{FF2B5EF4-FFF2-40B4-BE49-F238E27FC236}">
                    <a16:creationId xmlns:a16="http://schemas.microsoft.com/office/drawing/2014/main" id="{7DD9105F-A8AA-5D44-A15A-BD1578909675}"/>
                  </a:ext>
                </a:extLst>
              </p:cNvPr>
              <p:cNvSpPr txBox="1"/>
              <p:nvPr/>
            </p:nvSpPr>
            <p:spPr>
              <a:xfrm>
                <a:off x="1577637" y="4600511"/>
                <a:ext cx="10170679" cy="263364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kumimoji="1" lang="ja-JP" altLang="en-US" sz="1600">
                    <a:latin typeface="Meiryo" panose="020B0604030504040204" pitchFamily="34" charset="-128"/>
                  </a:rPr>
                  <a:t>カットした両端は</a:t>
                </a:r>
                <a:endParaRPr kumimoji="1" lang="en-US" altLang="ja-JP" sz="1600" dirty="0">
                  <a:latin typeface="Meiryo" panose="020B0604030504040204" pitchFamily="34" charset="-128"/>
                </a:endParaRPr>
              </a:p>
              <a:p>
                <a:pPr>
                  <a:lnSpc>
                    <a:spcPct val="200000"/>
                  </a:lnSpc>
                </a:pPr>
                <a:r>
                  <a:rPr kumimoji="1" lang="ja-JP" altLang="en-US" sz="1600">
                    <a:latin typeface="Meiryo" panose="020B0604030504040204" pitchFamily="34" charset="-128"/>
                  </a:rPr>
                  <a:t>削除しよう！</a:t>
                </a:r>
                <a:endParaRPr kumimoji="1" lang="en-US" altLang="ja-JP" sz="1600" dirty="0">
                  <a:latin typeface="Meiryo" panose="020B0604030504040204" pitchFamily="34" charset="-128"/>
                </a:endParaRPr>
              </a:p>
            </p:txBody>
          </p:sp>
        </p:grpSp>
        <p:sp>
          <p:nvSpPr>
            <p:cNvPr id="18" name="テキスト ボックス 17">
              <a:extLst>
                <a:ext uri="{FF2B5EF4-FFF2-40B4-BE49-F238E27FC236}">
                  <a16:creationId xmlns:a16="http://schemas.microsoft.com/office/drawing/2014/main" id="{52F1F28D-B753-824F-9833-C1B05436EF1D}"/>
                </a:ext>
              </a:extLst>
            </p:cNvPr>
            <p:cNvSpPr txBox="1"/>
            <p:nvPr/>
          </p:nvSpPr>
          <p:spPr>
            <a:xfrm>
              <a:off x="3865417" y="1976588"/>
              <a:ext cx="82586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りょうはし</a:t>
              </a:r>
            </a:p>
          </p:txBody>
        </p:sp>
        <p:sp>
          <p:nvSpPr>
            <p:cNvPr id="19" name="テキスト ボックス 18">
              <a:extLst>
                <a:ext uri="{FF2B5EF4-FFF2-40B4-BE49-F238E27FC236}">
                  <a16:creationId xmlns:a16="http://schemas.microsoft.com/office/drawing/2014/main" id="{C42A2713-AA2F-2348-9461-0491943358A2}"/>
                </a:ext>
              </a:extLst>
            </p:cNvPr>
            <p:cNvSpPr txBox="1"/>
            <p:nvPr/>
          </p:nvSpPr>
          <p:spPr>
            <a:xfrm>
              <a:off x="2857043" y="2471775"/>
              <a:ext cx="69762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さくじょ</a:t>
              </a:r>
            </a:p>
          </p:txBody>
        </p:sp>
      </p:grpSp>
      <p:grpSp>
        <p:nvGrpSpPr>
          <p:cNvPr id="20" name="グループ化 19">
            <a:extLst>
              <a:ext uri="{FF2B5EF4-FFF2-40B4-BE49-F238E27FC236}">
                <a16:creationId xmlns:a16="http://schemas.microsoft.com/office/drawing/2014/main" id="{5C8638B9-CDBF-484F-AB02-82B76BD3CADE}"/>
              </a:ext>
            </a:extLst>
          </p:cNvPr>
          <p:cNvGrpSpPr/>
          <p:nvPr/>
        </p:nvGrpSpPr>
        <p:grpSpPr>
          <a:xfrm>
            <a:off x="5704400" y="2951437"/>
            <a:ext cx="1118962" cy="564742"/>
            <a:chOff x="6270202" y="2729786"/>
            <a:chExt cx="1118962" cy="564742"/>
          </a:xfrm>
        </p:grpSpPr>
        <p:grpSp>
          <p:nvGrpSpPr>
            <p:cNvPr id="21" name="グループ化 20">
              <a:extLst>
                <a:ext uri="{FF2B5EF4-FFF2-40B4-BE49-F238E27FC236}">
                  <a16:creationId xmlns:a16="http://schemas.microsoft.com/office/drawing/2014/main" id="{6D28416F-9D25-4F43-A8E4-C319871C7FE7}"/>
                </a:ext>
              </a:extLst>
            </p:cNvPr>
            <p:cNvGrpSpPr/>
            <p:nvPr/>
          </p:nvGrpSpPr>
          <p:grpSpPr>
            <a:xfrm>
              <a:off x="6270202" y="2729786"/>
              <a:ext cx="1044998" cy="564742"/>
              <a:chOff x="2991639" y="705694"/>
              <a:chExt cx="4034034" cy="564742"/>
            </a:xfrm>
          </p:grpSpPr>
          <p:sp>
            <p:nvSpPr>
              <p:cNvPr id="24" name="吹き出し: 角を丸めた四角形 19">
                <a:extLst>
                  <a:ext uri="{FF2B5EF4-FFF2-40B4-BE49-F238E27FC236}">
                    <a16:creationId xmlns:a16="http://schemas.microsoft.com/office/drawing/2014/main" id="{7170969E-3B94-8D4D-AC91-044C9CA7E2F9}"/>
                  </a:ext>
                </a:extLst>
              </p:cNvPr>
              <p:cNvSpPr/>
              <p:nvPr/>
            </p:nvSpPr>
            <p:spPr>
              <a:xfrm>
                <a:off x="2991639" y="727905"/>
                <a:ext cx="3723350" cy="542531"/>
              </a:xfrm>
              <a:prstGeom prst="wedgeRoundRectCallout">
                <a:avLst>
                  <a:gd name="adj1" fmla="val -45961"/>
                  <a:gd name="adj2" fmla="val 95781"/>
                  <a:gd name="adj3" fmla="val 16667"/>
                </a:avLst>
              </a:prstGeom>
              <a:solidFill>
                <a:schemeClr val="bg1"/>
              </a:solidFill>
              <a:ln w="190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5" name="テキスト ボックス 24">
                <a:extLst>
                  <a:ext uri="{FF2B5EF4-FFF2-40B4-BE49-F238E27FC236}">
                    <a16:creationId xmlns:a16="http://schemas.microsoft.com/office/drawing/2014/main" id="{B94092FE-8064-6845-8745-4180CFA7A327}"/>
                  </a:ext>
                </a:extLst>
              </p:cNvPr>
              <p:cNvSpPr txBox="1"/>
              <p:nvPr/>
            </p:nvSpPr>
            <p:spPr>
              <a:xfrm>
                <a:off x="3108993" y="705694"/>
                <a:ext cx="391668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endParaRPr kumimoji="1" lang="en-US" altLang="ja-JP" sz="1600" dirty="0"/>
              </a:p>
            </p:txBody>
          </p:sp>
        </p:grpSp>
        <p:sp>
          <p:nvSpPr>
            <p:cNvPr id="22" name="テキスト ボックス 21">
              <a:extLst>
                <a:ext uri="{FF2B5EF4-FFF2-40B4-BE49-F238E27FC236}">
                  <a16:creationId xmlns:a16="http://schemas.microsoft.com/office/drawing/2014/main" id="{E166C664-1248-1948-A93C-692F0507A870}"/>
                </a:ext>
              </a:extLst>
            </p:cNvPr>
            <p:cNvSpPr txBox="1"/>
            <p:nvPr/>
          </p:nvSpPr>
          <p:spPr>
            <a:xfrm>
              <a:off x="6435105" y="2856672"/>
              <a:ext cx="954059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ja-JP" altLang="en-US" sz="1800">
                  <a:latin typeface="Meiryo" panose="020B0604030504040204" pitchFamily="34" charset="-128"/>
                  <a:ea typeface="Meiryo" panose="020B0604030504040204" pitchFamily="34" charset="-128"/>
                </a:rPr>
                <a:t>削除</a:t>
              </a:r>
              <a:endParaRPr lang="ja-JP" altLang="en-US"/>
            </a:p>
          </p:txBody>
        </p:sp>
        <p:sp>
          <p:nvSpPr>
            <p:cNvPr id="23" name="テキスト ボックス 22">
              <a:extLst>
                <a:ext uri="{FF2B5EF4-FFF2-40B4-BE49-F238E27FC236}">
                  <a16:creationId xmlns:a16="http://schemas.microsoft.com/office/drawing/2014/main" id="{F3E5F17C-12FD-314C-A51E-E48A285249AC}"/>
                </a:ext>
              </a:extLst>
            </p:cNvPr>
            <p:cNvSpPr txBox="1"/>
            <p:nvPr/>
          </p:nvSpPr>
          <p:spPr>
            <a:xfrm>
              <a:off x="6403646" y="2735664"/>
              <a:ext cx="69762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さくじょ</a:t>
              </a:r>
            </a:p>
          </p:txBody>
        </p:sp>
      </p:grpSp>
      <p:grpSp>
        <p:nvGrpSpPr>
          <p:cNvPr id="32" name="グループ化 31">
            <a:extLst>
              <a:ext uri="{FF2B5EF4-FFF2-40B4-BE49-F238E27FC236}">
                <a16:creationId xmlns:a16="http://schemas.microsoft.com/office/drawing/2014/main" id="{95D8D149-F7C2-5A4E-BFB9-138ACA8F38DD}"/>
              </a:ext>
            </a:extLst>
          </p:cNvPr>
          <p:cNvGrpSpPr/>
          <p:nvPr/>
        </p:nvGrpSpPr>
        <p:grpSpPr>
          <a:xfrm>
            <a:off x="642116" y="2951437"/>
            <a:ext cx="1118962" cy="564742"/>
            <a:chOff x="6270202" y="2729786"/>
            <a:chExt cx="1118962" cy="564742"/>
          </a:xfrm>
        </p:grpSpPr>
        <p:grpSp>
          <p:nvGrpSpPr>
            <p:cNvPr id="33" name="グループ化 32">
              <a:extLst>
                <a:ext uri="{FF2B5EF4-FFF2-40B4-BE49-F238E27FC236}">
                  <a16:creationId xmlns:a16="http://schemas.microsoft.com/office/drawing/2014/main" id="{5C8637A3-ACA4-FE4D-BA69-4AFE1504D8C9}"/>
                </a:ext>
              </a:extLst>
            </p:cNvPr>
            <p:cNvGrpSpPr/>
            <p:nvPr/>
          </p:nvGrpSpPr>
          <p:grpSpPr>
            <a:xfrm>
              <a:off x="6270202" y="2729786"/>
              <a:ext cx="1044998" cy="564742"/>
              <a:chOff x="2991639" y="705694"/>
              <a:chExt cx="4034034" cy="564742"/>
            </a:xfrm>
          </p:grpSpPr>
          <p:sp>
            <p:nvSpPr>
              <p:cNvPr id="36" name="吹き出し: 角を丸めた四角形 19">
                <a:extLst>
                  <a:ext uri="{FF2B5EF4-FFF2-40B4-BE49-F238E27FC236}">
                    <a16:creationId xmlns:a16="http://schemas.microsoft.com/office/drawing/2014/main" id="{91A275EF-D553-6742-8755-4B860EC52123}"/>
                  </a:ext>
                </a:extLst>
              </p:cNvPr>
              <p:cNvSpPr/>
              <p:nvPr/>
            </p:nvSpPr>
            <p:spPr>
              <a:xfrm>
                <a:off x="2991639" y="727905"/>
                <a:ext cx="3723350" cy="542531"/>
              </a:xfrm>
              <a:prstGeom prst="wedgeRoundRectCallout">
                <a:avLst>
                  <a:gd name="adj1" fmla="val 34416"/>
                  <a:gd name="adj2" fmla="val 79293"/>
                  <a:gd name="adj3" fmla="val 16667"/>
                </a:avLst>
              </a:prstGeom>
              <a:solidFill>
                <a:schemeClr val="bg1"/>
              </a:solidFill>
              <a:ln w="190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37" name="テキスト ボックス 36">
                <a:extLst>
                  <a:ext uri="{FF2B5EF4-FFF2-40B4-BE49-F238E27FC236}">
                    <a16:creationId xmlns:a16="http://schemas.microsoft.com/office/drawing/2014/main" id="{28DDB9A6-339E-A645-A1FC-E7050693B35B}"/>
                  </a:ext>
                </a:extLst>
              </p:cNvPr>
              <p:cNvSpPr txBox="1"/>
              <p:nvPr/>
            </p:nvSpPr>
            <p:spPr>
              <a:xfrm>
                <a:off x="3108993" y="705694"/>
                <a:ext cx="391668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endParaRPr kumimoji="1" lang="en-US" altLang="ja-JP" sz="1600" dirty="0"/>
              </a:p>
            </p:txBody>
          </p:sp>
        </p:grpSp>
        <p:sp>
          <p:nvSpPr>
            <p:cNvPr id="34" name="テキスト ボックス 33">
              <a:extLst>
                <a:ext uri="{FF2B5EF4-FFF2-40B4-BE49-F238E27FC236}">
                  <a16:creationId xmlns:a16="http://schemas.microsoft.com/office/drawing/2014/main" id="{ED0ACA93-793F-444C-BECB-2BE83CC16D92}"/>
                </a:ext>
              </a:extLst>
            </p:cNvPr>
            <p:cNvSpPr txBox="1"/>
            <p:nvPr/>
          </p:nvSpPr>
          <p:spPr>
            <a:xfrm>
              <a:off x="6435105" y="2856672"/>
              <a:ext cx="954059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ja-JP" altLang="en-US" sz="1800">
                  <a:latin typeface="Meiryo" panose="020B0604030504040204" pitchFamily="34" charset="-128"/>
                  <a:ea typeface="Meiryo" panose="020B0604030504040204" pitchFamily="34" charset="-128"/>
                </a:rPr>
                <a:t>削除</a:t>
              </a:r>
              <a:endParaRPr lang="ja-JP" altLang="en-US"/>
            </a:p>
          </p:txBody>
        </p:sp>
        <p:sp>
          <p:nvSpPr>
            <p:cNvPr id="35" name="テキスト ボックス 34">
              <a:extLst>
                <a:ext uri="{FF2B5EF4-FFF2-40B4-BE49-F238E27FC236}">
                  <a16:creationId xmlns:a16="http://schemas.microsoft.com/office/drawing/2014/main" id="{140C775E-98FF-5C4A-B636-AF171E04FD1B}"/>
                </a:ext>
              </a:extLst>
            </p:cNvPr>
            <p:cNvSpPr txBox="1"/>
            <p:nvPr/>
          </p:nvSpPr>
          <p:spPr>
            <a:xfrm>
              <a:off x="6403646" y="2735664"/>
              <a:ext cx="69762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さくじょ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3486688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C288232E-7482-2D4A-BB0E-0B61EFD676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35100" y="1989483"/>
            <a:ext cx="6273800" cy="3733800"/>
          </a:xfrm>
          <a:prstGeom prst="rect">
            <a:avLst/>
          </a:prstGeom>
        </p:spPr>
      </p:pic>
      <p:sp>
        <p:nvSpPr>
          <p:cNvPr id="7" name="四角形: 角を丸くする 71">
            <a:extLst>
              <a:ext uri="{FF2B5EF4-FFF2-40B4-BE49-F238E27FC236}">
                <a16:creationId xmlns:a16="http://schemas.microsoft.com/office/drawing/2014/main" id="{224EE08C-6CD2-1841-B27A-EE82B6B72C29}"/>
              </a:ext>
            </a:extLst>
          </p:cNvPr>
          <p:cNvSpPr/>
          <p:nvPr/>
        </p:nvSpPr>
        <p:spPr>
          <a:xfrm>
            <a:off x="5758071" y="3827359"/>
            <a:ext cx="834886" cy="923793"/>
          </a:xfrm>
          <a:prstGeom prst="roundRect">
            <a:avLst/>
          </a:prstGeom>
          <a:noFill/>
          <a:ln w="285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sp>
        <p:nvSpPr>
          <p:cNvPr id="8" name="右矢印 7">
            <a:extLst>
              <a:ext uri="{FF2B5EF4-FFF2-40B4-BE49-F238E27FC236}">
                <a16:creationId xmlns:a16="http://schemas.microsoft.com/office/drawing/2014/main" id="{3D54315F-0BA3-3C48-9488-AF63B986D4EA}"/>
              </a:ext>
            </a:extLst>
          </p:cNvPr>
          <p:cNvSpPr/>
          <p:nvPr/>
        </p:nvSpPr>
        <p:spPr>
          <a:xfrm rot="10800000">
            <a:off x="4000726" y="4039326"/>
            <a:ext cx="947080" cy="675995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pic>
        <p:nvPicPr>
          <p:cNvPr id="9" name="図 8">
            <a:extLst>
              <a:ext uri="{FF2B5EF4-FFF2-40B4-BE49-F238E27FC236}">
                <a16:creationId xmlns:a16="http://schemas.microsoft.com/office/drawing/2014/main" id="{ADAD2888-6930-4548-AD6C-7775418862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6631" y="441464"/>
            <a:ext cx="1342120" cy="1018718"/>
          </a:xfrm>
          <a:prstGeom prst="rect">
            <a:avLst/>
          </a:prstGeom>
        </p:spPr>
      </p:pic>
      <p:grpSp>
        <p:nvGrpSpPr>
          <p:cNvPr id="19" name="グループ化 18">
            <a:extLst>
              <a:ext uri="{FF2B5EF4-FFF2-40B4-BE49-F238E27FC236}">
                <a16:creationId xmlns:a16="http://schemas.microsoft.com/office/drawing/2014/main" id="{0746F8E3-6BA0-4C47-B0A3-89A1DE409462}"/>
              </a:ext>
            </a:extLst>
          </p:cNvPr>
          <p:cNvGrpSpPr/>
          <p:nvPr/>
        </p:nvGrpSpPr>
        <p:grpSpPr>
          <a:xfrm>
            <a:off x="2587809" y="441464"/>
            <a:ext cx="4936114" cy="1112180"/>
            <a:chOff x="2587809" y="441464"/>
            <a:chExt cx="4936114" cy="1112180"/>
          </a:xfrm>
        </p:grpSpPr>
        <p:grpSp>
          <p:nvGrpSpPr>
            <p:cNvPr id="10" name="グループ化 9">
              <a:extLst>
                <a:ext uri="{FF2B5EF4-FFF2-40B4-BE49-F238E27FC236}">
                  <a16:creationId xmlns:a16="http://schemas.microsoft.com/office/drawing/2014/main" id="{8076A3F2-FB7C-514A-9740-8B00E93D1EEC}"/>
                </a:ext>
              </a:extLst>
            </p:cNvPr>
            <p:cNvGrpSpPr/>
            <p:nvPr/>
          </p:nvGrpSpPr>
          <p:grpSpPr>
            <a:xfrm>
              <a:off x="2587809" y="441464"/>
              <a:ext cx="4936114" cy="1112180"/>
              <a:chOff x="2670996" y="5226609"/>
              <a:chExt cx="4601354" cy="1112180"/>
            </a:xfrm>
          </p:grpSpPr>
          <p:grpSp>
            <p:nvGrpSpPr>
              <p:cNvPr id="11" name="グループ化 10">
                <a:extLst>
                  <a:ext uri="{FF2B5EF4-FFF2-40B4-BE49-F238E27FC236}">
                    <a16:creationId xmlns:a16="http://schemas.microsoft.com/office/drawing/2014/main" id="{C7C88A14-F8C2-C549-8983-FC2EEC035297}"/>
                  </a:ext>
                </a:extLst>
              </p:cNvPr>
              <p:cNvGrpSpPr/>
              <p:nvPr/>
            </p:nvGrpSpPr>
            <p:grpSpPr>
              <a:xfrm>
                <a:off x="2672791" y="5226609"/>
                <a:ext cx="4599559" cy="1112180"/>
                <a:chOff x="1577632" y="4600511"/>
                <a:chExt cx="10170684" cy="2516910"/>
              </a:xfrm>
            </p:grpSpPr>
            <p:sp>
              <p:nvSpPr>
                <p:cNvPr id="15" name="吹き出し: 角を丸めた四角形 60">
                  <a:extLst>
                    <a:ext uri="{FF2B5EF4-FFF2-40B4-BE49-F238E27FC236}">
                      <a16:creationId xmlns:a16="http://schemas.microsoft.com/office/drawing/2014/main" id="{B1048F2B-F16E-0342-BF61-5D931E57FD54}"/>
                    </a:ext>
                  </a:extLst>
                </p:cNvPr>
                <p:cNvSpPr/>
                <p:nvPr/>
              </p:nvSpPr>
              <p:spPr>
                <a:xfrm>
                  <a:off x="1577632" y="4643617"/>
                  <a:ext cx="10170682" cy="2473804"/>
                </a:xfrm>
                <a:prstGeom prst="wedgeRoundRectCallout">
                  <a:avLst>
                    <a:gd name="adj1" fmla="val -53983"/>
                    <a:gd name="adj2" fmla="val -5138"/>
                    <a:gd name="adj3" fmla="val 16667"/>
                  </a:avLst>
                </a:prstGeom>
                <a:solidFill>
                  <a:schemeClr val="bg1"/>
                </a:solidFill>
                <a:ln w="19050" cap="flat" cmpd="sng" algn="ctr">
                  <a:solidFill>
                    <a:schemeClr val="accent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accent2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>
                    <a:solidFill>
                      <a:schemeClr val="tx1"/>
                    </a:solidFill>
                    <a:latin typeface="Meiryo" panose="020B0604030504040204" pitchFamily="34" charset="-128"/>
                  </a:endParaRPr>
                </a:p>
              </p:txBody>
            </p:sp>
            <p:sp>
              <p:nvSpPr>
                <p:cNvPr id="16" name="テキスト ボックス 15">
                  <a:extLst>
                    <a:ext uri="{FF2B5EF4-FFF2-40B4-BE49-F238E27FC236}">
                      <a16:creationId xmlns:a16="http://schemas.microsoft.com/office/drawing/2014/main" id="{1EE9C57D-81A2-074E-88FD-F40BCCE485FD}"/>
                    </a:ext>
                  </a:extLst>
                </p:cNvPr>
                <p:cNvSpPr txBox="1"/>
                <p:nvPr/>
              </p:nvSpPr>
              <p:spPr>
                <a:xfrm>
                  <a:off x="1577634" y="4600511"/>
                  <a:ext cx="10170682" cy="229848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lnSpc>
                      <a:spcPct val="200000"/>
                    </a:lnSpc>
                  </a:pPr>
                  <a:r>
                    <a:rPr kumimoji="1" lang="ja-JP" altLang="en-US" sz="1600">
                      <a:latin typeface="Meiryo" panose="020B0604030504040204" pitchFamily="34" charset="-128"/>
                    </a:rPr>
                    <a:t>「</a:t>
                  </a:r>
                  <a:r>
                    <a:rPr kumimoji="1" lang="en-US" altLang="ja-JP" sz="1600" b="1" dirty="0">
                      <a:solidFill>
                        <a:schemeClr val="accent4"/>
                      </a:solidFill>
                      <a:latin typeface="Meiryo" panose="020B0604030504040204" pitchFamily="34" charset="-128"/>
                    </a:rPr>
                    <a:t>Shoes-3627</a:t>
                  </a:r>
                  <a:r>
                    <a:rPr kumimoji="1" lang="ja-JP" altLang="en-US" sz="1600">
                      <a:latin typeface="Meiryo" panose="020B0604030504040204" pitchFamily="34" charset="-128"/>
                    </a:rPr>
                    <a:t>」もカットが完了したら、</a:t>
                  </a:r>
                  <a:endParaRPr kumimoji="1" lang="en-US" altLang="ja-JP" sz="1600" dirty="0">
                    <a:latin typeface="Meiryo" panose="020B0604030504040204" pitchFamily="34" charset="-128"/>
                  </a:endParaRPr>
                </a:p>
                <a:p>
                  <a:pPr>
                    <a:lnSpc>
                      <a:spcPct val="200000"/>
                    </a:lnSpc>
                  </a:pPr>
                  <a:r>
                    <a:rPr kumimoji="1" lang="ja-JP" altLang="en-US" sz="1600">
                      <a:latin typeface="Meiryo" panose="020B0604030504040204" pitchFamily="34" charset="-128"/>
                    </a:rPr>
                    <a:t>二つ目の素材とピッタリくっつくように繋げます。</a:t>
                  </a:r>
                  <a:endParaRPr kumimoji="1" lang="en-US" altLang="ja-JP" sz="1600" dirty="0">
                    <a:latin typeface="Meiryo" panose="020B0604030504040204" pitchFamily="34" charset="-128"/>
                  </a:endParaRPr>
                </a:p>
              </p:txBody>
            </p:sp>
          </p:grpSp>
          <p:sp>
            <p:nvSpPr>
              <p:cNvPr id="12" name="テキスト ボックス 11">
                <a:extLst>
                  <a:ext uri="{FF2B5EF4-FFF2-40B4-BE49-F238E27FC236}">
                    <a16:creationId xmlns:a16="http://schemas.microsoft.com/office/drawing/2014/main" id="{5F59571E-C8E1-CA44-B387-40D501AB5706}"/>
                  </a:ext>
                </a:extLst>
              </p:cNvPr>
              <p:cNvSpPr txBox="1"/>
              <p:nvPr/>
            </p:nvSpPr>
            <p:spPr>
              <a:xfrm>
                <a:off x="2670996" y="5763876"/>
                <a:ext cx="411228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ja-JP" altLang="en-US" sz="1000">
                    <a:latin typeface="Meiryo" panose="020B0604030504040204" pitchFamily="34" charset="-128"/>
                    <a:ea typeface="Meiryo" panose="020B0604030504040204" pitchFamily="34" charset="-128"/>
                  </a:rPr>
                  <a:t>ふた</a:t>
                </a:r>
              </a:p>
            </p:txBody>
          </p:sp>
          <p:sp>
            <p:nvSpPr>
              <p:cNvPr id="13" name="テキスト ボックス 12">
                <a:extLst>
                  <a:ext uri="{FF2B5EF4-FFF2-40B4-BE49-F238E27FC236}">
                    <a16:creationId xmlns:a16="http://schemas.microsoft.com/office/drawing/2014/main" id="{06A0C2CC-F011-5C4E-ADA3-445C897EB85B}"/>
                  </a:ext>
                </a:extLst>
              </p:cNvPr>
              <p:cNvSpPr txBox="1"/>
              <p:nvPr/>
            </p:nvSpPr>
            <p:spPr>
              <a:xfrm>
                <a:off x="5046235" y="5245657"/>
                <a:ext cx="769858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ja-JP" altLang="en-US" sz="1000">
                    <a:latin typeface="Meiryo" panose="020B0604030504040204" pitchFamily="34" charset="-128"/>
                    <a:ea typeface="Meiryo" panose="020B0604030504040204" pitchFamily="34" charset="-128"/>
                  </a:rPr>
                  <a:t>かんりょう</a:t>
                </a:r>
              </a:p>
            </p:txBody>
          </p:sp>
          <p:sp>
            <p:nvSpPr>
              <p:cNvPr id="14" name="テキスト ボックス 13">
                <a:extLst>
                  <a:ext uri="{FF2B5EF4-FFF2-40B4-BE49-F238E27FC236}">
                    <a16:creationId xmlns:a16="http://schemas.microsoft.com/office/drawing/2014/main" id="{ECDCF1A9-6C04-E44F-B4F8-136C7ACF742F}"/>
                  </a:ext>
                </a:extLst>
              </p:cNvPr>
              <p:cNvSpPr txBox="1"/>
              <p:nvPr/>
            </p:nvSpPr>
            <p:spPr>
              <a:xfrm>
                <a:off x="3082226" y="5763876"/>
                <a:ext cx="291685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ja-JP" altLang="en-US" sz="1000">
                    <a:latin typeface="Meiryo" panose="020B0604030504040204" pitchFamily="34" charset="-128"/>
                    <a:ea typeface="Meiryo" panose="020B0604030504040204" pitchFamily="34" charset="-128"/>
                  </a:rPr>
                  <a:t>め</a:t>
                </a:r>
              </a:p>
            </p:txBody>
          </p:sp>
        </p:grpSp>
        <p:sp>
          <p:nvSpPr>
            <p:cNvPr id="17" name="テキスト ボックス 16">
              <a:extLst>
                <a:ext uri="{FF2B5EF4-FFF2-40B4-BE49-F238E27FC236}">
                  <a16:creationId xmlns:a16="http://schemas.microsoft.com/office/drawing/2014/main" id="{9D24B996-9768-B640-9543-31BF49775562}"/>
                </a:ext>
              </a:extLst>
            </p:cNvPr>
            <p:cNvSpPr txBox="1"/>
            <p:nvPr/>
          </p:nvSpPr>
          <p:spPr>
            <a:xfrm>
              <a:off x="3368153" y="978731"/>
              <a:ext cx="56938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そざい</a:t>
              </a:r>
            </a:p>
          </p:txBody>
        </p:sp>
        <p:sp>
          <p:nvSpPr>
            <p:cNvPr id="18" name="テキスト ボックス 17">
              <a:extLst>
                <a:ext uri="{FF2B5EF4-FFF2-40B4-BE49-F238E27FC236}">
                  <a16:creationId xmlns:a16="http://schemas.microsoft.com/office/drawing/2014/main" id="{058C9AAC-4BF8-224F-99A2-D5F415EFC63D}"/>
                </a:ext>
              </a:extLst>
            </p:cNvPr>
            <p:cNvSpPr txBox="1"/>
            <p:nvPr/>
          </p:nvSpPr>
          <p:spPr>
            <a:xfrm>
              <a:off x="6199607" y="978731"/>
              <a:ext cx="44114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つな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1532316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6573E96A-F1C4-3C44-BAFD-51643A87E4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6287" y="2083363"/>
            <a:ext cx="8070574" cy="2316870"/>
          </a:xfrm>
          <a:prstGeom prst="rect">
            <a:avLst/>
          </a:prstGeom>
        </p:spPr>
      </p:pic>
      <p:pic>
        <p:nvPicPr>
          <p:cNvPr id="13" name="図 12">
            <a:extLst>
              <a:ext uri="{FF2B5EF4-FFF2-40B4-BE49-F238E27FC236}">
                <a16:creationId xmlns:a16="http://schemas.microsoft.com/office/drawing/2014/main" id="{79ED737C-AE85-244F-87C6-1F07DB7512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44670" y="4590493"/>
            <a:ext cx="1062095" cy="1692565"/>
          </a:xfrm>
          <a:prstGeom prst="rect">
            <a:avLst/>
          </a:prstGeom>
        </p:spPr>
      </p:pic>
      <p:grpSp>
        <p:nvGrpSpPr>
          <p:cNvPr id="14" name="グループ化 13">
            <a:extLst>
              <a:ext uri="{FF2B5EF4-FFF2-40B4-BE49-F238E27FC236}">
                <a16:creationId xmlns:a16="http://schemas.microsoft.com/office/drawing/2014/main" id="{5331A2A3-4601-0146-A24E-351632FA4297}"/>
              </a:ext>
            </a:extLst>
          </p:cNvPr>
          <p:cNvGrpSpPr/>
          <p:nvPr/>
        </p:nvGrpSpPr>
        <p:grpSpPr>
          <a:xfrm>
            <a:off x="1371601" y="4871237"/>
            <a:ext cx="4403033" cy="1155016"/>
            <a:chOff x="2473693" y="919958"/>
            <a:chExt cx="3104850" cy="3084738"/>
          </a:xfrm>
        </p:grpSpPr>
        <p:grpSp>
          <p:nvGrpSpPr>
            <p:cNvPr id="15" name="グループ化 14">
              <a:extLst>
                <a:ext uri="{FF2B5EF4-FFF2-40B4-BE49-F238E27FC236}">
                  <a16:creationId xmlns:a16="http://schemas.microsoft.com/office/drawing/2014/main" id="{12650F28-21F2-EE42-B4C4-16764B79162D}"/>
                </a:ext>
              </a:extLst>
            </p:cNvPr>
            <p:cNvGrpSpPr/>
            <p:nvPr/>
          </p:nvGrpSpPr>
          <p:grpSpPr>
            <a:xfrm>
              <a:off x="2473693" y="983888"/>
              <a:ext cx="3104850" cy="3020808"/>
              <a:chOff x="3108993" y="705694"/>
              <a:chExt cx="3708925" cy="3020808"/>
            </a:xfrm>
          </p:grpSpPr>
          <p:sp>
            <p:nvSpPr>
              <p:cNvPr id="17" name="吹き出し: 角を丸めた四角形 19">
                <a:extLst>
                  <a:ext uri="{FF2B5EF4-FFF2-40B4-BE49-F238E27FC236}">
                    <a16:creationId xmlns:a16="http://schemas.microsoft.com/office/drawing/2014/main" id="{6CFE67E4-BA1A-BF47-9BE3-18CC0068200F}"/>
                  </a:ext>
                </a:extLst>
              </p:cNvPr>
              <p:cNvSpPr/>
              <p:nvPr/>
            </p:nvSpPr>
            <p:spPr>
              <a:xfrm>
                <a:off x="3108993" y="727904"/>
                <a:ext cx="3605996" cy="2998598"/>
              </a:xfrm>
              <a:prstGeom prst="wedgeRoundRectCallout">
                <a:avLst>
                  <a:gd name="adj1" fmla="val 53788"/>
                  <a:gd name="adj2" fmla="val 18302"/>
                  <a:gd name="adj3" fmla="val 16667"/>
                </a:avLst>
              </a:prstGeom>
              <a:solidFill>
                <a:schemeClr val="bg1"/>
              </a:solidFill>
              <a:ln w="190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8" name="テキスト ボックス 17">
                <a:extLst>
                  <a:ext uri="{FF2B5EF4-FFF2-40B4-BE49-F238E27FC236}">
                    <a16:creationId xmlns:a16="http://schemas.microsoft.com/office/drawing/2014/main" id="{999E6DD6-024D-7D4B-8E7E-2F7C814A432F}"/>
                  </a:ext>
                </a:extLst>
              </p:cNvPr>
              <p:cNvSpPr txBox="1"/>
              <p:nvPr/>
            </p:nvSpPr>
            <p:spPr>
              <a:xfrm>
                <a:off x="3108993" y="705694"/>
                <a:ext cx="3708925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endParaRPr kumimoji="1" lang="en-US" altLang="ja-JP" sz="1600" dirty="0">
                  <a:latin typeface="Meiryo" panose="020B0604030504040204" pitchFamily="34" charset="-128"/>
                  <a:ea typeface="Meiryo" panose="020B0604030504040204" pitchFamily="34" charset="-128"/>
                </a:endParaRPr>
              </a:p>
            </p:txBody>
          </p:sp>
        </p:grpSp>
        <p:sp>
          <p:nvSpPr>
            <p:cNvPr id="16" name="テキスト ボックス 15">
              <a:extLst>
                <a:ext uri="{FF2B5EF4-FFF2-40B4-BE49-F238E27FC236}">
                  <a16:creationId xmlns:a16="http://schemas.microsoft.com/office/drawing/2014/main" id="{126B362A-2EF0-4E48-B5FC-3C36C8CB87E6}"/>
                </a:ext>
              </a:extLst>
            </p:cNvPr>
            <p:cNvSpPr txBox="1"/>
            <p:nvPr/>
          </p:nvSpPr>
          <p:spPr>
            <a:xfrm>
              <a:off x="2473693" y="919958"/>
              <a:ext cx="3018684" cy="302080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>
                  <a:latin typeface="Meiryo" panose="020B0604030504040204" pitchFamily="34" charset="-128"/>
                </a:rPr>
                <a:t>「</a:t>
              </a:r>
              <a:r>
                <a:rPr kumimoji="1" lang="en-US" altLang="ja-JP" b="1" dirty="0">
                  <a:solidFill>
                    <a:schemeClr val="accent4"/>
                  </a:solidFill>
                  <a:latin typeface="Meiryo" panose="020B0604030504040204" pitchFamily="34" charset="-128"/>
                </a:rPr>
                <a:t>Walk-20454</a:t>
              </a:r>
              <a:r>
                <a:rPr kumimoji="1" lang="ja-JP" altLang="en-US">
                  <a:latin typeface="Meiryo" panose="020B0604030504040204" pitchFamily="34" charset="-128"/>
                </a:rPr>
                <a:t>」も</a:t>
              </a:r>
              <a:endParaRPr kumimoji="1" lang="en-US" altLang="ja-JP" dirty="0">
                <a:latin typeface="Meiryo" panose="020B0604030504040204" pitchFamily="34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>
                  <a:latin typeface="Meiryo" panose="020B0604030504040204" pitchFamily="34" charset="-128"/>
                </a:rPr>
                <a:t>カットした両端の素材は削除しよう。</a:t>
              </a:r>
              <a:endParaRPr kumimoji="1" lang="en-US" altLang="ja-JP" dirty="0">
                <a:latin typeface="Meiryo" panose="020B0604030504040204" pitchFamily="34" charset="-128"/>
              </a:endParaRPr>
            </a:p>
          </p:txBody>
        </p:sp>
      </p:grp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1115A3F9-BC92-AF4B-909A-E4EB1FD1C9FC}"/>
              </a:ext>
            </a:extLst>
          </p:cNvPr>
          <p:cNvGrpSpPr/>
          <p:nvPr/>
        </p:nvGrpSpPr>
        <p:grpSpPr>
          <a:xfrm>
            <a:off x="1195738" y="961151"/>
            <a:ext cx="7375289" cy="630942"/>
            <a:chOff x="767804" y="593293"/>
            <a:chExt cx="7375289" cy="630942"/>
          </a:xfrm>
        </p:grpSpPr>
        <p:sp>
          <p:nvSpPr>
            <p:cNvPr id="4" name="テキスト ボックス 3">
              <a:extLst>
                <a:ext uri="{FF2B5EF4-FFF2-40B4-BE49-F238E27FC236}">
                  <a16:creationId xmlns:a16="http://schemas.microsoft.com/office/drawing/2014/main" id="{32091B9E-7D5F-A444-8684-5D5C8837F6E8}"/>
                </a:ext>
              </a:extLst>
            </p:cNvPr>
            <p:cNvSpPr txBox="1"/>
            <p:nvPr/>
          </p:nvSpPr>
          <p:spPr>
            <a:xfrm>
              <a:off x="767804" y="593293"/>
              <a:ext cx="7375289" cy="63094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2000">
                  <a:latin typeface="Meiryo" panose="020B0604030504040204" pitchFamily="34" charset="-128"/>
                </a:rPr>
                <a:t>「</a:t>
              </a:r>
              <a:r>
                <a:rPr kumimoji="1" lang="en-US" altLang="ja-JP" sz="2000" b="1" dirty="0">
                  <a:solidFill>
                    <a:schemeClr val="accent4"/>
                  </a:solidFill>
                  <a:latin typeface="Meiryo" panose="020B0604030504040204" pitchFamily="34" charset="-128"/>
                </a:rPr>
                <a:t>Walk-20454</a:t>
              </a:r>
              <a:r>
                <a:rPr kumimoji="1" lang="ja-JP" altLang="en-US" sz="2000">
                  <a:latin typeface="Meiryo" panose="020B0604030504040204" pitchFamily="34" charset="-128"/>
                </a:rPr>
                <a:t>」も</a:t>
              </a:r>
              <a:r>
                <a:rPr kumimoji="1" lang="ja-JP" altLang="en-US" sz="2000" b="1">
                  <a:solidFill>
                    <a:schemeClr val="accent4"/>
                  </a:solidFill>
                  <a:latin typeface="Meiryo" panose="020B0604030504040204" pitchFamily="34" charset="-128"/>
                </a:rPr>
                <a:t>真ん中の</a:t>
              </a:r>
              <a:r>
                <a:rPr kumimoji="1" lang="en-US" altLang="ja-JP" sz="2000" b="1" dirty="0">
                  <a:solidFill>
                    <a:schemeClr val="accent4"/>
                  </a:solidFill>
                  <a:latin typeface="Meiryo" panose="020B0604030504040204" pitchFamily="34" charset="-128"/>
                </a:rPr>
                <a:t>2</a:t>
              </a:r>
              <a:r>
                <a:rPr kumimoji="1" lang="ja-JP" altLang="en-US" sz="2000" b="1">
                  <a:solidFill>
                    <a:schemeClr val="accent4"/>
                  </a:solidFill>
                  <a:latin typeface="Meiryo" panose="020B0604030504040204" pitchFamily="34" charset="-128"/>
                </a:rPr>
                <a:t>秒を残すようにカット</a:t>
              </a:r>
              <a:r>
                <a:rPr kumimoji="1" lang="ja-JP" altLang="en-US" sz="2000">
                  <a:latin typeface="Meiryo" panose="020B0604030504040204" pitchFamily="34" charset="-128"/>
                </a:rPr>
                <a:t>します。</a:t>
              </a:r>
              <a:endParaRPr kumimoji="1" lang="en-US" altLang="ja-JP" sz="2000" dirty="0">
                <a:latin typeface="Meiryo" panose="020B0604030504040204" pitchFamily="34" charset="-128"/>
              </a:endParaRPr>
            </a:p>
          </p:txBody>
        </p:sp>
        <p:sp>
          <p:nvSpPr>
            <p:cNvPr id="19" name="テキスト ボックス 18">
              <a:extLst>
                <a:ext uri="{FF2B5EF4-FFF2-40B4-BE49-F238E27FC236}">
                  <a16:creationId xmlns:a16="http://schemas.microsoft.com/office/drawing/2014/main" id="{4966A571-898A-284D-997F-FFF8676FCB43}"/>
                </a:ext>
              </a:extLst>
            </p:cNvPr>
            <p:cNvSpPr txBox="1"/>
            <p:nvPr/>
          </p:nvSpPr>
          <p:spPr>
            <a:xfrm>
              <a:off x="3219962" y="676371"/>
              <a:ext cx="3129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solidFill>
                    <a:schemeClr val="accent4"/>
                  </a:solidFill>
                  <a:latin typeface="Meiryo" panose="020B0604030504040204" pitchFamily="34" charset="-128"/>
                  <a:ea typeface="Meiryo" panose="020B0604030504040204" pitchFamily="34" charset="-128"/>
                </a:rPr>
                <a:t>ま</a:t>
              </a:r>
            </a:p>
          </p:txBody>
        </p:sp>
        <p:sp>
          <p:nvSpPr>
            <p:cNvPr id="20" name="テキスト ボックス 19">
              <a:extLst>
                <a:ext uri="{FF2B5EF4-FFF2-40B4-BE49-F238E27FC236}">
                  <a16:creationId xmlns:a16="http://schemas.microsoft.com/office/drawing/2014/main" id="{5C100B17-F06F-D448-9D57-4BD255ADF9AB}"/>
                </a:ext>
              </a:extLst>
            </p:cNvPr>
            <p:cNvSpPr txBox="1"/>
            <p:nvPr/>
          </p:nvSpPr>
          <p:spPr>
            <a:xfrm>
              <a:off x="3661108" y="676371"/>
              <a:ext cx="44114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solidFill>
                    <a:schemeClr val="accent4"/>
                  </a:solidFill>
                  <a:latin typeface="Meiryo" panose="020B0604030504040204" pitchFamily="34" charset="-128"/>
                  <a:ea typeface="Meiryo" panose="020B0604030504040204" pitchFamily="34" charset="-128"/>
                </a:rPr>
                <a:t>なか</a:t>
              </a:r>
            </a:p>
          </p:txBody>
        </p:sp>
        <p:sp>
          <p:nvSpPr>
            <p:cNvPr id="21" name="テキスト ボックス 20">
              <a:extLst>
                <a:ext uri="{FF2B5EF4-FFF2-40B4-BE49-F238E27FC236}">
                  <a16:creationId xmlns:a16="http://schemas.microsoft.com/office/drawing/2014/main" id="{53F8645F-8BCD-EE4C-A718-3F8C9DF07793}"/>
                </a:ext>
              </a:extLst>
            </p:cNvPr>
            <p:cNvSpPr txBox="1"/>
            <p:nvPr/>
          </p:nvSpPr>
          <p:spPr>
            <a:xfrm>
              <a:off x="4320452" y="676371"/>
              <a:ext cx="56938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solidFill>
                    <a:schemeClr val="accent4"/>
                  </a:solidFill>
                  <a:latin typeface="Meiryo" panose="020B0604030504040204" pitchFamily="34" charset="-128"/>
                  <a:ea typeface="Meiryo" panose="020B0604030504040204" pitchFamily="34" charset="-128"/>
                </a:rPr>
                <a:t>びょう</a:t>
              </a:r>
            </a:p>
          </p:txBody>
        </p:sp>
        <p:sp>
          <p:nvSpPr>
            <p:cNvPr id="22" name="テキスト ボックス 21">
              <a:extLst>
                <a:ext uri="{FF2B5EF4-FFF2-40B4-BE49-F238E27FC236}">
                  <a16:creationId xmlns:a16="http://schemas.microsoft.com/office/drawing/2014/main" id="{2052A7D5-857E-BE48-B0E3-FB865A3E0C5B}"/>
                </a:ext>
              </a:extLst>
            </p:cNvPr>
            <p:cNvSpPr txBox="1"/>
            <p:nvPr/>
          </p:nvSpPr>
          <p:spPr>
            <a:xfrm>
              <a:off x="4849441" y="676371"/>
              <a:ext cx="44114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solidFill>
                    <a:schemeClr val="accent4"/>
                  </a:solidFill>
                  <a:latin typeface="Meiryo" panose="020B0604030504040204" pitchFamily="34" charset="-128"/>
                  <a:ea typeface="Meiryo" panose="020B0604030504040204" pitchFamily="34" charset="-128"/>
                </a:rPr>
                <a:t>のこ</a:t>
              </a:r>
            </a:p>
          </p:txBody>
        </p:sp>
      </p:grp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0FC70E5F-7A42-EA4C-9F8B-71593D9B2706}"/>
              </a:ext>
            </a:extLst>
          </p:cNvPr>
          <p:cNvSpPr txBox="1"/>
          <p:nvPr/>
        </p:nvSpPr>
        <p:spPr>
          <a:xfrm>
            <a:off x="2515570" y="5464871"/>
            <a:ext cx="82586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りょうはし</a:t>
            </a: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40F0AD84-4B3F-E44C-A806-C4770F7DFE96}"/>
              </a:ext>
            </a:extLst>
          </p:cNvPr>
          <p:cNvSpPr txBox="1"/>
          <p:nvPr/>
        </p:nvSpPr>
        <p:spPr>
          <a:xfrm>
            <a:off x="3874373" y="5464871"/>
            <a:ext cx="69762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さくじょ</a:t>
            </a: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3FB8EFA7-9E6E-7440-AA94-822C3B32E5FE}"/>
              </a:ext>
            </a:extLst>
          </p:cNvPr>
          <p:cNvSpPr txBox="1"/>
          <p:nvPr/>
        </p:nvSpPr>
        <p:spPr>
          <a:xfrm>
            <a:off x="3255540" y="5464871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そざい</a:t>
            </a:r>
          </a:p>
        </p:txBody>
      </p:sp>
      <p:sp>
        <p:nvSpPr>
          <p:cNvPr id="28" name="四角形: 角を丸くする 71">
            <a:extLst>
              <a:ext uri="{FF2B5EF4-FFF2-40B4-BE49-F238E27FC236}">
                <a16:creationId xmlns:a16="http://schemas.microsoft.com/office/drawing/2014/main" id="{7F9946F9-8ACB-514E-90E1-15C3F9167B6F}"/>
              </a:ext>
            </a:extLst>
          </p:cNvPr>
          <p:cNvSpPr/>
          <p:nvPr/>
        </p:nvSpPr>
        <p:spPr>
          <a:xfrm>
            <a:off x="2596998" y="3200346"/>
            <a:ext cx="5940692" cy="926132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cxnSp>
        <p:nvCxnSpPr>
          <p:cNvPr id="29" name="直線コネクタ 28">
            <a:extLst>
              <a:ext uri="{FF2B5EF4-FFF2-40B4-BE49-F238E27FC236}">
                <a16:creationId xmlns:a16="http://schemas.microsoft.com/office/drawing/2014/main" id="{DD6467CB-2D2D-104A-8D33-17AA27F68CE9}"/>
              </a:ext>
            </a:extLst>
          </p:cNvPr>
          <p:cNvCxnSpPr>
            <a:cxnSpLocks/>
          </p:cNvCxnSpPr>
          <p:nvPr/>
        </p:nvCxnSpPr>
        <p:spPr>
          <a:xfrm>
            <a:off x="2596998" y="2110368"/>
            <a:ext cx="0" cy="2637264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四角形: 角を丸くする 71">
            <a:extLst>
              <a:ext uri="{FF2B5EF4-FFF2-40B4-BE49-F238E27FC236}">
                <a16:creationId xmlns:a16="http://schemas.microsoft.com/office/drawing/2014/main" id="{305E12D8-D96C-8C44-A8E5-9EDA8ACBDEB1}"/>
              </a:ext>
            </a:extLst>
          </p:cNvPr>
          <p:cNvSpPr/>
          <p:nvPr/>
        </p:nvSpPr>
        <p:spPr>
          <a:xfrm>
            <a:off x="630309" y="3202685"/>
            <a:ext cx="1536422" cy="923793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cxnSp>
        <p:nvCxnSpPr>
          <p:cNvPr id="31" name="直線コネクタ 30">
            <a:extLst>
              <a:ext uri="{FF2B5EF4-FFF2-40B4-BE49-F238E27FC236}">
                <a16:creationId xmlns:a16="http://schemas.microsoft.com/office/drawing/2014/main" id="{FE439381-A4AD-5B40-9FB1-46AA1687EC2C}"/>
              </a:ext>
            </a:extLst>
          </p:cNvPr>
          <p:cNvCxnSpPr>
            <a:cxnSpLocks/>
          </p:cNvCxnSpPr>
          <p:nvPr/>
        </p:nvCxnSpPr>
        <p:spPr>
          <a:xfrm>
            <a:off x="2166731" y="2083363"/>
            <a:ext cx="0" cy="2637264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4" name="グループ化 43">
            <a:extLst>
              <a:ext uri="{FF2B5EF4-FFF2-40B4-BE49-F238E27FC236}">
                <a16:creationId xmlns:a16="http://schemas.microsoft.com/office/drawing/2014/main" id="{E511F859-A968-1C4A-B176-E8A3190AE3A8}"/>
              </a:ext>
            </a:extLst>
          </p:cNvPr>
          <p:cNvGrpSpPr/>
          <p:nvPr/>
        </p:nvGrpSpPr>
        <p:grpSpPr>
          <a:xfrm>
            <a:off x="346369" y="2373727"/>
            <a:ext cx="1942379" cy="802246"/>
            <a:chOff x="6270202" y="2722798"/>
            <a:chExt cx="1179885" cy="802246"/>
          </a:xfrm>
        </p:grpSpPr>
        <p:grpSp>
          <p:nvGrpSpPr>
            <p:cNvPr id="45" name="グループ化 44">
              <a:extLst>
                <a:ext uri="{FF2B5EF4-FFF2-40B4-BE49-F238E27FC236}">
                  <a16:creationId xmlns:a16="http://schemas.microsoft.com/office/drawing/2014/main" id="{448363C7-4A2D-E440-9E55-19074D50B25E}"/>
                </a:ext>
              </a:extLst>
            </p:cNvPr>
            <p:cNvGrpSpPr/>
            <p:nvPr/>
          </p:nvGrpSpPr>
          <p:grpSpPr>
            <a:xfrm>
              <a:off x="6270202" y="2729786"/>
              <a:ext cx="1044998" cy="564742"/>
              <a:chOff x="2991639" y="705694"/>
              <a:chExt cx="4034034" cy="564742"/>
            </a:xfrm>
          </p:grpSpPr>
          <p:sp>
            <p:nvSpPr>
              <p:cNvPr id="48" name="吹き出し: 角を丸めた四角形 19">
                <a:extLst>
                  <a:ext uri="{FF2B5EF4-FFF2-40B4-BE49-F238E27FC236}">
                    <a16:creationId xmlns:a16="http://schemas.microsoft.com/office/drawing/2014/main" id="{489A3C58-3CF1-9648-82E3-7DD42BB77AB8}"/>
                  </a:ext>
                </a:extLst>
              </p:cNvPr>
              <p:cNvSpPr/>
              <p:nvPr/>
            </p:nvSpPr>
            <p:spPr>
              <a:xfrm>
                <a:off x="2991639" y="727905"/>
                <a:ext cx="3723350" cy="542531"/>
              </a:xfrm>
              <a:prstGeom prst="wedgeRoundRectCallout">
                <a:avLst>
                  <a:gd name="adj1" fmla="val -10282"/>
                  <a:gd name="adj2" fmla="val 75629"/>
                  <a:gd name="adj3" fmla="val 16667"/>
                </a:avLst>
              </a:prstGeom>
              <a:solidFill>
                <a:schemeClr val="bg1"/>
              </a:solidFill>
              <a:ln w="190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49" name="テキスト ボックス 48">
                <a:extLst>
                  <a:ext uri="{FF2B5EF4-FFF2-40B4-BE49-F238E27FC236}">
                    <a16:creationId xmlns:a16="http://schemas.microsoft.com/office/drawing/2014/main" id="{0C2531D7-DA50-5E4C-897B-2278DC3351BC}"/>
                  </a:ext>
                </a:extLst>
              </p:cNvPr>
              <p:cNvSpPr txBox="1"/>
              <p:nvPr/>
            </p:nvSpPr>
            <p:spPr>
              <a:xfrm>
                <a:off x="3108993" y="705694"/>
                <a:ext cx="391668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endParaRPr kumimoji="1" lang="en-US" altLang="ja-JP" sz="1600" dirty="0"/>
              </a:p>
            </p:txBody>
          </p:sp>
        </p:grpSp>
        <p:sp>
          <p:nvSpPr>
            <p:cNvPr id="46" name="テキスト ボックス 45">
              <a:extLst>
                <a:ext uri="{FF2B5EF4-FFF2-40B4-BE49-F238E27FC236}">
                  <a16:creationId xmlns:a16="http://schemas.microsoft.com/office/drawing/2014/main" id="{F6FFBF9E-31FE-234C-A9D5-A5B897FAA1EF}"/>
                </a:ext>
              </a:extLst>
            </p:cNvPr>
            <p:cNvSpPr txBox="1"/>
            <p:nvPr/>
          </p:nvSpPr>
          <p:spPr>
            <a:xfrm>
              <a:off x="6270202" y="2878713"/>
              <a:ext cx="954059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ja-JP" altLang="en-US" sz="1800">
                  <a:latin typeface="Meiryo" panose="020B0604030504040204" pitchFamily="34" charset="-128"/>
                  <a:ea typeface="Meiryo" panose="020B0604030504040204" pitchFamily="34" charset="-128"/>
                </a:rPr>
                <a:t>カット</a:t>
              </a:r>
              <a:r>
                <a:rPr kumimoji="1" lang="en-US" altLang="ja-JP" sz="1800" dirty="0">
                  <a:latin typeface="Meiryo" panose="020B0604030504040204" pitchFamily="34" charset="-128"/>
                  <a:ea typeface="Meiryo" panose="020B0604030504040204" pitchFamily="34" charset="-128"/>
                </a:rPr>
                <a:t>&amp;</a:t>
              </a:r>
              <a:r>
                <a:rPr kumimoji="1" lang="ja-JP" altLang="en-US" sz="1800">
                  <a:latin typeface="Meiryo" panose="020B0604030504040204" pitchFamily="34" charset="-128"/>
                  <a:ea typeface="Meiryo" panose="020B0604030504040204" pitchFamily="34" charset="-128"/>
                </a:rPr>
                <a:t>削除</a:t>
              </a:r>
              <a:endParaRPr lang="ja-JP" altLang="en-US"/>
            </a:p>
          </p:txBody>
        </p:sp>
        <p:sp>
          <p:nvSpPr>
            <p:cNvPr id="47" name="テキスト ボックス 46">
              <a:extLst>
                <a:ext uri="{FF2B5EF4-FFF2-40B4-BE49-F238E27FC236}">
                  <a16:creationId xmlns:a16="http://schemas.microsoft.com/office/drawing/2014/main" id="{718F45E0-D48A-C24E-9CF1-DA7584D17D28}"/>
                </a:ext>
              </a:extLst>
            </p:cNvPr>
            <p:cNvSpPr txBox="1"/>
            <p:nvPr/>
          </p:nvSpPr>
          <p:spPr>
            <a:xfrm>
              <a:off x="6752460" y="2722798"/>
              <a:ext cx="69762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さくじょ</a:t>
              </a:r>
            </a:p>
          </p:txBody>
        </p:sp>
      </p:grpSp>
      <p:grpSp>
        <p:nvGrpSpPr>
          <p:cNvPr id="50" name="グループ化 49">
            <a:extLst>
              <a:ext uri="{FF2B5EF4-FFF2-40B4-BE49-F238E27FC236}">
                <a16:creationId xmlns:a16="http://schemas.microsoft.com/office/drawing/2014/main" id="{1FAFD891-608A-874B-8CA7-56BA340CE0D2}"/>
              </a:ext>
            </a:extLst>
          </p:cNvPr>
          <p:cNvGrpSpPr/>
          <p:nvPr/>
        </p:nvGrpSpPr>
        <p:grpSpPr>
          <a:xfrm>
            <a:off x="4829773" y="2373727"/>
            <a:ext cx="1945943" cy="793583"/>
            <a:chOff x="6268037" y="2729786"/>
            <a:chExt cx="1182050" cy="793583"/>
          </a:xfrm>
        </p:grpSpPr>
        <p:grpSp>
          <p:nvGrpSpPr>
            <p:cNvPr id="51" name="グループ化 50">
              <a:extLst>
                <a:ext uri="{FF2B5EF4-FFF2-40B4-BE49-F238E27FC236}">
                  <a16:creationId xmlns:a16="http://schemas.microsoft.com/office/drawing/2014/main" id="{0AC77EB9-2A33-BB4E-BF41-837544B40A02}"/>
                </a:ext>
              </a:extLst>
            </p:cNvPr>
            <p:cNvGrpSpPr/>
            <p:nvPr/>
          </p:nvGrpSpPr>
          <p:grpSpPr>
            <a:xfrm>
              <a:off x="6270202" y="2729786"/>
              <a:ext cx="1044998" cy="564742"/>
              <a:chOff x="2991639" y="705694"/>
              <a:chExt cx="4034034" cy="564742"/>
            </a:xfrm>
          </p:grpSpPr>
          <p:sp>
            <p:nvSpPr>
              <p:cNvPr id="54" name="吹き出し: 角を丸めた四角形 19">
                <a:extLst>
                  <a:ext uri="{FF2B5EF4-FFF2-40B4-BE49-F238E27FC236}">
                    <a16:creationId xmlns:a16="http://schemas.microsoft.com/office/drawing/2014/main" id="{2A6D7111-AD45-1841-892D-3F086F3B63AF}"/>
                  </a:ext>
                </a:extLst>
              </p:cNvPr>
              <p:cNvSpPr/>
              <p:nvPr/>
            </p:nvSpPr>
            <p:spPr>
              <a:xfrm>
                <a:off x="2991639" y="727905"/>
                <a:ext cx="3723350" cy="542531"/>
              </a:xfrm>
              <a:prstGeom prst="wedgeRoundRectCallout">
                <a:avLst>
                  <a:gd name="adj1" fmla="val -27809"/>
                  <a:gd name="adj2" fmla="val 86621"/>
                  <a:gd name="adj3" fmla="val 16667"/>
                </a:avLst>
              </a:prstGeom>
              <a:solidFill>
                <a:schemeClr val="bg1"/>
              </a:solidFill>
              <a:ln w="190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55" name="テキスト ボックス 54">
                <a:extLst>
                  <a:ext uri="{FF2B5EF4-FFF2-40B4-BE49-F238E27FC236}">
                    <a16:creationId xmlns:a16="http://schemas.microsoft.com/office/drawing/2014/main" id="{E30B12FB-21C8-B649-ACB7-8C253409FF99}"/>
                  </a:ext>
                </a:extLst>
              </p:cNvPr>
              <p:cNvSpPr txBox="1"/>
              <p:nvPr/>
            </p:nvSpPr>
            <p:spPr>
              <a:xfrm>
                <a:off x="3108993" y="705694"/>
                <a:ext cx="391668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endParaRPr kumimoji="1" lang="en-US" altLang="ja-JP" sz="1600" dirty="0"/>
              </a:p>
            </p:txBody>
          </p:sp>
        </p:grpSp>
        <p:sp>
          <p:nvSpPr>
            <p:cNvPr id="52" name="テキスト ボックス 51">
              <a:extLst>
                <a:ext uri="{FF2B5EF4-FFF2-40B4-BE49-F238E27FC236}">
                  <a16:creationId xmlns:a16="http://schemas.microsoft.com/office/drawing/2014/main" id="{CF9C8910-A035-164D-A0F3-CD47E8F9990E}"/>
                </a:ext>
              </a:extLst>
            </p:cNvPr>
            <p:cNvSpPr txBox="1"/>
            <p:nvPr/>
          </p:nvSpPr>
          <p:spPr>
            <a:xfrm>
              <a:off x="6268037" y="2877038"/>
              <a:ext cx="954059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ja-JP" altLang="en-US" sz="1800">
                  <a:latin typeface="Meiryo" panose="020B0604030504040204" pitchFamily="34" charset="-128"/>
                  <a:ea typeface="Meiryo" panose="020B0604030504040204" pitchFamily="34" charset="-128"/>
                </a:rPr>
                <a:t>カット</a:t>
              </a:r>
              <a:r>
                <a:rPr kumimoji="1" lang="en-US" altLang="ja-JP" sz="1800" dirty="0">
                  <a:latin typeface="Meiryo" panose="020B0604030504040204" pitchFamily="34" charset="-128"/>
                  <a:ea typeface="Meiryo" panose="020B0604030504040204" pitchFamily="34" charset="-128"/>
                </a:rPr>
                <a:t>&amp;</a:t>
              </a:r>
              <a:r>
                <a:rPr kumimoji="1" lang="ja-JP" altLang="en-US" sz="1800">
                  <a:latin typeface="Meiryo" panose="020B0604030504040204" pitchFamily="34" charset="-128"/>
                  <a:ea typeface="Meiryo" panose="020B0604030504040204" pitchFamily="34" charset="-128"/>
                </a:rPr>
                <a:t>削除</a:t>
              </a:r>
              <a:endParaRPr lang="ja-JP" altLang="en-US"/>
            </a:p>
          </p:txBody>
        </p:sp>
        <p:sp>
          <p:nvSpPr>
            <p:cNvPr id="53" name="テキスト ボックス 52">
              <a:extLst>
                <a:ext uri="{FF2B5EF4-FFF2-40B4-BE49-F238E27FC236}">
                  <a16:creationId xmlns:a16="http://schemas.microsoft.com/office/drawing/2014/main" id="{F928FAAD-483E-A94B-B343-48739572AC48}"/>
                </a:ext>
              </a:extLst>
            </p:cNvPr>
            <p:cNvSpPr txBox="1"/>
            <p:nvPr/>
          </p:nvSpPr>
          <p:spPr>
            <a:xfrm>
              <a:off x="6752460" y="2753927"/>
              <a:ext cx="69762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さくじょ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2275816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D726582D-6F53-5E45-A7B3-37C1C701F0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5827" y="1918252"/>
            <a:ext cx="6112345" cy="3631096"/>
          </a:xfrm>
          <a:prstGeom prst="rect">
            <a:avLst/>
          </a:prstGeom>
        </p:spPr>
      </p:pic>
      <p:sp>
        <p:nvSpPr>
          <p:cNvPr id="11" name="四角形: 角を丸くする 71">
            <a:extLst>
              <a:ext uri="{FF2B5EF4-FFF2-40B4-BE49-F238E27FC236}">
                <a16:creationId xmlns:a16="http://schemas.microsoft.com/office/drawing/2014/main" id="{E8455990-D33D-8943-AB97-3A370C07557D}"/>
              </a:ext>
            </a:extLst>
          </p:cNvPr>
          <p:cNvSpPr/>
          <p:nvPr/>
        </p:nvSpPr>
        <p:spPr>
          <a:xfrm>
            <a:off x="6671012" y="4216877"/>
            <a:ext cx="834886" cy="923793"/>
          </a:xfrm>
          <a:prstGeom prst="roundRect">
            <a:avLst/>
          </a:prstGeom>
          <a:noFill/>
          <a:ln w="285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sp>
        <p:nvSpPr>
          <p:cNvPr id="12" name="右矢印 11">
            <a:extLst>
              <a:ext uri="{FF2B5EF4-FFF2-40B4-BE49-F238E27FC236}">
                <a16:creationId xmlns:a16="http://schemas.microsoft.com/office/drawing/2014/main" id="{F5C6573F-7E45-264A-BC92-30465C261D86}"/>
              </a:ext>
            </a:extLst>
          </p:cNvPr>
          <p:cNvSpPr/>
          <p:nvPr/>
        </p:nvSpPr>
        <p:spPr>
          <a:xfrm rot="10800000">
            <a:off x="5126141" y="4340776"/>
            <a:ext cx="947080" cy="675995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79436766-5310-D941-B0FB-8726872FD0DE}"/>
              </a:ext>
            </a:extLst>
          </p:cNvPr>
          <p:cNvGrpSpPr/>
          <p:nvPr/>
        </p:nvGrpSpPr>
        <p:grpSpPr>
          <a:xfrm>
            <a:off x="1417529" y="105900"/>
            <a:ext cx="6088369" cy="1246495"/>
            <a:chOff x="189269" y="107802"/>
            <a:chExt cx="6088369" cy="1246495"/>
          </a:xfrm>
        </p:grpSpPr>
        <p:sp>
          <p:nvSpPr>
            <p:cNvPr id="4" name="テキスト ボックス 3">
              <a:extLst>
                <a:ext uri="{FF2B5EF4-FFF2-40B4-BE49-F238E27FC236}">
                  <a16:creationId xmlns:a16="http://schemas.microsoft.com/office/drawing/2014/main" id="{32091B9E-7D5F-A444-8684-5D5C8837F6E8}"/>
                </a:ext>
              </a:extLst>
            </p:cNvPr>
            <p:cNvSpPr txBox="1"/>
            <p:nvPr/>
          </p:nvSpPr>
          <p:spPr>
            <a:xfrm>
              <a:off x="193921" y="107802"/>
              <a:ext cx="6083717" cy="124649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2000">
                  <a:latin typeface="Meiryo" panose="020B0604030504040204" pitchFamily="34" charset="-128"/>
                </a:rPr>
                <a:t>「</a:t>
              </a:r>
              <a:r>
                <a:rPr kumimoji="1" lang="en-US" altLang="ja-JP" sz="2000" b="1" dirty="0">
                  <a:solidFill>
                    <a:schemeClr val="accent4"/>
                  </a:solidFill>
                  <a:latin typeface="Meiryo" panose="020B0604030504040204" pitchFamily="34" charset="-128"/>
                </a:rPr>
                <a:t>Walk-20454</a:t>
              </a:r>
              <a:r>
                <a:rPr kumimoji="1" lang="ja-JP" altLang="en-US" sz="2000">
                  <a:latin typeface="Meiryo" panose="020B0604030504040204" pitchFamily="34" charset="-128"/>
                </a:rPr>
                <a:t>」もカットが完了したら、</a:t>
              </a:r>
              <a:endParaRPr kumimoji="1" lang="en-US" altLang="ja-JP" sz="2000" dirty="0">
                <a:latin typeface="Meiryo" panose="020B0604030504040204" pitchFamily="34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2000">
                  <a:latin typeface="Meiryo" panose="020B0604030504040204" pitchFamily="34" charset="-128"/>
                </a:rPr>
                <a:t>前の素材とピッタリくっつくように移動させます。</a:t>
              </a:r>
              <a:endParaRPr kumimoji="1" lang="en-US" altLang="ja-JP" sz="2000" dirty="0">
                <a:latin typeface="Meiryo" panose="020B0604030504040204" pitchFamily="34" charset="-128"/>
              </a:endParaRPr>
            </a:p>
          </p:txBody>
        </p:sp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98F45331-A8DE-BF42-9E4D-FDD2078D11EC}"/>
                </a:ext>
              </a:extLst>
            </p:cNvPr>
            <p:cNvSpPr txBox="1"/>
            <p:nvPr/>
          </p:nvSpPr>
          <p:spPr>
            <a:xfrm>
              <a:off x="767812" y="828194"/>
              <a:ext cx="56938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そざい</a:t>
              </a:r>
            </a:p>
          </p:txBody>
        </p:sp>
        <p:sp>
          <p:nvSpPr>
            <p:cNvPr id="7" name="テキスト ボックス 6">
              <a:extLst>
                <a:ext uri="{FF2B5EF4-FFF2-40B4-BE49-F238E27FC236}">
                  <a16:creationId xmlns:a16="http://schemas.microsoft.com/office/drawing/2014/main" id="{F87F1BC2-270E-8844-B163-5491C1CBEBCE}"/>
                </a:ext>
              </a:extLst>
            </p:cNvPr>
            <p:cNvSpPr txBox="1"/>
            <p:nvPr/>
          </p:nvSpPr>
          <p:spPr>
            <a:xfrm>
              <a:off x="3545553" y="175934"/>
              <a:ext cx="82586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かんりょう</a:t>
              </a:r>
            </a:p>
          </p:txBody>
        </p:sp>
        <p:sp>
          <p:nvSpPr>
            <p:cNvPr id="10" name="テキスト ボックス 9">
              <a:extLst>
                <a:ext uri="{FF2B5EF4-FFF2-40B4-BE49-F238E27FC236}">
                  <a16:creationId xmlns:a16="http://schemas.microsoft.com/office/drawing/2014/main" id="{CD8C3F18-41C9-4748-9729-78AAF425676D}"/>
                </a:ext>
              </a:extLst>
            </p:cNvPr>
            <p:cNvSpPr txBox="1"/>
            <p:nvPr/>
          </p:nvSpPr>
          <p:spPr>
            <a:xfrm>
              <a:off x="4371420" y="828194"/>
              <a:ext cx="56938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いどう</a:t>
              </a:r>
            </a:p>
          </p:txBody>
        </p:sp>
        <p:sp>
          <p:nvSpPr>
            <p:cNvPr id="13" name="テキスト ボックス 12">
              <a:extLst>
                <a:ext uri="{FF2B5EF4-FFF2-40B4-BE49-F238E27FC236}">
                  <a16:creationId xmlns:a16="http://schemas.microsoft.com/office/drawing/2014/main" id="{273E116D-0D61-8543-B0AC-84B154DE71B2}"/>
                </a:ext>
              </a:extLst>
            </p:cNvPr>
            <p:cNvSpPr txBox="1"/>
            <p:nvPr/>
          </p:nvSpPr>
          <p:spPr>
            <a:xfrm>
              <a:off x="189269" y="828194"/>
              <a:ext cx="44114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まえ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5929572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32091B9E-7D5F-A444-8684-5D5C8837F6E8}"/>
              </a:ext>
            </a:extLst>
          </p:cNvPr>
          <p:cNvSpPr txBox="1"/>
          <p:nvPr/>
        </p:nvSpPr>
        <p:spPr>
          <a:xfrm>
            <a:off x="2103883" y="249230"/>
            <a:ext cx="4703532" cy="12464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2000">
                <a:latin typeface="Meiryo" panose="020B0604030504040204" pitchFamily="34" charset="-128"/>
              </a:rPr>
              <a:t>「</a:t>
            </a:r>
            <a:r>
              <a:rPr kumimoji="1" lang="en-US" altLang="ja-JP" sz="2000" b="1" dirty="0">
                <a:solidFill>
                  <a:schemeClr val="accent4"/>
                </a:solidFill>
                <a:latin typeface="Meiryo" panose="020B0604030504040204" pitchFamily="34" charset="-128"/>
              </a:rPr>
              <a:t>Walking-3171</a:t>
            </a:r>
            <a:r>
              <a:rPr kumimoji="1" lang="ja-JP" altLang="en-US" sz="2000">
                <a:latin typeface="Meiryo" panose="020B0604030504040204" pitchFamily="34" charset="-128"/>
              </a:rPr>
              <a:t>」も同様に</a:t>
            </a:r>
            <a:endParaRPr kumimoji="1" lang="en-US" altLang="ja-JP" sz="2000" dirty="0">
              <a:latin typeface="Meiryo" panose="020B0604030504040204" pitchFamily="34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sz="2000" b="1">
                <a:solidFill>
                  <a:schemeClr val="accent4"/>
                </a:solidFill>
                <a:latin typeface="Meiryo" panose="020B0604030504040204" pitchFamily="34" charset="-128"/>
              </a:rPr>
              <a:t>真ん中を</a:t>
            </a:r>
            <a:r>
              <a:rPr kumimoji="1" lang="en-US" altLang="ja-JP" sz="2000" b="1" dirty="0">
                <a:solidFill>
                  <a:schemeClr val="accent4"/>
                </a:solidFill>
                <a:latin typeface="Meiryo" panose="020B0604030504040204" pitchFamily="34" charset="-128"/>
              </a:rPr>
              <a:t>2</a:t>
            </a:r>
            <a:r>
              <a:rPr kumimoji="1" lang="ja-JP" altLang="en-US" sz="2000" b="1">
                <a:solidFill>
                  <a:schemeClr val="accent4"/>
                </a:solidFill>
                <a:latin typeface="Meiryo" panose="020B0604030504040204" pitchFamily="34" charset="-128"/>
              </a:rPr>
              <a:t>秒残すようにカット</a:t>
            </a:r>
            <a:r>
              <a:rPr kumimoji="1" lang="ja-JP" altLang="en-US" sz="2000">
                <a:latin typeface="Meiryo" panose="020B0604030504040204" pitchFamily="34" charset="-128"/>
              </a:rPr>
              <a:t>します。</a:t>
            </a:r>
            <a:endParaRPr kumimoji="1" lang="en-US" altLang="ja-JP" sz="2000" dirty="0">
              <a:latin typeface="Meiryo" panose="020B0604030504040204" pitchFamily="34" charset="-128"/>
            </a:endParaRP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871E781B-2157-E641-BD00-E0FA9DC0AD64}"/>
              </a:ext>
            </a:extLst>
          </p:cNvPr>
          <p:cNvSpPr txBox="1"/>
          <p:nvPr/>
        </p:nvSpPr>
        <p:spPr>
          <a:xfrm>
            <a:off x="2176353" y="911479"/>
            <a:ext cx="31290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solidFill>
                  <a:schemeClr val="accent4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ま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CAB8C36B-F73B-994D-B105-1C7AD64E481D}"/>
              </a:ext>
            </a:extLst>
          </p:cNvPr>
          <p:cNvSpPr txBox="1"/>
          <p:nvPr/>
        </p:nvSpPr>
        <p:spPr>
          <a:xfrm>
            <a:off x="2617499" y="911479"/>
            <a:ext cx="44114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solidFill>
                  <a:schemeClr val="accent4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なか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C6315B1A-18FF-FD4C-9E25-C4F83345142B}"/>
              </a:ext>
            </a:extLst>
          </p:cNvPr>
          <p:cNvSpPr txBox="1"/>
          <p:nvPr/>
        </p:nvSpPr>
        <p:spPr>
          <a:xfrm>
            <a:off x="3191760" y="911479"/>
            <a:ext cx="82586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solidFill>
                  <a:schemeClr val="accent4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びょうのこ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DBA6A887-48EE-7240-B3DC-AB47A7CB43C7}"/>
              </a:ext>
            </a:extLst>
          </p:cNvPr>
          <p:cNvSpPr txBox="1"/>
          <p:nvPr/>
        </p:nvSpPr>
        <p:spPr>
          <a:xfrm>
            <a:off x="4771447" y="319709"/>
            <a:ext cx="69762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どうよう</a:t>
            </a: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AD75954E-B88C-C04C-85A9-CB132A3515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6513" y="1733904"/>
            <a:ext cx="6345582" cy="4343400"/>
          </a:xfrm>
          <a:prstGeom prst="rect">
            <a:avLst/>
          </a:prstGeom>
        </p:spPr>
      </p:pic>
      <p:sp>
        <p:nvSpPr>
          <p:cNvPr id="12" name="四角形: 角を丸くする 71">
            <a:extLst>
              <a:ext uri="{FF2B5EF4-FFF2-40B4-BE49-F238E27FC236}">
                <a16:creationId xmlns:a16="http://schemas.microsoft.com/office/drawing/2014/main" id="{D1C4042A-559F-D241-8640-27BBBF4EF95A}"/>
              </a:ext>
            </a:extLst>
          </p:cNvPr>
          <p:cNvSpPr/>
          <p:nvPr/>
        </p:nvSpPr>
        <p:spPr>
          <a:xfrm>
            <a:off x="1600199" y="3550554"/>
            <a:ext cx="1113175" cy="1031385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cxnSp>
        <p:nvCxnSpPr>
          <p:cNvPr id="13" name="直線コネクタ 12">
            <a:extLst>
              <a:ext uri="{FF2B5EF4-FFF2-40B4-BE49-F238E27FC236}">
                <a16:creationId xmlns:a16="http://schemas.microsoft.com/office/drawing/2014/main" id="{A6B19F6E-E401-EB4C-82D1-7466C205ED62}"/>
              </a:ext>
            </a:extLst>
          </p:cNvPr>
          <p:cNvCxnSpPr>
            <a:cxnSpLocks/>
          </p:cNvCxnSpPr>
          <p:nvPr/>
        </p:nvCxnSpPr>
        <p:spPr>
          <a:xfrm>
            <a:off x="2713383" y="2807846"/>
            <a:ext cx="0" cy="2637264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四角形: 角を丸くする 71">
            <a:extLst>
              <a:ext uri="{FF2B5EF4-FFF2-40B4-BE49-F238E27FC236}">
                <a16:creationId xmlns:a16="http://schemas.microsoft.com/office/drawing/2014/main" id="{8A557380-A109-B044-8A88-92260700BDCF}"/>
              </a:ext>
            </a:extLst>
          </p:cNvPr>
          <p:cNvSpPr/>
          <p:nvPr/>
        </p:nvSpPr>
        <p:spPr>
          <a:xfrm>
            <a:off x="3310664" y="3556151"/>
            <a:ext cx="3716298" cy="1031385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cxnSp>
        <p:nvCxnSpPr>
          <p:cNvPr id="15" name="直線コネクタ 14">
            <a:extLst>
              <a:ext uri="{FF2B5EF4-FFF2-40B4-BE49-F238E27FC236}">
                <a16:creationId xmlns:a16="http://schemas.microsoft.com/office/drawing/2014/main" id="{7CD13048-60CF-6F44-94F3-3B4290B5166F}"/>
              </a:ext>
            </a:extLst>
          </p:cNvPr>
          <p:cNvCxnSpPr>
            <a:cxnSpLocks/>
          </p:cNvCxnSpPr>
          <p:nvPr/>
        </p:nvCxnSpPr>
        <p:spPr>
          <a:xfrm>
            <a:off x="3310673" y="2807846"/>
            <a:ext cx="0" cy="2637264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1" name="グループ化 20">
            <a:extLst>
              <a:ext uri="{FF2B5EF4-FFF2-40B4-BE49-F238E27FC236}">
                <a16:creationId xmlns:a16="http://schemas.microsoft.com/office/drawing/2014/main" id="{6AD0131F-3D62-D442-9281-B3992FC7B74C}"/>
              </a:ext>
            </a:extLst>
          </p:cNvPr>
          <p:cNvGrpSpPr/>
          <p:nvPr/>
        </p:nvGrpSpPr>
        <p:grpSpPr>
          <a:xfrm>
            <a:off x="876844" y="2807846"/>
            <a:ext cx="1942379" cy="802246"/>
            <a:chOff x="6270202" y="2722798"/>
            <a:chExt cx="1179885" cy="802246"/>
          </a:xfrm>
        </p:grpSpPr>
        <p:grpSp>
          <p:nvGrpSpPr>
            <p:cNvPr id="22" name="グループ化 21">
              <a:extLst>
                <a:ext uri="{FF2B5EF4-FFF2-40B4-BE49-F238E27FC236}">
                  <a16:creationId xmlns:a16="http://schemas.microsoft.com/office/drawing/2014/main" id="{A0AD3A8C-42B3-384D-9ED8-4268594E9178}"/>
                </a:ext>
              </a:extLst>
            </p:cNvPr>
            <p:cNvGrpSpPr/>
            <p:nvPr/>
          </p:nvGrpSpPr>
          <p:grpSpPr>
            <a:xfrm>
              <a:off x="6270202" y="2729786"/>
              <a:ext cx="1044998" cy="564742"/>
              <a:chOff x="2991639" y="705694"/>
              <a:chExt cx="4034034" cy="564742"/>
            </a:xfrm>
          </p:grpSpPr>
          <p:sp>
            <p:nvSpPr>
              <p:cNvPr id="25" name="吹き出し: 角を丸めた四角形 19">
                <a:extLst>
                  <a:ext uri="{FF2B5EF4-FFF2-40B4-BE49-F238E27FC236}">
                    <a16:creationId xmlns:a16="http://schemas.microsoft.com/office/drawing/2014/main" id="{AD5C9C38-7DEA-E343-983C-0A0F51F96BDD}"/>
                  </a:ext>
                </a:extLst>
              </p:cNvPr>
              <p:cNvSpPr/>
              <p:nvPr/>
            </p:nvSpPr>
            <p:spPr>
              <a:xfrm>
                <a:off x="2991639" y="727905"/>
                <a:ext cx="3723350" cy="542531"/>
              </a:xfrm>
              <a:prstGeom prst="wedgeRoundRectCallout">
                <a:avLst>
                  <a:gd name="adj1" fmla="val -10282"/>
                  <a:gd name="adj2" fmla="val 75629"/>
                  <a:gd name="adj3" fmla="val 16667"/>
                </a:avLst>
              </a:prstGeom>
              <a:solidFill>
                <a:schemeClr val="bg1"/>
              </a:solidFill>
              <a:ln w="190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6" name="テキスト ボックス 25">
                <a:extLst>
                  <a:ext uri="{FF2B5EF4-FFF2-40B4-BE49-F238E27FC236}">
                    <a16:creationId xmlns:a16="http://schemas.microsoft.com/office/drawing/2014/main" id="{0F6244B7-82CB-A747-9FFE-461A76767860}"/>
                  </a:ext>
                </a:extLst>
              </p:cNvPr>
              <p:cNvSpPr txBox="1"/>
              <p:nvPr/>
            </p:nvSpPr>
            <p:spPr>
              <a:xfrm>
                <a:off x="3108993" y="705694"/>
                <a:ext cx="391668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endParaRPr kumimoji="1" lang="en-US" altLang="ja-JP" sz="1600" dirty="0"/>
              </a:p>
            </p:txBody>
          </p:sp>
        </p:grpSp>
        <p:sp>
          <p:nvSpPr>
            <p:cNvPr id="23" name="テキスト ボックス 22">
              <a:extLst>
                <a:ext uri="{FF2B5EF4-FFF2-40B4-BE49-F238E27FC236}">
                  <a16:creationId xmlns:a16="http://schemas.microsoft.com/office/drawing/2014/main" id="{FAFC4DCD-8866-3E45-95CC-23423F0E7561}"/>
                </a:ext>
              </a:extLst>
            </p:cNvPr>
            <p:cNvSpPr txBox="1"/>
            <p:nvPr/>
          </p:nvSpPr>
          <p:spPr>
            <a:xfrm>
              <a:off x="6270202" y="2878713"/>
              <a:ext cx="954059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ja-JP" altLang="en-US" sz="1800">
                  <a:latin typeface="Meiryo" panose="020B0604030504040204" pitchFamily="34" charset="-128"/>
                  <a:ea typeface="Meiryo" panose="020B0604030504040204" pitchFamily="34" charset="-128"/>
                </a:rPr>
                <a:t>カット</a:t>
              </a:r>
              <a:r>
                <a:rPr kumimoji="1" lang="en-US" altLang="ja-JP" sz="1800" dirty="0">
                  <a:latin typeface="Meiryo" panose="020B0604030504040204" pitchFamily="34" charset="-128"/>
                  <a:ea typeface="Meiryo" panose="020B0604030504040204" pitchFamily="34" charset="-128"/>
                </a:rPr>
                <a:t>&amp;</a:t>
              </a:r>
              <a:r>
                <a:rPr kumimoji="1" lang="ja-JP" altLang="en-US" sz="1800">
                  <a:latin typeface="Meiryo" panose="020B0604030504040204" pitchFamily="34" charset="-128"/>
                  <a:ea typeface="Meiryo" panose="020B0604030504040204" pitchFamily="34" charset="-128"/>
                </a:rPr>
                <a:t>削除</a:t>
              </a:r>
              <a:endParaRPr lang="ja-JP" altLang="en-US"/>
            </a:p>
          </p:txBody>
        </p:sp>
        <p:sp>
          <p:nvSpPr>
            <p:cNvPr id="24" name="テキスト ボックス 23">
              <a:extLst>
                <a:ext uri="{FF2B5EF4-FFF2-40B4-BE49-F238E27FC236}">
                  <a16:creationId xmlns:a16="http://schemas.microsoft.com/office/drawing/2014/main" id="{1042974E-A227-3945-B33B-DC8833EC3929}"/>
                </a:ext>
              </a:extLst>
            </p:cNvPr>
            <p:cNvSpPr txBox="1"/>
            <p:nvPr/>
          </p:nvSpPr>
          <p:spPr>
            <a:xfrm>
              <a:off x="6752460" y="2722798"/>
              <a:ext cx="69762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さくじょ</a:t>
              </a:r>
            </a:p>
          </p:txBody>
        </p:sp>
      </p:grpSp>
      <p:grpSp>
        <p:nvGrpSpPr>
          <p:cNvPr id="27" name="グループ化 26">
            <a:extLst>
              <a:ext uri="{FF2B5EF4-FFF2-40B4-BE49-F238E27FC236}">
                <a16:creationId xmlns:a16="http://schemas.microsoft.com/office/drawing/2014/main" id="{7C6D69CD-20A5-584D-B768-8CA601004B38}"/>
              </a:ext>
            </a:extLst>
          </p:cNvPr>
          <p:cNvGrpSpPr/>
          <p:nvPr/>
        </p:nvGrpSpPr>
        <p:grpSpPr>
          <a:xfrm>
            <a:off x="4887737" y="2728824"/>
            <a:ext cx="1945943" cy="793583"/>
            <a:chOff x="6268037" y="2729786"/>
            <a:chExt cx="1182050" cy="793583"/>
          </a:xfrm>
        </p:grpSpPr>
        <p:grpSp>
          <p:nvGrpSpPr>
            <p:cNvPr id="28" name="グループ化 27">
              <a:extLst>
                <a:ext uri="{FF2B5EF4-FFF2-40B4-BE49-F238E27FC236}">
                  <a16:creationId xmlns:a16="http://schemas.microsoft.com/office/drawing/2014/main" id="{CD8553C2-E044-6C42-B216-7CE311C01612}"/>
                </a:ext>
              </a:extLst>
            </p:cNvPr>
            <p:cNvGrpSpPr/>
            <p:nvPr/>
          </p:nvGrpSpPr>
          <p:grpSpPr>
            <a:xfrm>
              <a:off x="6270202" y="2729786"/>
              <a:ext cx="1044998" cy="564742"/>
              <a:chOff x="2991639" y="705694"/>
              <a:chExt cx="4034034" cy="564742"/>
            </a:xfrm>
          </p:grpSpPr>
          <p:sp>
            <p:nvSpPr>
              <p:cNvPr id="31" name="吹き出し: 角を丸めた四角形 19">
                <a:extLst>
                  <a:ext uri="{FF2B5EF4-FFF2-40B4-BE49-F238E27FC236}">
                    <a16:creationId xmlns:a16="http://schemas.microsoft.com/office/drawing/2014/main" id="{5B638750-418A-5041-B587-7B1871ECF923}"/>
                  </a:ext>
                </a:extLst>
              </p:cNvPr>
              <p:cNvSpPr/>
              <p:nvPr/>
            </p:nvSpPr>
            <p:spPr>
              <a:xfrm>
                <a:off x="2991639" y="727905"/>
                <a:ext cx="3723350" cy="542531"/>
              </a:xfrm>
              <a:prstGeom prst="wedgeRoundRectCallout">
                <a:avLst>
                  <a:gd name="adj1" fmla="val -27809"/>
                  <a:gd name="adj2" fmla="val 86621"/>
                  <a:gd name="adj3" fmla="val 16667"/>
                </a:avLst>
              </a:prstGeom>
              <a:solidFill>
                <a:schemeClr val="bg1"/>
              </a:solidFill>
              <a:ln w="190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32" name="テキスト ボックス 31">
                <a:extLst>
                  <a:ext uri="{FF2B5EF4-FFF2-40B4-BE49-F238E27FC236}">
                    <a16:creationId xmlns:a16="http://schemas.microsoft.com/office/drawing/2014/main" id="{2DC4FB49-4C0D-9043-92DB-26961CCC2FF8}"/>
                  </a:ext>
                </a:extLst>
              </p:cNvPr>
              <p:cNvSpPr txBox="1"/>
              <p:nvPr/>
            </p:nvSpPr>
            <p:spPr>
              <a:xfrm>
                <a:off x="3108993" y="705694"/>
                <a:ext cx="391668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endParaRPr kumimoji="1" lang="en-US" altLang="ja-JP" sz="1600" dirty="0"/>
              </a:p>
            </p:txBody>
          </p:sp>
        </p:grpSp>
        <p:sp>
          <p:nvSpPr>
            <p:cNvPr id="29" name="テキスト ボックス 28">
              <a:extLst>
                <a:ext uri="{FF2B5EF4-FFF2-40B4-BE49-F238E27FC236}">
                  <a16:creationId xmlns:a16="http://schemas.microsoft.com/office/drawing/2014/main" id="{7FE66340-AFA3-354B-942B-6AC5F9A433F7}"/>
                </a:ext>
              </a:extLst>
            </p:cNvPr>
            <p:cNvSpPr txBox="1"/>
            <p:nvPr/>
          </p:nvSpPr>
          <p:spPr>
            <a:xfrm>
              <a:off x="6268037" y="2877038"/>
              <a:ext cx="954059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ja-JP" altLang="en-US" sz="1800">
                  <a:latin typeface="Meiryo" panose="020B0604030504040204" pitchFamily="34" charset="-128"/>
                  <a:ea typeface="Meiryo" panose="020B0604030504040204" pitchFamily="34" charset="-128"/>
                </a:rPr>
                <a:t>カット</a:t>
              </a:r>
              <a:r>
                <a:rPr kumimoji="1" lang="en-US" altLang="ja-JP" sz="1800" dirty="0">
                  <a:latin typeface="Meiryo" panose="020B0604030504040204" pitchFamily="34" charset="-128"/>
                  <a:ea typeface="Meiryo" panose="020B0604030504040204" pitchFamily="34" charset="-128"/>
                </a:rPr>
                <a:t>&amp;</a:t>
              </a:r>
              <a:r>
                <a:rPr kumimoji="1" lang="ja-JP" altLang="en-US" sz="1800">
                  <a:latin typeface="Meiryo" panose="020B0604030504040204" pitchFamily="34" charset="-128"/>
                  <a:ea typeface="Meiryo" panose="020B0604030504040204" pitchFamily="34" charset="-128"/>
                </a:rPr>
                <a:t>削除</a:t>
              </a:r>
              <a:endParaRPr lang="ja-JP" altLang="en-US"/>
            </a:p>
          </p:txBody>
        </p:sp>
        <p:sp>
          <p:nvSpPr>
            <p:cNvPr id="30" name="テキスト ボックス 29">
              <a:extLst>
                <a:ext uri="{FF2B5EF4-FFF2-40B4-BE49-F238E27FC236}">
                  <a16:creationId xmlns:a16="http://schemas.microsoft.com/office/drawing/2014/main" id="{CB926B41-8261-F642-B199-8C5C4912CC10}"/>
                </a:ext>
              </a:extLst>
            </p:cNvPr>
            <p:cNvSpPr txBox="1"/>
            <p:nvPr/>
          </p:nvSpPr>
          <p:spPr>
            <a:xfrm>
              <a:off x="6752460" y="2753927"/>
              <a:ext cx="69762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さくじょ</a:t>
              </a:r>
            </a:p>
          </p:txBody>
        </p:sp>
      </p:grpSp>
      <p:pic>
        <p:nvPicPr>
          <p:cNvPr id="33" name="図 32">
            <a:extLst>
              <a:ext uri="{FF2B5EF4-FFF2-40B4-BE49-F238E27FC236}">
                <a16:creationId xmlns:a16="http://schemas.microsoft.com/office/drawing/2014/main" id="{672F8712-BF09-2944-8947-F759F7ABB4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6611623" y="5010561"/>
            <a:ext cx="1143198" cy="1847439"/>
          </a:xfrm>
          <a:prstGeom prst="rect">
            <a:avLst/>
          </a:prstGeom>
        </p:spPr>
      </p:pic>
      <p:grpSp>
        <p:nvGrpSpPr>
          <p:cNvPr id="34" name="グループ化 33">
            <a:extLst>
              <a:ext uri="{FF2B5EF4-FFF2-40B4-BE49-F238E27FC236}">
                <a16:creationId xmlns:a16="http://schemas.microsoft.com/office/drawing/2014/main" id="{C4F1DB3A-9C78-FD4F-897D-AD1CC4ED7DF9}"/>
              </a:ext>
            </a:extLst>
          </p:cNvPr>
          <p:cNvGrpSpPr/>
          <p:nvPr/>
        </p:nvGrpSpPr>
        <p:grpSpPr>
          <a:xfrm>
            <a:off x="2560505" y="5407212"/>
            <a:ext cx="3259365" cy="1131079"/>
            <a:chOff x="1908313" y="360874"/>
            <a:chExt cx="3259365" cy="1131079"/>
          </a:xfrm>
        </p:grpSpPr>
        <p:grpSp>
          <p:nvGrpSpPr>
            <p:cNvPr id="35" name="グループ化 34">
              <a:extLst>
                <a:ext uri="{FF2B5EF4-FFF2-40B4-BE49-F238E27FC236}">
                  <a16:creationId xmlns:a16="http://schemas.microsoft.com/office/drawing/2014/main" id="{BE62ACF8-8C85-DD4D-9E13-161F29F3B9F4}"/>
                </a:ext>
              </a:extLst>
            </p:cNvPr>
            <p:cNvGrpSpPr/>
            <p:nvPr/>
          </p:nvGrpSpPr>
          <p:grpSpPr>
            <a:xfrm>
              <a:off x="1908313" y="360874"/>
              <a:ext cx="3259365" cy="1131079"/>
              <a:chOff x="2375452" y="919958"/>
              <a:chExt cx="3203090" cy="1799599"/>
            </a:xfrm>
          </p:grpSpPr>
          <p:grpSp>
            <p:nvGrpSpPr>
              <p:cNvPr id="39" name="グループ化 38">
                <a:extLst>
                  <a:ext uri="{FF2B5EF4-FFF2-40B4-BE49-F238E27FC236}">
                    <a16:creationId xmlns:a16="http://schemas.microsoft.com/office/drawing/2014/main" id="{5E9790A9-8974-2447-B3F9-67994E8B0789}"/>
                  </a:ext>
                </a:extLst>
              </p:cNvPr>
              <p:cNvGrpSpPr/>
              <p:nvPr/>
            </p:nvGrpSpPr>
            <p:grpSpPr>
              <a:xfrm>
                <a:off x="2375452" y="983888"/>
                <a:ext cx="3203090" cy="1621147"/>
                <a:chOff x="2991639" y="705694"/>
                <a:chExt cx="3826279" cy="1621147"/>
              </a:xfrm>
            </p:grpSpPr>
            <p:sp>
              <p:nvSpPr>
                <p:cNvPr id="41" name="吹き出し: 角を丸めた四角形 19">
                  <a:extLst>
                    <a:ext uri="{FF2B5EF4-FFF2-40B4-BE49-F238E27FC236}">
                      <a16:creationId xmlns:a16="http://schemas.microsoft.com/office/drawing/2014/main" id="{EEC0EE29-DE72-D34F-AB10-EF00CC68C92C}"/>
                    </a:ext>
                  </a:extLst>
                </p:cNvPr>
                <p:cNvSpPr/>
                <p:nvPr/>
              </p:nvSpPr>
              <p:spPr>
                <a:xfrm>
                  <a:off x="2991639" y="727905"/>
                  <a:ext cx="3723350" cy="1598936"/>
                </a:xfrm>
                <a:prstGeom prst="wedgeRoundRectCallout">
                  <a:avLst>
                    <a:gd name="adj1" fmla="val 58446"/>
                    <a:gd name="adj2" fmla="val 15335"/>
                    <a:gd name="adj3" fmla="val 16667"/>
                  </a:avLst>
                </a:prstGeom>
                <a:solidFill>
                  <a:schemeClr val="bg1"/>
                </a:solidFill>
                <a:ln w="19050" cap="flat" cmpd="sng" algn="ctr">
                  <a:solidFill>
                    <a:schemeClr val="accent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accent2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42" name="テキスト ボックス 41">
                  <a:extLst>
                    <a:ext uri="{FF2B5EF4-FFF2-40B4-BE49-F238E27FC236}">
                      <a16:creationId xmlns:a16="http://schemas.microsoft.com/office/drawing/2014/main" id="{05AC7810-9C4E-A04D-AF94-E6DDE04E0685}"/>
                    </a:ext>
                  </a:extLst>
                </p:cNvPr>
                <p:cNvSpPr txBox="1"/>
                <p:nvPr/>
              </p:nvSpPr>
              <p:spPr>
                <a:xfrm>
                  <a:off x="3108993" y="705694"/>
                  <a:ext cx="3708925" cy="523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lnSpc>
                      <a:spcPct val="200000"/>
                    </a:lnSpc>
                  </a:pPr>
                  <a:endParaRPr kumimoji="1" lang="en-US" altLang="ja-JP" sz="1600" dirty="0">
                    <a:latin typeface="Meiryo" panose="020B0604030504040204" pitchFamily="34" charset="-128"/>
                    <a:ea typeface="Meiryo" panose="020B0604030504040204" pitchFamily="34" charset="-128"/>
                  </a:endParaRPr>
                </a:p>
              </p:txBody>
            </p:sp>
          </p:grpSp>
          <p:sp>
            <p:nvSpPr>
              <p:cNvPr id="40" name="テキスト ボックス 39">
                <a:extLst>
                  <a:ext uri="{FF2B5EF4-FFF2-40B4-BE49-F238E27FC236}">
                    <a16:creationId xmlns:a16="http://schemas.microsoft.com/office/drawing/2014/main" id="{9EF00060-D7CC-D446-84BB-676CECF3D617}"/>
                  </a:ext>
                </a:extLst>
              </p:cNvPr>
              <p:cNvSpPr txBox="1"/>
              <p:nvPr/>
            </p:nvSpPr>
            <p:spPr>
              <a:xfrm>
                <a:off x="2473693" y="919958"/>
                <a:ext cx="3018684" cy="179959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kumimoji="1" lang="ja-JP" altLang="en-US">
                    <a:latin typeface="Meiryo" panose="020B0604030504040204" pitchFamily="34" charset="-128"/>
                  </a:rPr>
                  <a:t>カットした両端の素材は</a:t>
                </a:r>
                <a:endParaRPr kumimoji="1" lang="en-US" altLang="ja-JP" dirty="0">
                  <a:latin typeface="Meiryo" panose="020B0604030504040204" pitchFamily="34" charset="-128"/>
                </a:endParaRPr>
              </a:p>
              <a:p>
                <a:pPr>
                  <a:lnSpc>
                    <a:spcPct val="200000"/>
                  </a:lnSpc>
                </a:pPr>
                <a:r>
                  <a:rPr kumimoji="1" lang="ja-JP" altLang="en-US">
                    <a:latin typeface="Meiryo" panose="020B0604030504040204" pitchFamily="34" charset="-128"/>
                  </a:rPr>
                  <a:t>削除しよう。</a:t>
                </a:r>
                <a:endParaRPr kumimoji="1" lang="en-US" altLang="ja-JP" dirty="0">
                  <a:latin typeface="Meiryo" panose="020B0604030504040204" pitchFamily="34" charset="-128"/>
                </a:endParaRPr>
              </a:p>
            </p:txBody>
          </p:sp>
        </p:grpSp>
        <p:sp>
          <p:nvSpPr>
            <p:cNvPr id="36" name="テキスト ボックス 35">
              <a:extLst>
                <a:ext uri="{FF2B5EF4-FFF2-40B4-BE49-F238E27FC236}">
                  <a16:creationId xmlns:a16="http://schemas.microsoft.com/office/drawing/2014/main" id="{C8A48EC2-B7C7-6E45-8208-BEE092D45D33}"/>
                </a:ext>
              </a:extLst>
            </p:cNvPr>
            <p:cNvSpPr txBox="1"/>
            <p:nvPr/>
          </p:nvSpPr>
          <p:spPr>
            <a:xfrm>
              <a:off x="3139805" y="420346"/>
              <a:ext cx="82586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りょうはし</a:t>
              </a:r>
            </a:p>
          </p:txBody>
        </p:sp>
        <p:sp>
          <p:nvSpPr>
            <p:cNvPr id="37" name="テキスト ボックス 36">
              <a:extLst>
                <a:ext uri="{FF2B5EF4-FFF2-40B4-BE49-F238E27FC236}">
                  <a16:creationId xmlns:a16="http://schemas.microsoft.com/office/drawing/2014/main" id="{22460669-3B87-8843-82A8-E6FD3E6263DA}"/>
                </a:ext>
              </a:extLst>
            </p:cNvPr>
            <p:cNvSpPr txBox="1"/>
            <p:nvPr/>
          </p:nvSpPr>
          <p:spPr>
            <a:xfrm>
              <a:off x="3836000" y="420346"/>
              <a:ext cx="56938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そざい</a:t>
              </a:r>
            </a:p>
          </p:txBody>
        </p:sp>
        <p:sp>
          <p:nvSpPr>
            <p:cNvPr id="38" name="テキスト ボックス 37">
              <a:extLst>
                <a:ext uri="{FF2B5EF4-FFF2-40B4-BE49-F238E27FC236}">
                  <a16:creationId xmlns:a16="http://schemas.microsoft.com/office/drawing/2014/main" id="{FE6B9036-C9F5-6940-8C58-9E0CD75BC07C}"/>
                </a:ext>
              </a:extLst>
            </p:cNvPr>
            <p:cNvSpPr txBox="1"/>
            <p:nvPr/>
          </p:nvSpPr>
          <p:spPr>
            <a:xfrm>
              <a:off x="2041371" y="960353"/>
              <a:ext cx="69762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さくじょ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8057259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51A81FCB-E7B2-A24F-967E-5DBB82D193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3267" y="2568397"/>
            <a:ext cx="7742583" cy="3733201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E790B887-6515-534C-BB6B-DE70E26E0C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10053" y="851234"/>
            <a:ext cx="1342120" cy="1018718"/>
          </a:xfrm>
          <a:prstGeom prst="rect">
            <a:avLst/>
          </a:prstGeom>
        </p:spPr>
      </p:pic>
      <p:grpSp>
        <p:nvGrpSpPr>
          <p:cNvPr id="8" name="グループ化 7">
            <a:extLst>
              <a:ext uri="{FF2B5EF4-FFF2-40B4-BE49-F238E27FC236}">
                <a16:creationId xmlns:a16="http://schemas.microsoft.com/office/drawing/2014/main" id="{35CB913C-EFF1-EC43-9D26-0F0ADB7FF6A1}"/>
              </a:ext>
            </a:extLst>
          </p:cNvPr>
          <p:cNvGrpSpPr/>
          <p:nvPr/>
        </p:nvGrpSpPr>
        <p:grpSpPr>
          <a:xfrm>
            <a:off x="3130972" y="759566"/>
            <a:ext cx="4936114" cy="1112180"/>
            <a:chOff x="2587809" y="441464"/>
            <a:chExt cx="4936114" cy="1112180"/>
          </a:xfrm>
        </p:grpSpPr>
        <p:grpSp>
          <p:nvGrpSpPr>
            <p:cNvPr id="9" name="グループ化 8">
              <a:extLst>
                <a:ext uri="{FF2B5EF4-FFF2-40B4-BE49-F238E27FC236}">
                  <a16:creationId xmlns:a16="http://schemas.microsoft.com/office/drawing/2014/main" id="{B433C3A4-D70A-004F-86E5-C161E9A5E389}"/>
                </a:ext>
              </a:extLst>
            </p:cNvPr>
            <p:cNvGrpSpPr/>
            <p:nvPr/>
          </p:nvGrpSpPr>
          <p:grpSpPr>
            <a:xfrm>
              <a:off x="2587809" y="441464"/>
              <a:ext cx="4936114" cy="1112180"/>
              <a:chOff x="2670996" y="5226609"/>
              <a:chExt cx="4601354" cy="1112180"/>
            </a:xfrm>
          </p:grpSpPr>
          <p:grpSp>
            <p:nvGrpSpPr>
              <p:cNvPr id="12" name="グループ化 11">
                <a:extLst>
                  <a:ext uri="{FF2B5EF4-FFF2-40B4-BE49-F238E27FC236}">
                    <a16:creationId xmlns:a16="http://schemas.microsoft.com/office/drawing/2014/main" id="{6BD3D3F3-D05C-E04E-A2CD-486CA4E86BD3}"/>
                  </a:ext>
                </a:extLst>
              </p:cNvPr>
              <p:cNvGrpSpPr/>
              <p:nvPr/>
            </p:nvGrpSpPr>
            <p:grpSpPr>
              <a:xfrm>
                <a:off x="2672791" y="5226609"/>
                <a:ext cx="4599559" cy="1112180"/>
                <a:chOff x="1577632" y="4600511"/>
                <a:chExt cx="10170684" cy="2516910"/>
              </a:xfrm>
            </p:grpSpPr>
            <p:sp>
              <p:nvSpPr>
                <p:cNvPr id="16" name="吹き出し: 角を丸めた四角形 60">
                  <a:extLst>
                    <a:ext uri="{FF2B5EF4-FFF2-40B4-BE49-F238E27FC236}">
                      <a16:creationId xmlns:a16="http://schemas.microsoft.com/office/drawing/2014/main" id="{12A98495-E4AE-FF4E-8DEA-709CC7F248C2}"/>
                    </a:ext>
                  </a:extLst>
                </p:cNvPr>
                <p:cNvSpPr/>
                <p:nvPr/>
              </p:nvSpPr>
              <p:spPr>
                <a:xfrm>
                  <a:off x="1577632" y="4643617"/>
                  <a:ext cx="10170682" cy="2473804"/>
                </a:xfrm>
                <a:prstGeom prst="wedgeRoundRectCallout">
                  <a:avLst>
                    <a:gd name="adj1" fmla="val -53983"/>
                    <a:gd name="adj2" fmla="val -5138"/>
                    <a:gd name="adj3" fmla="val 16667"/>
                  </a:avLst>
                </a:prstGeom>
                <a:solidFill>
                  <a:schemeClr val="bg1"/>
                </a:solidFill>
                <a:ln w="19050" cap="flat" cmpd="sng" algn="ctr">
                  <a:solidFill>
                    <a:schemeClr val="accent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accent2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>
                    <a:solidFill>
                      <a:schemeClr val="tx1"/>
                    </a:solidFill>
                    <a:latin typeface="Meiryo" panose="020B0604030504040204" pitchFamily="34" charset="-128"/>
                  </a:endParaRPr>
                </a:p>
              </p:txBody>
            </p:sp>
            <p:sp>
              <p:nvSpPr>
                <p:cNvPr id="17" name="テキスト ボックス 16">
                  <a:extLst>
                    <a:ext uri="{FF2B5EF4-FFF2-40B4-BE49-F238E27FC236}">
                      <a16:creationId xmlns:a16="http://schemas.microsoft.com/office/drawing/2014/main" id="{93308BA0-B0D8-DC4C-B0F6-F0B8ECCA0791}"/>
                    </a:ext>
                  </a:extLst>
                </p:cNvPr>
                <p:cNvSpPr txBox="1"/>
                <p:nvPr/>
              </p:nvSpPr>
              <p:spPr>
                <a:xfrm>
                  <a:off x="1577634" y="4600511"/>
                  <a:ext cx="10170682" cy="229848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lnSpc>
                      <a:spcPct val="200000"/>
                    </a:lnSpc>
                  </a:pPr>
                  <a:r>
                    <a:rPr kumimoji="1" lang="ja-JP" altLang="en-US" sz="1600">
                      <a:latin typeface="Meiryo" panose="020B0604030504040204" pitchFamily="34" charset="-128"/>
                    </a:rPr>
                    <a:t>「</a:t>
                  </a:r>
                  <a:r>
                    <a:rPr kumimoji="1" lang="en-US" altLang="ja-JP" sz="1600" b="1" dirty="0">
                      <a:solidFill>
                        <a:schemeClr val="accent4"/>
                      </a:solidFill>
                      <a:latin typeface="Meiryo" panose="020B0604030504040204" pitchFamily="34" charset="-128"/>
                    </a:rPr>
                    <a:t>Walking-3171</a:t>
                  </a:r>
                  <a:r>
                    <a:rPr kumimoji="1" lang="ja-JP" altLang="en-US" sz="1600">
                      <a:latin typeface="Meiryo" panose="020B0604030504040204" pitchFamily="34" charset="-128"/>
                    </a:rPr>
                    <a:t>」もカットが完了したら、</a:t>
                  </a:r>
                  <a:endParaRPr kumimoji="1" lang="en-US" altLang="ja-JP" sz="1600" dirty="0">
                    <a:latin typeface="Meiryo" panose="020B0604030504040204" pitchFamily="34" charset="-128"/>
                  </a:endParaRPr>
                </a:p>
                <a:p>
                  <a:pPr>
                    <a:lnSpc>
                      <a:spcPct val="200000"/>
                    </a:lnSpc>
                  </a:pPr>
                  <a:r>
                    <a:rPr kumimoji="1" lang="ja-JP" altLang="en-US" sz="1600">
                      <a:latin typeface="Meiryo" panose="020B0604030504040204" pitchFamily="34" charset="-128"/>
                    </a:rPr>
                    <a:t>四つ目の素材とピッタリくっつくように繋げます。</a:t>
                  </a:r>
                  <a:endParaRPr kumimoji="1" lang="en-US" altLang="ja-JP" sz="1600" dirty="0">
                    <a:latin typeface="Meiryo" panose="020B0604030504040204" pitchFamily="34" charset="-128"/>
                  </a:endParaRPr>
                </a:p>
              </p:txBody>
            </p:sp>
          </p:grpSp>
          <p:sp>
            <p:nvSpPr>
              <p:cNvPr id="13" name="テキスト ボックス 12">
                <a:extLst>
                  <a:ext uri="{FF2B5EF4-FFF2-40B4-BE49-F238E27FC236}">
                    <a16:creationId xmlns:a16="http://schemas.microsoft.com/office/drawing/2014/main" id="{E621B3E6-77D7-A94D-9A4D-6800B96BD78C}"/>
                  </a:ext>
                </a:extLst>
              </p:cNvPr>
              <p:cNvSpPr txBox="1"/>
              <p:nvPr/>
            </p:nvSpPr>
            <p:spPr>
              <a:xfrm>
                <a:off x="2670996" y="5763876"/>
                <a:ext cx="411228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ja-JP" altLang="en-US" sz="1000">
                    <a:latin typeface="Meiryo" panose="020B0604030504040204" pitchFamily="34" charset="-128"/>
                    <a:ea typeface="Meiryo" panose="020B0604030504040204" pitchFamily="34" charset="-128"/>
                  </a:rPr>
                  <a:t>よっ</a:t>
                </a:r>
              </a:p>
            </p:txBody>
          </p:sp>
          <p:sp>
            <p:nvSpPr>
              <p:cNvPr id="14" name="テキスト ボックス 13">
                <a:extLst>
                  <a:ext uri="{FF2B5EF4-FFF2-40B4-BE49-F238E27FC236}">
                    <a16:creationId xmlns:a16="http://schemas.microsoft.com/office/drawing/2014/main" id="{5EB4A9F6-E758-1543-9B46-813D1003378C}"/>
                  </a:ext>
                </a:extLst>
              </p:cNvPr>
              <p:cNvSpPr txBox="1"/>
              <p:nvPr/>
            </p:nvSpPr>
            <p:spPr>
              <a:xfrm>
                <a:off x="5276223" y="5258545"/>
                <a:ext cx="769858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ja-JP" altLang="en-US" sz="1000">
                    <a:latin typeface="Meiryo" panose="020B0604030504040204" pitchFamily="34" charset="-128"/>
                    <a:ea typeface="Meiryo" panose="020B0604030504040204" pitchFamily="34" charset="-128"/>
                  </a:rPr>
                  <a:t>かんりょう</a:t>
                </a:r>
              </a:p>
            </p:txBody>
          </p:sp>
          <p:sp>
            <p:nvSpPr>
              <p:cNvPr id="15" name="テキスト ボックス 14">
                <a:extLst>
                  <a:ext uri="{FF2B5EF4-FFF2-40B4-BE49-F238E27FC236}">
                    <a16:creationId xmlns:a16="http://schemas.microsoft.com/office/drawing/2014/main" id="{5ADB7A92-FCCC-654B-A550-C04575019438}"/>
                  </a:ext>
                </a:extLst>
              </p:cNvPr>
              <p:cNvSpPr txBox="1"/>
              <p:nvPr/>
            </p:nvSpPr>
            <p:spPr>
              <a:xfrm>
                <a:off x="3082226" y="5763876"/>
                <a:ext cx="291685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ja-JP" altLang="en-US" sz="1000">
                    <a:latin typeface="Meiryo" panose="020B0604030504040204" pitchFamily="34" charset="-128"/>
                    <a:ea typeface="Meiryo" panose="020B0604030504040204" pitchFamily="34" charset="-128"/>
                  </a:rPr>
                  <a:t>め</a:t>
                </a:r>
              </a:p>
            </p:txBody>
          </p:sp>
        </p:grpSp>
        <p:sp>
          <p:nvSpPr>
            <p:cNvPr id="10" name="テキスト ボックス 9">
              <a:extLst>
                <a:ext uri="{FF2B5EF4-FFF2-40B4-BE49-F238E27FC236}">
                  <a16:creationId xmlns:a16="http://schemas.microsoft.com/office/drawing/2014/main" id="{69D53DEA-D90A-0644-BDA4-F185E0402570}"/>
                </a:ext>
              </a:extLst>
            </p:cNvPr>
            <p:cNvSpPr txBox="1"/>
            <p:nvPr/>
          </p:nvSpPr>
          <p:spPr>
            <a:xfrm>
              <a:off x="3368153" y="978731"/>
              <a:ext cx="56938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そざい</a:t>
              </a:r>
            </a:p>
          </p:txBody>
        </p:sp>
        <p:sp>
          <p:nvSpPr>
            <p:cNvPr id="11" name="テキスト ボックス 10">
              <a:extLst>
                <a:ext uri="{FF2B5EF4-FFF2-40B4-BE49-F238E27FC236}">
                  <a16:creationId xmlns:a16="http://schemas.microsoft.com/office/drawing/2014/main" id="{77DE3045-EEE6-B445-B5E5-6ABC415CF399}"/>
                </a:ext>
              </a:extLst>
            </p:cNvPr>
            <p:cNvSpPr txBox="1"/>
            <p:nvPr/>
          </p:nvSpPr>
          <p:spPr>
            <a:xfrm>
              <a:off x="6199607" y="978731"/>
              <a:ext cx="44114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つな</a:t>
              </a:r>
            </a:p>
          </p:txBody>
        </p:sp>
      </p:grpSp>
      <p:sp>
        <p:nvSpPr>
          <p:cNvPr id="31" name="四角形: 角を丸くする 71">
            <a:extLst>
              <a:ext uri="{FF2B5EF4-FFF2-40B4-BE49-F238E27FC236}">
                <a16:creationId xmlns:a16="http://schemas.microsoft.com/office/drawing/2014/main" id="{613EA386-AF95-EE43-B299-3C18C08AC5B9}"/>
              </a:ext>
            </a:extLst>
          </p:cNvPr>
          <p:cNvSpPr/>
          <p:nvPr/>
        </p:nvSpPr>
        <p:spPr>
          <a:xfrm>
            <a:off x="6751603" y="3934318"/>
            <a:ext cx="1227184" cy="703378"/>
          </a:xfrm>
          <a:prstGeom prst="roundRect">
            <a:avLst/>
          </a:prstGeom>
          <a:noFill/>
          <a:ln w="285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sp>
        <p:nvSpPr>
          <p:cNvPr id="32" name="右矢印 31">
            <a:extLst>
              <a:ext uri="{FF2B5EF4-FFF2-40B4-BE49-F238E27FC236}">
                <a16:creationId xmlns:a16="http://schemas.microsoft.com/office/drawing/2014/main" id="{01A1FB1E-09BB-624C-BFA3-74694CC6626D}"/>
              </a:ext>
            </a:extLst>
          </p:cNvPr>
          <p:cNvSpPr/>
          <p:nvPr/>
        </p:nvSpPr>
        <p:spPr>
          <a:xfrm rot="10800000">
            <a:off x="5599030" y="3961700"/>
            <a:ext cx="947080" cy="675995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056427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>
            <a:extLst>
              <a:ext uri="{FF2B5EF4-FFF2-40B4-BE49-F238E27FC236}">
                <a16:creationId xmlns:a16="http://schemas.microsoft.com/office/drawing/2014/main" id="{ED5E0CEC-853F-DB42-9A76-37EAD8BFB4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4358" y="2473444"/>
            <a:ext cx="6138385" cy="4294226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846C2826-94B3-3549-A158-A99E5E08E2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0393" y="1018857"/>
            <a:ext cx="1062095" cy="1692565"/>
          </a:xfrm>
          <a:prstGeom prst="rect">
            <a:avLst/>
          </a:prstGeom>
        </p:spPr>
      </p:pic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7B3A5754-C9DD-4B46-8EFC-E6350BD2415C}"/>
              </a:ext>
            </a:extLst>
          </p:cNvPr>
          <p:cNvGrpSpPr/>
          <p:nvPr/>
        </p:nvGrpSpPr>
        <p:grpSpPr>
          <a:xfrm>
            <a:off x="1859338" y="340481"/>
            <a:ext cx="5057795" cy="1246495"/>
            <a:chOff x="780330" y="341589"/>
            <a:chExt cx="5057795" cy="1246495"/>
          </a:xfrm>
        </p:grpSpPr>
        <p:sp>
          <p:nvSpPr>
            <p:cNvPr id="4" name="テキスト ボックス 3">
              <a:extLst>
                <a:ext uri="{FF2B5EF4-FFF2-40B4-BE49-F238E27FC236}">
                  <a16:creationId xmlns:a16="http://schemas.microsoft.com/office/drawing/2014/main" id="{32091B9E-7D5F-A444-8684-5D5C8837F6E8}"/>
                </a:ext>
              </a:extLst>
            </p:cNvPr>
            <p:cNvSpPr txBox="1"/>
            <p:nvPr/>
          </p:nvSpPr>
          <p:spPr>
            <a:xfrm>
              <a:off x="780330" y="341589"/>
              <a:ext cx="5057795" cy="124649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2000">
                  <a:latin typeface="Meiryo" panose="020B0604030504040204" pitchFamily="34" charset="-128"/>
                </a:rPr>
                <a:t>次に「</a:t>
              </a:r>
              <a:r>
                <a:rPr kumimoji="1" lang="ja-JP" altLang="en-US" sz="2000" b="1">
                  <a:solidFill>
                    <a:schemeClr val="accent4"/>
                  </a:solidFill>
                  <a:latin typeface="Meiryo" panose="020B0604030504040204" pitchFamily="34" charset="-128"/>
                </a:rPr>
                <a:t>トランジション</a:t>
              </a:r>
              <a:r>
                <a:rPr kumimoji="1" lang="ja-JP" altLang="en-US" sz="2000">
                  <a:latin typeface="Meiryo" panose="020B0604030504040204" pitchFamily="34" charset="-128"/>
                </a:rPr>
                <a:t>」をクリックして、</a:t>
              </a:r>
              <a:endParaRPr kumimoji="1" lang="en-US" altLang="ja-JP" sz="2000" dirty="0">
                <a:latin typeface="Meiryo" panose="020B0604030504040204" pitchFamily="34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2000">
                  <a:latin typeface="Meiryo" panose="020B0604030504040204" pitchFamily="34" charset="-128"/>
                </a:rPr>
                <a:t>「</a:t>
              </a:r>
              <a:r>
                <a:rPr kumimoji="1" lang="ja-JP" altLang="en-US" sz="2000" b="1">
                  <a:solidFill>
                    <a:schemeClr val="accent4"/>
                  </a:solidFill>
                  <a:latin typeface="Meiryo" panose="020B0604030504040204" pitchFamily="34" charset="-128"/>
                </a:rPr>
                <a:t>搭載素材</a:t>
              </a:r>
              <a:r>
                <a:rPr kumimoji="1" lang="ja-JP" altLang="en-US" sz="2000">
                  <a:latin typeface="Meiryo" panose="020B0604030504040204" pitchFamily="34" charset="-128"/>
                </a:rPr>
                <a:t>」を開きます。</a:t>
              </a:r>
              <a:endParaRPr kumimoji="1" lang="en-US" altLang="ja-JP" sz="2000" dirty="0">
                <a:latin typeface="Meiryo" panose="020B0604030504040204" pitchFamily="34" charset="-128"/>
              </a:endParaRPr>
            </a:p>
          </p:txBody>
        </p:sp>
        <p:sp>
          <p:nvSpPr>
            <p:cNvPr id="12" name="テキスト ボックス 11">
              <a:extLst>
                <a:ext uri="{FF2B5EF4-FFF2-40B4-BE49-F238E27FC236}">
                  <a16:creationId xmlns:a16="http://schemas.microsoft.com/office/drawing/2014/main" id="{A20E9BF1-BFE0-6E45-8071-604FA1B7F12C}"/>
                </a:ext>
              </a:extLst>
            </p:cNvPr>
            <p:cNvSpPr txBox="1"/>
            <p:nvPr/>
          </p:nvSpPr>
          <p:spPr>
            <a:xfrm>
              <a:off x="780330" y="426800"/>
              <a:ext cx="44114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つぎ</a:t>
              </a:r>
            </a:p>
          </p:txBody>
        </p:sp>
        <p:sp>
          <p:nvSpPr>
            <p:cNvPr id="13" name="テキスト ボックス 12">
              <a:extLst>
                <a:ext uri="{FF2B5EF4-FFF2-40B4-BE49-F238E27FC236}">
                  <a16:creationId xmlns:a16="http://schemas.microsoft.com/office/drawing/2014/main" id="{D63B4ED1-E832-004A-9DE7-2AF1FA1B6BE8}"/>
                </a:ext>
              </a:extLst>
            </p:cNvPr>
            <p:cNvSpPr txBox="1"/>
            <p:nvPr/>
          </p:nvSpPr>
          <p:spPr>
            <a:xfrm>
              <a:off x="1096998" y="1023250"/>
              <a:ext cx="108234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solidFill>
                    <a:schemeClr val="accent4"/>
                  </a:solidFill>
                  <a:latin typeface="Meiryo" panose="020B0604030504040204" pitchFamily="34" charset="-128"/>
                  <a:ea typeface="Meiryo" panose="020B0604030504040204" pitchFamily="34" charset="-128"/>
                </a:rPr>
                <a:t>とうさいそざい</a:t>
              </a:r>
            </a:p>
          </p:txBody>
        </p:sp>
        <p:sp>
          <p:nvSpPr>
            <p:cNvPr id="14" name="テキスト ボックス 13">
              <a:extLst>
                <a:ext uri="{FF2B5EF4-FFF2-40B4-BE49-F238E27FC236}">
                  <a16:creationId xmlns:a16="http://schemas.microsoft.com/office/drawing/2014/main" id="{65B4FF64-B902-4E47-A038-5F84A6FC8C7D}"/>
                </a:ext>
              </a:extLst>
            </p:cNvPr>
            <p:cNvSpPr txBox="1"/>
            <p:nvPr/>
          </p:nvSpPr>
          <p:spPr>
            <a:xfrm>
              <a:off x="2564438" y="1023250"/>
              <a:ext cx="44114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ひら</a:t>
              </a:r>
            </a:p>
          </p:txBody>
        </p:sp>
      </p:grp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0A40039E-0F57-9143-87D3-7178A91D8102}"/>
              </a:ext>
            </a:extLst>
          </p:cNvPr>
          <p:cNvGrpSpPr/>
          <p:nvPr/>
        </p:nvGrpSpPr>
        <p:grpSpPr>
          <a:xfrm>
            <a:off x="4084592" y="1594924"/>
            <a:ext cx="3140766" cy="1155016"/>
            <a:chOff x="2246242" y="1269471"/>
            <a:chExt cx="3140766" cy="1155016"/>
          </a:xfrm>
        </p:grpSpPr>
        <p:grpSp>
          <p:nvGrpSpPr>
            <p:cNvPr id="7" name="グループ化 6">
              <a:extLst>
                <a:ext uri="{FF2B5EF4-FFF2-40B4-BE49-F238E27FC236}">
                  <a16:creationId xmlns:a16="http://schemas.microsoft.com/office/drawing/2014/main" id="{7ACFCBEB-2D16-5F49-96CA-C334A1604089}"/>
                </a:ext>
              </a:extLst>
            </p:cNvPr>
            <p:cNvGrpSpPr/>
            <p:nvPr/>
          </p:nvGrpSpPr>
          <p:grpSpPr>
            <a:xfrm>
              <a:off x="2246243" y="1269471"/>
              <a:ext cx="3140765" cy="1155016"/>
              <a:chOff x="2473693" y="919958"/>
              <a:chExt cx="3104850" cy="3084738"/>
            </a:xfrm>
          </p:grpSpPr>
          <p:grpSp>
            <p:nvGrpSpPr>
              <p:cNvPr id="8" name="グループ化 7">
                <a:extLst>
                  <a:ext uri="{FF2B5EF4-FFF2-40B4-BE49-F238E27FC236}">
                    <a16:creationId xmlns:a16="http://schemas.microsoft.com/office/drawing/2014/main" id="{4DF54372-3A53-B045-8C2F-86E4E809AEDB}"/>
                  </a:ext>
                </a:extLst>
              </p:cNvPr>
              <p:cNvGrpSpPr/>
              <p:nvPr/>
            </p:nvGrpSpPr>
            <p:grpSpPr>
              <a:xfrm>
                <a:off x="2473693" y="983888"/>
                <a:ext cx="3104850" cy="3020808"/>
                <a:chOff x="3108993" y="705694"/>
                <a:chExt cx="3708925" cy="3020808"/>
              </a:xfrm>
            </p:grpSpPr>
            <p:sp>
              <p:nvSpPr>
                <p:cNvPr id="10" name="吹き出し: 角を丸めた四角形 19">
                  <a:extLst>
                    <a:ext uri="{FF2B5EF4-FFF2-40B4-BE49-F238E27FC236}">
                      <a16:creationId xmlns:a16="http://schemas.microsoft.com/office/drawing/2014/main" id="{04E177EC-7CF3-B04B-BB7D-75AAD5FE4FD0}"/>
                    </a:ext>
                  </a:extLst>
                </p:cNvPr>
                <p:cNvSpPr/>
                <p:nvPr/>
              </p:nvSpPr>
              <p:spPr>
                <a:xfrm>
                  <a:off x="3108993" y="727904"/>
                  <a:ext cx="3605996" cy="2998598"/>
                </a:xfrm>
                <a:prstGeom prst="wedgeRoundRectCallout">
                  <a:avLst>
                    <a:gd name="adj1" fmla="val 53788"/>
                    <a:gd name="adj2" fmla="val 18302"/>
                    <a:gd name="adj3" fmla="val 16667"/>
                  </a:avLst>
                </a:prstGeom>
                <a:solidFill>
                  <a:schemeClr val="bg1"/>
                </a:solidFill>
                <a:ln w="19050" cap="flat" cmpd="sng" algn="ctr">
                  <a:solidFill>
                    <a:schemeClr val="accent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accent2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1" name="テキスト ボックス 10">
                  <a:extLst>
                    <a:ext uri="{FF2B5EF4-FFF2-40B4-BE49-F238E27FC236}">
                      <a16:creationId xmlns:a16="http://schemas.microsoft.com/office/drawing/2014/main" id="{B91DB1D8-9525-CD4E-8535-9CF954D38C59}"/>
                    </a:ext>
                  </a:extLst>
                </p:cNvPr>
                <p:cNvSpPr txBox="1"/>
                <p:nvPr/>
              </p:nvSpPr>
              <p:spPr>
                <a:xfrm>
                  <a:off x="3108993" y="705694"/>
                  <a:ext cx="3708925" cy="523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lnSpc>
                      <a:spcPct val="200000"/>
                    </a:lnSpc>
                  </a:pPr>
                  <a:endParaRPr kumimoji="1" lang="en-US" altLang="ja-JP" sz="1600" dirty="0">
                    <a:latin typeface="Meiryo" panose="020B0604030504040204" pitchFamily="34" charset="-128"/>
                    <a:ea typeface="Meiryo" panose="020B0604030504040204" pitchFamily="34" charset="-128"/>
                  </a:endParaRPr>
                </a:p>
              </p:txBody>
            </p:sp>
          </p:grpSp>
          <p:sp>
            <p:nvSpPr>
              <p:cNvPr id="9" name="テキスト ボックス 8">
                <a:extLst>
                  <a:ext uri="{FF2B5EF4-FFF2-40B4-BE49-F238E27FC236}">
                    <a16:creationId xmlns:a16="http://schemas.microsoft.com/office/drawing/2014/main" id="{5BAABB1E-FD58-2845-990F-8761F79012BB}"/>
                  </a:ext>
                </a:extLst>
              </p:cNvPr>
              <p:cNvSpPr txBox="1"/>
              <p:nvPr/>
            </p:nvSpPr>
            <p:spPr>
              <a:xfrm>
                <a:off x="2473693" y="919958"/>
                <a:ext cx="3018684" cy="302080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kumimoji="1" lang="ja-JP" altLang="en-US">
                    <a:latin typeface="Meiryo" panose="020B0604030504040204" pitchFamily="34" charset="-128"/>
                  </a:rPr>
                  <a:t>色々なトランジションが</a:t>
                </a:r>
                <a:endParaRPr kumimoji="1" lang="en-US" altLang="ja-JP" dirty="0">
                  <a:latin typeface="Meiryo" panose="020B0604030504040204" pitchFamily="34" charset="-128"/>
                </a:endParaRPr>
              </a:p>
              <a:p>
                <a:pPr>
                  <a:lnSpc>
                    <a:spcPct val="200000"/>
                  </a:lnSpc>
                </a:pPr>
                <a:r>
                  <a:rPr kumimoji="1" lang="ja-JP" altLang="en-US">
                    <a:latin typeface="Meiryo" panose="020B0604030504040204" pitchFamily="34" charset="-128"/>
                  </a:rPr>
                  <a:t>表示されているね。</a:t>
                </a:r>
                <a:endParaRPr kumimoji="1" lang="en-US" altLang="ja-JP" dirty="0">
                  <a:latin typeface="Meiryo" panose="020B0604030504040204" pitchFamily="34" charset="-128"/>
                </a:endParaRPr>
              </a:p>
            </p:txBody>
          </p:sp>
        </p:grpSp>
        <p:sp>
          <p:nvSpPr>
            <p:cNvPr id="15" name="テキスト ボックス 14">
              <a:extLst>
                <a:ext uri="{FF2B5EF4-FFF2-40B4-BE49-F238E27FC236}">
                  <a16:creationId xmlns:a16="http://schemas.microsoft.com/office/drawing/2014/main" id="{5A79D550-95D6-354A-A60C-C250491DA7D7}"/>
                </a:ext>
              </a:extLst>
            </p:cNvPr>
            <p:cNvSpPr txBox="1"/>
            <p:nvPr/>
          </p:nvSpPr>
          <p:spPr>
            <a:xfrm>
              <a:off x="2246242" y="1342365"/>
              <a:ext cx="69762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いろいろ</a:t>
              </a:r>
            </a:p>
          </p:txBody>
        </p:sp>
        <p:sp>
          <p:nvSpPr>
            <p:cNvPr id="16" name="テキスト ボックス 15">
              <a:extLst>
                <a:ext uri="{FF2B5EF4-FFF2-40B4-BE49-F238E27FC236}">
                  <a16:creationId xmlns:a16="http://schemas.microsoft.com/office/drawing/2014/main" id="{62D1A6C1-3621-A640-9855-88928501FFC2}"/>
                </a:ext>
              </a:extLst>
            </p:cNvPr>
            <p:cNvSpPr txBox="1"/>
            <p:nvPr/>
          </p:nvSpPr>
          <p:spPr>
            <a:xfrm>
              <a:off x="2307957" y="1890753"/>
              <a:ext cx="69762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ひょうじ</a:t>
              </a:r>
            </a:p>
          </p:txBody>
        </p:sp>
      </p:grpSp>
      <p:sp>
        <p:nvSpPr>
          <p:cNvPr id="17" name="四角形: 角を丸くする 71">
            <a:extLst>
              <a:ext uri="{FF2B5EF4-FFF2-40B4-BE49-F238E27FC236}">
                <a16:creationId xmlns:a16="http://schemas.microsoft.com/office/drawing/2014/main" id="{E059B56C-C3F6-9E4C-96EB-019A9BD6D451}"/>
              </a:ext>
            </a:extLst>
          </p:cNvPr>
          <p:cNvSpPr/>
          <p:nvPr/>
        </p:nvSpPr>
        <p:spPr>
          <a:xfrm>
            <a:off x="3005584" y="2465128"/>
            <a:ext cx="612259" cy="360795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sp>
        <p:nvSpPr>
          <p:cNvPr id="18" name="四角形: 角を丸くする 71">
            <a:extLst>
              <a:ext uri="{FF2B5EF4-FFF2-40B4-BE49-F238E27FC236}">
                <a16:creationId xmlns:a16="http://schemas.microsoft.com/office/drawing/2014/main" id="{34CCFC22-FB09-1443-9538-F2DE7A43F88B}"/>
              </a:ext>
            </a:extLst>
          </p:cNvPr>
          <p:cNvSpPr/>
          <p:nvPr/>
        </p:nvSpPr>
        <p:spPr>
          <a:xfrm>
            <a:off x="1435127" y="2902226"/>
            <a:ext cx="612259" cy="168966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sp>
        <p:nvSpPr>
          <p:cNvPr id="19" name="四角形: 角を丸くする 71">
            <a:extLst>
              <a:ext uri="{FF2B5EF4-FFF2-40B4-BE49-F238E27FC236}">
                <a16:creationId xmlns:a16="http://schemas.microsoft.com/office/drawing/2014/main" id="{47C70DAD-3483-6349-B047-4CD00CD69CBD}"/>
              </a:ext>
            </a:extLst>
          </p:cNvPr>
          <p:cNvSpPr/>
          <p:nvPr/>
        </p:nvSpPr>
        <p:spPr>
          <a:xfrm>
            <a:off x="1304040" y="3273286"/>
            <a:ext cx="1568369" cy="168966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grpSp>
        <p:nvGrpSpPr>
          <p:cNvPr id="20" name="グループ化 19">
            <a:extLst>
              <a:ext uri="{FF2B5EF4-FFF2-40B4-BE49-F238E27FC236}">
                <a16:creationId xmlns:a16="http://schemas.microsoft.com/office/drawing/2014/main" id="{2B82EF66-2B53-4440-95D0-F2DCD499DB56}"/>
              </a:ext>
            </a:extLst>
          </p:cNvPr>
          <p:cNvGrpSpPr/>
          <p:nvPr/>
        </p:nvGrpSpPr>
        <p:grpSpPr>
          <a:xfrm>
            <a:off x="358513" y="3636575"/>
            <a:ext cx="1310901" cy="795213"/>
            <a:chOff x="6270202" y="2729786"/>
            <a:chExt cx="1044998" cy="795213"/>
          </a:xfrm>
        </p:grpSpPr>
        <p:grpSp>
          <p:nvGrpSpPr>
            <p:cNvPr id="21" name="グループ化 20">
              <a:extLst>
                <a:ext uri="{FF2B5EF4-FFF2-40B4-BE49-F238E27FC236}">
                  <a16:creationId xmlns:a16="http://schemas.microsoft.com/office/drawing/2014/main" id="{E357974A-A378-CD42-BA6A-3F097FBE5B56}"/>
                </a:ext>
              </a:extLst>
            </p:cNvPr>
            <p:cNvGrpSpPr/>
            <p:nvPr/>
          </p:nvGrpSpPr>
          <p:grpSpPr>
            <a:xfrm>
              <a:off x="6270202" y="2729786"/>
              <a:ext cx="1044998" cy="564742"/>
              <a:chOff x="2991639" y="705694"/>
              <a:chExt cx="4034034" cy="564742"/>
            </a:xfrm>
          </p:grpSpPr>
          <p:sp>
            <p:nvSpPr>
              <p:cNvPr id="23" name="吹き出し: 角を丸めた四角形 19">
                <a:extLst>
                  <a:ext uri="{FF2B5EF4-FFF2-40B4-BE49-F238E27FC236}">
                    <a16:creationId xmlns:a16="http://schemas.microsoft.com/office/drawing/2014/main" id="{2AB99060-7352-FE4D-B785-1AED732D2142}"/>
                  </a:ext>
                </a:extLst>
              </p:cNvPr>
              <p:cNvSpPr/>
              <p:nvPr/>
            </p:nvSpPr>
            <p:spPr>
              <a:xfrm>
                <a:off x="2991639" y="727905"/>
                <a:ext cx="3723350" cy="542531"/>
              </a:xfrm>
              <a:prstGeom prst="wedgeRoundRectCallout">
                <a:avLst>
                  <a:gd name="adj1" fmla="val 31420"/>
                  <a:gd name="adj2" fmla="val -69098"/>
                  <a:gd name="adj3" fmla="val 16667"/>
                </a:avLst>
              </a:prstGeom>
              <a:solidFill>
                <a:schemeClr val="bg1"/>
              </a:solidFill>
              <a:ln w="190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  <a:latin typeface="Meiryo" panose="020B0604030504040204" pitchFamily="34" charset="-128"/>
                </a:endParaRPr>
              </a:p>
            </p:txBody>
          </p:sp>
          <p:sp>
            <p:nvSpPr>
              <p:cNvPr id="24" name="テキスト ボックス 23">
                <a:extLst>
                  <a:ext uri="{FF2B5EF4-FFF2-40B4-BE49-F238E27FC236}">
                    <a16:creationId xmlns:a16="http://schemas.microsoft.com/office/drawing/2014/main" id="{53CDA69B-27CB-8748-8639-911B5CB852D3}"/>
                  </a:ext>
                </a:extLst>
              </p:cNvPr>
              <p:cNvSpPr txBox="1"/>
              <p:nvPr/>
            </p:nvSpPr>
            <p:spPr>
              <a:xfrm>
                <a:off x="3108993" y="705694"/>
                <a:ext cx="391668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endParaRPr kumimoji="1" lang="en-US" altLang="ja-JP" sz="1600" dirty="0">
                  <a:latin typeface="Meiryo" panose="020B0604030504040204" pitchFamily="34" charset="-128"/>
                </a:endParaRPr>
              </a:p>
            </p:txBody>
          </p:sp>
        </p:grpSp>
        <p:sp>
          <p:nvSpPr>
            <p:cNvPr id="22" name="テキスト ボックス 21">
              <a:extLst>
                <a:ext uri="{FF2B5EF4-FFF2-40B4-BE49-F238E27FC236}">
                  <a16:creationId xmlns:a16="http://schemas.microsoft.com/office/drawing/2014/main" id="{80EF28B7-E0D6-994A-B50A-6EE785FD2987}"/>
                </a:ext>
              </a:extLst>
            </p:cNvPr>
            <p:cNvSpPr txBox="1"/>
            <p:nvPr/>
          </p:nvSpPr>
          <p:spPr>
            <a:xfrm>
              <a:off x="6294627" y="2878668"/>
              <a:ext cx="954059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ja-JP" altLang="en-US">
                  <a:latin typeface="Meiryo" panose="020B0604030504040204" pitchFamily="34" charset="-128"/>
                </a:rPr>
                <a:t>クリック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0159052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58EECF84-5041-1149-BA4E-5A3AA05B4C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1797" y="2863871"/>
            <a:ext cx="7238472" cy="3658216"/>
          </a:xfrm>
          <a:prstGeom prst="rect">
            <a:avLst/>
          </a:prstGeom>
        </p:spPr>
      </p:pic>
      <p:grpSp>
        <p:nvGrpSpPr>
          <p:cNvPr id="6" name="グループ化 5">
            <a:extLst>
              <a:ext uri="{FF2B5EF4-FFF2-40B4-BE49-F238E27FC236}">
                <a16:creationId xmlns:a16="http://schemas.microsoft.com/office/drawing/2014/main" id="{51B186A4-FB7D-F747-AC05-88969F4626DF}"/>
              </a:ext>
            </a:extLst>
          </p:cNvPr>
          <p:cNvGrpSpPr/>
          <p:nvPr/>
        </p:nvGrpSpPr>
        <p:grpSpPr>
          <a:xfrm>
            <a:off x="697408" y="193738"/>
            <a:ext cx="6733703" cy="1862048"/>
            <a:chOff x="697408" y="193738"/>
            <a:chExt cx="6733703" cy="1862048"/>
          </a:xfrm>
        </p:grpSpPr>
        <p:sp>
          <p:nvSpPr>
            <p:cNvPr id="4" name="テキスト ボックス 3">
              <a:extLst>
                <a:ext uri="{FF2B5EF4-FFF2-40B4-BE49-F238E27FC236}">
                  <a16:creationId xmlns:a16="http://schemas.microsoft.com/office/drawing/2014/main" id="{32091B9E-7D5F-A444-8684-5D5C8837F6E8}"/>
                </a:ext>
              </a:extLst>
            </p:cNvPr>
            <p:cNvSpPr txBox="1"/>
            <p:nvPr/>
          </p:nvSpPr>
          <p:spPr>
            <a:xfrm>
              <a:off x="697408" y="193738"/>
              <a:ext cx="6733703" cy="18620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2000">
                  <a:latin typeface="Meiryo" panose="020B0604030504040204" pitchFamily="34" charset="-128"/>
                </a:rPr>
                <a:t>「</a:t>
              </a:r>
              <a:r>
                <a:rPr kumimoji="1" lang="ja-JP" altLang="en-US" sz="2000" b="1">
                  <a:solidFill>
                    <a:schemeClr val="accent4"/>
                  </a:solidFill>
                  <a:latin typeface="Meiryo" panose="020B0604030504040204" pitchFamily="34" charset="-128"/>
                </a:rPr>
                <a:t>ワープズーム</a:t>
              </a:r>
              <a:r>
                <a:rPr kumimoji="1" lang="en-US" altLang="ja-JP" sz="2000" b="1" dirty="0">
                  <a:solidFill>
                    <a:schemeClr val="accent4"/>
                  </a:solidFill>
                  <a:latin typeface="Meiryo" panose="020B0604030504040204" pitchFamily="34" charset="-128"/>
                </a:rPr>
                <a:t>3</a:t>
              </a:r>
              <a:r>
                <a:rPr kumimoji="1" lang="ja-JP" altLang="en-US" sz="2000">
                  <a:latin typeface="Meiryo" panose="020B0604030504040204" pitchFamily="34" charset="-128"/>
                </a:rPr>
                <a:t>」を</a:t>
              </a:r>
              <a:endParaRPr kumimoji="1" lang="en-US" altLang="ja-JP" sz="2000" dirty="0">
                <a:latin typeface="Meiryo" panose="020B0604030504040204" pitchFamily="34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2000">
                  <a:latin typeface="Meiryo" panose="020B0604030504040204" pitchFamily="34" charset="-128"/>
                </a:rPr>
                <a:t>「</a:t>
              </a:r>
              <a:r>
                <a:rPr kumimoji="1" lang="en-US" altLang="ja-JP" sz="2000" dirty="0">
                  <a:latin typeface="Meiryo" panose="020B0604030504040204" pitchFamily="34" charset="-128"/>
                </a:rPr>
                <a:t> City-999 </a:t>
              </a:r>
              <a:r>
                <a:rPr kumimoji="1" lang="ja-JP" altLang="en-US" sz="2000">
                  <a:latin typeface="Meiryo" panose="020B0604030504040204" pitchFamily="34" charset="-128"/>
                </a:rPr>
                <a:t>」と「</a:t>
              </a:r>
              <a:r>
                <a:rPr kumimoji="1" lang="en-US" altLang="ja-JP" sz="2000" dirty="0">
                  <a:latin typeface="Meiryo" panose="020B0604030504040204" pitchFamily="34" charset="-128"/>
                </a:rPr>
                <a:t>People-39836</a:t>
              </a:r>
              <a:r>
                <a:rPr kumimoji="1" lang="ja-JP" altLang="en-US" sz="2000">
                  <a:latin typeface="Meiryo" panose="020B0604030504040204" pitchFamily="34" charset="-128"/>
                </a:rPr>
                <a:t>」の間に配置します。</a:t>
              </a:r>
              <a:endParaRPr kumimoji="1" lang="en-US" altLang="ja-JP" sz="2000" dirty="0">
                <a:latin typeface="Meiryo" panose="020B0604030504040204" pitchFamily="34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2000">
                  <a:latin typeface="Meiryo" panose="020B0604030504040204" pitchFamily="34" charset="-128"/>
                </a:rPr>
                <a:t>配置したら、トランジションの適応時間を短くします。</a:t>
              </a:r>
              <a:endParaRPr kumimoji="1" lang="en-US" altLang="ja-JP" sz="2000" dirty="0">
                <a:latin typeface="Meiryo" panose="020B0604030504040204" pitchFamily="34" charset="-128"/>
              </a:endParaRPr>
            </a:p>
          </p:txBody>
        </p:sp>
        <p:sp>
          <p:nvSpPr>
            <p:cNvPr id="26" name="テキスト ボックス 25">
              <a:extLst>
                <a:ext uri="{FF2B5EF4-FFF2-40B4-BE49-F238E27FC236}">
                  <a16:creationId xmlns:a16="http://schemas.microsoft.com/office/drawing/2014/main" id="{7378386A-CE40-7B44-A025-3B0E4238A342}"/>
                </a:ext>
              </a:extLst>
            </p:cNvPr>
            <p:cNvSpPr txBox="1"/>
            <p:nvPr/>
          </p:nvSpPr>
          <p:spPr>
            <a:xfrm>
              <a:off x="5142100" y="878541"/>
              <a:ext cx="56938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あいだ</a:t>
              </a:r>
            </a:p>
          </p:txBody>
        </p:sp>
        <p:sp>
          <p:nvSpPr>
            <p:cNvPr id="27" name="テキスト ボックス 26">
              <a:extLst>
                <a:ext uri="{FF2B5EF4-FFF2-40B4-BE49-F238E27FC236}">
                  <a16:creationId xmlns:a16="http://schemas.microsoft.com/office/drawing/2014/main" id="{1476AC5E-AB1D-094A-9ECE-1E9E822A873F}"/>
                </a:ext>
              </a:extLst>
            </p:cNvPr>
            <p:cNvSpPr txBox="1"/>
            <p:nvPr/>
          </p:nvSpPr>
          <p:spPr>
            <a:xfrm>
              <a:off x="5718608" y="895163"/>
              <a:ext cx="56938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はいち</a:t>
              </a:r>
            </a:p>
          </p:txBody>
        </p:sp>
        <p:sp>
          <p:nvSpPr>
            <p:cNvPr id="28" name="テキスト ボックス 27">
              <a:extLst>
                <a:ext uri="{FF2B5EF4-FFF2-40B4-BE49-F238E27FC236}">
                  <a16:creationId xmlns:a16="http://schemas.microsoft.com/office/drawing/2014/main" id="{15CA791E-3F56-BA40-95D6-DF65184A7887}"/>
                </a:ext>
              </a:extLst>
            </p:cNvPr>
            <p:cNvSpPr txBox="1"/>
            <p:nvPr/>
          </p:nvSpPr>
          <p:spPr>
            <a:xfrm>
              <a:off x="738753" y="1493982"/>
              <a:ext cx="56938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はいち</a:t>
              </a:r>
            </a:p>
          </p:txBody>
        </p:sp>
        <p:sp>
          <p:nvSpPr>
            <p:cNvPr id="30" name="テキスト ボックス 29">
              <a:extLst>
                <a:ext uri="{FF2B5EF4-FFF2-40B4-BE49-F238E27FC236}">
                  <a16:creationId xmlns:a16="http://schemas.microsoft.com/office/drawing/2014/main" id="{034AA946-938A-1F48-AA46-1F06440FA385}"/>
                </a:ext>
              </a:extLst>
            </p:cNvPr>
            <p:cNvSpPr txBox="1"/>
            <p:nvPr/>
          </p:nvSpPr>
          <p:spPr>
            <a:xfrm>
              <a:off x="5558076" y="1493982"/>
              <a:ext cx="56938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みじか</a:t>
              </a:r>
            </a:p>
          </p:txBody>
        </p:sp>
        <p:sp>
          <p:nvSpPr>
            <p:cNvPr id="39" name="テキスト ボックス 38">
              <a:extLst>
                <a:ext uri="{FF2B5EF4-FFF2-40B4-BE49-F238E27FC236}">
                  <a16:creationId xmlns:a16="http://schemas.microsoft.com/office/drawing/2014/main" id="{97C35636-EABD-444A-BC45-5DB377CAA124}"/>
                </a:ext>
              </a:extLst>
            </p:cNvPr>
            <p:cNvSpPr txBox="1"/>
            <p:nvPr/>
          </p:nvSpPr>
          <p:spPr>
            <a:xfrm>
              <a:off x="4284339" y="1493982"/>
              <a:ext cx="69762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てきおう</a:t>
              </a:r>
            </a:p>
          </p:txBody>
        </p:sp>
        <p:sp>
          <p:nvSpPr>
            <p:cNvPr id="42" name="テキスト ボックス 41">
              <a:extLst>
                <a:ext uri="{FF2B5EF4-FFF2-40B4-BE49-F238E27FC236}">
                  <a16:creationId xmlns:a16="http://schemas.microsoft.com/office/drawing/2014/main" id="{BF34EBC9-3114-444C-8A1A-C23B6486EC82}"/>
                </a:ext>
              </a:extLst>
            </p:cNvPr>
            <p:cNvSpPr txBox="1"/>
            <p:nvPr/>
          </p:nvSpPr>
          <p:spPr>
            <a:xfrm>
              <a:off x="4881154" y="1493982"/>
              <a:ext cx="56938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じかん</a:t>
              </a:r>
            </a:p>
          </p:txBody>
        </p:sp>
      </p:grpSp>
      <p:pic>
        <p:nvPicPr>
          <p:cNvPr id="43" name="図 42">
            <a:extLst>
              <a:ext uri="{FF2B5EF4-FFF2-40B4-BE49-F238E27FC236}">
                <a16:creationId xmlns:a16="http://schemas.microsoft.com/office/drawing/2014/main" id="{CC3FE205-31AA-EB45-B098-9F34F9610E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08140" y="2249420"/>
            <a:ext cx="1507260" cy="1144065"/>
          </a:xfrm>
          <a:prstGeom prst="rect">
            <a:avLst/>
          </a:prstGeom>
        </p:spPr>
      </p:pic>
      <p:grpSp>
        <p:nvGrpSpPr>
          <p:cNvPr id="23" name="グループ化 22">
            <a:extLst>
              <a:ext uri="{FF2B5EF4-FFF2-40B4-BE49-F238E27FC236}">
                <a16:creationId xmlns:a16="http://schemas.microsoft.com/office/drawing/2014/main" id="{D01B1248-BF86-3747-84F8-E9090440E84E}"/>
              </a:ext>
            </a:extLst>
          </p:cNvPr>
          <p:cNvGrpSpPr/>
          <p:nvPr/>
        </p:nvGrpSpPr>
        <p:grpSpPr>
          <a:xfrm>
            <a:off x="3130330" y="2313622"/>
            <a:ext cx="3260531" cy="1112180"/>
            <a:chOff x="3130330" y="2313622"/>
            <a:chExt cx="3260531" cy="1112180"/>
          </a:xfrm>
        </p:grpSpPr>
        <p:grpSp>
          <p:nvGrpSpPr>
            <p:cNvPr id="48" name="グループ化 47">
              <a:extLst>
                <a:ext uri="{FF2B5EF4-FFF2-40B4-BE49-F238E27FC236}">
                  <a16:creationId xmlns:a16="http://schemas.microsoft.com/office/drawing/2014/main" id="{00A6FDD4-45F3-2C49-9D4B-BCB21F720631}"/>
                </a:ext>
              </a:extLst>
            </p:cNvPr>
            <p:cNvGrpSpPr/>
            <p:nvPr/>
          </p:nvGrpSpPr>
          <p:grpSpPr>
            <a:xfrm>
              <a:off x="3130331" y="2313622"/>
              <a:ext cx="3260530" cy="1112180"/>
              <a:chOff x="1577632" y="4600511"/>
              <a:chExt cx="10170684" cy="2516910"/>
            </a:xfrm>
          </p:grpSpPr>
          <p:sp>
            <p:nvSpPr>
              <p:cNvPr id="52" name="吹き出し: 角を丸めた四角形 60">
                <a:extLst>
                  <a:ext uri="{FF2B5EF4-FFF2-40B4-BE49-F238E27FC236}">
                    <a16:creationId xmlns:a16="http://schemas.microsoft.com/office/drawing/2014/main" id="{A615930E-F487-8E4F-8CA3-FFF4657A403A}"/>
                  </a:ext>
                </a:extLst>
              </p:cNvPr>
              <p:cNvSpPr/>
              <p:nvPr/>
            </p:nvSpPr>
            <p:spPr>
              <a:xfrm>
                <a:off x="1577632" y="4643617"/>
                <a:ext cx="10170682" cy="2473804"/>
              </a:xfrm>
              <a:prstGeom prst="wedgeRoundRectCallout">
                <a:avLst>
                  <a:gd name="adj1" fmla="val -53983"/>
                  <a:gd name="adj2" fmla="val -5138"/>
                  <a:gd name="adj3" fmla="val 16667"/>
                </a:avLst>
              </a:prstGeom>
              <a:solidFill>
                <a:schemeClr val="bg1"/>
              </a:solidFill>
              <a:ln w="190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  <a:latin typeface="Meiryo" panose="020B0604030504040204" pitchFamily="34" charset="-128"/>
                </a:endParaRPr>
              </a:p>
            </p:txBody>
          </p:sp>
          <p:sp>
            <p:nvSpPr>
              <p:cNvPr id="53" name="テキスト ボックス 52">
                <a:extLst>
                  <a:ext uri="{FF2B5EF4-FFF2-40B4-BE49-F238E27FC236}">
                    <a16:creationId xmlns:a16="http://schemas.microsoft.com/office/drawing/2014/main" id="{7F030BA8-515E-0A41-86C7-EB72D3B30D75}"/>
                  </a:ext>
                </a:extLst>
              </p:cNvPr>
              <p:cNvSpPr txBox="1"/>
              <p:nvPr/>
            </p:nvSpPr>
            <p:spPr>
              <a:xfrm>
                <a:off x="1577634" y="4600511"/>
                <a:ext cx="10170682" cy="229848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kumimoji="1" lang="ja-JP" altLang="en-US" sz="1600">
                    <a:latin typeface="Meiryo" panose="020B0604030504040204" pitchFamily="34" charset="-128"/>
                  </a:rPr>
                  <a:t>トランジションを短くする方法は</a:t>
                </a:r>
                <a:endParaRPr kumimoji="1" lang="en-US" altLang="ja-JP" sz="1600" dirty="0">
                  <a:latin typeface="Meiryo" panose="020B0604030504040204" pitchFamily="34" charset="-128"/>
                </a:endParaRPr>
              </a:p>
              <a:p>
                <a:pPr>
                  <a:lnSpc>
                    <a:spcPct val="200000"/>
                  </a:lnSpc>
                </a:pPr>
                <a:r>
                  <a:rPr kumimoji="1" lang="ja-JP" altLang="en-US" sz="1600">
                    <a:latin typeface="Meiryo" panose="020B0604030504040204" pitchFamily="34" charset="-128"/>
                  </a:rPr>
                  <a:t>覚えているかな？</a:t>
                </a:r>
                <a:endParaRPr kumimoji="1" lang="en-US" altLang="ja-JP" sz="1600" dirty="0">
                  <a:latin typeface="Meiryo" panose="020B0604030504040204" pitchFamily="34" charset="-128"/>
                </a:endParaRPr>
              </a:p>
            </p:txBody>
          </p:sp>
        </p:grpSp>
        <p:sp>
          <p:nvSpPr>
            <p:cNvPr id="54" name="テキスト ボックス 53">
              <a:extLst>
                <a:ext uri="{FF2B5EF4-FFF2-40B4-BE49-F238E27FC236}">
                  <a16:creationId xmlns:a16="http://schemas.microsoft.com/office/drawing/2014/main" id="{23A85354-3266-E841-89D2-4A4414076F86}"/>
                </a:ext>
              </a:extLst>
            </p:cNvPr>
            <p:cNvSpPr txBox="1"/>
            <p:nvPr/>
          </p:nvSpPr>
          <p:spPr>
            <a:xfrm>
              <a:off x="4725808" y="2351897"/>
              <a:ext cx="56938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みじか</a:t>
              </a:r>
            </a:p>
          </p:txBody>
        </p:sp>
        <p:sp>
          <p:nvSpPr>
            <p:cNvPr id="55" name="テキスト ボックス 54">
              <a:extLst>
                <a:ext uri="{FF2B5EF4-FFF2-40B4-BE49-F238E27FC236}">
                  <a16:creationId xmlns:a16="http://schemas.microsoft.com/office/drawing/2014/main" id="{3BA1ABD6-979A-2545-BEAD-ACFB5D48DF8C}"/>
                </a:ext>
              </a:extLst>
            </p:cNvPr>
            <p:cNvSpPr txBox="1"/>
            <p:nvPr/>
          </p:nvSpPr>
          <p:spPr>
            <a:xfrm>
              <a:off x="5564446" y="2351897"/>
              <a:ext cx="69762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ほうほう</a:t>
              </a:r>
            </a:p>
          </p:txBody>
        </p:sp>
        <p:sp>
          <p:nvSpPr>
            <p:cNvPr id="56" name="テキスト ボックス 55">
              <a:extLst>
                <a:ext uri="{FF2B5EF4-FFF2-40B4-BE49-F238E27FC236}">
                  <a16:creationId xmlns:a16="http://schemas.microsoft.com/office/drawing/2014/main" id="{74AFEB86-FD1D-B942-B79A-5D1CCA766E1E}"/>
                </a:ext>
              </a:extLst>
            </p:cNvPr>
            <p:cNvSpPr txBox="1"/>
            <p:nvPr/>
          </p:nvSpPr>
          <p:spPr>
            <a:xfrm>
              <a:off x="3130330" y="2821453"/>
              <a:ext cx="44114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おぼ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5625882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8B762D59-7009-BD45-A942-B26C89BD3DE6}"/>
              </a:ext>
            </a:extLst>
          </p:cNvPr>
          <p:cNvGrpSpPr/>
          <p:nvPr/>
        </p:nvGrpSpPr>
        <p:grpSpPr>
          <a:xfrm>
            <a:off x="3518369" y="2130559"/>
            <a:ext cx="3618009" cy="1032285"/>
            <a:chOff x="2762995" y="2228877"/>
            <a:chExt cx="3618009" cy="1032285"/>
          </a:xfrm>
        </p:grpSpPr>
        <p:grpSp>
          <p:nvGrpSpPr>
            <p:cNvPr id="4" name="グループ化 3">
              <a:extLst>
                <a:ext uri="{FF2B5EF4-FFF2-40B4-BE49-F238E27FC236}">
                  <a16:creationId xmlns:a16="http://schemas.microsoft.com/office/drawing/2014/main" id="{182A3CB3-2ED8-D645-939B-D13DD5D5B0E9}"/>
                </a:ext>
              </a:extLst>
            </p:cNvPr>
            <p:cNvGrpSpPr/>
            <p:nvPr/>
          </p:nvGrpSpPr>
          <p:grpSpPr>
            <a:xfrm>
              <a:off x="2762996" y="2228877"/>
              <a:ext cx="3618008" cy="1032285"/>
              <a:chOff x="1577632" y="4600511"/>
              <a:chExt cx="10170684" cy="2676748"/>
            </a:xfrm>
          </p:grpSpPr>
          <p:sp>
            <p:nvSpPr>
              <p:cNvPr id="8" name="吹き出し: 角を丸めた四角形 60">
                <a:extLst>
                  <a:ext uri="{FF2B5EF4-FFF2-40B4-BE49-F238E27FC236}">
                    <a16:creationId xmlns:a16="http://schemas.microsoft.com/office/drawing/2014/main" id="{4DF877A8-3D2F-EA47-882C-A3D37E89A078}"/>
                  </a:ext>
                </a:extLst>
              </p:cNvPr>
              <p:cNvSpPr/>
              <p:nvPr/>
            </p:nvSpPr>
            <p:spPr>
              <a:xfrm>
                <a:off x="1577632" y="4643612"/>
                <a:ext cx="10170680" cy="2633647"/>
              </a:xfrm>
              <a:prstGeom prst="wedgeRoundRectCallout">
                <a:avLst>
                  <a:gd name="adj1" fmla="val -53983"/>
                  <a:gd name="adj2" fmla="val -5138"/>
                  <a:gd name="adj3" fmla="val 16667"/>
                </a:avLst>
              </a:prstGeom>
              <a:solidFill>
                <a:schemeClr val="bg1"/>
              </a:solidFill>
              <a:ln w="190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  <a:latin typeface="Meiryo" panose="020B0604030504040204" pitchFamily="34" charset="-128"/>
                </a:endParaRPr>
              </a:p>
            </p:txBody>
          </p:sp>
          <p:sp>
            <p:nvSpPr>
              <p:cNvPr id="9" name="テキスト ボックス 8">
                <a:extLst>
                  <a:ext uri="{FF2B5EF4-FFF2-40B4-BE49-F238E27FC236}">
                    <a16:creationId xmlns:a16="http://schemas.microsoft.com/office/drawing/2014/main" id="{EC15B88D-F123-EA4C-87A8-90EFA5855B54}"/>
                  </a:ext>
                </a:extLst>
              </p:cNvPr>
              <p:cNvSpPr txBox="1"/>
              <p:nvPr/>
            </p:nvSpPr>
            <p:spPr>
              <a:xfrm>
                <a:off x="1577638" y="4600511"/>
                <a:ext cx="10170678" cy="263364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kumimoji="1" lang="ja-JP" altLang="en-US" sz="1600">
                    <a:latin typeface="Meiryo" panose="020B0604030504040204" pitchFamily="34" charset="-128"/>
                  </a:rPr>
                  <a:t>こうすることで、トランジションの適応される時間を短くできるよ！</a:t>
                </a:r>
                <a:endParaRPr kumimoji="1" lang="en-US" altLang="ja-JP" sz="1600" dirty="0">
                  <a:latin typeface="Meiryo" panose="020B0604030504040204" pitchFamily="34" charset="-128"/>
                </a:endParaRPr>
              </a:p>
            </p:txBody>
          </p:sp>
        </p:grpSp>
        <p:sp>
          <p:nvSpPr>
            <p:cNvPr id="5" name="テキスト ボックス 4">
              <a:extLst>
                <a:ext uri="{FF2B5EF4-FFF2-40B4-BE49-F238E27FC236}">
                  <a16:creationId xmlns:a16="http://schemas.microsoft.com/office/drawing/2014/main" id="{91C7DDA7-42E7-3545-9046-AAFBA6F94E7C}"/>
                </a:ext>
              </a:extLst>
            </p:cNvPr>
            <p:cNvSpPr txBox="1"/>
            <p:nvPr/>
          </p:nvSpPr>
          <p:spPr>
            <a:xfrm>
              <a:off x="2762995" y="2738252"/>
              <a:ext cx="69762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てきおう</a:t>
              </a:r>
            </a:p>
          </p:txBody>
        </p:sp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D340BABC-8EAF-F340-BFE2-B7CFC522610E}"/>
                </a:ext>
              </a:extLst>
            </p:cNvPr>
            <p:cNvSpPr txBox="1"/>
            <p:nvPr/>
          </p:nvSpPr>
          <p:spPr>
            <a:xfrm>
              <a:off x="3779565" y="2738252"/>
              <a:ext cx="56938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じかん</a:t>
              </a:r>
            </a:p>
          </p:txBody>
        </p:sp>
        <p:sp>
          <p:nvSpPr>
            <p:cNvPr id="7" name="テキスト ボックス 6">
              <a:extLst>
                <a:ext uri="{FF2B5EF4-FFF2-40B4-BE49-F238E27FC236}">
                  <a16:creationId xmlns:a16="http://schemas.microsoft.com/office/drawing/2014/main" id="{21F18B8F-2E1F-484F-BC18-17E14156FA2D}"/>
                </a:ext>
              </a:extLst>
            </p:cNvPr>
            <p:cNvSpPr txBox="1"/>
            <p:nvPr/>
          </p:nvSpPr>
          <p:spPr>
            <a:xfrm>
              <a:off x="4328680" y="2738252"/>
              <a:ext cx="56938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みじか</a:t>
              </a:r>
            </a:p>
          </p:txBody>
        </p:sp>
      </p:grpSp>
      <p:pic>
        <p:nvPicPr>
          <p:cNvPr id="10" name="図 9">
            <a:extLst>
              <a:ext uri="{FF2B5EF4-FFF2-40B4-BE49-F238E27FC236}">
                <a16:creationId xmlns:a16="http://schemas.microsoft.com/office/drawing/2014/main" id="{49CBA347-93CC-D64D-8E7A-307391F423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92650" y="1817647"/>
            <a:ext cx="1090465" cy="1847439"/>
          </a:xfrm>
          <a:prstGeom prst="rect">
            <a:avLst/>
          </a:prstGeom>
        </p:spPr>
      </p:pic>
      <p:grpSp>
        <p:nvGrpSpPr>
          <p:cNvPr id="16" name="グループ化 15">
            <a:extLst>
              <a:ext uri="{FF2B5EF4-FFF2-40B4-BE49-F238E27FC236}">
                <a16:creationId xmlns:a16="http://schemas.microsoft.com/office/drawing/2014/main" id="{649A1EA3-FCB4-7E43-A92D-E074B3D6534D}"/>
              </a:ext>
            </a:extLst>
          </p:cNvPr>
          <p:cNvGrpSpPr/>
          <p:nvPr/>
        </p:nvGrpSpPr>
        <p:grpSpPr>
          <a:xfrm>
            <a:off x="468653" y="3567406"/>
            <a:ext cx="8428588" cy="2431871"/>
            <a:chOff x="357706" y="3477338"/>
            <a:chExt cx="8428588" cy="2431871"/>
          </a:xfrm>
        </p:grpSpPr>
        <p:pic>
          <p:nvPicPr>
            <p:cNvPr id="11" name="図 10">
              <a:extLst>
                <a:ext uri="{FF2B5EF4-FFF2-40B4-BE49-F238E27FC236}">
                  <a16:creationId xmlns:a16="http://schemas.microsoft.com/office/drawing/2014/main" id="{096CF432-8A44-B241-8285-2CDEDFCC4E4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57706" y="3498457"/>
              <a:ext cx="4012180" cy="2410752"/>
            </a:xfrm>
            <a:prstGeom prst="rect">
              <a:avLst/>
            </a:prstGeom>
          </p:spPr>
        </p:pic>
        <p:pic>
          <p:nvPicPr>
            <p:cNvPr id="12" name="図 11">
              <a:extLst>
                <a:ext uri="{FF2B5EF4-FFF2-40B4-BE49-F238E27FC236}">
                  <a16:creationId xmlns:a16="http://schemas.microsoft.com/office/drawing/2014/main" id="{D017C640-5EA9-D747-ACD5-52C02395FD4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774114" y="3477338"/>
              <a:ext cx="4012180" cy="2410752"/>
            </a:xfrm>
            <a:prstGeom prst="rect">
              <a:avLst/>
            </a:prstGeom>
          </p:spPr>
        </p:pic>
        <p:sp>
          <p:nvSpPr>
            <p:cNvPr id="13" name="四角形: 角を丸くする 71">
              <a:extLst>
                <a:ext uri="{FF2B5EF4-FFF2-40B4-BE49-F238E27FC236}">
                  <a16:creationId xmlns:a16="http://schemas.microsoft.com/office/drawing/2014/main" id="{9BAEEB3F-2AD4-7144-A3FF-AF10C5516EA1}"/>
                </a:ext>
              </a:extLst>
            </p:cNvPr>
            <p:cNvSpPr/>
            <p:nvPr/>
          </p:nvSpPr>
          <p:spPr>
            <a:xfrm>
              <a:off x="6133833" y="4725337"/>
              <a:ext cx="1292853" cy="433072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  <a:latin typeface="Meiryo" panose="020B0604030504040204" pitchFamily="34" charset="-128"/>
              </a:endParaRPr>
            </a:p>
          </p:txBody>
        </p:sp>
        <p:sp>
          <p:nvSpPr>
            <p:cNvPr id="14" name="四角形: 角を丸くする 71">
              <a:extLst>
                <a:ext uri="{FF2B5EF4-FFF2-40B4-BE49-F238E27FC236}">
                  <a16:creationId xmlns:a16="http://schemas.microsoft.com/office/drawing/2014/main" id="{464BA96D-BD19-144E-AD91-05B06EDB3614}"/>
                </a:ext>
              </a:extLst>
            </p:cNvPr>
            <p:cNvSpPr/>
            <p:nvPr/>
          </p:nvSpPr>
          <p:spPr>
            <a:xfrm>
              <a:off x="3150704" y="4806149"/>
              <a:ext cx="211857" cy="433072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  <a:latin typeface="Meiryo" panose="020B0604030504040204" pitchFamily="34" charset="-128"/>
              </a:endParaRPr>
            </a:p>
          </p:txBody>
        </p:sp>
        <p:sp>
          <p:nvSpPr>
            <p:cNvPr id="15" name="右矢印 14">
              <a:extLst>
                <a:ext uri="{FF2B5EF4-FFF2-40B4-BE49-F238E27FC236}">
                  <a16:creationId xmlns:a16="http://schemas.microsoft.com/office/drawing/2014/main" id="{D8F0BB86-B03B-4D41-8D45-3A4AD4E19AB9}"/>
                </a:ext>
              </a:extLst>
            </p:cNvPr>
            <p:cNvSpPr/>
            <p:nvPr/>
          </p:nvSpPr>
          <p:spPr>
            <a:xfrm>
              <a:off x="4424527" y="4533580"/>
              <a:ext cx="947080" cy="675995"/>
            </a:xfrm>
            <a:prstGeom prst="rightArrow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17" name="グループ化 16">
            <a:extLst>
              <a:ext uri="{FF2B5EF4-FFF2-40B4-BE49-F238E27FC236}">
                <a16:creationId xmlns:a16="http://schemas.microsoft.com/office/drawing/2014/main" id="{90572768-E49F-DF49-8EB7-28FD43A23B25}"/>
              </a:ext>
            </a:extLst>
          </p:cNvPr>
          <p:cNvGrpSpPr/>
          <p:nvPr/>
        </p:nvGrpSpPr>
        <p:grpSpPr>
          <a:xfrm>
            <a:off x="1172692" y="5560602"/>
            <a:ext cx="2915382" cy="1151600"/>
            <a:chOff x="2516753" y="3500755"/>
            <a:chExt cx="2915382" cy="1151600"/>
          </a:xfrm>
        </p:grpSpPr>
        <p:grpSp>
          <p:nvGrpSpPr>
            <p:cNvPr id="18" name="グループ化 17">
              <a:extLst>
                <a:ext uri="{FF2B5EF4-FFF2-40B4-BE49-F238E27FC236}">
                  <a16:creationId xmlns:a16="http://schemas.microsoft.com/office/drawing/2014/main" id="{66C1C76C-62CD-EB42-8DBC-68112FD2591E}"/>
                </a:ext>
              </a:extLst>
            </p:cNvPr>
            <p:cNvGrpSpPr/>
            <p:nvPr/>
          </p:nvGrpSpPr>
          <p:grpSpPr>
            <a:xfrm>
              <a:off x="2516753" y="3500755"/>
              <a:ext cx="2915382" cy="1151600"/>
              <a:chOff x="5103689" y="2729786"/>
              <a:chExt cx="2265488" cy="564742"/>
            </a:xfrm>
          </p:grpSpPr>
          <p:grpSp>
            <p:nvGrpSpPr>
              <p:cNvPr id="21" name="グループ化 20">
                <a:extLst>
                  <a:ext uri="{FF2B5EF4-FFF2-40B4-BE49-F238E27FC236}">
                    <a16:creationId xmlns:a16="http://schemas.microsoft.com/office/drawing/2014/main" id="{8C44593E-2A9B-BC41-8C7C-900E800F7278}"/>
                  </a:ext>
                </a:extLst>
              </p:cNvPr>
              <p:cNvGrpSpPr/>
              <p:nvPr/>
            </p:nvGrpSpPr>
            <p:grpSpPr>
              <a:xfrm>
                <a:off x="5124428" y="2729786"/>
                <a:ext cx="2190772" cy="564742"/>
                <a:chOff x="-1431423" y="705694"/>
                <a:chExt cx="8457096" cy="564742"/>
              </a:xfrm>
            </p:grpSpPr>
            <p:sp>
              <p:nvSpPr>
                <p:cNvPr id="24" name="吹き出し: 角を丸めた四角形 19">
                  <a:extLst>
                    <a:ext uri="{FF2B5EF4-FFF2-40B4-BE49-F238E27FC236}">
                      <a16:creationId xmlns:a16="http://schemas.microsoft.com/office/drawing/2014/main" id="{80F071FE-AAFC-0640-93B3-E26BF5CD21EB}"/>
                    </a:ext>
                  </a:extLst>
                </p:cNvPr>
                <p:cNvSpPr/>
                <p:nvPr/>
              </p:nvSpPr>
              <p:spPr>
                <a:xfrm>
                  <a:off x="-1431423" y="727905"/>
                  <a:ext cx="8146417" cy="542531"/>
                </a:xfrm>
                <a:prstGeom prst="wedgeRoundRectCallout">
                  <a:avLst>
                    <a:gd name="adj1" fmla="val 28336"/>
                    <a:gd name="adj2" fmla="val -65033"/>
                    <a:gd name="adj3" fmla="val 16667"/>
                  </a:avLst>
                </a:prstGeom>
                <a:solidFill>
                  <a:schemeClr val="bg1"/>
                </a:solidFill>
                <a:ln w="19050" cap="flat" cmpd="sng" algn="ctr">
                  <a:solidFill>
                    <a:schemeClr val="accent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accent2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5" name="テキスト ボックス 24">
                  <a:extLst>
                    <a:ext uri="{FF2B5EF4-FFF2-40B4-BE49-F238E27FC236}">
                      <a16:creationId xmlns:a16="http://schemas.microsoft.com/office/drawing/2014/main" id="{D7A76F49-A1A4-D747-8A0F-0BC3719E8E23}"/>
                    </a:ext>
                  </a:extLst>
                </p:cNvPr>
                <p:cNvSpPr txBox="1"/>
                <p:nvPr/>
              </p:nvSpPr>
              <p:spPr>
                <a:xfrm>
                  <a:off x="3108993" y="705694"/>
                  <a:ext cx="3916680" cy="523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lnSpc>
                      <a:spcPct val="200000"/>
                    </a:lnSpc>
                  </a:pPr>
                  <a:endParaRPr kumimoji="1" lang="en-US" altLang="ja-JP" sz="1600" dirty="0"/>
                </a:p>
              </p:txBody>
            </p:sp>
          </p:grpSp>
          <p:sp>
            <p:nvSpPr>
              <p:cNvPr id="22" name="テキスト ボックス 21">
                <a:extLst>
                  <a:ext uri="{FF2B5EF4-FFF2-40B4-BE49-F238E27FC236}">
                    <a16:creationId xmlns:a16="http://schemas.microsoft.com/office/drawing/2014/main" id="{9940BAF2-65CE-3041-8B0D-F09CF9C74AE0}"/>
                  </a:ext>
                </a:extLst>
              </p:cNvPr>
              <p:cNvSpPr txBox="1"/>
              <p:nvPr/>
            </p:nvSpPr>
            <p:spPr>
              <a:xfrm>
                <a:off x="5104441" y="2821319"/>
                <a:ext cx="2264736" cy="45279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kumimoji="1" lang="ja-JP" altLang="en-US" sz="1800">
                    <a:latin typeface="Meiryo" panose="020B0604030504040204" pitchFamily="34" charset="-128"/>
                    <a:ea typeface="Meiryo" panose="020B0604030504040204" pitchFamily="34" charset="-128"/>
                  </a:rPr>
                  <a:t>端をスライドして</a:t>
                </a:r>
                <a:endParaRPr kumimoji="1" lang="en-US" altLang="ja-JP" sz="1800" dirty="0">
                  <a:latin typeface="Meiryo" panose="020B0604030504040204" pitchFamily="34" charset="-128"/>
                  <a:ea typeface="Meiryo" panose="020B0604030504040204" pitchFamily="34" charset="-128"/>
                </a:endParaRPr>
              </a:p>
              <a:p>
                <a:endParaRPr kumimoji="1" lang="en-US" altLang="ja-JP" dirty="0">
                  <a:latin typeface="Meiryo" panose="020B0604030504040204" pitchFamily="34" charset="-128"/>
                  <a:ea typeface="Meiryo" panose="020B0604030504040204" pitchFamily="34" charset="-128"/>
                </a:endParaRPr>
              </a:p>
              <a:p>
                <a:r>
                  <a:rPr kumimoji="1" lang="ja-JP" altLang="en-US" sz="1800">
                    <a:latin typeface="Meiryo" panose="020B0604030504040204" pitchFamily="34" charset="-128"/>
                    <a:ea typeface="Meiryo" panose="020B0604030504040204" pitchFamily="34" charset="-128"/>
                  </a:rPr>
                  <a:t>長さを調整します。</a:t>
                </a:r>
                <a:endParaRPr lang="ja-JP" altLang="en-US"/>
              </a:p>
            </p:txBody>
          </p:sp>
          <p:sp>
            <p:nvSpPr>
              <p:cNvPr id="23" name="テキスト ボックス 22">
                <a:extLst>
                  <a:ext uri="{FF2B5EF4-FFF2-40B4-BE49-F238E27FC236}">
                    <a16:creationId xmlns:a16="http://schemas.microsoft.com/office/drawing/2014/main" id="{5674E1F6-9127-934F-A7B1-C2DCBFC1C0F6}"/>
                  </a:ext>
                </a:extLst>
              </p:cNvPr>
              <p:cNvSpPr txBox="1"/>
              <p:nvPr/>
            </p:nvSpPr>
            <p:spPr>
              <a:xfrm>
                <a:off x="5103689" y="2760833"/>
                <a:ext cx="342806" cy="12074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ja-JP" altLang="en-US" sz="1000">
                    <a:latin typeface="Meiryo" panose="020B0604030504040204" pitchFamily="34" charset="-128"/>
                    <a:ea typeface="Meiryo" panose="020B0604030504040204" pitchFamily="34" charset="-128"/>
                  </a:rPr>
                  <a:t>はし</a:t>
                </a:r>
              </a:p>
            </p:txBody>
          </p:sp>
        </p:grpSp>
        <p:sp>
          <p:nvSpPr>
            <p:cNvPr id="19" name="テキスト ボックス 18">
              <a:extLst>
                <a:ext uri="{FF2B5EF4-FFF2-40B4-BE49-F238E27FC236}">
                  <a16:creationId xmlns:a16="http://schemas.microsoft.com/office/drawing/2014/main" id="{9AEFCDE9-2787-8746-AC55-77FC91C35BB3}"/>
                </a:ext>
              </a:extLst>
            </p:cNvPr>
            <p:cNvSpPr txBox="1"/>
            <p:nvPr/>
          </p:nvSpPr>
          <p:spPr>
            <a:xfrm>
              <a:off x="2543441" y="4081648"/>
              <a:ext cx="44114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なが</a:t>
              </a:r>
            </a:p>
          </p:txBody>
        </p:sp>
        <p:sp>
          <p:nvSpPr>
            <p:cNvPr id="20" name="テキスト ボックス 19">
              <a:extLst>
                <a:ext uri="{FF2B5EF4-FFF2-40B4-BE49-F238E27FC236}">
                  <a16:creationId xmlns:a16="http://schemas.microsoft.com/office/drawing/2014/main" id="{0A01526E-B454-6740-8935-A4F3DA118D00}"/>
                </a:ext>
              </a:extLst>
            </p:cNvPr>
            <p:cNvSpPr txBox="1"/>
            <p:nvPr/>
          </p:nvSpPr>
          <p:spPr>
            <a:xfrm>
              <a:off x="3232362" y="4081648"/>
              <a:ext cx="82586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ちょうせい</a:t>
              </a:r>
            </a:p>
          </p:txBody>
        </p:sp>
      </p:grpSp>
      <p:grpSp>
        <p:nvGrpSpPr>
          <p:cNvPr id="26" name="グループ化 25">
            <a:extLst>
              <a:ext uri="{FF2B5EF4-FFF2-40B4-BE49-F238E27FC236}">
                <a16:creationId xmlns:a16="http://schemas.microsoft.com/office/drawing/2014/main" id="{937A84C4-003D-7443-AD88-2BF72A95F6CF}"/>
              </a:ext>
            </a:extLst>
          </p:cNvPr>
          <p:cNvGrpSpPr/>
          <p:nvPr/>
        </p:nvGrpSpPr>
        <p:grpSpPr>
          <a:xfrm>
            <a:off x="2092650" y="421213"/>
            <a:ext cx="4288353" cy="1246495"/>
            <a:chOff x="697408" y="193738"/>
            <a:chExt cx="4288353" cy="1246495"/>
          </a:xfrm>
        </p:grpSpPr>
        <p:sp>
          <p:nvSpPr>
            <p:cNvPr id="27" name="テキスト ボックス 26">
              <a:extLst>
                <a:ext uri="{FF2B5EF4-FFF2-40B4-BE49-F238E27FC236}">
                  <a16:creationId xmlns:a16="http://schemas.microsoft.com/office/drawing/2014/main" id="{CAAF6F6A-6058-B546-B679-718D2352B071}"/>
                </a:ext>
              </a:extLst>
            </p:cNvPr>
            <p:cNvSpPr txBox="1"/>
            <p:nvPr/>
          </p:nvSpPr>
          <p:spPr>
            <a:xfrm>
              <a:off x="697408" y="193738"/>
              <a:ext cx="4288353" cy="124649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2000">
                  <a:latin typeface="Meiryo" panose="020B0604030504040204" pitchFamily="34" charset="-128"/>
                </a:rPr>
                <a:t>トランジションの端をスライドして</a:t>
              </a:r>
              <a:endParaRPr kumimoji="1" lang="en-US" altLang="ja-JP" sz="2000" dirty="0">
                <a:latin typeface="Meiryo" panose="020B0604030504040204" pitchFamily="34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2000">
                  <a:latin typeface="Meiryo" panose="020B0604030504040204" pitchFamily="34" charset="-128"/>
                </a:rPr>
                <a:t>適応時間を調整できます。</a:t>
              </a:r>
              <a:endParaRPr kumimoji="1" lang="en-US" altLang="ja-JP" sz="2000" dirty="0">
                <a:latin typeface="Meiryo" panose="020B0604030504040204" pitchFamily="34" charset="-128"/>
              </a:endParaRPr>
            </a:p>
          </p:txBody>
        </p:sp>
        <p:sp>
          <p:nvSpPr>
            <p:cNvPr id="28" name="テキスト ボックス 27">
              <a:extLst>
                <a:ext uri="{FF2B5EF4-FFF2-40B4-BE49-F238E27FC236}">
                  <a16:creationId xmlns:a16="http://schemas.microsoft.com/office/drawing/2014/main" id="{8236EA2B-6A4E-9049-AB5D-329E145EB9F3}"/>
                </a:ext>
              </a:extLst>
            </p:cNvPr>
            <p:cNvSpPr txBox="1"/>
            <p:nvPr/>
          </p:nvSpPr>
          <p:spPr>
            <a:xfrm>
              <a:off x="2692832" y="298146"/>
              <a:ext cx="44114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はし</a:t>
              </a:r>
            </a:p>
          </p:txBody>
        </p:sp>
        <p:sp>
          <p:nvSpPr>
            <p:cNvPr id="31" name="テキスト ボックス 30">
              <a:extLst>
                <a:ext uri="{FF2B5EF4-FFF2-40B4-BE49-F238E27FC236}">
                  <a16:creationId xmlns:a16="http://schemas.microsoft.com/office/drawing/2014/main" id="{885B69D3-1216-6C4E-92D6-8057BD8D8D34}"/>
                </a:ext>
              </a:extLst>
            </p:cNvPr>
            <p:cNvSpPr txBox="1"/>
            <p:nvPr/>
          </p:nvSpPr>
          <p:spPr>
            <a:xfrm>
              <a:off x="1937128" y="912204"/>
              <a:ext cx="82586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ちょうせい</a:t>
              </a:r>
            </a:p>
          </p:txBody>
        </p:sp>
        <p:sp>
          <p:nvSpPr>
            <p:cNvPr id="32" name="テキスト ボックス 31">
              <a:extLst>
                <a:ext uri="{FF2B5EF4-FFF2-40B4-BE49-F238E27FC236}">
                  <a16:creationId xmlns:a16="http://schemas.microsoft.com/office/drawing/2014/main" id="{F04EC15A-ED37-6D4B-A906-61AB4762673F}"/>
                </a:ext>
              </a:extLst>
            </p:cNvPr>
            <p:cNvSpPr txBox="1"/>
            <p:nvPr/>
          </p:nvSpPr>
          <p:spPr>
            <a:xfrm>
              <a:off x="711325" y="878541"/>
              <a:ext cx="69762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てきおう</a:t>
              </a:r>
            </a:p>
          </p:txBody>
        </p:sp>
        <p:sp>
          <p:nvSpPr>
            <p:cNvPr id="33" name="テキスト ボックス 32">
              <a:extLst>
                <a:ext uri="{FF2B5EF4-FFF2-40B4-BE49-F238E27FC236}">
                  <a16:creationId xmlns:a16="http://schemas.microsoft.com/office/drawing/2014/main" id="{16DF7B09-1C25-BC42-AD14-060E7E88A393}"/>
                </a:ext>
              </a:extLst>
            </p:cNvPr>
            <p:cNvSpPr txBox="1"/>
            <p:nvPr/>
          </p:nvSpPr>
          <p:spPr>
            <a:xfrm>
              <a:off x="1308140" y="878541"/>
              <a:ext cx="56938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じかん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4061797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32091B9E-7D5F-A444-8684-5D5C8837F6E8}"/>
              </a:ext>
            </a:extLst>
          </p:cNvPr>
          <p:cNvSpPr txBox="1"/>
          <p:nvPr/>
        </p:nvSpPr>
        <p:spPr>
          <a:xfrm>
            <a:off x="1431235" y="-85649"/>
            <a:ext cx="5703934" cy="18620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2000">
                <a:latin typeface="Meiryo" panose="020B0604030504040204" pitchFamily="34" charset="-128"/>
              </a:rPr>
              <a:t>「</a:t>
            </a:r>
            <a:r>
              <a:rPr kumimoji="1" lang="en-US" altLang="ja-JP" sz="2000" dirty="0">
                <a:latin typeface="Meiryo" panose="020B0604030504040204" pitchFamily="34" charset="-128"/>
              </a:rPr>
              <a:t>People-39836</a:t>
            </a:r>
            <a:r>
              <a:rPr kumimoji="1" lang="ja-JP" altLang="en-US" sz="2000">
                <a:latin typeface="Meiryo" panose="020B0604030504040204" pitchFamily="34" charset="-128"/>
              </a:rPr>
              <a:t>」と「</a:t>
            </a:r>
            <a:r>
              <a:rPr kumimoji="1" lang="en-US" altLang="ja-JP" sz="2000" dirty="0">
                <a:latin typeface="Meiryo" panose="020B0604030504040204" pitchFamily="34" charset="-128"/>
              </a:rPr>
              <a:t>Shoes-3627</a:t>
            </a:r>
            <a:r>
              <a:rPr kumimoji="1" lang="ja-JP" altLang="en-US" sz="2000">
                <a:latin typeface="Meiryo" panose="020B0604030504040204" pitchFamily="34" charset="-128"/>
              </a:rPr>
              <a:t>」の間、</a:t>
            </a:r>
            <a:endParaRPr kumimoji="1" lang="en-US" altLang="ja-JP" sz="2000" dirty="0">
              <a:latin typeface="Meiryo" panose="020B0604030504040204" pitchFamily="34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sz="2000">
                <a:latin typeface="Meiryo" panose="020B0604030504040204" pitchFamily="34" charset="-128"/>
              </a:rPr>
              <a:t>「</a:t>
            </a:r>
            <a:r>
              <a:rPr kumimoji="1" lang="en-US" altLang="ja-JP" sz="2000" dirty="0">
                <a:latin typeface="Meiryo" panose="020B0604030504040204" pitchFamily="34" charset="-128"/>
              </a:rPr>
              <a:t>Walk-20454</a:t>
            </a:r>
            <a:r>
              <a:rPr kumimoji="1" lang="ja-JP" altLang="en-US" sz="2000">
                <a:latin typeface="Meiryo" panose="020B0604030504040204" pitchFamily="34" charset="-128"/>
              </a:rPr>
              <a:t>」と「</a:t>
            </a:r>
            <a:r>
              <a:rPr kumimoji="1" lang="en-US" altLang="ja-JP" sz="2000" dirty="0">
                <a:latin typeface="Meiryo" panose="020B0604030504040204" pitchFamily="34" charset="-128"/>
              </a:rPr>
              <a:t>Walking-3171</a:t>
            </a:r>
            <a:r>
              <a:rPr kumimoji="1" lang="ja-JP" altLang="en-US" sz="2000">
                <a:latin typeface="Meiryo" panose="020B0604030504040204" pitchFamily="34" charset="-128"/>
              </a:rPr>
              <a:t>」の間にも</a:t>
            </a:r>
            <a:endParaRPr kumimoji="1" lang="en-US" altLang="ja-JP" sz="2000" dirty="0">
              <a:latin typeface="Meiryo" panose="020B0604030504040204" pitchFamily="34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sz="2000">
                <a:latin typeface="Meiryo" panose="020B0604030504040204" pitchFamily="34" charset="-128"/>
              </a:rPr>
              <a:t>「</a:t>
            </a:r>
            <a:r>
              <a:rPr kumimoji="1" lang="ja-JP" altLang="en-US" sz="2000" b="1">
                <a:solidFill>
                  <a:schemeClr val="accent4"/>
                </a:solidFill>
                <a:latin typeface="Meiryo" panose="020B0604030504040204" pitchFamily="34" charset="-128"/>
              </a:rPr>
              <a:t>ワープズーム</a:t>
            </a:r>
            <a:r>
              <a:rPr kumimoji="1" lang="en-US" altLang="ja-JP" sz="2000" b="1" dirty="0">
                <a:solidFill>
                  <a:schemeClr val="accent4"/>
                </a:solidFill>
                <a:latin typeface="Meiryo" panose="020B0604030504040204" pitchFamily="34" charset="-128"/>
              </a:rPr>
              <a:t>3</a:t>
            </a:r>
            <a:r>
              <a:rPr kumimoji="1" lang="ja-JP" altLang="en-US" sz="2000">
                <a:latin typeface="Meiryo" panose="020B0604030504040204" pitchFamily="34" charset="-128"/>
              </a:rPr>
              <a:t>」を配置します。</a:t>
            </a:r>
            <a:endParaRPr kumimoji="1" lang="en-US" altLang="ja-JP" sz="2000" dirty="0">
              <a:latin typeface="Meiryo" panose="020B0604030504040204" pitchFamily="34" charset="-128"/>
            </a:endParaRPr>
          </a:p>
        </p:txBody>
      </p:sp>
      <p:grpSp>
        <p:nvGrpSpPr>
          <p:cNvPr id="23" name="グループ化 22">
            <a:extLst>
              <a:ext uri="{FF2B5EF4-FFF2-40B4-BE49-F238E27FC236}">
                <a16:creationId xmlns:a16="http://schemas.microsoft.com/office/drawing/2014/main" id="{C2A81D1F-FE18-1A49-A635-864D52D7F47D}"/>
              </a:ext>
            </a:extLst>
          </p:cNvPr>
          <p:cNvGrpSpPr/>
          <p:nvPr/>
        </p:nvGrpSpPr>
        <p:grpSpPr>
          <a:xfrm>
            <a:off x="763258" y="1856657"/>
            <a:ext cx="7617483" cy="4590629"/>
            <a:chOff x="864704" y="1603597"/>
            <a:chExt cx="7617483" cy="4590629"/>
          </a:xfrm>
        </p:grpSpPr>
        <p:pic>
          <p:nvPicPr>
            <p:cNvPr id="5" name="図 4">
              <a:extLst>
                <a:ext uri="{FF2B5EF4-FFF2-40B4-BE49-F238E27FC236}">
                  <a16:creationId xmlns:a16="http://schemas.microsoft.com/office/drawing/2014/main" id="{3A24E189-174F-4047-B224-A35D06BBAFC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864704" y="1603597"/>
              <a:ext cx="7617483" cy="4590629"/>
            </a:xfrm>
            <a:prstGeom prst="rect">
              <a:avLst/>
            </a:prstGeom>
          </p:spPr>
        </p:pic>
        <p:sp>
          <p:nvSpPr>
            <p:cNvPr id="7" name="四角形: 角を丸くする 71">
              <a:extLst>
                <a:ext uri="{FF2B5EF4-FFF2-40B4-BE49-F238E27FC236}">
                  <a16:creationId xmlns:a16="http://schemas.microsoft.com/office/drawing/2014/main" id="{14670A37-7FFB-8342-B229-F9F8A18896AC}"/>
                </a:ext>
              </a:extLst>
            </p:cNvPr>
            <p:cNvSpPr/>
            <p:nvPr/>
          </p:nvSpPr>
          <p:spPr>
            <a:xfrm>
              <a:off x="4572000" y="2826962"/>
              <a:ext cx="874643" cy="602037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  <a:latin typeface="Meiryo" panose="020B0604030504040204" pitchFamily="34" charset="-128"/>
              </a:endParaRPr>
            </a:p>
          </p:txBody>
        </p:sp>
        <p:cxnSp>
          <p:nvCxnSpPr>
            <p:cNvPr id="8" name="直線矢印コネクタ 7">
              <a:extLst>
                <a:ext uri="{FF2B5EF4-FFF2-40B4-BE49-F238E27FC236}">
                  <a16:creationId xmlns:a16="http://schemas.microsoft.com/office/drawing/2014/main" id="{95BADB7E-7022-8348-B85C-F94968C7359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854329" y="3428999"/>
              <a:ext cx="819117" cy="1995190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直線矢印コネクタ 10">
              <a:extLst>
                <a:ext uri="{FF2B5EF4-FFF2-40B4-BE49-F238E27FC236}">
                  <a16:creationId xmlns:a16="http://schemas.microsoft.com/office/drawing/2014/main" id="{235FEF07-3034-0F43-BEB3-F7A3DF213146}"/>
                </a:ext>
              </a:extLst>
            </p:cNvPr>
            <p:cNvCxnSpPr>
              <a:cxnSpLocks/>
            </p:cNvCxnSpPr>
            <p:nvPr/>
          </p:nvCxnSpPr>
          <p:spPr>
            <a:xfrm>
              <a:off x="5289672" y="3428999"/>
              <a:ext cx="1629225" cy="1995190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四角形: 角を丸くする 71">
              <a:extLst>
                <a:ext uri="{FF2B5EF4-FFF2-40B4-BE49-F238E27FC236}">
                  <a16:creationId xmlns:a16="http://schemas.microsoft.com/office/drawing/2014/main" id="{C3F6165E-1CA1-0940-8C36-48E23A9A2A8C}"/>
                </a:ext>
              </a:extLst>
            </p:cNvPr>
            <p:cNvSpPr/>
            <p:nvPr/>
          </p:nvSpPr>
          <p:spPr>
            <a:xfrm>
              <a:off x="3439967" y="5424189"/>
              <a:ext cx="1738320" cy="340507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  <a:latin typeface="Meiryo" panose="020B0604030504040204" pitchFamily="34" charset="-128"/>
              </a:endParaRPr>
            </a:p>
          </p:txBody>
        </p:sp>
        <p:sp>
          <p:nvSpPr>
            <p:cNvPr id="13" name="四角形: 角を丸くする 71">
              <a:extLst>
                <a:ext uri="{FF2B5EF4-FFF2-40B4-BE49-F238E27FC236}">
                  <a16:creationId xmlns:a16="http://schemas.microsoft.com/office/drawing/2014/main" id="{76910342-8FD8-A340-8053-B31E03FD5A59}"/>
                </a:ext>
              </a:extLst>
            </p:cNvPr>
            <p:cNvSpPr/>
            <p:nvPr/>
          </p:nvSpPr>
          <p:spPr>
            <a:xfrm>
              <a:off x="6650541" y="5424189"/>
              <a:ext cx="1738320" cy="340507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  <a:latin typeface="Meiryo" panose="020B0604030504040204" pitchFamily="34" charset="-128"/>
              </a:endParaRPr>
            </a:p>
          </p:txBody>
        </p:sp>
      </p:grpSp>
      <p:pic>
        <p:nvPicPr>
          <p:cNvPr id="16" name="図 15">
            <a:extLst>
              <a:ext uri="{FF2B5EF4-FFF2-40B4-BE49-F238E27FC236}">
                <a16:creationId xmlns:a16="http://schemas.microsoft.com/office/drawing/2014/main" id="{A36F2D4D-74BA-3B46-BFEF-9EC5E5004A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41472" y="1498761"/>
            <a:ext cx="1062095" cy="1692565"/>
          </a:xfrm>
          <a:prstGeom prst="rect">
            <a:avLst/>
          </a:prstGeom>
        </p:spPr>
      </p:pic>
      <p:grpSp>
        <p:nvGrpSpPr>
          <p:cNvPr id="17" name="グループ化 16">
            <a:extLst>
              <a:ext uri="{FF2B5EF4-FFF2-40B4-BE49-F238E27FC236}">
                <a16:creationId xmlns:a16="http://schemas.microsoft.com/office/drawing/2014/main" id="{47314710-D130-9D4E-99B6-6018DDDFAF56}"/>
              </a:ext>
            </a:extLst>
          </p:cNvPr>
          <p:cNvGrpSpPr/>
          <p:nvPr/>
        </p:nvGrpSpPr>
        <p:grpSpPr>
          <a:xfrm>
            <a:off x="1143000" y="1776399"/>
            <a:ext cx="3994503" cy="1685077"/>
            <a:chOff x="2473693" y="919958"/>
            <a:chExt cx="3104850" cy="4500389"/>
          </a:xfrm>
        </p:grpSpPr>
        <p:grpSp>
          <p:nvGrpSpPr>
            <p:cNvPr id="18" name="グループ化 17">
              <a:extLst>
                <a:ext uri="{FF2B5EF4-FFF2-40B4-BE49-F238E27FC236}">
                  <a16:creationId xmlns:a16="http://schemas.microsoft.com/office/drawing/2014/main" id="{C5F8EABE-F0E8-1244-8225-50DB1F698A5C}"/>
                </a:ext>
              </a:extLst>
            </p:cNvPr>
            <p:cNvGrpSpPr/>
            <p:nvPr/>
          </p:nvGrpSpPr>
          <p:grpSpPr>
            <a:xfrm>
              <a:off x="2473693" y="983888"/>
              <a:ext cx="3104850" cy="3020808"/>
              <a:chOff x="3108993" y="705694"/>
              <a:chExt cx="3708925" cy="3020808"/>
            </a:xfrm>
          </p:grpSpPr>
          <p:sp>
            <p:nvSpPr>
              <p:cNvPr id="20" name="吹き出し: 角を丸めた四角形 19">
                <a:extLst>
                  <a:ext uri="{FF2B5EF4-FFF2-40B4-BE49-F238E27FC236}">
                    <a16:creationId xmlns:a16="http://schemas.microsoft.com/office/drawing/2014/main" id="{A2E66583-863E-214D-8DFD-D38CEF9E6137}"/>
                  </a:ext>
                </a:extLst>
              </p:cNvPr>
              <p:cNvSpPr/>
              <p:nvPr/>
            </p:nvSpPr>
            <p:spPr>
              <a:xfrm>
                <a:off x="3108993" y="727904"/>
                <a:ext cx="3605996" cy="2998598"/>
              </a:xfrm>
              <a:prstGeom prst="wedgeRoundRectCallout">
                <a:avLst>
                  <a:gd name="adj1" fmla="val 53788"/>
                  <a:gd name="adj2" fmla="val 18302"/>
                  <a:gd name="adj3" fmla="val 16667"/>
                </a:avLst>
              </a:prstGeom>
              <a:solidFill>
                <a:schemeClr val="bg1"/>
              </a:solidFill>
              <a:ln w="190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1" name="テキスト ボックス 20">
                <a:extLst>
                  <a:ext uri="{FF2B5EF4-FFF2-40B4-BE49-F238E27FC236}">
                    <a16:creationId xmlns:a16="http://schemas.microsoft.com/office/drawing/2014/main" id="{0E772111-ACBB-854B-86D1-0A20297EE1B4}"/>
                  </a:ext>
                </a:extLst>
              </p:cNvPr>
              <p:cNvSpPr txBox="1"/>
              <p:nvPr/>
            </p:nvSpPr>
            <p:spPr>
              <a:xfrm>
                <a:off x="3108993" y="705694"/>
                <a:ext cx="3708925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endParaRPr kumimoji="1" lang="en-US" altLang="ja-JP" sz="1600" dirty="0">
                  <a:latin typeface="Meiryo" panose="020B0604030504040204" pitchFamily="34" charset="-128"/>
                  <a:ea typeface="Meiryo" panose="020B0604030504040204" pitchFamily="34" charset="-128"/>
                </a:endParaRPr>
              </a:p>
            </p:txBody>
          </p:sp>
        </p:grpSp>
        <p:sp>
          <p:nvSpPr>
            <p:cNvPr id="19" name="テキスト ボックス 18">
              <a:extLst>
                <a:ext uri="{FF2B5EF4-FFF2-40B4-BE49-F238E27FC236}">
                  <a16:creationId xmlns:a16="http://schemas.microsoft.com/office/drawing/2014/main" id="{0E392A3A-27F4-884E-BE98-68348B6C7215}"/>
                </a:ext>
              </a:extLst>
            </p:cNvPr>
            <p:cNvSpPr txBox="1"/>
            <p:nvPr/>
          </p:nvSpPr>
          <p:spPr>
            <a:xfrm>
              <a:off x="2473693" y="919958"/>
              <a:ext cx="3018685" cy="450038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>
                  <a:latin typeface="Meiryo" panose="020B0604030504040204" pitchFamily="34" charset="-128"/>
                </a:rPr>
                <a:t>先ほどと同じように</a:t>
              </a:r>
              <a:endParaRPr kumimoji="1" lang="en-US" altLang="ja-JP" dirty="0">
                <a:latin typeface="Meiryo" panose="020B0604030504040204" pitchFamily="34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>
                  <a:latin typeface="Meiryo" panose="020B0604030504040204" pitchFamily="34" charset="-128"/>
                </a:rPr>
                <a:t>トランジションの端を短くしよう！</a:t>
              </a:r>
              <a:endParaRPr kumimoji="1" lang="en-US" altLang="ja-JP" dirty="0">
                <a:latin typeface="Meiryo" panose="020B0604030504040204" pitchFamily="34" charset="-128"/>
              </a:endParaRPr>
            </a:p>
          </p:txBody>
        </p:sp>
      </p:grp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FA4836BC-1178-324F-AB09-FAC02D827496}"/>
              </a:ext>
            </a:extLst>
          </p:cNvPr>
          <p:cNvSpPr txBox="1"/>
          <p:nvPr/>
        </p:nvSpPr>
        <p:spPr>
          <a:xfrm>
            <a:off x="3922987" y="1211737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はいち</a:t>
            </a: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BE37EE8C-344F-0C44-9EE0-A4DAC5099FCD}"/>
              </a:ext>
            </a:extLst>
          </p:cNvPr>
          <p:cNvSpPr txBox="1"/>
          <p:nvPr/>
        </p:nvSpPr>
        <p:spPr>
          <a:xfrm>
            <a:off x="6108325" y="0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あいだ</a:t>
            </a: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B358CC2E-0791-F743-A1DB-1178E6D80F86}"/>
              </a:ext>
            </a:extLst>
          </p:cNvPr>
          <p:cNvSpPr txBox="1"/>
          <p:nvPr/>
        </p:nvSpPr>
        <p:spPr>
          <a:xfrm>
            <a:off x="6108324" y="616190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あいだ</a:t>
            </a: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E90D5D5A-527E-9B4F-A474-71165BDEB083}"/>
              </a:ext>
            </a:extLst>
          </p:cNvPr>
          <p:cNvSpPr txBox="1"/>
          <p:nvPr/>
        </p:nvSpPr>
        <p:spPr>
          <a:xfrm>
            <a:off x="2043089" y="1834253"/>
            <a:ext cx="44114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おな</a:t>
            </a: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7F05D478-3C63-DA48-9B66-325E8E3D0F06}"/>
              </a:ext>
            </a:extLst>
          </p:cNvPr>
          <p:cNvSpPr txBox="1"/>
          <p:nvPr/>
        </p:nvSpPr>
        <p:spPr>
          <a:xfrm>
            <a:off x="2943725" y="2389381"/>
            <a:ext cx="44114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はし</a:t>
            </a: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AF450222-EB9A-F241-825E-08F2092723FD}"/>
              </a:ext>
            </a:extLst>
          </p:cNvPr>
          <p:cNvSpPr txBox="1"/>
          <p:nvPr/>
        </p:nvSpPr>
        <p:spPr>
          <a:xfrm>
            <a:off x="3320750" y="2389381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みじか</a:t>
            </a: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CBC3A95E-90A6-F54E-9487-FC4F3DE6DFD5}"/>
              </a:ext>
            </a:extLst>
          </p:cNvPr>
          <p:cNvSpPr txBox="1"/>
          <p:nvPr/>
        </p:nvSpPr>
        <p:spPr>
          <a:xfrm>
            <a:off x="1143000" y="1834253"/>
            <a:ext cx="44114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さき</a:t>
            </a:r>
          </a:p>
        </p:txBody>
      </p:sp>
    </p:spTree>
    <p:extLst>
      <p:ext uri="{BB962C8B-B14F-4D97-AF65-F5344CB8AC3E}">
        <p14:creationId xmlns:p14="http://schemas.microsoft.com/office/powerpoint/2010/main" val="48492451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307837E2-A619-664B-A51C-4FC1A51D43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0206" y="2674054"/>
            <a:ext cx="7062329" cy="3664323"/>
          </a:xfrm>
          <a:prstGeom prst="rect">
            <a:avLst/>
          </a:prstGeom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32091B9E-7D5F-A444-8684-5D5C8837F6E8}"/>
              </a:ext>
            </a:extLst>
          </p:cNvPr>
          <p:cNvSpPr txBox="1"/>
          <p:nvPr/>
        </p:nvSpPr>
        <p:spPr>
          <a:xfrm>
            <a:off x="1376677" y="172445"/>
            <a:ext cx="5483745" cy="12464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2000">
                <a:latin typeface="Meiryo" panose="020B0604030504040204" pitchFamily="34" charset="-128"/>
              </a:rPr>
              <a:t>「</a:t>
            </a:r>
            <a:r>
              <a:rPr kumimoji="1" lang="en-US" altLang="ja-JP" sz="2000" dirty="0">
                <a:latin typeface="Meiryo" panose="020B0604030504040204" pitchFamily="34" charset="-128"/>
              </a:rPr>
              <a:t>Shoes-3627</a:t>
            </a:r>
            <a:r>
              <a:rPr kumimoji="1" lang="ja-JP" altLang="en-US" sz="2000">
                <a:latin typeface="Meiryo" panose="020B0604030504040204" pitchFamily="34" charset="-128"/>
              </a:rPr>
              <a:t>」と「</a:t>
            </a:r>
            <a:r>
              <a:rPr kumimoji="1" lang="en-US" altLang="ja-JP" sz="2000" dirty="0">
                <a:latin typeface="Meiryo" panose="020B0604030504040204" pitchFamily="34" charset="-128"/>
              </a:rPr>
              <a:t>Walk-20454</a:t>
            </a:r>
            <a:r>
              <a:rPr kumimoji="1" lang="ja-JP" altLang="en-US" sz="2000">
                <a:latin typeface="Meiryo" panose="020B0604030504040204" pitchFamily="34" charset="-128"/>
              </a:rPr>
              <a:t>」の間には</a:t>
            </a:r>
            <a:endParaRPr kumimoji="1" lang="en-US" altLang="ja-JP" sz="2000" dirty="0">
              <a:latin typeface="Meiryo" panose="020B0604030504040204" pitchFamily="34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sz="2000">
                <a:latin typeface="Meiryo" panose="020B0604030504040204" pitchFamily="34" charset="-128"/>
              </a:rPr>
              <a:t>「</a:t>
            </a:r>
            <a:r>
              <a:rPr kumimoji="1" lang="ja-JP" altLang="en-US" sz="2000" b="1">
                <a:solidFill>
                  <a:schemeClr val="accent4"/>
                </a:solidFill>
                <a:latin typeface="Meiryo" panose="020B0604030504040204" pitchFamily="34" charset="-128"/>
              </a:rPr>
              <a:t>ワープズーム</a:t>
            </a:r>
            <a:r>
              <a:rPr kumimoji="1" lang="en-US" altLang="ja-JP" sz="2000" b="1" dirty="0">
                <a:solidFill>
                  <a:schemeClr val="accent4"/>
                </a:solidFill>
                <a:latin typeface="Meiryo" panose="020B0604030504040204" pitchFamily="34" charset="-128"/>
              </a:rPr>
              <a:t>6</a:t>
            </a:r>
            <a:r>
              <a:rPr kumimoji="1" lang="ja-JP" altLang="en-US" sz="2000">
                <a:latin typeface="Meiryo" panose="020B0604030504040204" pitchFamily="34" charset="-128"/>
              </a:rPr>
              <a:t>」を配置します。</a:t>
            </a:r>
            <a:endParaRPr kumimoji="1" lang="en-US" altLang="ja-JP" sz="2000" dirty="0">
              <a:latin typeface="Meiryo" panose="020B0604030504040204" pitchFamily="34" charset="-128"/>
            </a:endParaRPr>
          </a:p>
        </p:txBody>
      </p:sp>
      <p:grpSp>
        <p:nvGrpSpPr>
          <p:cNvPr id="7" name="グループ化 6">
            <a:extLst>
              <a:ext uri="{FF2B5EF4-FFF2-40B4-BE49-F238E27FC236}">
                <a16:creationId xmlns:a16="http://schemas.microsoft.com/office/drawing/2014/main" id="{FF7A18FF-B651-ED44-BF27-B90A9547894D}"/>
              </a:ext>
            </a:extLst>
          </p:cNvPr>
          <p:cNvGrpSpPr/>
          <p:nvPr/>
        </p:nvGrpSpPr>
        <p:grpSpPr>
          <a:xfrm>
            <a:off x="3177510" y="1625147"/>
            <a:ext cx="3618008" cy="1032285"/>
            <a:chOff x="1577632" y="4600511"/>
            <a:chExt cx="10170684" cy="2676748"/>
          </a:xfrm>
        </p:grpSpPr>
        <p:sp>
          <p:nvSpPr>
            <p:cNvPr id="8" name="吹き出し: 角を丸めた四角形 60">
              <a:extLst>
                <a:ext uri="{FF2B5EF4-FFF2-40B4-BE49-F238E27FC236}">
                  <a16:creationId xmlns:a16="http://schemas.microsoft.com/office/drawing/2014/main" id="{E85BA27B-CACD-BB4A-B32E-E4E1526C135E}"/>
                </a:ext>
              </a:extLst>
            </p:cNvPr>
            <p:cNvSpPr/>
            <p:nvPr/>
          </p:nvSpPr>
          <p:spPr>
            <a:xfrm>
              <a:off x="1577632" y="4643612"/>
              <a:ext cx="10170680" cy="2633647"/>
            </a:xfrm>
            <a:prstGeom prst="wedgeRoundRectCallout">
              <a:avLst>
                <a:gd name="adj1" fmla="val -53983"/>
                <a:gd name="adj2" fmla="val -5138"/>
                <a:gd name="adj3" fmla="val 16667"/>
              </a:avLst>
            </a:prstGeom>
            <a:solidFill>
              <a:schemeClr val="bg1"/>
            </a:solidFill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  <a:latin typeface="Meiryo" panose="020B0604030504040204" pitchFamily="34" charset="-128"/>
              </a:endParaRPr>
            </a:p>
          </p:txBody>
        </p:sp>
        <p:sp>
          <p:nvSpPr>
            <p:cNvPr id="9" name="テキスト ボックス 8">
              <a:extLst>
                <a:ext uri="{FF2B5EF4-FFF2-40B4-BE49-F238E27FC236}">
                  <a16:creationId xmlns:a16="http://schemas.microsoft.com/office/drawing/2014/main" id="{210F1725-E068-E149-A16D-49B7F4624C9E}"/>
                </a:ext>
              </a:extLst>
            </p:cNvPr>
            <p:cNvSpPr txBox="1"/>
            <p:nvPr/>
          </p:nvSpPr>
          <p:spPr>
            <a:xfrm>
              <a:off x="1577638" y="4600511"/>
              <a:ext cx="10170678" cy="26336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1600">
                  <a:latin typeface="Meiryo" panose="020B0604030504040204" pitchFamily="34" charset="-128"/>
                </a:rPr>
                <a:t>このトランジションも同様に端を</a:t>
              </a:r>
              <a:endParaRPr kumimoji="1" lang="en-US" altLang="ja-JP" sz="1600" dirty="0">
                <a:latin typeface="Meiryo" panose="020B0604030504040204" pitchFamily="34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1600">
                  <a:latin typeface="Meiryo" panose="020B0604030504040204" pitchFamily="34" charset="-128"/>
                </a:rPr>
                <a:t>縮めて短くしておこう！</a:t>
              </a:r>
              <a:endParaRPr kumimoji="1" lang="en-US" altLang="ja-JP" sz="1600" dirty="0">
                <a:latin typeface="Meiryo" panose="020B0604030504040204" pitchFamily="34" charset="-128"/>
              </a:endParaRPr>
            </a:p>
          </p:txBody>
        </p:sp>
      </p:grpSp>
      <p:pic>
        <p:nvPicPr>
          <p:cNvPr id="10" name="図 9">
            <a:extLst>
              <a:ext uri="{FF2B5EF4-FFF2-40B4-BE49-F238E27FC236}">
                <a16:creationId xmlns:a16="http://schemas.microsoft.com/office/drawing/2014/main" id="{F036270D-0B3E-2840-B4EA-A4B5E9EE3C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31529" y="1405116"/>
            <a:ext cx="1090465" cy="1847439"/>
          </a:xfrm>
          <a:prstGeom prst="rect">
            <a:avLst/>
          </a:prstGeom>
        </p:spPr>
      </p:pic>
      <p:sp>
        <p:nvSpPr>
          <p:cNvPr id="11" name="四角形: 角を丸くする 71">
            <a:extLst>
              <a:ext uri="{FF2B5EF4-FFF2-40B4-BE49-F238E27FC236}">
                <a16:creationId xmlns:a16="http://schemas.microsoft.com/office/drawing/2014/main" id="{EC93D668-14B8-9D49-B0E2-00FB087B25E3}"/>
              </a:ext>
            </a:extLst>
          </p:cNvPr>
          <p:cNvSpPr/>
          <p:nvPr/>
        </p:nvSpPr>
        <p:spPr>
          <a:xfrm>
            <a:off x="4701370" y="5763218"/>
            <a:ext cx="1460891" cy="418921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cxnSp>
        <p:nvCxnSpPr>
          <p:cNvPr id="12" name="直線矢印コネクタ 11">
            <a:extLst>
              <a:ext uri="{FF2B5EF4-FFF2-40B4-BE49-F238E27FC236}">
                <a16:creationId xmlns:a16="http://schemas.microsoft.com/office/drawing/2014/main" id="{F30F000F-E6BC-B048-9DE5-BDC171A346D5}"/>
              </a:ext>
            </a:extLst>
          </p:cNvPr>
          <p:cNvCxnSpPr>
            <a:cxnSpLocks/>
          </p:cNvCxnSpPr>
          <p:nvPr/>
        </p:nvCxnSpPr>
        <p:spPr>
          <a:xfrm>
            <a:off x="4025746" y="4721086"/>
            <a:ext cx="960767" cy="1042132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四角形: 角を丸くする 71">
            <a:extLst>
              <a:ext uri="{FF2B5EF4-FFF2-40B4-BE49-F238E27FC236}">
                <a16:creationId xmlns:a16="http://schemas.microsoft.com/office/drawing/2014/main" id="{387F723E-3BA2-C44E-A257-2DC88FB170D5}"/>
              </a:ext>
            </a:extLst>
          </p:cNvPr>
          <p:cNvSpPr/>
          <p:nvPr/>
        </p:nvSpPr>
        <p:spPr>
          <a:xfrm>
            <a:off x="3661682" y="4154557"/>
            <a:ext cx="641961" cy="566529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2F4E32BE-B949-4842-9E04-2638C0151E88}"/>
              </a:ext>
            </a:extLst>
          </p:cNvPr>
          <p:cNvSpPr txBox="1"/>
          <p:nvPr/>
        </p:nvSpPr>
        <p:spPr>
          <a:xfrm>
            <a:off x="5877567" y="273402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あいだ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75F73663-9911-A542-AE56-7DB403C6D5D6}"/>
              </a:ext>
            </a:extLst>
          </p:cNvPr>
          <p:cNvSpPr txBox="1"/>
          <p:nvPr/>
        </p:nvSpPr>
        <p:spPr>
          <a:xfrm>
            <a:off x="3887046" y="874480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はいち</a:t>
            </a: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AA50DADA-CA9B-534F-9B92-22EF8415C770}"/>
              </a:ext>
            </a:extLst>
          </p:cNvPr>
          <p:cNvSpPr txBox="1"/>
          <p:nvPr/>
        </p:nvSpPr>
        <p:spPr>
          <a:xfrm>
            <a:off x="5141627" y="1677165"/>
            <a:ext cx="69762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どうよう</a:t>
            </a: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C8E7A093-A724-CC45-972D-010DC5765E19}"/>
              </a:ext>
            </a:extLst>
          </p:cNvPr>
          <p:cNvSpPr txBox="1"/>
          <p:nvPr/>
        </p:nvSpPr>
        <p:spPr>
          <a:xfrm>
            <a:off x="5839254" y="1677165"/>
            <a:ext cx="44114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はし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F479E884-655C-4C43-9D10-63F5819C2F09}"/>
              </a:ext>
            </a:extLst>
          </p:cNvPr>
          <p:cNvSpPr txBox="1"/>
          <p:nvPr/>
        </p:nvSpPr>
        <p:spPr>
          <a:xfrm>
            <a:off x="3177509" y="2151396"/>
            <a:ext cx="44114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ちぢ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8BD2DE68-3620-794F-AA35-0A79D66D26AF}"/>
              </a:ext>
            </a:extLst>
          </p:cNvPr>
          <p:cNvSpPr txBox="1"/>
          <p:nvPr/>
        </p:nvSpPr>
        <p:spPr>
          <a:xfrm>
            <a:off x="3697968" y="2151396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みじか</a:t>
            </a:r>
          </a:p>
        </p:txBody>
      </p:sp>
    </p:spTree>
    <p:extLst>
      <p:ext uri="{BB962C8B-B14F-4D97-AF65-F5344CB8AC3E}">
        <p14:creationId xmlns:p14="http://schemas.microsoft.com/office/powerpoint/2010/main" val="91317782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32091B9E-7D5F-A444-8684-5D5C8837F6E8}"/>
              </a:ext>
            </a:extLst>
          </p:cNvPr>
          <p:cNvSpPr txBox="1"/>
          <p:nvPr/>
        </p:nvSpPr>
        <p:spPr>
          <a:xfrm>
            <a:off x="1436077" y="96334"/>
            <a:ext cx="6271845" cy="18620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2000">
                <a:latin typeface="Meiryo" panose="020B0604030504040204" pitchFamily="34" charset="-128"/>
              </a:rPr>
              <a:t>「</a:t>
            </a:r>
            <a:r>
              <a:rPr kumimoji="1" lang="ja-JP" altLang="en-US" sz="2000" b="1">
                <a:solidFill>
                  <a:schemeClr val="accent4"/>
                </a:solidFill>
                <a:latin typeface="Meiryo" panose="020B0604030504040204" pitchFamily="34" charset="-128"/>
              </a:rPr>
              <a:t>メディア</a:t>
            </a:r>
            <a:r>
              <a:rPr kumimoji="1" lang="ja-JP" altLang="en-US" sz="2000">
                <a:latin typeface="Meiryo" panose="020B0604030504040204" pitchFamily="34" charset="-128"/>
              </a:rPr>
              <a:t>」から残りの「</a:t>
            </a:r>
            <a:r>
              <a:rPr kumimoji="1" lang="en-US" altLang="ja-JP" sz="2000" b="1" dirty="0">
                <a:solidFill>
                  <a:schemeClr val="accent4"/>
                </a:solidFill>
                <a:latin typeface="Meiryo" panose="020B0604030504040204" pitchFamily="34" charset="-128"/>
              </a:rPr>
              <a:t>Shore-85178</a:t>
            </a:r>
            <a:r>
              <a:rPr kumimoji="1" lang="ja-JP" altLang="en-US" sz="2000">
                <a:latin typeface="Meiryo" panose="020B0604030504040204" pitchFamily="34" charset="-128"/>
              </a:rPr>
              <a:t>」を</a:t>
            </a:r>
            <a:endParaRPr kumimoji="1" lang="en-US" altLang="ja-JP" sz="2000" dirty="0">
              <a:latin typeface="Meiryo" panose="020B0604030504040204" pitchFamily="34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sz="2000">
                <a:latin typeface="Meiryo" panose="020B0604030504040204" pitchFamily="34" charset="-128"/>
              </a:rPr>
              <a:t>タイムラインにのせます。</a:t>
            </a:r>
            <a:endParaRPr kumimoji="1" lang="en-US" altLang="ja-JP" sz="2000" dirty="0">
              <a:latin typeface="Meiryo" panose="020B0604030504040204" pitchFamily="34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sz="2000">
                <a:latin typeface="Meiryo" panose="020B0604030504040204" pitchFamily="34" charset="-128"/>
              </a:rPr>
              <a:t>先端を「</a:t>
            </a:r>
            <a:r>
              <a:rPr kumimoji="1" lang="en-US" altLang="ja-JP" sz="2000" dirty="0">
                <a:latin typeface="Meiryo" panose="020B0604030504040204" pitchFamily="34" charset="-128"/>
              </a:rPr>
              <a:t>Walking-3171</a:t>
            </a:r>
            <a:r>
              <a:rPr kumimoji="1" lang="ja-JP" altLang="en-US" sz="2000">
                <a:latin typeface="Meiryo" panose="020B0604030504040204" pitchFamily="34" charset="-128"/>
              </a:rPr>
              <a:t>」にくっつけて配置します。</a:t>
            </a:r>
            <a:endParaRPr kumimoji="1" lang="en-US" altLang="ja-JP" sz="2000" dirty="0">
              <a:latin typeface="Meiryo" panose="020B0604030504040204" pitchFamily="34" charset="-128"/>
            </a:endParaRPr>
          </a:p>
        </p:txBody>
      </p:sp>
      <p:pic>
        <p:nvPicPr>
          <p:cNvPr id="8" name="図 7">
            <a:extLst>
              <a:ext uri="{FF2B5EF4-FFF2-40B4-BE49-F238E27FC236}">
                <a16:creationId xmlns:a16="http://schemas.microsoft.com/office/drawing/2014/main" id="{74DD0656-3432-A942-83CD-6A99B1D720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958382"/>
            <a:ext cx="8229600" cy="4271058"/>
          </a:xfrm>
          <a:prstGeom prst="rect">
            <a:avLst/>
          </a:prstGeom>
        </p:spPr>
      </p:pic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80DFFF88-8900-0344-8A9F-B0670F910B86}"/>
              </a:ext>
            </a:extLst>
          </p:cNvPr>
          <p:cNvSpPr txBox="1"/>
          <p:nvPr/>
        </p:nvSpPr>
        <p:spPr>
          <a:xfrm>
            <a:off x="6023959" y="1391315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はいち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51A6D097-DE9A-0B44-A792-6D7D4649DBF5}"/>
              </a:ext>
            </a:extLst>
          </p:cNvPr>
          <p:cNvSpPr txBox="1"/>
          <p:nvPr/>
        </p:nvSpPr>
        <p:spPr>
          <a:xfrm>
            <a:off x="1436077" y="1391315"/>
            <a:ext cx="69762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せんたん</a:t>
            </a:r>
          </a:p>
        </p:txBody>
      </p:sp>
      <p:sp>
        <p:nvSpPr>
          <p:cNvPr id="11" name="四角形: 角を丸くする 71">
            <a:extLst>
              <a:ext uri="{FF2B5EF4-FFF2-40B4-BE49-F238E27FC236}">
                <a16:creationId xmlns:a16="http://schemas.microsoft.com/office/drawing/2014/main" id="{FAEDF59B-AA64-4C48-87B5-D5B5AD951A1F}"/>
              </a:ext>
            </a:extLst>
          </p:cNvPr>
          <p:cNvSpPr/>
          <p:nvPr/>
        </p:nvSpPr>
        <p:spPr>
          <a:xfrm>
            <a:off x="1942213" y="3145735"/>
            <a:ext cx="800987" cy="566529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sp>
        <p:nvSpPr>
          <p:cNvPr id="12" name="四角形: 角を丸くする 71">
            <a:extLst>
              <a:ext uri="{FF2B5EF4-FFF2-40B4-BE49-F238E27FC236}">
                <a16:creationId xmlns:a16="http://schemas.microsoft.com/office/drawing/2014/main" id="{6C790F4A-4E0C-4743-8855-D67B51DB5749}"/>
              </a:ext>
            </a:extLst>
          </p:cNvPr>
          <p:cNvSpPr/>
          <p:nvPr/>
        </p:nvSpPr>
        <p:spPr>
          <a:xfrm>
            <a:off x="457199" y="1958382"/>
            <a:ext cx="367749" cy="367375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sp>
        <p:nvSpPr>
          <p:cNvPr id="13" name="四角形: 角を丸くする 71">
            <a:extLst>
              <a:ext uri="{FF2B5EF4-FFF2-40B4-BE49-F238E27FC236}">
                <a16:creationId xmlns:a16="http://schemas.microsoft.com/office/drawing/2014/main" id="{2BF2FFF5-CF99-584B-AF41-A9FF224D0568}"/>
              </a:ext>
            </a:extLst>
          </p:cNvPr>
          <p:cNvSpPr/>
          <p:nvPr/>
        </p:nvSpPr>
        <p:spPr>
          <a:xfrm>
            <a:off x="4078354" y="5559660"/>
            <a:ext cx="4608445" cy="669780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cxnSp>
        <p:nvCxnSpPr>
          <p:cNvPr id="14" name="直線矢印コネクタ 13">
            <a:extLst>
              <a:ext uri="{FF2B5EF4-FFF2-40B4-BE49-F238E27FC236}">
                <a16:creationId xmlns:a16="http://schemas.microsoft.com/office/drawing/2014/main" id="{C123158F-F210-1D4E-815F-4A5DC8031B09}"/>
              </a:ext>
            </a:extLst>
          </p:cNvPr>
          <p:cNvCxnSpPr>
            <a:cxnSpLocks/>
          </p:cNvCxnSpPr>
          <p:nvPr/>
        </p:nvCxnSpPr>
        <p:spPr>
          <a:xfrm>
            <a:off x="2485180" y="3712264"/>
            <a:ext cx="1743033" cy="1862048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740FA457-ABAE-5944-A6E3-D220114F3EC0}"/>
              </a:ext>
            </a:extLst>
          </p:cNvPr>
          <p:cNvSpPr txBox="1"/>
          <p:nvPr/>
        </p:nvSpPr>
        <p:spPr>
          <a:xfrm>
            <a:off x="3457032" y="182054"/>
            <a:ext cx="44114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のこ</a:t>
            </a:r>
          </a:p>
        </p:txBody>
      </p:sp>
    </p:spTree>
    <p:extLst>
      <p:ext uri="{BB962C8B-B14F-4D97-AF65-F5344CB8AC3E}">
        <p14:creationId xmlns:p14="http://schemas.microsoft.com/office/powerpoint/2010/main" val="250455657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>
            <a:extLst>
              <a:ext uri="{FF2B5EF4-FFF2-40B4-BE49-F238E27FC236}">
                <a16:creationId xmlns:a16="http://schemas.microsoft.com/office/drawing/2014/main" id="{DBE5A535-03FB-BA45-9AB8-25F010D37F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28948" y="234811"/>
            <a:ext cx="1062095" cy="1692565"/>
          </a:xfrm>
          <a:prstGeom prst="rect">
            <a:avLst/>
          </a:prstGeom>
        </p:spPr>
      </p:pic>
      <p:grpSp>
        <p:nvGrpSpPr>
          <p:cNvPr id="8" name="グループ化 7">
            <a:extLst>
              <a:ext uri="{FF2B5EF4-FFF2-40B4-BE49-F238E27FC236}">
                <a16:creationId xmlns:a16="http://schemas.microsoft.com/office/drawing/2014/main" id="{74E06604-70AD-A544-96BE-78B40E2DFBC0}"/>
              </a:ext>
            </a:extLst>
          </p:cNvPr>
          <p:cNvGrpSpPr/>
          <p:nvPr/>
        </p:nvGrpSpPr>
        <p:grpSpPr>
          <a:xfrm>
            <a:off x="586409" y="162505"/>
            <a:ext cx="5642539" cy="2300630"/>
            <a:chOff x="2473693" y="919958"/>
            <a:chExt cx="3104850" cy="6144366"/>
          </a:xfrm>
        </p:grpSpPr>
        <p:grpSp>
          <p:nvGrpSpPr>
            <p:cNvPr id="9" name="グループ化 8">
              <a:extLst>
                <a:ext uri="{FF2B5EF4-FFF2-40B4-BE49-F238E27FC236}">
                  <a16:creationId xmlns:a16="http://schemas.microsoft.com/office/drawing/2014/main" id="{2E645837-B653-4747-B550-AFF97C7F439C}"/>
                </a:ext>
              </a:extLst>
            </p:cNvPr>
            <p:cNvGrpSpPr/>
            <p:nvPr/>
          </p:nvGrpSpPr>
          <p:grpSpPr>
            <a:xfrm>
              <a:off x="2473693" y="983888"/>
              <a:ext cx="3104850" cy="4510540"/>
              <a:chOff x="3108993" y="705694"/>
              <a:chExt cx="3708925" cy="4510540"/>
            </a:xfrm>
          </p:grpSpPr>
          <p:sp>
            <p:nvSpPr>
              <p:cNvPr id="11" name="吹き出し: 角を丸めた四角形 19">
                <a:extLst>
                  <a:ext uri="{FF2B5EF4-FFF2-40B4-BE49-F238E27FC236}">
                    <a16:creationId xmlns:a16="http://schemas.microsoft.com/office/drawing/2014/main" id="{EAF8ECAF-D93C-FF49-B8F5-EF3FE49693F2}"/>
                  </a:ext>
                </a:extLst>
              </p:cNvPr>
              <p:cNvSpPr/>
              <p:nvPr/>
            </p:nvSpPr>
            <p:spPr>
              <a:xfrm>
                <a:off x="3108993" y="727904"/>
                <a:ext cx="3605996" cy="4488330"/>
              </a:xfrm>
              <a:prstGeom prst="wedgeRoundRectCallout">
                <a:avLst>
                  <a:gd name="adj1" fmla="val 53788"/>
                  <a:gd name="adj2" fmla="val 18302"/>
                  <a:gd name="adj3" fmla="val 16667"/>
                </a:avLst>
              </a:prstGeom>
              <a:solidFill>
                <a:schemeClr val="bg1"/>
              </a:solidFill>
              <a:ln w="190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2" name="テキスト ボックス 11">
                <a:extLst>
                  <a:ext uri="{FF2B5EF4-FFF2-40B4-BE49-F238E27FC236}">
                    <a16:creationId xmlns:a16="http://schemas.microsoft.com/office/drawing/2014/main" id="{787CA64E-DB02-514B-B93E-5DFC2F625F59}"/>
                  </a:ext>
                </a:extLst>
              </p:cNvPr>
              <p:cNvSpPr txBox="1"/>
              <p:nvPr/>
            </p:nvSpPr>
            <p:spPr>
              <a:xfrm>
                <a:off x="3108993" y="705694"/>
                <a:ext cx="3708925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endParaRPr kumimoji="1" lang="en-US" altLang="ja-JP" sz="1600" dirty="0">
                  <a:latin typeface="Meiryo" panose="020B0604030504040204" pitchFamily="34" charset="-128"/>
                  <a:ea typeface="Meiryo" panose="020B0604030504040204" pitchFamily="34" charset="-128"/>
                </a:endParaRPr>
              </a:p>
            </p:txBody>
          </p:sp>
        </p:grpSp>
        <p:sp>
          <p:nvSpPr>
            <p:cNvPr id="10" name="テキスト ボックス 9">
              <a:extLst>
                <a:ext uri="{FF2B5EF4-FFF2-40B4-BE49-F238E27FC236}">
                  <a16:creationId xmlns:a16="http://schemas.microsoft.com/office/drawing/2014/main" id="{392CCFB0-1ADA-694A-99A2-2D8798394F38}"/>
                </a:ext>
              </a:extLst>
            </p:cNvPr>
            <p:cNvSpPr txBox="1"/>
            <p:nvPr/>
          </p:nvSpPr>
          <p:spPr>
            <a:xfrm>
              <a:off x="2473693" y="919958"/>
              <a:ext cx="3018685" cy="614436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>
                  <a:latin typeface="Meiryo" panose="020B0604030504040204" pitchFamily="34" charset="-128"/>
                </a:rPr>
                <a:t>タイムラインにのせられたら、</a:t>
              </a:r>
              <a:endParaRPr kumimoji="1" lang="en-US" altLang="ja-JP" dirty="0">
                <a:latin typeface="Meiryo" panose="020B0604030504040204" pitchFamily="34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b="1">
                  <a:solidFill>
                    <a:schemeClr val="accent4"/>
                  </a:solidFill>
                  <a:latin typeface="Meiryo" panose="020B0604030504040204" pitchFamily="34" charset="-128"/>
                </a:rPr>
                <a:t>動画の最初から</a:t>
              </a:r>
              <a:r>
                <a:rPr kumimoji="1" lang="en-US" altLang="ja-JP" b="1" dirty="0">
                  <a:solidFill>
                    <a:schemeClr val="accent4"/>
                  </a:solidFill>
                  <a:latin typeface="Meiryo" panose="020B0604030504040204" pitchFamily="34" charset="-128"/>
                </a:rPr>
                <a:t>10</a:t>
              </a:r>
              <a:r>
                <a:rPr kumimoji="1" lang="ja-JP" altLang="en-US" b="1">
                  <a:solidFill>
                    <a:schemeClr val="accent4"/>
                  </a:solidFill>
                  <a:latin typeface="Meiryo" panose="020B0604030504040204" pitchFamily="34" charset="-128"/>
                </a:rPr>
                <a:t>秒ほどの部分でカット</a:t>
              </a:r>
              <a:r>
                <a:rPr kumimoji="1" lang="ja-JP" altLang="en-US">
                  <a:latin typeface="Meiryo" panose="020B0604030504040204" pitchFamily="34" charset="-128"/>
                </a:rPr>
                <a:t>しよう！</a:t>
              </a:r>
              <a:endParaRPr kumimoji="1" lang="en-US" altLang="ja-JP" dirty="0">
                <a:latin typeface="Meiryo" panose="020B0604030504040204" pitchFamily="34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>
                  <a:latin typeface="Meiryo" panose="020B0604030504040204" pitchFamily="34" charset="-128"/>
                </a:rPr>
                <a:t>カットした後ろの素材は削除しよう。</a:t>
              </a:r>
              <a:endParaRPr kumimoji="1" lang="en-US" altLang="ja-JP" dirty="0">
                <a:latin typeface="Meiryo" panose="020B0604030504040204" pitchFamily="34" charset="-128"/>
              </a:endParaRPr>
            </a:p>
            <a:p>
              <a:pPr>
                <a:lnSpc>
                  <a:spcPct val="200000"/>
                </a:lnSpc>
              </a:pPr>
              <a:endParaRPr kumimoji="1" lang="en-US" altLang="ja-JP" dirty="0">
                <a:latin typeface="Meiryo" panose="020B0604030504040204" pitchFamily="34" charset="-128"/>
              </a:endParaRPr>
            </a:p>
          </p:txBody>
        </p:sp>
      </p:grp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CC402D25-6994-134A-9611-25AE1F6AD857}"/>
              </a:ext>
            </a:extLst>
          </p:cNvPr>
          <p:cNvSpPr txBox="1"/>
          <p:nvPr/>
        </p:nvSpPr>
        <p:spPr>
          <a:xfrm>
            <a:off x="639447" y="759504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solidFill>
                  <a:schemeClr val="accent4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どうが</a:t>
            </a: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FA6D8811-9BE4-9446-AB6B-445F4EC241D6}"/>
              </a:ext>
            </a:extLst>
          </p:cNvPr>
          <p:cNvSpPr txBox="1"/>
          <p:nvPr/>
        </p:nvSpPr>
        <p:spPr>
          <a:xfrm>
            <a:off x="1286561" y="759504"/>
            <a:ext cx="69762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solidFill>
                  <a:schemeClr val="accent4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さいしょ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F4B3F2F9-F829-E543-B75A-813B987BAE39}"/>
              </a:ext>
            </a:extLst>
          </p:cNvPr>
          <p:cNvSpPr txBox="1"/>
          <p:nvPr/>
        </p:nvSpPr>
        <p:spPr>
          <a:xfrm>
            <a:off x="2386494" y="759504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solidFill>
                  <a:schemeClr val="accent4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びょう</a:t>
            </a: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C515AECA-62F4-5C43-A03B-BB0916DD6D12}"/>
              </a:ext>
            </a:extLst>
          </p:cNvPr>
          <p:cNvSpPr txBox="1"/>
          <p:nvPr/>
        </p:nvSpPr>
        <p:spPr>
          <a:xfrm>
            <a:off x="3407678" y="759504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solidFill>
                  <a:schemeClr val="accent4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ぶぶん</a:t>
            </a:r>
          </a:p>
        </p:txBody>
      </p:sp>
      <p:grpSp>
        <p:nvGrpSpPr>
          <p:cNvPr id="28" name="グループ化 27">
            <a:extLst>
              <a:ext uri="{FF2B5EF4-FFF2-40B4-BE49-F238E27FC236}">
                <a16:creationId xmlns:a16="http://schemas.microsoft.com/office/drawing/2014/main" id="{87D59B5F-A08D-4F4C-A065-CDD725BF3349}"/>
              </a:ext>
            </a:extLst>
          </p:cNvPr>
          <p:cNvGrpSpPr/>
          <p:nvPr/>
        </p:nvGrpSpPr>
        <p:grpSpPr>
          <a:xfrm>
            <a:off x="293204" y="2270224"/>
            <a:ext cx="8557591" cy="3506682"/>
            <a:chOff x="586409" y="1875320"/>
            <a:chExt cx="8557591" cy="3506682"/>
          </a:xfrm>
        </p:grpSpPr>
        <p:pic>
          <p:nvPicPr>
            <p:cNvPr id="3" name="図 2">
              <a:extLst>
                <a:ext uri="{FF2B5EF4-FFF2-40B4-BE49-F238E27FC236}">
                  <a16:creationId xmlns:a16="http://schemas.microsoft.com/office/drawing/2014/main" id="{3E11FA9A-CF2F-AB48-8573-2AD7C84C974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86409" y="1875320"/>
              <a:ext cx="8557591" cy="3506682"/>
            </a:xfrm>
            <a:prstGeom prst="rect">
              <a:avLst/>
            </a:prstGeom>
          </p:spPr>
        </p:pic>
        <p:sp>
          <p:nvSpPr>
            <p:cNvPr id="18" name="四角形: 角を丸くする 71">
              <a:extLst>
                <a:ext uri="{FF2B5EF4-FFF2-40B4-BE49-F238E27FC236}">
                  <a16:creationId xmlns:a16="http://schemas.microsoft.com/office/drawing/2014/main" id="{8E6ACA38-6E2F-A342-B8E1-44D6FE556E69}"/>
                </a:ext>
              </a:extLst>
            </p:cNvPr>
            <p:cNvSpPr/>
            <p:nvPr/>
          </p:nvSpPr>
          <p:spPr>
            <a:xfrm>
              <a:off x="7096540" y="3166764"/>
              <a:ext cx="2047460" cy="923793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  <a:latin typeface="Meiryo" panose="020B0604030504040204" pitchFamily="34" charset="-128"/>
              </a:endParaRPr>
            </a:p>
          </p:txBody>
        </p:sp>
        <p:sp>
          <p:nvSpPr>
            <p:cNvPr id="21" name="テキスト ボックス 20">
              <a:extLst>
                <a:ext uri="{FF2B5EF4-FFF2-40B4-BE49-F238E27FC236}">
                  <a16:creationId xmlns:a16="http://schemas.microsoft.com/office/drawing/2014/main" id="{6F3FD522-25DA-744F-99D4-0B458611F0E7}"/>
                </a:ext>
              </a:extLst>
            </p:cNvPr>
            <p:cNvSpPr txBox="1"/>
            <p:nvPr/>
          </p:nvSpPr>
          <p:spPr>
            <a:xfrm>
              <a:off x="8004348" y="2463135"/>
              <a:ext cx="954059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ja-JP" altLang="en-US" sz="1800">
                  <a:latin typeface="Meiryo" panose="020B0604030504040204" pitchFamily="34" charset="-128"/>
                  <a:ea typeface="Meiryo" panose="020B0604030504040204" pitchFamily="34" charset="-128"/>
                </a:rPr>
                <a:t>削除</a:t>
              </a:r>
              <a:endParaRPr lang="ja-JP" altLang="en-US"/>
            </a:p>
          </p:txBody>
        </p:sp>
      </p:grp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6D13AE54-448F-FA43-8ABF-8158A05D480D}"/>
              </a:ext>
            </a:extLst>
          </p:cNvPr>
          <p:cNvSpPr txBox="1"/>
          <p:nvPr/>
        </p:nvSpPr>
        <p:spPr>
          <a:xfrm>
            <a:off x="1758885" y="1307739"/>
            <a:ext cx="44114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うし</a:t>
            </a: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E78968CF-5EB8-9043-BF66-C3F41AA6982B}"/>
              </a:ext>
            </a:extLst>
          </p:cNvPr>
          <p:cNvSpPr txBox="1"/>
          <p:nvPr/>
        </p:nvSpPr>
        <p:spPr>
          <a:xfrm>
            <a:off x="2400392" y="1307739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そざい</a:t>
            </a: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9228B54B-4986-8140-BEFB-8EDD463B4DFE}"/>
              </a:ext>
            </a:extLst>
          </p:cNvPr>
          <p:cNvSpPr txBox="1"/>
          <p:nvPr/>
        </p:nvSpPr>
        <p:spPr>
          <a:xfrm>
            <a:off x="3122984" y="1307739"/>
            <a:ext cx="69762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さくじょ</a:t>
            </a:r>
          </a:p>
        </p:txBody>
      </p:sp>
      <p:grpSp>
        <p:nvGrpSpPr>
          <p:cNvPr id="29" name="グループ化 28">
            <a:extLst>
              <a:ext uri="{FF2B5EF4-FFF2-40B4-BE49-F238E27FC236}">
                <a16:creationId xmlns:a16="http://schemas.microsoft.com/office/drawing/2014/main" id="{D7435F95-0934-E34E-A7AA-076B9F9ECE78}"/>
              </a:ext>
            </a:extLst>
          </p:cNvPr>
          <p:cNvGrpSpPr/>
          <p:nvPr/>
        </p:nvGrpSpPr>
        <p:grpSpPr>
          <a:xfrm>
            <a:off x="7198057" y="2719966"/>
            <a:ext cx="1945943" cy="793583"/>
            <a:chOff x="6268037" y="2729786"/>
            <a:chExt cx="1182050" cy="793583"/>
          </a:xfrm>
        </p:grpSpPr>
        <p:grpSp>
          <p:nvGrpSpPr>
            <p:cNvPr id="30" name="グループ化 29">
              <a:extLst>
                <a:ext uri="{FF2B5EF4-FFF2-40B4-BE49-F238E27FC236}">
                  <a16:creationId xmlns:a16="http://schemas.microsoft.com/office/drawing/2014/main" id="{3141EB88-C173-604E-A907-2CE42FACEA3F}"/>
                </a:ext>
              </a:extLst>
            </p:cNvPr>
            <p:cNvGrpSpPr/>
            <p:nvPr/>
          </p:nvGrpSpPr>
          <p:grpSpPr>
            <a:xfrm>
              <a:off x="6270202" y="2729786"/>
              <a:ext cx="1044998" cy="564742"/>
              <a:chOff x="2991639" y="705694"/>
              <a:chExt cx="4034034" cy="564742"/>
            </a:xfrm>
          </p:grpSpPr>
          <p:sp>
            <p:nvSpPr>
              <p:cNvPr id="33" name="吹き出し: 角を丸めた四角形 19">
                <a:extLst>
                  <a:ext uri="{FF2B5EF4-FFF2-40B4-BE49-F238E27FC236}">
                    <a16:creationId xmlns:a16="http://schemas.microsoft.com/office/drawing/2014/main" id="{BF9511E1-70F4-D045-9240-0A6F172FD3F0}"/>
                  </a:ext>
                </a:extLst>
              </p:cNvPr>
              <p:cNvSpPr/>
              <p:nvPr/>
            </p:nvSpPr>
            <p:spPr>
              <a:xfrm>
                <a:off x="2991639" y="727905"/>
                <a:ext cx="3723350" cy="542531"/>
              </a:xfrm>
              <a:prstGeom prst="wedgeRoundRectCallout">
                <a:avLst>
                  <a:gd name="adj1" fmla="val -27809"/>
                  <a:gd name="adj2" fmla="val 86621"/>
                  <a:gd name="adj3" fmla="val 16667"/>
                </a:avLst>
              </a:prstGeom>
              <a:solidFill>
                <a:schemeClr val="bg1"/>
              </a:solidFill>
              <a:ln w="190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34" name="テキスト ボックス 33">
                <a:extLst>
                  <a:ext uri="{FF2B5EF4-FFF2-40B4-BE49-F238E27FC236}">
                    <a16:creationId xmlns:a16="http://schemas.microsoft.com/office/drawing/2014/main" id="{647B832C-1027-3A42-9215-8D4D40CC5279}"/>
                  </a:ext>
                </a:extLst>
              </p:cNvPr>
              <p:cNvSpPr txBox="1"/>
              <p:nvPr/>
            </p:nvSpPr>
            <p:spPr>
              <a:xfrm>
                <a:off x="3108993" y="705694"/>
                <a:ext cx="391668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endParaRPr kumimoji="1" lang="en-US" altLang="ja-JP" sz="1600" dirty="0"/>
              </a:p>
            </p:txBody>
          </p:sp>
        </p:grpSp>
        <p:sp>
          <p:nvSpPr>
            <p:cNvPr id="31" name="テキスト ボックス 30">
              <a:extLst>
                <a:ext uri="{FF2B5EF4-FFF2-40B4-BE49-F238E27FC236}">
                  <a16:creationId xmlns:a16="http://schemas.microsoft.com/office/drawing/2014/main" id="{53B1919A-7C78-0F44-98B7-F0C753715C79}"/>
                </a:ext>
              </a:extLst>
            </p:cNvPr>
            <p:cNvSpPr txBox="1"/>
            <p:nvPr/>
          </p:nvSpPr>
          <p:spPr>
            <a:xfrm>
              <a:off x="6268037" y="2877038"/>
              <a:ext cx="954059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ja-JP" altLang="en-US" sz="1800">
                  <a:latin typeface="Meiryo" panose="020B0604030504040204" pitchFamily="34" charset="-128"/>
                  <a:ea typeface="Meiryo" panose="020B0604030504040204" pitchFamily="34" charset="-128"/>
                </a:rPr>
                <a:t>カット</a:t>
              </a:r>
              <a:r>
                <a:rPr kumimoji="1" lang="en-US" altLang="ja-JP" sz="1800" dirty="0">
                  <a:latin typeface="Meiryo" panose="020B0604030504040204" pitchFamily="34" charset="-128"/>
                  <a:ea typeface="Meiryo" panose="020B0604030504040204" pitchFamily="34" charset="-128"/>
                </a:rPr>
                <a:t>&amp;</a:t>
              </a:r>
              <a:r>
                <a:rPr kumimoji="1" lang="ja-JP" altLang="en-US" sz="1800">
                  <a:latin typeface="Meiryo" panose="020B0604030504040204" pitchFamily="34" charset="-128"/>
                  <a:ea typeface="Meiryo" panose="020B0604030504040204" pitchFamily="34" charset="-128"/>
                </a:rPr>
                <a:t>削除</a:t>
              </a:r>
              <a:endParaRPr lang="ja-JP" altLang="en-US"/>
            </a:p>
          </p:txBody>
        </p:sp>
        <p:sp>
          <p:nvSpPr>
            <p:cNvPr id="32" name="テキスト ボックス 31">
              <a:extLst>
                <a:ext uri="{FF2B5EF4-FFF2-40B4-BE49-F238E27FC236}">
                  <a16:creationId xmlns:a16="http://schemas.microsoft.com/office/drawing/2014/main" id="{8CA8575D-C60B-6A44-A56B-3EEEC4890F74}"/>
                </a:ext>
              </a:extLst>
            </p:cNvPr>
            <p:cNvSpPr txBox="1"/>
            <p:nvPr/>
          </p:nvSpPr>
          <p:spPr>
            <a:xfrm>
              <a:off x="6752460" y="2753927"/>
              <a:ext cx="69762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さくじょ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9221458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32091B9E-7D5F-A444-8684-5D5C8837F6E8}"/>
              </a:ext>
            </a:extLst>
          </p:cNvPr>
          <p:cNvSpPr txBox="1"/>
          <p:nvPr/>
        </p:nvSpPr>
        <p:spPr>
          <a:xfrm>
            <a:off x="1625156" y="286707"/>
            <a:ext cx="5057795" cy="12464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2000">
                <a:latin typeface="Meiryo" panose="020B0604030504040204" pitchFamily="34" charset="-128"/>
              </a:rPr>
              <a:t>残った素材をダブルクリックします。</a:t>
            </a:r>
            <a:endParaRPr kumimoji="1" lang="en-US" altLang="ja-JP" sz="2000" dirty="0">
              <a:latin typeface="Meiryo" panose="020B0604030504040204" pitchFamily="34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sz="2000">
                <a:latin typeface="Meiryo" panose="020B0604030504040204" pitchFamily="34" charset="-128"/>
              </a:rPr>
              <a:t>左上に画像のような画面が表示されます。</a:t>
            </a:r>
            <a:endParaRPr kumimoji="1" lang="en-US" altLang="ja-JP" sz="2000" dirty="0">
              <a:latin typeface="Meiryo" panose="020B0604030504040204" pitchFamily="34" charset="-128"/>
            </a:endParaRP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0A964EA7-745D-704E-8A11-8FAF38A52A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4156" y="1624379"/>
            <a:ext cx="7235687" cy="4946914"/>
          </a:xfrm>
          <a:prstGeom prst="rect">
            <a:avLst/>
          </a:prstGeom>
        </p:spPr>
      </p:pic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B8F508D8-0E0F-DB45-8B87-FE20D6F3F6F7}"/>
              </a:ext>
            </a:extLst>
          </p:cNvPr>
          <p:cNvSpPr txBox="1"/>
          <p:nvPr/>
        </p:nvSpPr>
        <p:spPr>
          <a:xfrm>
            <a:off x="2469966" y="373461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そざい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BB748B1E-D32B-2544-BA39-EE3CF0E4E00F}"/>
              </a:ext>
            </a:extLst>
          </p:cNvPr>
          <p:cNvSpPr txBox="1"/>
          <p:nvPr/>
        </p:nvSpPr>
        <p:spPr>
          <a:xfrm>
            <a:off x="1625156" y="373461"/>
            <a:ext cx="44114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のこ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71C6CF01-8C2A-CC40-8848-58A4B0AFFEBF}"/>
              </a:ext>
            </a:extLst>
          </p:cNvPr>
          <p:cNvSpPr txBox="1"/>
          <p:nvPr/>
        </p:nvSpPr>
        <p:spPr>
          <a:xfrm>
            <a:off x="1625156" y="962359"/>
            <a:ext cx="82586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ひだりうえ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5362C225-6C81-0A4F-8D67-158F29081C7B}"/>
              </a:ext>
            </a:extLst>
          </p:cNvPr>
          <p:cNvSpPr txBox="1"/>
          <p:nvPr/>
        </p:nvSpPr>
        <p:spPr>
          <a:xfrm>
            <a:off x="2451023" y="962359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がぞう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E8D101A6-43A0-CE42-9A24-ED15F6C3AFA2}"/>
              </a:ext>
            </a:extLst>
          </p:cNvPr>
          <p:cNvSpPr txBox="1"/>
          <p:nvPr/>
        </p:nvSpPr>
        <p:spPr>
          <a:xfrm>
            <a:off x="3997600" y="962359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がめん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AF2EA65D-A396-2149-9DC0-CC8737D6F08B}"/>
              </a:ext>
            </a:extLst>
          </p:cNvPr>
          <p:cNvSpPr txBox="1"/>
          <p:nvPr/>
        </p:nvSpPr>
        <p:spPr>
          <a:xfrm>
            <a:off x="4770888" y="962359"/>
            <a:ext cx="69762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ひょうじ</a:t>
            </a:r>
          </a:p>
        </p:txBody>
      </p:sp>
      <p:sp>
        <p:nvSpPr>
          <p:cNvPr id="13" name="四角形: 角を丸くする 71">
            <a:extLst>
              <a:ext uri="{FF2B5EF4-FFF2-40B4-BE49-F238E27FC236}">
                <a16:creationId xmlns:a16="http://schemas.microsoft.com/office/drawing/2014/main" id="{79D39CE5-1BFA-144D-9AAE-EBCFE8DBEEFB}"/>
              </a:ext>
            </a:extLst>
          </p:cNvPr>
          <p:cNvSpPr/>
          <p:nvPr/>
        </p:nvSpPr>
        <p:spPr>
          <a:xfrm>
            <a:off x="3478696" y="5685183"/>
            <a:ext cx="4492487" cy="788104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grpSp>
        <p:nvGrpSpPr>
          <p:cNvPr id="14" name="グループ化 13">
            <a:extLst>
              <a:ext uri="{FF2B5EF4-FFF2-40B4-BE49-F238E27FC236}">
                <a16:creationId xmlns:a16="http://schemas.microsoft.com/office/drawing/2014/main" id="{C428E6A0-12A1-A245-9AE3-4FF1467DF1FB}"/>
              </a:ext>
            </a:extLst>
          </p:cNvPr>
          <p:cNvGrpSpPr/>
          <p:nvPr/>
        </p:nvGrpSpPr>
        <p:grpSpPr>
          <a:xfrm>
            <a:off x="6010310" y="4821447"/>
            <a:ext cx="1960873" cy="545432"/>
            <a:chOff x="6270202" y="2729786"/>
            <a:chExt cx="2116438" cy="545432"/>
          </a:xfrm>
        </p:grpSpPr>
        <p:grpSp>
          <p:nvGrpSpPr>
            <p:cNvPr id="15" name="グループ化 14">
              <a:extLst>
                <a:ext uri="{FF2B5EF4-FFF2-40B4-BE49-F238E27FC236}">
                  <a16:creationId xmlns:a16="http://schemas.microsoft.com/office/drawing/2014/main" id="{51F7680F-B5FA-954E-8C6B-5CF164D1BD81}"/>
                </a:ext>
              </a:extLst>
            </p:cNvPr>
            <p:cNvGrpSpPr/>
            <p:nvPr/>
          </p:nvGrpSpPr>
          <p:grpSpPr>
            <a:xfrm>
              <a:off x="6270202" y="2729786"/>
              <a:ext cx="2116438" cy="545432"/>
              <a:chOff x="2991639" y="705694"/>
              <a:chExt cx="8170144" cy="545432"/>
            </a:xfrm>
          </p:grpSpPr>
          <p:sp>
            <p:nvSpPr>
              <p:cNvPr id="17" name="吹き出し: 角を丸めた四角形 19">
                <a:extLst>
                  <a:ext uri="{FF2B5EF4-FFF2-40B4-BE49-F238E27FC236}">
                    <a16:creationId xmlns:a16="http://schemas.microsoft.com/office/drawing/2014/main" id="{11A64FA5-93BD-F847-BB1A-91A55F8D4E0E}"/>
                  </a:ext>
                </a:extLst>
              </p:cNvPr>
              <p:cNvSpPr/>
              <p:nvPr/>
            </p:nvSpPr>
            <p:spPr>
              <a:xfrm>
                <a:off x="2991639" y="727905"/>
                <a:ext cx="8170144" cy="523221"/>
              </a:xfrm>
              <a:prstGeom prst="wedgeRoundRectCallout">
                <a:avLst>
                  <a:gd name="adj1" fmla="val -45961"/>
                  <a:gd name="adj2" fmla="val 95781"/>
                  <a:gd name="adj3" fmla="val 16667"/>
                </a:avLst>
              </a:prstGeom>
              <a:solidFill>
                <a:schemeClr val="bg1"/>
              </a:solidFill>
              <a:ln w="190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8" name="テキスト ボックス 17">
                <a:extLst>
                  <a:ext uri="{FF2B5EF4-FFF2-40B4-BE49-F238E27FC236}">
                    <a16:creationId xmlns:a16="http://schemas.microsoft.com/office/drawing/2014/main" id="{35DDA9B1-FCD6-FF40-8F5E-09ED8A0329D1}"/>
                  </a:ext>
                </a:extLst>
              </p:cNvPr>
              <p:cNvSpPr txBox="1"/>
              <p:nvPr/>
            </p:nvSpPr>
            <p:spPr>
              <a:xfrm>
                <a:off x="3108993" y="705694"/>
                <a:ext cx="391668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endParaRPr kumimoji="1" lang="en-US" altLang="ja-JP" sz="1600" dirty="0"/>
              </a:p>
            </p:txBody>
          </p:sp>
        </p:grpSp>
        <p:sp>
          <p:nvSpPr>
            <p:cNvPr id="16" name="テキスト ボックス 15">
              <a:extLst>
                <a:ext uri="{FF2B5EF4-FFF2-40B4-BE49-F238E27FC236}">
                  <a16:creationId xmlns:a16="http://schemas.microsoft.com/office/drawing/2014/main" id="{8576ED43-0A1F-034B-B7DA-D90EF646349E}"/>
                </a:ext>
              </a:extLst>
            </p:cNvPr>
            <p:cNvSpPr txBox="1"/>
            <p:nvPr/>
          </p:nvSpPr>
          <p:spPr>
            <a:xfrm>
              <a:off x="6339433" y="2860139"/>
              <a:ext cx="1951535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ja-JP" altLang="en-US" sz="1800">
                  <a:latin typeface="Meiryo" panose="020B0604030504040204" pitchFamily="34" charset="-128"/>
                  <a:ea typeface="Meiryo" panose="020B0604030504040204" pitchFamily="34" charset="-128"/>
                </a:rPr>
                <a:t>ダブルクリック</a:t>
              </a:r>
              <a:endParaRPr lang="ja-JP" altLang="en-US"/>
            </a:p>
          </p:txBody>
        </p:sp>
      </p:grpSp>
      <p:sp>
        <p:nvSpPr>
          <p:cNvPr id="19" name="四角形: 角を丸くする 71">
            <a:extLst>
              <a:ext uri="{FF2B5EF4-FFF2-40B4-BE49-F238E27FC236}">
                <a16:creationId xmlns:a16="http://schemas.microsoft.com/office/drawing/2014/main" id="{670975A0-4F28-C541-8F30-66C64CF89E60}"/>
              </a:ext>
            </a:extLst>
          </p:cNvPr>
          <p:cNvSpPr/>
          <p:nvPr/>
        </p:nvSpPr>
        <p:spPr>
          <a:xfrm>
            <a:off x="976028" y="1619956"/>
            <a:ext cx="5098424" cy="3223702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91787407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>
            <a:extLst>
              <a:ext uri="{FF2B5EF4-FFF2-40B4-BE49-F238E27FC236}">
                <a16:creationId xmlns:a16="http://schemas.microsoft.com/office/drawing/2014/main" id="{A1AD9D39-2E74-AF46-8D4A-C08B60F1CB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95635" y="295110"/>
            <a:ext cx="1342120" cy="1018718"/>
          </a:xfrm>
          <a:prstGeom prst="rect">
            <a:avLst/>
          </a:prstGeom>
        </p:spPr>
      </p:pic>
      <p:grpSp>
        <p:nvGrpSpPr>
          <p:cNvPr id="12" name="グループ化 11">
            <a:extLst>
              <a:ext uri="{FF2B5EF4-FFF2-40B4-BE49-F238E27FC236}">
                <a16:creationId xmlns:a16="http://schemas.microsoft.com/office/drawing/2014/main" id="{193C4625-2176-E944-B6C2-FBF377E076CB}"/>
              </a:ext>
            </a:extLst>
          </p:cNvPr>
          <p:cNvGrpSpPr/>
          <p:nvPr/>
        </p:nvGrpSpPr>
        <p:grpSpPr>
          <a:xfrm>
            <a:off x="3455958" y="413912"/>
            <a:ext cx="4097781" cy="630942"/>
            <a:chOff x="1577632" y="4600511"/>
            <a:chExt cx="10170684" cy="2516910"/>
          </a:xfrm>
        </p:grpSpPr>
        <p:sp>
          <p:nvSpPr>
            <p:cNvPr id="16" name="吹き出し: 角を丸めた四角形 60">
              <a:extLst>
                <a:ext uri="{FF2B5EF4-FFF2-40B4-BE49-F238E27FC236}">
                  <a16:creationId xmlns:a16="http://schemas.microsoft.com/office/drawing/2014/main" id="{02A5D05C-3F37-B84C-AFED-2B51AF876D6F}"/>
                </a:ext>
              </a:extLst>
            </p:cNvPr>
            <p:cNvSpPr/>
            <p:nvPr/>
          </p:nvSpPr>
          <p:spPr>
            <a:xfrm>
              <a:off x="1577632" y="4643617"/>
              <a:ext cx="10170682" cy="2473804"/>
            </a:xfrm>
            <a:prstGeom prst="wedgeRoundRectCallout">
              <a:avLst>
                <a:gd name="adj1" fmla="val -53983"/>
                <a:gd name="adj2" fmla="val -5138"/>
                <a:gd name="adj3" fmla="val 16667"/>
              </a:avLst>
            </a:prstGeom>
            <a:solidFill>
              <a:schemeClr val="bg1"/>
            </a:solidFill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  <a:latin typeface="Meiryo" panose="020B0604030504040204" pitchFamily="34" charset="-128"/>
              </a:endParaRPr>
            </a:p>
          </p:txBody>
        </p:sp>
        <p:sp>
          <p:nvSpPr>
            <p:cNvPr id="17" name="テキスト ボックス 16">
              <a:extLst>
                <a:ext uri="{FF2B5EF4-FFF2-40B4-BE49-F238E27FC236}">
                  <a16:creationId xmlns:a16="http://schemas.microsoft.com/office/drawing/2014/main" id="{57BCC058-039D-7F4D-9B19-D2CDFFBF024A}"/>
                </a:ext>
              </a:extLst>
            </p:cNvPr>
            <p:cNvSpPr txBox="1"/>
            <p:nvPr/>
          </p:nvSpPr>
          <p:spPr>
            <a:xfrm>
              <a:off x="1577634" y="4600511"/>
              <a:ext cx="10170682" cy="20871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1600">
                  <a:latin typeface="Meiryo" panose="020B0604030504040204" pitchFamily="34" charset="-128"/>
                </a:rPr>
                <a:t>「</a:t>
              </a:r>
              <a:r>
                <a:rPr kumimoji="1" lang="ja-JP" altLang="en-US" sz="1600" b="1">
                  <a:solidFill>
                    <a:schemeClr val="accent4"/>
                  </a:solidFill>
                  <a:latin typeface="Meiryo" panose="020B0604030504040204" pitchFamily="34" charset="-128"/>
                </a:rPr>
                <a:t>アニメーション</a:t>
              </a:r>
              <a:r>
                <a:rPr kumimoji="1" lang="ja-JP" altLang="en-US" sz="1600">
                  <a:latin typeface="Meiryo" panose="020B0604030504040204" pitchFamily="34" charset="-128"/>
                </a:rPr>
                <a:t>」をクリックします。</a:t>
              </a:r>
              <a:endParaRPr kumimoji="1" lang="en-US" altLang="ja-JP" sz="1600" dirty="0">
                <a:latin typeface="Meiryo" panose="020B0604030504040204" pitchFamily="34" charset="-128"/>
              </a:endParaRPr>
            </a:p>
          </p:txBody>
        </p:sp>
      </p:grpSp>
      <p:pic>
        <p:nvPicPr>
          <p:cNvPr id="3" name="図 2">
            <a:extLst>
              <a:ext uri="{FF2B5EF4-FFF2-40B4-BE49-F238E27FC236}">
                <a16:creationId xmlns:a16="http://schemas.microsoft.com/office/drawing/2014/main" id="{95ACA3F6-A95E-F44C-A394-7AB92D52CC2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4339" y="1858188"/>
            <a:ext cx="6917635" cy="4442576"/>
          </a:xfrm>
          <a:prstGeom prst="rect">
            <a:avLst/>
          </a:prstGeom>
        </p:spPr>
      </p:pic>
      <p:sp>
        <p:nvSpPr>
          <p:cNvPr id="18" name="四角形: 角を丸くする 71">
            <a:extLst>
              <a:ext uri="{FF2B5EF4-FFF2-40B4-BE49-F238E27FC236}">
                <a16:creationId xmlns:a16="http://schemas.microsoft.com/office/drawing/2014/main" id="{68BE267D-2CAF-A34B-9C55-B60B508B0856}"/>
              </a:ext>
            </a:extLst>
          </p:cNvPr>
          <p:cNvSpPr/>
          <p:nvPr/>
        </p:nvSpPr>
        <p:spPr>
          <a:xfrm>
            <a:off x="1615109" y="1928191"/>
            <a:ext cx="740465" cy="318052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grpSp>
        <p:nvGrpSpPr>
          <p:cNvPr id="8" name="グループ化 7">
            <a:extLst>
              <a:ext uri="{FF2B5EF4-FFF2-40B4-BE49-F238E27FC236}">
                <a16:creationId xmlns:a16="http://schemas.microsoft.com/office/drawing/2014/main" id="{147CFBD3-7FB3-9B4D-96C6-1A64486829C9}"/>
              </a:ext>
            </a:extLst>
          </p:cNvPr>
          <p:cNvGrpSpPr/>
          <p:nvPr/>
        </p:nvGrpSpPr>
        <p:grpSpPr>
          <a:xfrm>
            <a:off x="2525243" y="1387552"/>
            <a:ext cx="1310901" cy="795213"/>
            <a:chOff x="6270202" y="2729786"/>
            <a:chExt cx="1044998" cy="795213"/>
          </a:xfrm>
        </p:grpSpPr>
        <p:grpSp>
          <p:nvGrpSpPr>
            <p:cNvPr id="9" name="グループ化 8">
              <a:extLst>
                <a:ext uri="{FF2B5EF4-FFF2-40B4-BE49-F238E27FC236}">
                  <a16:creationId xmlns:a16="http://schemas.microsoft.com/office/drawing/2014/main" id="{ED0686CE-D551-6643-9E68-768C367A234A}"/>
                </a:ext>
              </a:extLst>
            </p:cNvPr>
            <p:cNvGrpSpPr/>
            <p:nvPr/>
          </p:nvGrpSpPr>
          <p:grpSpPr>
            <a:xfrm>
              <a:off x="6270202" y="2729786"/>
              <a:ext cx="1044998" cy="564742"/>
              <a:chOff x="2991639" y="705694"/>
              <a:chExt cx="4034034" cy="564742"/>
            </a:xfrm>
          </p:grpSpPr>
          <p:sp>
            <p:nvSpPr>
              <p:cNvPr id="11" name="吹き出し: 角を丸めた四角形 19">
                <a:extLst>
                  <a:ext uri="{FF2B5EF4-FFF2-40B4-BE49-F238E27FC236}">
                    <a16:creationId xmlns:a16="http://schemas.microsoft.com/office/drawing/2014/main" id="{AD7BA9CD-E262-E248-99D9-16D94CF8C851}"/>
                  </a:ext>
                </a:extLst>
              </p:cNvPr>
              <p:cNvSpPr/>
              <p:nvPr/>
            </p:nvSpPr>
            <p:spPr>
              <a:xfrm>
                <a:off x="2991639" y="727905"/>
                <a:ext cx="3723350" cy="542531"/>
              </a:xfrm>
              <a:prstGeom prst="wedgeRoundRectCallout">
                <a:avLst>
                  <a:gd name="adj1" fmla="val -44154"/>
                  <a:gd name="adj2" fmla="val 77461"/>
                  <a:gd name="adj3" fmla="val 16667"/>
                </a:avLst>
              </a:prstGeom>
              <a:solidFill>
                <a:schemeClr val="bg1"/>
              </a:solidFill>
              <a:ln w="190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  <a:latin typeface="Meiryo" panose="020B0604030504040204" pitchFamily="34" charset="-128"/>
                </a:endParaRPr>
              </a:p>
            </p:txBody>
          </p:sp>
          <p:sp>
            <p:nvSpPr>
              <p:cNvPr id="13" name="テキスト ボックス 12">
                <a:extLst>
                  <a:ext uri="{FF2B5EF4-FFF2-40B4-BE49-F238E27FC236}">
                    <a16:creationId xmlns:a16="http://schemas.microsoft.com/office/drawing/2014/main" id="{946E4B29-B7F0-7640-99B3-8D59F7BF5060}"/>
                  </a:ext>
                </a:extLst>
              </p:cNvPr>
              <p:cNvSpPr txBox="1"/>
              <p:nvPr/>
            </p:nvSpPr>
            <p:spPr>
              <a:xfrm>
                <a:off x="3108993" y="705694"/>
                <a:ext cx="391668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endParaRPr kumimoji="1" lang="en-US" altLang="ja-JP" sz="1600" dirty="0">
                  <a:latin typeface="Meiryo" panose="020B0604030504040204" pitchFamily="34" charset="-128"/>
                </a:endParaRPr>
              </a:p>
            </p:txBody>
          </p:sp>
        </p:grpSp>
        <p:sp>
          <p:nvSpPr>
            <p:cNvPr id="10" name="テキスト ボックス 9">
              <a:extLst>
                <a:ext uri="{FF2B5EF4-FFF2-40B4-BE49-F238E27FC236}">
                  <a16:creationId xmlns:a16="http://schemas.microsoft.com/office/drawing/2014/main" id="{C0857BF6-66A4-EB40-812E-CA7E4208BB10}"/>
                </a:ext>
              </a:extLst>
            </p:cNvPr>
            <p:cNvSpPr txBox="1"/>
            <p:nvPr/>
          </p:nvSpPr>
          <p:spPr>
            <a:xfrm>
              <a:off x="6294627" y="2878668"/>
              <a:ext cx="954059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ja-JP" altLang="en-US">
                  <a:latin typeface="Meiryo" panose="020B0604030504040204" pitchFamily="34" charset="-128"/>
                </a:rPr>
                <a:t>クリック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1639173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図 21">
            <a:extLst>
              <a:ext uri="{FF2B5EF4-FFF2-40B4-BE49-F238E27FC236}">
                <a16:creationId xmlns:a16="http://schemas.microsoft.com/office/drawing/2014/main" id="{3709A5E8-E262-9149-A550-EB57ACB8CD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0022" y="2067339"/>
            <a:ext cx="6520070" cy="4453765"/>
          </a:xfrm>
          <a:prstGeom prst="rect">
            <a:avLst/>
          </a:prstGeom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32091B9E-7D5F-A444-8684-5D5C8837F6E8}"/>
              </a:ext>
            </a:extLst>
          </p:cNvPr>
          <p:cNvSpPr txBox="1"/>
          <p:nvPr/>
        </p:nvSpPr>
        <p:spPr>
          <a:xfrm>
            <a:off x="1145421" y="127680"/>
            <a:ext cx="5827236" cy="18620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2000">
                <a:latin typeface="Meiryo" panose="020B0604030504040204" pitchFamily="34" charset="-128"/>
              </a:rPr>
              <a:t>「</a:t>
            </a:r>
            <a:r>
              <a:rPr kumimoji="1" lang="ja-JP" altLang="en-US" sz="2000" b="1">
                <a:solidFill>
                  <a:schemeClr val="accent4"/>
                </a:solidFill>
                <a:latin typeface="Meiryo" panose="020B0604030504040204" pitchFamily="34" charset="-128"/>
              </a:rPr>
              <a:t>アニメーション</a:t>
            </a:r>
            <a:r>
              <a:rPr kumimoji="1" lang="ja-JP" altLang="en-US" sz="2000">
                <a:latin typeface="Meiryo" panose="020B0604030504040204" pitchFamily="34" charset="-128"/>
              </a:rPr>
              <a:t>」の中の「</a:t>
            </a:r>
            <a:r>
              <a:rPr kumimoji="1" lang="ja-JP" altLang="en-US" sz="2000" b="1">
                <a:solidFill>
                  <a:schemeClr val="accent4"/>
                </a:solidFill>
                <a:latin typeface="Meiryo" panose="020B0604030504040204" pitchFamily="34" charset="-128"/>
              </a:rPr>
              <a:t>フェードアウト</a:t>
            </a:r>
            <a:r>
              <a:rPr kumimoji="1" lang="ja-JP" altLang="en-US" sz="2000">
                <a:latin typeface="Meiryo" panose="020B0604030504040204" pitchFamily="34" charset="-128"/>
              </a:rPr>
              <a:t>」を</a:t>
            </a:r>
            <a:endParaRPr kumimoji="1" lang="en-US" altLang="ja-JP" sz="2000" dirty="0">
              <a:latin typeface="Meiryo" panose="020B0604030504040204" pitchFamily="34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sz="2000">
                <a:latin typeface="Meiryo" panose="020B0604030504040204" pitchFamily="34" charset="-128"/>
              </a:rPr>
              <a:t>動画の後ろの方に配置します。</a:t>
            </a:r>
            <a:endParaRPr kumimoji="1" lang="en-US" altLang="ja-JP" sz="2000" dirty="0">
              <a:latin typeface="Meiryo" panose="020B0604030504040204" pitchFamily="34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sz="2000">
                <a:latin typeface="Meiryo" panose="020B0604030504040204" pitchFamily="34" charset="-128"/>
              </a:rPr>
              <a:t>動画の最後がだんだん黒くなって終わります。</a:t>
            </a:r>
            <a:endParaRPr kumimoji="1" lang="en-US" altLang="ja-JP" sz="2000" dirty="0">
              <a:latin typeface="Meiryo" panose="020B0604030504040204" pitchFamily="34" charset="-128"/>
            </a:endParaRPr>
          </a:p>
        </p:txBody>
      </p:sp>
      <p:sp>
        <p:nvSpPr>
          <p:cNvPr id="7" name="四角形: 角を丸くする 71">
            <a:extLst>
              <a:ext uri="{FF2B5EF4-FFF2-40B4-BE49-F238E27FC236}">
                <a16:creationId xmlns:a16="http://schemas.microsoft.com/office/drawing/2014/main" id="{0E61BE21-7A99-2046-BA52-946C3DBF9CD4}"/>
              </a:ext>
            </a:extLst>
          </p:cNvPr>
          <p:cNvSpPr/>
          <p:nvPr/>
        </p:nvSpPr>
        <p:spPr>
          <a:xfrm>
            <a:off x="1755217" y="2093919"/>
            <a:ext cx="586408" cy="258418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23DAB382-35E1-1B4B-9C43-92CC942AF972}"/>
              </a:ext>
            </a:extLst>
          </p:cNvPr>
          <p:cNvSpPr txBox="1"/>
          <p:nvPr/>
        </p:nvSpPr>
        <p:spPr>
          <a:xfrm>
            <a:off x="3692495" y="230726"/>
            <a:ext cx="44114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なか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F68A1EE2-1E03-C44A-A38A-16A1808D3BC5}"/>
              </a:ext>
            </a:extLst>
          </p:cNvPr>
          <p:cNvSpPr txBox="1"/>
          <p:nvPr/>
        </p:nvSpPr>
        <p:spPr>
          <a:xfrm>
            <a:off x="1217652" y="792933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どうが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520757DB-85E4-5F4B-99FD-C91CC8E74BEF}"/>
              </a:ext>
            </a:extLst>
          </p:cNvPr>
          <p:cNvSpPr txBox="1"/>
          <p:nvPr/>
        </p:nvSpPr>
        <p:spPr>
          <a:xfrm>
            <a:off x="1950770" y="792933"/>
            <a:ext cx="44114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うし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F2DDEE96-F0A0-1F46-9782-0F4CF7FECB50}"/>
              </a:ext>
            </a:extLst>
          </p:cNvPr>
          <p:cNvSpPr txBox="1"/>
          <p:nvPr/>
        </p:nvSpPr>
        <p:spPr>
          <a:xfrm>
            <a:off x="1185830" y="1401763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どうが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1C04BA76-42D9-8A47-B174-12851678E56E}"/>
              </a:ext>
            </a:extLst>
          </p:cNvPr>
          <p:cNvSpPr txBox="1"/>
          <p:nvPr/>
        </p:nvSpPr>
        <p:spPr>
          <a:xfrm>
            <a:off x="1950770" y="1401763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さいご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62CCFD8B-A605-5644-9F35-2C1588EB8892}"/>
              </a:ext>
            </a:extLst>
          </p:cNvPr>
          <p:cNvSpPr txBox="1"/>
          <p:nvPr/>
        </p:nvSpPr>
        <p:spPr>
          <a:xfrm>
            <a:off x="3702218" y="1401763"/>
            <a:ext cx="44114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くろ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9B16F01E-1D9E-3F4D-8992-0172FF3BBBB6}"/>
              </a:ext>
            </a:extLst>
          </p:cNvPr>
          <p:cNvSpPr txBox="1"/>
          <p:nvPr/>
        </p:nvSpPr>
        <p:spPr>
          <a:xfrm>
            <a:off x="5012519" y="1401763"/>
            <a:ext cx="31290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お</a:t>
            </a:r>
          </a:p>
        </p:txBody>
      </p:sp>
      <p:sp>
        <p:nvSpPr>
          <p:cNvPr id="15" name="四角形: 角を丸くする 71">
            <a:extLst>
              <a:ext uri="{FF2B5EF4-FFF2-40B4-BE49-F238E27FC236}">
                <a16:creationId xmlns:a16="http://schemas.microsoft.com/office/drawing/2014/main" id="{EA5DFBB1-E8A1-E643-9F56-C5B7384D3D99}"/>
              </a:ext>
            </a:extLst>
          </p:cNvPr>
          <p:cNvSpPr/>
          <p:nvPr/>
        </p:nvSpPr>
        <p:spPr>
          <a:xfrm>
            <a:off x="2645210" y="3429000"/>
            <a:ext cx="970721" cy="687785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sp>
        <p:nvSpPr>
          <p:cNvPr id="16" name="四角形: 角を丸くする 71">
            <a:extLst>
              <a:ext uri="{FF2B5EF4-FFF2-40B4-BE49-F238E27FC236}">
                <a16:creationId xmlns:a16="http://schemas.microsoft.com/office/drawing/2014/main" id="{E98CFA7E-CEDE-BE4D-A7E1-46B5BE1299CE}"/>
              </a:ext>
            </a:extLst>
          </p:cNvPr>
          <p:cNvSpPr/>
          <p:nvPr/>
        </p:nvSpPr>
        <p:spPr>
          <a:xfrm>
            <a:off x="3306249" y="6262020"/>
            <a:ext cx="4038352" cy="189990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cxnSp>
        <p:nvCxnSpPr>
          <p:cNvPr id="17" name="直線矢印コネクタ 16">
            <a:extLst>
              <a:ext uri="{FF2B5EF4-FFF2-40B4-BE49-F238E27FC236}">
                <a16:creationId xmlns:a16="http://schemas.microsoft.com/office/drawing/2014/main" id="{1CF6EEBD-DE7C-C54C-8974-A2B923A673A8}"/>
              </a:ext>
            </a:extLst>
          </p:cNvPr>
          <p:cNvCxnSpPr>
            <a:cxnSpLocks/>
          </p:cNvCxnSpPr>
          <p:nvPr/>
        </p:nvCxnSpPr>
        <p:spPr>
          <a:xfrm>
            <a:off x="3351143" y="4116785"/>
            <a:ext cx="1817829" cy="2162619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6C404884-F37B-154A-9CA7-B60C9E80A80E}"/>
              </a:ext>
            </a:extLst>
          </p:cNvPr>
          <p:cNvSpPr txBox="1"/>
          <p:nvPr/>
        </p:nvSpPr>
        <p:spPr>
          <a:xfrm>
            <a:off x="2645210" y="792933"/>
            <a:ext cx="44114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ほう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80A91B3C-C09E-1A48-BE76-786E25F1EE1B}"/>
              </a:ext>
            </a:extLst>
          </p:cNvPr>
          <p:cNvSpPr txBox="1"/>
          <p:nvPr/>
        </p:nvSpPr>
        <p:spPr>
          <a:xfrm>
            <a:off x="3289043" y="792933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はいち</a:t>
            </a:r>
          </a:p>
        </p:txBody>
      </p:sp>
      <p:sp>
        <p:nvSpPr>
          <p:cNvPr id="23" name="四角形: 角を丸くする 71">
            <a:extLst>
              <a:ext uri="{FF2B5EF4-FFF2-40B4-BE49-F238E27FC236}">
                <a16:creationId xmlns:a16="http://schemas.microsoft.com/office/drawing/2014/main" id="{4A5D1DAB-1966-A243-A669-908C4851A211}"/>
              </a:ext>
            </a:extLst>
          </p:cNvPr>
          <p:cNvSpPr/>
          <p:nvPr/>
        </p:nvSpPr>
        <p:spPr>
          <a:xfrm>
            <a:off x="1053964" y="2396563"/>
            <a:ext cx="466723" cy="258418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0192345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32091B9E-7D5F-A444-8684-5D5C8837F6E8}"/>
              </a:ext>
            </a:extLst>
          </p:cNvPr>
          <p:cNvSpPr txBox="1"/>
          <p:nvPr/>
        </p:nvSpPr>
        <p:spPr>
          <a:xfrm>
            <a:off x="1152545" y="69397"/>
            <a:ext cx="6083717" cy="12464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2000">
                <a:latin typeface="Meiryo" panose="020B0604030504040204" pitchFamily="34" charset="-128"/>
              </a:rPr>
              <a:t>タイムライン上でフェードアウトの右側の丸を左に</a:t>
            </a:r>
            <a:endParaRPr kumimoji="1" lang="en-US" altLang="ja-JP" sz="2000" dirty="0">
              <a:latin typeface="Meiryo" panose="020B0604030504040204" pitchFamily="34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sz="2000">
                <a:latin typeface="Meiryo" panose="020B0604030504040204" pitchFamily="34" charset="-128"/>
              </a:rPr>
              <a:t>スライドして、動画の最後まで移動させます。</a:t>
            </a:r>
            <a:endParaRPr kumimoji="1" lang="en-US" altLang="ja-JP" sz="2000" dirty="0">
              <a:latin typeface="Meiryo" panose="020B0604030504040204" pitchFamily="34" charset="-128"/>
            </a:endParaRP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B4570BD9-6C9B-FA4B-8B6A-4E60898707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1754" y="2029485"/>
            <a:ext cx="5938164" cy="4580214"/>
          </a:xfrm>
          <a:prstGeom prst="rect">
            <a:avLst/>
          </a:prstGeom>
        </p:spPr>
      </p:pic>
      <p:sp>
        <p:nvSpPr>
          <p:cNvPr id="7" name="四角形: 角を丸くする 71">
            <a:extLst>
              <a:ext uri="{FF2B5EF4-FFF2-40B4-BE49-F238E27FC236}">
                <a16:creationId xmlns:a16="http://schemas.microsoft.com/office/drawing/2014/main" id="{1B7478BE-430B-B348-BAFB-2A2DFCA54DC0}"/>
              </a:ext>
            </a:extLst>
          </p:cNvPr>
          <p:cNvSpPr/>
          <p:nvPr/>
        </p:nvSpPr>
        <p:spPr>
          <a:xfrm>
            <a:off x="6824174" y="5473223"/>
            <a:ext cx="242548" cy="258418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58C00522-0A7F-DB4B-A6C5-9E81C0FDABB0}"/>
              </a:ext>
            </a:extLst>
          </p:cNvPr>
          <p:cNvSpPr txBox="1"/>
          <p:nvPr/>
        </p:nvSpPr>
        <p:spPr>
          <a:xfrm>
            <a:off x="5262878" y="119634"/>
            <a:ext cx="69762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みぎがわ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07BE40EF-BEC2-2646-B430-BC01083BC60D}"/>
              </a:ext>
            </a:extLst>
          </p:cNvPr>
          <p:cNvSpPr txBox="1"/>
          <p:nvPr/>
        </p:nvSpPr>
        <p:spPr>
          <a:xfrm>
            <a:off x="2956999" y="733734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どうが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A33D3332-706A-7B4B-BAF0-C412B6545451}"/>
              </a:ext>
            </a:extLst>
          </p:cNvPr>
          <p:cNvSpPr txBox="1"/>
          <p:nvPr/>
        </p:nvSpPr>
        <p:spPr>
          <a:xfrm>
            <a:off x="5922111" y="119634"/>
            <a:ext cx="44114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まる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8E1BA1C0-6EDA-064E-804A-3EDD78FFBA24}"/>
              </a:ext>
            </a:extLst>
          </p:cNvPr>
          <p:cNvSpPr txBox="1"/>
          <p:nvPr/>
        </p:nvSpPr>
        <p:spPr>
          <a:xfrm>
            <a:off x="6453103" y="119634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ひだり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FDD2E1CE-9FA1-5143-9C0B-2B8595E54153}"/>
              </a:ext>
            </a:extLst>
          </p:cNvPr>
          <p:cNvSpPr txBox="1"/>
          <p:nvPr/>
        </p:nvSpPr>
        <p:spPr>
          <a:xfrm>
            <a:off x="3753256" y="733734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さいご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E32DBAAA-F1C3-E644-8DE9-D402DCAADFA3}"/>
              </a:ext>
            </a:extLst>
          </p:cNvPr>
          <p:cNvSpPr txBox="1"/>
          <p:nvPr/>
        </p:nvSpPr>
        <p:spPr>
          <a:xfrm>
            <a:off x="4762815" y="733734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いどう</a:t>
            </a:r>
          </a:p>
        </p:txBody>
      </p:sp>
      <p:grpSp>
        <p:nvGrpSpPr>
          <p:cNvPr id="21" name="グループ化 20">
            <a:extLst>
              <a:ext uri="{FF2B5EF4-FFF2-40B4-BE49-F238E27FC236}">
                <a16:creationId xmlns:a16="http://schemas.microsoft.com/office/drawing/2014/main" id="{456AF017-94C1-184D-9245-DD7DDC71F949}"/>
              </a:ext>
            </a:extLst>
          </p:cNvPr>
          <p:cNvGrpSpPr/>
          <p:nvPr/>
        </p:nvGrpSpPr>
        <p:grpSpPr>
          <a:xfrm>
            <a:off x="6824174" y="5943153"/>
            <a:ext cx="1310901" cy="564742"/>
            <a:chOff x="6270202" y="2729786"/>
            <a:chExt cx="1044998" cy="564742"/>
          </a:xfrm>
        </p:grpSpPr>
        <p:grpSp>
          <p:nvGrpSpPr>
            <p:cNvPr id="22" name="グループ化 21">
              <a:extLst>
                <a:ext uri="{FF2B5EF4-FFF2-40B4-BE49-F238E27FC236}">
                  <a16:creationId xmlns:a16="http://schemas.microsoft.com/office/drawing/2014/main" id="{1274868A-C403-F147-BF7D-86B3E34CA097}"/>
                </a:ext>
              </a:extLst>
            </p:cNvPr>
            <p:cNvGrpSpPr/>
            <p:nvPr/>
          </p:nvGrpSpPr>
          <p:grpSpPr>
            <a:xfrm>
              <a:off x="6270202" y="2729786"/>
              <a:ext cx="1044998" cy="564742"/>
              <a:chOff x="2991639" y="705694"/>
              <a:chExt cx="4034034" cy="564742"/>
            </a:xfrm>
          </p:grpSpPr>
          <p:sp>
            <p:nvSpPr>
              <p:cNvPr id="24" name="吹き出し: 角を丸めた四角形 19">
                <a:extLst>
                  <a:ext uri="{FF2B5EF4-FFF2-40B4-BE49-F238E27FC236}">
                    <a16:creationId xmlns:a16="http://schemas.microsoft.com/office/drawing/2014/main" id="{E14621EC-08B7-9A4A-9F47-D16565D793F9}"/>
                  </a:ext>
                </a:extLst>
              </p:cNvPr>
              <p:cNvSpPr/>
              <p:nvPr/>
            </p:nvSpPr>
            <p:spPr>
              <a:xfrm>
                <a:off x="2991639" y="727905"/>
                <a:ext cx="3723350" cy="542531"/>
              </a:xfrm>
              <a:prstGeom prst="wedgeRoundRectCallout">
                <a:avLst>
                  <a:gd name="adj1" fmla="val -31011"/>
                  <a:gd name="adj2" fmla="val -78258"/>
                  <a:gd name="adj3" fmla="val 16667"/>
                </a:avLst>
              </a:prstGeom>
              <a:solidFill>
                <a:schemeClr val="bg1"/>
              </a:solidFill>
              <a:ln w="190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  <a:latin typeface="Meiryo" panose="020B0604030504040204" pitchFamily="34" charset="-128"/>
                </a:endParaRPr>
              </a:p>
            </p:txBody>
          </p:sp>
          <p:sp>
            <p:nvSpPr>
              <p:cNvPr id="25" name="テキスト ボックス 24">
                <a:extLst>
                  <a:ext uri="{FF2B5EF4-FFF2-40B4-BE49-F238E27FC236}">
                    <a16:creationId xmlns:a16="http://schemas.microsoft.com/office/drawing/2014/main" id="{12F812E3-164B-E945-9047-9456B29CCD55}"/>
                  </a:ext>
                </a:extLst>
              </p:cNvPr>
              <p:cNvSpPr txBox="1"/>
              <p:nvPr/>
            </p:nvSpPr>
            <p:spPr>
              <a:xfrm>
                <a:off x="3108993" y="705694"/>
                <a:ext cx="391668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endParaRPr kumimoji="1" lang="en-US" altLang="ja-JP" sz="1600" dirty="0">
                  <a:latin typeface="Meiryo" panose="020B0604030504040204" pitchFamily="34" charset="-128"/>
                </a:endParaRPr>
              </a:p>
            </p:txBody>
          </p:sp>
        </p:grpSp>
        <p:sp>
          <p:nvSpPr>
            <p:cNvPr id="23" name="テキスト ボックス 22">
              <a:extLst>
                <a:ext uri="{FF2B5EF4-FFF2-40B4-BE49-F238E27FC236}">
                  <a16:creationId xmlns:a16="http://schemas.microsoft.com/office/drawing/2014/main" id="{362A3D99-8867-6945-9739-D0E8B22E0B89}"/>
                </a:ext>
              </a:extLst>
            </p:cNvPr>
            <p:cNvSpPr txBox="1"/>
            <p:nvPr/>
          </p:nvSpPr>
          <p:spPr>
            <a:xfrm>
              <a:off x="6294627" y="2878668"/>
              <a:ext cx="954059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ja-JP" altLang="en-US">
                  <a:latin typeface="Meiryo" panose="020B0604030504040204" pitchFamily="34" charset="-128"/>
                </a:rPr>
                <a:t>スライド</a:t>
              </a:r>
            </a:p>
          </p:txBody>
        </p:sp>
      </p:grpSp>
      <p:pic>
        <p:nvPicPr>
          <p:cNvPr id="26" name="図 25">
            <a:extLst>
              <a:ext uri="{FF2B5EF4-FFF2-40B4-BE49-F238E27FC236}">
                <a16:creationId xmlns:a16="http://schemas.microsoft.com/office/drawing/2014/main" id="{06125C83-8DF9-F246-9723-B689E1777A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95110" y="773866"/>
            <a:ext cx="1062095" cy="1692565"/>
          </a:xfrm>
          <a:prstGeom prst="rect">
            <a:avLst/>
          </a:prstGeom>
        </p:spPr>
      </p:pic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6BC98501-B468-D843-85EF-DEEAAA41A7B2}"/>
              </a:ext>
            </a:extLst>
          </p:cNvPr>
          <p:cNvGrpSpPr/>
          <p:nvPr/>
        </p:nvGrpSpPr>
        <p:grpSpPr>
          <a:xfrm>
            <a:off x="2939436" y="1347834"/>
            <a:ext cx="3423821" cy="1255305"/>
            <a:chOff x="2872409" y="2029485"/>
            <a:chExt cx="3423821" cy="1255305"/>
          </a:xfrm>
        </p:grpSpPr>
        <p:grpSp>
          <p:nvGrpSpPr>
            <p:cNvPr id="27" name="グループ化 26">
              <a:extLst>
                <a:ext uri="{FF2B5EF4-FFF2-40B4-BE49-F238E27FC236}">
                  <a16:creationId xmlns:a16="http://schemas.microsoft.com/office/drawing/2014/main" id="{95A1EF39-2C35-CA47-B6FE-B29457B52C32}"/>
                </a:ext>
              </a:extLst>
            </p:cNvPr>
            <p:cNvGrpSpPr/>
            <p:nvPr/>
          </p:nvGrpSpPr>
          <p:grpSpPr>
            <a:xfrm>
              <a:off x="2872409" y="2029485"/>
              <a:ext cx="3423821" cy="1255305"/>
              <a:chOff x="2473693" y="919958"/>
              <a:chExt cx="3104850" cy="4574470"/>
            </a:xfrm>
          </p:grpSpPr>
          <p:grpSp>
            <p:nvGrpSpPr>
              <p:cNvPr id="28" name="グループ化 27">
                <a:extLst>
                  <a:ext uri="{FF2B5EF4-FFF2-40B4-BE49-F238E27FC236}">
                    <a16:creationId xmlns:a16="http://schemas.microsoft.com/office/drawing/2014/main" id="{2184433B-2162-1049-AB1B-4DA1AD63D2F4}"/>
                  </a:ext>
                </a:extLst>
              </p:cNvPr>
              <p:cNvGrpSpPr/>
              <p:nvPr/>
            </p:nvGrpSpPr>
            <p:grpSpPr>
              <a:xfrm>
                <a:off x="2473693" y="983888"/>
                <a:ext cx="3104850" cy="4510540"/>
                <a:chOff x="3108993" y="705694"/>
                <a:chExt cx="3708925" cy="4510540"/>
              </a:xfrm>
            </p:grpSpPr>
            <p:sp>
              <p:nvSpPr>
                <p:cNvPr id="30" name="吹き出し: 角を丸めた四角形 19">
                  <a:extLst>
                    <a:ext uri="{FF2B5EF4-FFF2-40B4-BE49-F238E27FC236}">
                      <a16:creationId xmlns:a16="http://schemas.microsoft.com/office/drawing/2014/main" id="{DBEA4174-9226-2044-A6C9-ABE9FC8D3AA1}"/>
                    </a:ext>
                  </a:extLst>
                </p:cNvPr>
                <p:cNvSpPr/>
                <p:nvPr/>
              </p:nvSpPr>
              <p:spPr>
                <a:xfrm>
                  <a:off x="3108993" y="727904"/>
                  <a:ext cx="3605996" cy="4488330"/>
                </a:xfrm>
                <a:prstGeom prst="wedgeRoundRectCallout">
                  <a:avLst>
                    <a:gd name="adj1" fmla="val 53788"/>
                    <a:gd name="adj2" fmla="val 18302"/>
                    <a:gd name="adj3" fmla="val 16667"/>
                  </a:avLst>
                </a:prstGeom>
                <a:solidFill>
                  <a:schemeClr val="bg1"/>
                </a:solidFill>
                <a:ln w="19050" cap="flat" cmpd="sng" algn="ctr">
                  <a:solidFill>
                    <a:schemeClr val="accent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accent2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31" name="テキスト ボックス 30">
                  <a:extLst>
                    <a:ext uri="{FF2B5EF4-FFF2-40B4-BE49-F238E27FC236}">
                      <a16:creationId xmlns:a16="http://schemas.microsoft.com/office/drawing/2014/main" id="{E278EAC4-D962-7343-A65D-50159F45F085}"/>
                    </a:ext>
                  </a:extLst>
                </p:cNvPr>
                <p:cNvSpPr txBox="1"/>
                <p:nvPr/>
              </p:nvSpPr>
              <p:spPr>
                <a:xfrm>
                  <a:off x="3108993" y="705694"/>
                  <a:ext cx="3708925" cy="523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lnSpc>
                      <a:spcPct val="200000"/>
                    </a:lnSpc>
                  </a:pPr>
                  <a:endParaRPr kumimoji="1" lang="en-US" altLang="ja-JP" sz="1600" dirty="0">
                    <a:latin typeface="Meiryo" panose="020B0604030504040204" pitchFamily="34" charset="-128"/>
                    <a:ea typeface="Meiryo" panose="020B0604030504040204" pitchFamily="34" charset="-128"/>
                  </a:endParaRPr>
                </a:p>
              </p:txBody>
            </p:sp>
          </p:grpSp>
          <p:sp>
            <p:nvSpPr>
              <p:cNvPr id="29" name="テキスト ボックス 28">
                <a:extLst>
                  <a:ext uri="{FF2B5EF4-FFF2-40B4-BE49-F238E27FC236}">
                    <a16:creationId xmlns:a16="http://schemas.microsoft.com/office/drawing/2014/main" id="{57477EFF-2926-934F-A3E4-ECDBA22EA343}"/>
                  </a:ext>
                </a:extLst>
              </p:cNvPr>
              <p:cNvSpPr txBox="1"/>
              <p:nvPr/>
            </p:nvSpPr>
            <p:spPr>
              <a:xfrm>
                <a:off x="2473693" y="919958"/>
                <a:ext cx="3018685" cy="41217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kumimoji="1" lang="ja-JP" altLang="en-US">
                    <a:latin typeface="Meiryo" panose="020B0604030504040204" pitchFamily="34" charset="-128"/>
                  </a:rPr>
                  <a:t>フェードアウトする時間が</a:t>
                </a:r>
                <a:endParaRPr kumimoji="1" lang="en-US" altLang="ja-JP" dirty="0">
                  <a:latin typeface="Meiryo" panose="020B0604030504040204" pitchFamily="34" charset="-128"/>
                </a:endParaRPr>
              </a:p>
              <a:p>
                <a:pPr>
                  <a:lnSpc>
                    <a:spcPct val="200000"/>
                  </a:lnSpc>
                </a:pPr>
                <a:r>
                  <a:rPr kumimoji="1" lang="ja-JP" altLang="en-US">
                    <a:latin typeface="Meiryo" panose="020B0604030504040204" pitchFamily="34" charset="-128"/>
                  </a:rPr>
                  <a:t>長くなるよ！</a:t>
                </a:r>
                <a:endParaRPr kumimoji="1" lang="en-US" altLang="ja-JP" dirty="0">
                  <a:latin typeface="Meiryo" panose="020B0604030504040204" pitchFamily="34" charset="-128"/>
                </a:endParaRPr>
              </a:p>
            </p:txBody>
          </p:sp>
        </p:grpSp>
        <p:sp>
          <p:nvSpPr>
            <p:cNvPr id="32" name="テキスト ボックス 31">
              <a:extLst>
                <a:ext uri="{FF2B5EF4-FFF2-40B4-BE49-F238E27FC236}">
                  <a16:creationId xmlns:a16="http://schemas.microsoft.com/office/drawing/2014/main" id="{28E4C0C4-8660-5646-9829-88AAE5F69EDF}"/>
                </a:ext>
              </a:extLst>
            </p:cNvPr>
            <p:cNvSpPr txBox="1"/>
            <p:nvPr/>
          </p:nvSpPr>
          <p:spPr>
            <a:xfrm>
              <a:off x="4975277" y="2097036"/>
              <a:ext cx="56938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じかん</a:t>
              </a:r>
            </a:p>
          </p:txBody>
        </p:sp>
        <p:sp>
          <p:nvSpPr>
            <p:cNvPr id="33" name="テキスト ボックス 32">
              <a:extLst>
                <a:ext uri="{FF2B5EF4-FFF2-40B4-BE49-F238E27FC236}">
                  <a16:creationId xmlns:a16="http://schemas.microsoft.com/office/drawing/2014/main" id="{A2CC9F1E-B6FE-F244-9FDE-69EFBA7B9F37}"/>
                </a:ext>
              </a:extLst>
            </p:cNvPr>
            <p:cNvSpPr txBox="1"/>
            <p:nvPr/>
          </p:nvSpPr>
          <p:spPr>
            <a:xfrm>
              <a:off x="2872409" y="2621086"/>
              <a:ext cx="44114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なが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9984143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 9">
            <a:extLst>
              <a:ext uri="{FF2B5EF4-FFF2-40B4-BE49-F238E27FC236}">
                <a16:creationId xmlns:a16="http://schemas.microsoft.com/office/drawing/2014/main" id="{8EA5E0B9-571D-1C4C-90E5-017D5C7F3B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0465" y="1774418"/>
            <a:ext cx="6619461" cy="4706613"/>
          </a:xfrm>
          <a:prstGeom prst="rect">
            <a:avLst/>
          </a:prstGeom>
        </p:spPr>
      </p:pic>
      <p:grpSp>
        <p:nvGrpSpPr>
          <p:cNvPr id="5" name="グループ化 4">
            <a:extLst>
              <a:ext uri="{FF2B5EF4-FFF2-40B4-BE49-F238E27FC236}">
                <a16:creationId xmlns:a16="http://schemas.microsoft.com/office/drawing/2014/main" id="{ADB41A41-C9B6-FC42-BA41-E127C8B42D83}"/>
              </a:ext>
            </a:extLst>
          </p:cNvPr>
          <p:cNvGrpSpPr/>
          <p:nvPr/>
        </p:nvGrpSpPr>
        <p:grpSpPr>
          <a:xfrm>
            <a:off x="3082905" y="515378"/>
            <a:ext cx="2244468" cy="1032285"/>
            <a:chOff x="1577632" y="4600511"/>
            <a:chExt cx="10170684" cy="2676748"/>
          </a:xfrm>
        </p:grpSpPr>
        <p:sp>
          <p:nvSpPr>
            <p:cNvPr id="7" name="吹き出し: 角を丸めた四角形 60">
              <a:extLst>
                <a:ext uri="{FF2B5EF4-FFF2-40B4-BE49-F238E27FC236}">
                  <a16:creationId xmlns:a16="http://schemas.microsoft.com/office/drawing/2014/main" id="{8E946BFB-A0BB-6A46-9385-9D38214AFD96}"/>
                </a:ext>
              </a:extLst>
            </p:cNvPr>
            <p:cNvSpPr/>
            <p:nvPr/>
          </p:nvSpPr>
          <p:spPr>
            <a:xfrm>
              <a:off x="1577632" y="4643612"/>
              <a:ext cx="10170680" cy="2633647"/>
            </a:xfrm>
            <a:prstGeom prst="wedgeRoundRectCallout">
              <a:avLst>
                <a:gd name="adj1" fmla="val -53983"/>
                <a:gd name="adj2" fmla="val -5138"/>
                <a:gd name="adj3" fmla="val 16667"/>
              </a:avLst>
            </a:prstGeom>
            <a:solidFill>
              <a:schemeClr val="bg1"/>
            </a:solidFill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  <a:latin typeface="Meiryo" panose="020B0604030504040204" pitchFamily="34" charset="-128"/>
              </a:endParaRPr>
            </a:p>
          </p:txBody>
        </p:sp>
        <p:sp>
          <p:nvSpPr>
            <p:cNvPr id="8" name="テキスト ボックス 7">
              <a:extLst>
                <a:ext uri="{FF2B5EF4-FFF2-40B4-BE49-F238E27FC236}">
                  <a16:creationId xmlns:a16="http://schemas.microsoft.com/office/drawing/2014/main" id="{963DCA71-4759-3E46-A9EA-14E1F7DFDFBC}"/>
                </a:ext>
              </a:extLst>
            </p:cNvPr>
            <p:cNvSpPr txBox="1"/>
            <p:nvPr/>
          </p:nvSpPr>
          <p:spPr>
            <a:xfrm>
              <a:off x="1577638" y="4600511"/>
              <a:ext cx="10170678" cy="26336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1600">
                  <a:latin typeface="Meiryo" panose="020B0604030504040204" pitchFamily="34" charset="-128"/>
                </a:rPr>
                <a:t>できたら、「</a:t>
              </a:r>
              <a:r>
                <a:rPr kumimoji="1" lang="en-US" altLang="ja-JP" sz="1600" b="1" dirty="0">
                  <a:latin typeface="Meiryo" panose="020B0604030504040204" pitchFamily="34" charset="-128"/>
                </a:rPr>
                <a:t>OK</a:t>
              </a:r>
              <a:r>
                <a:rPr kumimoji="1" lang="ja-JP" altLang="en-US" sz="1600">
                  <a:latin typeface="Meiryo" panose="020B0604030504040204" pitchFamily="34" charset="-128"/>
                </a:rPr>
                <a:t>」を</a:t>
              </a:r>
              <a:endParaRPr kumimoji="1" lang="en-US" altLang="ja-JP" sz="1600" dirty="0">
                <a:latin typeface="Meiryo" panose="020B0604030504040204" pitchFamily="34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1600">
                  <a:latin typeface="Meiryo" panose="020B0604030504040204" pitchFamily="34" charset="-128"/>
                </a:rPr>
                <a:t>クリックしよう。</a:t>
              </a:r>
              <a:endParaRPr kumimoji="1" lang="en-US" altLang="ja-JP" sz="1600" dirty="0">
                <a:latin typeface="Meiryo" panose="020B0604030504040204" pitchFamily="34" charset="-128"/>
              </a:endParaRPr>
            </a:p>
          </p:txBody>
        </p:sp>
      </p:grpSp>
      <p:pic>
        <p:nvPicPr>
          <p:cNvPr id="9" name="図 8">
            <a:extLst>
              <a:ext uri="{FF2B5EF4-FFF2-40B4-BE49-F238E27FC236}">
                <a16:creationId xmlns:a16="http://schemas.microsoft.com/office/drawing/2014/main" id="{78A02DAA-6677-0440-8D7B-18CCE1D99C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2624" y="107802"/>
            <a:ext cx="1090465" cy="1847439"/>
          </a:xfrm>
          <a:prstGeom prst="rect">
            <a:avLst/>
          </a:prstGeom>
        </p:spPr>
      </p:pic>
      <p:sp>
        <p:nvSpPr>
          <p:cNvPr id="11" name="四角形: 角を丸くする 71">
            <a:extLst>
              <a:ext uri="{FF2B5EF4-FFF2-40B4-BE49-F238E27FC236}">
                <a16:creationId xmlns:a16="http://schemas.microsoft.com/office/drawing/2014/main" id="{A31EF138-244F-3B4C-AB97-D1379B7BA75C}"/>
              </a:ext>
            </a:extLst>
          </p:cNvPr>
          <p:cNvSpPr/>
          <p:nvPr/>
        </p:nvSpPr>
        <p:spPr>
          <a:xfrm>
            <a:off x="5327373" y="4363278"/>
            <a:ext cx="705679" cy="337931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grpSp>
        <p:nvGrpSpPr>
          <p:cNvPr id="12" name="グループ化 11">
            <a:extLst>
              <a:ext uri="{FF2B5EF4-FFF2-40B4-BE49-F238E27FC236}">
                <a16:creationId xmlns:a16="http://schemas.microsoft.com/office/drawing/2014/main" id="{225204E6-51AF-1E4E-BF28-D205BC1C204A}"/>
              </a:ext>
            </a:extLst>
          </p:cNvPr>
          <p:cNvGrpSpPr/>
          <p:nvPr/>
        </p:nvGrpSpPr>
        <p:grpSpPr>
          <a:xfrm>
            <a:off x="5680212" y="3582292"/>
            <a:ext cx="1235316" cy="545432"/>
            <a:chOff x="6270202" y="2729786"/>
            <a:chExt cx="2116438" cy="545432"/>
          </a:xfrm>
        </p:grpSpPr>
        <p:grpSp>
          <p:nvGrpSpPr>
            <p:cNvPr id="13" name="グループ化 12">
              <a:extLst>
                <a:ext uri="{FF2B5EF4-FFF2-40B4-BE49-F238E27FC236}">
                  <a16:creationId xmlns:a16="http://schemas.microsoft.com/office/drawing/2014/main" id="{D44DE03E-53A9-F54F-A6F0-5D14529DB220}"/>
                </a:ext>
              </a:extLst>
            </p:cNvPr>
            <p:cNvGrpSpPr/>
            <p:nvPr/>
          </p:nvGrpSpPr>
          <p:grpSpPr>
            <a:xfrm>
              <a:off x="6270202" y="2729786"/>
              <a:ext cx="2116438" cy="545432"/>
              <a:chOff x="2991639" y="705694"/>
              <a:chExt cx="8170144" cy="545432"/>
            </a:xfrm>
          </p:grpSpPr>
          <p:sp>
            <p:nvSpPr>
              <p:cNvPr id="15" name="吹き出し: 角を丸めた四角形 19">
                <a:extLst>
                  <a:ext uri="{FF2B5EF4-FFF2-40B4-BE49-F238E27FC236}">
                    <a16:creationId xmlns:a16="http://schemas.microsoft.com/office/drawing/2014/main" id="{EDCA2FB9-4821-6C40-93DB-004CD8872191}"/>
                  </a:ext>
                </a:extLst>
              </p:cNvPr>
              <p:cNvSpPr/>
              <p:nvPr/>
            </p:nvSpPr>
            <p:spPr>
              <a:xfrm>
                <a:off x="2991639" y="727905"/>
                <a:ext cx="8170144" cy="523221"/>
              </a:xfrm>
              <a:prstGeom prst="wedgeRoundRectCallout">
                <a:avLst>
                  <a:gd name="adj1" fmla="val -34697"/>
                  <a:gd name="adj2" fmla="val 72986"/>
                  <a:gd name="adj3" fmla="val 16667"/>
                </a:avLst>
              </a:prstGeom>
              <a:solidFill>
                <a:schemeClr val="bg1"/>
              </a:solidFill>
              <a:ln w="190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6" name="テキスト ボックス 15">
                <a:extLst>
                  <a:ext uri="{FF2B5EF4-FFF2-40B4-BE49-F238E27FC236}">
                    <a16:creationId xmlns:a16="http://schemas.microsoft.com/office/drawing/2014/main" id="{05AF380E-0EF3-3A40-B9B5-468E3CBC2A45}"/>
                  </a:ext>
                </a:extLst>
              </p:cNvPr>
              <p:cNvSpPr txBox="1"/>
              <p:nvPr/>
            </p:nvSpPr>
            <p:spPr>
              <a:xfrm>
                <a:off x="3108993" y="705694"/>
                <a:ext cx="391668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endParaRPr kumimoji="1" lang="en-US" altLang="ja-JP" sz="1600" dirty="0"/>
              </a:p>
            </p:txBody>
          </p:sp>
        </p:grpSp>
        <p:sp>
          <p:nvSpPr>
            <p:cNvPr id="14" name="テキスト ボックス 13">
              <a:extLst>
                <a:ext uri="{FF2B5EF4-FFF2-40B4-BE49-F238E27FC236}">
                  <a16:creationId xmlns:a16="http://schemas.microsoft.com/office/drawing/2014/main" id="{6FF967CB-E1EC-E042-B4F8-3AAA7FEBB8A6}"/>
                </a:ext>
              </a:extLst>
            </p:cNvPr>
            <p:cNvSpPr txBox="1"/>
            <p:nvPr/>
          </p:nvSpPr>
          <p:spPr>
            <a:xfrm>
              <a:off x="6339432" y="2883674"/>
              <a:ext cx="1951535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ja-JP" altLang="en-US" sz="1800">
                  <a:latin typeface="Meiryo" panose="020B0604030504040204" pitchFamily="34" charset="-128"/>
                  <a:ea typeface="Meiryo" panose="020B0604030504040204" pitchFamily="34" charset="-128"/>
                </a:rPr>
                <a:t>クリック</a:t>
              </a:r>
              <a:endParaRPr lang="ja-JP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69516452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>
            <a:extLst>
              <a:ext uri="{FF2B5EF4-FFF2-40B4-BE49-F238E27FC236}">
                <a16:creationId xmlns:a16="http://schemas.microsoft.com/office/drawing/2014/main" id="{3EB132CD-30B1-B84F-98E7-C9CABED0EE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38887" y="256309"/>
            <a:ext cx="1062095" cy="1692565"/>
          </a:xfrm>
          <a:prstGeom prst="rect">
            <a:avLst/>
          </a:prstGeom>
        </p:spPr>
      </p:pic>
      <p:grpSp>
        <p:nvGrpSpPr>
          <p:cNvPr id="8" name="グループ化 7">
            <a:extLst>
              <a:ext uri="{FF2B5EF4-FFF2-40B4-BE49-F238E27FC236}">
                <a16:creationId xmlns:a16="http://schemas.microsoft.com/office/drawing/2014/main" id="{120BD931-D437-F346-8C8A-0B637C30980E}"/>
              </a:ext>
            </a:extLst>
          </p:cNvPr>
          <p:cNvGrpSpPr/>
          <p:nvPr/>
        </p:nvGrpSpPr>
        <p:grpSpPr>
          <a:xfrm>
            <a:off x="1843018" y="571780"/>
            <a:ext cx="4415747" cy="1255305"/>
            <a:chOff x="2473693" y="919958"/>
            <a:chExt cx="3104850" cy="4574470"/>
          </a:xfrm>
        </p:grpSpPr>
        <p:grpSp>
          <p:nvGrpSpPr>
            <p:cNvPr id="9" name="グループ化 8">
              <a:extLst>
                <a:ext uri="{FF2B5EF4-FFF2-40B4-BE49-F238E27FC236}">
                  <a16:creationId xmlns:a16="http://schemas.microsoft.com/office/drawing/2014/main" id="{96582CA1-223A-EA4C-BE98-0BC4CBB8006A}"/>
                </a:ext>
              </a:extLst>
            </p:cNvPr>
            <p:cNvGrpSpPr/>
            <p:nvPr/>
          </p:nvGrpSpPr>
          <p:grpSpPr>
            <a:xfrm>
              <a:off x="2473693" y="983888"/>
              <a:ext cx="3104850" cy="4510540"/>
              <a:chOff x="3108993" y="705694"/>
              <a:chExt cx="3708925" cy="4510540"/>
            </a:xfrm>
          </p:grpSpPr>
          <p:sp>
            <p:nvSpPr>
              <p:cNvPr id="11" name="吹き出し: 角を丸めた四角形 19">
                <a:extLst>
                  <a:ext uri="{FF2B5EF4-FFF2-40B4-BE49-F238E27FC236}">
                    <a16:creationId xmlns:a16="http://schemas.microsoft.com/office/drawing/2014/main" id="{CE4E89B6-D209-544A-BD26-2EF84AF6ABFC}"/>
                  </a:ext>
                </a:extLst>
              </p:cNvPr>
              <p:cNvSpPr/>
              <p:nvPr/>
            </p:nvSpPr>
            <p:spPr>
              <a:xfrm>
                <a:off x="3108993" y="727904"/>
                <a:ext cx="3605996" cy="4488330"/>
              </a:xfrm>
              <a:prstGeom prst="wedgeRoundRectCallout">
                <a:avLst>
                  <a:gd name="adj1" fmla="val 53788"/>
                  <a:gd name="adj2" fmla="val 18302"/>
                  <a:gd name="adj3" fmla="val 16667"/>
                </a:avLst>
              </a:prstGeom>
              <a:solidFill>
                <a:schemeClr val="bg1"/>
              </a:solidFill>
              <a:ln w="190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2" name="テキスト ボックス 11">
                <a:extLst>
                  <a:ext uri="{FF2B5EF4-FFF2-40B4-BE49-F238E27FC236}">
                    <a16:creationId xmlns:a16="http://schemas.microsoft.com/office/drawing/2014/main" id="{1D786DA7-B89E-ED44-B9E1-8900A7458716}"/>
                  </a:ext>
                </a:extLst>
              </p:cNvPr>
              <p:cNvSpPr txBox="1"/>
              <p:nvPr/>
            </p:nvSpPr>
            <p:spPr>
              <a:xfrm>
                <a:off x="3108993" y="705694"/>
                <a:ext cx="3708925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endParaRPr kumimoji="1" lang="en-US" altLang="ja-JP" sz="1600" dirty="0">
                  <a:latin typeface="Meiryo" panose="020B0604030504040204" pitchFamily="34" charset="-128"/>
                  <a:ea typeface="Meiryo" panose="020B0604030504040204" pitchFamily="34" charset="-128"/>
                </a:endParaRPr>
              </a:p>
            </p:txBody>
          </p:sp>
        </p:grpSp>
        <p:sp>
          <p:nvSpPr>
            <p:cNvPr id="10" name="テキスト ボックス 9">
              <a:extLst>
                <a:ext uri="{FF2B5EF4-FFF2-40B4-BE49-F238E27FC236}">
                  <a16:creationId xmlns:a16="http://schemas.microsoft.com/office/drawing/2014/main" id="{2A7E9BA8-5392-6543-A423-5ACAC4A58FC4}"/>
                </a:ext>
              </a:extLst>
            </p:cNvPr>
            <p:cNvSpPr txBox="1"/>
            <p:nvPr/>
          </p:nvSpPr>
          <p:spPr>
            <a:xfrm>
              <a:off x="2473693" y="919958"/>
              <a:ext cx="3018685" cy="4121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>
                  <a:latin typeface="Meiryo" panose="020B0604030504040204" pitchFamily="34" charset="-128"/>
                </a:rPr>
                <a:t>次に「</a:t>
              </a:r>
              <a:r>
                <a:rPr kumimoji="1" lang="ja-JP" altLang="en-US" b="1">
                  <a:solidFill>
                    <a:schemeClr val="accent4"/>
                  </a:solidFill>
                  <a:latin typeface="Meiryo" panose="020B0604030504040204" pitchFamily="34" charset="-128"/>
                </a:rPr>
                <a:t>タイトル</a:t>
              </a:r>
              <a:r>
                <a:rPr kumimoji="1" lang="ja-JP" altLang="en-US">
                  <a:latin typeface="Meiryo" panose="020B0604030504040204" pitchFamily="34" charset="-128"/>
                </a:rPr>
                <a:t>」をクリックして、</a:t>
              </a:r>
              <a:endParaRPr kumimoji="1" lang="en-US" altLang="ja-JP" dirty="0">
                <a:latin typeface="Meiryo" panose="020B0604030504040204" pitchFamily="34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>
                  <a:latin typeface="Meiryo" panose="020B0604030504040204" pitchFamily="34" charset="-128"/>
                </a:rPr>
                <a:t>「デフォルト」の</a:t>
              </a:r>
              <a:r>
                <a:rPr kumimoji="1" lang="ja-JP" altLang="en-US" b="1">
                  <a:solidFill>
                    <a:schemeClr val="accent4"/>
                  </a:solidFill>
                  <a:latin typeface="Meiryo" panose="020B0604030504040204" pitchFamily="34" charset="-128"/>
                </a:rPr>
                <a:t>搭載素材</a:t>
              </a:r>
              <a:r>
                <a:rPr kumimoji="1" lang="ja-JP" altLang="en-US">
                  <a:latin typeface="Meiryo" panose="020B0604030504040204" pitchFamily="34" charset="-128"/>
                </a:rPr>
                <a:t>を開こう！</a:t>
              </a:r>
              <a:endParaRPr kumimoji="1" lang="en-US" altLang="ja-JP" dirty="0">
                <a:latin typeface="Meiryo" panose="020B0604030504040204" pitchFamily="34" charset="-128"/>
              </a:endParaRPr>
            </a:p>
          </p:txBody>
        </p:sp>
      </p:grpSp>
      <p:pic>
        <p:nvPicPr>
          <p:cNvPr id="3" name="図 2">
            <a:extLst>
              <a:ext uri="{FF2B5EF4-FFF2-40B4-BE49-F238E27FC236}">
                <a16:creationId xmlns:a16="http://schemas.microsoft.com/office/drawing/2014/main" id="{95083B91-79DB-A84D-AC3F-9DFF0C5971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2148" y="2170730"/>
            <a:ext cx="6579704" cy="4115490"/>
          </a:xfrm>
          <a:prstGeom prst="rect">
            <a:avLst/>
          </a:prstGeom>
        </p:spPr>
      </p:pic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2DC9DB5C-8294-5C4E-A890-55426231A6F0}"/>
              </a:ext>
            </a:extLst>
          </p:cNvPr>
          <p:cNvSpPr txBox="1"/>
          <p:nvPr/>
        </p:nvSpPr>
        <p:spPr>
          <a:xfrm>
            <a:off x="3704925" y="1176703"/>
            <a:ext cx="108234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solidFill>
                  <a:schemeClr val="accent4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とうさいそざい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14D2549D-63ED-2E42-BF0C-F889A50BB0F7}"/>
              </a:ext>
            </a:extLst>
          </p:cNvPr>
          <p:cNvSpPr txBox="1"/>
          <p:nvPr/>
        </p:nvSpPr>
        <p:spPr>
          <a:xfrm>
            <a:off x="1843018" y="606609"/>
            <a:ext cx="44114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つぎ</a:t>
            </a: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FDF2033B-0B80-8D4C-A637-8563FBFC1CCF}"/>
              </a:ext>
            </a:extLst>
          </p:cNvPr>
          <p:cNvSpPr txBox="1"/>
          <p:nvPr/>
        </p:nvSpPr>
        <p:spPr>
          <a:xfrm>
            <a:off x="4787273" y="1176703"/>
            <a:ext cx="44114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ひら</a:t>
            </a:r>
          </a:p>
        </p:txBody>
      </p:sp>
      <p:sp>
        <p:nvSpPr>
          <p:cNvPr id="16" name="四角形: 角を丸くする 71">
            <a:extLst>
              <a:ext uri="{FF2B5EF4-FFF2-40B4-BE49-F238E27FC236}">
                <a16:creationId xmlns:a16="http://schemas.microsoft.com/office/drawing/2014/main" id="{660D2C03-2EC7-E948-B3B2-8FCAA37E9458}"/>
              </a:ext>
            </a:extLst>
          </p:cNvPr>
          <p:cNvSpPr/>
          <p:nvPr/>
        </p:nvSpPr>
        <p:spPr>
          <a:xfrm>
            <a:off x="2922103" y="2192917"/>
            <a:ext cx="487019" cy="525720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sp>
        <p:nvSpPr>
          <p:cNvPr id="17" name="四角形: 角を丸くする 71">
            <a:extLst>
              <a:ext uri="{FF2B5EF4-FFF2-40B4-BE49-F238E27FC236}">
                <a16:creationId xmlns:a16="http://schemas.microsoft.com/office/drawing/2014/main" id="{9887D240-A120-CE49-8DF5-95CA7D171422}"/>
              </a:ext>
            </a:extLst>
          </p:cNvPr>
          <p:cNvSpPr/>
          <p:nvPr/>
        </p:nvSpPr>
        <p:spPr>
          <a:xfrm>
            <a:off x="1578485" y="2669598"/>
            <a:ext cx="705679" cy="337931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sp>
        <p:nvSpPr>
          <p:cNvPr id="18" name="四角形: 角を丸くする 71">
            <a:extLst>
              <a:ext uri="{FF2B5EF4-FFF2-40B4-BE49-F238E27FC236}">
                <a16:creationId xmlns:a16="http://schemas.microsoft.com/office/drawing/2014/main" id="{42F3F6EC-5E16-EA4C-B9E3-35FA8C20ADE7}"/>
              </a:ext>
            </a:extLst>
          </p:cNvPr>
          <p:cNvSpPr/>
          <p:nvPr/>
        </p:nvSpPr>
        <p:spPr>
          <a:xfrm>
            <a:off x="1282148" y="3229386"/>
            <a:ext cx="1987826" cy="277012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grpSp>
        <p:nvGrpSpPr>
          <p:cNvPr id="24" name="グループ化 23">
            <a:extLst>
              <a:ext uri="{FF2B5EF4-FFF2-40B4-BE49-F238E27FC236}">
                <a16:creationId xmlns:a16="http://schemas.microsoft.com/office/drawing/2014/main" id="{F5A7EC58-DAFB-9442-82D7-7A25A18E496E}"/>
              </a:ext>
            </a:extLst>
          </p:cNvPr>
          <p:cNvGrpSpPr/>
          <p:nvPr/>
        </p:nvGrpSpPr>
        <p:grpSpPr>
          <a:xfrm>
            <a:off x="532117" y="3708376"/>
            <a:ext cx="1310901" cy="795213"/>
            <a:chOff x="6270202" y="2729786"/>
            <a:chExt cx="1044998" cy="795213"/>
          </a:xfrm>
        </p:grpSpPr>
        <p:grpSp>
          <p:nvGrpSpPr>
            <p:cNvPr id="25" name="グループ化 24">
              <a:extLst>
                <a:ext uri="{FF2B5EF4-FFF2-40B4-BE49-F238E27FC236}">
                  <a16:creationId xmlns:a16="http://schemas.microsoft.com/office/drawing/2014/main" id="{7645FF2B-BD87-1540-9266-468F03D2A15D}"/>
                </a:ext>
              </a:extLst>
            </p:cNvPr>
            <p:cNvGrpSpPr/>
            <p:nvPr/>
          </p:nvGrpSpPr>
          <p:grpSpPr>
            <a:xfrm>
              <a:off x="6270202" y="2729786"/>
              <a:ext cx="1044998" cy="564742"/>
              <a:chOff x="2991639" y="705694"/>
              <a:chExt cx="4034034" cy="564742"/>
            </a:xfrm>
          </p:grpSpPr>
          <p:sp>
            <p:nvSpPr>
              <p:cNvPr id="27" name="吹き出し: 角を丸めた四角形 19">
                <a:extLst>
                  <a:ext uri="{FF2B5EF4-FFF2-40B4-BE49-F238E27FC236}">
                    <a16:creationId xmlns:a16="http://schemas.microsoft.com/office/drawing/2014/main" id="{AA7CDA72-D116-4A49-A917-E3ADD6DDEB66}"/>
                  </a:ext>
                </a:extLst>
              </p:cNvPr>
              <p:cNvSpPr/>
              <p:nvPr/>
            </p:nvSpPr>
            <p:spPr>
              <a:xfrm>
                <a:off x="2991639" y="727905"/>
                <a:ext cx="3723350" cy="542531"/>
              </a:xfrm>
              <a:prstGeom prst="wedgeRoundRectCallout">
                <a:avLst>
                  <a:gd name="adj1" fmla="val 31420"/>
                  <a:gd name="adj2" fmla="val -69098"/>
                  <a:gd name="adj3" fmla="val 16667"/>
                </a:avLst>
              </a:prstGeom>
              <a:solidFill>
                <a:schemeClr val="bg1"/>
              </a:solidFill>
              <a:ln w="190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  <a:latin typeface="Meiryo" panose="020B0604030504040204" pitchFamily="34" charset="-128"/>
                </a:endParaRPr>
              </a:p>
            </p:txBody>
          </p:sp>
          <p:sp>
            <p:nvSpPr>
              <p:cNvPr id="28" name="テキスト ボックス 27">
                <a:extLst>
                  <a:ext uri="{FF2B5EF4-FFF2-40B4-BE49-F238E27FC236}">
                    <a16:creationId xmlns:a16="http://schemas.microsoft.com/office/drawing/2014/main" id="{1A425397-48F9-564E-BBED-6FEDDE0B160F}"/>
                  </a:ext>
                </a:extLst>
              </p:cNvPr>
              <p:cNvSpPr txBox="1"/>
              <p:nvPr/>
            </p:nvSpPr>
            <p:spPr>
              <a:xfrm>
                <a:off x="3108993" y="705694"/>
                <a:ext cx="391668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endParaRPr kumimoji="1" lang="en-US" altLang="ja-JP" sz="1600" dirty="0">
                  <a:latin typeface="Meiryo" panose="020B0604030504040204" pitchFamily="34" charset="-128"/>
                </a:endParaRPr>
              </a:p>
            </p:txBody>
          </p:sp>
        </p:grpSp>
        <p:sp>
          <p:nvSpPr>
            <p:cNvPr id="26" name="テキスト ボックス 25">
              <a:extLst>
                <a:ext uri="{FF2B5EF4-FFF2-40B4-BE49-F238E27FC236}">
                  <a16:creationId xmlns:a16="http://schemas.microsoft.com/office/drawing/2014/main" id="{FDB898D8-2127-A84A-8626-5B2EDB48647F}"/>
                </a:ext>
              </a:extLst>
            </p:cNvPr>
            <p:cNvSpPr txBox="1"/>
            <p:nvPr/>
          </p:nvSpPr>
          <p:spPr>
            <a:xfrm>
              <a:off x="6294627" y="2878668"/>
              <a:ext cx="954059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ja-JP" altLang="en-US">
                  <a:latin typeface="Meiryo" panose="020B0604030504040204" pitchFamily="34" charset="-128"/>
                </a:rPr>
                <a:t>クリック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76051336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32091B9E-7D5F-A444-8684-5D5C8837F6E8}"/>
              </a:ext>
            </a:extLst>
          </p:cNvPr>
          <p:cNvSpPr txBox="1"/>
          <p:nvPr/>
        </p:nvSpPr>
        <p:spPr>
          <a:xfrm>
            <a:off x="2371704" y="281175"/>
            <a:ext cx="3934090" cy="12464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2000">
                <a:latin typeface="Meiryo" panose="020B0604030504040204" pitchFamily="34" charset="-128"/>
              </a:rPr>
              <a:t>「</a:t>
            </a:r>
            <a:r>
              <a:rPr kumimoji="1" lang="ja-JP" altLang="en-US" sz="2000" b="1">
                <a:solidFill>
                  <a:schemeClr val="accent4"/>
                </a:solidFill>
                <a:latin typeface="Meiryo" panose="020B0604030504040204" pitchFamily="34" charset="-128"/>
              </a:rPr>
              <a:t>タイトル</a:t>
            </a:r>
            <a:r>
              <a:rPr kumimoji="1" lang="en-US" altLang="ja-JP" sz="2000" b="1" dirty="0">
                <a:solidFill>
                  <a:schemeClr val="accent4"/>
                </a:solidFill>
                <a:latin typeface="Meiryo" panose="020B0604030504040204" pitchFamily="34" charset="-128"/>
              </a:rPr>
              <a:t>7</a:t>
            </a:r>
            <a:r>
              <a:rPr kumimoji="1" lang="ja-JP" altLang="en-US" sz="2000">
                <a:latin typeface="Meiryo" panose="020B0604030504040204" pitchFamily="34" charset="-128"/>
              </a:rPr>
              <a:t>」をタイムラインの</a:t>
            </a:r>
            <a:endParaRPr kumimoji="1" lang="en-US" altLang="ja-JP" sz="2000" dirty="0">
              <a:latin typeface="Meiryo" panose="020B0604030504040204" pitchFamily="34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sz="2000">
                <a:latin typeface="Meiryo" panose="020B0604030504040204" pitchFamily="34" charset="-128"/>
              </a:rPr>
              <a:t>画像の部分に載せます。</a:t>
            </a:r>
            <a:endParaRPr kumimoji="1" lang="en-US" altLang="ja-JP" sz="2000" dirty="0">
              <a:latin typeface="Meiryo" panose="020B0604030504040204" pitchFamily="34" charset="-128"/>
            </a:endParaRP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B4BE500B-6B9B-694A-9242-BB55226EAD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95867" y="1663122"/>
            <a:ext cx="6404863" cy="4938834"/>
          </a:xfrm>
          <a:prstGeom prst="rect">
            <a:avLst/>
          </a:prstGeom>
        </p:spPr>
      </p:pic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B882FB7F-F439-F94F-AEA2-DF05896A6EDA}"/>
              </a:ext>
            </a:extLst>
          </p:cNvPr>
          <p:cNvSpPr txBox="1"/>
          <p:nvPr/>
        </p:nvSpPr>
        <p:spPr>
          <a:xfrm>
            <a:off x="2371704" y="903413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がぞう</a:t>
            </a:r>
          </a:p>
        </p:txBody>
      </p:sp>
      <p:sp>
        <p:nvSpPr>
          <p:cNvPr id="10" name="四角形: 角を丸くする 71">
            <a:extLst>
              <a:ext uri="{FF2B5EF4-FFF2-40B4-BE49-F238E27FC236}">
                <a16:creationId xmlns:a16="http://schemas.microsoft.com/office/drawing/2014/main" id="{47C85D1C-78F6-F04B-AEB9-DD0FD6C6D3E6}"/>
              </a:ext>
            </a:extLst>
          </p:cNvPr>
          <p:cNvSpPr/>
          <p:nvPr/>
        </p:nvSpPr>
        <p:spPr>
          <a:xfrm>
            <a:off x="3766930" y="3087041"/>
            <a:ext cx="705679" cy="560620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2923C5B2-CAA6-6241-BB60-25430F81323A}"/>
              </a:ext>
            </a:extLst>
          </p:cNvPr>
          <p:cNvSpPr txBox="1"/>
          <p:nvPr/>
        </p:nvSpPr>
        <p:spPr>
          <a:xfrm>
            <a:off x="3185640" y="903413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ぶぶん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DB5E1172-FD5B-6046-A3B5-DAA491045D98}"/>
              </a:ext>
            </a:extLst>
          </p:cNvPr>
          <p:cNvSpPr txBox="1"/>
          <p:nvPr/>
        </p:nvSpPr>
        <p:spPr>
          <a:xfrm>
            <a:off x="3963316" y="903413"/>
            <a:ext cx="31290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の</a:t>
            </a:r>
          </a:p>
        </p:txBody>
      </p:sp>
      <p:cxnSp>
        <p:nvCxnSpPr>
          <p:cNvPr id="15" name="直線矢印コネクタ 14">
            <a:extLst>
              <a:ext uri="{FF2B5EF4-FFF2-40B4-BE49-F238E27FC236}">
                <a16:creationId xmlns:a16="http://schemas.microsoft.com/office/drawing/2014/main" id="{45131131-7B11-0448-94B3-E8E4274E4940}"/>
              </a:ext>
            </a:extLst>
          </p:cNvPr>
          <p:cNvCxnSpPr>
            <a:cxnSpLocks/>
          </p:cNvCxnSpPr>
          <p:nvPr/>
        </p:nvCxnSpPr>
        <p:spPr>
          <a:xfrm>
            <a:off x="4056533" y="3647661"/>
            <a:ext cx="883215" cy="1547217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四角形: 角を丸くする 71">
            <a:extLst>
              <a:ext uri="{FF2B5EF4-FFF2-40B4-BE49-F238E27FC236}">
                <a16:creationId xmlns:a16="http://schemas.microsoft.com/office/drawing/2014/main" id="{9779C721-7E2D-244A-A004-B408A06E26C8}"/>
              </a:ext>
            </a:extLst>
          </p:cNvPr>
          <p:cNvSpPr/>
          <p:nvPr/>
        </p:nvSpPr>
        <p:spPr>
          <a:xfrm>
            <a:off x="4145300" y="5165060"/>
            <a:ext cx="2076596" cy="560620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9178618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32091B9E-7D5F-A444-8684-5D5C8837F6E8}"/>
              </a:ext>
            </a:extLst>
          </p:cNvPr>
          <p:cNvSpPr txBox="1"/>
          <p:nvPr/>
        </p:nvSpPr>
        <p:spPr>
          <a:xfrm>
            <a:off x="1674852" y="137620"/>
            <a:ext cx="4801314" cy="18620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2000">
                <a:latin typeface="Meiryo" panose="020B0604030504040204" pitchFamily="34" charset="-128"/>
              </a:rPr>
              <a:t>タイムラインにタイトルをのせたら、</a:t>
            </a:r>
            <a:endParaRPr kumimoji="1" lang="en-US" altLang="ja-JP" sz="2000" dirty="0">
              <a:latin typeface="Meiryo" panose="020B0604030504040204" pitchFamily="34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sz="2000">
                <a:latin typeface="Meiryo" panose="020B0604030504040204" pitchFamily="34" charset="-128"/>
              </a:rPr>
              <a:t>タイトルの端をフェードアウトの左側の</a:t>
            </a:r>
            <a:endParaRPr kumimoji="1" lang="en-US" altLang="ja-JP" sz="2000" dirty="0">
              <a:latin typeface="Meiryo" panose="020B0604030504040204" pitchFamily="34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sz="2000">
                <a:latin typeface="Meiryo" panose="020B0604030504040204" pitchFamily="34" charset="-128"/>
              </a:rPr>
              <a:t>白い丸のあたりまで伸ばします。　</a:t>
            </a:r>
            <a:endParaRPr kumimoji="1" lang="en-US" altLang="ja-JP" sz="2000" dirty="0">
              <a:latin typeface="Meiryo" panose="020B0604030504040204" pitchFamily="34" charset="-128"/>
            </a:endParaRP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7C152A3F-FAA7-8347-8292-E23AF337B0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2961" y="2278018"/>
            <a:ext cx="8478078" cy="3447387"/>
          </a:xfrm>
          <a:prstGeom prst="rect">
            <a:avLst/>
          </a:prstGeom>
        </p:spPr>
      </p:pic>
      <p:cxnSp>
        <p:nvCxnSpPr>
          <p:cNvPr id="7" name="直線コネクタ 6">
            <a:extLst>
              <a:ext uri="{FF2B5EF4-FFF2-40B4-BE49-F238E27FC236}">
                <a16:creationId xmlns:a16="http://schemas.microsoft.com/office/drawing/2014/main" id="{C7C2093B-8211-8F40-9CF7-0F69B13234BE}"/>
              </a:ext>
            </a:extLst>
          </p:cNvPr>
          <p:cNvCxnSpPr>
            <a:cxnSpLocks/>
          </p:cNvCxnSpPr>
          <p:nvPr/>
        </p:nvCxnSpPr>
        <p:spPr>
          <a:xfrm>
            <a:off x="7245627" y="2758150"/>
            <a:ext cx="0" cy="2967255"/>
          </a:xfrm>
          <a:prstGeom prst="line">
            <a:avLst/>
          </a:prstGeom>
          <a:ln w="8890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右矢印 10">
            <a:extLst>
              <a:ext uri="{FF2B5EF4-FFF2-40B4-BE49-F238E27FC236}">
                <a16:creationId xmlns:a16="http://schemas.microsoft.com/office/drawing/2014/main" id="{C1B01844-1919-6A44-8FE3-3020222A4BB4}"/>
              </a:ext>
            </a:extLst>
          </p:cNvPr>
          <p:cNvSpPr/>
          <p:nvPr/>
        </p:nvSpPr>
        <p:spPr>
          <a:xfrm>
            <a:off x="3846451" y="2753005"/>
            <a:ext cx="3399164" cy="675995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6A5FBFAE-0557-A845-B956-16241FE15BFB}"/>
              </a:ext>
            </a:extLst>
          </p:cNvPr>
          <p:cNvSpPr txBox="1"/>
          <p:nvPr/>
        </p:nvSpPr>
        <p:spPr>
          <a:xfrm>
            <a:off x="2958113" y="822423"/>
            <a:ext cx="44114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はし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86E73642-D141-C348-BF0A-CAAE474CB6FE}"/>
              </a:ext>
            </a:extLst>
          </p:cNvPr>
          <p:cNvSpPr txBox="1"/>
          <p:nvPr/>
        </p:nvSpPr>
        <p:spPr>
          <a:xfrm>
            <a:off x="5546033" y="822423"/>
            <a:ext cx="82586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ひだりがわ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EEB0FEE9-6363-644B-B178-80012B697899}"/>
              </a:ext>
            </a:extLst>
          </p:cNvPr>
          <p:cNvSpPr txBox="1"/>
          <p:nvPr/>
        </p:nvSpPr>
        <p:spPr>
          <a:xfrm>
            <a:off x="1674852" y="1430187"/>
            <a:ext cx="44114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しろ</a:t>
            </a: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FF29EF6F-DDE6-884E-BA36-8CD0D1DE2DEF}"/>
              </a:ext>
            </a:extLst>
          </p:cNvPr>
          <p:cNvSpPr txBox="1"/>
          <p:nvPr/>
        </p:nvSpPr>
        <p:spPr>
          <a:xfrm>
            <a:off x="2196828" y="1430187"/>
            <a:ext cx="44114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まる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8A87FBD7-90F2-2044-9229-2226908D1F34}"/>
              </a:ext>
            </a:extLst>
          </p:cNvPr>
          <p:cNvSpPr txBox="1"/>
          <p:nvPr/>
        </p:nvSpPr>
        <p:spPr>
          <a:xfrm>
            <a:off x="4026279" y="1430187"/>
            <a:ext cx="31290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の</a:t>
            </a:r>
          </a:p>
        </p:txBody>
      </p:sp>
      <p:sp>
        <p:nvSpPr>
          <p:cNvPr id="17" name="四角形: 角を丸くする 71">
            <a:extLst>
              <a:ext uri="{FF2B5EF4-FFF2-40B4-BE49-F238E27FC236}">
                <a16:creationId xmlns:a16="http://schemas.microsoft.com/office/drawing/2014/main" id="{30F30AC0-5F5F-0E4C-807A-805F680E7BD9}"/>
              </a:ext>
            </a:extLst>
          </p:cNvPr>
          <p:cNvSpPr/>
          <p:nvPr/>
        </p:nvSpPr>
        <p:spPr>
          <a:xfrm>
            <a:off x="7056783" y="4241777"/>
            <a:ext cx="437322" cy="560620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888571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 9">
            <a:extLst>
              <a:ext uri="{FF2B5EF4-FFF2-40B4-BE49-F238E27FC236}">
                <a16:creationId xmlns:a16="http://schemas.microsoft.com/office/drawing/2014/main" id="{E4261835-A2C2-344E-BCD6-935CF65AC2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3187" y="2517176"/>
            <a:ext cx="7026965" cy="3856022"/>
          </a:xfrm>
          <a:prstGeom prst="rect">
            <a:avLst/>
          </a:prstGeom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32091B9E-7D5F-A444-8684-5D5C8837F6E8}"/>
              </a:ext>
            </a:extLst>
          </p:cNvPr>
          <p:cNvSpPr txBox="1"/>
          <p:nvPr/>
        </p:nvSpPr>
        <p:spPr>
          <a:xfrm>
            <a:off x="1446252" y="137619"/>
            <a:ext cx="6083717" cy="12464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2000">
                <a:latin typeface="Meiryo" panose="020B0604030504040204" pitchFamily="34" charset="-128"/>
              </a:rPr>
              <a:t>タイトルをタイムライン上でダブルクリックすると</a:t>
            </a:r>
            <a:endParaRPr kumimoji="1" lang="en-US" altLang="ja-JP" sz="2000" dirty="0">
              <a:latin typeface="Meiryo" panose="020B0604030504040204" pitchFamily="34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sz="2000">
                <a:latin typeface="Meiryo" panose="020B0604030504040204" pitchFamily="34" charset="-128"/>
              </a:rPr>
              <a:t>画像のような画面が表示されます。</a:t>
            </a:r>
            <a:endParaRPr kumimoji="1" lang="en-US" altLang="ja-JP" sz="2000" dirty="0">
              <a:latin typeface="Meiryo" panose="020B0604030504040204" pitchFamily="34" charset="-128"/>
            </a:endParaRPr>
          </a:p>
        </p:txBody>
      </p:sp>
      <p:grpSp>
        <p:nvGrpSpPr>
          <p:cNvPr id="5" name="グループ化 4">
            <a:extLst>
              <a:ext uri="{FF2B5EF4-FFF2-40B4-BE49-F238E27FC236}">
                <a16:creationId xmlns:a16="http://schemas.microsoft.com/office/drawing/2014/main" id="{1E5B8941-7B70-3442-A87E-CE8A0D5EAC03}"/>
              </a:ext>
            </a:extLst>
          </p:cNvPr>
          <p:cNvGrpSpPr/>
          <p:nvPr/>
        </p:nvGrpSpPr>
        <p:grpSpPr>
          <a:xfrm>
            <a:off x="3957399" y="1640422"/>
            <a:ext cx="3457191" cy="1015663"/>
            <a:chOff x="1577632" y="4600511"/>
            <a:chExt cx="10170684" cy="4073664"/>
          </a:xfrm>
        </p:grpSpPr>
        <p:sp>
          <p:nvSpPr>
            <p:cNvPr id="7" name="吹き出し: 角を丸めた四角形 60">
              <a:extLst>
                <a:ext uri="{FF2B5EF4-FFF2-40B4-BE49-F238E27FC236}">
                  <a16:creationId xmlns:a16="http://schemas.microsoft.com/office/drawing/2014/main" id="{DEA2638D-F08B-B44B-9C0E-376F154C13B8}"/>
                </a:ext>
              </a:extLst>
            </p:cNvPr>
            <p:cNvSpPr/>
            <p:nvPr/>
          </p:nvSpPr>
          <p:spPr>
            <a:xfrm>
              <a:off x="1577632" y="4643612"/>
              <a:ext cx="10170680" cy="2633647"/>
            </a:xfrm>
            <a:prstGeom prst="wedgeRoundRectCallout">
              <a:avLst>
                <a:gd name="adj1" fmla="val -53983"/>
                <a:gd name="adj2" fmla="val -5138"/>
                <a:gd name="adj3" fmla="val 16667"/>
              </a:avLst>
            </a:prstGeom>
            <a:solidFill>
              <a:schemeClr val="bg1"/>
            </a:solidFill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  <a:latin typeface="Meiryo" panose="020B0604030504040204" pitchFamily="34" charset="-128"/>
              </a:endParaRPr>
            </a:p>
          </p:txBody>
        </p:sp>
        <p:sp>
          <p:nvSpPr>
            <p:cNvPr id="8" name="テキスト ボックス 7">
              <a:extLst>
                <a:ext uri="{FF2B5EF4-FFF2-40B4-BE49-F238E27FC236}">
                  <a16:creationId xmlns:a16="http://schemas.microsoft.com/office/drawing/2014/main" id="{5B421E2E-C93F-9448-8632-C8A563A0FC42}"/>
                </a:ext>
              </a:extLst>
            </p:cNvPr>
            <p:cNvSpPr txBox="1"/>
            <p:nvPr/>
          </p:nvSpPr>
          <p:spPr>
            <a:xfrm>
              <a:off x="1577636" y="4600511"/>
              <a:ext cx="10170680" cy="4073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1600">
                  <a:latin typeface="Meiryo" panose="020B0604030504040204" pitchFamily="34" charset="-128"/>
                </a:rPr>
                <a:t>テキストの内容を変えていくよ。</a:t>
              </a:r>
              <a:endParaRPr kumimoji="1" lang="en-US" altLang="ja-JP" sz="1600" dirty="0">
                <a:latin typeface="Meiryo" panose="020B0604030504040204" pitchFamily="34" charset="-128"/>
              </a:endParaRPr>
            </a:p>
          </p:txBody>
        </p:sp>
      </p:grpSp>
      <p:grpSp>
        <p:nvGrpSpPr>
          <p:cNvPr id="11" name="グループ化 10">
            <a:extLst>
              <a:ext uri="{FF2B5EF4-FFF2-40B4-BE49-F238E27FC236}">
                <a16:creationId xmlns:a16="http://schemas.microsoft.com/office/drawing/2014/main" id="{4594CAA8-72D9-CF43-9143-4A5E1F6C476E}"/>
              </a:ext>
            </a:extLst>
          </p:cNvPr>
          <p:cNvGrpSpPr/>
          <p:nvPr/>
        </p:nvGrpSpPr>
        <p:grpSpPr>
          <a:xfrm>
            <a:off x="4571999" y="4642090"/>
            <a:ext cx="2088344" cy="1061709"/>
            <a:chOff x="6270202" y="2729786"/>
            <a:chExt cx="1044998" cy="1061709"/>
          </a:xfrm>
        </p:grpSpPr>
        <p:grpSp>
          <p:nvGrpSpPr>
            <p:cNvPr id="12" name="グループ化 11">
              <a:extLst>
                <a:ext uri="{FF2B5EF4-FFF2-40B4-BE49-F238E27FC236}">
                  <a16:creationId xmlns:a16="http://schemas.microsoft.com/office/drawing/2014/main" id="{652713EB-02AD-0B4E-84BF-C2CD8739D0A2}"/>
                </a:ext>
              </a:extLst>
            </p:cNvPr>
            <p:cNvGrpSpPr/>
            <p:nvPr/>
          </p:nvGrpSpPr>
          <p:grpSpPr>
            <a:xfrm>
              <a:off x="6270202" y="2729786"/>
              <a:ext cx="1044998" cy="564742"/>
              <a:chOff x="2991639" y="705694"/>
              <a:chExt cx="4034034" cy="564742"/>
            </a:xfrm>
          </p:grpSpPr>
          <p:sp>
            <p:nvSpPr>
              <p:cNvPr id="15" name="吹き出し: 角を丸めた四角形 19">
                <a:extLst>
                  <a:ext uri="{FF2B5EF4-FFF2-40B4-BE49-F238E27FC236}">
                    <a16:creationId xmlns:a16="http://schemas.microsoft.com/office/drawing/2014/main" id="{59BA7176-BAA7-B044-9A68-E47F0D77F27D}"/>
                  </a:ext>
                </a:extLst>
              </p:cNvPr>
              <p:cNvSpPr/>
              <p:nvPr/>
            </p:nvSpPr>
            <p:spPr>
              <a:xfrm>
                <a:off x="2991639" y="727905"/>
                <a:ext cx="3723350" cy="542531"/>
              </a:xfrm>
              <a:prstGeom prst="wedgeRoundRectCallout">
                <a:avLst>
                  <a:gd name="adj1" fmla="val -45961"/>
                  <a:gd name="adj2" fmla="val 95781"/>
                  <a:gd name="adj3" fmla="val 16667"/>
                </a:avLst>
              </a:prstGeom>
              <a:solidFill>
                <a:schemeClr val="bg1"/>
              </a:solidFill>
              <a:ln w="190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6" name="テキスト ボックス 15">
                <a:extLst>
                  <a:ext uri="{FF2B5EF4-FFF2-40B4-BE49-F238E27FC236}">
                    <a16:creationId xmlns:a16="http://schemas.microsoft.com/office/drawing/2014/main" id="{48906B81-9BA6-8245-8AFC-320D754115E5}"/>
                  </a:ext>
                </a:extLst>
              </p:cNvPr>
              <p:cNvSpPr txBox="1"/>
              <p:nvPr/>
            </p:nvSpPr>
            <p:spPr>
              <a:xfrm>
                <a:off x="3108993" y="705694"/>
                <a:ext cx="391668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endParaRPr kumimoji="1" lang="en-US" altLang="ja-JP" sz="1600" dirty="0"/>
              </a:p>
            </p:txBody>
          </p:sp>
        </p:grpSp>
        <p:sp>
          <p:nvSpPr>
            <p:cNvPr id="13" name="テキスト ボックス 12">
              <a:extLst>
                <a:ext uri="{FF2B5EF4-FFF2-40B4-BE49-F238E27FC236}">
                  <a16:creationId xmlns:a16="http://schemas.microsoft.com/office/drawing/2014/main" id="{320B3EE3-E455-4B4D-B659-308A92679F36}"/>
                </a:ext>
              </a:extLst>
            </p:cNvPr>
            <p:cNvSpPr txBox="1"/>
            <p:nvPr/>
          </p:nvSpPr>
          <p:spPr>
            <a:xfrm>
              <a:off x="6300602" y="2868165"/>
              <a:ext cx="954059" cy="92333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ja-JP" altLang="en-US" sz="1800">
                  <a:latin typeface="Meiryo" panose="020B0604030504040204" pitchFamily="34" charset="-128"/>
                  <a:ea typeface="Meiryo" panose="020B0604030504040204" pitchFamily="34" charset="-128"/>
                </a:rPr>
                <a:t>ダブルクリック</a:t>
              </a:r>
              <a:endParaRPr lang="ja-JP" altLang="en-US"/>
            </a:p>
          </p:txBody>
        </p:sp>
      </p:grpSp>
      <p:sp>
        <p:nvSpPr>
          <p:cNvPr id="17" name="四角形: 角を丸くする 71">
            <a:extLst>
              <a:ext uri="{FF2B5EF4-FFF2-40B4-BE49-F238E27FC236}">
                <a16:creationId xmlns:a16="http://schemas.microsoft.com/office/drawing/2014/main" id="{2E729B19-FD35-B149-BD95-DDA2DF74A6B9}"/>
              </a:ext>
            </a:extLst>
          </p:cNvPr>
          <p:cNvSpPr/>
          <p:nvPr/>
        </p:nvSpPr>
        <p:spPr>
          <a:xfrm>
            <a:off x="3191959" y="5416208"/>
            <a:ext cx="2125475" cy="403759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D40AD17F-11F9-A744-8B90-1E84CE089B71}"/>
              </a:ext>
            </a:extLst>
          </p:cNvPr>
          <p:cNvSpPr txBox="1"/>
          <p:nvPr/>
        </p:nvSpPr>
        <p:spPr>
          <a:xfrm>
            <a:off x="1565238" y="801032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がぞう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05135471-1CB4-E045-ACC5-462E54EC9F0C}"/>
              </a:ext>
            </a:extLst>
          </p:cNvPr>
          <p:cNvSpPr txBox="1"/>
          <p:nvPr/>
        </p:nvSpPr>
        <p:spPr>
          <a:xfrm>
            <a:off x="3069255" y="801032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がめん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A44662C0-A285-AE49-A6E9-1725BAD3C8FA}"/>
              </a:ext>
            </a:extLst>
          </p:cNvPr>
          <p:cNvSpPr txBox="1"/>
          <p:nvPr/>
        </p:nvSpPr>
        <p:spPr>
          <a:xfrm>
            <a:off x="3813799" y="801032"/>
            <a:ext cx="69762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ひょうじ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306E1AAA-C3EC-4B4E-BB4F-4A9CA15DA99E}"/>
              </a:ext>
            </a:extLst>
          </p:cNvPr>
          <p:cNvSpPr txBox="1"/>
          <p:nvPr/>
        </p:nvSpPr>
        <p:spPr>
          <a:xfrm>
            <a:off x="4938638" y="1697204"/>
            <a:ext cx="69762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ないよう</a:t>
            </a: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97C3BEE6-3EC1-1648-B197-5B2972183880}"/>
              </a:ext>
            </a:extLst>
          </p:cNvPr>
          <p:cNvSpPr txBox="1"/>
          <p:nvPr/>
        </p:nvSpPr>
        <p:spPr>
          <a:xfrm>
            <a:off x="5636265" y="1697204"/>
            <a:ext cx="31290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か</a:t>
            </a:r>
          </a:p>
        </p:txBody>
      </p:sp>
      <p:sp>
        <p:nvSpPr>
          <p:cNvPr id="23" name="四角形: 角を丸くする 71">
            <a:extLst>
              <a:ext uri="{FF2B5EF4-FFF2-40B4-BE49-F238E27FC236}">
                <a16:creationId xmlns:a16="http://schemas.microsoft.com/office/drawing/2014/main" id="{3C2F5393-D7F6-8D45-AC20-720A57213814}"/>
              </a:ext>
            </a:extLst>
          </p:cNvPr>
          <p:cNvSpPr/>
          <p:nvPr/>
        </p:nvSpPr>
        <p:spPr>
          <a:xfrm>
            <a:off x="953187" y="2542486"/>
            <a:ext cx="3827535" cy="2237983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pic>
        <p:nvPicPr>
          <p:cNvPr id="9" name="図 8">
            <a:extLst>
              <a:ext uri="{FF2B5EF4-FFF2-40B4-BE49-F238E27FC236}">
                <a16:creationId xmlns:a16="http://schemas.microsoft.com/office/drawing/2014/main" id="{F0B58468-BAB8-EC40-B512-E7BD18670A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78790" y="1131534"/>
            <a:ext cx="1090465" cy="18474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496205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32091B9E-7D5F-A444-8684-5D5C8837F6E8}"/>
              </a:ext>
            </a:extLst>
          </p:cNvPr>
          <p:cNvSpPr txBox="1"/>
          <p:nvPr/>
        </p:nvSpPr>
        <p:spPr>
          <a:xfrm>
            <a:off x="1017180" y="306584"/>
            <a:ext cx="7672165" cy="18620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2000">
                <a:latin typeface="Meiryo" panose="020B0604030504040204" pitchFamily="34" charset="-128"/>
              </a:rPr>
              <a:t>タイトルの一番上のテキスト「</a:t>
            </a:r>
            <a:r>
              <a:rPr kumimoji="1" lang="en-US" altLang="ja-JP" sz="2000" b="1" dirty="0">
                <a:latin typeface="Meiryo" panose="020B0604030504040204" pitchFamily="34" charset="-128"/>
              </a:rPr>
              <a:t>Your</a:t>
            </a:r>
            <a:r>
              <a:rPr kumimoji="1" lang="ja-JP" altLang="en-US" sz="2000">
                <a:latin typeface="Meiryo" panose="020B0604030504040204" pitchFamily="34" charset="-128"/>
              </a:rPr>
              <a:t>」をダブルクリックします。</a:t>
            </a:r>
            <a:endParaRPr kumimoji="1" lang="en-US" altLang="ja-JP" sz="2000" dirty="0">
              <a:latin typeface="Meiryo" panose="020B0604030504040204" pitchFamily="34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sz="2000">
                <a:latin typeface="Meiryo" panose="020B0604030504040204" pitchFamily="34" charset="-128"/>
              </a:rPr>
              <a:t>テキストの内容を変えることができます。</a:t>
            </a:r>
            <a:endParaRPr kumimoji="1" lang="en-US" altLang="ja-JP" sz="2000" dirty="0">
              <a:latin typeface="Meiryo" panose="020B0604030504040204" pitchFamily="34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sz="2000">
                <a:latin typeface="Meiryo" panose="020B0604030504040204" pitchFamily="34" charset="-128"/>
              </a:rPr>
              <a:t>テキストを「</a:t>
            </a:r>
            <a:r>
              <a:rPr kumimoji="1" lang="en-US" altLang="ja-JP" sz="2000" b="1" dirty="0">
                <a:solidFill>
                  <a:schemeClr val="accent4"/>
                </a:solidFill>
                <a:latin typeface="Meiryo" panose="020B0604030504040204" pitchFamily="34" charset="-128"/>
              </a:rPr>
              <a:t>Walk</a:t>
            </a:r>
            <a:r>
              <a:rPr kumimoji="1" lang="ja-JP" altLang="en-US" sz="2000">
                <a:latin typeface="Meiryo" panose="020B0604030504040204" pitchFamily="34" charset="-128"/>
              </a:rPr>
              <a:t>」に変えましょう。</a:t>
            </a:r>
            <a:endParaRPr kumimoji="1" lang="en-US" altLang="ja-JP" sz="2000" dirty="0">
              <a:latin typeface="Meiryo" panose="020B0604030504040204" pitchFamily="34" charset="-128"/>
            </a:endParaRP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A243A05A-3F59-874E-AEFE-4BE080BFF9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8539" y="2769790"/>
            <a:ext cx="4094923" cy="2155245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A92B1D59-C913-4A45-8152-B0CA93FFED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61452" y="2769790"/>
            <a:ext cx="4333461" cy="2188829"/>
          </a:xfrm>
          <a:prstGeom prst="rect">
            <a:avLst/>
          </a:prstGeom>
        </p:spPr>
      </p:pic>
      <p:sp>
        <p:nvSpPr>
          <p:cNvPr id="9" name="右矢印 8">
            <a:extLst>
              <a:ext uri="{FF2B5EF4-FFF2-40B4-BE49-F238E27FC236}">
                <a16:creationId xmlns:a16="http://schemas.microsoft.com/office/drawing/2014/main" id="{15F9ED10-415C-0E47-9179-42582146F3A1}"/>
              </a:ext>
            </a:extLst>
          </p:cNvPr>
          <p:cNvSpPr/>
          <p:nvPr/>
        </p:nvSpPr>
        <p:spPr>
          <a:xfrm>
            <a:off x="3930930" y="3526206"/>
            <a:ext cx="1282140" cy="675995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0" name="四角形: 角を丸くする 71">
            <a:extLst>
              <a:ext uri="{FF2B5EF4-FFF2-40B4-BE49-F238E27FC236}">
                <a16:creationId xmlns:a16="http://schemas.microsoft.com/office/drawing/2014/main" id="{BB82B67D-C7FB-F04E-80A8-5050108DE350}"/>
              </a:ext>
            </a:extLst>
          </p:cNvPr>
          <p:cNvSpPr/>
          <p:nvPr/>
        </p:nvSpPr>
        <p:spPr>
          <a:xfrm>
            <a:off x="3087595" y="3122447"/>
            <a:ext cx="619701" cy="403759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sp>
        <p:nvSpPr>
          <p:cNvPr id="11" name="四角形: 角を丸くする 71">
            <a:extLst>
              <a:ext uri="{FF2B5EF4-FFF2-40B4-BE49-F238E27FC236}">
                <a16:creationId xmlns:a16="http://schemas.microsoft.com/office/drawing/2014/main" id="{7BBDB696-87EC-0142-8E6A-98717FD96BEE}"/>
              </a:ext>
            </a:extLst>
          </p:cNvPr>
          <p:cNvSpPr/>
          <p:nvPr/>
        </p:nvSpPr>
        <p:spPr>
          <a:xfrm>
            <a:off x="1165122" y="3465317"/>
            <a:ext cx="1110939" cy="540153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sp>
        <p:nvSpPr>
          <p:cNvPr id="12" name="四角形: 角を丸くする 71">
            <a:extLst>
              <a:ext uri="{FF2B5EF4-FFF2-40B4-BE49-F238E27FC236}">
                <a16:creationId xmlns:a16="http://schemas.microsoft.com/office/drawing/2014/main" id="{3476D1DC-E79C-2243-A83E-959B74EF9598}"/>
              </a:ext>
            </a:extLst>
          </p:cNvPr>
          <p:cNvSpPr/>
          <p:nvPr/>
        </p:nvSpPr>
        <p:spPr>
          <a:xfrm>
            <a:off x="7718322" y="3158923"/>
            <a:ext cx="660365" cy="367283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pic>
        <p:nvPicPr>
          <p:cNvPr id="13" name="図 12">
            <a:extLst>
              <a:ext uri="{FF2B5EF4-FFF2-40B4-BE49-F238E27FC236}">
                <a16:creationId xmlns:a16="http://schemas.microsoft.com/office/drawing/2014/main" id="{67AA1ECB-5092-F542-B832-E21B1AAC28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9348" y="5277692"/>
            <a:ext cx="1342120" cy="1018718"/>
          </a:xfrm>
          <a:prstGeom prst="rect">
            <a:avLst/>
          </a:prstGeom>
        </p:spPr>
      </p:pic>
      <p:grpSp>
        <p:nvGrpSpPr>
          <p:cNvPr id="14" name="グループ化 13">
            <a:extLst>
              <a:ext uri="{FF2B5EF4-FFF2-40B4-BE49-F238E27FC236}">
                <a16:creationId xmlns:a16="http://schemas.microsoft.com/office/drawing/2014/main" id="{D957AE1B-7008-CC40-B8B0-C2F1C219B56F}"/>
              </a:ext>
            </a:extLst>
          </p:cNvPr>
          <p:cNvGrpSpPr/>
          <p:nvPr/>
        </p:nvGrpSpPr>
        <p:grpSpPr>
          <a:xfrm>
            <a:off x="2849672" y="5396494"/>
            <a:ext cx="2964720" cy="675995"/>
            <a:chOff x="1577632" y="4600511"/>
            <a:chExt cx="10170684" cy="4607135"/>
          </a:xfrm>
        </p:grpSpPr>
        <p:sp>
          <p:nvSpPr>
            <p:cNvPr id="15" name="吹き出し: 角を丸めた四角形 60">
              <a:extLst>
                <a:ext uri="{FF2B5EF4-FFF2-40B4-BE49-F238E27FC236}">
                  <a16:creationId xmlns:a16="http://schemas.microsoft.com/office/drawing/2014/main" id="{C43A8F2D-D00B-0E4F-BDE8-81AE4B4F167D}"/>
                </a:ext>
              </a:extLst>
            </p:cNvPr>
            <p:cNvSpPr/>
            <p:nvPr/>
          </p:nvSpPr>
          <p:spPr>
            <a:xfrm>
              <a:off x="1577632" y="4643618"/>
              <a:ext cx="10170681" cy="4564028"/>
            </a:xfrm>
            <a:prstGeom prst="wedgeRoundRectCallout">
              <a:avLst>
                <a:gd name="adj1" fmla="val -53983"/>
                <a:gd name="adj2" fmla="val -5138"/>
                <a:gd name="adj3" fmla="val 16667"/>
              </a:avLst>
            </a:prstGeom>
            <a:solidFill>
              <a:schemeClr val="bg1"/>
            </a:solidFill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  <a:latin typeface="Meiryo" panose="020B0604030504040204" pitchFamily="34" charset="-128"/>
              </a:endParaRPr>
            </a:p>
          </p:txBody>
        </p:sp>
        <p:sp>
          <p:nvSpPr>
            <p:cNvPr id="16" name="テキスト ボックス 15">
              <a:extLst>
                <a:ext uri="{FF2B5EF4-FFF2-40B4-BE49-F238E27FC236}">
                  <a16:creationId xmlns:a16="http://schemas.microsoft.com/office/drawing/2014/main" id="{03F530CC-50CB-B74B-8CB1-D64D9E07BA4E}"/>
                </a:ext>
              </a:extLst>
            </p:cNvPr>
            <p:cNvSpPr txBox="1"/>
            <p:nvPr/>
          </p:nvSpPr>
          <p:spPr>
            <a:xfrm>
              <a:off x="1577635" y="4600511"/>
              <a:ext cx="10170681" cy="20871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1600">
                  <a:latin typeface="Meiryo" panose="020B0604030504040204" pitchFamily="34" charset="-128"/>
                </a:rPr>
                <a:t>ここにテキストを入力するよ。</a:t>
              </a:r>
              <a:endParaRPr kumimoji="1" lang="en-US" altLang="ja-JP" sz="1600" dirty="0">
                <a:latin typeface="Meiryo" panose="020B0604030504040204" pitchFamily="34" charset="-128"/>
              </a:endParaRPr>
            </a:p>
          </p:txBody>
        </p:sp>
      </p:grpSp>
      <p:cxnSp>
        <p:nvCxnSpPr>
          <p:cNvPr id="18" name="直線コネクタ 17">
            <a:extLst>
              <a:ext uri="{FF2B5EF4-FFF2-40B4-BE49-F238E27FC236}">
                <a16:creationId xmlns:a16="http://schemas.microsoft.com/office/drawing/2014/main" id="{C766094D-817A-C645-BF69-7328DBC401CF}"/>
              </a:ext>
            </a:extLst>
          </p:cNvPr>
          <p:cNvCxnSpPr/>
          <p:nvPr/>
        </p:nvCxnSpPr>
        <p:spPr>
          <a:xfrm>
            <a:off x="2951922" y="5834270"/>
            <a:ext cx="447261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線矢印コネクタ 18">
            <a:extLst>
              <a:ext uri="{FF2B5EF4-FFF2-40B4-BE49-F238E27FC236}">
                <a16:creationId xmlns:a16="http://schemas.microsoft.com/office/drawing/2014/main" id="{B62AB46F-D34F-DF43-98D5-62D67535604D}"/>
              </a:ext>
            </a:extLst>
          </p:cNvPr>
          <p:cNvCxnSpPr>
            <a:cxnSpLocks/>
          </p:cNvCxnSpPr>
          <p:nvPr/>
        </p:nvCxnSpPr>
        <p:spPr>
          <a:xfrm flipH="1" flipV="1">
            <a:off x="1935405" y="4014193"/>
            <a:ext cx="1016517" cy="1606369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68ACBBE6-D8A8-7C4A-B439-1BFFC23E6D97}"/>
              </a:ext>
            </a:extLst>
          </p:cNvPr>
          <p:cNvSpPr txBox="1"/>
          <p:nvPr/>
        </p:nvSpPr>
        <p:spPr>
          <a:xfrm>
            <a:off x="2276061" y="329357"/>
            <a:ext cx="95410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いちばんうえ</a:t>
            </a: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6AF654BB-60B6-0942-8CB5-ABA3F06A30FE}"/>
              </a:ext>
            </a:extLst>
          </p:cNvPr>
          <p:cNvSpPr txBox="1"/>
          <p:nvPr/>
        </p:nvSpPr>
        <p:spPr>
          <a:xfrm>
            <a:off x="2324019" y="1002210"/>
            <a:ext cx="69762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ないよう</a:t>
            </a: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DCBAFCEA-F43A-624A-A5FE-B38200BDB53A}"/>
              </a:ext>
            </a:extLst>
          </p:cNvPr>
          <p:cNvSpPr txBox="1"/>
          <p:nvPr/>
        </p:nvSpPr>
        <p:spPr>
          <a:xfrm>
            <a:off x="3087595" y="1002209"/>
            <a:ext cx="31290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か</a:t>
            </a: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82F5E674-1C3A-0B45-8B62-26DD54E9D9E0}"/>
              </a:ext>
            </a:extLst>
          </p:cNvPr>
          <p:cNvSpPr txBox="1"/>
          <p:nvPr/>
        </p:nvSpPr>
        <p:spPr>
          <a:xfrm>
            <a:off x="3774477" y="1610446"/>
            <a:ext cx="31290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か</a:t>
            </a: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CA1B41A8-F41A-C24D-9ED1-06EB374AAF9D}"/>
              </a:ext>
            </a:extLst>
          </p:cNvPr>
          <p:cNvSpPr txBox="1"/>
          <p:nvPr/>
        </p:nvSpPr>
        <p:spPr>
          <a:xfrm>
            <a:off x="4376208" y="5440884"/>
            <a:ext cx="877163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900">
                <a:latin typeface="Meiryo" panose="020B0604030504040204" pitchFamily="34" charset="-128"/>
                <a:ea typeface="Meiryo" panose="020B0604030504040204" pitchFamily="34" charset="-128"/>
              </a:rPr>
              <a:t>にゅうりょく</a:t>
            </a:r>
          </a:p>
        </p:txBody>
      </p:sp>
      <p:grpSp>
        <p:nvGrpSpPr>
          <p:cNvPr id="24" name="グループ化 23">
            <a:extLst>
              <a:ext uri="{FF2B5EF4-FFF2-40B4-BE49-F238E27FC236}">
                <a16:creationId xmlns:a16="http://schemas.microsoft.com/office/drawing/2014/main" id="{56D8C6F4-6B6E-C04A-ACBC-38542C8BE81C}"/>
              </a:ext>
            </a:extLst>
          </p:cNvPr>
          <p:cNvGrpSpPr/>
          <p:nvPr/>
        </p:nvGrpSpPr>
        <p:grpSpPr>
          <a:xfrm>
            <a:off x="3655000" y="2311211"/>
            <a:ext cx="1960873" cy="545432"/>
            <a:chOff x="6270202" y="2729786"/>
            <a:chExt cx="2116438" cy="545432"/>
          </a:xfrm>
        </p:grpSpPr>
        <p:grpSp>
          <p:nvGrpSpPr>
            <p:cNvPr id="26" name="グループ化 25">
              <a:extLst>
                <a:ext uri="{FF2B5EF4-FFF2-40B4-BE49-F238E27FC236}">
                  <a16:creationId xmlns:a16="http://schemas.microsoft.com/office/drawing/2014/main" id="{388069E8-DB8C-4946-B345-1EF32973629A}"/>
                </a:ext>
              </a:extLst>
            </p:cNvPr>
            <p:cNvGrpSpPr/>
            <p:nvPr/>
          </p:nvGrpSpPr>
          <p:grpSpPr>
            <a:xfrm>
              <a:off x="6270202" y="2729786"/>
              <a:ext cx="2116438" cy="545432"/>
              <a:chOff x="2991639" y="705694"/>
              <a:chExt cx="8170144" cy="545432"/>
            </a:xfrm>
          </p:grpSpPr>
          <p:sp>
            <p:nvSpPr>
              <p:cNvPr id="35" name="吹き出し: 角を丸めた四角形 19">
                <a:extLst>
                  <a:ext uri="{FF2B5EF4-FFF2-40B4-BE49-F238E27FC236}">
                    <a16:creationId xmlns:a16="http://schemas.microsoft.com/office/drawing/2014/main" id="{C73C686B-BAF0-244A-80AA-9907027219AA}"/>
                  </a:ext>
                </a:extLst>
              </p:cNvPr>
              <p:cNvSpPr/>
              <p:nvPr/>
            </p:nvSpPr>
            <p:spPr>
              <a:xfrm>
                <a:off x="2991639" y="727905"/>
                <a:ext cx="8170144" cy="523221"/>
              </a:xfrm>
              <a:prstGeom prst="wedgeRoundRectCallout">
                <a:avLst>
                  <a:gd name="adj1" fmla="val -45961"/>
                  <a:gd name="adj2" fmla="val 95781"/>
                  <a:gd name="adj3" fmla="val 16667"/>
                </a:avLst>
              </a:prstGeom>
              <a:solidFill>
                <a:schemeClr val="bg1"/>
              </a:solidFill>
              <a:ln w="190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36" name="テキスト ボックス 35">
                <a:extLst>
                  <a:ext uri="{FF2B5EF4-FFF2-40B4-BE49-F238E27FC236}">
                    <a16:creationId xmlns:a16="http://schemas.microsoft.com/office/drawing/2014/main" id="{F19475B3-E06F-9347-98AE-89015AB04037}"/>
                  </a:ext>
                </a:extLst>
              </p:cNvPr>
              <p:cNvSpPr txBox="1"/>
              <p:nvPr/>
            </p:nvSpPr>
            <p:spPr>
              <a:xfrm>
                <a:off x="3108993" y="705694"/>
                <a:ext cx="391668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endParaRPr kumimoji="1" lang="en-US" altLang="ja-JP" sz="1600" dirty="0"/>
              </a:p>
            </p:txBody>
          </p:sp>
        </p:grpSp>
        <p:sp>
          <p:nvSpPr>
            <p:cNvPr id="33" name="テキスト ボックス 32">
              <a:extLst>
                <a:ext uri="{FF2B5EF4-FFF2-40B4-BE49-F238E27FC236}">
                  <a16:creationId xmlns:a16="http://schemas.microsoft.com/office/drawing/2014/main" id="{273BF306-F634-5346-A72A-F9226A349F4D}"/>
                </a:ext>
              </a:extLst>
            </p:cNvPr>
            <p:cNvSpPr txBox="1"/>
            <p:nvPr/>
          </p:nvSpPr>
          <p:spPr>
            <a:xfrm>
              <a:off x="6300603" y="2883674"/>
              <a:ext cx="1951535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ja-JP" altLang="en-US" sz="1800">
                  <a:latin typeface="Meiryo" panose="020B0604030504040204" pitchFamily="34" charset="-128"/>
                  <a:ea typeface="Meiryo" panose="020B0604030504040204" pitchFamily="34" charset="-128"/>
                </a:rPr>
                <a:t>ダブルクリック</a:t>
              </a:r>
              <a:endParaRPr lang="ja-JP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69276152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32091B9E-7D5F-A444-8684-5D5C8837F6E8}"/>
              </a:ext>
            </a:extLst>
          </p:cNvPr>
          <p:cNvSpPr txBox="1"/>
          <p:nvPr/>
        </p:nvSpPr>
        <p:spPr>
          <a:xfrm>
            <a:off x="1267347" y="386098"/>
            <a:ext cx="6853158" cy="18620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2000">
                <a:latin typeface="Meiryo" panose="020B0604030504040204" pitchFamily="34" charset="-128"/>
              </a:rPr>
              <a:t>タイトルの真ん中のテキストをダブルクリックします。</a:t>
            </a:r>
            <a:endParaRPr kumimoji="1" lang="en-US" altLang="ja-JP" sz="2000" dirty="0">
              <a:latin typeface="Meiryo" panose="020B0604030504040204" pitchFamily="34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sz="2000">
                <a:latin typeface="Meiryo" panose="020B0604030504040204" pitchFamily="34" charset="-128"/>
              </a:rPr>
              <a:t>左側の赤枠の部分からテキストを変えることができます。</a:t>
            </a:r>
            <a:endParaRPr kumimoji="1" lang="en-US" altLang="ja-JP" sz="2000" dirty="0">
              <a:latin typeface="Meiryo" panose="020B0604030504040204" pitchFamily="34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sz="2000">
                <a:latin typeface="Meiryo" panose="020B0604030504040204" pitchFamily="34" charset="-128"/>
              </a:rPr>
              <a:t>テキストを「</a:t>
            </a:r>
            <a:r>
              <a:rPr kumimoji="1" lang="en-US" altLang="ja-JP" sz="2000" b="1" dirty="0">
                <a:solidFill>
                  <a:schemeClr val="accent4"/>
                </a:solidFill>
                <a:latin typeface="Meiryo" panose="020B0604030504040204" pitchFamily="34" charset="-128"/>
              </a:rPr>
              <a:t>Video</a:t>
            </a:r>
            <a:r>
              <a:rPr kumimoji="1" lang="ja-JP" altLang="en-US" sz="2000">
                <a:latin typeface="Meiryo" panose="020B0604030504040204" pitchFamily="34" charset="-128"/>
              </a:rPr>
              <a:t>」にしましょう。</a:t>
            </a:r>
            <a:endParaRPr kumimoji="1" lang="en-US" altLang="ja-JP" sz="2000" dirty="0">
              <a:latin typeface="Meiryo" panose="020B0604030504040204" pitchFamily="34" charset="-128"/>
            </a:endParaRP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E6877CF7-8D73-7D46-A0F9-A9C6A027C8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6895" y="2628865"/>
            <a:ext cx="8130209" cy="2691224"/>
          </a:xfrm>
          <a:prstGeom prst="rect">
            <a:avLst/>
          </a:prstGeom>
        </p:spPr>
      </p:pic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1A4C17C4-6230-A94C-BDC2-65EC36228FD0}"/>
              </a:ext>
            </a:extLst>
          </p:cNvPr>
          <p:cNvSpPr txBox="1"/>
          <p:nvPr/>
        </p:nvSpPr>
        <p:spPr>
          <a:xfrm>
            <a:off x="2590638" y="465496"/>
            <a:ext cx="31290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ま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45C5EA3D-4C5D-FF4B-8147-01EFEC701A7A}"/>
              </a:ext>
            </a:extLst>
          </p:cNvPr>
          <p:cNvSpPr txBox="1"/>
          <p:nvPr/>
        </p:nvSpPr>
        <p:spPr>
          <a:xfrm>
            <a:off x="3107473" y="465496"/>
            <a:ext cx="44114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なか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6602EF09-AC52-524D-861E-3CFD28E52134}"/>
              </a:ext>
            </a:extLst>
          </p:cNvPr>
          <p:cNvSpPr txBox="1"/>
          <p:nvPr/>
        </p:nvSpPr>
        <p:spPr>
          <a:xfrm>
            <a:off x="1267347" y="1070901"/>
            <a:ext cx="82586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ひだりがわ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69CBEF2E-3EA7-7841-B6B3-0E6C80F9EC87}"/>
              </a:ext>
            </a:extLst>
          </p:cNvPr>
          <p:cNvSpPr txBox="1"/>
          <p:nvPr/>
        </p:nvSpPr>
        <p:spPr>
          <a:xfrm>
            <a:off x="2081712" y="1070900"/>
            <a:ext cx="69762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あかわく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84E62074-BD9C-6142-82A7-9B11FEDD3542}"/>
              </a:ext>
            </a:extLst>
          </p:cNvPr>
          <p:cNvSpPr txBox="1"/>
          <p:nvPr/>
        </p:nvSpPr>
        <p:spPr>
          <a:xfrm>
            <a:off x="2882103" y="1070899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ぶぶん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6BBF7425-3D8C-8A45-B4CF-00587DF277DC}"/>
              </a:ext>
            </a:extLst>
          </p:cNvPr>
          <p:cNvSpPr txBox="1"/>
          <p:nvPr/>
        </p:nvSpPr>
        <p:spPr>
          <a:xfrm>
            <a:off x="5137016" y="1070898"/>
            <a:ext cx="31290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か</a:t>
            </a:r>
          </a:p>
        </p:txBody>
      </p:sp>
      <p:sp>
        <p:nvSpPr>
          <p:cNvPr id="13" name="四角形: 角を丸くする 71">
            <a:extLst>
              <a:ext uri="{FF2B5EF4-FFF2-40B4-BE49-F238E27FC236}">
                <a16:creationId xmlns:a16="http://schemas.microsoft.com/office/drawing/2014/main" id="{036442BD-996B-EF48-B370-805DF5B046DD}"/>
              </a:ext>
            </a:extLst>
          </p:cNvPr>
          <p:cNvSpPr/>
          <p:nvPr/>
        </p:nvSpPr>
        <p:spPr>
          <a:xfrm>
            <a:off x="2348074" y="3510193"/>
            <a:ext cx="1508309" cy="594668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sp>
        <p:nvSpPr>
          <p:cNvPr id="14" name="四角形: 角を丸くする 71">
            <a:extLst>
              <a:ext uri="{FF2B5EF4-FFF2-40B4-BE49-F238E27FC236}">
                <a16:creationId xmlns:a16="http://schemas.microsoft.com/office/drawing/2014/main" id="{FC42A148-8790-134B-97EC-03254940F4A2}"/>
              </a:ext>
            </a:extLst>
          </p:cNvPr>
          <p:cNvSpPr/>
          <p:nvPr/>
        </p:nvSpPr>
        <p:spPr>
          <a:xfrm>
            <a:off x="6174444" y="3510193"/>
            <a:ext cx="1110939" cy="326312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grpSp>
        <p:nvGrpSpPr>
          <p:cNvPr id="12" name="グループ化 11">
            <a:extLst>
              <a:ext uri="{FF2B5EF4-FFF2-40B4-BE49-F238E27FC236}">
                <a16:creationId xmlns:a16="http://schemas.microsoft.com/office/drawing/2014/main" id="{2434C941-8897-824C-85EF-DAB66AD9A396}"/>
              </a:ext>
            </a:extLst>
          </p:cNvPr>
          <p:cNvGrpSpPr/>
          <p:nvPr/>
        </p:nvGrpSpPr>
        <p:grpSpPr>
          <a:xfrm>
            <a:off x="6974670" y="2717222"/>
            <a:ext cx="1960873" cy="545432"/>
            <a:chOff x="6270202" y="2729786"/>
            <a:chExt cx="2116438" cy="545432"/>
          </a:xfrm>
        </p:grpSpPr>
        <p:grpSp>
          <p:nvGrpSpPr>
            <p:cNvPr id="15" name="グループ化 14">
              <a:extLst>
                <a:ext uri="{FF2B5EF4-FFF2-40B4-BE49-F238E27FC236}">
                  <a16:creationId xmlns:a16="http://schemas.microsoft.com/office/drawing/2014/main" id="{98E235B0-60ED-BA44-9D8B-96B36967A060}"/>
                </a:ext>
              </a:extLst>
            </p:cNvPr>
            <p:cNvGrpSpPr/>
            <p:nvPr/>
          </p:nvGrpSpPr>
          <p:grpSpPr>
            <a:xfrm>
              <a:off x="6270202" y="2729786"/>
              <a:ext cx="2116438" cy="545432"/>
              <a:chOff x="2991639" y="705694"/>
              <a:chExt cx="8170144" cy="545432"/>
            </a:xfrm>
          </p:grpSpPr>
          <p:sp>
            <p:nvSpPr>
              <p:cNvPr id="17" name="吹き出し: 角を丸めた四角形 19">
                <a:extLst>
                  <a:ext uri="{FF2B5EF4-FFF2-40B4-BE49-F238E27FC236}">
                    <a16:creationId xmlns:a16="http://schemas.microsoft.com/office/drawing/2014/main" id="{2DEBF5C6-FB32-8046-967F-BCAE0ECE2003}"/>
                  </a:ext>
                </a:extLst>
              </p:cNvPr>
              <p:cNvSpPr/>
              <p:nvPr/>
            </p:nvSpPr>
            <p:spPr>
              <a:xfrm>
                <a:off x="2991639" y="727905"/>
                <a:ext cx="8170144" cy="523221"/>
              </a:xfrm>
              <a:prstGeom prst="wedgeRoundRectCallout">
                <a:avLst>
                  <a:gd name="adj1" fmla="val -45961"/>
                  <a:gd name="adj2" fmla="val 95781"/>
                  <a:gd name="adj3" fmla="val 16667"/>
                </a:avLst>
              </a:prstGeom>
              <a:solidFill>
                <a:schemeClr val="bg1"/>
              </a:solidFill>
              <a:ln w="190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8" name="テキスト ボックス 17">
                <a:extLst>
                  <a:ext uri="{FF2B5EF4-FFF2-40B4-BE49-F238E27FC236}">
                    <a16:creationId xmlns:a16="http://schemas.microsoft.com/office/drawing/2014/main" id="{4CDAD276-44FD-514D-BE2C-A580FB90D57B}"/>
                  </a:ext>
                </a:extLst>
              </p:cNvPr>
              <p:cNvSpPr txBox="1"/>
              <p:nvPr/>
            </p:nvSpPr>
            <p:spPr>
              <a:xfrm>
                <a:off x="3108993" y="705694"/>
                <a:ext cx="391668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endParaRPr kumimoji="1" lang="en-US" altLang="ja-JP" sz="1600" dirty="0"/>
              </a:p>
            </p:txBody>
          </p:sp>
        </p:grpSp>
        <p:sp>
          <p:nvSpPr>
            <p:cNvPr id="16" name="テキスト ボックス 15">
              <a:extLst>
                <a:ext uri="{FF2B5EF4-FFF2-40B4-BE49-F238E27FC236}">
                  <a16:creationId xmlns:a16="http://schemas.microsoft.com/office/drawing/2014/main" id="{DF8353D1-63AB-E14B-A98F-33ADD295F344}"/>
                </a:ext>
              </a:extLst>
            </p:cNvPr>
            <p:cNvSpPr txBox="1"/>
            <p:nvPr/>
          </p:nvSpPr>
          <p:spPr>
            <a:xfrm>
              <a:off x="6300603" y="2883674"/>
              <a:ext cx="1951535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ja-JP" altLang="en-US" sz="1800">
                  <a:latin typeface="Meiryo" panose="020B0604030504040204" pitchFamily="34" charset="-128"/>
                  <a:ea typeface="Meiryo" panose="020B0604030504040204" pitchFamily="34" charset="-128"/>
                </a:rPr>
                <a:t>ダブルクリック</a:t>
              </a:r>
              <a:endParaRPr lang="ja-JP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64824181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90DBABC7-2959-6949-B5AD-5BCAACC99F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7687" y="2690190"/>
            <a:ext cx="8388626" cy="2650573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155517E1-3966-9748-9D84-F3DF4FACC8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34443" y="4696468"/>
            <a:ext cx="1062095" cy="1692565"/>
          </a:xfrm>
          <a:prstGeom prst="rect">
            <a:avLst/>
          </a:prstGeom>
        </p:spPr>
      </p:pic>
      <p:grpSp>
        <p:nvGrpSpPr>
          <p:cNvPr id="8" name="グループ化 7">
            <a:extLst>
              <a:ext uri="{FF2B5EF4-FFF2-40B4-BE49-F238E27FC236}">
                <a16:creationId xmlns:a16="http://schemas.microsoft.com/office/drawing/2014/main" id="{CFDF0F2A-951C-5644-A97A-E90E1AF89E26}"/>
              </a:ext>
            </a:extLst>
          </p:cNvPr>
          <p:cNvGrpSpPr/>
          <p:nvPr/>
        </p:nvGrpSpPr>
        <p:grpSpPr>
          <a:xfrm>
            <a:off x="2713383" y="4745361"/>
            <a:ext cx="4415747" cy="2239074"/>
            <a:chOff x="2473693" y="919958"/>
            <a:chExt cx="3104850" cy="8159433"/>
          </a:xfrm>
        </p:grpSpPr>
        <p:grpSp>
          <p:nvGrpSpPr>
            <p:cNvPr id="9" name="グループ化 8">
              <a:extLst>
                <a:ext uri="{FF2B5EF4-FFF2-40B4-BE49-F238E27FC236}">
                  <a16:creationId xmlns:a16="http://schemas.microsoft.com/office/drawing/2014/main" id="{9890CA83-1374-7D4A-B6A7-A46F083BADFD}"/>
                </a:ext>
              </a:extLst>
            </p:cNvPr>
            <p:cNvGrpSpPr/>
            <p:nvPr/>
          </p:nvGrpSpPr>
          <p:grpSpPr>
            <a:xfrm>
              <a:off x="2473693" y="983888"/>
              <a:ext cx="3104850" cy="6190103"/>
              <a:chOff x="3108993" y="705694"/>
              <a:chExt cx="3708925" cy="6190103"/>
            </a:xfrm>
          </p:grpSpPr>
          <p:sp>
            <p:nvSpPr>
              <p:cNvPr id="11" name="吹き出し: 角を丸めた四角形 19">
                <a:extLst>
                  <a:ext uri="{FF2B5EF4-FFF2-40B4-BE49-F238E27FC236}">
                    <a16:creationId xmlns:a16="http://schemas.microsoft.com/office/drawing/2014/main" id="{2E37515F-B2D7-DD4F-9B8D-C7B120FCCF61}"/>
                  </a:ext>
                </a:extLst>
              </p:cNvPr>
              <p:cNvSpPr/>
              <p:nvPr/>
            </p:nvSpPr>
            <p:spPr>
              <a:xfrm>
                <a:off x="3108993" y="727905"/>
                <a:ext cx="3605996" cy="6167892"/>
              </a:xfrm>
              <a:prstGeom prst="wedgeRoundRectCallout">
                <a:avLst>
                  <a:gd name="adj1" fmla="val 53788"/>
                  <a:gd name="adj2" fmla="val 18302"/>
                  <a:gd name="adj3" fmla="val 16667"/>
                </a:avLst>
              </a:prstGeom>
              <a:solidFill>
                <a:schemeClr val="bg1"/>
              </a:solidFill>
              <a:ln w="190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2" name="テキスト ボックス 11">
                <a:extLst>
                  <a:ext uri="{FF2B5EF4-FFF2-40B4-BE49-F238E27FC236}">
                    <a16:creationId xmlns:a16="http://schemas.microsoft.com/office/drawing/2014/main" id="{CF179092-327B-4543-918A-1B99747354CF}"/>
                  </a:ext>
                </a:extLst>
              </p:cNvPr>
              <p:cNvSpPr txBox="1"/>
              <p:nvPr/>
            </p:nvSpPr>
            <p:spPr>
              <a:xfrm>
                <a:off x="3108993" y="705694"/>
                <a:ext cx="3708925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endParaRPr kumimoji="1" lang="en-US" altLang="ja-JP" sz="1600" dirty="0">
                  <a:latin typeface="Meiryo" panose="020B0604030504040204" pitchFamily="34" charset="-128"/>
                  <a:ea typeface="Meiryo" panose="020B0604030504040204" pitchFamily="34" charset="-128"/>
                </a:endParaRPr>
              </a:p>
            </p:txBody>
          </p:sp>
        </p:grpSp>
        <p:sp>
          <p:nvSpPr>
            <p:cNvPr id="10" name="テキスト ボックス 9">
              <a:extLst>
                <a:ext uri="{FF2B5EF4-FFF2-40B4-BE49-F238E27FC236}">
                  <a16:creationId xmlns:a16="http://schemas.microsoft.com/office/drawing/2014/main" id="{675521AA-6252-FA43-BC69-2098B9725887}"/>
                </a:ext>
              </a:extLst>
            </p:cNvPr>
            <p:cNvSpPr txBox="1"/>
            <p:nvPr/>
          </p:nvSpPr>
          <p:spPr>
            <a:xfrm>
              <a:off x="2473693" y="919958"/>
              <a:ext cx="3018685" cy="815943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>
                  <a:latin typeface="Meiryo" panose="020B0604030504040204" pitchFamily="34" charset="-128"/>
                </a:rPr>
                <a:t>さっきと同じように</a:t>
              </a:r>
              <a:endParaRPr kumimoji="1" lang="en-US" altLang="ja-JP" dirty="0">
                <a:latin typeface="Meiryo" panose="020B0604030504040204" pitchFamily="34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>
                  <a:latin typeface="Meiryo" panose="020B0604030504040204" pitchFamily="34" charset="-128"/>
                </a:rPr>
                <a:t>左側の赤枠の部分から</a:t>
              </a:r>
              <a:endParaRPr kumimoji="1" lang="en-US" altLang="ja-JP" dirty="0">
                <a:latin typeface="Meiryo" panose="020B0604030504040204" pitchFamily="34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>
                  <a:latin typeface="Meiryo" panose="020B0604030504040204" pitchFamily="34" charset="-128"/>
                </a:rPr>
                <a:t>テキストを変えることができるよ。</a:t>
              </a:r>
              <a:endParaRPr kumimoji="1" lang="en-US" altLang="ja-JP" dirty="0">
                <a:latin typeface="Meiryo" panose="020B0604030504040204" pitchFamily="34" charset="-128"/>
              </a:endParaRPr>
            </a:p>
            <a:p>
              <a:pPr>
                <a:lnSpc>
                  <a:spcPct val="200000"/>
                </a:lnSpc>
              </a:pPr>
              <a:endParaRPr kumimoji="1" lang="en-US" altLang="ja-JP" dirty="0">
                <a:latin typeface="Meiryo" panose="020B0604030504040204" pitchFamily="34" charset="-128"/>
              </a:endParaRPr>
            </a:p>
          </p:txBody>
        </p:sp>
      </p:grp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0277F0A6-62D2-0048-9C46-A2DC60ECFA27}"/>
              </a:ext>
            </a:extLst>
          </p:cNvPr>
          <p:cNvSpPr txBox="1"/>
          <p:nvPr/>
        </p:nvSpPr>
        <p:spPr>
          <a:xfrm>
            <a:off x="1328496" y="179652"/>
            <a:ext cx="6596678" cy="12464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2000">
                <a:latin typeface="Meiryo" panose="020B0604030504040204" pitchFamily="34" charset="-128"/>
              </a:rPr>
              <a:t>タイトルの一番下のテキストをダブルクリックします。</a:t>
            </a:r>
            <a:endParaRPr kumimoji="1" lang="en-US" altLang="ja-JP" sz="2000" dirty="0">
              <a:latin typeface="Meiryo" panose="020B0604030504040204" pitchFamily="34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sz="2000">
                <a:latin typeface="Meiryo" panose="020B0604030504040204" pitchFamily="34" charset="-128"/>
              </a:rPr>
              <a:t>テキストを「</a:t>
            </a:r>
            <a:r>
              <a:rPr kumimoji="1" lang="en-US" altLang="ja-JP" sz="2000" b="1" dirty="0">
                <a:solidFill>
                  <a:schemeClr val="accent4"/>
                </a:solidFill>
                <a:latin typeface="Meiryo" panose="020B0604030504040204" pitchFamily="34" charset="-128"/>
              </a:rPr>
              <a:t>Log</a:t>
            </a:r>
            <a:r>
              <a:rPr kumimoji="1" lang="ja-JP" altLang="en-US" sz="2000">
                <a:latin typeface="Meiryo" panose="020B0604030504040204" pitchFamily="34" charset="-128"/>
              </a:rPr>
              <a:t>」に変えましょう。</a:t>
            </a:r>
            <a:endParaRPr kumimoji="1" lang="en-US" altLang="ja-JP" sz="2000" dirty="0">
              <a:latin typeface="Meiryo" panose="020B0604030504040204" pitchFamily="34" charset="-128"/>
            </a:endParaRP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655658C1-0AE4-6249-A390-B6FEC8904725}"/>
              </a:ext>
            </a:extLst>
          </p:cNvPr>
          <p:cNvSpPr txBox="1"/>
          <p:nvPr/>
        </p:nvSpPr>
        <p:spPr>
          <a:xfrm>
            <a:off x="2521064" y="273325"/>
            <a:ext cx="95410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いちばんした</a:t>
            </a: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12D9024A-6CF0-FF4A-A831-350DD8B5688A}"/>
              </a:ext>
            </a:extLst>
          </p:cNvPr>
          <p:cNvSpPr txBox="1"/>
          <p:nvPr/>
        </p:nvSpPr>
        <p:spPr>
          <a:xfrm>
            <a:off x="3901877" y="802899"/>
            <a:ext cx="41903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か</a:t>
            </a: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B9AB56CD-6A6E-6B43-A275-820E1B65A0FE}"/>
              </a:ext>
            </a:extLst>
          </p:cNvPr>
          <p:cNvSpPr txBox="1"/>
          <p:nvPr/>
        </p:nvSpPr>
        <p:spPr>
          <a:xfrm>
            <a:off x="3649612" y="4831315"/>
            <a:ext cx="44114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おな</a:t>
            </a: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893EEEC3-89C2-BA4C-A063-9AA6E8995C0C}"/>
              </a:ext>
            </a:extLst>
          </p:cNvPr>
          <p:cNvSpPr txBox="1"/>
          <p:nvPr/>
        </p:nvSpPr>
        <p:spPr>
          <a:xfrm>
            <a:off x="3934305" y="5916377"/>
            <a:ext cx="31290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か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148C5F03-DC71-E44C-A185-7F23592B5CAD}"/>
              </a:ext>
            </a:extLst>
          </p:cNvPr>
          <p:cNvSpPr txBox="1"/>
          <p:nvPr/>
        </p:nvSpPr>
        <p:spPr>
          <a:xfrm>
            <a:off x="2672550" y="5348067"/>
            <a:ext cx="82586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ひだりがわ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ED459A29-7003-584B-A13D-6A999D8A7F8F}"/>
              </a:ext>
            </a:extLst>
          </p:cNvPr>
          <p:cNvSpPr txBox="1"/>
          <p:nvPr/>
        </p:nvSpPr>
        <p:spPr>
          <a:xfrm>
            <a:off x="3413767" y="5348067"/>
            <a:ext cx="69762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あかわく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80C30907-6857-E249-88D8-5117E1261714}"/>
              </a:ext>
            </a:extLst>
          </p:cNvPr>
          <p:cNvSpPr txBox="1"/>
          <p:nvPr/>
        </p:nvSpPr>
        <p:spPr>
          <a:xfrm>
            <a:off x="4183091" y="5348067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ぶぶん</a:t>
            </a:r>
          </a:p>
        </p:txBody>
      </p:sp>
      <p:sp>
        <p:nvSpPr>
          <p:cNvPr id="22" name="四角形: 角を丸くする 71">
            <a:extLst>
              <a:ext uri="{FF2B5EF4-FFF2-40B4-BE49-F238E27FC236}">
                <a16:creationId xmlns:a16="http://schemas.microsoft.com/office/drawing/2014/main" id="{B00020D5-C87B-EA40-A952-F34CA88CFA4B}"/>
              </a:ext>
            </a:extLst>
          </p:cNvPr>
          <p:cNvSpPr/>
          <p:nvPr/>
        </p:nvSpPr>
        <p:spPr>
          <a:xfrm>
            <a:off x="6192576" y="3896178"/>
            <a:ext cx="1110939" cy="326312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sp>
        <p:nvSpPr>
          <p:cNvPr id="23" name="四角形: 角を丸くする 71">
            <a:extLst>
              <a:ext uri="{FF2B5EF4-FFF2-40B4-BE49-F238E27FC236}">
                <a16:creationId xmlns:a16="http://schemas.microsoft.com/office/drawing/2014/main" id="{A551549D-BFC1-D043-8F83-67C43351C02F}"/>
              </a:ext>
            </a:extLst>
          </p:cNvPr>
          <p:cNvSpPr/>
          <p:nvPr/>
        </p:nvSpPr>
        <p:spPr>
          <a:xfrm>
            <a:off x="2302828" y="3581036"/>
            <a:ext cx="1523737" cy="606253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grpSp>
        <p:nvGrpSpPr>
          <p:cNvPr id="24" name="グループ化 23">
            <a:extLst>
              <a:ext uri="{FF2B5EF4-FFF2-40B4-BE49-F238E27FC236}">
                <a16:creationId xmlns:a16="http://schemas.microsoft.com/office/drawing/2014/main" id="{264E5BFA-023E-DD43-B4C0-3381E11D4D8E}"/>
              </a:ext>
            </a:extLst>
          </p:cNvPr>
          <p:cNvGrpSpPr/>
          <p:nvPr/>
        </p:nvGrpSpPr>
        <p:grpSpPr>
          <a:xfrm>
            <a:off x="7006585" y="3102453"/>
            <a:ext cx="2018887" cy="545432"/>
            <a:chOff x="6270202" y="2729786"/>
            <a:chExt cx="2116438" cy="545432"/>
          </a:xfrm>
        </p:grpSpPr>
        <p:grpSp>
          <p:nvGrpSpPr>
            <p:cNvPr id="25" name="グループ化 24">
              <a:extLst>
                <a:ext uri="{FF2B5EF4-FFF2-40B4-BE49-F238E27FC236}">
                  <a16:creationId xmlns:a16="http://schemas.microsoft.com/office/drawing/2014/main" id="{79506758-959B-2247-879B-1D977ECFB367}"/>
                </a:ext>
              </a:extLst>
            </p:cNvPr>
            <p:cNvGrpSpPr/>
            <p:nvPr/>
          </p:nvGrpSpPr>
          <p:grpSpPr>
            <a:xfrm>
              <a:off x="6270202" y="2729786"/>
              <a:ext cx="2116438" cy="545432"/>
              <a:chOff x="2991639" y="705694"/>
              <a:chExt cx="8170144" cy="545432"/>
            </a:xfrm>
          </p:grpSpPr>
          <p:sp>
            <p:nvSpPr>
              <p:cNvPr id="27" name="吹き出し: 角を丸めた四角形 19">
                <a:extLst>
                  <a:ext uri="{FF2B5EF4-FFF2-40B4-BE49-F238E27FC236}">
                    <a16:creationId xmlns:a16="http://schemas.microsoft.com/office/drawing/2014/main" id="{0932503F-BCEB-EF47-AFB1-7C723DD0D70C}"/>
                  </a:ext>
                </a:extLst>
              </p:cNvPr>
              <p:cNvSpPr/>
              <p:nvPr/>
            </p:nvSpPr>
            <p:spPr>
              <a:xfrm>
                <a:off x="2991639" y="727905"/>
                <a:ext cx="8170144" cy="523221"/>
              </a:xfrm>
              <a:prstGeom prst="wedgeRoundRectCallout">
                <a:avLst>
                  <a:gd name="adj1" fmla="val -45961"/>
                  <a:gd name="adj2" fmla="val 95781"/>
                  <a:gd name="adj3" fmla="val 16667"/>
                </a:avLst>
              </a:prstGeom>
              <a:solidFill>
                <a:schemeClr val="bg1"/>
              </a:solidFill>
              <a:ln w="190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8" name="テキスト ボックス 27">
                <a:extLst>
                  <a:ext uri="{FF2B5EF4-FFF2-40B4-BE49-F238E27FC236}">
                    <a16:creationId xmlns:a16="http://schemas.microsoft.com/office/drawing/2014/main" id="{675B2C89-0293-624A-97E3-879C3FDFBD74}"/>
                  </a:ext>
                </a:extLst>
              </p:cNvPr>
              <p:cNvSpPr txBox="1"/>
              <p:nvPr/>
            </p:nvSpPr>
            <p:spPr>
              <a:xfrm>
                <a:off x="3108993" y="705694"/>
                <a:ext cx="391668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endParaRPr kumimoji="1" lang="en-US" altLang="ja-JP" sz="1600" dirty="0"/>
              </a:p>
            </p:txBody>
          </p:sp>
        </p:grpSp>
        <p:sp>
          <p:nvSpPr>
            <p:cNvPr id="26" name="テキスト ボックス 25">
              <a:extLst>
                <a:ext uri="{FF2B5EF4-FFF2-40B4-BE49-F238E27FC236}">
                  <a16:creationId xmlns:a16="http://schemas.microsoft.com/office/drawing/2014/main" id="{64EDE82C-DBCE-7D4D-B508-36DB6294B908}"/>
                </a:ext>
              </a:extLst>
            </p:cNvPr>
            <p:cNvSpPr txBox="1"/>
            <p:nvPr/>
          </p:nvSpPr>
          <p:spPr>
            <a:xfrm>
              <a:off x="6300603" y="2883674"/>
              <a:ext cx="1951535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ja-JP" altLang="en-US" sz="1800">
                  <a:latin typeface="Meiryo" panose="020B0604030504040204" pitchFamily="34" charset="-128"/>
                  <a:ea typeface="Meiryo" panose="020B0604030504040204" pitchFamily="34" charset="-128"/>
                </a:rPr>
                <a:t>ダブルクリック</a:t>
              </a:r>
              <a:endParaRPr lang="ja-JP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78739200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91730D28-CCEF-7641-B2D3-2C70F300AA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2352" y="3429000"/>
            <a:ext cx="8279296" cy="2656058"/>
          </a:xfrm>
          <a:prstGeom prst="rect">
            <a:avLst/>
          </a:prstGeom>
        </p:spPr>
      </p:pic>
      <p:grpSp>
        <p:nvGrpSpPr>
          <p:cNvPr id="7" name="グループ化 6">
            <a:extLst>
              <a:ext uri="{FF2B5EF4-FFF2-40B4-BE49-F238E27FC236}">
                <a16:creationId xmlns:a16="http://schemas.microsoft.com/office/drawing/2014/main" id="{908885B5-1702-BB4B-A090-A8013A5C6D6A}"/>
              </a:ext>
            </a:extLst>
          </p:cNvPr>
          <p:cNvGrpSpPr/>
          <p:nvPr/>
        </p:nvGrpSpPr>
        <p:grpSpPr>
          <a:xfrm>
            <a:off x="2734887" y="576935"/>
            <a:ext cx="3357800" cy="667378"/>
            <a:chOff x="1577632" y="4600511"/>
            <a:chExt cx="10170684" cy="2676748"/>
          </a:xfrm>
        </p:grpSpPr>
        <p:sp>
          <p:nvSpPr>
            <p:cNvPr id="8" name="吹き出し: 角を丸めた四角形 60">
              <a:extLst>
                <a:ext uri="{FF2B5EF4-FFF2-40B4-BE49-F238E27FC236}">
                  <a16:creationId xmlns:a16="http://schemas.microsoft.com/office/drawing/2014/main" id="{B8C11C4E-473D-224A-A59E-70E90ECBA587}"/>
                </a:ext>
              </a:extLst>
            </p:cNvPr>
            <p:cNvSpPr/>
            <p:nvPr/>
          </p:nvSpPr>
          <p:spPr>
            <a:xfrm>
              <a:off x="1577632" y="4643612"/>
              <a:ext cx="10170680" cy="2633647"/>
            </a:xfrm>
            <a:prstGeom prst="wedgeRoundRectCallout">
              <a:avLst>
                <a:gd name="adj1" fmla="val -53983"/>
                <a:gd name="adj2" fmla="val -5138"/>
                <a:gd name="adj3" fmla="val 16667"/>
              </a:avLst>
            </a:prstGeom>
            <a:solidFill>
              <a:schemeClr val="bg1"/>
            </a:solidFill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  <a:latin typeface="Meiryo" panose="020B0604030504040204" pitchFamily="34" charset="-128"/>
              </a:endParaRPr>
            </a:p>
          </p:txBody>
        </p:sp>
        <p:sp>
          <p:nvSpPr>
            <p:cNvPr id="9" name="テキスト ボックス 8">
              <a:extLst>
                <a:ext uri="{FF2B5EF4-FFF2-40B4-BE49-F238E27FC236}">
                  <a16:creationId xmlns:a16="http://schemas.microsoft.com/office/drawing/2014/main" id="{248413F4-6A04-E74F-BFF8-D3366352BA71}"/>
                </a:ext>
              </a:extLst>
            </p:cNvPr>
            <p:cNvSpPr txBox="1"/>
            <p:nvPr/>
          </p:nvSpPr>
          <p:spPr>
            <a:xfrm>
              <a:off x="1577635" y="4600511"/>
              <a:ext cx="10170681" cy="20985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1600">
                  <a:latin typeface="Meiryo" panose="020B0604030504040204" pitchFamily="34" charset="-128"/>
                </a:rPr>
                <a:t>全てのテキストが変更できたね！</a:t>
              </a:r>
              <a:endParaRPr kumimoji="1" lang="en-US" altLang="ja-JP" sz="1600" dirty="0">
                <a:latin typeface="Meiryo" panose="020B0604030504040204" pitchFamily="34" charset="-128"/>
              </a:endParaRPr>
            </a:p>
          </p:txBody>
        </p:sp>
      </p:grpSp>
      <p:pic>
        <p:nvPicPr>
          <p:cNvPr id="10" name="図 9">
            <a:extLst>
              <a:ext uri="{FF2B5EF4-FFF2-40B4-BE49-F238E27FC236}">
                <a16:creationId xmlns:a16="http://schemas.microsoft.com/office/drawing/2014/main" id="{F4ABF163-836C-5F45-BA2F-A65D0323DC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5059" y="132045"/>
            <a:ext cx="1090465" cy="1847439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E7A75191-600F-5249-A551-37740584DAE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87102" y="1979484"/>
            <a:ext cx="1342120" cy="1018718"/>
          </a:xfrm>
          <a:prstGeom prst="rect">
            <a:avLst/>
          </a:prstGeom>
        </p:spPr>
      </p:pic>
      <p:grpSp>
        <p:nvGrpSpPr>
          <p:cNvPr id="12" name="グループ化 11">
            <a:extLst>
              <a:ext uri="{FF2B5EF4-FFF2-40B4-BE49-F238E27FC236}">
                <a16:creationId xmlns:a16="http://schemas.microsoft.com/office/drawing/2014/main" id="{7DD8DAD2-3B92-F64A-86CA-EA0A6DAD64CC}"/>
              </a:ext>
            </a:extLst>
          </p:cNvPr>
          <p:cNvGrpSpPr/>
          <p:nvPr/>
        </p:nvGrpSpPr>
        <p:grpSpPr>
          <a:xfrm>
            <a:off x="1145513" y="2274270"/>
            <a:ext cx="3041204" cy="646497"/>
            <a:chOff x="1577632" y="4600511"/>
            <a:chExt cx="10170684" cy="4607135"/>
          </a:xfrm>
        </p:grpSpPr>
        <p:sp>
          <p:nvSpPr>
            <p:cNvPr id="13" name="吹き出し: 角を丸めた四角形 60">
              <a:extLst>
                <a:ext uri="{FF2B5EF4-FFF2-40B4-BE49-F238E27FC236}">
                  <a16:creationId xmlns:a16="http://schemas.microsoft.com/office/drawing/2014/main" id="{FEEF70FB-3081-994F-A42E-49DB293E0958}"/>
                </a:ext>
              </a:extLst>
            </p:cNvPr>
            <p:cNvSpPr/>
            <p:nvPr/>
          </p:nvSpPr>
          <p:spPr>
            <a:xfrm>
              <a:off x="1577632" y="4643618"/>
              <a:ext cx="10170681" cy="4564028"/>
            </a:xfrm>
            <a:prstGeom prst="wedgeRoundRectCallout">
              <a:avLst>
                <a:gd name="adj1" fmla="val 57380"/>
                <a:gd name="adj2" fmla="val 10381"/>
                <a:gd name="adj3" fmla="val 16667"/>
              </a:avLst>
            </a:prstGeom>
            <a:solidFill>
              <a:schemeClr val="bg1"/>
            </a:solidFill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  <a:latin typeface="Meiryo" panose="020B0604030504040204" pitchFamily="34" charset="-128"/>
              </a:endParaRPr>
            </a:p>
          </p:txBody>
        </p:sp>
        <p:sp>
          <p:nvSpPr>
            <p:cNvPr id="14" name="テキスト ボックス 13">
              <a:extLst>
                <a:ext uri="{FF2B5EF4-FFF2-40B4-BE49-F238E27FC236}">
                  <a16:creationId xmlns:a16="http://schemas.microsoft.com/office/drawing/2014/main" id="{79AE04B4-215F-6741-99B7-60A6090FFEBA}"/>
                </a:ext>
              </a:extLst>
            </p:cNvPr>
            <p:cNvSpPr txBox="1"/>
            <p:nvPr/>
          </p:nvSpPr>
          <p:spPr>
            <a:xfrm>
              <a:off x="1577636" y="4600511"/>
              <a:ext cx="10170680" cy="37286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1600">
                  <a:latin typeface="Meiryo" panose="020B0604030504040204" pitchFamily="34" charset="-128"/>
                </a:rPr>
                <a:t>「</a:t>
              </a:r>
              <a:r>
                <a:rPr kumimoji="1" lang="en-US" altLang="ja-JP" sz="1600" b="1" dirty="0">
                  <a:latin typeface="Meiryo" panose="020B0604030504040204" pitchFamily="34" charset="-128"/>
                </a:rPr>
                <a:t>OK</a:t>
              </a:r>
              <a:r>
                <a:rPr kumimoji="1" lang="ja-JP" altLang="en-US" sz="1600">
                  <a:latin typeface="Meiryo" panose="020B0604030504040204" pitchFamily="34" charset="-128"/>
                </a:rPr>
                <a:t>」をクリックしよう。</a:t>
              </a:r>
              <a:endParaRPr kumimoji="1" lang="en-US" altLang="ja-JP" sz="1600" dirty="0">
                <a:latin typeface="Meiryo" panose="020B0604030504040204" pitchFamily="34" charset="-128"/>
              </a:endParaRPr>
            </a:p>
          </p:txBody>
        </p:sp>
      </p:grp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ABD8BA52-CD1C-3B4B-920B-B131C8830A54}"/>
              </a:ext>
            </a:extLst>
          </p:cNvPr>
          <p:cNvSpPr txBox="1"/>
          <p:nvPr/>
        </p:nvSpPr>
        <p:spPr>
          <a:xfrm>
            <a:off x="2734886" y="616622"/>
            <a:ext cx="44114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すべ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33C4BA18-B6B3-754B-9602-ACA51D4FDA93}"/>
              </a:ext>
            </a:extLst>
          </p:cNvPr>
          <p:cNvSpPr txBox="1"/>
          <p:nvPr/>
        </p:nvSpPr>
        <p:spPr>
          <a:xfrm>
            <a:off x="4289475" y="616622"/>
            <a:ext cx="69762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へんこう</a:t>
            </a:r>
          </a:p>
        </p:txBody>
      </p:sp>
      <p:sp>
        <p:nvSpPr>
          <p:cNvPr id="17" name="四角形: 角を丸くする 71">
            <a:extLst>
              <a:ext uri="{FF2B5EF4-FFF2-40B4-BE49-F238E27FC236}">
                <a16:creationId xmlns:a16="http://schemas.microsoft.com/office/drawing/2014/main" id="{0796F00A-92CB-4948-9AFC-6A32B204A6E9}"/>
              </a:ext>
            </a:extLst>
          </p:cNvPr>
          <p:cNvSpPr/>
          <p:nvPr/>
        </p:nvSpPr>
        <p:spPr>
          <a:xfrm>
            <a:off x="4186715" y="5834270"/>
            <a:ext cx="613885" cy="250788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grpSp>
        <p:nvGrpSpPr>
          <p:cNvPr id="18" name="グループ化 17">
            <a:extLst>
              <a:ext uri="{FF2B5EF4-FFF2-40B4-BE49-F238E27FC236}">
                <a16:creationId xmlns:a16="http://schemas.microsoft.com/office/drawing/2014/main" id="{4EC6E8F4-21E8-4449-A271-B9FD84F0212D}"/>
              </a:ext>
            </a:extLst>
          </p:cNvPr>
          <p:cNvGrpSpPr/>
          <p:nvPr/>
        </p:nvGrpSpPr>
        <p:grpSpPr>
          <a:xfrm>
            <a:off x="4027437" y="5015412"/>
            <a:ext cx="1221701" cy="564742"/>
            <a:chOff x="6270202" y="2729786"/>
            <a:chExt cx="1044998" cy="564742"/>
          </a:xfrm>
        </p:grpSpPr>
        <p:grpSp>
          <p:nvGrpSpPr>
            <p:cNvPr id="19" name="グループ化 18">
              <a:extLst>
                <a:ext uri="{FF2B5EF4-FFF2-40B4-BE49-F238E27FC236}">
                  <a16:creationId xmlns:a16="http://schemas.microsoft.com/office/drawing/2014/main" id="{99D09F24-7C9B-5B44-854E-F6A749A71F11}"/>
                </a:ext>
              </a:extLst>
            </p:cNvPr>
            <p:cNvGrpSpPr/>
            <p:nvPr/>
          </p:nvGrpSpPr>
          <p:grpSpPr>
            <a:xfrm>
              <a:off x="6270202" y="2729786"/>
              <a:ext cx="1044998" cy="564742"/>
              <a:chOff x="2991639" y="705694"/>
              <a:chExt cx="4034034" cy="564742"/>
            </a:xfrm>
          </p:grpSpPr>
          <p:sp>
            <p:nvSpPr>
              <p:cNvPr id="21" name="吹き出し: 角を丸めた四角形 19">
                <a:extLst>
                  <a:ext uri="{FF2B5EF4-FFF2-40B4-BE49-F238E27FC236}">
                    <a16:creationId xmlns:a16="http://schemas.microsoft.com/office/drawing/2014/main" id="{1D23558B-C434-744A-A9DD-D3E075FACB4B}"/>
                  </a:ext>
                </a:extLst>
              </p:cNvPr>
              <p:cNvSpPr/>
              <p:nvPr/>
            </p:nvSpPr>
            <p:spPr>
              <a:xfrm>
                <a:off x="2991639" y="727905"/>
                <a:ext cx="3723350" cy="542531"/>
              </a:xfrm>
              <a:prstGeom prst="wedgeRoundRectCallout">
                <a:avLst>
                  <a:gd name="adj1" fmla="val -15992"/>
                  <a:gd name="adj2" fmla="val 77461"/>
                  <a:gd name="adj3" fmla="val 16667"/>
                </a:avLst>
              </a:prstGeom>
              <a:solidFill>
                <a:schemeClr val="bg1"/>
              </a:solidFill>
              <a:ln w="190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2" name="テキスト ボックス 21">
                <a:extLst>
                  <a:ext uri="{FF2B5EF4-FFF2-40B4-BE49-F238E27FC236}">
                    <a16:creationId xmlns:a16="http://schemas.microsoft.com/office/drawing/2014/main" id="{7047A6F2-0BEB-AB42-A85D-960F3A12EDF1}"/>
                  </a:ext>
                </a:extLst>
              </p:cNvPr>
              <p:cNvSpPr txBox="1"/>
              <p:nvPr/>
            </p:nvSpPr>
            <p:spPr>
              <a:xfrm>
                <a:off x="3108993" y="705694"/>
                <a:ext cx="391668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endParaRPr kumimoji="1" lang="en-US" altLang="ja-JP" sz="1600" dirty="0"/>
              </a:p>
            </p:txBody>
          </p:sp>
        </p:grpSp>
        <p:sp>
          <p:nvSpPr>
            <p:cNvPr id="20" name="テキスト ボックス 19">
              <a:extLst>
                <a:ext uri="{FF2B5EF4-FFF2-40B4-BE49-F238E27FC236}">
                  <a16:creationId xmlns:a16="http://schemas.microsoft.com/office/drawing/2014/main" id="{8023EB3F-C32B-CF4C-B9C3-BF30DA0FCD7A}"/>
                </a:ext>
              </a:extLst>
            </p:cNvPr>
            <p:cNvSpPr txBox="1"/>
            <p:nvPr/>
          </p:nvSpPr>
          <p:spPr>
            <a:xfrm>
              <a:off x="6300602" y="2868165"/>
              <a:ext cx="954059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ja-JP" altLang="en-US" sz="1800">
                  <a:latin typeface="Meiryo" panose="020B0604030504040204" pitchFamily="34" charset="-128"/>
                  <a:ea typeface="Meiryo" panose="020B0604030504040204" pitchFamily="34" charset="-128"/>
                </a:rPr>
                <a:t>クリック</a:t>
              </a:r>
              <a:endParaRPr lang="ja-JP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383321826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図 16">
            <a:extLst>
              <a:ext uri="{FF2B5EF4-FFF2-40B4-BE49-F238E27FC236}">
                <a16:creationId xmlns:a16="http://schemas.microsoft.com/office/drawing/2014/main" id="{059599B4-21C1-FE43-BEF0-D021696D19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8765" y="2715036"/>
            <a:ext cx="6853158" cy="4035162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BDD71D7A-64D9-D543-B62D-A63646B408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23520" y="1170618"/>
            <a:ext cx="1062095" cy="1692565"/>
          </a:xfrm>
          <a:prstGeom prst="rect">
            <a:avLst/>
          </a:prstGeom>
        </p:spPr>
      </p:pic>
      <p:grpSp>
        <p:nvGrpSpPr>
          <p:cNvPr id="8" name="グループ化 7">
            <a:extLst>
              <a:ext uri="{FF2B5EF4-FFF2-40B4-BE49-F238E27FC236}">
                <a16:creationId xmlns:a16="http://schemas.microsoft.com/office/drawing/2014/main" id="{B7953F81-43B0-514F-9E0B-AF65A837D578}"/>
              </a:ext>
            </a:extLst>
          </p:cNvPr>
          <p:cNvGrpSpPr/>
          <p:nvPr/>
        </p:nvGrpSpPr>
        <p:grpSpPr>
          <a:xfrm>
            <a:off x="758765" y="1512520"/>
            <a:ext cx="4321106" cy="1131079"/>
            <a:chOff x="2473693" y="919958"/>
            <a:chExt cx="3104850" cy="9296422"/>
          </a:xfrm>
        </p:grpSpPr>
        <p:grpSp>
          <p:nvGrpSpPr>
            <p:cNvPr id="9" name="グループ化 8">
              <a:extLst>
                <a:ext uri="{FF2B5EF4-FFF2-40B4-BE49-F238E27FC236}">
                  <a16:creationId xmlns:a16="http://schemas.microsoft.com/office/drawing/2014/main" id="{0A3B5FC7-0C0C-5148-AB55-3AAAA6AE93B2}"/>
                </a:ext>
              </a:extLst>
            </p:cNvPr>
            <p:cNvGrpSpPr/>
            <p:nvPr/>
          </p:nvGrpSpPr>
          <p:grpSpPr>
            <a:xfrm>
              <a:off x="2473693" y="983888"/>
              <a:ext cx="3104850" cy="6190103"/>
              <a:chOff x="3108993" y="705694"/>
              <a:chExt cx="3708925" cy="6190103"/>
            </a:xfrm>
          </p:grpSpPr>
          <p:sp>
            <p:nvSpPr>
              <p:cNvPr id="11" name="吹き出し: 角を丸めた四角形 19">
                <a:extLst>
                  <a:ext uri="{FF2B5EF4-FFF2-40B4-BE49-F238E27FC236}">
                    <a16:creationId xmlns:a16="http://schemas.microsoft.com/office/drawing/2014/main" id="{2CE04DDC-9295-184D-84FF-5877390D586E}"/>
                  </a:ext>
                </a:extLst>
              </p:cNvPr>
              <p:cNvSpPr/>
              <p:nvPr/>
            </p:nvSpPr>
            <p:spPr>
              <a:xfrm>
                <a:off x="3108993" y="727905"/>
                <a:ext cx="3605996" cy="6167892"/>
              </a:xfrm>
              <a:prstGeom prst="wedgeRoundRectCallout">
                <a:avLst>
                  <a:gd name="adj1" fmla="val 53788"/>
                  <a:gd name="adj2" fmla="val 18302"/>
                  <a:gd name="adj3" fmla="val 16667"/>
                </a:avLst>
              </a:prstGeom>
              <a:solidFill>
                <a:schemeClr val="bg1"/>
              </a:solidFill>
              <a:ln w="190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2" name="テキスト ボックス 11">
                <a:extLst>
                  <a:ext uri="{FF2B5EF4-FFF2-40B4-BE49-F238E27FC236}">
                    <a16:creationId xmlns:a16="http://schemas.microsoft.com/office/drawing/2014/main" id="{A3B40AB4-9DB3-0B4B-91CA-1DED15E5C9D9}"/>
                  </a:ext>
                </a:extLst>
              </p:cNvPr>
              <p:cNvSpPr txBox="1"/>
              <p:nvPr/>
            </p:nvSpPr>
            <p:spPr>
              <a:xfrm>
                <a:off x="3108993" y="705694"/>
                <a:ext cx="3708925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endParaRPr kumimoji="1" lang="en-US" altLang="ja-JP" sz="1600" dirty="0">
                  <a:latin typeface="Meiryo" panose="020B0604030504040204" pitchFamily="34" charset="-128"/>
                  <a:ea typeface="Meiryo" panose="020B0604030504040204" pitchFamily="34" charset="-128"/>
                </a:endParaRPr>
              </a:p>
            </p:txBody>
          </p:sp>
        </p:grpSp>
        <p:sp>
          <p:nvSpPr>
            <p:cNvPr id="10" name="テキスト ボックス 9">
              <a:extLst>
                <a:ext uri="{FF2B5EF4-FFF2-40B4-BE49-F238E27FC236}">
                  <a16:creationId xmlns:a16="http://schemas.microsoft.com/office/drawing/2014/main" id="{AA558D82-5C46-6A41-B718-E0E726BABDB6}"/>
                </a:ext>
              </a:extLst>
            </p:cNvPr>
            <p:cNvSpPr txBox="1"/>
            <p:nvPr/>
          </p:nvSpPr>
          <p:spPr>
            <a:xfrm>
              <a:off x="2473693" y="919958"/>
              <a:ext cx="3018685" cy="929642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>
                  <a:latin typeface="Meiryo" panose="020B0604030504040204" pitchFamily="34" charset="-128"/>
                </a:rPr>
                <a:t>タイトルが少しずつ消えていくよ。</a:t>
              </a:r>
              <a:endParaRPr kumimoji="1" lang="en-US" altLang="ja-JP" dirty="0">
                <a:latin typeface="Meiryo" panose="020B0604030504040204" pitchFamily="34" charset="-128"/>
              </a:endParaRPr>
            </a:p>
          </p:txBody>
        </p:sp>
      </p:grpSp>
      <p:sp>
        <p:nvSpPr>
          <p:cNvPr id="13" name="四角形: 角を丸くする 71">
            <a:extLst>
              <a:ext uri="{FF2B5EF4-FFF2-40B4-BE49-F238E27FC236}">
                <a16:creationId xmlns:a16="http://schemas.microsoft.com/office/drawing/2014/main" id="{AEE147CD-53B7-1E4E-A289-1ED5C1965709}"/>
              </a:ext>
            </a:extLst>
          </p:cNvPr>
          <p:cNvSpPr/>
          <p:nvPr/>
        </p:nvSpPr>
        <p:spPr>
          <a:xfrm>
            <a:off x="2785790" y="2738717"/>
            <a:ext cx="712783" cy="370162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sp>
        <p:nvSpPr>
          <p:cNvPr id="14" name="四角形: 角を丸くする 71">
            <a:extLst>
              <a:ext uri="{FF2B5EF4-FFF2-40B4-BE49-F238E27FC236}">
                <a16:creationId xmlns:a16="http://schemas.microsoft.com/office/drawing/2014/main" id="{EAB23CBC-E50E-E74F-A5D5-3909D45834E9}"/>
              </a:ext>
            </a:extLst>
          </p:cNvPr>
          <p:cNvSpPr/>
          <p:nvPr/>
        </p:nvSpPr>
        <p:spPr>
          <a:xfrm>
            <a:off x="949470" y="3109131"/>
            <a:ext cx="712783" cy="190659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sp>
        <p:nvSpPr>
          <p:cNvPr id="15" name="四角形: 角を丸くする 71">
            <a:extLst>
              <a:ext uri="{FF2B5EF4-FFF2-40B4-BE49-F238E27FC236}">
                <a16:creationId xmlns:a16="http://schemas.microsoft.com/office/drawing/2014/main" id="{9703123F-67AB-C344-B198-F93C0C25FC26}"/>
              </a:ext>
            </a:extLst>
          </p:cNvPr>
          <p:cNvSpPr/>
          <p:nvPr/>
        </p:nvSpPr>
        <p:spPr>
          <a:xfrm>
            <a:off x="758765" y="3470674"/>
            <a:ext cx="1845287" cy="190659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sp>
        <p:nvSpPr>
          <p:cNvPr id="18" name="四角形: 角を丸くする 71">
            <a:extLst>
              <a:ext uri="{FF2B5EF4-FFF2-40B4-BE49-F238E27FC236}">
                <a16:creationId xmlns:a16="http://schemas.microsoft.com/office/drawing/2014/main" id="{D9FB9446-6BE3-9B48-B928-C9921C3C2F33}"/>
              </a:ext>
            </a:extLst>
          </p:cNvPr>
          <p:cNvSpPr/>
          <p:nvPr/>
        </p:nvSpPr>
        <p:spPr>
          <a:xfrm>
            <a:off x="4185344" y="3315214"/>
            <a:ext cx="1032699" cy="689123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cxnSp>
        <p:nvCxnSpPr>
          <p:cNvPr id="19" name="直線矢印コネクタ 18">
            <a:extLst>
              <a:ext uri="{FF2B5EF4-FFF2-40B4-BE49-F238E27FC236}">
                <a16:creationId xmlns:a16="http://schemas.microsoft.com/office/drawing/2014/main" id="{E91625FC-E84D-044D-B3C8-C99DB972C4EE}"/>
              </a:ext>
            </a:extLst>
          </p:cNvPr>
          <p:cNvCxnSpPr>
            <a:cxnSpLocks/>
          </p:cNvCxnSpPr>
          <p:nvPr/>
        </p:nvCxnSpPr>
        <p:spPr>
          <a:xfrm>
            <a:off x="4845326" y="3994262"/>
            <a:ext cx="899491" cy="2416477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D2F939D0-9742-D94C-A356-335B076B2E48}"/>
              </a:ext>
            </a:extLst>
          </p:cNvPr>
          <p:cNvGrpSpPr/>
          <p:nvPr/>
        </p:nvGrpSpPr>
        <p:grpSpPr>
          <a:xfrm>
            <a:off x="1145421" y="107802"/>
            <a:ext cx="6340197" cy="1246495"/>
            <a:chOff x="1145421" y="107802"/>
            <a:chExt cx="6340197" cy="1246495"/>
          </a:xfrm>
        </p:grpSpPr>
        <p:sp>
          <p:nvSpPr>
            <p:cNvPr id="4" name="テキスト ボックス 3">
              <a:extLst>
                <a:ext uri="{FF2B5EF4-FFF2-40B4-BE49-F238E27FC236}">
                  <a16:creationId xmlns:a16="http://schemas.microsoft.com/office/drawing/2014/main" id="{32091B9E-7D5F-A444-8684-5D5C8837F6E8}"/>
                </a:ext>
              </a:extLst>
            </p:cNvPr>
            <p:cNvSpPr txBox="1"/>
            <p:nvPr/>
          </p:nvSpPr>
          <p:spPr>
            <a:xfrm>
              <a:off x="1145421" y="107802"/>
              <a:ext cx="6340197" cy="124649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2000">
                  <a:latin typeface="Meiryo" panose="020B0604030504040204" pitchFamily="34" charset="-128"/>
                </a:rPr>
                <a:t>次に「</a:t>
              </a:r>
              <a:r>
                <a:rPr kumimoji="1" lang="ja-JP" altLang="en-US" sz="2000" b="1">
                  <a:solidFill>
                    <a:schemeClr val="accent4"/>
                  </a:solidFill>
                  <a:latin typeface="Meiryo" panose="020B0604030504040204" pitchFamily="34" charset="-128"/>
                </a:rPr>
                <a:t>トランジション</a:t>
              </a:r>
              <a:r>
                <a:rPr kumimoji="1" lang="ja-JP" altLang="en-US" sz="2000">
                  <a:latin typeface="Meiryo" panose="020B0604030504040204" pitchFamily="34" charset="-128"/>
                </a:rPr>
                <a:t>」の「デフォルト」の中にある</a:t>
              </a:r>
              <a:endParaRPr kumimoji="1" lang="en-US" altLang="ja-JP" sz="2000" dirty="0">
                <a:latin typeface="Meiryo" panose="020B0604030504040204" pitchFamily="34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2000">
                  <a:latin typeface="Meiryo" panose="020B0604030504040204" pitchFamily="34" charset="-128"/>
                </a:rPr>
                <a:t>「</a:t>
              </a:r>
              <a:r>
                <a:rPr kumimoji="1" lang="ja-JP" altLang="en-US" sz="2000" b="1">
                  <a:solidFill>
                    <a:schemeClr val="accent4"/>
                  </a:solidFill>
                  <a:latin typeface="Meiryo" panose="020B0604030504040204" pitchFamily="34" charset="-128"/>
                </a:rPr>
                <a:t>ディゾルブ</a:t>
              </a:r>
              <a:r>
                <a:rPr kumimoji="1" lang="ja-JP" altLang="en-US" sz="2000">
                  <a:latin typeface="Meiryo" panose="020B0604030504040204" pitchFamily="34" charset="-128"/>
                </a:rPr>
                <a:t>」をタイトルの</a:t>
              </a:r>
              <a:r>
                <a:rPr kumimoji="1" lang="en-US" altLang="ja-JP" sz="2000" b="1" dirty="0">
                  <a:solidFill>
                    <a:schemeClr val="accent4"/>
                  </a:solidFill>
                  <a:latin typeface="Meiryo" panose="020B0604030504040204" pitchFamily="34" charset="-128"/>
                </a:rPr>
                <a:t>1</a:t>
              </a:r>
              <a:r>
                <a:rPr kumimoji="1" lang="ja-JP" altLang="en-US" sz="2000" b="1">
                  <a:solidFill>
                    <a:schemeClr val="accent4"/>
                  </a:solidFill>
                  <a:latin typeface="Meiryo" panose="020B0604030504040204" pitchFamily="34" charset="-128"/>
                </a:rPr>
                <a:t>番最後に配置</a:t>
              </a:r>
              <a:r>
                <a:rPr kumimoji="1" lang="ja-JP" altLang="en-US" sz="2000">
                  <a:latin typeface="Meiryo" panose="020B0604030504040204" pitchFamily="34" charset="-128"/>
                </a:rPr>
                <a:t>します。</a:t>
              </a:r>
              <a:endParaRPr kumimoji="1" lang="en-US" altLang="ja-JP" sz="2000" dirty="0">
                <a:latin typeface="Meiryo" panose="020B0604030504040204" pitchFamily="34" charset="-128"/>
              </a:endParaRPr>
            </a:p>
          </p:txBody>
        </p:sp>
        <p:sp>
          <p:nvSpPr>
            <p:cNvPr id="22" name="テキスト ボックス 21">
              <a:extLst>
                <a:ext uri="{FF2B5EF4-FFF2-40B4-BE49-F238E27FC236}">
                  <a16:creationId xmlns:a16="http://schemas.microsoft.com/office/drawing/2014/main" id="{7FD4EC05-0815-C14B-8D39-87B9AD54125E}"/>
                </a:ext>
              </a:extLst>
            </p:cNvPr>
            <p:cNvSpPr txBox="1"/>
            <p:nvPr/>
          </p:nvSpPr>
          <p:spPr>
            <a:xfrm>
              <a:off x="1145421" y="206657"/>
              <a:ext cx="44114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つぎ</a:t>
              </a:r>
            </a:p>
          </p:txBody>
        </p:sp>
        <p:sp>
          <p:nvSpPr>
            <p:cNvPr id="23" name="テキスト ボックス 22">
              <a:extLst>
                <a:ext uri="{FF2B5EF4-FFF2-40B4-BE49-F238E27FC236}">
                  <a16:creationId xmlns:a16="http://schemas.microsoft.com/office/drawing/2014/main" id="{753E257F-2924-E843-B44D-950079C8D126}"/>
                </a:ext>
              </a:extLst>
            </p:cNvPr>
            <p:cNvSpPr txBox="1"/>
            <p:nvPr/>
          </p:nvSpPr>
          <p:spPr>
            <a:xfrm>
              <a:off x="6265042" y="206657"/>
              <a:ext cx="44114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なか</a:t>
              </a:r>
            </a:p>
          </p:txBody>
        </p:sp>
        <p:sp>
          <p:nvSpPr>
            <p:cNvPr id="24" name="テキスト ボックス 23">
              <a:extLst>
                <a:ext uri="{FF2B5EF4-FFF2-40B4-BE49-F238E27FC236}">
                  <a16:creationId xmlns:a16="http://schemas.microsoft.com/office/drawing/2014/main" id="{A6920BAA-601D-B842-AE36-C83A463E4E5F}"/>
                </a:ext>
              </a:extLst>
            </p:cNvPr>
            <p:cNvSpPr txBox="1"/>
            <p:nvPr/>
          </p:nvSpPr>
          <p:spPr>
            <a:xfrm>
              <a:off x="4666937" y="784382"/>
              <a:ext cx="82586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solidFill>
                    <a:schemeClr val="accent4"/>
                  </a:solidFill>
                  <a:latin typeface="Meiryo" panose="020B0604030504040204" pitchFamily="34" charset="-128"/>
                  <a:ea typeface="Meiryo" panose="020B0604030504040204" pitchFamily="34" charset="-128"/>
                </a:rPr>
                <a:t>ばんさいご</a:t>
              </a:r>
            </a:p>
          </p:txBody>
        </p:sp>
        <p:sp>
          <p:nvSpPr>
            <p:cNvPr id="25" name="テキスト ボックス 24">
              <a:extLst>
                <a:ext uri="{FF2B5EF4-FFF2-40B4-BE49-F238E27FC236}">
                  <a16:creationId xmlns:a16="http://schemas.microsoft.com/office/drawing/2014/main" id="{0F850AA5-63CD-CE49-808E-C911DE32882B}"/>
                </a:ext>
              </a:extLst>
            </p:cNvPr>
            <p:cNvSpPr txBox="1"/>
            <p:nvPr/>
          </p:nvSpPr>
          <p:spPr>
            <a:xfrm>
              <a:off x="5669873" y="784382"/>
              <a:ext cx="56938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solidFill>
                    <a:schemeClr val="accent4"/>
                  </a:solidFill>
                  <a:latin typeface="Meiryo" panose="020B0604030504040204" pitchFamily="34" charset="-128"/>
                  <a:ea typeface="Meiryo" panose="020B0604030504040204" pitchFamily="34" charset="-128"/>
                </a:rPr>
                <a:t>はいち</a:t>
              </a:r>
            </a:p>
          </p:txBody>
        </p:sp>
      </p:grp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E0266EB1-3842-004B-9E5D-0521D23020F8}"/>
              </a:ext>
            </a:extLst>
          </p:cNvPr>
          <p:cNvSpPr txBox="1"/>
          <p:nvPr/>
        </p:nvSpPr>
        <p:spPr>
          <a:xfrm>
            <a:off x="1880550" y="1566485"/>
            <a:ext cx="44114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すこ</a:t>
            </a: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A1A01237-44C0-1B46-AFFC-D3AF189F555D}"/>
              </a:ext>
            </a:extLst>
          </p:cNvPr>
          <p:cNvSpPr txBox="1"/>
          <p:nvPr/>
        </p:nvSpPr>
        <p:spPr>
          <a:xfrm>
            <a:off x="2875054" y="1566485"/>
            <a:ext cx="31290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き</a:t>
            </a:r>
          </a:p>
        </p:txBody>
      </p:sp>
      <p:sp>
        <p:nvSpPr>
          <p:cNvPr id="28" name="四角形: 角を丸くする 71">
            <a:extLst>
              <a:ext uri="{FF2B5EF4-FFF2-40B4-BE49-F238E27FC236}">
                <a16:creationId xmlns:a16="http://schemas.microsoft.com/office/drawing/2014/main" id="{73A21333-2C8B-B644-BED2-1229D7E6AAF3}"/>
              </a:ext>
            </a:extLst>
          </p:cNvPr>
          <p:cNvSpPr/>
          <p:nvPr/>
        </p:nvSpPr>
        <p:spPr>
          <a:xfrm>
            <a:off x="5569714" y="6410739"/>
            <a:ext cx="569388" cy="238539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grpSp>
        <p:nvGrpSpPr>
          <p:cNvPr id="29" name="グループ化 28">
            <a:extLst>
              <a:ext uri="{FF2B5EF4-FFF2-40B4-BE49-F238E27FC236}">
                <a16:creationId xmlns:a16="http://schemas.microsoft.com/office/drawing/2014/main" id="{C77C9F22-79F0-F843-AAD0-AC59F49F9549}"/>
              </a:ext>
            </a:extLst>
          </p:cNvPr>
          <p:cNvGrpSpPr/>
          <p:nvPr/>
        </p:nvGrpSpPr>
        <p:grpSpPr>
          <a:xfrm>
            <a:off x="55093" y="3832217"/>
            <a:ext cx="1310901" cy="795213"/>
            <a:chOff x="6270202" y="2729786"/>
            <a:chExt cx="1044998" cy="795213"/>
          </a:xfrm>
        </p:grpSpPr>
        <p:grpSp>
          <p:nvGrpSpPr>
            <p:cNvPr id="30" name="グループ化 29">
              <a:extLst>
                <a:ext uri="{FF2B5EF4-FFF2-40B4-BE49-F238E27FC236}">
                  <a16:creationId xmlns:a16="http://schemas.microsoft.com/office/drawing/2014/main" id="{9F7FC37B-D49A-824F-A0C9-D8A106CA2533}"/>
                </a:ext>
              </a:extLst>
            </p:cNvPr>
            <p:cNvGrpSpPr/>
            <p:nvPr/>
          </p:nvGrpSpPr>
          <p:grpSpPr>
            <a:xfrm>
              <a:off x="6270202" y="2729786"/>
              <a:ext cx="1044998" cy="564742"/>
              <a:chOff x="2991639" y="705694"/>
              <a:chExt cx="4034034" cy="564742"/>
            </a:xfrm>
          </p:grpSpPr>
          <p:sp>
            <p:nvSpPr>
              <p:cNvPr id="32" name="吹き出し: 角を丸めた四角形 19">
                <a:extLst>
                  <a:ext uri="{FF2B5EF4-FFF2-40B4-BE49-F238E27FC236}">
                    <a16:creationId xmlns:a16="http://schemas.microsoft.com/office/drawing/2014/main" id="{12F04A08-D60A-6C45-B6C9-D93ED38A4577}"/>
                  </a:ext>
                </a:extLst>
              </p:cNvPr>
              <p:cNvSpPr/>
              <p:nvPr/>
            </p:nvSpPr>
            <p:spPr>
              <a:xfrm>
                <a:off x="2991639" y="727905"/>
                <a:ext cx="3723350" cy="542531"/>
              </a:xfrm>
              <a:prstGeom prst="wedgeRoundRectCallout">
                <a:avLst>
                  <a:gd name="adj1" fmla="val 31420"/>
                  <a:gd name="adj2" fmla="val -69098"/>
                  <a:gd name="adj3" fmla="val 16667"/>
                </a:avLst>
              </a:prstGeom>
              <a:solidFill>
                <a:schemeClr val="bg1"/>
              </a:solidFill>
              <a:ln w="190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  <a:latin typeface="Meiryo" panose="020B0604030504040204" pitchFamily="34" charset="-128"/>
                </a:endParaRPr>
              </a:p>
            </p:txBody>
          </p:sp>
          <p:sp>
            <p:nvSpPr>
              <p:cNvPr id="33" name="テキスト ボックス 32">
                <a:extLst>
                  <a:ext uri="{FF2B5EF4-FFF2-40B4-BE49-F238E27FC236}">
                    <a16:creationId xmlns:a16="http://schemas.microsoft.com/office/drawing/2014/main" id="{80A555C5-09DB-9E45-97AD-4985B4683410}"/>
                  </a:ext>
                </a:extLst>
              </p:cNvPr>
              <p:cNvSpPr txBox="1"/>
              <p:nvPr/>
            </p:nvSpPr>
            <p:spPr>
              <a:xfrm>
                <a:off x="3108993" y="705694"/>
                <a:ext cx="391668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endParaRPr kumimoji="1" lang="en-US" altLang="ja-JP" sz="1600" dirty="0">
                  <a:latin typeface="Meiryo" panose="020B0604030504040204" pitchFamily="34" charset="-128"/>
                </a:endParaRPr>
              </a:p>
            </p:txBody>
          </p:sp>
        </p:grpSp>
        <p:sp>
          <p:nvSpPr>
            <p:cNvPr id="31" name="テキスト ボックス 30">
              <a:extLst>
                <a:ext uri="{FF2B5EF4-FFF2-40B4-BE49-F238E27FC236}">
                  <a16:creationId xmlns:a16="http://schemas.microsoft.com/office/drawing/2014/main" id="{66345CD8-1446-B84E-9404-6103DF3C932D}"/>
                </a:ext>
              </a:extLst>
            </p:cNvPr>
            <p:cNvSpPr txBox="1"/>
            <p:nvPr/>
          </p:nvSpPr>
          <p:spPr>
            <a:xfrm>
              <a:off x="6294627" y="2878668"/>
              <a:ext cx="954059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ja-JP" altLang="en-US">
                  <a:latin typeface="Meiryo" panose="020B0604030504040204" pitchFamily="34" charset="-128"/>
                </a:rPr>
                <a:t>クリック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52967096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32091B9E-7D5F-A444-8684-5D5C8837F6E8}"/>
              </a:ext>
            </a:extLst>
          </p:cNvPr>
          <p:cNvSpPr txBox="1"/>
          <p:nvPr/>
        </p:nvSpPr>
        <p:spPr>
          <a:xfrm>
            <a:off x="578109" y="1674547"/>
            <a:ext cx="8392041" cy="6309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2000">
                <a:latin typeface="Meiryo" panose="020B0604030504040204" pitchFamily="34" charset="-128"/>
              </a:rPr>
              <a:t>「</a:t>
            </a:r>
            <a:r>
              <a:rPr kumimoji="1" lang="ja-JP" altLang="en-US" sz="2000" b="1">
                <a:solidFill>
                  <a:schemeClr val="accent4"/>
                </a:solidFill>
                <a:latin typeface="Meiryo" panose="020B0604030504040204" pitchFamily="34" charset="-128"/>
              </a:rPr>
              <a:t>音楽</a:t>
            </a:r>
            <a:r>
              <a:rPr kumimoji="1" lang="ja-JP" altLang="en-US" sz="2000">
                <a:latin typeface="Meiryo" panose="020B0604030504040204" pitchFamily="34" charset="-128"/>
              </a:rPr>
              <a:t>」をクリックして、「</a:t>
            </a:r>
            <a:r>
              <a:rPr kumimoji="1" lang="ja-JP" altLang="en-US" sz="2000" b="1">
                <a:solidFill>
                  <a:schemeClr val="accent4"/>
                </a:solidFill>
                <a:latin typeface="Meiryo" panose="020B0604030504040204" pitchFamily="34" charset="-128"/>
              </a:rPr>
              <a:t>ビートミュージック</a:t>
            </a:r>
            <a:r>
              <a:rPr kumimoji="1" lang="ja-JP" altLang="en-US" sz="2000">
                <a:latin typeface="Meiryo" panose="020B0604030504040204" pitchFamily="34" charset="-128"/>
              </a:rPr>
              <a:t>」をクリックします。</a:t>
            </a:r>
            <a:endParaRPr kumimoji="1" lang="en-US" altLang="ja-JP" sz="2000" dirty="0">
              <a:latin typeface="Meiryo" panose="020B0604030504040204" pitchFamily="34" charset="-128"/>
            </a:endParaRPr>
          </a:p>
        </p:txBody>
      </p:sp>
      <p:grpSp>
        <p:nvGrpSpPr>
          <p:cNvPr id="5" name="グループ化 4">
            <a:extLst>
              <a:ext uri="{FF2B5EF4-FFF2-40B4-BE49-F238E27FC236}">
                <a16:creationId xmlns:a16="http://schemas.microsoft.com/office/drawing/2014/main" id="{74D62C1F-A9A4-1541-A8D3-211A2567F78A}"/>
              </a:ext>
            </a:extLst>
          </p:cNvPr>
          <p:cNvGrpSpPr/>
          <p:nvPr/>
        </p:nvGrpSpPr>
        <p:grpSpPr>
          <a:xfrm>
            <a:off x="3383466" y="388386"/>
            <a:ext cx="2781330" cy="555831"/>
            <a:chOff x="1577632" y="4600511"/>
            <a:chExt cx="10170684" cy="2676748"/>
          </a:xfrm>
        </p:grpSpPr>
        <p:sp>
          <p:nvSpPr>
            <p:cNvPr id="7" name="吹き出し: 角を丸めた四角形 60">
              <a:extLst>
                <a:ext uri="{FF2B5EF4-FFF2-40B4-BE49-F238E27FC236}">
                  <a16:creationId xmlns:a16="http://schemas.microsoft.com/office/drawing/2014/main" id="{D9D42DFB-4293-0342-B378-4EDA7F290F73}"/>
                </a:ext>
              </a:extLst>
            </p:cNvPr>
            <p:cNvSpPr/>
            <p:nvPr/>
          </p:nvSpPr>
          <p:spPr>
            <a:xfrm>
              <a:off x="1577632" y="4643612"/>
              <a:ext cx="10170680" cy="2633647"/>
            </a:xfrm>
            <a:prstGeom prst="wedgeRoundRectCallout">
              <a:avLst>
                <a:gd name="adj1" fmla="val -53983"/>
                <a:gd name="adj2" fmla="val -5138"/>
                <a:gd name="adj3" fmla="val 16667"/>
              </a:avLst>
            </a:prstGeom>
            <a:solidFill>
              <a:schemeClr val="bg1"/>
            </a:solidFill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  <a:latin typeface="Meiryo" panose="020B0604030504040204" pitchFamily="34" charset="-128"/>
              </a:endParaRPr>
            </a:p>
          </p:txBody>
        </p:sp>
        <p:sp>
          <p:nvSpPr>
            <p:cNvPr id="8" name="テキスト ボックス 7">
              <a:extLst>
                <a:ext uri="{FF2B5EF4-FFF2-40B4-BE49-F238E27FC236}">
                  <a16:creationId xmlns:a16="http://schemas.microsoft.com/office/drawing/2014/main" id="{B8D60099-0DE6-6D43-81E7-4BD5F143FE41}"/>
                </a:ext>
              </a:extLst>
            </p:cNvPr>
            <p:cNvSpPr txBox="1"/>
            <p:nvPr/>
          </p:nvSpPr>
          <p:spPr>
            <a:xfrm>
              <a:off x="1577635" y="4600511"/>
              <a:ext cx="10170681" cy="20985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1600">
                  <a:latin typeface="Meiryo" panose="020B0604030504040204" pitchFamily="34" charset="-128"/>
                </a:rPr>
                <a:t>最後に音楽を追加しよう！</a:t>
              </a:r>
              <a:endParaRPr kumimoji="1" lang="en-US" altLang="ja-JP" sz="1600" dirty="0">
                <a:latin typeface="Meiryo" panose="020B0604030504040204" pitchFamily="34" charset="-128"/>
              </a:endParaRPr>
            </a:p>
          </p:txBody>
        </p:sp>
      </p:grpSp>
      <p:pic>
        <p:nvPicPr>
          <p:cNvPr id="9" name="図 8">
            <a:extLst>
              <a:ext uri="{FF2B5EF4-FFF2-40B4-BE49-F238E27FC236}">
                <a16:creationId xmlns:a16="http://schemas.microsoft.com/office/drawing/2014/main" id="{8880E51A-CC65-2D49-86E7-19714A51C8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47768" y="-12114"/>
            <a:ext cx="1090465" cy="1847439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0FB280D3-4F7E-E749-A867-7B8C1BCE89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7848" y="2375673"/>
            <a:ext cx="6808304" cy="4093941"/>
          </a:xfrm>
          <a:prstGeom prst="rect">
            <a:avLst/>
          </a:prstGeom>
        </p:spPr>
      </p:pic>
      <p:sp>
        <p:nvSpPr>
          <p:cNvPr id="11" name="四角形: 角を丸くする 71">
            <a:extLst>
              <a:ext uri="{FF2B5EF4-FFF2-40B4-BE49-F238E27FC236}">
                <a16:creationId xmlns:a16="http://schemas.microsoft.com/office/drawing/2014/main" id="{58B5F6C9-1C4B-BF4C-A1DF-5EFCD9A6F9FC}"/>
              </a:ext>
            </a:extLst>
          </p:cNvPr>
          <p:cNvSpPr/>
          <p:nvPr/>
        </p:nvSpPr>
        <p:spPr>
          <a:xfrm>
            <a:off x="2594112" y="2454108"/>
            <a:ext cx="367749" cy="470164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sp>
        <p:nvSpPr>
          <p:cNvPr id="12" name="四角形: 角を丸くする 71">
            <a:extLst>
              <a:ext uri="{FF2B5EF4-FFF2-40B4-BE49-F238E27FC236}">
                <a16:creationId xmlns:a16="http://schemas.microsoft.com/office/drawing/2014/main" id="{E454E5DE-1314-9E46-8F46-808D9E720F63}"/>
              </a:ext>
            </a:extLst>
          </p:cNvPr>
          <p:cNvSpPr/>
          <p:nvPr/>
        </p:nvSpPr>
        <p:spPr>
          <a:xfrm>
            <a:off x="1167848" y="5349709"/>
            <a:ext cx="1794013" cy="285778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D5067136-CFF9-D943-BD68-887C3A370046}"/>
              </a:ext>
            </a:extLst>
          </p:cNvPr>
          <p:cNvSpPr txBox="1"/>
          <p:nvPr/>
        </p:nvSpPr>
        <p:spPr>
          <a:xfrm>
            <a:off x="3383465" y="413474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さいご</a:t>
            </a: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9DFFC8F7-2E04-A24C-962E-552C4E22AE5F}"/>
              </a:ext>
            </a:extLst>
          </p:cNvPr>
          <p:cNvSpPr txBox="1"/>
          <p:nvPr/>
        </p:nvSpPr>
        <p:spPr>
          <a:xfrm>
            <a:off x="4007892" y="413474"/>
            <a:ext cx="69762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おんがく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7B3F75D4-708F-0749-9D54-62C2DFF91C4F}"/>
              </a:ext>
            </a:extLst>
          </p:cNvPr>
          <p:cNvSpPr txBox="1"/>
          <p:nvPr/>
        </p:nvSpPr>
        <p:spPr>
          <a:xfrm>
            <a:off x="4617676" y="413474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ついか</a:t>
            </a: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BBAE0C4D-D550-7B43-B15D-FCA3853FE338}"/>
              </a:ext>
            </a:extLst>
          </p:cNvPr>
          <p:cNvSpPr txBox="1"/>
          <p:nvPr/>
        </p:nvSpPr>
        <p:spPr>
          <a:xfrm>
            <a:off x="853720" y="1712214"/>
            <a:ext cx="69762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solidFill>
                  <a:schemeClr val="accent4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おんがく</a:t>
            </a:r>
          </a:p>
        </p:txBody>
      </p:sp>
      <p:grpSp>
        <p:nvGrpSpPr>
          <p:cNvPr id="18" name="グループ化 17">
            <a:extLst>
              <a:ext uri="{FF2B5EF4-FFF2-40B4-BE49-F238E27FC236}">
                <a16:creationId xmlns:a16="http://schemas.microsoft.com/office/drawing/2014/main" id="{98BC8131-F420-304A-A6CF-43E9F95568E8}"/>
              </a:ext>
            </a:extLst>
          </p:cNvPr>
          <p:cNvGrpSpPr/>
          <p:nvPr/>
        </p:nvGrpSpPr>
        <p:grpSpPr>
          <a:xfrm>
            <a:off x="2917135" y="4638021"/>
            <a:ext cx="1262772" cy="545432"/>
            <a:chOff x="6270202" y="2729786"/>
            <a:chExt cx="2116438" cy="545432"/>
          </a:xfrm>
        </p:grpSpPr>
        <p:grpSp>
          <p:nvGrpSpPr>
            <p:cNvPr id="19" name="グループ化 18">
              <a:extLst>
                <a:ext uri="{FF2B5EF4-FFF2-40B4-BE49-F238E27FC236}">
                  <a16:creationId xmlns:a16="http://schemas.microsoft.com/office/drawing/2014/main" id="{EB6C73C5-2472-9140-9452-4EC1E3E67679}"/>
                </a:ext>
              </a:extLst>
            </p:cNvPr>
            <p:cNvGrpSpPr/>
            <p:nvPr/>
          </p:nvGrpSpPr>
          <p:grpSpPr>
            <a:xfrm>
              <a:off x="6270202" y="2729786"/>
              <a:ext cx="2116438" cy="545432"/>
              <a:chOff x="2991639" y="705694"/>
              <a:chExt cx="8170144" cy="545432"/>
            </a:xfrm>
          </p:grpSpPr>
          <p:sp>
            <p:nvSpPr>
              <p:cNvPr id="21" name="吹き出し: 角を丸めた四角形 19">
                <a:extLst>
                  <a:ext uri="{FF2B5EF4-FFF2-40B4-BE49-F238E27FC236}">
                    <a16:creationId xmlns:a16="http://schemas.microsoft.com/office/drawing/2014/main" id="{6B4D21A9-102C-4C46-AA83-BAA99D2746C5}"/>
                  </a:ext>
                </a:extLst>
              </p:cNvPr>
              <p:cNvSpPr/>
              <p:nvPr/>
            </p:nvSpPr>
            <p:spPr>
              <a:xfrm>
                <a:off x="2991639" y="727905"/>
                <a:ext cx="8170144" cy="523221"/>
              </a:xfrm>
              <a:prstGeom prst="wedgeRoundRectCallout">
                <a:avLst>
                  <a:gd name="adj1" fmla="val -33368"/>
                  <a:gd name="adj2" fmla="val 76785"/>
                  <a:gd name="adj3" fmla="val 16667"/>
                </a:avLst>
              </a:prstGeom>
              <a:solidFill>
                <a:schemeClr val="bg1"/>
              </a:solidFill>
              <a:ln w="190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2" name="テキスト ボックス 21">
                <a:extLst>
                  <a:ext uri="{FF2B5EF4-FFF2-40B4-BE49-F238E27FC236}">
                    <a16:creationId xmlns:a16="http://schemas.microsoft.com/office/drawing/2014/main" id="{A399DBCE-8AA5-2D45-B3DA-A314767D5FAE}"/>
                  </a:ext>
                </a:extLst>
              </p:cNvPr>
              <p:cNvSpPr txBox="1"/>
              <p:nvPr/>
            </p:nvSpPr>
            <p:spPr>
              <a:xfrm>
                <a:off x="3108993" y="705694"/>
                <a:ext cx="391668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endParaRPr kumimoji="1" lang="en-US" altLang="ja-JP" sz="1600" dirty="0"/>
              </a:p>
            </p:txBody>
          </p:sp>
        </p:grpSp>
        <p:sp>
          <p:nvSpPr>
            <p:cNvPr id="20" name="テキスト ボックス 19">
              <a:extLst>
                <a:ext uri="{FF2B5EF4-FFF2-40B4-BE49-F238E27FC236}">
                  <a16:creationId xmlns:a16="http://schemas.microsoft.com/office/drawing/2014/main" id="{4872640A-05B1-2848-9E62-5B970DDEA86F}"/>
                </a:ext>
              </a:extLst>
            </p:cNvPr>
            <p:cNvSpPr txBox="1"/>
            <p:nvPr/>
          </p:nvSpPr>
          <p:spPr>
            <a:xfrm>
              <a:off x="6300603" y="2883674"/>
              <a:ext cx="1951535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ja-JP" altLang="en-US" sz="1800">
                  <a:latin typeface="Meiryo" panose="020B0604030504040204" pitchFamily="34" charset="-128"/>
                  <a:ea typeface="Meiryo" panose="020B0604030504040204" pitchFamily="34" charset="-128"/>
                </a:rPr>
                <a:t>クリック</a:t>
              </a:r>
              <a:endParaRPr lang="ja-JP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584319382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49428747-B2D6-DF4C-8D9D-441CFF22D6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1025" y="1524484"/>
            <a:ext cx="7821949" cy="4583772"/>
          </a:xfrm>
          <a:prstGeom prst="rect">
            <a:avLst/>
          </a:prstGeom>
        </p:spPr>
      </p:pic>
      <p:sp>
        <p:nvSpPr>
          <p:cNvPr id="8" name="四角形: 角を丸くする 71">
            <a:extLst>
              <a:ext uri="{FF2B5EF4-FFF2-40B4-BE49-F238E27FC236}">
                <a16:creationId xmlns:a16="http://schemas.microsoft.com/office/drawing/2014/main" id="{CFAC0C2E-2B73-E849-A863-8BFE8A2093C0}"/>
              </a:ext>
            </a:extLst>
          </p:cNvPr>
          <p:cNvSpPr/>
          <p:nvPr/>
        </p:nvSpPr>
        <p:spPr>
          <a:xfrm>
            <a:off x="2564294" y="2630844"/>
            <a:ext cx="725558" cy="569555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sp>
        <p:nvSpPr>
          <p:cNvPr id="9" name="四角形: 角を丸くする 71">
            <a:extLst>
              <a:ext uri="{FF2B5EF4-FFF2-40B4-BE49-F238E27FC236}">
                <a16:creationId xmlns:a16="http://schemas.microsoft.com/office/drawing/2014/main" id="{299E874F-2F86-184C-9F86-4DAE49776222}"/>
              </a:ext>
            </a:extLst>
          </p:cNvPr>
          <p:cNvSpPr/>
          <p:nvPr/>
        </p:nvSpPr>
        <p:spPr>
          <a:xfrm>
            <a:off x="1096614" y="5625835"/>
            <a:ext cx="7386359" cy="482421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cxnSp>
        <p:nvCxnSpPr>
          <p:cNvPr id="10" name="直線矢印コネクタ 9">
            <a:extLst>
              <a:ext uri="{FF2B5EF4-FFF2-40B4-BE49-F238E27FC236}">
                <a16:creationId xmlns:a16="http://schemas.microsoft.com/office/drawing/2014/main" id="{5B83EDE5-B6E1-4944-979E-460E6352312D}"/>
              </a:ext>
            </a:extLst>
          </p:cNvPr>
          <p:cNvCxnSpPr>
            <a:cxnSpLocks/>
          </p:cNvCxnSpPr>
          <p:nvPr/>
        </p:nvCxnSpPr>
        <p:spPr>
          <a:xfrm>
            <a:off x="2840106" y="3209358"/>
            <a:ext cx="899491" cy="2416477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9154752A-B9C0-F347-A99F-0C6637FED9DC}"/>
              </a:ext>
            </a:extLst>
          </p:cNvPr>
          <p:cNvGrpSpPr/>
          <p:nvPr/>
        </p:nvGrpSpPr>
        <p:grpSpPr>
          <a:xfrm>
            <a:off x="2456387" y="171631"/>
            <a:ext cx="4463017" cy="1246495"/>
            <a:chOff x="890843" y="455671"/>
            <a:chExt cx="4463017" cy="1246495"/>
          </a:xfrm>
        </p:grpSpPr>
        <p:sp>
          <p:nvSpPr>
            <p:cNvPr id="4" name="テキスト ボックス 3">
              <a:extLst>
                <a:ext uri="{FF2B5EF4-FFF2-40B4-BE49-F238E27FC236}">
                  <a16:creationId xmlns:a16="http://schemas.microsoft.com/office/drawing/2014/main" id="{32091B9E-7D5F-A444-8684-5D5C8837F6E8}"/>
                </a:ext>
              </a:extLst>
            </p:cNvPr>
            <p:cNvSpPr txBox="1"/>
            <p:nvPr/>
          </p:nvSpPr>
          <p:spPr>
            <a:xfrm>
              <a:off x="890843" y="455671"/>
              <a:ext cx="4463017" cy="124649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2000">
                  <a:latin typeface="Meiryo" panose="020B0604030504040204" pitchFamily="34" charset="-128"/>
                </a:rPr>
                <a:t>「</a:t>
              </a:r>
              <a:r>
                <a:rPr kumimoji="1" lang="en-US" altLang="ja-JP" sz="2000" b="1" dirty="0" err="1">
                  <a:solidFill>
                    <a:schemeClr val="accent4"/>
                  </a:solidFill>
                  <a:latin typeface="Meiryo" panose="020B0604030504040204" pitchFamily="34" charset="-128"/>
                </a:rPr>
                <a:t>Waliking</a:t>
              </a:r>
              <a:r>
                <a:rPr kumimoji="1" lang="en-US" altLang="ja-JP" sz="2000" b="1" dirty="0">
                  <a:solidFill>
                    <a:schemeClr val="accent4"/>
                  </a:solidFill>
                  <a:latin typeface="Meiryo" panose="020B0604030504040204" pitchFamily="34" charset="-128"/>
                </a:rPr>
                <a:t> on Thin Air</a:t>
              </a:r>
              <a:r>
                <a:rPr kumimoji="1" lang="ja-JP" altLang="en-US" sz="2000">
                  <a:latin typeface="Meiryo" panose="020B0604030504040204" pitchFamily="34" charset="-128"/>
                </a:rPr>
                <a:t>」の音楽を</a:t>
              </a:r>
              <a:endParaRPr kumimoji="1" lang="en-US" altLang="ja-JP" sz="2000" dirty="0">
                <a:latin typeface="Meiryo" panose="020B0604030504040204" pitchFamily="34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2000">
                  <a:latin typeface="Meiryo" panose="020B0604030504040204" pitchFamily="34" charset="-128"/>
                </a:rPr>
                <a:t>タイムラインの下に入れます。</a:t>
              </a:r>
              <a:endParaRPr kumimoji="1" lang="en-US" altLang="ja-JP" sz="2000" dirty="0">
                <a:latin typeface="Meiryo" panose="020B0604030504040204" pitchFamily="34" charset="-128"/>
              </a:endParaRPr>
            </a:p>
          </p:txBody>
        </p:sp>
        <p:sp>
          <p:nvSpPr>
            <p:cNvPr id="7" name="テキスト ボックス 6">
              <a:extLst>
                <a:ext uri="{FF2B5EF4-FFF2-40B4-BE49-F238E27FC236}">
                  <a16:creationId xmlns:a16="http://schemas.microsoft.com/office/drawing/2014/main" id="{7BD9CB4E-73F0-754F-BBB2-119B42E7A6C0}"/>
                </a:ext>
              </a:extLst>
            </p:cNvPr>
            <p:cNvSpPr txBox="1"/>
            <p:nvPr/>
          </p:nvSpPr>
          <p:spPr>
            <a:xfrm>
              <a:off x="4380400" y="553979"/>
              <a:ext cx="69762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おんがく</a:t>
              </a:r>
            </a:p>
          </p:txBody>
        </p:sp>
        <p:sp>
          <p:nvSpPr>
            <p:cNvPr id="12" name="テキスト ボックス 11">
              <a:extLst>
                <a:ext uri="{FF2B5EF4-FFF2-40B4-BE49-F238E27FC236}">
                  <a16:creationId xmlns:a16="http://schemas.microsoft.com/office/drawing/2014/main" id="{DF9E58D7-3DC1-B041-89C7-1E4845D431F3}"/>
                </a:ext>
              </a:extLst>
            </p:cNvPr>
            <p:cNvSpPr txBox="1"/>
            <p:nvPr/>
          </p:nvSpPr>
          <p:spPr>
            <a:xfrm>
              <a:off x="2706500" y="1150673"/>
              <a:ext cx="44114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した</a:t>
              </a:r>
              <a:endParaRPr kumimoji="1" lang="en-US" altLang="ja-JP" sz="1000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13" name="テキスト ボックス 12">
              <a:extLst>
                <a:ext uri="{FF2B5EF4-FFF2-40B4-BE49-F238E27FC236}">
                  <a16:creationId xmlns:a16="http://schemas.microsoft.com/office/drawing/2014/main" id="{B363F763-D823-4D40-87DC-FD5B96845FAC}"/>
                </a:ext>
              </a:extLst>
            </p:cNvPr>
            <p:cNvSpPr txBox="1"/>
            <p:nvPr/>
          </p:nvSpPr>
          <p:spPr>
            <a:xfrm>
              <a:off x="3221011" y="1157999"/>
              <a:ext cx="3129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い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23258226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F4A295B0-EE62-6141-AD72-C6194A4E91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44758" y="320791"/>
            <a:ext cx="1552792" cy="1095528"/>
          </a:xfrm>
          <a:prstGeom prst="rect">
            <a:avLst/>
          </a:prstGeom>
        </p:spPr>
      </p:pic>
      <p:grpSp>
        <p:nvGrpSpPr>
          <p:cNvPr id="7" name="グループ化 6">
            <a:extLst>
              <a:ext uri="{FF2B5EF4-FFF2-40B4-BE49-F238E27FC236}">
                <a16:creationId xmlns:a16="http://schemas.microsoft.com/office/drawing/2014/main" id="{18AA611F-00F4-0648-BDEB-7A01381D0B59}"/>
              </a:ext>
            </a:extLst>
          </p:cNvPr>
          <p:cNvGrpSpPr/>
          <p:nvPr/>
        </p:nvGrpSpPr>
        <p:grpSpPr>
          <a:xfrm>
            <a:off x="3380246" y="297584"/>
            <a:ext cx="3573034" cy="1059100"/>
            <a:chOff x="2473693" y="919958"/>
            <a:chExt cx="3104850" cy="1685077"/>
          </a:xfrm>
        </p:grpSpPr>
        <p:grpSp>
          <p:nvGrpSpPr>
            <p:cNvPr id="8" name="グループ化 7">
              <a:extLst>
                <a:ext uri="{FF2B5EF4-FFF2-40B4-BE49-F238E27FC236}">
                  <a16:creationId xmlns:a16="http://schemas.microsoft.com/office/drawing/2014/main" id="{DE5B8D55-2FB8-7B43-A8A0-187146B6EEE2}"/>
                </a:ext>
              </a:extLst>
            </p:cNvPr>
            <p:cNvGrpSpPr/>
            <p:nvPr/>
          </p:nvGrpSpPr>
          <p:grpSpPr>
            <a:xfrm>
              <a:off x="2473693" y="983888"/>
              <a:ext cx="3104850" cy="1621147"/>
              <a:chOff x="3108993" y="705694"/>
              <a:chExt cx="3708925" cy="1621147"/>
            </a:xfrm>
          </p:grpSpPr>
          <p:sp>
            <p:nvSpPr>
              <p:cNvPr id="10" name="吹き出し: 角を丸めた四角形 19">
                <a:extLst>
                  <a:ext uri="{FF2B5EF4-FFF2-40B4-BE49-F238E27FC236}">
                    <a16:creationId xmlns:a16="http://schemas.microsoft.com/office/drawing/2014/main" id="{32C5F6F6-5795-BD4A-8F65-A9E2C76FA375}"/>
                  </a:ext>
                </a:extLst>
              </p:cNvPr>
              <p:cNvSpPr/>
              <p:nvPr/>
            </p:nvSpPr>
            <p:spPr>
              <a:xfrm>
                <a:off x="3108993" y="727905"/>
                <a:ext cx="3605996" cy="1598936"/>
              </a:xfrm>
              <a:prstGeom prst="wedgeRoundRectCallout">
                <a:avLst>
                  <a:gd name="adj1" fmla="val 53788"/>
                  <a:gd name="adj2" fmla="val 18302"/>
                  <a:gd name="adj3" fmla="val 16667"/>
                </a:avLst>
              </a:prstGeom>
              <a:solidFill>
                <a:schemeClr val="bg1"/>
              </a:solidFill>
              <a:ln w="190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1" name="テキスト ボックス 10">
                <a:extLst>
                  <a:ext uri="{FF2B5EF4-FFF2-40B4-BE49-F238E27FC236}">
                    <a16:creationId xmlns:a16="http://schemas.microsoft.com/office/drawing/2014/main" id="{2E49F762-B56C-1049-B61E-502BEAA34EB3}"/>
                  </a:ext>
                </a:extLst>
              </p:cNvPr>
              <p:cNvSpPr txBox="1"/>
              <p:nvPr/>
            </p:nvSpPr>
            <p:spPr>
              <a:xfrm>
                <a:off x="3108993" y="705694"/>
                <a:ext cx="3708925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endParaRPr kumimoji="1" lang="en-US" altLang="ja-JP" sz="1600" dirty="0">
                  <a:latin typeface="Meiryo" panose="020B0604030504040204" pitchFamily="34" charset="-128"/>
                  <a:ea typeface="Meiryo" panose="020B0604030504040204" pitchFamily="34" charset="-128"/>
                </a:endParaRPr>
              </a:p>
            </p:txBody>
          </p:sp>
        </p:grpSp>
        <p:sp>
          <p:nvSpPr>
            <p:cNvPr id="9" name="テキスト ボックス 8">
              <a:extLst>
                <a:ext uri="{FF2B5EF4-FFF2-40B4-BE49-F238E27FC236}">
                  <a16:creationId xmlns:a16="http://schemas.microsoft.com/office/drawing/2014/main" id="{010C00EC-B314-6245-8E3E-AD0FCB748EFA}"/>
                </a:ext>
              </a:extLst>
            </p:cNvPr>
            <p:cNvSpPr txBox="1"/>
            <p:nvPr/>
          </p:nvSpPr>
          <p:spPr>
            <a:xfrm>
              <a:off x="2473693" y="919958"/>
              <a:ext cx="3018684" cy="161596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1600">
                  <a:latin typeface="Meiryo" panose="020B0604030504040204" pitchFamily="34" charset="-128"/>
                </a:rPr>
                <a:t>音楽の最初の方をよく見ると音楽が始まるまでに少し</a:t>
              </a:r>
              <a:r>
                <a:rPr kumimoji="1" lang="ja-JP" altLang="en-US" sz="1600" b="1">
                  <a:latin typeface="Meiryo" panose="020B0604030504040204" pitchFamily="34" charset="-128"/>
                </a:rPr>
                <a:t>間</a:t>
              </a:r>
              <a:r>
                <a:rPr kumimoji="1" lang="ja-JP" altLang="en-US" sz="1600">
                  <a:latin typeface="Meiryo" panose="020B0604030504040204" pitchFamily="34" charset="-128"/>
                </a:rPr>
                <a:t>があるね。</a:t>
              </a:r>
              <a:endParaRPr kumimoji="1" lang="en-US" altLang="ja-JP" sz="1600" dirty="0">
                <a:latin typeface="Meiryo" panose="020B0604030504040204" pitchFamily="34" charset="-128"/>
              </a:endParaRPr>
            </a:p>
          </p:txBody>
        </p:sp>
      </p:grpSp>
      <p:pic>
        <p:nvPicPr>
          <p:cNvPr id="12" name="図 11">
            <a:extLst>
              <a:ext uri="{FF2B5EF4-FFF2-40B4-BE49-F238E27FC236}">
                <a16:creationId xmlns:a16="http://schemas.microsoft.com/office/drawing/2014/main" id="{485F430F-BB43-3549-B4B2-186078F035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6450" y="199734"/>
            <a:ext cx="2319238" cy="1308940"/>
          </a:xfrm>
          <a:prstGeom prst="rect">
            <a:avLst/>
          </a:prstGeom>
        </p:spPr>
      </p:pic>
      <p:sp>
        <p:nvSpPr>
          <p:cNvPr id="13" name="四角形: 角を丸くする 71">
            <a:extLst>
              <a:ext uri="{FF2B5EF4-FFF2-40B4-BE49-F238E27FC236}">
                <a16:creationId xmlns:a16="http://schemas.microsoft.com/office/drawing/2014/main" id="{35C1735B-9681-1645-AC5F-2D55F161E4BF}"/>
              </a:ext>
            </a:extLst>
          </p:cNvPr>
          <p:cNvSpPr/>
          <p:nvPr/>
        </p:nvSpPr>
        <p:spPr>
          <a:xfrm>
            <a:off x="546449" y="1221075"/>
            <a:ext cx="503230" cy="241609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grpSp>
        <p:nvGrpSpPr>
          <p:cNvPr id="14" name="グループ化 13">
            <a:extLst>
              <a:ext uri="{FF2B5EF4-FFF2-40B4-BE49-F238E27FC236}">
                <a16:creationId xmlns:a16="http://schemas.microsoft.com/office/drawing/2014/main" id="{B0F5D7E0-0AB8-5243-82E5-F9F72CD17C18}"/>
              </a:ext>
            </a:extLst>
          </p:cNvPr>
          <p:cNvGrpSpPr/>
          <p:nvPr/>
        </p:nvGrpSpPr>
        <p:grpSpPr>
          <a:xfrm>
            <a:off x="477584" y="648068"/>
            <a:ext cx="726752" cy="424519"/>
            <a:chOff x="6270202" y="2729786"/>
            <a:chExt cx="1103405" cy="581512"/>
          </a:xfrm>
        </p:grpSpPr>
        <p:grpSp>
          <p:nvGrpSpPr>
            <p:cNvPr id="15" name="グループ化 14">
              <a:extLst>
                <a:ext uri="{FF2B5EF4-FFF2-40B4-BE49-F238E27FC236}">
                  <a16:creationId xmlns:a16="http://schemas.microsoft.com/office/drawing/2014/main" id="{D0DF2214-33DF-E249-95D0-97EFFE6DB9B7}"/>
                </a:ext>
              </a:extLst>
            </p:cNvPr>
            <p:cNvGrpSpPr/>
            <p:nvPr/>
          </p:nvGrpSpPr>
          <p:grpSpPr>
            <a:xfrm>
              <a:off x="6270202" y="2729786"/>
              <a:ext cx="1044998" cy="564742"/>
              <a:chOff x="2991639" y="705694"/>
              <a:chExt cx="4034034" cy="564742"/>
            </a:xfrm>
          </p:grpSpPr>
          <p:sp>
            <p:nvSpPr>
              <p:cNvPr id="17" name="吹き出し: 角を丸めた四角形 19">
                <a:extLst>
                  <a:ext uri="{FF2B5EF4-FFF2-40B4-BE49-F238E27FC236}">
                    <a16:creationId xmlns:a16="http://schemas.microsoft.com/office/drawing/2014/main" id="{ECCD0243-6923-B346-846D-2370F9EB246A}"/>
                  </a:ext>
                </a:extLst>
              </p:cNvPr>
              <p:cNvSpPr/>
              <p:nvPr/>
            </p:nvSpPr>
            <p:spPr>
              <a:xfrm>
                <a:off x="2991639" y="727905"/>
                <a:ext cx="3723350" cy="542531"/>
              </a:xfrm>
              <a:prstGeom prst="wedgeRoundRectCallout">
                <a:avLst>
                  <a:gd name="adj1" fmla="val -15992"/>
                  <a:gd name="adj2" fmla="val 77461"/>
                  <a:gd name="adj3" fmla="val 16667"/>
                </a:avLst>
              </a:prstGeom>
              <a:solidFill>
                <a:schemeClr val="bg1"/>
              </a:solidFill>
              <a:ln w="190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8" name="テキスト ボックス 17">
                <a:extLst>
                  <a:ext uri="{FF2B5EF4-FFF2-40B4-BE49-F238E27FC236}">
                    <a16:creationId xmlns:a16="http://schemas.microsoft.com/office/drawing/2014/main" id="{1944699D-80AC-254C-8C23-46DC6C20B332}"/>
                  </a:ext>
                </a:extLst>
              </p:cNvPr>
              <p:cNvSpPr txBox="1"/>
              <p:nvPr/>
            </p:nvSpPr>
            <p:spPr>
              <a:xfrm>
                <a:off x="3108993" y="705694"/>
                <a:ext cx="391668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endParaRPr kumimoji="1" lang="en-US" altLang="ja-JP" sz="1600" dirty="0"/>
              </a:p>
            </p:txBody>
          </p:sp>
        </p:grpSp>
        <p:sp>
          <p:nvSpPr>
            <p:cNvPr id="16" name="テキスト ボックス 15">
              <a:extLst>
                <a:ext uri="{FF2B5EF4-FFF2-40B4-BE49-F238E27FC236}">
                  <a16:creationId xmlns:a16="http://schemas.microsoft.com/office/drawing/2014/main" id="{EDF382AE-F305-6B45-A8DC-BC71C32E974F}"/>
                </a:ext>
              </a:extLst>
            </p:cNvPr>
            <p:cNvSpPr txBox="1"/>
            <p:nvPr/>
          </p:nvSpPr>
          <p:spPr>
            <a:xfrm>
              <a:off x="6419548" y="2847542"/>
              <a:ext cx="954059" cy="46375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ja-JP" altLang="en-US" sz="1600" b="1">
                  <a:solidFill>
                    <a:schemeClr val="accent4"/>
                  </a:solidFill>
                  <a:latin typeface="Meiryo" panose="020B0604030504040204" pitchFamily="34" charset="-128"/>
                  <a:ea typeface="Meiryo" panose="020B0604030504040204" pitchFamily="34" charset="-128"/>
                </a:rPr>
                <a:t>間</a:t>
              </a:r>
              <a:endParaRPr lang="ja-JP" altLang="en-US" sz="1600" b="1">
                <a:solidFill>
                  <a:schemeClr val="accent4"/>
                </a:solidFill>
              </a:endParaRPr>
            </a:p>
          </p:txBody>
        </p:sp>
      </p:grp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C480F633-EA32-104F-A6E3-68F8540DA649}"/>
              </a:ext>
            </a:extLst>
          </p:cNvPr>
          <p:cNvSpPr txBox="1"/>
          <p:nvPr/>
        </p:nvSpPr>
        <p:spPr>
          <a:xfrm>
            <a:off x="4016737" y="336923"/>
            <a:ext cx="69762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さいしょ</a:t>
            </a: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E1017945-AA6D-0E43-A721-39DD4EE36DC1}"/>
              </a:ext>
            </a:extLst>
          </p:cNvPr>
          <p:cNvSpPr txBox="1"/>
          <p:nvPr/>
        </p:nvSpPr>
        <p:spPr>
          <a:xfrm>
            <a:off x="3380245" y="336923"/>
            <a:ext cx="69762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おんがく</a:t>
            </a: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791CFE70-C095-7D46-BB31-C84CFE48B74D}"/>
              </a:ext>
            </a:extLst>
          </p:cNvPr>
          <p:cNvSpPr txBox="1"/>
          <p:nvPr/>
        </p:nvSpPr>
        <p:spPr>
          <a:xfrm>
            <a:off x="619931" y="623964"/>
            <a:ext cx="31290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 b="1">
                <a:solidFill>
                  <a:schemeClr val="accent4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ま</a:t>
            </a: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C1C23301-7350-8F4A-BF13-E493E4468366}"/>
              </a:ext>
            </a:extLst>
          </p:cNvPr>
          <p:cNvSpPr txBox="1"/>
          <p:nvPr/>
        </p:nvSpPr>
        <p:spPr>
          <a:xfrm>
            <a:off x="4642317" y="336923"/>
            <a:ext cx="44114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ほう</a:t>
            </a: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DA8D3CDD-077C-4A4F-B619-001DA6037E35}"/>
              </a:ext>
            </a:extLst>
          </p:cNvPr>
          <p:cNvSpPr txBox="1"/>
          <p:nvPr/>
        </p:nvSpPr>
        <p:spPr>
          <a:xfrm>
            <a:off x="6002158" y="336923"/>
            <a:ext cx="69762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おんがく</a:t>
            </a: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B4549F8E-CAFB-DB4C-AF3E-37BD85350B13}"/>
              </a:ext>
            </a:extLst>
          </p:cNvPr>
          <p:cNvSpPr txBox="1"/>
          <p:nvPr/>
        </p:nvSpPr>
        <p:spPr>
          <a:xfrm>
            <a:off x="5431973" y="336923"/>
            <a:ext cx="31290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み</a:t>
            </a: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0DABF852-DE0F-714A-9069-18BFA67E39BE}"/>
              </a:ext>
            </a:extLst>
          </p:cNvPr>
          <p:cNvSpPr txBox="1"/>
          <p:nvPr/>
        </p:nvSpPr>
        <p:spPr>
          <a:xfrm>
            <a:off x="5032031" y="805818"/>
            <a:ext cx="31290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ま</a:t>
            </a: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9C10A627-7D17-2D45-A418-EBA91BB0F005}"/>
              </a:ext>
            </a:extLst>
          </p:cNvPr>
          <p:cNvSpPr txBox="1"/>
          <p:nvPr/>
        </p:nvSpPr>
        <p:spPr>
          <a:xfrm>
            <a:off x="3383458" y="805818"/>
            <a:ext cx="44114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はじ</a:t>
            </a: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7A3AAA3D-C745-714C-AACF-84EB64BF24E8}"/>
              </a:ext>
            </a:extLst>
          </p:cNvPr>
          <p:cNvSpPr txBox="1"/>
          <p:nvPr/>
        </p:nvSpPr>
        <p:spPr>
          <a:xfrm>
            <a:off x="4623807" y="805818"/>
            <a:ext cx="44114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すこ</a:t>
            </a:r>
          </a:p>
        </p:txBody>
      </p: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C22E23B0-F8FD-954E-BBDC-C61ADC9A3EC8}"/>
              </a:ext>
            </a:extLst>
          </p:cNvPr>
          <p:cNvGrpSpPr/>
          <p:nvPr/>
        </p:nvGrpSpPr>
        <p:grpSpPr>
          <a:xfrm>
            <a:off x="1919974" y="1922016"/>
            <a:ext cx="5057795" cy="1246495"/>
            <a:chOff x="546448" y="1558864"/>
            <a:chExt cx="5057795" cy="1246495"/>
          </a:xfrm>
        </p:grpSpPr>
        <p:sp>
          <p:nvSpPr>
            <p:cNvPr id="4" name="テキスト ボックス 3">
              <a:extLst>
                <a:ext uri="{FF2B5EF4-FFF2-40B4-BE49-F238E27FC236}">
                  <a16:creationId xmlns:a16="http://schemas.microsoft.com/office/drawing/2014/main" id="{32091B9E-7D5F-A444-8684-5D5C8837F6E8}"/>
                </a:ext>
              </a:extLst>
            </p:cNvPr>
            <p:cNvSpPr txBox="1"/>
            <p:nvPr/>
          </p:nvSpPr>
          <p:spPr>
            <a:xfrm>
              <a:off x="546448" y="1558864"/>
              <a:ext cx="5057795" cy="124649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2000">
                  <a:latin typeface="Meiryo" panose="020B0604030504040204" pitchFamily="34" charset="-128"/>
                </a:rPr>
                <a:t>音楽が始まるところでぴったりカットし、</a:t>
              </a:r>
              <a:endParaRPr kumimoji="1" lang="en-US" altLang="ja-JP" sz="2000" dirty="0">
                <a:latin typeface="Meiryo" panose="020B0604030504040204" pitchFamily="34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2000">
                  <a:latin typeface="Meiryo" panose="020B0604030504040204" pitchFamily="34" charset="-128"/>
                </a:rPr>
                <a:t>カットした部分は削除しましょう。</a:t>
              </a:r>
              <a:endParaRPr kumimoji="1" lang="en-US" altLang="ja-JP" sz="2000" dirty="0">
                <a:latin typeface="Meiryo" panose="020B0604030504040204" pitchFamily="34" charset="-128"/>
              </a:endParaRPr>
            </a:p>
          </p:txBody>
        </p:sp>
        <p:sp>
          <p:nvSpPr>
            <p:cNvPr id="33" name="テキスト ボックス 32">
              <a:extLst>
                <a:ext uri="{FF2B5EF4-FFF2-40B4-BE49-F238E27FC236}">
                  <a16:creationId xmlns:a16="http://schemas.microsoft.com/office/drawing/2014/main" id="{DEAF0FA4-53A5-2C46-8097-F89974692DD2}"/>
                </a:ext>
              </a:extLst>
            </p:cNvPr>
            <p:cNvSpPr txBox="1"/>
            <p:nvPr/>
          </p:nvSpPr>
          <p:spPr>
            <a:xfrm>
              <a:off x="554701" y="1633761"/>
              <a:ext cx="69762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おんがく</a:t>
              </a:r>
            </a:p>
          </p:txBody>
        </p:sp>
        <p:sp>
          <p:nvSpPr>
            <p:cNvPr id="42" name="テキスト ボックス 41">
              <a:extLst>
                <a:ext uri="{FF2B5EF4-FFF2-40B4-BE49-F238E27FC236}">
                  <a16:creationId xmlns:a16="http://schemas.microsoft.com/office/drawing/2014/main" id="{C6372B4D-C972-5F4C-AF49-40677CDC28F8}"/>
                </a:ext>
              </a:extLst>
            </p:cNvPr>
            <p:cNvSpPr txBox="1"/>
            <p:nvPr/>
          </p:nvSpPr>
          <p:spPr>
            <a:xfrm>
              <a:off x="1355236" y="1633761"/>
              <a:ext cx="44114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はじ</a:t>
              </a:r>
            </a:p>
          </p:txBody>
        </p:sp>
        <p:sp>
          <p:nvSpPr>
            <p:cNvPr id="43" name="テキスト ボックス 42">
              <a:extLst>
                <a:ext uri="{FF2B5EF4-FFF2-40B4-BE49-F238E27FC236}">
                  <a16:creationId xmlns:a16="http://schemas.microsoft.com/office/drawing/2014/main" id="{2C7904E6-A105-9541-80C0-4B0996A14DBA}"/>
                </a:ext>
              </a:extLst>
            </p:cNvPr>
            <p:cNvSpPr txBox="1"/>
            <p:nvPr/>
          </p:nvSpPr>
          <p:spPr>
            <a:xfrm>
              <a:off x="1882326" y="2238173"/>
              <a:ext cx="56938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ぶぶん</a:t>
              </a:r>
            </a:p>
          </p:txBody>
        </p:sp>
        <p:sp>
          <p:nvSpPr>
            <p:cNvPr id="44" name="テキスト ボックス 43">
              <a:extLst>
                <a:ext uri="{FF2B5EF4-FFF2-40B4-BE49-F238E27FC236}">
                  <a16:creationId xmlns:a16="http://schemas.microsoft.com/office/drawing/2014/main" id="{B889E6C7-6BE3-1249-804F-BEFF7CD4D380}"/>
                </a:ext>
              </a:extLst>
            </p:cNvPr>
            <p:cNvSpPr txBox="1"/>
            <p:nvPr/>
          </p:nvSpPr>
          <p:spPr>
            <a:xfrm>
              <a:off x="2589965" y="2238173"/>
              <a:ext cx="69762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さくじょ</a:t>
              </a:r>
            </a:p>
          </p:txBody>
        </p:sp>
      </p:grp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2AE5A72F-77CE-A247-89D4-13F52E462E70}"/>
              </a:ext>
            </a:extLst>
          </p:cNvPr>
          <p:cNvGrpSpPr/>
          <p:nvPr/>
        </p:nvGrpSpPr>
        <p:grpSpPr>
          <a:xfrm>
            <a:off x="1313244" y="3425949"/>
            <a:ext cx="6022153" cy="3458881"/>
            <a:chOff x="18885" y="3654740"/>
            <a:chExt cx="4672385" cy="2683629"/>
          </a:xfrm>
        </p:grpSpPr>
        <p:grpSp>
          <p:nvGrpSpPr>
            <p:cNvPr id="28" name="グループ化 27">
              <a:extLst>
                <a:ext uri="{FF2B5EF4-FFF2-40B4-BE49-F238E27FC236}">
                  <a16:creationId xmlns:a16="http://schemas.microsoft.com/office/drawing/2014/main" id="{7595FBCD-ADF1-474F-946E-67F7BC8DB011}"/>
                </a:ext>
              </a:extLst>
            </p:cNvPr>
            <p:cNvGrpSpPr/>
            <p:nvPr/>
          </p:nvGrpSpPr>
          <p:grpSpPr>
            <a:xfrm>
              <a:off x="18885" y="3654740"/>
              <a:ext cx="4672385" cy="2683629"/>
              <a:chOff x="193060" y="3237599"/>
              <a:chExt cx="8543231" cy="2683629"/>
            </a:xfrm>
          </p:grpSpPr>
          <p:pic>
            <p:nvPicPr>
              <p:cNvPr id="25" name="図 24">
                <a:extLst>
                  <a:ext uri="{FF2B5EF4-FFF2-40B4-BE49-F238E27FC236}">
                    <a16:creationId xmlns:a16="http://schemas.microsoft.com/office/drawing/2014/main" id="{A3CC2D2B-0D22-0340-A550-4118EA94B5C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546448" y="3237599"/>
                <a:ext cx="8189843" cy="2358120"/>
              </a:xfrm>
              <a:prstGeom prst="rect">
                <a:avLst/>
              </a:prstGeom>
            </p:spPr>
          </p:pic>
          <p:sp>
            <p:nvSpPr>
              <p:cNvPr id="26" name="四角形: 角を丸くする 71">
                <a:extLst>
                  <a:ext uri="{FF2B5EF4-FFF2-40B4-BE49-F238E27FC236}">
                    <a16:creationId xmlns:a16="http://schemas.microsoft.com/office/drawing/2014/main" id="{B82000C5-3645-AB4A-B93C-B54811F8CA3A}"/>
                  </a:ext>
                </a:extLst>
              </p:cNvPr>
              <p:cNvSpPr/>
              <p:nvPr/>
            </p:nvSpPr>
            <p:spPr>
              <a:xfrm>
                <a:off x="955698" y="4860235"/>
                <a:ext cx="513298" cy="377687"/>
              </a:xfrm>
              <a:prstGeom prst="roundRect">
                <a:avLst/>
              </a:prstGeom>
              <a:noFill/>
              <a:ln w="28575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dirty="0">
                  <a:solidFill>
                    <a:schemeClr val="tx1"/>
                  </a:solidFill>
                  <a:latin typeface="Meiryo" panose="020B0604030504040204" pitchFamily="34" charset="-128"/>
                </a:endParaRPr>
              </a:p>
            </p:txBody>
          </p:sp>
          <p:cxnSp>
            <p:nvCxnSpPr>
              <p:cNvPr id="27" name="直線コネクタ 26">
                <a:extLst>
                  <a:ext uri="{FF2B5EF4-FFF2-40B4-BE49-F238E27FC236}">
                    <a16:creationId xmlns:a16="http://schemas.microsoft.com/office/drawing/2014/main" id="{E28BFD44-6136-394F-8E69-B46C47A75CE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468996" y="3283964"/>
                <a:ext cx="0" cy="2637264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9" name="グループ化 18">
                <a:extLst>
                  <a:ext uri="{FF2B5EF4-FFF2-40B4-BE49-F238E27FC236}">
                    <a16:creationId xmlns:a16="http://schemas.microsoft.com/office/drawing/2014/main" id="{DCF80712-EB00-044F-ACE2-9A227CA862E1}"/>
                  </a:ext>
                </a:extLst>
              </p:cNvPr>
              <p:cNvGrpSpPr/>
              <p:nvPr/>
            </p:nvGrpSpPr>
            <p:grpSpPr>
              <a:xfrm>
                <a:off x="193060" y="4159778"/>
                <a:ext cx="2255295" cy="578451"/>
                <a:chOff x="6290511" y="2729786"/>
                <a:chExt cx="1322159" cy="578451"/>
              </a:xfrm>
            </p:grpSpPr>
            <p:grpSp>
              <p:nvGrpSpPr>
                <p:cNvPr id="20" name="グループ化 19">
                  <a:extLst>
                    <a:ext uri="{FF2B5EF4-FFF2-40B4-BE49-F238E27FC236}">
                      <a16:creationId xmlns:a16="http://schemas.microsoft.com/office/drawing/2014/main" id="{9C46D19D-A1F3-4948-9FFE-38B767E42761}"/>
                    </a:ext>
                  </a:extLst>
                </p:cNvPr>
                <p:cNvGrpSpPr/>
                <p:nvPr/>
              </p:nvGrpSpPr>
              <p:grpSpPr>
                <a:xfrm>
                  <a:off x="6290511" y="2729786"/>
                  <a:ext cx="1191627" cy="569585"/>
                  <a:chOff x="3070038" y="705694"/>
                  <a:chExt cx="4600069" cy="569585"/>
                </a:xfrm>
              </p:grpSpPr>
              <p:sp>
                <p:nvSpPr>
                  <p:cNvPr id="22" name="吹き出し: 角を丸めた四角形 19">
                    <a:extLst>
                      <a:ext uri="{FF2B5EF4-FFF2-40B4-BE49-F238E27FC236}">
                        <a16:creationId xmlns:a16="http://schemas.microsoft.com/office/drawing/2014/main" id="{43E48550-DA4D-7C43-9A08-17A22AF64531}"/>
                      </a:ext>
                    </a:extLst>
                  </p:cNvPr>
                  <p:cNvSpPr/>
                  <p:nvPr/>
                </p:nvSpPr>
                <p:spPr>
                  <a:xfrm>
                    <a:off x="3070038" y="914652"/>
                    <a:ext cx="4294504" cy="360627"/>
                  </a:xfrm>
                  <a:prstGeom prst="wedgeRoundRectCallout">
                    <a:avLst>
                      <a:gd name="adj1" fmla="val -4514"/>
                      <a:gd name="adj2" fmla="val 86621"/>
                      <a:gd name="adj3" fmla="val 16667"/>
                    </a:avLst>
                  </a:prstGeom>
                  <a:solidFill>
                    <a:schemeClr val="bg1"/>
                  </a:solidFill>
                  <a:ln w="19050" cap="flat" cmpd="sng" algn="ctr">
                    <a:solidFill>
                      <a:schemeClr val="accent2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style>
                  <a:lnRef idx="0">
                    <a:scrgbClr r="0" g="0" b="0"/>
                  </a:lnRef>
                  <a:fillRef idx="0">
                    <a:scrgbClr r="0" g="0" b="0"/>
                  </a:fillRef>
                  <a:effectRef idx="0">
                    <a:scrgbClr r="0" g="0" b="0"/>
                  </a:effectRef>
                  <a:fontRef idx="minor">
                    <a:schemeClr val="accent2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23" name="テキスト ボックス 22">
                    <a:extLst>
                      <a:ext uri="{FF2B5EF4-FFF2-40B4-BE49-F238E27FC236}">
                        <a16:creationId xmlns:a16="http://schemas.microsoft.com/office/drawing/2014/main" id="{D43573BE-42D8-5740-A816-4A71B904FA4B}"/>
                      </a:ext>
                    </a:extLst>
                  </p:cNvPr>
                  <p:cNvSpPr txBox="1"/>
                  <p:nvPr/>
                </p:nvSpPr>
                <p:spPr>
                  <a:xfrm>
                    <a:off x="3108989" y="705694"/>
                    <a:ext cx="4561118" cy="52322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>
                      <a:lnSpc>
                        <a:spcPct val="200000"/>
                      </a:lnSpc>
                    </a:pPr>
                    <a:endParaRPr kumimoji="1" lang="en-US" altLang="ja-JP" sz="1600" dirty="0"/>
                  </a:p>
                </p:txBody>
              </p:sp>
            </p:grpSp>
            <p:sp>
              <p:nvSpPr>
                <p:cNvPr id="21" name="テキスト ボックス 20">
                  <a:extLst>
                    <a:ext uri="{FF2B5EF4-FFF2-40B4-BE49-F238E27FC236}">
                      <a16:creationId xmlns:a16="http://schemas.microsoft.com/office/drawing/2014/main" id="{74100743-3735-F946-899E-FA7339CD381A}"/>
                    </a:ext>
                  </a:extLst>
                </p:cNvPr>
                <p:cNvSpPr txBox="1"/>
                <p:nvPr/>
              </p:nvSpPr>
              <p:spPr>
                <a:xfrm>
                  <a:off x="6318493" y="3000460"/>
                  <a:ext cx="1294177" cy="307777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kumimoji="1" lang="ja-JP" altLang="en-US" sz="1400">
                      <a:latin typeface="Meiryo" panose="020B0604030504040204" pitchFamily="34" charset="-128"/>
                      <a:ea typeface="Meiryo" panose="020B0604030504040204" pitchFamily="34" charset="-128"/>
                    </a:rPr>
                    <a:t>カット</a:t>
                  </a:r>
                  <a:r>
                    <a:rPr kumimoji="1" lang="en-US" altLang="ja-JP" sz="1400" dirty="0">
                      <a:latin typeface="Meiryo" panose="020B0604030504040204" pitchFamily="34" charset="-128"/>
                      <a:ea typeface="Meiryo" panose="020B0604030504040204" pitchFamily="34" charset="-128"/>
                    </a:rPr>
                    <a:t>&amp;</a:t>
                  </a:r>
                  <a:r>
                    <a:rPr kumimoji="1" lang="ja-JP" altLang="en-US" sz="1400">
                      <a:latin typeface="Meiryo" panose="020B0604030504040204" pitchFamily="34" charset="-128"/>
                      <a:ea typeface="Meiryo" panose="020B0604030504040204" pitchFamily="34" charset="-128"/>
                    </a:rPr>
                    <a:t>削除</a:t>
                  </a:r>
                  <a:endParaRPr lang="ja-JP" altLang="en-US" sz="1400"/>
                </a:p>
              </p:txBody>
            </p:sp>
          </p:grpSp>
        </p:grpSp>
        <p:sp>
          <p:nvSpPr>
            <p:cNvPr id="50" name="テキスト ボックス 49">
              <a:extLst>
                <a:ext uri="{FF2B5EF4-FFF2-40B4-BE49-F238E27FC236}">
                  <a16:creationId xmlns:a16="http://schemas.microsoft.com/office/drawing/2014/main" id="{1C4FC679-B317-AE4A-85E6-B1AE3F124A13}"/>
                </a:ext>
              </a:extLst>
            </p:cNvPr>
            <p:cNvSpPr txBox="1"/>
            <p:nvPr/>
          </p:nvSpPr>
          <p:spPr>
            <a:xfrm>
              <a:off x="536391" y="4754398"/>
              <a:ext cx="598357" cy="1790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900">
                  <a:latin typeface="Meiryo" panose="020B0604030504040204" pitchFamily="34" charset="-128"/>
                  <a:ea typeface="Meiryo" panose="020B0604030504040204" pitchFamily="34" charset="-128"/>
                </a:rPr>
                <a:t>さくじょ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14641081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C35F8055-DA20-6B4C-B156-5BA695564310}"/>
              </a:ext>
            </a:extLst>
          </p:cNvPr>
          <p:cNvSpPr txBox="1"/>
          <p:nvPr/>
        </p:nvSpPr>
        <p:spPr>
          <a:xfrm>
            <a:off x="2176670" y="269348"/>
            <a:ext cx="5009322" cy="12464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2000">
                <a:latin typeface="Meiryo" panose="020B0604030504040204" pitchFamily="34" charset="-128"/>
              </a:rPr>
              <a:t>音楽を動画の最初までずらして</a:t>
            </a:r>
            <a:endParaRPr kumimoji="1" lang="en-US" altLang="ja-JP" sz="2000" dirty="0">
              <a:latin typeface="Meiryo" panose="020B0604030504040204" pitchFamily="34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sz="2000">
                <a:latin typeface="Meiryo" panose="020B0604030504040204" pitchFamily="34" charset="-128"/>
              </a:rPr>
              <a:t>動画と音楽が同時に始まるようにします。</a:t>
            </a:r>
            <a:endParaRPr kumimoji="1" lang="en-US" altLang="ja-JP" sz="2000" dirty="0">
              <a:latin typeface="Meiryo" panose="020B0604030504040204" pitchFamily="34" charset="-128"/>
            </a:endParaRP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6647FD51-661D-114D-A718-6BABD605C5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7257" y="1844455"/>
            <a:ext cx="6849485" cy="3359112"/>
          </a:xfrm>
          <a:prstGeom prst="rect">
            <a:avLst/>
          </a:prstGeom>
        </p:spPr>
      </p:pic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0822E20C-34A4-5F49-9722-70BD5868349F}"/>
              </a:ext>
            </a:extLst>
          </p:cNvPr>
          <p:cNvSpPr txBox="1"/>
          <p:nvPr/>
        </p:nvSpPr>
        <p:spPr>
          <a:xfrm>
            <a:off x="2240886" y="361932"/>
            <a:ext cx="69762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おんがく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B90371BF-0E3D-BD46-805C-D9B0C41DD717}"/>
              </a:ext>
            </a:extLst>
          </p:cNvPr>
          <p:cNvSpPr txBox="1"/>
          <p:nvPr/>
        </p:nvSpPr>
        <p:spPr>
          <a:xfrm>
            <a:off x="2255411" y="957478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どうが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FCE91AC9-B608-5F4E-99FE-57F3BB8CAC2F}"/>
              </a:ext>
            </a:extLst>
          </p:cNvPr>
          <p:cNvSpPr txBox="1"/>
          <p:nvPr/>
        </p:nvSpPr>
        <p:spPr>
          <a:xfrm>
            <a:off x="3758708" y="361932"/>
            <a:ext cx="69762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さいしょ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AD6C4A99-0DC5-7740-8E81-A6F0736D3D0F}"/>
              </a:ext>
            </a:extLst>
          </p:cNvPr>
          <p:cNvSpPr txBox="1"/>
          <p:nvPr/>
        </p:nvSpPr>
        <p:spPr>
          <a:xfrm>
            <a:off x="3822827" y="957478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どうじ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15F4A50D-DC9D-2248-A1B4-46D1B823FBEC}"/>
              </a:ext>
            </a:extLst>
          </p:cNvPr>
          <p:cNvSpPr txBox="1"/>
          <p:nvPr/>
        </p:nvSpPr>
        <p:spPr>
          <a:xfrm>
            <a:off x="3002729" y="361932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どうが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4CC13B55-A6BF-D142-BC4B-1D7355CB329E}"/>
              </a:ext>
            </a:extLst>
          </p:cNvPr>
          <p:cNvSpPr txBox="1"/>
          <p:nvPr/>
        </p:nvSpPr>
        <p:spPr>
          <a:xfrm>
            <a:off x="4470955" y="957478"/>
            <a:ext cx="44114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はじ</a:t>
            </a:r>
          </a:p>
        </p:txBody>
      </p:sp>
      <p:pic>
        <p:nvPicPr>
          <p:cNvPr id="12" name="図 11">
            <a:extLst>
              <a:ext uri="{FF2B5EF4-FFF2-40B4-BE49-F238E27FC236}">
                <a16:creationId xmlns:a16="http://schemas.microsoft.com/office/drawing/2014/main" id="{D4140E34-70AE-E54E-B160-81B4B3AC8A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50294" y="4896087"/>
            <a:ext cx="1062095" cy="1692565"/>
          </a:xfrm>
          <a:prstGeom prst="rect">
            <a:avLst/>
          </a:prstGeom>
        </p:spPr>
      </p:pic>
      <p:grpSp>
        <p:nvGrpSpPr>
          <p:cNvPr id="13" name="グループ化 12">
            <a:extLst>
              <a:ext uri="{FF2B5EF4-FFF2-40B4-BE49-F238E27FC236}">
                <a16:creationId xmlns:a16="http://schemas.microsoft.com/office/drawing/2014/main" id="{FBF7FA3C-72C7-814B-B4CE-5F7D9E49BD84}"/>
              </a:ext>
            </a:extLst>
          </p:cNvPr>
          <p:cNvGrpSpPr/>
          <p:nvPr/>
        </p:nvGrpSpPr>
        <p:grpSpPr>
          <a:xfrm>
            <a:off x="1749287" y="5237989"/>
            <a:ext cx="3857358" cy="1138857"/>
            <a:chOff x="2473693" y="919958"/>
            <a:chExt cx="3104850" cy="9360349"/>
          </a:xfrm>
        </p:grpSpPr>
        <p:grpSp>
          <p:nvGrpSpPr>
            <p:cNvPr id="14" name="グループ化 13">
              <a:extLst>
                <a:ext uri="{FF2B5EF4-FFF2-40B4-BE49-F238E27FC236}">
                  <a16:creationId xmlns:a16="http://schemas.microsoft.com/office/drawing/2014/main" id="{D127E4B0-6582-6A46-B6B2-4B56E9F5FD9F}"/>
                </a:ext>
              </a:extLst>
            </p:cNvPr>
            <p:cNvGrpSpPr/>
            <p:nvPr/>
          </p:nvGrpSpPr>
          <p:grpSpPr>
            <a:xfrm>
              <a:off x="2473693" y="983888"/>
              <a:ext cx="3104850" cy="9296419"/>
              <a:chOff x="3108993" y="705694"/>
              <a:chExt cx="3708925" cy="9296419"/>
            </a:xfrm>
          </p:grpSpPr>
          <p:sp>
            <p:nvSpPr>
              <p:cNvPr id="16" name="吹き出し: 角を丸めた四角形 19">
                <a:extLst>
                  <a:ext uri="{FF2B5EF4-FFF2-40B4-BE49-F238E27FC236}">
                    <a16:creationId xmlns:a16="http://schemas.microsoft.com/office/drawing/2014/main" id="{16C237A6-0632-5743-9F4E-017284F2F6D7}"/>
                  </a:ext>
                </a:extLst>
              </p:cNvPr>
              <p:cNvSpPr/>
              <p:nvPr/>
            </p:nvSpPr>
            <p:spPr>
              <a:xfrm>
                <a:off x="3108993" y="727902"/>
                <a:ext cx="3605996" cy="9274211"/>
              </a:xfrm>
              <a:prstGeom prst="wedgeRoundRectCallout">
                <a:avLst>
                  <a:gd name="adj1" fmla="val 53788"/>
                  <a:gd name="adj2" fmla="val 18302"/>
                  <a:gd name="adj3" fmla="val 16667"/>
                </a:avLst>
              </a:prstGeom>
              <a:solidFill>
                <a:schemeClr val="bg1"/>
              </a:solidFill>
              <a:ln w="190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7" name="テキスト ボックス 16">
                <a:extLst>
                  <a:ext uri="{FF2B5EF4-FFF2-40B4-BE49-F238E27FC236}">
                    <a16:creationId xmlns:a16="http://schemas.microsoft.com/office/drawing/2014/main" id="{9178CF4A-A1B3-8642-A710-4862F58AF93A}"/>
                  </a:ext>
                </a:extLst>
              </p:cNvPr>
              <p:cNvSpPr txBox="1"/>
              <p:nvPr/>
            </p:nvSpPr>
            <p:spPr>
              <a:xfrm>
                <a:off x="3108993" y="705694"/>
                <a:ext cx="3708925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endParaRPr kumimoji="1" lang="en-US" altLang="ja-JP" sz="1600" dirty="0">
                  <a:latin typeface="Meiryo" panose="020B0604030504040204" pitchFamily="34" charset="-128"/>
                  <a:ea typeface="Meiryo" panose="020B0604030504040204" pitchFamily="34" charset="-128"/>
                </a:endParaRPr>
              </a:p>
            </p:txBody>
          </p:sp>
        </p:grpSp>
        <p:sp>
          <p:nvSpPr>
            <p:cNvPr id="15" name="テキスト ボックス 14">
              <a:extLst>
                <a:ext uri="{FF2B5EF4-FFF2-40B4-BE49-F238E27FC236}">
                  <a16:creationId xmlns:a16="http://schemas.microsoft.com/office/drawing/2014/main" id="{1CC0AAF1-0532-3C4C-9C8C-A6781A754A1B}"/>
                </a:ext>
              </a:extLst>
            </p:cNvPr>
            <p:cNvSpPr txBox="1"/>
            <p:nvPr/>
          </p:nvSpPr>
          <p:spPr>
            <a:xfrm>
              <a:off x="2473693" y="919958"/>
              <a:ext cx="3018685" cy="929642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>
                  <a:latin typeface="Meiryo" panose="020B0604030504040204" pitchFamily="34" charset="-128"/>
                </a:rPr>
                <a:t>音楽が始まるまでの間を</a:t>
              </a:r>
              <a:endParaRPr kumimoji="1" lang="en-US" altLang="ja-JP" dirty="0">
                <a:latin typeface="Meiryo" panose="020B0604030504040204" pitchFamily="34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>
                  <a:latin typeface="Meiryo" panose="020B0604030504040204" pitchFamily="34" charset="-128"/>
                </a:rPr>
                <a:t>消すことができたね！</a:t>
              </a:r>
              <a:endParaRPr kumimoji="1" lang="en-US" altLang="ja-JP" dirty="0">
                <a:latin typeface="Meiryo" panose="020B0604030504040204" pitchFamily="34" charset="-128"/>
              </a:endParaRPr>
            </a:p>
          </p:txBody>
        </p:sp>
      </p:grp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1E90697B-3718-A748-9E36-D5037D33BE7D}"/>
              </a:ext>
            </a:extLst>
          </p:cNvPr>
          <p:cNvSpPr txBox="1"/>
          <p:nvPr/>
        </p:nvSpPr>
        <p:spPr>
          <a:xfrm>
            <a:off x="3002729" y="957478"/>
            <a:ext cx="69762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おんがく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842E7E65-6A49-E644-AC04-6A7D083D238B}"/>
              </a:ext>
            </a:extLst>
          </p:cNvPr>
          <p:cNvSpPr txBox="1"/>
          <p:nvPr/>
        </p:nvSpPr>
        <p:spPr>
          <a:xfrm>
            <a:off x="1782797" y="5285554"/>
            <a:ext cx="69762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おんがく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7863779F-FDD6-B941-BCFB-82C01402C6E6}"/>
              </a:ext>
            </a:extLst>
          </p:cNvPr>
          <p:cNvSpPr txBox="1"/>
          <p:nvPr/>
        </p:nvSpPr>
        <p:spPr>
          <a:xfrm>
            <a:off x="2433075" y="5285554"/>
            <a:ext cx="44114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はじ</a:t>
            </a: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99371028-1B08-F346-857C-693AF589B3FF}"/>
              </a:ext>
            </a:extLst>
          </p:cNvPr>
          <p:cNvSpPr txBox="1"/>
          <p:nvPr/>
        </p:nvSpPr>
        <p:spPr>
          <a:xfrm>
            <a:off x="3874003" y="5285554"/>
            <a:ext cx="31290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ま</a:t>
            </a: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54F451AA-9DE8-C94C-A066-C9091D803C96}"/>
              </a:ext>
            </a:extLst>
          </p:cNvPr>
          <p:cNvSpPr txBox="1"/>
          <p:nvPr/>
        </p:nvSpPr>
        <p:spPr>
          <a:xfrm>
            <a:off x="1824280" y="5812657"/>
            <a:ext cx="31290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け</a:t>
            </a:r>
          </a:p>
        </p:txBody>
      </p:sp>
      <p:cxnSp>
        <p:nvCxnSpPr>
          <p:cNvPr id="24" name="直線コネクタ 23">
            <a:extLst>
              <a:ext uri="{FF2B5EF4-FFF2-40B4-BE49-F238E27FC236}">
                <a16:creationId xmlns:a16="http://schemas.microsoft.com/office/drawing/2014/main" id="{AD461EAE-0ADE-D249-BABD-463FDF78B98E}"/>
              </a:ext>
            </a:extLst>
          </p:cNvPr>
          <p:cNvCxnSpPr>
            <a:cxnSpLocks/>
          </p:cNvCxnSpPr>
          <p:nvPr/>
        </p:nvCxnSpPr>
        <p:spPr>
          <a:xfrm>
            <a:off x="1964178" y="1886432"/>
            <a:ext cx="0" cy="339912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右矢印 24">
            <a:extLst>
              <a:ext uri="{FF2B5EF4-FFF2-40B4-BE49-F238E27FC236}">
                <a16:creationId xmlns:a16="http://schemas.microsoft.com/office/drawing/2014/main" id="{B79B4616-3D2B-9D40-BA3C-8ED645576353}"/>
              </a:ext>
            </a:extLst>
          </p:cNvPr>
          <p:cNvSpPr/>
          <p:nvPr/>
        </p:nvSpPr>
        <p:spPr>
          <a:xfrm rot="10800000">
            <a:off x="1970793" y="4469117"/>
            <a:ext cx="2216109" cy="675995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172988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61646F53-D983-2A4F-A515-1E6709071D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065" y="2954218"/>
            <a:ext cx="8958517" cy="2733575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7560EE17-951A-7B40-8501-78F3EA3A1A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2724628" y="5111071"/>
            <a:ext cx="1142996" cy="1692565"/>
          </a:xfrm>
          <a:prstGeom prst="rect">
            <a:avLst/>
          </a:prstGeom>
        </p:spPr>
      </p:pic>
      <p:sp>
        <p:nvSpPr>
          <p:cNvPr id="5" name="四角形: 角を丸くする 71">
            <a:extLst>
              <a:ext uri="{FF2B5EF4-FFF2-40B4-BE49-F238E27FC236}">
                <a16:creationId xmlns:a16="http://schemas.microsoft.com/office/drawing/2014/main" id="{79285CAC-C1DA-5442-A34D-DDE4BA89529E}"/>
              </a:ext>
            </a:extLst>
          </p:cNvPr>
          <p:cNvSpPr/>
          <p:nvPr/>
        </p:nvSpPr>
        <p:spPr>
          <a:xfrm>
            <a:off x="6361042" y="4777944"/>
            <a:ext cx="2677537" cy="666255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cxnSp>
        <p:nvCxnSpPr>
          <p:cNvPr id="6" name="直線コネクタ 5">
            <a:extLst>
              <a:ext uri="{FF2B5EF4-FFF2-40B4-BE49-F238E27FC236}">
                <a16:creationId xmlns:a16="http://schemas.microsoft.com/office/drawing/2014/main" id="{2C4B0945-BCDF-9E40-9B65-C8F42775D644}"/>
              </a:ext>
            </a:extLst>
          </p:cNvPr>
          <p:cNvCxnSpPr>
            <a:cxnSpLocks/>
          </p:cNvCxnSpPr>
          <p:nvPr/>
        </p:nvCxnSpPr>
        <p:spPr>
          <a:xfrm>
            <a:off x="6351101" y="4273623"/>
            <a:ext cx="0" cy="141417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" name="グループ化 6">
            <a:extLst>
              <a:ext uri="{FF2B5EF4-FFF2-40B4-BE49-F238E27FC236}">
                <a16:creationId xmlns:a16="http://schemas.microsoft.com/office/drawing/2014/main" id="{70435472-945B-024A-B6DC-90212F9A6CF7}"/>
              </a:ext>
            </a:extLst>
          </p:cNvPr>
          <p:cNvGrpSpPr/>
          <p:nvPr/>
        </p:nvGrpSpPr>
        <p:grpSpPr>
          <a:xfrm>
            <a:off x="4288648" y="5744156"/>
            <a:ext cx="3547277" cy="630942"/>
            <a:chOff x="2247234" y="1302665"/>
            <a:chExt cx="3547277" cy="630942"/>
          </a:xfrm>
        </p:grpSpPr>
        <p:grpSp>
          <p:nvGrpSpPr>
            <p:cNvPr id="8" name="グループ化 7">
              <a:extLst>
                <a:ext uri="{FF2B5EF4-FFF2-40B4-BE49-F238E27FC236}">
                  <a16:creationId xmlns:a16="http://schemas.microsoft.com/office/drawing/2014/main" id="{05FD4144-C14B-2843-8511-F2D4C4950EDA}"/>
                </a:ext>
              </a:extLst>
            </p:cNvPr>
            <p:cNvGrpSpPr/>
            <p:nvPr/>
          </p:nvGrpSpPr>
          <p:grpSpPr>
            <a:xfrm>
              <a:off x="2247234" y="1302665"/>
              <a:ext cx="3547277" cy="630942"/>
              <a:chOff x="2473693" y="919958"/>
              <a:chExt cx="3104850" cy="1685077"/>
            </a:xfrm>
          </p:grpSpPr>
          <p:grpSp>
            <p:nvGrpSpPr>
              <p:cNvPr id="11" name="グループ化 10">
                <a:extLst>
                  <a:ext uri="{FF2B5EF4-FFF2-40B4-BE49-F238E27FC236}">
                    <a16:creationId xmlns:a16="http://schemas.microsoft.com/office/drawing/2014/main" id="{DA805EC0-D57E-684D-9384-BD9C96B46A75}"/>
                  </a:ext>
                </a:extLst>
              </p:cNvPr>
              <p:cNvGrpSpPr/>
              <p:nvPr/>
            </p:nvGrpSpPr>
            <p:grpSpPr>
              <a:xfrm>
                <a:off x="2473693" y="983888"/>
                <a:ext cx="3104850" cy="1621147"/>
                <a:chOff x="3108993" y="705694"/>
                <a:chExt cx="3708925" cy="1621147"/>
              </a:xfrm>
            </p:grpSpPr>
            <p:sp>
              <p:nvSpPr>
                <p:cNvPr id="13" name="吹き出し: 角を丸めた四角形 19">
                  <a:extLst>
                    <a:ext uri="{FF2B5EF4-FFF2-40B4-BE49-F238E27FC236}">
                      <a16:creationId xmlns:a16="http://schemas.microsoft.com/office/drawing/2014/main" id="{E3CB8FEB-4667-574C-BB00-7EEF74BF0174}"/>
                    </a:ext>
                  </a:extLst>
                </p:cNvPr>
                <p:cNvSpPr/>
                <p:nvPr/>
              </p:nvSpPr>
              <p:spPr>
                <a:xfrm>
                  <a:off x="3108993" y="727905"/>
                  <a:ext cx="3605996" cy="1598936"/>
                </a:xfrm>
                <a:prstGeom prst="wedgeRoundRectCallout">
                  <a:avLst>
                    <a:gd name="adj1" fmla="val -55723"/>
                    <a:gd name="adj2" fmla="val -19881"/>
                    <a:gd name="adj3" fmla="val 16667"/>
                  </a:avLst>
                </a:prstGeom>
                <a:solidFill>
                  <a:schemeClr val="bg1"/>
                </a:solidFill>
                <a:ln w="19050" cap="flat" cmpd="sng" algn="ctr">
                  <a:solidFill>
                    <a:schemeClr val="accent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accent2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4" name="テキスト ボックス 13">
                  <a:extLst>
                    <a:ext uri="{FF2B5EF4-FFF2-40B4-BE49-F238E27FC236}">
                      <a16:creationId xmlns:a16="http://schemas.microsoft.com/office/drawing/2014/main" id="{FD197655-47E3-DC4E-8940-8FE869DC91C2}"/>
                    </a:ext>
                  </a:extLst>
                </p:cNvPr>
                <p:cNvSpPr txBox="1"/>
                <p:nvPr/>
              </p:nvSpPr>
              <p:spPr>
                <a:xfrm>
                  <a:off x="3108993" y="705694"/>
                  <a:ext cx="3708925" cy="523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lnSpc>
                      <a:spcPct val="200000"/>
                    </a:lnSpc>
                  </a:pPr>
                  <a:endParaRPr kumimoji="1" lang="en-US" altLang="ja-JP" sz="1600" dirty="0">
                    <a:latin typeface="Meiryo" panose="020B0604030504040204" pitchFamily="34" charset="-128"/>
                    <a:ea typeface="Meiryo" panose="020B0604030504040204" pitchFamily="34" charset="-128"/>
                  </a:endParaRPr>
                </a:p>
              </p:txBody>
            </p:sp>
          </p:grpSp>
          <p:sp>
            <p:nvSpPr>
              <p:cNvPr id="12" name="テキスト ボックス 11">
                <a:extLst>
                  <a:ext uri="{FF2B5EF4-FFF2-40B4-BE49-F238E27FC236}">
                    <a16:creationId xmlns:a16="http://schemas.microsoft.com/office/drawing/2014/main" id="{5F894541-E297-CC4B-B0AF-4F7665270702}"/>
                  </a:ext>
                </a:extLst>
              </p:cNvPr>
              <p:cNvSpPr txBox="1"/>
              <p:nvPr/>
            </p:nvSpPr>
            <p:spPr>
              <a:xfrm>
                <a:off x="2473693" y="919958"/>
                <a:ext cx="3018684" cy="154122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kumimoji="1" lang="ja-JP" altLang="en-US">
                    <a:latin typeface="Meiryo" panose="020B0604030504040204" pitchFamily="34" charset="-128"/>
                  </a:rPr>
                  <a:t>カットした音楽は削除しよう。</a:t>
                </a:r>
                <a:endParaRPr kumimoji="1" lang="en-US" altLang="ja-JP" dirty="0">
                  <a:latin typeface="Meiryo" panose="020B0604030504040204" pitchFamily="34" charset="-128"/>
                </a:endParaRPr>
              </a:p>
            </p:txBody>
          </p:sp>
        </p:grpSp>
        <p:sp>
          <p:nvSpPr>
            <p:cNvPr id="9" name="テキスト ボックス 8">
              <a:extLst>
                <a:ext uri="{FF2B5EF4-FFF2-40B4-BE49-F238E27FC236}">
                  <a16:creationId xmlns:a16="http://schemas.microsoft.com/office/drawing/2014/main" id="{A80905C2-32E2-E347-B42A-F5EE9D8E0774}"/>
                </a:ext>
              </a:extLst>
            </p:cNvPr>
            <p:cNvSpPr txBox="1"/>
            <p:nvPr/>
          </p:nvSpPr>
          <p:spPr>
            <a:xfrm>
              <a:off x="3366759" y="1362211"/>
              <a:ext cx="69762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おんがく</a:t>
              </a:r>
            </a:p>
          </p:txBody>
        </p:sp>
        <p:sp>
          <p:nvSpPr>
            <p:cNvPr id="10" name="テキスト ボックス 9">
              <a:extLst>
                <a:ext uri="{FF2B5EF4-FFF2-40B4-BE49-F238E27FC236}">
                  <a16:creationId xmlns:a16="http://schemas.microsoft.com/office/drawing/2014/main" id="{CF6C0CB6-2FC9-D14F-8EB4-A04D55B1DFBD}"/>
                </a:ext>
              </a:extLst>
            </p:cNvPr>
            <p:cNvSpPr txBox="1"/>
            <p:nvPr/>
          </p:nvSpPr>
          <p:spPr>
            <a:xfrm>
              <a:off x="4064386" y="1362211"/>
              <a:ext cx="69762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さくじょ</a:t>
              </a:r>
            </a:p>
          </p:txBody>
        </p:sp>
      </p:grpSp>
      <p:pic>
        <p:nvPicPr>
          <p:cNvPr id="15" name="図 14">
            <a:extLst>
              <a:ext uri="{FF2B5EF4-FFF2-40B4-BE49-F238E27FC236}">
                <a16:creationId xmlns:a16="http://schemas.microsoft.com/office/drawing/2014/main" id="{B0FC236D-8FDA-BC44-AD71-31D0166ABB5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42004" y="1071901"/>
            <a:ext cx="1342120" cy="1018718"/>
          </a:xfrm>
          <a:prstGeom prst="rect">
            <a:avLst/>
          </a:prstGeom>
        </p:spPr>
      </p:pic>
      <p:grpSp>
        <p:nvGrpSpPr>
          <p:cNvPr id="16" name="グループ化 15">
            <a:extLst>
              <a:ext uri="{FF2B5EF4-FFF2-40B4-BE49-F238E27FC236}">
                <a16:creationId xmlns:a16="http://schemas.microsoft.com/office/drawing/2014/main" id="{2AA15A7E-8A5F-D843-9E92-E5E9524481CA}"/>
              </a:ext>
            </a:extLst>
          </p:cNvPr>
          <p:cNvGrpSpPr/>
          <p:nvPr/>
        </p:nvGrpSpPr>
        <p:grpSpPr>
          <a:xfrm>
            <a:off x="1552107" y="1090346"/>
            <a:ext cx="3329607" cy="1155898"/>
            <a:chOff x="1552107" y="1333542"/>
            <a:chExt cx="3329607" cy="1508105"/>
          </a:xfrm>
        </p:grpSpPr>
        <p:grpSp>
          <p:nvGrpSpPr>
            <p:cNvPr id="17" name="グループ化 16">
              <a:extLst>
                <a:ext uri="{FF2B5EF4-FFF2-40B4-BE49-F238E27FC236}">
                  <a16:creationId xmlns:a16="http://schemas.microsoft.com/office/drawing/2014/main" id="{D66ABF6E-4CE1-D54C-86D6-70C66C9E695B}"/>
                </a:ext>
              </a:extLst>
            </p:cNvPr>
            <p:cNvGrpSpPr/>
            <p:nvPr/>
          </p:nvGrpSpPr>
          <p:grpSpPr>
            <a:xfrm>
              <a:off x="1552107" y="1333542"/>
              <a:ext cx="3329607" cy="1508105"/>
              <a:chOff x="1577632" y="4600511"/>
              <a:chExt cx="10170684" cy="10747217"/>
            </a:xfrm>
          </p:grpSpPr>
          <p:sp>
            <p:nvSpPr>
              <p:cNvPr id="27" name="吹き出し: 角を丸めた四角形 60">
                <a:extLst>
                  <a:ext uri="{FF2B5EF4-FFF2-40B4-BE49-F238E27FC236}">
                    <a16:creationId xmlns:a16="http://schemas.microsoft.com/office/drawing/2014/main" id="{EDA6AA41-8CCC-7F4B-A9FC-19C5CD10199E}"/>
                  </a:ext>
                </a:extLst>
              </p:cNvPr>
              <p:cNvSpPr/>
              <p:nvPr/>
            </p:nvSpPr>
            <p:spPr>
              <a:xfrm>
                <a:off x="1577632" y="4643618"/>
                <a:ext cx="10170681" cy="10704110"/>
              </a:xfrm>
              <a:prstGeom prst="wedgeRoundRectCallout">
                <a:avLst>
                  <a:gd name="adj1" fmla="val 58574"/>
                  <a:gd name="adj2" fmla="val -22704"/>
                  <a:gd name="adj3" fmla="val 16667"/>
                </a:avLst>
              </a:prstGeom>
              <a:solidFill>
                <a:schemeClr val="bg1"/>
              </a:solidFill>
              <a:ln w="190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  <a:latin typeface="Meiryo" panose="020B0604030504040204" pitchFamily="34" charset="-128"/>
                </a:endParaRPr>
              </a:p>
            </p:txBody>
          </p:sp>
          <p:sp>
            <p:nvSpPr>
              <p:cNvPr id="28" name="テキスト ボックス 27">
                <a:extLst>
                  <a:ext uri="{FF2B5EF4-FFF2-40B4-BE49-F238E27FC236}">
                    <a16:creationId xmlns:a16="http://schemas.microsoft.com/office/drawing/2014/main" id="{D5379827-9B06-E048-8E64-39A53B7A04CF}"/>
                  </a:ext>
                </a:extLst>
              </p:cNvPr>
              <p:cNvSpPr txBox="1"/>
              <p:nvPr/>
            </p:nvSpPr>
            <p:spPr>
              <a:xfrm>
                <a:off x="1577635" y="4600511"/>
                <a:ext cx="10170681" cy="1074721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kumimoji="1" lang="ja-JP" altLang="en-US" sz="1600">
                    <a:latin typeface="Meiryo" panose="020B0604030504040204" pitchFamily="34" charset="-128"/>
                  </a:rPr>
                  <a:t>音楽を動画が終わる部分と</a:t>
                </a:r>
                <a:endParaRPr kumimoji="1" lang="en-US" altLang="ja-JP" sz="1600" dirty="0">
                  <a:latin typeface="Meiryo" panose="020B0604030504040204" pitchFamily="34" charset="-128"/>
                </a:endParaRPr>
              </a:p>
              <a:p>
                <a:pPr>
                  <a:lnSpc>
                    <a:spcPct val="200000"/>
                  </a:lnSpc>
                </a:pPr>
                <a:r>
                  <a:rPr kumimoji="1" lang="ja-JP" altLang="en-US" sz="1600">
                    <a:latin typeface="Meiryo" panose="020B0604030504040204" pitchFamily="34" charset="-128"/>
                  </a:rPr>
                  <a:t>同じ場所でカットします。</a:t>
                </a:r>
                <a:endParaRPr kumimoji="1" lang="en-US" altLang="ja-JP" sz="1600" dirty="0">
                  <a:latin typeface="Meiryo" panose="020B0604030504040204" pitchFamily="34" charset="-128"/>
                </a:endParaRPr>
              </a:p>
              <a:p>
                <a:pPr>
                  <a:lnSpc>
                    <a:spcPct val="200000"/>
                  </a:lnSpc>
                </a:pPr>
                <a:endParaRPr kumimoji="1" lang="en-US" altLang="ja-JP" sz="1600" dirty="0">
                  <a:latin typeface="Meiryo" panose="020B0604030504040204" pitchFamily="34" charset="-128"/>
                </a:endParaRPr>
              </a:p>
            </p:txBody>
          </p:sp>
        </p:grpSp>
        <p:sp>
          <p:nvSpPr>
            <p:cNvPr id="19" name="テキスト ボックス 18">
              <a:extLst>
                <a:ext uri="{FF2B5EF4-FFF2-40B4-BE49-F238E27FC236}">
                  <a16:creationId xmlns:a16="http://schemas.microsoft.com/office/drawing/2014/main" id="{3ACA455E-282D-2347-9002-D43FB5751C73}"/>
                </a:ext>
              </a:extLst>
            </p:cNvPr>
            <p:cNvSpPr txBox="1"/>
            <p:nvPr/>
          </p:nvSpPr>
          <p:spPr>
            <a:xfrm>
              <a:off x="2216932" y="1413404"/>
              <a:ext cx="56938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どうが</a:t>
              </a:r>
            </a:p>
          </p:txBody>
        </p:sp>
        <p:sp>
          <p:nvSpPr>
            <p:cNvPr id="22" name="テキスト ボックス 21">
              <a:extLst>
                <a:ext uri="{FF2B5EF4-FFF2-40B4-BE49-F238E27FC236}">
                  <a16:creationId xmlns:a16="http://schemas.microsoft.com/office/drawing/2014/main" id="{55231B4F-4AA7-CD44-931F-A2FBB965B180}"/>
                </a:ext>
              </a:extLst>
            </p:cNvPr>
            <p:cNvSpPr txBox="1"/>
            <p:nvPr/>
          </p:nvSpPr>
          <p:spPr>
            <a:xfrm>
              <a:off x="2837797" y="1413404"/>
              <a:ext cx="3129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お</a:t>
              </a:r>
            </a:p>
          </p:txBody>
        </p:sp>
        <p:sp>
          <p:nvSpPr>
            <p:cNvPr id="23" name="テキスト ボックス 22">
              <a:extLst>
                <a:ext uri="{FF2B5EF4-FFF2-40B4-BE49-F238E27FC236}">
                  <a16:creationId xmlns:a16="http://schemas.microsoft.com/office/drawing/2014/main" id="{6EFFD536-A805-7F46-A7F7-8A3FADE74C27}"/>
                </a:ext>
              </a:extLst>
            </p:cNvPr>
            <p:cNvSpPr txBox="1"/>
            <p:nvPr/>
          </p:nvSpPr>
          <p:spPr>
            <a:xfrm>
              <a:off x="1571688" y="1413404"/>
              <a:ext cx="69762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おんがく</a:t>
              </a:r>
            </a:p>
          </p:txBody>
        </p:sp>
        <p:sp>
          <p:nvSpPr>
            <p:cNvPr id="24" name="テキスト ボックス 23">
              <a:extLst>
                <a:ext uri="{FF2B5EF4-FFF2-40B4-BE49-F238E27FC236}">
                  <a16:creationId xmlns:a16="http://schemas.microsoft.com/office/drawing/2014/main" id="{939425D8-8897-BF43-97BA-119C415118CD}"/>
                </a:ext>
              </a:extLst>
            </p:cNvPr>
            <p:cNvSpPr txBox="1"/>
            <p:nvPr/>
          </p:nvSpPr>
          <p:spPr>
            <a:xfrm>
              <a:off x="3398780" y="1413404"/>
              <a:ext cx="56938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ぶぶん</a:t>
              </a:r>
            </a:p>
          </p:txBody>
        </p:sp>
        <p:sp>
          <p:nvSpPr>
            <p:cNvPr id="25" name="テキスト ボックス 24">
              <a:extLst>
                <a:ext uri="{FF2B5EF4-FFF2-40B4-BE49-F238E27FC236}">
                  <a16:creationId xmlns:a16="http://schemas.microsoft.com/office/drawing/2014/main" id="{2DB55DC6-2BDA-4240-9D54-568D23A33330}"/>
                </a:ext>
              </a:extLst>
            </p:cNvPr>
            <p:cNvSpPr txBox="1"/>
            <p:nvPr/>
          </p:nvSpPr>
          <p:spPr>
            <a:xfrm>
              <a:off x="1571688" y="2023637"/>
              <a:ext cx="44114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おな</a:t>
              </a:r>
            </a:p>
          </p:txBody>
        </p:sp>
        <p:sp>
          <p:nvSpPr>
            <p:cNvPr id="26" name="テキスト ボックス 25">
              <a:extLst>
                <a:ext uri="{FF2B5EF4-FFF2-40B4-BE49-F238E27FC236}">
                  <a16:creationId xmlns:a16="http://schemas.microsoft.com/office/drawing/2014/main" id="{1C896CA6-F7C9-EF4B-B65B-5356F6DFBDB7}"/>
                </a:ext>
              </a:extLst>
            </p:cNvPr>
            <p:cNvSpPr txBox="1"/>
            <p:nvPr/>
          </p:nvSpPr>
          <p:spPr>
            <a:xfrm>
              <a:off x="2032266" y="2023637"/>
              <a:ext cx="56938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ばしょ</a:t>
              </a:r>
            </a:p>
          </p:txBody>
        </p:sp>
      </p:grpSp>
      <p:grpSp>
        <p:nvGrpSpPr>
          <p:cNvPr id="29" name="グループ化 28">
            <a:extLst>
              <a:ext uri="{FF2B5EF4-FFF2-40B4-BE49-F238E27FC236}">
                <a16:creationId xmlns:a16="http://schemas.microsoft.com/office/drawing/2014/main" id="{EC855B6D-1F3F-1B4A-B91F-F655E72AFB40}"/>
              </a:ext>
            </a:extLst>
          </p:cNvPr>
          <p:cNvGrpSpPr/>
          <p:nvPr/>
        </p:nvGrpSpPr>
        <p:grpSpPr>
          <a:xfrm>
            <a:off x="6684124" y="3914345"/>
            <a:ext cx="1942379" cy="802246"/>
            <a:chOff x="6270202" y="2722798"/>
            <a:chExt cx="1179885" cy="802246"/>
          </a:xfrm>
        </p:grpSpPr>
        <p:grpSp>
          <p:nvGrpSpPr>
            <p:cNvPr id="30" name="グループ化 29">
              <a:extLst>
                <a:ext uri="{FF2B5EF4-FFF2-40B4-BE49-F238E27FC236}">
                  <a16:creationId xmlns:a16="http://schemas.microsoft.com/office/drawing/2014/main" id="{34B1254B-813E-6F45-98BE-BE01CD1BA779}"/>
                </a:ext>
              </a:extLst>
            </p:cNvPr>
            <p:cNvGrpSpPr/>
            <p:nvPr/>
          </p:nvGrpSpPr>
          <p:grpSpPr>
            <a:xfrm>
              <a:off x="6270202" y="2729786"/>
              <a:ext cx="1044998" cy="564742"/>
              <a:chOff x="2991639" y="705694"/>
              <a:chExt cx="4034034" cy="564742"/>
            </a:xfrm>
          </p:grpSpPr>
          <p:sp>
            <p:nvSpPr>
              <p:cNvPr id="33" name="吹き出し: 角を丸めた四角形 19">
                <a:extLst>
                  <a:ext uri="{FF2B5EF4-FFF2-40B4-BE49-F238E27FC236}">
                    <a16:creationId xmlns:a16="http://schemas.microsoft.com/office/drawing/2014/main" id="{B7B3000C-CBAD-754E-B823-F9B33426CCF6}"/>
                  </a:ext>
                </a:extLst>
              </p:cNvPr>
              <p:cNvSpPr/>
              <p:nvPr/>
            </p:nvSpPr>
            <p:spPr>
              <a:xfrm>
                <a:off x="2991639" y="727905"/>
                <a:ext cx="3723350" cy="542531"/>
              </a:xfrm>
              <a:prstGeom prst="wedgeRoundRectCallout">
                <a:avLst>
                  <a:gd name="adj1" fmla="val -25305"/>
                  <a:gd name="adj2" fmla="val 84789"/>
                  <a:gd name="adj3" fmla="val 16667"/>
                </a:avLst>
              </a:prstGeom>
              <a:solidFill>
                <a:schemeClr val="bg1"/>
              </a:solidFill>
              <a:ln w="190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34" name="テキスト ボックス 33">
                <a:extLst>
                  <a:ext uri="{FF2B5EF4-FFF2-40B4-BE49-F238E27FC236}">
                    <a16:creationId xmlns:a16="http://schemas.microsoft.com/office/drawing/2014/main" id="{2E73D2F5-1A74-E247-956E-B99A81AE2A2D}"/>
                  </a:ext>
                </a:extLst>
              </p:cNvPr>
              <p:cNvSpPr txBox="1"/>
              <p:nvPr/>
            </p:nvSpPr>
            <p:spPr>
              <a:xfrm>
                <a:off x="3108993" y="705694"/>
                <a:ext cx="391668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endParaRPr kumimoji="1" lang="en-US" altLang="ja-JP" sz="1600" dirty="0"/>
              </a:p>
            </p:txBody>
          </p:sp>
        </p:grpSp>
        <p:sp>
          <p:nvSpPr>
            <p:cNvPr id="31" name="テキスト ボックス 30">
              <a:extLst>
                <a:ext uri="{FF2B5EF4-FFF2-40B4-BE49-F238E27FC236}">
                  <a16:creationId xmlns:a16="http://schemas.microsoft.com/office/drawing/2014/main" id="{50770249-3227-5E4E-B200-77EADF2AF615}"/>
                </a:ext>
              </a:extLst>
            </p:cNvPr>
            <p:cNvSpPr txBox="1"/>
            <p:nvPr/>
          </p:nvSpPr>
          <p:spPr>
            <a:xfrm>
              <a:off x="6270202" y="2878713"/>
              <a:ext cx="954059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ja-JP" altLang="en-US" sz="1800">
                  <a:latin typeface="Meiryo" panose="020B0604030504040204" pitchFamily="34" charset="-128"/>
                  <a:ea typeface="Meiryo" panose="020B0604030504040204" pitchFamily="34" charset="-128"/>
                </a:rPr>
                <a:t>カット</a:t>
              </a:r>
              <a:r>
                <a:rPr kumimoji="1" lang="en-US" altLang="ja-JP" sz="1800" dirty="0">
                  <a:latin typeface="Meiryo" panose="020B0604030504040204" pitchFamily="34" charset="-128"/>
                  <a:ea typeface="Meiryo" panose="020B0604030504040204" pitchFamily="34" charset="-128"/>
                </a:rPr>
                <a:t>&amp;</a:t>
              </a:r>
              <a:r>
                <a:rPr kumimoji="1" lang="ja-JP" altLang="en-US" sz="1800">
                  <a:latin typeface="Meiryo" panose="020B0604030504040204" pitchFamily="34" charset="-128"/>
                  <a:ea typeface="Meiryo" panose="020B0604030504040204" pitchFamily="34" charset="-128"/>
                </a:rPr>
                <a:t>削除</a:t>
              </a:r>
              <a:endParaRPr lang="ja-JP" altLang="en-US"/>
            </a:p>
          </p:txBody>
        </p:sp>
        <p:sp>
          <p:nvSpPr>
            <p:cNvPr id="32" name="テキスト ボックス 31">
              <a:extLst>
                <a:ext uri="{FF2B5EF4-FFF2-40B4-BE49-F238E27FC236}">
                  <a16:creationId xmlns:a16="http://schemas.microsoft.com/office/drawing/2014/main" id="{7D5643CC-BD02-E945-BE02-5661389896EE}"/>
                </a:ext>
              </a:extLst>
            </p:cNvPr>
            <p:cNvSpPr txBox="1"/>
            <p:nvPr/>
          </p:nvSpPr>
          <p:spPr>
            <a:xfrm>
              <a:off x="6752460" y="2722798"/>
              <a:ext cx="69762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さくじょ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26549487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71E47C2-62DE-D644-997B-1478984FCD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動画を保存しよう</a:t>
            </a:r>
            <a:endParaRPr kumimoji="1" lang="ja-JP" altLang="en-US"/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07529173-BF35-4E48-B6B9-2A28E3217B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4278" y="2350098"/>
            <a:ext cx="6400800" cy="3945357"/>
          </a:xfrm>
          <a:prstGeom prst="rect">
            <a:avLst/>
          </a:prstGeom>
        </p:spPr>
      </p:pic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CAAAAEE2-9E74-814D-BC65-016A2CA25EE6}"/>
              </a:ext>
            </a:extLst>
          </p:cNvPr>
          <p:cNvSpPr txBox="1"/>
          <p:nvPr/>
        </p:nvSpPr>
        <p:spPr>
          <a:xfrm>
            <a:off x="934278" y="1400921"/>
            <a:ext cx="6231836" cy="5770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ファイル</a:t>
            </a:r>
            <a:r>
              <a:rPr lang="en-US" altLang="ja-JP" dirty="0">
                <a:latin typeface="メイリオ" panose="020B0604030504040204" pitchFamily="50" charset="-128"/>
                <a:ea typeface="メイリオ" panose="020B0604030504040204" pitchFamily="50" charset="-128"/>
              </a:rPr>
              <a:t>→</a:t>
            </a:r>
            <a:r>
              <a:rPr lang="ja-JP" altLang="en-US">
                <a:latin typeface="メイリオ" panose="020B0604030504040204" pitchFamily="50" charset="-128"/>
                <a:ea typeface="メイリオ" panose="020B0604030504040204" pitchFamily="50" charset="-128"/>
              </a:rPr>
              <a:t>「プロジェクトを別名で保存」を選択します。</a:t>
            </a:r>
            <a:endParaRPr lang="ja-JP" altLang="en-US" i="0" dirty="0"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B921E9F7-8360-7C45-BF57-4A0B30B34749}"/>
              </a:ext>
            </a:extLst>
          </p:cNvPr>
          <p:cNvSpPr txBox="1"/>
          <p:nvPr/>
        </p:nvSpPr>
        <p:spPr>
          <a:xfrm>
            <a:off x="185648" y="368025"/>
            <a:ext cx="1345711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b="1">
                <a:latin typeface="Meiryo" panose="020B0604030504040204" pitchFamily="34" charset="-128"/>
                <a:ea typeface="Meiryo" panose="020B0604030504040204" pitchFamily="34" charset="-128"/>
              </a:rPr>
              <a:t>どうが</a:t>
            </a:r>
            <a:endParaRPr kumimoji="1" lang="ja-JP" altLang="en-US" sz="1050" b="1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00829F39-DE4E-FF45-B95E-A08AC92424FA}"/>
              </a:ext>
            </a:extLst>
          </p:cNvPr>
          <p:cNvSpPr txBox="1"/>
          <p:nvPr/>
        </p:nvSpPr>
        <p:spPr>
          <a:xfrm>
            <a:off x="1080170" y="368025"/>
            <a:ext cx="1345711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b="1">
                <a:latin typeface="Meiryo" panose="020B0604030504040204" pitchFamily="34" charset="-128"/>
                <a:ea typeface="Meiryo" panose="020B0604030504040204" pitchFamily="34" charset="-128"/>
              </a:rPr>
              <a:t>ほぞん</a:t>
            </a:r>
            <a:endParaRPr kumimoji="1" lang="ja-JP" altLang="en-US" sz="1050" b="1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7CA9319D-077C-034A-9E88-BD3B161D4F02}"/>
              </a:ext>
            </a:extLst>
          </p:cNvPr>
          <p:cNvSpPr txBox="1"/>
          <p:nvPr/>
        </p:nvSpPr>
        <p:spPr>
          <a:xfrm>
            <a:off x="4224673" y="1447984"/>
            <a:ext cx="1345711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>
                <a:latin typeface="Meiryo" panose="020B0604030504040204" pitchFamily="34" charset="-128"/>
                <a:ea typeface="Meiryo" panose="020B0604030504040204" pitchFamily="34" charset="-128"/>
              </a:rPr>
              <a:t>ほぞん</a:t>
            </a:r>
            <a:endParaRPr kumimoji="1" lang="ja-JP" altLang="en-US" sz="105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D3679726-9C8B-7D42-A928-3B3CF026F6FA}"/>
              </a:ext>
            </a:extLst>
          </p:cNvPr>
          <p:cNvSpPr txBox="1"/>
          <p:nvPr/>
        </p:nvSpPr>
        <p:spPr>
          <a:xfrm>
            <a:off x="3551817" y="1447984"/>
            <a:ext cx="1345711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>
                <a:latin typeface="Meiryo" panose="020B0604030504040204" pitchFamily="34" charset="-128"/>
                <a:ea typeface="Meiryo" panose="020B0604030504040204" pitchFamily="34" charset="-128"/>
              </a:rPr>
              <a:t>べつめい</a:t>
            </a:r>
            <a:endParaRPr kumimoji="1" lang="ja-JP" altLang="en-US" sz="105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3E956133-27A7-1444-A028-35107CA1E6D5}"/>
              </a:ext>
            </a:extLst>
          </p:cNvPr>
          <p:cNvSpPr txBox="1"/>
          <p:nvPr/>
        </p:nvSpPr>
        <p:spPr>
          <a:xfrm>
            <a:off x="5149012" y="1447984"/>
            <a:ext cx="1345711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>
                <a:latin typeface="Meiryo" panose="020B0604030504040204" pitchFamily="34" charset="-128"/>
                <a:ea typeface="Meiryo" panose="020B0604030504040204" pitchFamily="34" charset="-128"/>
              </a:rPr>
              <a:t>せんたく</a:t>
            </a:r>
            <a:endParaRPr kumimoji="1" lang="ja-JP" altLang="en-US" sz="105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22831977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>
            <a:extLst>
              <a:ext uri="{FF2B5EF4-FFF2-40B4-BE49-F238E27FC236}">
                <a16:creationId xmlns:a16="http://schemas.microsoft.com/office/drawing/2014/main" id="{70E69533-5B28-CD4D-B05A-F01863FCD2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93872" y="2545728"/>
            <a:ext cx="5614971" cy="2946470"/>
          </a:xfrm>
          <a:prstGeom prst="rect">
            <a:avLst/>
          </a:prstGeom>
        </p:spPr>
      </p:pic>
      <p:sp>
        <p:nvSpPr>
          <p:cNvPr id="2" name="タイトル 1">
            <a:extLst>
              <a:ext uri="{FF2B5EF4-FFF2-40B4-BE49-F238E27FC236}">
                <a16:creationId xmlns:a16="http://schemas.microsoft.com/office/drawing/2014/main" id="{25728E81-CA27-6A42-842E-AFA05A3301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動画を保存しよう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E0E94C34-D3BE-0647-A3F2-67271FF177F0}"/>
              </a:ext>
            </a:extLst>
          </p:cNvPr>
          <p:cNvSpPr txBox="1"/>
          <p:nvPr/>
        </p:nvSpPr>
        <p:spPr>
          <a:xfrm>
            <a:off x="185648" y="368025"/>
            <a:ext cx="1345711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b="1">
                <a:latin typeface="Meiryo" panose="020B0604030504040204" pitchFamily="34" charset="-128"/>
                <a:ea typeface="Meiryo" panose="020B0604030504040204" pitchFamily="34" charset="-128"/>
              </a:rPr>
              <a:t>どうが</a:t>
            </a:r>
            <a:endParaRPr kumimoji="1" lang="ja-JP" altLang="en-US" sz="1050" b="1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19A09FC3-58F6-3342-AAD0-36C267B1F88A}"/>
              </a:ext>
            </a:extLst>
          </p:cNvPr>
          <p:cNvSpPr txBox="1"/>
          <p:nvPr/>
        </p:nvSpPr>
        <p:spPr>
          <a:xfrm>
            <a:off x="1080170" y="368025"/>
            <a:ext cx="1345711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b="1">
                <a:latin typeface="Meiryo" panose="020B0604030504040204" pitchFamily="34" charset="-128"/>
                <a:ea typeface="Meiryo" panose="020B0604030504040204" pitchFamily="34" charset="-128"/>
              </a:rPr>
              <a:t>ほぞん</a:t>
            </a:r>
            <a:endParaRPr kumimoji="1" lang="ja-JP" altLang="en-US" sz="1050" b="1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2E44F9EB-963E-F94C-AE5B-605E0FA0FFED}"/>
              </a:ext>
            </a:extLst>
          </p:cNvPr>
          <p:cNvGrpSpPr/>
          <p:nvPr/>
        </p:nvGrpSpPr>
        <p:grpSpPr>
          <a:xfrm>
            <a:off x="1307267" y="1221737"/>
            <a:ext cx="6529466" cy="1131079"/>
            <a:chOff x="199325" y="1124113"/>
            <a:chExt cx="6529466" cy="1131079"/>
          </a:xfrm>
        </p:grpSpPr>
        <p:sp>
          <p:nvSpPr>
            <p:cNvPr id="4" name="テキスト ボックス 3">
              <a:extLst>
                <a:ext uri="{FF2B5EF4-FFF2-40B4-BE49-F238E27FC236}">
                  <a16:creationId xmlns:a16="http://schemas.microsoft.com/office/drawing/2014/main" id="{F24BEDEF-C6F4-8A45-91BE-30833998929D}"/>
                </a:ext>
              </a:extLst>
            </p:cNvPr>
            <p:cNvSpPr txBox="1"/>
            <p:nvPr/>
          </p:nvSpPr>
          <p:spPr>
            <a:xfrm>
              <a:off x="334735" y="1124113"/>
              <a:ext cx="6394056" cy="113107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ファイル</a:t>
              </a:r>
              <a:r>
                <a:rPr lang="ja-JP" altLang="en-US">
                  <a:latin typeface="メイリオ" panose="020B0604030504040204" pitchFamily="50" charset="-128"/>
                  <a:ea typeface="メイリオ" panose="020B0604030504040204" pitchFamily="50" charset="-128"/>
                </a:rPr>
                <a:t>名</a:t>
              </a:r>
              <a:r>
                <a:rPr lang="ja-JP" altLang="en-US" i="0"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を「</a:t>
              </a:r>
              <a:r>
                <a:rPr lang="ja-JP" altLang="en-US" b="1" i="0">
                  <a:solidFill>
                    <a:schemeClr val="accent4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（</a:t>
              </a:r>
              <a:r>
                <a:rPr lang="ja-JP" altLang="en-US" b="1">
                  <a:solidFill>
                    <a:schemeClr val="accent4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じぶん</a:t>
              </a:r>
              <a:r>
                <a:rPr lang="ja-JP" altLang="en-US" b="1" i="0">
                  <a:solidFill>
                    <a:schemeClr val="accent4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のなまえ</a:t>
              </a:r>
              <a:r>
                <a:rPr lang="ja-JP" altLang="en-US" b="1">
                  <a:solidFill>
                    <a:schemeClr val="accent4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）０４しょきゅう</a:t>
              </a:r>
              <a:r>
                <a:rPr lang="ja-JP" altLang="en-US">
                  <a:latin typeface="メイリオ" panose="020B0604030504040204" pitchFamily="50" charset="-128"/>
                  <a:ea typeface="メイリオ" panose="020B0604030504040204" pitchFamily="50" charset="-128"/>
                </a:rPr>
                <a:t>」</a:t>
              </a:r>
              <a:r>
                <a:rPr lang="ja-JP" altLang="en-US" i="0"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にして</a:t>
              </a:r>
              <a:endParaRPr lang="en-US" altLang="ja-JP" i="0" dirty="0"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i="0"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「保存」ボタンをおします。</a:t>
              </a:r>
              <a:endParaRPr lang="ja-JP" altLang="en-US" i="0" dirty="0"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9" name="テキスト ボックス 8">
              <a:extLst>
                <a:ext uri="{FF2B5EF4-FFF2-40B4-BE49-F238E27FC236}">
                  <a16:creationId xmlns:a16="http://schemas.microsoft.com/office/drawing/2014/main" id="{A50DF9A9-86C0-604C-95F0-6B03CF731084}"/>
                </a:ext>
              </a:extLst>
            </p:cNvPr>
            <p:cNvSpPr txBox="1"/>
            <p:nvPr/>
          </p:nvSpPr>
          <p:spPr>
            <a:xfrm>
              <a:off x="1242934" y="1174642"/>
              <a:ext cx="510091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50">
                  <a:latin typeface="Meiryo" panose="020B0604030504040204" pitchFamily="34" charset="-128"/>
                  <a:ea typeface="Meiryo" panose="020B0604030504040204" pitchFamily="34" charset="-128"/>
                </a:rPr>
                <a:t>めい</a:t>
              </a:r>
              <a:endParaRPr kumimoji="1" lang="ja-JP" altLang="en-US" sz="1050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10" name="テキスト ボックス 9">
              <a:extLst>
                <a:ext uri="{FF2B5EF4-FFF2-40B4-BE49-F238E27FC236}">
                  <a16:creationId xmlns:a16="http://schemas.microsoft.com/office/drawing/2014/main" id="{9DDEECEC-04CF-894F-B2BD-4AD953B4AD41}"/>
                </a:ext>
              </a:extLst>
            </p:cNvPr>
            <p:cNvSpPr txBox="1"/>
            <p:nvPr/>
          </p:nvSpPr>
          <p:spPr>
            <a:xfrm>
              <a:off x="199325" y="1714917"/>
              <a:ext cx="1345711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50">
                  <a:latin typeface="Meiryo" panose="020B0604030504040204" pitchFamily="34" charset="-128"/>
                  <a:ea typeface="Meiryo" panose="020B0604030504040204" pitchFamily="34" charset="-128"/>
                </a:rPr>
                <a:t>ほぞん</a:t>
              </a:r>
              <a:endParaRPr kumimoji="1" lang="ja-JP" altLang="en-US" sz="1050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</p:grpSp>
      <p:sp>
        <p:nvSpPr>
          <p:cNvPr id="12" name="四角形: 角を丸くする 71">
            <a:extLst>
              <a:ext uri="{FF2B5EF4-FFF2-40B4-BE49-F238E27FC236}">
                <a16:creationId xmlns:a16="http://schemas.microsoft.com/office/drawing/2014/main" id="{3A4D0FD4-41BB-6849-82F4-17CBF66E8337}"/>
              </a:ext>
            </a:extLst>
          </p:cNvPr>
          <p:cNvSpPr/>
          <p:nvPr/>
        </p:nvSpPr>
        <p:spPr>
          <a:xfrm>
            <a:off x="5181600" y="4771504"/>
            <a:ext cx="1802003" cy="594316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2718983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39E2BD65-B4F5-4048-B311-8E6EA5095C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9044" y="2071734"/>
            <a:ext cx="6828183" cy="4298695"/>
          </a:xfrm>
          <a:prstGeom prst="rect">
            <a:avLst/>
          </a:prstGeom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32091B9E-7D5F-A444-8684-5D5C8837F6E8}"/>
              </a:ext>
            </a:extLst>
          </p:cNvPr>
          <p:cNvSpPr txBox="1"/>
          <p:nvPr/>
        </p:nvSpPr>
        <p:spPr>
          <a:xfrm>
            <a:off x="888940" y="85375"/>
            <a:ext cx="7366119" cy="6309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2000">
                <a:latin typeface="Meiryo" panose="020B0604030504040204" pitchFamily="34" charset="-128"/>
              </a:rPr>
              <a:t>全ての編集が完了したら「</a:t>
            </a:r>
            <a:r>
              <a:rPr kumimoji="1" lang="ja-JP" altLang="en-US" sz="2000" b="1">
                <a:solidFill>
                  <a:schemeClr val="accent4"/>
                </a:solidFill>
                <a:latin typeface="Meiryo" panose="020B0604030504040204" pitchFamily="34" charset="-128"/>
              </a:rPr>
              <a:t>エクスポート</a:t>
            </a:r>
            <a:r>
              <a:rPr kumimoji="1" lang="ja-JP" altLang="en-US" sz="2000">
                <a:latin typeface="Meiryo" panose="020B0604030504040204" pitchFamily="34" charset="-128"/>
              </a:rPr>
              <a:t>」をクリックします。</a:t>
            </a:r>
            <a:endParaRPr kumimoji="1" lang="en-US" altLang="ja-JP" sz="2000" dirty="0">
              <a:latin typeface="Meiryo" panose="020B0604030504040204" pitchFamily="34" charset="-128"/>
            </a:endParaRP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E30F0910-05D9-A043-9C68-64E1324127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59433" y="504653"/>
            <a:ext cx="1062095" cy="1692565"/>
          </a:xfrm>
          <a:prstGeom prst="rect">
            <a:avLst/>
          </a:prstGeom>
        </p:spPr>
      </p:pic>
      <p:grpSp>
        <p:nvGrpSpPr>
          <p:cNvPr id="7" name="グループ化 6">
            <a:extLst>
              <a:ext uri="{FF2B5EF4-FFF2-40B4-BE49-F238E27FC236}">
                <a16:creationId xmlns:a16="http://schemas.microsoft.com/office/drawing/2014/main" id="{13848362-A1A7-DF44-A793-85FC0A060B73}"/>
              </a:ext>
            </a:extLst>
          </p:cNvPr>
          <p:cNvGrpSpPr/>
          <p:nvPr/>
        </p:nvGrpSpPr>
        <p:grpSpPr>
          <a:xfrm>
            <a:off x="1334814" y="920477"/>
            <a:ext cx="2789143" cy="1100503"/>
            <a:chOff x="2473693" y="919958"/>
            <a:chExt cx="3104850" cy="9122597"/>
          </a:xfrm>
        </p:grpSpPr>
        <p:grpSp>
          <p:nvGrpSpPr>
            <p:cNvPr id="8" name="グループ化 7">
              <a:extLst>
                <a:ext uri="{FF2B5EF4-FFF2-40B4-BE49-F238E27FC236}">
                  <a16:creationId xmlns:a16="http://schemas.microsoft.com/office/drawing/2014/main" id="{3F911CD0-CB5B-C943-82D4-6F0E0CCE1B16}"/>
                </a:ext>
              </a:extLst>
            </p:cNvPr>
            <p:cNvGrpSpPr/>
            <p:nvPr/>
          </p:nvGrpSpPr>
          <p:grpSpPr>
            <a:xfrm>
              <a:off x="2473693" y="983888"/>
              <a:ext cx="3104850" cy="9058667"/>
              <a:chOff x="3108993" y="705694"/>
              <a:chExt cx="3708925" cy="9058667"/>
            </a:xfrm>
          </p:grpSpPr>
          <p:sp>
            <p:nvSpPr>
              <p:cNvPr id="10" name="吹き出し: 角を丸めた四角形 19">
                <a:extLst>
                  <a:ext uri="{FF2B5EF4-FFF2-40B4-BE49-F238E27FC236}">
                    <a16:creationId xmlns:a16="http://schemas.microsoft.com/office/drawing/2014/main" id="{3C616878-EBA9-9F49-86BF-5E8DCA574BDB}"/>
                  </a:ext>
                </a:extLst>
              </p:cNvPr>
              <p:cNvSpPr/>
              <p:nvPr/>
            </p:nvSpPr>
            <p:spPr>
              <a:xfrm>
                <a:off x="3108994" y="727902"/>
                <a:ext cx="3605996" cy="9036459"/>
              </a:xfrm>
              <a:prstGeom prst="wedgeRoundRectCallout">
                <a:avLst>
                  <a:gd name="adj1" fmla="val 53788"/>
                  <a:gd name="adj2" fmla="val 18302"/>
                  <a:gd name="adj3" fmla="val 16667"/>
                </a:avLst>
              </a:prstGeom>
              <a:solidFill>
                <a:schemeClr val="bg1"/>
              </a:solidFill>
              <a:ln w="190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  <a:latin typeface="Meiryo" panose="020B0604030504040204" pitchFamily="34" charset="-128"/>
                </a:endParaRPr>
              </a:p>
            </p:txBody>
          </p:sp>
          <p:sp>
            <p:nvSpPr>
              <p:cNvPr id="11" name="テキスト ボックス 10">
                <a:extLst>
                  <a:ext uri="{FF2B5EF4-FFF2-40B4-BE49-F238E27FC236}">
                    <a16:creationId xmlns:a16="http://schemas.microsoft.com/office/drawing/2014/main" id="{B9E6970D-5ED1-AC4A-B1D8-AB5CD2F6F7F4}"/>
                  </a:ext>
                </a:extLst>
              </p:cNvPr>
              <p:cNvSpPr txBox="1"/>
              <p:nvPr/>
            </p:nvSpPr>
            <p:spPr>
              <a:xfrm>
                <a:off x="3108993" y="705694"/>
                <a:ext cx="3708925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endParaRPr kumimoji="1" lang="en-US" altLang="ja-JP" sz="1600" dirty="0">
                  <a:latin typeface="Meiryo" panose="020B0604030504040204" pitchFamily="34" charset="-128"/>
                  <a:ea typeface="Meiryo" panose="020B0604030504040204" pitchFamily="34" charset="-128"/>
                </a:endParaRPr>
              </a:p>
            </p:txBody>
          </p:sp>
        </p:grpSp>
        <p:sp>
          <p:nvSpPr>
            <p:cNvPr id="9" name="テキスト ボックス 8">
              <a:extLst>
                <a:ext uri="{FF2B5EF4-FFF2-40B4-BE49-F238E27FC236}">
                  <a16:creationId xmlns:a16="http://schemas.microsoft.com/office/drawing/2014/main" id="{77C74197-D165-554B-BF5E-3109CAECA5EC}"/>
                </a:ext>
              </a:extLst>
            </p:cNvPr>
            <p:cNvSpPr txBox="1"/>
            <p:nvPr/>
          </p:nvSpPr>
          <p:spPr>
            <a:xfrm>
              <a:off x="2473693" y="919958"/>
              <a:ext cx="3018684" cy="841931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1600">
                  <a:latin typeface="Meiryo" panose="020B0604030504040204" pitchFamily="34" charset="-128"/>
                </a:rPr>
                <a:t>完成した映像を書き出して</a:t>
              </a:r>
              <a:endParaRPr kumimoji="1" lang="en-US" altLang="ja-JP" sz="1600" dirty="0">
                <a:latin typeface="Meiryo" panose="020B0604030504040204" pitchFamily="34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1600">
                  <a:latin typeface="Meiryo" panose="020B0604030504040204" pitchFamily="34" charset="-128"/>
                </a:rPr>
                <a:t>一つの動画にするよ！</a:t>
              </a:r>
              <a:endParaRPr kumimoji="1" lang="en-US" altLang="ja-JP" sz="1600" dirty="0">
                <a:latin typeface="Meiryo" panose="020B0604030504040204" pitchFamily="34" charset="-128"/>
              </a:endParaRPr>
            </a:p>
          </p:txBody>
        </p:sp>
      </p:grpSp>
      <p:sp>
        <p:nvSpPr>
          <p:cNvPr id="13" name="四角形: 角を丸くする 71">
            <a:extLst>
              <a:ext uri="{FF2B5EF4-FFF2-40B4-BE49-F238E27FC236}">
                <a16:creationId xmlns:a16="http://schemas.microsoft.com/office/drawing/2014/main" id="{1879CB4F-A40E-6D41-BA5D-BCD0C178F842}"/>
              </a:ext>
            </a:extLst>
          </p:cNvPr>
          <p:cNvSpPr/>
          <p:nvPr/>
        </p:nvSpPr>
        <p:spPr>
          <a:xfrm>
            <a:off x="3571889" y="2111794"/>
            <a:ext cx="819806" cy="296762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E5316001-3E8B-E247-816E-5582338E2503}"/>
              </a:ext>
            </a:extLst>
          </p:cNvPr>
          <p:cNvSpPr txBox="1"/>
          <p:nvPr/>
        </p:nvSpPr>
        <p:spPr>
          <a:xfrm>
            <a:off x="888940" y="170265"/>
            <a:ext cx="44114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すべ</a:t>
            </a:r>
            <a:endParaRPr kumimoji="1" lang="en-US" altLang="ja-JP" sz="10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46785202-5714-EB4C-8709-9A6B897D24D5}"/>
              </a:ext>
            </a:extLst>
          </p:cNvPr>
          <p:cNvSpPr txBox="1"/>
          <p:nvPr/>
        </p:nvSpPr>
        <p:spPr>
          <a:xfrm>
            <a:off x="1677085" y="170265"/>
            <a:ext cx="82586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へんしゅう</a:t>
            </a:r>
            <a:endParaRPr kumimoji="1" lang="en-US" altLang="ja-JP" sz="10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AE0E7760-9B38-2649-977A-210E567B9F7D}"/>
              </a:ext>
            </a:extLst>
          </p:cNvPr>
          <p:cNvSpPr txBox="1"/>
          <p:nvPr/>
        </p:nvSpPr>
        <p:spPr>
          <a:xfrm>
            <a:off x="2405989" y="170265"/>
            <a:ext cx="82586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かんりょう</a:t>
            </a:r>
            <a:endParaRPr kumimoji="1" lang="en-US" altLang="ja-JP" sz="10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73F85BEF-C2D1-6D42-A988-EC684C536551}"/>
              </a:ext>
            </a:extLst>
          </p:cNvPr>
          <p:cNvSpPr txBox="1"/>
          <p:nvPr/>
        </p:nvSpPr>
        <p:spPr>
          <a:xfrm>
            <a:off x="1330086" y="961717"/>
            <a:ext cx="69762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かんせい</a:t>
            </a:r>
            <a:endParaRPr kumimoji="1" lang="en-US" altLang="ja-JP" sz="10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BC78A8D0-34C2-D14F-AE22-4CBCCD563C4A}"/>
              </a:ext>
            </a:extLst>
          </p:cNvPr>
          <p:cNvSpPr txBox="1"/>
          <p:nvPr/>
        </p:nvSpPr>
        <p:spPr>
          <a:xfrm>
            <a:off x="2143043" y="961717"/>
            <a:ext cx="69762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えいぞう</a:t>
            </a:r>
            <a:endParaRPr kumimoji="1" lang="en-US" altLang="ja-JP" sz="10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E1A6440F-0CD7-214B-98C6-D86D7FC739D6}"/>
              </a:ext>
            </a:extLst>
          </p:cNvPr>
          <p:cNvSpPr txBox="1"/>
          <p:nvPr/>
        </p:nvSpPr>
        <p:spPr>
          <a:xfrm>
            <a:off x="2752439" y="961717"/>
            <a:ext cx="31290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か</a:t>
            </a:r>
            <a:endParaRPr kumimoji="1" lang="en-US" altLang="ja-JP" sz="10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7A552ABB-C5CF-4643-9FA4-FC758255AA8E}"/>
              </a:ext>
            </a:extLst>
          </p:cNvPr>
          <p:cNvSpPr txBox="1"/>
          <p:nvPr/>
        </p:nvSpPr>
        <p:spPr>
          <a:xfrm>
            <a:off x="3158918" y="961717"/>
            <a:ext cx="31290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だ</a:t>
            </a:r>
            <a:endParaRPr kumimoji="1" lang="en-US" altLang="ja-JP" sz="10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179CCF52-C2F7-5E43-A2A9-BDBBC9ED9DC3}"/>
              </a:ext>
            </a:extLst>
          </p:cNvPr>
          <p:cNvSpPr txBox="1"/>
          <p:nvPr/>
        </p:nvSpPr>
        <p:spPr>
          <a:xfrm>
            <a:off x="1380972" y="1416107"/>
            <a:ext cx="44114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ひと</a:t>
            </a:r>
            <a:endParaRPr kumimoji="1" lang="en-US" altLang="ja-JP" sz="10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243824A9-29AE-DC4C-9A6F-94A2CD62B664}"/>
              </a:ext>
            </a:extLst>
          </p:cNvPr>
          <p:cNvSpPr txBox="1"/>
          <p:nvPr/>
        </p:nvSpPr>
        <p:spPr>
          <a:xfrm>
            <a:off x="1933565" y="1416107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どうが</a:t>
            </a:r>
            <a:endParaRPr kumimoji="1" lang="en-US" altLang="ja-JP" sz="10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79191306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06051E20-EA5B-1E43-9570-F0A97EC880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4504" y="2007554"/>
            <a:ext cx="5919632" cy="4710164"/>
          </a:xfrm>
          <a:prstGeom prst="rect">
            <a:avLst/>
          </a:prstGeom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32091B9E-7D5F-A444-8684-5D5C8837F6E8}"/>
              </a:ext>
            </a:extLst>
          </p:cNvPr>
          <p:cNvSpPr txBox="1"/>
          <p:nvPr/>
        </p:nvSpPr>
        <p:spPr>
          <a:xfrm>
            <a:off x="940043" y="140282"/>
            <a:ext cx="6864380" cy="18620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2000">
                <a:latin typeface="Meiryo" panose="020B0604030504040204" pitchFamily="34" charset="-128"/>
              </a:rPr>
              <a:t>「</a:t>
            </a:r>
            <a:r>
              <a:rPr kumimoji="1" lang="en-US" altLang="ja-JP" sz="2000" b="1" dirty="0">
                <a:solidFill>
                  <a:schemeClr val="accent4"/>
                </a:solidFill>
                <a:latin typeface="Meiryo" panose="020B0604030504040204" pitchFamily="34" charset="-128"/>
              </a:rPr>
              <a:t>MP4</a:t>
            </a:r>
            <a:r>
              <a:rPr kumimoji="1" lang="ja-JP" altLang="en-US" sz="2000">
                <a:latin typeface="Meiryo" panose="020B0604030504040204" pitchFamily="34" charset="-128"/>
              </a:rPr>
              <a:t>」を選択して、名前は自分の好きなものにします。</a:t>
            </a:r>
            <a:endParaRPr kumimoji="1" lang="en-US" altLang="ja-JP" sz="2000" dirty="0">
              <a:latin typeface="Meiryo" panose="020B0604030504040204" pitchFamily="34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sz="2000">
                <a:latin typeface="Meiryo" panose="020B0604030504040204" pitchFamily="34" charset="-128"/>
              </a:rPr>
              <a:t>その名前のファイルで動画が書き出されます。</a:t>
            </a:r>
            <a:endParaRPr kumimoji="1" lang="en-US" altLang="ja-JP" sz="2000" dirty="0">
              <a:latin typeface="Meiryo" panose="020B0604030504040204" pitchFamily="34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sz="2000">
                <a:latin typeface="Meiryo" panose="020B0604030504040204" pitchFamily="34" charset="-128"/>
              </a:rPr>
              <a:t>保存先は「</a:t>
            </a:r>
            <a:r>
              <a:rPr kumimoji="1" lang="ja-JP" altLang="en-US" sz="2000" b="1">
                <a:solidFill>
                  <a:schemeClr val="accent4"/>
                </a:solidFill>
                <a:latin typeface="Meiryo" panose="020B0604030504040204" pitchFamily="34" charset="-128"/>
              </a:rPr>
              <a:t>デスクトップ</a:t>
            </a:r>
            <a:r>
              <a:rPr kumimoji="1" lang="ja-JP" altLang="en-US" sz="2000">
                <a:latin typeface="Meiryo" panose="020B0604030504040204" pitchFamily="34" charset="-128"/>
              </a:rPr>
              <a:t>」にして　　　　を押します。</a:t>
            </a:r>
            <a:endParaRPr kumimoji="1" lang="en-US" altLang="ja-JP" sz="2000" dirty="0">
              <a:latin typeface="Meiryo" panose="020B0604030504040204" pitchFamily="34" charset="-128"/>
            </a:endParaRPr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4F8EEC46-BDBC-6648-9CD1-16F56F755C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89802" y="1488474"/>
            <a:ext cx="825866" cy="407346"/>
          </a:xfrm>
          <a:prstGeom prst="rect">
            <a:avLst/>
          </a:prstGeom>
        </p:spPr>
      </p:pic>
      <p:sp>
        <p:nvSpPr>
          <p:cNvPr id="8" name="四角形: 角を丸くする 71">
            <a:extLst>
              <a:ext uri="{FF2B5EF4-FFF2-40B4-BE49-F238E27FC236}">
                <a16:creationId xmlns:a16="http://schemas.microsoft.com/office/drawing/2014/main" id="{EF353FE3-ED0B-D54D-AD3A-53DD955A15CD}"/>
              </a:ext>
            </a:extLst>
          </p:cNvPr>
          <p:cNvSpPr/>
          <p:nvPr/>
        </p:nvSpPr>
        <p:spPr>
          <a:xfrm>
            <a:off x="6170794" y="6266193"/>
            <a:ext cx="943342" cy="451525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9" name="四角形: 角を丸くする 71">
            <a:extLst>
              <a:ext uri="{FF2B5EF4-FFF2-40B4-BE49-F238E27FC236}">
                <a16:creationId xmlns:a16="http://schemas.microsoft.com/office/drawing/2014/main" id="{A59BCCF6-1B08-1849-B3F4-77642A05BC35}"/>
              </a:ext>
            </a:extLst>
          </p:cNvPr>
          <p:cNvSpPr/>
          <p:nvPr/>
        </p:nvSpPr>
        <p:spPr>
          <a:xfrm>
            <a:off x="3273732" y="2982164"/>
            <a:ext cx="2643591" cy="654415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10" name="四角形: 角を丸くする 71">
            <a:extLst>
              <a:ext uri="{FF2B5EF4-FFF2-40B4-BE49-F238E27FC236}">
                <a16:creationId xmlns:a16="http://schemas.microsoft.com/office/drawing/2014/main" id="{6650AE6D-FBB9-6042-9571-5801CEF554B7}"/>
              </a:ext>
            </a:extLst>
          </p:cNvPr>
          <p:cNvSpPr/>
          <p:nvPr/>
        </p:nvSpPr>
        <p:spPr>
          <a:xfrm>
            <a:off x="1203299" y="2991271"/>
            <a:ext cx="1379843" cy="247286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grpSp>
        <p:nvGrpSpPr>
          <p:cNvPr id="11" name="グループ化 10">
            <a:extLst>
              <a:ext uri="{FF2B5EF4-FFF2-40B4-BE49-F238E27FC236}">
                <a16:creationId xmlns:a16="http://schemas.microsoft.com/office/drawing/2014/main" id="{68D58EBA-7A31-6346-A7FC-C028BFF3BA4B}"/>
              </a:ext>
            </a:extLst>
          </p:cNvPr>
          <p:cNvGrpSpPr/>
          <p:nvPr/>
        </p:nvGrpSpPr>
        <p:grpSpPr>
          <a:xfrm>
            <a:off x="4667214" y="4190655"/>
            <a:ext cx="3019568" cy="1508105"/>
            <a:chOff x="1577632" y="4600511"/>
            <a:chExt cx="10170684" cy="4866975"/>
          </a:xfrm>
        </p:grpSpPr>
        <p:sp>
          <p:nvSpPr>
            <p:cNvPr id="12" name="吹き出し: 角を丸めた四角形 60">
              <a:extLst>
                <a:ext uri="{FF2B5EF4-FFF2-40B4-BE49-F238E27FC236}">
                  <a16:creationId xmlns:a16="http://schemas.microsoft.com/office/drawing/2014/main" id="{B53CD2AC-7754-3A4D-99C9-B0EA813BFE9B}"/>
                </a:ext>
              </a:extLst>
            </p:cNvPr>
            <p:cNvSpPr/>
            <p:nvPr/>
          </p:nvSpPr>
          <p:spPr>
            <a:xfrm>
              <a:off x="1577632" y="4643617"/>
              <a:ext cx="10170681" cy="4823869"/>
            </a:xfrm>
            <a:prstGeom prst="wedgeRoundRectCallout">
              <a:avLst>
                <a:gd name="adj1" fmla="val 55574"/>
                <a:gd name="adj2" fmla="val 10905"/>
                <a:gd name="adj3" fmla="val 16667"/>
              </a:avLst>
            </a:prstGeom>
            <a:solidFill>
              <a:schemeClr val="bg1"/>
            </a:solidFill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3" name="テキスト ボックス 12">
              <a:extLst>
                <a:ext uri="{FF2B5EF4-FFF2-40B4-BE49-F238E27FC236}">
                  <a16:creationId xmlns:a16="http://schemas.microsoft.com/office/drawing/2014/main" id="{75F97207-460D-0145-8E0F-AC1CC3B9B08C}"/>
                </a:ext>
              </a:extLst>
            </p:cNvPr>
            <p:cNvSpPr txBox="1"/>
            <p:nvPr/>
          </p:nvSpPr>
          <p:spPr>
            <a:xfrm>
              <a:off x="1577635" y="4600511"/>
              <a:ext cx="10170681" cy="48669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1600">
                  <a:latin typeface="Meiryo" panose="020B0604030504040204" pitchFamily="34" charset="-128"/>
                </a:rPr>
                <a:t>画像では</a:t>
              </a:r>
              <a:endParaRPr kumimoji="1" lang="en-US" altLang="ja-JP" sz="1600" dirty="0">
                <a:latin typeface="Meiryo" panose="020B0604030504040204" pitchFamily="34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1600">
                  <a:latin typeface="Meiryo" panose="020B0604030504040204" pitchFamily="34" charset="-128"/>
                </a:rPr>
                <a:t>「散歩動画」という</a:t>
              </a:r>
              <a:endParaRPr kumimoji="1" lang="en-US" altLang="ja-JP" sz="1600" dirty="0">
                <a:latin typeface="Meiryo" panose="020B0604030504040204" pitchFamily="34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1600">
                  <a:latin typeface="Meiryo" panose="020B0604030504040204" pitchFamily="34" charset="-128"/>
                </a:rPr>
                <a:t>名前にしたよ！</a:t>
              </a:r>
              <a:endParaRPr kumimoji="1" lang="en-US" altLang="ja-JP" sz="1600" dirty="0">
                <a:latin typeface="Meiryo" panose="020B0604030504040204" pitchFamily="34" charset="-128"/>
              </a:endParaRPr>
            </a:p>
          </p:txBody>
        </p:sp>
      </p:grpSp>
      <p:pic>
        <p:nvPicPr>
          <p:cNvPr id="14" name="図 13">
            <a:extLst>
              <a:ext uri="{FF2B5EF4-FFF2-40B4-BE49-F238E27FC236}">
                <a16:creationId xmlns:a16="http://schemas.microsoft.com/office/drawing/2014/main" id="{AA666335-3B4C-9B4A-8303-EF46486E3ED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71413" y="4434591"/>
            <a:ext cx="1061459" cy="1691551"/>
          </a:xfrm>
          <a:prstGeom prst="rect">
            <a:avLst/>
          </a:prstGeom>
        </p:spPr>
      </p:pic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CA0273F7-38AD-6940-A813-9054A342019F}"/>
              </a:ext>
            </a:extLst>
          </p:cNvPr>
          <p:cNvSpPr txBox="1"/>
          <p:nvPr/>
        </p:nvSpPr>
        <p:spPr>
          <a:xfrm>
            <a:off x="4684565" y="4238937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がぞう</a:t>
            </a:r>
            <a:endParaRPr kumimoji="1" lang="en-US" altLang="ja-JP" sz="10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52D23397-0991-994E-BBE1-3710872DC16A}"/>
              </a:ext>
            </a:extLst>
          </p:cNvPr>
          <p:cNvSpPr txBox="1"/>
          <p:nvPr/>
        </p:nvSpPr>
        <p:spPr>
          <a:xfrm>
            <a:off x="4722764" y="5202667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なまえ</a:t>
            </a:r>
            <a:endParaRPr kumimoji="1" lang="en-US" altLang="ja-JP" sz="10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9E788E1C-F0B2-7D44-83B8-6CB460ACD1D6}"/>
              </a:ext>
            </a:extLst>
          </p:cNvPr>
          <p:cNvSpPr txBox="1"/>
          <p:nvPr/>
        </p:nvSpPr>
        <p:spPr>
          <a:xfrm>
            <a:off x="2184052" y="213170"/>
            <a:ext cx="69762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せんたく</a:t>
            </a:r>
            <a:endParaRPr kumimoji="1" lang="en-US" altLang="ja-JP" sz="10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F89EC030-38FB-E84E-8DEB-6EA13F552DC5}"/>
              </a:ext>
            </a:extLst>
          </p:cNvPr>
          <p:cNvSpPr txBox="1"/>
          <p:nvPr/>
        </p:nvSpPr>
        <p:spPr>
          <a:xfrm>
            <a:off x="3477495" y="213170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なまえ</a:t>
            </a:r>
            <a:endParaRPr kumimoji="1" lang="en-US" altLang="ja-JP" sz="10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65FE0145-D6C8-6644-A98E-06614D6AB1A2}"/>
              </a:ext>
            </a:extLst>
          </p:cNvPr>
          <p:cNvSpPr txBox="1"/>
          <p:nvPr/>
        </p:nvSpPr>
        <p:spPr>
          <a:xfrm>
            <a:off x="4254280" y="213170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じぶん</a:t>
            </a:r>
            <a:endParaRPr kumimoji="1" lang="en-US" altLang="ja-JP" sz="10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85FBBC4D-B745-D242-B405-49F6D56D7EE0}"/>
              </a:ext>
            </a:extLst>
          </p:cNvPr>
          <p:cNvSpPr txBox="1"/>
          <p:nvPr/>
        </p:nvSpPr>
        <p:spPr>
          <a:xfrm>
            <a:off x="5007457" y="213170"/>
            <a:ext cx="31290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す</a:t>
            </a:r>
            <a:endParaRPr kumimoji="1" lang="en-US" altLang="ja-JP" sz="10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18B58CE3-C4A9-804D-8D5E-9EE6121D3E67}"/>
              </a:ext>
            </a:extLst>
          </p:cNvPr>
          <p:cNvSpPr txBox="1"/>
          <p:nvPr/>
        </p:nvSpPr>
        <p:spPr>
          <a:xfrm>
            <a:off x="1538857" y="835691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なまえ</a:t>
            </a:r>
            <a:endParaRPr kumimoji="1" lang="en-US" altLang="ja-JP" sz="10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8FD908EB-6933-FC4E-B222-D399B4105548}"/>
              </a:ext>
            </a:extLst>
          </p:cNvPr>
          <p:cNvSpPr txBox="1"/>
          <p:nvPr/>
        </p:nvSpPr>
        <p:spPr>
          <a:xfrm>
            <a:off x="3584933" y="835691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どうが</a:t>
            </a:r>
            <a:endParaRPr kumimoji="1" lang="en-US" altLang="ja-JP" sz="10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026CAD4F-B99B-3847-B066-DD47B0B33C46}"/>
              </a:ext>
            </a:extLst>
          </p:cNvPr>
          <p:cNvSpPr txBox="1"/>
          <p:nvPr/>
        </p:nvSpPr>
        <p:spPr>
          <a:xfrm>
            <a:off x="4282621" y="835691"/>
            <a:ext cx="31290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か</a:t>
            </a:r>
            <a:endParaRPr kumimoji="1" lang="en-US" altLang="ja-JP" sz="10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A5B54E66-BDC7-5D45-89BF-384C8CC68CE1}"/>
              </a:ext>
            </a:extLst>
          </p:cNvPr>
          <p:cNvSpPr txBox="1"/>
          <p:nvPr/>
        </p:nvSpPr>
        <p:spPr>
          <a:xfrm>
            <a:off x="4790420" y="835691"/>
            <a:ext cx="31290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だ</a:t>
            </a:r>
            <a:endParaRPr kumimoji="1" lang="en-US" altLang="ja-JP" sz="10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CF051110-8DEC-AD48-A6B7-700D3014061B}"/>
              </a:ext>
            </a:extLst>
          </p:cNvPr>
          <p:cNvSpPr txBox="1"/>
          <p:nvPr/>
        </p:nvSpPr>
        <p:spPr>
          <a:xfrm>
            <a:off x="1074833" y="1442666"/>
            <a:ext cx="82586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ほぞんさき</a:t>
            </a:r>
            <a:endParaRPr kumimoji="1" lang="en-US" altLang="ja-JP" sz="10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C18938E1-F92D-9C40-ADF9-C6B7DCE23E8D}"/>
              </a:ext>
            </a:extLst>
          </p:cNvPr>
          <p:cNvSpPr txBox="1"/>
          <p:nvPr/>
        </p:nvSpPr>
        <p:spPr>
          <a:xfrm>
            <a:off x="6020544" y="1442666"/>
            <a:ext cx="31290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お</a:t>
            </a:r>
            <a:endParaRPr kumimoji="1" lang="en-US" altLang="ja-JP" sz="10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91689F3F-9A74-D74A-876A-1BE59B0F1090}"/>
              </a:ext>
            </a:extLst>
          </p:cNvPr>
          <p:cNvSpPr txBox="1"/>
          <p:nvPr/>
        </p:nvSpPr>
        <p:spPr>
          <a:xfrm>
            <a:off x="4861932" y="4705165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さんぽ</a:t>
            </a:r>
            <a:endParaRPr kumimoji="1" lang="en-US" altLang="ja-JP" sz="10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5EF2411C-DA9D-6646-94B2-A184E3E0C580}"/>
              </a:ext>
            </a:extLst>
          </p:cNvPr>
          <p:cNvSpPr txBox="1"/>
          <p:nvPr/>
        </p:nvSpPr>
        <p:spPr>
          <a:xfrm>
            <a:off x="5320363" y="4712381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どうが</a:t>
            </a:r>
            <a:endParaRPr kumimoji="1" lang="en-US" altLang="ja-JP" sz="10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689535543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5EB59C13-A802-BB4A-A47D-0531F768CF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5549" y="1964273"/>
            <a:ext cx="6617301" cy="4707498"/>
          </a:xfrm>
          <a:prstGeom prst="rect">
            <a:avLst/>
          </a:prstGeom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32091B9E-7D5F-A444-8684-5D5C8837F6E8}"/>
              </a:ext>
            </a:extLst>
          </p:cNvPr>
          <p:cNvSpPr txBox="1"/>
          <p:nvPr/>
        </p:nvSpPr>
        <p:spPr>
          <a:xfrm>
            <a:off x="1059115" y="69574"/>
            <a:ext cx="7267887" cy="18620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2000">
                <a:latin typeface="Meiryo" panose="020B0604030504040204" pitchFamily="34" charset="-128"/>
              </a:rPr>
              <a:t>画像のような画面が表示されます。</a:t>
            </a:r>
            <a:endParaRPr kumimoji="1" lang="en-US" altLang="ja-JP" sz="2000" dirty="0">
              <a:latin typeface="Meiryo" panose="020B0604030504040204" pitchFamily="34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sz="2000">
                <a:latin typeface="Meiryo" panose="020B0604030504040204" pitchFamily="34" charset="-128"/>
              </a:rPr>
              <a:t>左側の「</a:t>
            </a:r>
            <a:r>
              <a:rPr kumimoji="1" lang="ja-JP" altLang="en-US" sz="2000" b="1">
                <a:solidFill>
                  <a:schemeClr val="accent4"/>
                </a:solidFill>
                <a:latin typeface="Meiryo" panose="020B0604030504040204" pitchFamily="34" charset="-128"/>
              </a:rPr>
              <a:t>透かし付きでエスクポート</a:t>
            </a:r>
            <a:r>
              <a:rPr kumimoji="1" lang="ja-JP" altLang="en-US" sz="2000">
                <a:latin typeface="Meiryo" panose="020B0604030504040204" pitchFamily="34" charset="-128"/>
              </a:rPr>
              <a:t>」をクリックします。</a:t>
            </a:r>
            <a:endParaRPr kumimoji="1" lang="en-US" altLang="ja-JP" sz="2000" dirty="0">
              <a:latin typeface="Meiryo" panose="020B0604030504040204" pitchFamily="34" charset="-128"/>
            </a:endParaRPr>
          </a:p>
          <a:p>
            <a:pPr>
              <a:lnSpc>
                <a:spcPct val="200000"/>
              </a:lnSpc>
            </a:pPr>
            <a:r>
              <a:rPr kumimoji="1" lang="en-US" altLang="ja-JP" sz="2000" dirty="0" err="1">
                <a:latin typeface="Meiryo" panose="020B0604030504040204" pitchFamily="34" charset="-128"/>
              </a:rPr>
              <a:t>Filmora</a:t>
            </a:r>
            <a:r>
              <a:rPr kumimoji="1" lang="ja-JP" altLang="en-US" sz="2000">
                <a:latin typeface="Meiryo" panose="020B0604030504040204" pitchFamily="34" charset="-128"/>
              </a:rPr>
              <a:t>のロゴ入りの動画がデスクトップに書き出されます。</a:t>
            </a:r>
            <a:endParaRPr kumimoji="1" lang="en-US" altLang="ja-JP" sz="2000" dirty="0">
              <a:latin typeface="Meiryo" panose="020B0604030504040204" pitchFamily="34" charset="-128"/>
            </a:endParaRPr>
          </a:p>
        </p:txBody>
      </p:sp>
      <p:sp>
        <p:nvSpPr>
          <p:cNvPr id="9" name="四角形: 角を丸くする 71">
            <a:extLst>
              <a:ext uri="{FF2B5EF4-FFF2-40B4-BE49-F238E27FC236}">
                <a16:creationId xmlns:a16="http://schemas.microsoft.com/office/drawing/2014/main" id="{C634F3D8-8B1A-E745-A13E-6440C5F99366}"/>
              </a:ext>
            </a:extLst>
          </p:cNvPr>
          <p:cNvSpPr/>
          <p:nvPr/>
        </p:nvSpPr>
        <p:spPr>
          <a:xfrm>
            <a:off x="1292550" y="5029562"/>
            <a:ext cx="2801190" cy="596794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C80590B6-A9D3-D64A-8DE1-63556CE2ABDE}"/>
              </a:ext>
            </a:extLst>
          </p:cNvPr>
          <p:cNvSpPr txBox="1"/>
          <p:nvPr/>
        </p:nvSpPr>
        <p:spPr>
          <a:xfrm>
            <a:off x="3571714" y="1334827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どうが</a:t>
            </a:r>
            <a:endParaRPr kumimoji="1" lang="en-US" altLang="ja-JP" sz="10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A1FFE687-3DE6-5E4E-8E01-B989594530D0}"/>
              </a:ext>
            </a:extLst>
          </p:cNvPr>
          <p:cNvSpPr txBox="1"/>
          <p:nvPr/>
        </p:nvSpPr>
        <p:spPr>
          <a:xfrm>
            <a:off x="1148686" y="186229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がぞう</a:t>
            </a:r>
            <a:endParaRPr kumimoji="1" lang="en-US" altLang="ja-JP" sz="10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697C6FF7-A20F-CC49-9EEB-CCB69B927AD0}"/>
              </a:ext>
            </a:extLst>
          </p:cNvPr>
          <p:cNvSpPr txBox="1"/>
          <p:nvPr/>
        </p:nvSpPr>
        <p:spPr>
          <a:xfrm>
            <a:off x="2693374" y="186229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がめん</a:t>
            </a:r>
            <a:endParaRPr kumimoji="1" lang="en-US" altLang="ja-JP" sz="10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1FB14A69-41C2-D644-B0B2-B1D0F472A234}"/>
              </a:ext>
            </a:extLst>
          </p:cNvPr>
          <p:cNvSpPr txBox="1"/>
          <p:nvPr/>
        </p:nvSpPr>
        <p:spPr>
          <a:xfrm>
            <a:off x="3396113" y="186229"/>
            <a:ext cx="69762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ひょうじ</a:t>
            </a:r>
            <a:endParaRPr kumimoji="1" lang="en-US" altLang="ja-JP" sz="10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E60E5CD4-E9FA-844A-ABD7-52F72EDC63FD}"/>
              </a:ext>
            </a:extLst>
          </p:cNvPr>
          <p:cNvSpPr txBox="1"/>
          <p:nvPr/>
        </p:nvSpPr>
        <p:spPr>
          <a:xfrm>
            <a:off x="1107533" y="754377"/>
            <a:ext cx="82586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ひだりがわ</a:t>
            </a:r>
            <a:endParaRPr kumimoji="1" lang="en-US" altLang="ja-JP" sz="10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71983717-1541-3D40-9DB9-8C028A0B6455}"/>
              </a:ext>
            </a:extLst>
          </p:cNvPr>
          <p:cNvSpPr txBox="1"/>
          <p:nvPr/>
        </p:nvSpPr>
        <p:spPr>
          <a:xfrm>
            <a:off x="2160825" y="754377"/>
            <a:ext cx="31290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solidFill>
                  <a:schemeClr val="accent4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す</a:t>
            </a:r>
            <a:endParaRPr kumimoji="1" lang="en-US" altLang="ja-JP" sz="1000" dirty="0">
              <a:solidFill>
                <a:schemeClr val="accent4"/>
              </a:solidFill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417DB8D4-D02D-9246-87DB-6A2F45B3B1BF}"/>
              </a:ext>
            </a:extLst>
          </p:cNvPr>
          <p:cNvSpPr txBox="1"/>
          <p:nvPr/>
        </p:nvSpPr>
        <p:spPr>
          <a:xfrm>
            <a:off x="2878657" y="754377"/>
            <a:ext cx="31290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solidFill>
                  <a:schemeClr val="accent4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つ</a:t>
            </a:r>
            <a:endParaRPr kumimoji="1" lang="en-US" altLang="ja-JP" sz="1000" dirty="0">
              <a:solidFill>
                <a:schemeClr val="accent4"/>
              </a:solidFill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26FA2FE5-CE9A-DC49-8EEE-E35CEFCF3495}"/>
              </a:ext>
            </a:extLst>
          </p:cNvPr>
          <p:cNvSpPr txBox="1"/>
          <p:nvPr/>
        </p:nvSpPr>
        <p:spPr>
          <a:xfrm>
            <a:off x="1085857" y="1334827"/>
            <a:ext cx="82586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フィモーラ</a:t>
            </a:r>
            <a:endParaRPr kumimoji="1" lang="en-US" altLang="ja-JP" sz="10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55408480-FD56-EF45-A026-4626AE529C06}"/>
              </a:ext>
            </a:extLst>
          </p:cNvPr>
          <p:cNvSpPr txBox="1"/>
          <p:nvPr/>
        </p:nvSpPr>
        <p:spPr>
          <a:xfrm>
            <a:off x="2821614" y="1334827"/>
            <a:ext cx="31290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い</a:t>
            </a:r>
            <a:endParaRPr kumimoji="1" lang="en-US" altLang="ja-JP" sz="10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7D25F4A7-7788-CC4C-A05E-0677D4F75764}"/>
              </a:ext>
            </a:extLst>
          </p:cNvPr>
          <p:cNvSpPr txBox="1"/>
          <p:nvPr/>
        </p:nvSpPr>
        <p:spPr>
          <a:xfrm>
            <a:off x="6077598" y="1334827"/>
            <a:ext cx="31290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か</a:t>
            </a:r>
            <a:endParaRPr kumimoji="1" lang="en-US" altLang="ja-JP" sz="10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80F9AD29-506F-3241-AA24-82FE9B03340A}"/>
              </a:ext>
            </a:extLst>
          </p:cNvPr>
          <p:cNvSpPr txBox="1"/>
          <p:nvPr/>
        </p:nvSpPr>
        <p:spPr>
          <a:xfrm>
            <a:off x="6617301" y="1334827"/>
            <a:ext cx="31290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だ</a:t>
            </a:r>
            <a:endParaRPr kumimoji="1" lang="en-US" altLang="ja-JP" sz="10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96828506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CFC534C9-19D3-2648-B7B2-56B8A5B862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9086" y="288644"/>
            <a:ext cx="4932835" cy="2927108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FDE42E92-CA16-F04E-A3DE-6BEA40BA1B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24402" y="1216792"/>
            <a:ext cx="1342120" cy="1018718"/>
          </a:xfrm>
          <a:prstGeom prst="rect">
            <a:avLst/>
          </a:prstGeom>
        </p:spPr>
      </p:pic>
      <p:grpSp>
        <p:nvGrpSpPr>
          <p:cNvPr id="8" name="グループ化 7">
            <a:extLst>
              <a:ext uri="{FF2B5EF4-FFF2-40B4-BE49-F238E27FC236}">
                <a16:creationId xmlns:a16="http://schemas.microsoft.com/office/drawing/2014/main" id="{659E3CEB-EB1D-EA46-B957-71F76C2F9C39}"/>
              </a:ext>
            </a:extLst>
          </p:cNvPr>
          <p:cNvGrpSpPr/>
          <p:nvPr/>
        </p:nvGrpSpPr>
        <p:grpSpPr>
          <a:xfrm>
            <a:off x="5620748" y="725877"/>
            <a:ext cx="3374166" cy="2096836"/>
            <a:chOff x="1577632" y="4600511"/>
            <a:chExt cx="10170684" cy="4745230"/>
          </a:xfrm>
        </p:grpSpPr>
        <p:sp>
          <p:nvSpPr>
            <p:cNvPr id="9" name="吹き出し: 角を丸めた四角形 60">
              <a:extLst>
                <a:ext uri="{FF2B5EF4-FFF2-40B4-BE49-F238E27FC236}">
                  <a16:creationId xmlns:a16="http://schemas.microsoft.com/office/drawing/2014/main" id="{22D8383E-F783-D641-8AE8-3F4F9C754BC4}"/>
                </a:ext>
              </a:extLst>
            </p:cNvPr>
            <p:cNvSpPr/>
            <p:nvPr/>
          </p:nvSpPr>
          <p:spPr>
            <a:xfrm>
              <a:off x="1577632" y="4643613"/>
              <a:ext cx="10170681" cy="4702128"/>
            </a:xfrm>
            <a:prstGeom prst="wedgeRoundRectCallout">
              <a:avLst>
                <a:gd name="adj1" fmla="val -58696"/>
                <a:gd name="adj2" fmla="val -13270"/>
                <a:gd name="adj3" fmla="val 16667"/>
              </a:avLst>
            </a:prstGeom>
            <a:solidFill>
              <a:schemeClr val="bg1"/>
            </a:solidFill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0" name="テキスト ボックス 9">
              <a:extLst>
                <a:ext uri="{FF2B5EF4-FFF2-40B4-BE49-F238E27FC236}">
                  <a16:creationId xmlns:a16="http://schemas.microsoft.com/office/drawing/2014/main" id="{A4F34D99-1914-8F46-BD5F-0D55A25D4208}"/>
                </a:ext>
              </a:extLst>
            </p:cNvPr>
            <p:cNvSpPr txBox="1"/>
            <p:nvPr/>
          </p:nvSpPr>
          <p:spPr>
            <a:xfrm>
              <a:off x="1577638" y="4600511"/>
              <a:ext cx="10170678" cy="45273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1600">
                  <a:latin typeface="Meiryo" panose="020B0604030504040204" pitchFamily="34" charset="-128"/>
                </a:rPr>
                <a:t>動画の書き出しが終わるまでは</a:t>
              </a:r>
              <a:endParaRPr kumimoji="1" lang="en-US" altLang="ja-JP" sz="1600" dirty="0">
                <a:latin typeface="Meiryo" panose="020B0604030504040204" pitchFamily="34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1600">
                  <a:latin typeface="Meiryo" panose="020B0604030504040204" pitchFamily="34" charset="-128"/>
                </a:rPr>
                <a:t>左のような画像が表示されるよ。</a:t>
              </a:r>
              <a:endParaRPr kumimoji="1" lang="en-US" altLang="ja-JP" sz="1600" dirty="0">
                <a:latin typeface="Meiryo" panose="020B0604030504040204" pitchFamily="34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1600">
                  <a:latin typeface="Meiryo" panose="020B0604030504040204" pitchFamily="34" charset="-128"/>
                </a:rPr>
                <a:t>少し時間がかかるけど、</a:t>
              </a:r>
              <a:endParaRPr kumimoji="1" lang="en-US" altLang="ja-JP" sz="1600" dirty="0">
                <a:latin typeface="Meiryo" panose="020B0604030504040204" pitchFamily="34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1600">
                  <a:latin typeface="Meiryo" panose="020B0604030504040204" pitchFamily="34" charset="-128"/>
                </a:rPr>
                <a:t>そのまま待っていてね！</a:t>
              </a:r>
              <a:endParaRPr kumimoji="1" lang="en-US" altLang="ja-JP" sz="1600" dirty="0">
                <a:latin typeface="Meiryo" panose="020B0604030504040204" pitchFamily="34" charset="-128"/>
              </a:endParaRPr>
            </a:p>
          </p:txBody>
        </p:sp>
      </p:grpSp>
      <p:pic>
        <p:nvPicPr>
          <p:cNvPr id="3" name="図 2">
            <a:extLst>
              <a:ext uri="{FF2B5EF4-FFF2-40B4-BE49-F238E27FC236}">
                <a16:creationId xmlns:a16="http://schemas.microsoft.com/office/drawing/2014/main" id="{D993A97E-3164-8042-B60A-DF36E608307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41446" y="3725536"/>
            <a:ext cx="2236642" cy="3006337"/>
          </a:xfrm>
          <a:prstGeom prst="rect">
            <a:avLst/>
          </a:prstGeom>
        </p:spPr>
      </p:pic>
      <p:sp>
        <p:nvSpPr>
          <p:cNvPr id="11" name="右矢印 10">
            <a:extLst>
              <a:ext uri="{FF2B5EF4-FFF2-40B4-BE49-F238E27FC236}">
                <a16:creationId xmlns:a16="http://schemas.microsoft.com/office/drawing/2014/main" id="{459A5139-09DB-944D-89C4-14E5A8E9BC5D}"/>
              </a:ext>
            </a:extLst>
          </p:cNvPr>
          <p:cNvSpPr/>
          <p:nvPr/>
        </p:nvSpPr>
        <p:spPr>
          <a:xfrm rot="5400000">
            <a:off x="1982737" y="3038973"/>
            <a:ext cx="954060" cy="80507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grpSp>
        <p:nvGrpSpPr>
          <p:cNvPr id="12" name="グループ化 11">
            <a:extLst>
              <a:ext uri="{FF2B5EF4-FFF2-40B4-BE49-F238E27FC236}">
                <a16:creationId xmlns:a16="http://schemas.microsoft.com/office/drawing/2014/main" id="{5B95A4BB-81CB-BD49-B663-63FEE4D051E8}"/>
              </a:ext>
            </a:extLst>
          </p:cNvPr>
          <p:cNvGrpSpPr/>
          <p:nvPr/>
        </p:nvGrpSpPr>
        <p:grpSpPr>
          <a:xfrm>
            <a:off x="3779439" y="4161394"/>
            <a:ext cx="3374165" cy="2140015"/>
            <a:chOff x="1577632" y="4600511"/>
            <a:chExt cx="10170684" cy="6906283"/>
          </a:xfrm>
        </p:grpSpPr>
        <p:sp>
          <p:nvSpPr>
            <p:cNvPr id="13" name="吹き出し: 角を丸めた四角形 60">
              <a:extLst>
                <a:ext uri="{FF2B5EF4-FFF2-40B4-BE49-F238E27FC236}">
                  <a16:creationId xmlns:a16="http://schemas.microsoft.com/office/drawing/2014/main" id="{5FB4EAD3-E0F4-B646-BFB8-8E85D608BEC4}"/>
                </a:ext>
              </a:extLst>
            </p:cNvPr>
            <p:cNvSpPr/>
            <p:nvPr/>
          </p:nvSpPr>
          <p:spPr>
            <a:xfrm>
              <a:off x="1577632" y="4643617"/>
              <a:ext cx="10170681" cy="6863177"/>
            </a:xfrm>
            <a:prstGeom prst="wedgeRoundRectCallout">
              <a:avLst>
                <a:gd name="adj1" fmla="val 55574"/>
                <a:gd name="adj2" fmla="val 10905"/>
                <a:gd name="adj3" fmla="val 16667"/>
              </a:avLst>
            </a:prstGeom>
            <a:solidFill>
              <a:schemeClr val="bg1"/>
            </a:solidFill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4" name="テキスト ボックス 13">
              <a:extLst>
                <a:ext uri="{FF2B5EF4-FFF2-40B4-BE49-F238E27FC236}">
                  <a16:creationId xmlns:a16="http://schemas.microsoft.com/office/drawing/2014/main" id="{EA63F35D-5A21-8F4D-A70B-6954FCE8A3FB}"/>
                </a:ext>
              </a:extLst>
            </p:cNvPr>
            <p:cNvSpPr txBox="1"/>
            <p:nvPr/>
          </p:nvSpPr>
          <p:spPr>
            <a:xfrm>
              <a:off x="1577635" y="4600511"/>
              <a:ext cx="10170681" cy="64561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1600">
                  <a:latin typeface="Meiryo" panose="020B0604030504040204" pitchFamily="34" charset="-128"/>
                </a:rPr>
                <a:t>「おめでとう！」という</a:t>
              </a:r>
              <a:endParaRPr kumimoji="1" lang="en-US" altLang="ja-JP" sz="1600" dirty="0">
                <a:latin typeface="Meiryo" panose="020B0604030504040204" pitchFamily="34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1600">
                  <a:latin typeface="Meiryo" panose="020B0604030504040204" pitchFamily="34" charset="-128"/>
                </a:rPr>
                <a:t>表示が出たら「</a:t>
              </a:r>
              <a:r>
                <a:rPr kumimoji="1" lang="en-US" altLang="ja-JP" sz="1600" dirty="0">
                  <a:latin typeface="Meiryo" panose="020B0604030504040204" pitchFamily="34" charset="-128"/>
                </a:rPr>
                <a:t>OK</a:t>
              </a:r>
              <a:r>
                <a:rPr kumimoji="1" lang="ja-JP" altLang="en-US" sz="1600">
                  <a:latin typeface="Meiryo" panose="020B0604030504040204" pitchFamily="34" charset="-128"/>
                </a:rPr>
                <a:t>」を押して</a:t>
              </a:r>
              <a:endParaRPr kumimoji="1" lang="en-US" altLang="ja-JP" sz="1600" dirty="0">
                <a:latin typeface="Meiryo" panose="020B0604030504040204" pitchFamily="34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1600">
                  <a:latin typeface="Meiryo" panose="020B0604030504040204" pitchFamily="34" charset="-128"/>
                </a:rPr>
                <a:t>デスクトップに動画があることを確認しよう！</a:t>
              </a:r>
              <a:endParaRPr kumimoji="1" lang="en-US" altLang="ja-JP" sz="1600" dirty="0">
                <a:latin typeface="Meiryo" panose="020B0604030504040204" pitchFamily="34" charset="-128"/>
              </a:endParaRPr>
            </a:p>
          </p:txBody>
        </p:sp>
      </p:grpSp>
      <p:pic>
        <p:nvPicPr>
          <p:cNvPr id="16" name="図 15">
            <a:extLst>
              <a:ext uri="{FF2B5EF4-FFF2-40B4-BE49-F238E27FC236}">
                <a16:creationId xmlns:a16="http://schemas.microsoft.com/office/drawing/2014/main" id="{E7AFD1BF-EDDE-0149-9871-E435D78024F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flipH="1">
            <a:off x="7307830" y="4304984"/>
            <a:ext cx="1284717" cy="1847439"/>
          </a:xfrm>
          <a:prstGeom prst="rect">
            <a:avLst/>
          </a:prstGeom>
        </p:spPr>
      </p:pic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630DB808-1C0B-544A-85DB-EBD5CAB3DDF2}"/>
              </a:ext>
            </a:extLst>
          </p:cNvPr>
          <p:cNvSpPr txBox="1"/>
          <p:nvPr/>
        </p:nvSpPr>
        <p:spPr>
          <a:xfrm>
            <a:off x="6664904" y="1263085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がぞう</a:t>
            </a:r>
            <a:endParaRPr kumimoji="1" lang="en-US" altLang="ja-JP" sz="10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43FFAB9B-6F43-E247-BEA8-8BBC185EF5C2}"/>
              </a:ext>
            </a:extLst>
          </p:cNvPr>
          <p:cNvSpPr txBox="1"/>
          <p:nvPr/>
        </p:nvSpPr>
        <p:spPr>
          <a:xfrm>
            <a:off x="5651212" y="771294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どうが</a:t>
            </a:r>
            <a:endParaRPr kumimoji="1" lang="en-US" altLang="ja-JP" sz="10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326E1DD2-2452-9F4B-BA33-0BD85ED47105}"/>
              </a:ext>
            </a:extLst>
          </p:cNvPr>
          <p:cNvSpPr txBox="1"/>
          <p:nvPr/>
        </p:nvSpPr>
        <p:spPr>
          <a:xfrm>
            <a:off x="6268075" y="771294"/>
            <a:ext cx="31290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か</a:t>
            </a:r>
            <a:endParaRPr kumimoji="1" lang="en-US" altLang="ja-JP" sz="10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D6A1D9EC-8295-2540-97C6-87959CE7DC55}"/>
              </a:ext>
            </a:extLst>
          </p:cNvPr>
          <p:cNvSpPr txBox="1"/>
          <p:nvPr/>
        </p:nvSpPr>
        <p:spPr>
          <a:xfrm>
            <a:off x="6670591" y="771294"/>
            <a:ext cx="31290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だ</a:t>
            </a:r>
            <a:endParaRPr kumimoji="1" lang="en-US" altLang="ja-JP" sz="10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9B0BFB34-6747-0F4D-9CBA-9B36DFBF6541}"/>
              </a:ext>
            </a:extLst>
          </p:cNvPr>
          <p:cNvSpPr txBox="1"/>
          <p:nvPr/>
        </p:nvSpPr>
        <p:spPr>
          <a:xfrm>
            <a:off x="7273783" y="771294"/>
            <a:ext cx="31290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お</a:t>
            </a:r>
            <a:endParaRPr kumimoji="1" lang="en-US" altLang="ja-JP" sz="10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C9F2971D-2BB4-AF4B-8F18-EC185B8E4C5B}"/>
              </a:ext>
            </a:extLst>
          </p:cNvPr>
          <p:cNvSpPr txBox="1"/>
          <p:nvPr/>
        </p:nvSpPr>
        <p:spPr>
          <a:xfrm>
            <a:off x="5594627" y="1263085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ひだり</a:t>
            </a:r>
            <a:endParaRPr kumimoji="1" lang="en-US" altLang="ja-JP" sz="10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06E1D4E6-7434-7F42-A355-E91BA5A3C384}"/>
              </a:ext>
            </a:extLst>
          </p:cNvPr>
          <p:cNvSpPr txBox="1"/>
          <p:nvPr/>
        </p:nvSpPr>
        <p:spPr>
          <a:xfrm>
            <a:off x="7260412" y="1263085"/>
            <a:ext cx="69762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ひょうじ</a:t>
            </a:r>
            <a:endParaRPr kumimoji="1" lang="en-US" altLang="ja-JP" sz="10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147387F3-D175-834A-B433-257398282380}"/>
              </a:ext>
            </a:extLst>
          </p:cNvPr>
          <p:cNvSpPr txBox="1"/>
          <p:nvPr/>
        </p:nvSpPr>
        <p:spPr>
          <a:xfrm>
            <a:off x="5620747" y="1752198"/>
            <a:ext cx="44114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すこ</a:t>
            </a:r>
            <a:endParaRPr kumimoji="1" lang="en-US" altLang="ja-JP" sz="10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E561FAFD-F519-D741-B6E1-9365AD78F19E}"/>
              </a:ext>
            </a:extLst>
          </p:cNvPr>
          <p:cNvSpPr txBox="1"/>
          <p:nvPr/>
        </p:nvSpPr>
        <p:spPr>
          <a:xfrm>
            <a:off x="6067159" y="1752198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じかん</a:t>
            </a:r>
            <a:endParaRPr kumimoji="1" lang="en-US" altLang="ja-JP" sz="10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6EBA419A-E99B-044A-BB48-7218A6FD3472}"/>
              </a:ext>
            </a:extLst>
          </p:cNvPr>
          <p:cNvSpPr txBox="1"/>
          <p:nvPr/>
        </p:nvSpPr>
        <p:spPr>
          <a:xfrm>
            <a:off x="6480093" y="2243611"/>
            <a:ext cx="31290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ま</a:t>
            </a:r>
            <a:endParaRPr kumimoji="1" lang="en-US" altLang="ja-JP" sz="10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2E026312-D718-E041-8392-BD41E1CBC1C0}"/>
              </a:ext>
            </a:extLst>
          </p:cNvPr>
          <p:cNvSpPr txBox="1"/>
          <p:nvPr/>
        </p:nvSpPr>
        <p:spPr>
          <a:xfrm>
            <a:off x="3811496" y="4682331"/>
            <a:ext cx="69762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ひょうじ</a:t>
            </a:r>
            <a:endParaRPr kumimoji="1" lang="en-US" altLang="ja-JP" sz="10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1CB8ECDC-8CD7-B142-9B8F-B656BBA92238}"/>
              </a:ext>
            </a:extLst>
          </p:cNvPr>
          <p:cNvSpPr txBox="1"/>
          <p:nvPr/>
        </p:nvSpPr>
        <p:spPr>
          <a:xfrm>
            <a:off x="4429783" y="4682331"/>
            <a:ext cx="31290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で</a:t>
            </a:r>
            <a:endParaRPr kumimoji="1" lang="en-US" altLang="ja-JP" sz="10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797FC64E-2528-6043-9871-D79341440E1C}"/>
              </a:ext>
            </a:extLst>
          </p:cNvPr>
          <p:cNvSpPr txBox="1"/>
          <p:nvPr/>
        </p:nvSpPr>
        <p:spPr>
          <a:xfrm>
            <a:off x="5957161" y="4682331"/>
            <a:ext cx="31290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お</a:t>
            </a:r>
            <a:endParaRPr kumimoji="1" lang="en-US" altLang="ja-JP" sz="10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CAEE27B2-662C-1C48-9FAE-730B11FB0196}"/>
              </a:ext>
            </a:extLst>
          </p:cNvPr>
          <p:cNvSpPr txBox="1"/>
          <p:nvPr/>
        </p:nvSpPr>
        <p:spPr>
          <a:xfrm>
            <a:off x="5271933" y="5161668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どうが</a:t>
            </a:r>
            <a:endParaRPr kumimoji="1" lang="en-US" altLang="ja-JP" sz="10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4BFFD836-4F06-CA46-8B73-80CE42A89517}"/>
              </a:ext>
            </a:extLst>
          </p:cNvPr>
          <p:cNvSpPr txBox="1"/>
          <p:nvPr/>
        </p:nvSpPr>
        <p:spPr>
          <a:xfrm>
            <a:off x="3812272" y="5642800"/>
            <a:ext cx="69762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かくにん</a:t>
            </a:r>
            <a:endParaRPr kumimoji="1" lang="en-US" altLang="ja-JP" sz="10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35" name="四角形: 角を丸くする 71">
            <a:extLst>
              <a:ext uri="{FF2B5EF4-FFF2-40B4-BE49-F238E27FC236}">
                <a16:creationId xmlns:a16="http://schemas.microsoft.com/office/drawing/2014/main" id="{965B3E75-ECA8-9845-8D08-0D3870ADFDB7}"/>
              </a:ext>
            </a:extLst>
          </p:cNvPr>
          <p:cNvSpPr/>
          <p:nvPr/>
        </p:nvSpPr>
        <p:spPr>
          <a:xfrm>
            <a:off x="1341446" y="6301409"/>
            <a:ext cx="2236642" cy="327991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9809614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タイトル 2">
            <a:extLst>
              <a:ext uri="{FF2B5EF4-FFF2-40B4-BE49-F238E27FC236}">
                <a16:creationId xmlns:a16="http://schemas.microsoft.com/office/drawing/2014/main" id="{31D4E439-7AFE-41C2-9561-67F5879CAB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ja-JP" altLang="en-US"/>
              <a:t>動画の続きを考えてみる</a:t>
            </a:r>
          </a:p>
        </p:txBody>
      </p:sp>
      <p:sp>
        <p:nvSpPr>
          <p:cNvPr id="4" name="図プレースホルダー 3">
            <a:extLst>
              <a:ext uri="{FF2B5EF4-FFF2-40B4-BE49-F238E27FC236}">
                <a16:creationId xmlns:a16="http://schemas.microsoft.com/office/drawing/2014/main" id="{7EC81201-1A3E-9648-BD64-CB1B9F0C45A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C2AD635D-C1DB-1942-9F71-7D14897CDBB9}"/>
              </a:ext>
            </a:extLst>
          </p:cNvPr>
          <p:cNvSpPr txBox="1"/>
          <p:nvPr/>
        </p:nvSpPr>
        <p:spPr>
          <a:xfrm>
            <a:off x="655983" y="1303606"/>
            <a:ext cx="305724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>
                <a:latin typeface="Meiryo" panose="020B0604030504040204" pitchFamily="34" charset="-128"/>
              </a:rPr>
              <a:t>どうが　　　　つづ　　　　かんが</a:t>
            </a:r>
          </a:p>
        </p:txBody>
      </p:sp>
      <p:pic>
        <p:nvPicPr>
          <p:cNvPr id="5" name="Picture 2" descr="フィルムのイラスト（映画）">
            <a:extLst>
              <a:ext uri="{FF2B5EF4-FFF2-40B4-BE49-F238E27FC236}">
                <a16:creationId xmlns:a16="http://schemas.microsoft.com/office/drawing/2014/main" id="{7F819A37-1623-224C-9024-611C0F67A0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7113" y="4015946"/>
            <a:ext cx="3208809" cy="28420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53651784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9E469929-52BE-8D4E-8CA0-1B17F614DC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8118" y="1972284"/>
            <a:ext cx="6997147" cy="2452947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F71C0205-ADB2-2B42-B4BD-2AAABCC45D2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5929" y="1019528"/>
            <a:ext cx="1342120" cy="1018718"/>
          </a:xfrm>
          <a:prstGeom prst="rect">
            <a:avLst/>
          </a:prstGeom>
        </p:spPr>
      </p:pic>
      <p:pic>
        <p:nvPicPr>
          <p:cNvPr id="12" name="図 11">
            <a:extLst>
              <a:ext uri="{FF2B5EF4-FFF2-40B4-BE49-F238E27FC236}">
                <a16:creationId xmlns:a16="http://schemas.microsoft.com/office/drawing/2014/main" id="{D83406E3-CF72-BF4E-BE03-C8526DDD6BF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36416" y="3714080"/>
            <a:ext cx="1062095" cy="1692565"/>
          </a:xfrm>
          <a:prstGeom prst="rect">
            <a:avLst/>
          </a:prstGeom>
        </p:spPr>
      </p:pic>
      <p:grpSp>
        <p:nvGrpSpPr>
          <p:cNvPr id="18" name="グループ化 17">
            <a:extLst>
              <a:ext uri="{FF2B5EF4-FFF2-40B4-BE49-F238E27FC236}">
                <a16:creationId xmlns:a16="http://schemas.microsoft.com/office/drawing/2014/main" id="{0644950B-3AF9-5743-8676-15574116D7E0}"/>
              </a:ext>
            </a:extLst>
          </p:cNvPr>
          <p:cNvGrpSpPr/>
          <p:nvPr/>
        </p:nvGrpSpPr>
        <p:grpSpPr>
          <a:xfrm>
            <a:off x="2266543" y="5285422"/>
            <a:ext cx="3618306" cy="2000548"/>
            <a:chOff x="1577632" y="4600511"/>
            <a:chExt cx="10170684" cy="9634157"/>
          </a:xfrm>
        </p:grpSpPr>
        <p:sp>
          <p:nvSpPr>
            <p:cNvPr id="19" name="吹き出し: 角を丸めた四角形 60">
              <a:extLst>
                <a:ext uri="{FF2B5EF4-FFF2-40B4-BE49-F238E27FC236}">
                  <a16:creationId xmlns:a16="http://schemas.microsoft.com/office/drawing/2014/main" id="{A5CD281D-7854-EA43-A71E-A777F6D6B05E}"/>
                </a:ext>
              </a:extLst>
            </p:cNvPr>
            <p:cNvSpPr/>
            <p:nvPr/>
          </p:nvSpPr>
          <p:spPr>
            <a:xfrm>
              <a:off x="1577632" y="4643612"/>
              <a:ext cx="10170681" cy="6998656"/>
            </a:xfrm>
            <a:prstGeom prst="wedgeRoundRectCallout">
              <a:avLst>
                <a:gd name="adj1" fmla="val -53983"/>
                <a:gd name="adj2" fmla="val -5138"/>
                <a:gd name="adj3" fmla="val 16667"/>
              </a:avLst>
            </a:prstGeom>
            <a:solidFill>
              <a:schemeClr val="bg1"/>
            </a:solidFill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  <a:latin typeface="Meiryo" panose="020B0604030504040204" pitchFamily="34" charset="-128"/>
              </a:endParaRPr>
            </a:p>
          </p:txBody>
        </p:sp>
        <p:sp>
          <p:nvSpPr>
            <p:cNvPr id="20" name="テキスト ボックス 19">
              <a:extLst>
                <a:ext uri="{FF2B5EF4-FFF2-40B4-BE49-F238E27FC236}">
                  <a16:creationId xmlns:a16="http://schemas.microsoft.com/office/drawing/2014/main" id="{9B14FA2F-9BD1-F249-A0A1-E032E22DBFB3}"/>
                </a:ext>
              </a:extLst>
            </p:cNvPr>
            <p:cNvSpPr txBox="1"/>
            <p:nvPr/>
          </p:nvSpPr>
          <p:spPr>
            <a:xfrm>
              <a:off x="1577636" y="4600511"/>
              <a:ext cx="10170680" cy="963415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1600">
                  <a:latin typeface="Meiryo" panose="020B0604030504040204" pitchFamily="34" charset="-128"/>
                </a:rPr>
                <a:t>音楽に合う動画を撮って</a:t>
              </a:r>
              <a:endParaRPr kumimoji="1" lang="en-US" altLang="ja-JP" sz="1600" dirty="0">
                <a:latin typeface="Meiryo" panose="020B0604030504040204" pitchFamily="34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1600">
                  <a:latin typeface="Meiryo" panose="020B0604030504040204" pitchFamily="34" charset="-128"/>
                </a:rPr>
                <a:t>入れるのも良いね！</a:t>
              </a:r>
              <a:endParaRPr kumimoji="1" lang="en-US" altLang="ja-JP" sz="1600" dirty="0">
                <a:latin typeface="Meiryo" panose="020B0604030504040204" pitchFamily="34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1600">
                  <a:latin typeface="Meiryo" panose="020B0604030504040204" pitchFamily="34" charset="-128"/>
                </a:rPr>
                <a:t>色々なアイディアを書いてみよう！</a:t>
              </a:r>
              <a:endParaRPr kumimoji="1" lang="en-US" altLang="ja-JP" sz="1600" dirty="0">
                <a:latin typeface="Meiryo" panose="020B0604030504040204" pitchFamily="34" charset="-128"/>
              </a:endParaRPr>
            </a:p>
          </p:txBody>
        </p:sp>
      </p:grpSp>
      <p:pic>
        <p:nvPicPr>
          <p:cNvPr id="21" name="図 20">
            <a:extLst>
              <a:ext uri="{FF2B5EF4-FFF2-40B4-BE49-F238E27FC236}">
                <a16:creationId xmlns:a16="http://schemas.microsoft.com/office/drawing/2014/main" id="{FFD7363D-62F4-314F-A3B7-691AB93F84A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7582" y="4981578"/>
            <a:ext cx="1090465" cy="1847439"/>
          </a:xfrm>
          <a:prstGeom prst="rect">
            <a:avLst/>
          </a:prstGeom>
        </p:spPr>
      </p:pic>
      <p:sp>
        <p:nvSpPr>
          <p:cNvPr id="22" name="四角形: 角を丸くする 71">
            <a:extLst>
              <a:ext uri="{FF2B5EF4-FFF2-40B4-BE49-F238E27FC236}">
                <a16:creationId xmlns:a16="http://schemas.microsoft.com/office/drawing/2014/main" id="{ACAB1C8F-4455-3643-903B-59045D00F2FE}"/>
              </a:ext>
            </a:extLst>
          </p:cNvPr>
          <p:cNvSpPr/>
          <p:nvPr/>
        </p:nvSpPr>
        <p:spPr>
          <a:xfrm>
            <a:off x="4937656" y="3236102"/>
            <a:ext cx="2817609" cy="482421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grpSp>
        <p:nvGrpSpPr>
          <p:cNvPr id="23" name="グループ化 22">
            <a:extLst>
              <a:ext uri="{FF2B5EF4-FFF2-40B4-BE49-F238E27FC236}">
                <a16:creationId xmlns:a16="http://schemas.microsoft.com/office/drawing/2014/main" id="{7066065C-7B28-5644-8822-7745332B5850}"/>
              </a:ext>
            </a:extLst>
          </p:cNvPr>
          <p:cNvGrpSpPr/>
          <p:nvPr/>
        </p:nvGrpSpPr>
        <p:grpSpPr>
          <a:xfrm>
            <a:off x="5074335" y="2613213"/>
            <a:ext cx="3311547" cy="440531"/>
            <a:chOff x="6270202" y="2729786"/>
            <a:chExt cx="1044998" cy="603446"/>
          </a:xfrm>
        </p:grpSpPr>
        <p:grpSp>
          <p:nvGrpSpPr>
            <p:cNvPr id="24" name="グループ化 23">
              <a:extLst>
                <a:ext uri="{FF2B5EF4-FFF2-40B4-BE49-F238E27FC236}">
                  <a16:creationId xmlns:a16="http://schemas.microsoft.com/office/drawing/2014/main" id="{62D157FD-FE1E-5B43-A72C-375B38070853}"/>
                </a:ext>
              </a:extLst>
            </p:cNvPr>
            <p:cNvGrpSpPr/>
            <p:nvPr/>
          </p:nvGrpSpPr>
          <p:grpSpPr>
            <a:xfrm>
              <a:off x="6270202" y="2729786"/>
              <a:ext cx="1044998" cy="564742"/>
              <a:chOff x="2991639" y="705694"/>
              <a:chExt cx="4034034" cy="564742"/>
            </a:xfrm>
          </p:grpSpPr>
          <p:sp>
            <p:nvSpPr>
              <p:cNvPr id="26" name="吹き出し: 角を丸めた四角形 19">
                <a:extLst>
                  <a:ext uri="{FF2B5EF4-FFF2-40B4-BE49-F238E27FC236}">
                    <a16:creationId xmlns:a16="http://schemas.microsoft.com/office/drawing/2014/main" id="{40BEBF26-9EA9-8044-BC2B-8F253BB2A89D}"/>
                  </a:ext>
                </a:extLst>
              </p:cNvPr>
              <p:cNvSpPr/>
              <p:nvPr/>
            </p:nvSpPr>
            <p:spPr>
              <a:xfrm>
                <a:off x="2991639" y="727905"/>
                <a:ext cx="3723350" cy="542531"/>
              </a:xfrm>
              <a:prstGeom prst="wedgeRoundRectCallout">
                <a:avLst>
                  <a:gd name="adj1" fmla="val -20544"/>
                  <a:gd name="adj2" fmla="val 74951"/>
                  <a:gd name="adj3" fmla="val 16667"/>
                </a:avLst>
              </a:prstGeom>
              <a:solidFill>
                <a:schemeClr val="bg1"/>
              </a:solidFill>
              <a:ln w="190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7" name="テキスト ボックス 26">
                <a:extLst>
                  <a:ext uri="{FF2B5EF4-FFF2-40B4-BE49-F238E27FC236}">
                    <a16:creationId xmlns:a16="http://schemas.microsoft.com/office/drawing/2014/main" id="{6E053672-095E-0541-9D1B-FCE3C4CD881A}"/>
                  </a:ext>
                </a:extLst>
              </p:cNvPr>
              <p:cNvSpPr txBox="1"/>
              <p:nvPr/>
            </p:nvSpPr>
            <p:spPr>
              <a:xfrm>
                <a:off x="3108993" y="705694"/>
                <a:ext cx="391668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endParaRPr kumimoji="1" lang="en-US" altLang="ja-JP" sz="1600" dirty="0"/>
              </a:p>
            </p:txBody>
          </p:sp>
        </p:grpSp>
        <p:sp>
          <p:nvSpPr>
            <p:cNvPr id="25" name="テキスト ボックス 24">
              <a:extLst>
                <a:ext uri="{FF2B5EF4-FFF2-40B4-BE49-F238E27FC236}">
                  <a16:creationId xmlns:a16="http://schemas.microsoft.com/office/drawing/2014/main" id="{863FF79E-D3B3-E440-AAD0-D70E1C390E41}"/>
                </a:ext>
              </a:extLst>
            </p:cNvPr>
            <p:cNvSpPr txBox="1"/>
            <p:nvPr/>
          </p:nvSpPr>
          <p:spPr>
            <a:xfrm>
              <a:off x="6280660" y="2869476"/>
              <a:ext cx="954059" cy="46375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ja-JP" altLang="en-US" sz="1600" b="1">
                  <a:solidFill>
                    <a:schemeClr val="accent4"/>
                  </a:solidFill>
                  <a:latin typeface="Meiryo" panose="020B0604030504040204" pitchFamily="34" charset="-128"/>
                  <a:ea typeface="Meiryo" panose="020B0604030504040204" pitchFamily="34" charset="-128"/>
                </a:rPr>
                <a:t>ここに続きを入れるなら</a:t>
              </a:r>
              <a:r>
                <a:rPr kumimoji="1" lang="en-US" altLang="ja-JP" sz="1600" b="1" dirty="0">
                  <a:solidFill>
                    <a:schemeClr val="accent4"/>
                  </a:solidFill>
                  <a:latin typeface="Meiryo" panose="020B0604030504040204" pitchFamily="34" charset="-128"/>
                  <a:ea typeface="Meiryo" panose="020B0604030504040204" pitchFamily="34" charset="-128"/>
                </a:rPr>
                <a:t>…</a:t>
              </a:r>
              <a:r>
                <a:rPr kumimoji="1" lang="ja-JP" altLang="en-US" sz="1600" b="1">
                  <a:solidFill>
                    <a:schemeClr val="accent4"/>
                  </a:solidFill>
                  <a:latin typeface="Meiryo" panose="020B0604030504040204" pitchFamily="34" charset="-128"/>
                  <a:ea typeface="Meiryo" panose="020B0604030504040204" pitchFamily="34" charset="-128"/>
                </a:rPr>
                <a:t>？</a:t>
              </a:r>
              <a:endParaRPr lang="ja-JP" altLang="en-US" sz="1600" b="1">
                <a:solidFill>
                  <a:schemeClr val="accent4"/>
                </a:solidFill>
              </a:endParaRPr>
            </a:p>
          </p:txBody>
        </p:sp>
      </p:grp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4BD2E3DA-C9C9-214B-ADF9-072341C65961}"/>
              </a:ext>
            </a:extLst>
          </p:cNvPr>
          <p:cNvSpPr txBox="1"/>
          <p:nvPr/>
        </p:nvSpPr>
        <p:spPr>
          <a:xfrm>
            <a:off x="3351039" y="5322959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どうが</a:t>
            </a: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BD8387EB-C8AF-E743-A9E8-977EE2A4E2C2}"/>
              </a:ext>
            </a:extLst>
          </p:cNvPr>
          <p:cNvSpPr txBox="1"/>
          <p:nvPr/>
        </p:nvSpPr>
        <p:spPr>
          <a:xfrm>
            <a:off x="6346460" y="2602438"/>
            <a:ext cx="31290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solidFill>
                  <a:schemeClr val="accent4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い</a:t>
            </a: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50A29704-4D45-3946-A14D-81B82FDB8F0B}"/>
              </a:ext>
            </a:extLst>
          </p:cNvPr>
          <p:cNvSpPr txBox="1"/>
          <p:nvPr/>
        </p:nvSpPr>
        <p:spPr>
          <a:xfrm>
            <a:off x="5715843" y="2602438"/>
            <a:ext cx="44114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solidFill>
                  <a:schemeClr val="accent4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つづ</a:t>
            </a:r>
          </a:p>
        </p:txBody>
      </p: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D67A104F-521B-C349-8B8C-E79919A6A3B6}"/>
              </a:ext>
            </a:extLst>
          </p:cNvPr>
          <p:cNvGrpSpPr/>
          <p:nvPr/>
        </p:nvGrpSpPr>
        <p:grpSpPr>
          <a:xfrm>
            <a:off x="1814369" y="4040033"/>
            <a:ext cx="3869454" cy="1191620"/>
            <a:chOff x="827945" y="4165754"/>
            <a:chExt cx="3869454" cy="1191620"/>
          </a:xfrm>
        </p:grpSpPr>
        <p:grpSp>
          <p:nvGrpSpPr>
            <p:cNvPr id="13" name="グループ化 12">
              <a:extLst>
                <a:ext uri="{FF2B5EF4-FFF2-40B4-BE49-F238E27FC236}">
                  <a16:creationId xmlns:a16="http://schemas.microsoft.com/office/drawing/2014/main" id="{A734FB12-07C4-A74A-AA90-FD4FE798328E}"/>
                </a:ext>
              </a:extLst>
            </p:cNvPr>
            <p:cNvGrpSpPr/>
            <p:nvPr/>
          </p:nvGrpSpPr>
          <p:grpSpPr>
            <a:xfrm>
              <a:off x="840041" y="4165754"/>
              <a:ext cx="3857358" cy="1191620"/>
              <a:chOff x="2473693" y="919958"/>
              <a:chExt cx="3104850" cy="9794012"/>
            </a:xfrm>
          </p:grpSpPr>
          <p:grpSp>
            <p:nvGrpSpPr>
              <p:cNvPr id="14" name="グループ化 13">
                <a:extLst>
                  <a:ext uri="{FF2B5EF4-FFF2-40B4-BE49-F238E27FC236}">
                    <a16:creationId xmlns:a16="http://schemas.microsoft.com/office/drawing/2014/main" id="{94BA7972-D710-3C4C-8225-414DE3B2CA9A}"/>
                  </a:ext>
                </a:extLst>
              </p:cNvPr>
              <p:cNvGrpSpPr/>
              <p:nvPr/>
            </p:nvGrpSpPr>
            <p:grpSpPr>
              <a:xfrm>
                <a:off x="2473693" y="983888"/>
                <a:ext cx="3104850" cy="9730082"/>
                <a:chOff x="3108993" y="705694"/>
                <a:chExt cx="3708925" cy="9730082"/>
              </a:xfrm>
            </p:grpSpPr>
            <p:sp>
              <p:nvSpPr>
                <p:cNvPr id="16" name="吹き出し: 角を丸めた四角形 19">
                  <a:extLst>
                    <a:ext uri="{FF2B5EF4-FFF2-40B4-BE49-F238E27FC236}">
                      <a16:creationId xmlns:a16="http://schemas.microsoft.com/office/drawing/2014/main" id="{AE70153F-2D8E-4548-B693-9F2E08503CAC}"/>
                    </a:ext>
                  </a:extLst>
                </p:cNvPr>
                <p:cNvSpPr/>
                <p:nvPr/>
              </p:nvSpPr>
              <p:spPr>
                <a:xfrm>
                  <a:off x="3108993" y="727902"/>
                  <a:ext cx="3605996" cy="9707874"/>
                </a:xfrm>
                <a:prstGeom prst="wedgeRoundRectCallout">
                  <a:avLst>
                    <a:gd name="adj1" fmla="val 53788"/>
                    <a:gd name="adj2" fmla="val 18302"/>
                    <a:gd name="adj3" fmla="val 16667"/>
                  </a:avLst>
                </a:prstGeom>
                <a:solidFill>
                  <a:schemeClr val="bg1"/>
                </a:solidFill>
                <a:ln w="19050" cap="flat" cmpd="sng" algn="ctr">
                  <a:solidFill>
                    <a:schemeClr val="accent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accent2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7" name="テキスト ボックス 16">
                  <a:extLst>
                    <a:ext uri="{FF2B5EF4-FFF2-40B4-BE49-F238E27FC236}">
                      <a16:creationId xmlns:a16="http://schemas.microsoft.com/office/drawing/2014/main" id="{DE27FBBC-E3AF-204F-926E-48904E0DB989}"/>
                    </a:ext>
                  </a:extLst>
                </p:cNvPr>
                <p:cNvSpPr txBox="1"/>
                <p:nvPr/>
              </p:nvSpPr>
              <p:spPr>
                <a:xfrm>
                  <a:off x="3108993" y="705694"/>
                  <a:ext cx="3708925" cy="523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lnSpc>
                      <a:spcPct val="200000"/>
                    </a:lnSpc>
                  </a:pPr>
                  <a:endParaRPr kumimoji="1" lang="en-US" altLang="ja-JP" sz="1600" dirty="0">
                    <a:latin typeface="Meiryo" panose="020B0604030504040204" pitchFamily="34" charset="-128"/>
                    <a:ea typeface="Meiryo" panose="020B0604030504040204" pitchFamily="34" charset="-128"/>
                  </a:endParaRPr>
                </a:p>
              </p:txBody>
            </p:sp>
          </p:grpSp>
          <p:sp>
            <p:nvSpPr>
              <p:cNvPr id="15" name="テキスト ボックス 14">
                <a:extLst>
                  <a:ext uri="{FF2B5EF4-FFF2-40B4-BE49-F238E27FC236}">
                    <a16:creationId xmlns:a16="http://schemas.microsoft.com/office/drawing/2014/main" id="{22A1AF44-9896-4140-B84A-F25E93A5C3DA}"/>
                  </a:ext>
                </a:extLst>
              </p:cNvPr>
              <p:cNvSpPr txBox="1"/>
              <p:nvPr/>
            </p:nvSpPr>
            <p:spPr>
              <a:xfrm>
                <a:off x="2473693" y="919958"/>
                <a:ext cx="3018685" cy="83478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kumimoji="1" lang="ja-JP" altLang="en-US" sz="1600">
                    <a:latin typeface="Meiryo" panose="020B0604030504040204" pitchFamily="34" charset="-128"/>
                  </a:rPr>
                  <a:t>自分が歩いている動画を入れると</a:t>
                </a:r>
                <a:endParaRPr kumimoji="1" lang="en-US" altLang="ja-JP" sz="1600" dirty="0">
                  <a:latin typeface="Meiryo" panose="020B0604030504040204" pitchFamily="34" charset="-128"/>
                </a:endParaRPr>
              </a:p>
              <a:p>
                <a:pPr>
                  <a:lnSpc>
                    <a:spcPct val="200000"/>
                  </a:lnSpc>
                </a:pPr>
                <a:r>
                  <a:rPr kumimoji="1" lang="ja-JP" altLang="en-US" sz="1600">
                    <a:latin typeface="Meiryo" panose="020B0604030504040204" pitchFamily="34" charset="-128"/>
                  </a:rPr>
                  <a:t>かっこいい映像になりそうだね。</a:t>
                </a:r>
                <a:endParaRPr kumimoji="1" lang="en-US" altLang="ja-JP" sz="1600" dirty="0">
                  <a:latin typeface="Meiryo" panose="020B0604030504040204" pitchFamily="34" charset="-128"/>
                </a:endParaRPr>
              </a:p>
            </p:txBody>
          </p:sp>
        </p:grpSp>
        <p:sp>
          <p:nvSpPr>
            <p:cNvPr id="33" name="テキスト ボックス 32">
              <a:extLst>
                <a:ext uri="{FF2B5EF4-FFF2-40B4-BE49-F238E27FC236}">
                  <a16:creationId xmlns:a16="http://schemas.microsoft.com/office/drawing/2014/main" id="{D50A0BE8-BAAB-6545-831D-0393A4B60C6C}"/>
                </a:ext>
              </a:extLst>
            </p:cNvPr>
            <p:cNvSpPr txBox="1"/>
            <p:nvPr/>
          </p:nvSpPr>
          <p:spPr>
            <a:xfrm>
              <a:off x="2516540" y="4213216"/>
              <a:ext cx="56938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どうが</a:t>
              </a:r>
            </a:p>
          </p:txBody>
        </p:sp>
        <p:sp>
          <p:nvSpPr>
            <p:cNvPr id="39" name="テキスト ボックス 38">
              <a:extLst>
                <a:ext uri="{FF2B5EF4-FFF2-40B4-BE49-F238E27FC236}">
                  <a16:creationId xmlns:a16="http://schemas.microsoft.com/office/drawing/2014/main" id="{643222F0-10FC-1046-9F51-FBEDFCAA7D31}"/>
                </a:ext>
              </a:extLst>
            </p:cNvPr>
            <p:cNvSpPr txBox="1"/>
            <p:nvPr/>
          </p:nvSpPr>
          <p:spPr>
            <a:xfrm>
              <a:off x="827945" y="4213216"/>
              <a:ext cx="56938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じぶん</a:t>
              </a:r>
            </a:p>
          </p:txBody>
        </p:sp>
        <p:sp>
          <p:nvSpPr>
            <p:cNvPr id="40" name="テキスト ボックス 39">
              <a:extLst>
                <a:ext uri="{FF2B5EF4-FFF2-40B4-BE49-F238E27FC236}">
                  <a16:creationId xmlns:a16="http://schemas.microsoft.com/office/drawing/2014/main" id="{B5B276B5-7D31-DE43-92F5-6A1265976508}"/>
                </a:ext>
              </a:extLst>
            </p:cNvPr>
            <p:cNvSpPr txBox="1"/>
            <p:nvPr/>
          </p:nvSpPr>
          <p:spPr>
            <a:xfrm>
              <a:off x="1457031" y="4213216"/>
              <a:ext cx="44114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ある</a:t>
              </a:r>
            </a:p>
          </p:txBody>
        </p:sp>
        <p:sp>
          <p:nvSpPr>
            <p:cNvPr id="41" name="テキスト ボックス 40">
              <a:extLst>
                <a:ext uri="{FF2B5EF4-FFF2-40B4-BE49-F238E27FC236}">
                  <a16:creationId xmlns:a16="http://schemas.microsoft.com/office/drawing/2014/main" id="{5E52178E-8AED-3241-B624-84846327D562}"/>
                </a:ext>
              </a:extLst>
            </p:cNvPr>
            <p:cNvSpPr txBox="1"/>
            <p:nvPr/>
          </p:nvSpPr>
          <p:spPr>
            <a:xfrm>
              <a:off x="3112135" y="4213216"/>
              <a:ext cx="3129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い</a:t>
              </a:r>
            </a:p>
          </p:txBody>
        </p:sp>
        <p:sp>
          <p:nvSpPr>
            <p:cNvPr id="42" name="テキスト ボックス 41">
              <a:extLst>
                <a:ext uri="{FF2B5EF4-FFF2-40B4-BE49-F238E27FC236}">
                  <a16:creationId xmlns:a16="http://schemas.microsoft.com/office/drawing/2014/main" id="{FCD36307-FC64-E645-ADAC-583F25BCA91C}"/>
                </a:ext>
              </a:extLst>
            </p:cNvPr>
            <p:cNvSpPr txBox="1"/>
            <p:nvPr/>
          </p:nvSpPr>
          <p:spPr>
            <a:xfrm>
              <a:off x="1884112" y="4686084"/>
              <a:ext cx="69762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えいぞう</a:t>
              </a:r>
            </a:p>
          </p:txBody>
        </p:sp>
      </p:grp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FB431B54-72DF-CB48-B1CB-6F669B548984}"/>
              </a:ext>
            </a:extLst>
          </p:cNvPr>
          <p:cNvSpPr txBox="1"/>
          <p:nvPr/>
        </p:nvSpPr>
        <p:spPr>
          <a:xfrm>
            <a:off x="2243554" y="5322959"/>
            <a:ext cx="69762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おんがく</a:t>
            </a:r>
          </a:p>
        </p:txBody>
      </p: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37124396-2DA6-E041-89B5-B7C0961A7AA1}"/>
              </a:ext>
            </a:extLst>
          </p:cNvPr>
          <p:cNvSpPr txBox="1"/>
          <p:nvPr/>
        </p:nvSpPr>
        <p:spPr>
          <a:xfrm>
            <a:off x="2919129" y="5322959"/>
            <a:ext cx="31290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あ</a:t>
            </a:r>
          </a:p>
        </p:txBody>
      </p: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0DD4F1A2-D1E1-FF43-B33A-90DA192DF7A9}"/>
              </a:ext>
            </a:extLst>
          </p:cNvPr>
          <p:cNvSpPr txBox="1"/>
          <p:nvPr/>
        </p:nvSpPr>
        <p:spPr>
          <a:xfrm>
            <a:off x="3942106" y="5322959"/>
            <a:ext cx="31290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と</a:t>
            </a:r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5C573FF8-A8F4-0F44-99C9-53C8EC9A35AC}"/>
              </a:ext>
            </a:extLst>
          </p:cNvPr>
          <p:cNvSpPr txBox="1"/>
          <p:nvPr/>
        </p:nvSpPr>
        <p:spPr>
          <a:xfrm>
            <a:off x="2308649" y="5800076"/>
            <a:ext cx="31290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い</a:t>
            </a:r>
          </a:p>
        </p:txBody>
      </p:sp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2FA7357E-9335-754A-A8DB-BCDBA9BA2278}"/>
              </a:ext>
            </a:extLst>
          </p:cNvPr>
          <p:cNvSpPr txBox="1"/>
          <p:nvPr/>
        </p:nvSpPr>
        <p:spPr>
          <a:xfrm>
            <a:off x="3306735" y="5800076"/>
            <a:ext cx="31290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よ</a:t>
            </a:r>
          </a:p>
        </p:txBody>
      </p:sp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41A51552-B622-0D41-8B0D-8C66D64EC444}"/>
              </a:ext>
            </a:extLst>
          </p:cNvPr>
          <p:cNvGrpSpPr/>
          <p:nvPr/>
        </p:nvGrpSpPr>
        <p:grpSpPr>
          <a:xfrm>
            <a:off x="1676303" y="839471"/>
            <a:ext cx="3349471" cy="1508105"/>
            <a:chOff x="606303" y="324604"/>
            <a:chExt cx="3349471" cy="1508105"/>
          </a:xfrm>
        </p:grpSpPr>
        <p:grpSp>
          <p:nvGrpSpPr>
            <p:cNvPr id="9" name="グループ化 8">
              <a:extLst>
                <a:ext uri="{FF2B5EF4-FFF2-40B4-BE49-F238E27FC236}">
                  <a16:creationId xmlns:a16="http://schemas.microsoft.com/office/drawing/2014/main" id="{13F4F3C0-DB7F-AC4E-8817-4BC798CA96AC}"/>
                </a:ext>
              </a:extLst>
            </p:cNvPr>
            <p:cNvGrpSpPr/>
            <p:nvPr/>
          </p:nvGrpSpPr>
          <p:grpSpPr>
            <a:xfrm>
              <a:off x="626167" y="324604"/>
              <a:ext cx="3329607" cy="1508105"/>
              <a:chOff x="1577632" y="4600511"/>
              <a:chExt cx="10170684" cy="10747217"/>
            </a:xfrm>
          </p:grpSpPr>
          <p:sp>
            <p:nvSpPr>
              <p:cNvPr id="10" name="吹き出し: 角を丸めた四角形 60">
                <a:extLst>
                  <a:ext uri="{FF2B5EF4-FFF2-40B4-BE49-F238E27FC236}">
                    <a16:creationId xmlns:a16="http://schemas.microsoft.com/office/drawing/2014/main" id="{E8BEC169-CE1F-9249-8E42-945C479D3185}"/>
                  </a:ext>
                </a:extLst>
              </p:cNvPr>
              <p:cNvSpPr/>
              <p:nvPr/>
            </p:nvSpPr>
            <p:spPr>
              <a:xfrm>
                <a:off x="1577632" y="4643618"/>
                <a:ext cx="10170681" cy="10704110"/>
              </a:xfrm>
              <a:prstGeom prst="wedgeRoundRectCallout">
                <a:avLst>
                  <a:gd name="adj1" fmla="val 58574"/>
                  <a:gd name="adj2" fmla="val -22704"/>
                  <a:gd name="adj3" fmla="val 16667"/>
                </a:avLst>
              </a:prstGeom>
              <a:solidFill>
                <a:schemeClr val="bg1"/>
              </a:solidFill>
              <a:ln w="190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  <a:latin typeface="Meiryo" panose="020B0604030504040204" pitchFamily="34" charset="-128"/>
                </a:endParaRPr>
              </a:p>
            </p:txBody>
          </p:sp>
          <p:sp>
            <p:nvSpPr>
              <p:cNvPr id="11" name="テキスト ボックス 10">
                <a:extLst>
                  <a:ext uri="{FF2B5EF4-FFF2-40B4-BE49-F238E27FC236}">
                    <a16:creationId xmlns:a16="http://schemas.microsoft.com/office/drawing/2014/main" id="{8F4BA430-0A5E-904C-A933-326291BD8003}"/>
                  </a:ext>
                </a:extLst>
              </p:cNvPr>
              <p:cNvSpPr txBox="1"/>
              <p:nvPr/>
            </p:nvSpPr>
            <p:spPr>
              <a:xfrm>
                <a:off x="1577635" y="4600511"/>
                <a:ext cx="10170681" cy="1074721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kumimoji="1" lang="ja-JP" altLang="en-US" sz="1600">
                    <a:latin typeface="Meiryo" panose="020B0604030504040204" pitchFamily="34" charset="-128"/>
                  </a:rPr>
                  <a:t>自分が今回編集した動画の続きに</a:t>
                </a:r>
                <a:endParaRPr kumimoji="1" lang="en-US" altLang="ja-JP" sz="1600" dirty="0">
                  <a:latin typeface="Meiryo" panose="020B0604030504040204" pitchFamily="34" charset="-128"/>
                </a:endParaRPr>
              </a:p>
              <a:p>
                <a:pPr>
                  <a:lnSpc>
                    <a:spcPct val="200000"/>
                  </a:lnSpc>
                </a:pPr>
                <a:r>
                  <a:rPr kumimoji="1" lang="ja-JP" altLang="en-US" sz="1600">
                    <a:latin typeface="Meiryo" panose="020B0604030504040204" pitchFamily="34" charset="-128"/>
                  </a:rPr>
                  <a:t>どんな動画を入れたいか</a:t>
                </a:r>
                <a:endParaRPr kumimoji="1" lang="en-US" altLang="ja-JP" sz="1600" dirty="0">
                  <a:latin typeface="Meiryo" panose="020B0604030504040204" pitchFamily="34" charset="-128"/>
                </a:endParaRPr>
              </a:p>
              <a:p>
                <a:pPr>
                  <a:lnSpc>
                    <a:spcPct val="200000"/>
                  </a:lnSpc>
                </a:pPr>
                <a:r>
                  <a:rPr kumimoji="1" lang="ja-JP" altLang="en-US" sz="1600">
                    <a:latin typeface="Meiryo" panose="020B0604030504040204" pitchFamily="34" charset="-128"/>
                  </a:rPr>
                  <a:t>紙に書き出してみましょう。</a:t>
                </a:r>
                <a:endParaRPr kumimoji="1" lang="en-US" altLang="ja-JP" sz="1600" dirty="0">
                  <a:latin typeface="Meiryo" panose="020B0604030504040204" pitchFamily="34" charset="-128"/>
                </a:endParaRPr>
              </a:p>
            </p:txBody>
          </p:sp>
        </p:grpSp>
        <p:sp>
          <p:nvSpPr>
            <p:cNvPr id="28" name="テキスト ボックス 27">
              <a:extLst>
                <a:ext uri="{FF2B5EF4-FFF2-40B4-BE49-F238E27FC236}">
                  <a16:creationId xmlns:a16="http://schemas.microsoft.com/office/drawing/2014/main" id="{97B5ADCC-8DB6-674B-8757-B063EF4B189A}"/>
                </a:ext>
              </a:extLst>
            </p:cNvPr>
            <p:cNvSpPr txBox="1"/>
            <p:nvPr/>
          </p:nvSpPr>
          <p:spPr>
            <a:xfrm>
              <a:off x="683588" y="383670"/>
              <a:ext cx="56938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じぶん</a:t>
              </a:r>
            </a:p>
          </p:txBody>
        </p:sp>
        <p:sp>
          <p:nvSpPr>
            <p:cNvPr id="29" name="テキスト ボックス 28">
              <a:extLst>
                <a:ext uri="{FF2B5EF4-FFF2-40B4-BE49-F238E27FC236}">
                  <a16:creationId xmlns:a16="http://schemas.microsoft.com/office/drawing/2014/main" id="{496172F0-C216-4542-BC23-31748D732211}"/>
                </a:ext>
              </a:extLst>
            </p:cNvPr>
            <p:cNvSpPr txBox="1"/>
            <p:nvPr/>
          </p:nvSpPr>
          <p:spPr>
            <a:xfrm>
              <a:off x="1144955" y="383670"/>
              <a:ext cx="133882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こんかいへんしゅう</a:t>
              </a:r>
            </a:p>
          </p:txBody>
        </p:sp>
        <p:sp>
          <p:nvSpPr>
            <p:cNvPr id="30" name="テキスト ボックス 29">
              <a:extLst>
                <a:ext uri="{FF2B5EF4-FFF2-40B4-BE49-F238E27FC236}">
                  <a16:creationId xmlns:a16="http://schemas.microsoft.com/office/drawing/2014/main" id="{D167D27B-C56E-4348-B04C-FEB0DDD17B0F}"/>
                </a:ext>
              </a:extLst>
            </p:cNvPr>
            <p:cNvSpPr txBox="1"/>
            <p:nvPr/>
          </p:nvSpPr>
          <p:spPr>
            <a:xfrm>
              <a:off x="2483783" y="383670"/>
              <a:ext cx="56938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どうが</a:t>
              </a:r>
            </a:p>
          </p:txBody>
        </p:sp>
        <p:sp>
          <p:nvSpPr>
            <p:cNvPr id="31" name="テキスト ボックス 30">
              <a:extLst>
                <a:ext uri="{FF2B5EF4-FFF2-40B4-BE49-F238E27FC236}">
                  <a16:creationId xmlns:a16="http://schemas.microsoft.com/office/drawing/2014/main" id="{04E44F56-FF79-A44A-8959-2D9325922456}"/>
                </a:ext>
              </a:extLst>
            </p:cNvPr>
            <p:cNvSpPr txBox="1"/>
            <p:nvPr/>
          </p:nvSpPr>
          <p:spPr>
            <a:xfrm>
              <a:off x="3085927" y="383670"/>
              <a:ext cx="44114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つづ</a:t>
              </a:r>
            </a:p>
          </p:txBody>
        </p:sp>
        <p:sp>
          <p:nvSpPr>
            <p:cNvPr id="32" name="テキスト ボックス 31">
              <a:extLst>
                <a:ext uri="{FF2B5EF4-FFF2-40B4-BE49-F238E27FC236}">
                  <a16:creationId xmlns:a16="http://schemas.microsoft.com/office/drawing/2014/main" id="{78F55C63-16B5-F048-8318-21F441AE4444}"/>
                </a:ext>
              </a:extLst>
            </p:cNvPr>
            <p:cNvSpPr txBox="1"/>
            <p:nvPr/>
          </p:nvSpPr>
          <p:spPr>
            <a:xfrm>
              <a:off x="1286361" y="854837"/>
              <a:ext cx="56938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どうが</a:t>
              </a:r>
            </a:p>
          </p:txBody>
        </p:sp>
        <p:sp>
          <p:nvSpPr>
            <p:cNvPr id="35" name="テキスト ボックス 34">
              <a:extLst>
                <a:ext uri="{FF2B5EF4-FFF2-40B4-BE49-F238E27FC236}">
                  <a16:creationId xmlns:a16="http://schemas.microsoft.com/office/drawing/2014/main" id="{873813C1-B92A-F246-AAD9-BD2919D8C261}"/>
                </a:ext>
              </a:extLst>
            </p:cNvPr>
            <p:cNvSpPr txBox="1"/>
            <p:nvPr/>
          </p:nvSpPr>
          <p:spPr>
            <a:xfrm>
              <a:off x="1847397" y="854837"/>
              <a:ext cx="3129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い</a:t>
              </a:r>
            </a:p>
          </p:txBody>
        </p:sp>
        <p:sp>
          <p:nvSpPr>
            <p:cNvPr id="48" name="テキスト ボックス 47">
              <a:extLst>
                <a:ext uri="{FF2B5EF4-FFF2-40B4-BE49-F238E27FC236}">
                  <a16:creationId xmlns:a16="http://schemas.microsoft.com/office/drawing/2014/main" id="{F980C7BB-D671-DB41-8869-DB564522F995}"/>
                </a:ext>
              </a:extLst>
            </p:cNvPr>
            <p:cNvSpPr txBox="1"/>
            <p:nvPr/>
          </p:nvSpPr>
          <p:spPr>
            <a:xfrm>
              <a:off x="606303" y="1325497"/>
              <a:ext cx="362892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100">
                  <a:latin typeface="Meiryo" panose="020B0604030504040204" pitchFamily="34" charset="-128"/>
                </a:rPr>
                <a:t>かみ</a:t>
              </a:r>
            </a:p>
          </p:txBody>
        </p:sp>
        <p:sp>
          <p:nvSpPr>
            <p:cNvPr id="49" name="テキスト ボックス 48">
              <a:extLst>
                <a:ext uri="{FF2B5EF4-FFF2-40B4-BE49-F238E27FC236}">
                  <a16:creationId xmlns:a16="http://schemas.microsoft.com/office/drawing/2014/main" id="{90729D6D-9BF6-EB4C-B7EC-FD8F8BB558A9}"/>
                </a:ext>
              </a:extLst>
            </p:cNvPr>
            <p:cNvSpPr txBox="1"/>
            <p:nvPr/>
          </p:nvSpPr>
          <p:spPr>
            <a:xfrm>
              <a:off x="1033941" y="1332551"/>
              <a:ext cx="253227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100">
                  <a:latin typeface="Meiryo" panose="020B0604030504040204" pitchFamily="34" charset="-128"/>
                </a:rPr>
                <a:t>か</a:t>
              </a:r>
            </a:p>
          </p:txBody>
        </p:sp>
        <p:sp>
          <p:nvSpPr>
            <p:cNvPr id="50" name="テキスト ボックス 49">
              <a:extLst>
                <a:ext uri="{FF2B5EF4-FFF2-40B4-BE49-F238E27FC236}">
                  <a16:creationId xmlns:a16="http://schemas.microsoft.com/office/drawing/2014/main" id="{134407CA-F310-F74D-93EE-71CAF911394A}"/>
                </a:ext>
              </a:extLst>
            </p:cNvPr>
            <p:cNvSpPr txBox="1"/>
            <p:nvPr/>
          </p:nvSpPr>
          <p:spPr>
            <a:xfrm>
              <a:off x="1437800" y="1332551"/>
              <a:ext cx="253227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100">
                  <a:latin typeface="Meiryo" panose="020B0604030504040204" pitchFamily="34" charset="-128"/>
                </a:rPr>
                <a:t>だ</a:t>
              </a:r>
            </a:p>
          </p:txBody>
        </p:sp>
      </p:grpSp>
      <p:sp>
        <p:nvSpPr>
          <p:cNvPr id="51" name="テキスト ボックス 50">
            <a:extLst>
              <a:ext uri="{FF2B5EF4-FFF2-40B4-BE49-F238E27FC236}">
                <a16:creationId xmlns:a16="http://schemas.microsoft.com/office/drawing/2014/main" id="{1826DC42-8395-7749-A7C6-07F189B59F71}"/>
              </a:ext>
            </a:extLst>
          </p:cNvPr>
          <p:cNvSpPr txBox="1"/>
          <p:nvPr/>
        </p:nvSpPr>
        <p:spPr>
          <a:xfrm>
            <a:off x="4133538" y="6298566"/>
            <a:ext cx="25322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100">
                <a:latin typeface="Meiryo" panose="020B0604030504040204" pitchFamily="34" charset="-128"/>
              </a:rPr>
              <a:t>か</a:t>
            </a:r>
          </a:p>
        </p:txBody>
      </p:sp>
      <p:sp>
        <p:nvSpPr>
          <p:cNvPr id="52" name="テキスト ボックス 51">
            <a:extLst>
              <a:ext uri="{FF2B5EF4-FFF2-40B4-BE49-F238E27FC236}">
                <a16:creationId xmlns:a16="http://schemas.microsoft.com/office/drawing/2014/main" id="{695DDA5A-2F9B-E841-8F37-ED382F737A5B}"/>
              </a:ext>
            </a:extLst>
          </p:cNvPr>
          <p:cNvSpPr txBox="1"/>
          <p:nvPr/>
        </p:nvSpPr>
        <p:spPr>
          <a:xfrm>
            <a:off x="2237536" y="6298566"/>
            <a:ext cx="748923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100">
                <a:latin typeface="Meiryo" panose="020B0604030504040204" pitchFamily="34" charset="-128"/>
              </a:rPr>
              <a:t>いろいろ</a:t>
            </a:r>
          </a:p>
        </p:txBody>
      </p:sp>
      <p:sp>
        <p:nvSpPr>
          <p:cNvPr id="53" name="タイトル 2">
            <a:extLst>
              <a:ext uri="{FF2B5EF4-FFF2-40B4-BE49-F238E27FC236}">
                <a16:creationId xmlns:a16="http://schemas.microsoft.com/office/drawing/2014/main" id="{A546AC39-51AE-8346-A8B2-F56576654E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0147" y="231431"/>
            <a:ext cx="7249886" cy="746846"/>
          </a:xfrm>
        </p:spPr>
        <p:txBody>
          <a:bodyPr rtlCol="0"/>
          <a:lstStyle/>
          <a:p>
            <a:r>
              <a:rPr lang="ja-JP" altLang="en-US"/>
              <a:t>動画の続きを考えてみる</a:t>
            </a:r>
          </a:p>
        </p:txBody>
      </p:sp>
      <p:sp>
        <p:nvSpPr>
          <p:cNvPr id="54" name="テキスト ボックス 53">
            <a:extLst>
              <a:ext uri="{FF2B5EF4-FFF2-40B4-BE49-F238E27FC236}">
                <a16:creationId xmlns:a16="http://schemas.microsoft.com/office/drawing/2014/main" id="{E1375670-9AB2-E74F-A07E-71843232255A}"/>
              </a:ext>
            </a:extLst>
          </p:cNvPr>
          <p:cNvSpPr txBox="1"/>
          <p:nvPr/>
        </p:nvSpPr>
        <p:spPr>
          <a:xfrm>
            <a:off x="323695" y="170353"/>
            <a:ext cx="72327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>
                <a:latin typeface="Meiryo" panose="020B0604030504040204" pitchFamily="34" charset="-128"/>
              </a:rPr>
              <a:t>どうが</a:t>
            </a:r>
          </a:p>
        </p:txBody>
      </p:sp>
      <p:sp>
        <p:nvSpPr>
          <p:cNvPr id="55" name="テキスト ボックス 54">
            <a:extLst>
              <a:ext uri="{FF2B5EF4-FFF2-40B4-BE49-F238E27FC236}">
                <a16:creationId xmlns:a16="http://schemas.microsoft.com/office/drawing/2014/main" id="{DBACA162-469C-0647-8345-A31FB5176304}"/>
              </a:ext>
            </a:extLst>
          </p:cNvPr>
          <p:cNvSpPr txBox="1"/>
          <p:nvPr/>
        </p:nvSpPr>
        <p:spPr>
          <a:xfrm>
            <a:off x="1185927" y="170353"/>
            <a:ext cx="54373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>
                <a:latin typeface="Meiryo" panose="020B0604030504040204" pitchFamily="34" charset="-128"/>
              </a:rPr>
              <a:t>つづ</a:t>
            </a:r>
          </a:p>
        </p:txBody>
      </p:sp>
      <p:sp>
        <p:nvSpPr>
          <p:cNvPr id="56" name="テキスト ボックス 55">
            <a:extLst>
              <a:ext uri="{FF2B5EF4-FFF2-40B4-BE49-F238E27FC236}">
                <a16:creationId xmlns:a16="http://schemas.microsoft.com/office/drawing/2014/main" id="{C0FEAB1C-FCDC-6845-AADF-0219BE312AF0}"/>
              </a:ext>
            </a:extLst>
          </p:cNvPr>
          <p:cNvSpPr txBox="1"/>
          <p:nvPr/>
        </p:nvSpPr>
        <p:spPr>
          <a:xfrm>
            <a:off x="1988047" y="170353"/>
            <a:ext cx="72327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>
                <a:latin typeface="Meiryo" panose="020B0604030504040204" pitchFamily="34" charset="-128"/>
              </a:rPr>
              <a:t>かんが</a:t>
            </a:r>
          </a:p>
        </p:txBody>
      </p:sp>
    </p:spTree>
    <p:extLst>
      <p:ext uri="{BB962C8B-B14F-4D97-AF65-F5344CB8AC3E}">
        <p14:creationId xmlns:p14="http://schemas.microsoft.com/office/powerpoint/2010/main" val="2100196659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図プレースホルダー 8">
            <a:extLst>
              <a:ext uri="{FF2B5EF4-FFF2-40B4-BE49-F238E27FC236}">
                <a16:creationId xmlns:a16="http://schemas.microsoft.com/office/drawing/2014/main" id="{F6678825-25B7-4A39-8619-0B753A1099A2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/>
          <a:srcRect t="-47681" r="-233" b="-47681"/>
          <a:stretch/>
        </p:blipFill>
        <p:spPr>
          <a:xfrm>
            <a:off x="0" y="0"/>
            <a:ext cx="9144000" cy="6858000"/>
          </a:xfrm>
        </p:spPr>
      </p:pic>
      <p:sp>
        <p:nvSpPr>
          <p:cNvPr id="4" name="タイトル 3">
            <a:extLst>
              <a:ext uri="{FF2B5EF4-FFF2-40B4-BE49-F238E27FC236}">
                <a16:creationId xmlns:a16="http://schemas.microsoft.com/office/drawing/2014/main" id="{E3F15753-9A70-41A7-8148-3C77FC4D7C4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015231" y="2507643"/>
            <a:ext cx="5113538" cy="1311128"/>
          </a:xfrm>
        </p:spPr>
        <p:txBody>
          <a:bodyPr/>
          <a:lstStyle/>
          <a:p>
            <a:r>
              <a:rPr lang="ja-JP" altLang="en-US" sz="4400" dirty="0"/>
              <a:t>おつかれさまでした！</a:t>
            </a:r>
            <a:br>
              <a:rPr lang="en-US" altLang="ja-JP" sz="4400" dirty="0"/>
            </a:br>
            <a:r>
              <a:rPr lang="ja-JP" altLang="en-US" sz="4400" dirty="0"/>
              <a:t>がんばったね！</a:t>
            </a:r>
          </a:p>
        </p:txBody>
      </p:sp>
    </p:spTree>
    <p:extLst>
      <p:ext uri="{BB962C8B-B14F-4D97-AF65-F5344CB8AC3E}">
        <p14:creationId xmlns:p14="http://schemas.microsoft.com/office/powerpoint/2010/main" val="85445843"/>
      </p:ext>
    </p:extLst>
  </p:cSld>
  <p:clrMapOvr>
    <a:masterClrMapping/>
  </p:clrMapOvr>
</p:sld>
</file>

<file path=ppt/theme/theme1.xml><?xml version="1.0" encoding="utf-8"?>
<a:theme xmlns:a="http://schemas.openxmlformats.org/drawingml/2006/main" name="曲線">
  <a:themeElements>
    <a:clrScheme name="MSFT_01">
      <a:dk1>
        <a:sysClr val="windowText" lastClr="000000"/>
      </a:dk1>
      <a:lt1>
        <a:sysClr val="window" lastClr="FFFFFF"/>
      </a:lt1>
      <a:dk2>
        <a:srgbClr val="3F3F3F"/>
      </a:dk2>
      <a:lt2>
        <a:srgbClr val="FFFFFF"/>
      </a:lt2>
      <a:accent1>
        <a:srgbClr val="01C6FD"/>
      </a:accent1>
      <a:accent2>
        <a:srgbClr val="067F9C"/>
      </a:accent2>
      <a:accent3>
        <a:srgbClr val="014E52"/>
      </a:accent3>
      <a:accent4>
        <a:srgbClr val="ED7D31"/>
      </a:accent4>
      <a:accent5>
        <a:srgbClr val="79AE02"/>
      </a:accent5>
      <a:accent6>
        <a:srgbClr val="0070C0"/>
      </a:accent6>
      <a:hlink>
        <a:srgbClr val="01C6FD"/>
      </a:hlink>
      <a:folHlink>
        <a:srgbClr val="954F72"/>
      </a:folHlink>
    </a:clrScheme>
    <a:fontScheme name="MSFT_01">
      <a:majorFont>
        <a:latin typeface="Century Gothic"/>
        <a:ea typeface=""/>
        <a:cs typeface=""/>
      </a:majorFont>
      <a:minorFont>
        <a:latin typeface="Century Gothic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noFill/>
        </a:ln>
      </a:spPr>
      <a:bodyPr rtlCol="0" anchor="ctr"/>
      <a:lstStyle>
        <a:defPPr algn="ctr">
          <a:defRPr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_30677633_TF89715846" id="{D02933C7-5B70-486F-96EA-AD9386C0B23E}" vid="{8E1BD739-95C8-4D6D-B1D5-95D4DC66B59D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EEA25CC0A0AC24199CDC46C25B8B0BC" ma:contentTypeVersion="10" ma:contentTypeDescription="Create a new document." ma:contentTypeScope="" ma:versionID="e3b47856d4cf355c0dacb39e1084d14f">
  <xsd:schema xmlns:xsd="http://www.w3.org/2001/XMLSchema" xmlns:xs="http://www.w3.org/2001/XMLSchema" xmlns:p="http://schemas.microsoft.com/office/2006/metadata/properties" xmlns:ns1="http://schemas.microsoft.com/sharepoint/v3" xmlns:ns2="6dc4bcd6-49db-4c07-9060-8acfc67cef9f" xmlns:ns3="fb0879af-3eba-417a-a55a-ffe6dcd6ca77" targetNamespace="http://schemas.microsoft.com/office/2006/metadata/properties" ma:root="true" ma:fieldsID="a845a615265fdb1f7b12cc65ac20ecbd" ns1:_="" ns2:_="" ns3:_="">
    <xsd:import namespace="http://schemas.microsoft.com/sharepoint/v3"/>
    <xsd:import namespace="6dc4bcd6-49db-4c07-9060-8acfc67cef9f"/>
    <xsd:import namespace="fb0879af-3eba-417a-a55a-ffe6dcd6ca7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3:SharedWithUsers" minOccurs="0"/>
                <xsd:element ref="ns3:SharedWithDetails" minOccurs="0"/>
                <xsd:element ref="ns3:LastSharedByUser" minOccurs="0"/>
                <xsd:element ref="ns3:LastSharedByTime" minOccurs="0"/>
                <xsd:element ref="ns1:_ip_UnifiedCompliancePolicyProperties" minOccurs="0"/>
                <xsd:element ref="ns1:_ip_UnifiedCompliancePolicyUIAction" minOccurs="0"/>
                <xsd:element ref="ns2:MediaServiceAuto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5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16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dc4bcd6-49db-4c07-9060-8acfc67cef9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7" nillable="true" ma:displayName="MediaServiceAutoTags" ma:internalName="MediaServiceAutoTag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b0879af-3eba-417a-a55a-ffe6dcd6ca77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LastSharedByUser" ma:index="13" nillable="true" ma:displayName="Last Shared By User" ma:hidden="true" ma:internalName="LastSharedByUser" ma:readOnly="true">
      <xsd:simpleType>
        <xsd:restriction base="dms:Note"/>
      </xsd:simpleType>
    </xsd:element>
    <xsd:element name="LastSharedByTime" ma:index="14" nillable="true" ma:displayName="Last Shared By Time" ma:hidden="true" ma:internalName="LastSharedByTime" ma:readOnly="true">
      <xsd:simpleType>
        <xsd:restriction base="dms:DateTim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</documentManagement>
</p:properties>
</file>

<file path=customXml/itemProps1.xml><?xml version="1.0" encoding="utf-8"?>
<ds:datastoreItem xmlns:ds="http://schemas.openxmlformats.org/officeDocument/2006/customXml" ds:itemID="{67D8A4B1-1036-4F2B-9C1A-A86F68D3142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6dc4bcd6-49db-4c07-9060-8acfc67cef9f"/>
    <ds:schemaRef ds:uri="fb0879af-3eba-417a-a55a-ffe6dcd6ca7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723BE856-B6C2-4675-AE16-47A27D415D46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450439D9-8631-4FC1-BCE0-1BDB23425EE1}">
  <ds:schemaRefs>
    <ds:schemaRef ds:uri="6dc4bcd6-49db-4c07-9060-8acfc67cef9f"/>
    <ds:schemaRef ds:uri="http://schemas.microsoft.com/office/2006/metadata/properties"/>
    <ds:schemaRef ds:uri="http://schemas.openxmlformats.org/package/2006/metadata/core-properties"/>
    <ds:schemaRef ds:uri="http://purl.org/dc/dcmitype/"/>
    <ds:schemaRef ds:uri="http://purl.org/dc/elements/1.1/"/>
    <ds:schemaRef ds:uri="fb0879af-3eba-417a-a55a-ffe6dcd6ca77"/>
    <ds:schemaRef ds:uri="http://schemas.microsoft.com/office/2006/documentManagement/types"/>
    <ds:schemaRef ds:uri="http://purl.org/dc/terms/"/>
    <ds:schemaRef ds:uri="http://schemas.microsoft.com/office/infopath/2007/PartnerControls"/>
    <ds:schemaRef ds:uri="http://schemas.microsoft.com/sharepoint/v3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海をモチーフにしたプレゼンテーション</Template>
  <TotalTime>0</TotalTime>
  <Words>2169</Words>
  <Application>Microsoft Office PowerPoint</Application>
  <PresentationFormat>画面に合わせる (4:3)</PresentationFormat>
  <Paragraphs>653</Paragraphs>
  <Slides>60</Slides>
  <Notes>4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60</vt:i4>
      </vt:variant>
    </vt:vector>
  </HeadingPairs>
  <TitlesOfParts>
    <vt:vector size="67" baseType="lpstr">
      <vt:lpstr>Meiryo UI</vt:lpstr>
      <vt:lpstr>UD デジタル 教科書体 NP-R</vt:lpstr>
      <vt:lpstr>Meiryo</vt:lpstr>
      <vt:lpstr>Meiryo</vt:lpstr>
      <vt:lpstr>Arial</vt:lpstr>
      <vt:lpstr>Century Gothic</vt:lpstr>
      <vt:lpstr>曲線</vt:lpstr>
      <vt:lpstr>初級第４回　アニメーションを使おう</vt:lpstr>
      <vt:lpstr>目次</vt:lpstr>
      <vt:lpstr>動画素材の確認</vt:lpstr>
      <vt:lpstr>動画素材の確認</vt:lpstr>
      <vt:lpstr>動画素材の確認</vt:lpstr>
      <vt:lpstr>動画を編集しよう！</vt:lpstr>
      <vt:lpstr>Filmoraを立ち上げよう</vt:lpstr>
      <vt:lpstr>Filmoraを立ち上げよう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間違えた時</vt:lpstr>
      <vt:lpstr>間違えた時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動画を保存しよう</vt:lpstr>
      <vt:lpstr>動画を保存しよう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動画の続きを考えてみる</vt:lpstr>
      <vt:lpstr>動画の続きを考えてみる</vt:lpstr>
      <vt:lpstr>おつかれさまでした！ がんばったね！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2020-06-23T05:32:10Z</dcterms:created>
  <dcterms:modified xsi:type="dcterms:W3CDTF">2022-02-18T07:11:01Z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0x010100DEEA25CC0A0AC24199CDC46C25B8B0BC</vt:lpwstr>
  </property>
</Properties>
</file>