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7"/>
  </p:notesMasterIdLst>
  <p:handoutMasterIdLst>
    <p:handoutMasterId r:id="rId58"/>
  </p:handoutMasterIdLst>
  <p:sldIdLst>
    <p:sldId id="404" r:id="rId5"/>
    <p:sldId id="310" r:id="rId6"/>
    <p:sldId id="259" r:id="rId7"/>
    <p:sldId id="469" r:id="rId8"/>
    <p:sldId id="352" r:id="rId9"/>
    <p:sldId id="353" r:id="rId10"/>
    <p:sldId id="464" r:id="rId11"/>
    <p:sldId id="470" r:id="rId12"/>
    <p:sldId id="473" r:id="rId13"/>
    <p:sldId id="417" r:id="rId14"/>
    <p:sldId id="418" r:id="rId15"/>
    <p:sldId id="358" r:id="rId16"/>
    <p:sldId id="434" r:id="rId17"/>
    <p:sldId id="419" r:id="rId18"/>
    <p:sldId id="361" r:id="rId19"/>
    <p:sldId id="362" r:id="rId20"/>
    <p:sldId id="398" r:id="rId21"/>
    <p:sldId id="420" r:id="rId22"/>
    <p:sldId id="421" r:id="rId23"/>
    <p:sldId id="422" r:id="rId24"/>
    <p:sldId id="367" r:id="rId25"/>
    <p:sldId id="406" r:id="rId26"/>
    <p:sldId id="407" r:id="rId27"/>
    <p:sldId id="408" r:id="rId28"/>
    <p:sldId id="409" r:id="rId29"/>
    <p:sldId id="410" r:id="rId30"/>
    <p:sldId id="369" r:id="rId31"/>
    <p:sldId id="370" r:id="rId32"/>
    <p:sldId id="372" r:id="rId33"/>
    <p:sldId id="373" r:id="rId34"/>
    <p:sldId id="423" r:id="rId35"/>
    <p:sldId id="424" r:id="rId36"/>
    <p:sldId id="425" r:id="rId37"/>
    <p:sldId id="376" r:id="rId38"/>
    <p:sldId id="472" r:id="rId39"/>
    <p:sldId id="377" r:id="rId40"/>
    <p:sldId id="426" r:id="rId41"/>
    <p:sldId id="383" r:id="rId42"/>
    <p:sldId id="384" r:id="rId43"/>
    <p:sldId id="427" r:id="rId44"/>
    <p:sldId id="386" r:id="rId45"/>
    <p:sldId id="428" r:id="rId46"/>
    <p:sldId id="382" r:id="rId47"/>
    <p:sldId id="432" r:id="rId48"/>
    <p:sldId id="387" r:id="rId49"/>
    <p:sldId id="429" r:id="rId50"/>
    <p:sldId id="430" r:id="rId51"/>
    <p:sldId id="431" r:id="rId52"/>
    <p:sldId id="391" r:id="rId53"/>
    <p:sldId id="401" r:id="rId54"/>
    <p:sldId id="448" r:id="rId55"/>
    <p:sldId id="335" r:id="rId56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102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6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473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69482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1057" y="4916893"/>
            <a:ext cx="7955280" cy="938077"/>
          </a:xfrm>
        </p:spPr>
        <p:txBody>
          <a:bodyPr rtlCol="0"/>
          <a:lstStyle/>
          <a:p>
            <a:pPr>
              <a:lnSpc>
                <a:spcPct val="200000"/>
              </a:lnSpc>
            </a:pPr>
            <a:r>
              <a:rPr lang="ja-JP" altLang="en-US"/>
              <a:t>初級第</a:t>
            </a:r>
            <a:r>
              <a:rPr lang="en-US" altLang="ja-JP" dirty="0"/>
              <a:t>3</a:t>
            </a:r>
            <a:r>
              <a:rPr lang="ja-JP" altLang="en-US"/>
              <a:t>回</a:t>
            </a:r>
            <a:r>
              <a:rPr lang="ja-JP" altLang="en-US" dirty="0"/>
              <a:t>　</a:t>
            </a:r>
            <a:r>
              <a:rPr lang="ja-JP" altLang="en-US"/>
              <a:t>タイムラインを活用しよう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012704" y="507118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58C7692B-318B-6247-946C-121004CCF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13" y="1003030"/>
            <a:ext cx="5168498" cy="1786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8FCDAB3-9F46-6745-86B7-004C106C14E6}"/>
              </a:ext>
            </a:extLst>
          </p:cNvPr>
          <p:cNvSpPr txBox="1"/>
          <p:nvPr/>
        </p:nvSpPr>
        <p:spPr>
          <a:xfrm>
            <a:off x="5215860" y="5071183"/>
            <a:ext cx="8554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かつよう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4D1F52E-671E-774A-86B9-8C4C5348F8AA}"/>
              </a:ext>
            </a:extLst>
          </p:cNvPr>
          <p:cNvSpPr txBox="1"/>
          <p:nvPr/>
        </p:nvSpPr>
        <p:spPr>
          <a:xfrm>
            <a:off x="647471" y="5071183"/>
            <a:ext cx="1218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しょきゅうだい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2716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lang="en-US" altLang="ja-JP" dirty="0"/>
          </a:p>
          <a:p>
            <a:r>
              <a:rPr lang="ja-JP" altLang="en-US"/>
              <a:t>動画を編集しよう</a:t>
            </a:r>
            <a:endParaRPr lang="en-US" altLang="ja-JP" dirty="0"/>
          </a:p>
          <a:p>
            <a:r>
              <a:rPr lang="ja-JP" altLang="en-US"/>
              <a:t>完成動画を編集する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205525" y="1256530"/>
            <a:ext cx="2492990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　どうがそざい　かくにん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どうが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かんせいどうが　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E3A7464-0E8C-654D-AF1E-9B5E26FFC8FD}"/>
              </a:ext>
            </a:extLst>
          </p:cNvPr>
          <p:cNvSpPr txBox="1"/>
          <p:nvPr/>
        </p:nvSpPr>
        <p:spPr>
          <a:xfrm>
            <a:off x="1186232" y="231278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動画素材の確認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　　　　　　かくにん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78210995-F33C-3046-9700-F58CF2584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2DE9E1-1B1D-B14C-90A4-FD07448D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25" y="1037838"/>
            <a:ext cx="1090465" cy="18474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2252B06-47B6-5C47-BB9A-AFBE51E41877}"/>
              </a:ext>
            </a:extLst>
          </p:cNvPr>
          <p:cNvGrpSpPr/>
          <p:nvPr/>
        </p:nvGrpSpPr>
        <p:grpSpPr>
          <a:xfrm>
            <a:off x="2861660" y="1208711"/>
            <a:ext cx="4970374" cy="1542181"/>
            <a:chOff x="3377395" y="912480"/>
            <a:chExt cx="4599559" cy="1542181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E4A71660-98AF-774C-AEFD-042327CEE115}"/>
                </a:ext>
              </a:extLst>
            </p:cNvPr>
            <p:cNvGrpSpPr/>
            <p:nvPr/>
          </p:nvGrpSpPr>
          <p:grpSpPr>
            <a:xfrm>
              <a:off x="3377395" y="912480"/>
              <a:ext cx="4599559" cy="1542181"/>
              <a:chOff x="3377395" y="912480"/>
              <a:chExt cx="4599559" cy="1542181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3F2648D4-9628-9649-BB59-C81AD4946D95}"/>
                  </a:ext>
                </a:extLst>
              </p:cNvPr>
              <p:cNvGrpSpPr/>
              <p:nvPr/>
            </p:nvGrpSpPr>
            <p:grpSpPr>
              <a:xfrm>
                <a:off x="3377395" y="912480"/>
                <a:ext cx="4599559" cy="1542181"/>
                <a:chOff x="1577632" y="4600511"/>
                <a:chExt cx="10170684" cy="2550707"/>
              </a:xfrm>
            </p:grpSpPr>
            <p:sp>
              <p:nvSpPr>
                <p:cNvPr id="12" name="吹き出し: 角を丸めた四角形 60">
                  <a:extLst>
                    <a:ext uri="{FF2B5EF4-FFF2-40B4-BE49-F238E27FC236}">
                      <a16:creationId xmlns:a16="http://schemas.microsoft.com/office/drawing/2014/main" id="{14A2627E-8758-D248-9781-65D69DA4A05A}"/>
                    </a:ext>
                  </a:extLst>
                </p:cNvPr>
                <p:cNvSpPr/>
                <p:nvPr/>
              </p:nvSpPr>
              <p:spPr>
                <a:xfrm>
                  <a:off x="1577632" y="4643614"/>
                  <a:ext cx="10170682" cy="2507604"/>
                </a:xfrm>
                <a:prstGeom prst="wedgeRoundRectCallout">
                  <a:avLst>
                    <a:gd name="adj1" fmla="val -56360"/>
                    <a:gd name="adj2" fmla="val -2152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8E6AA31D-F62A-E449-8A0A-159BDA44C5FE}"/>
                    </a:ext>
                  </a:extLst>
                </p:cNvPr>
                <p:cNvSpPr txBox="1"/>
                <p:nvPr/>
              </p:nvSpPr>
              <p:spPr>
                <a:xfrm>
                  <a:off x="1577634" y="4600511"/>
                  <a:ext cx="10170682" cy="24943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デスクトップにある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動画編集教室初級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-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編集素材フォルダ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」の中の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初級第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3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回動画編集の素材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」を</a:t>
                  </a:r>
                  <a:r>
                    <a:rPr kumimoji="1"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クリックしよう！</a:t>
                  </a: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DE1F59-B246-864E-B5DD-6276040862B0}"/>
                  </a:ext>
                </a:extLst>
              </p:cNvPr>
              <p:cNvSpPr txBox="1"/>
              <p:nvPr/>
            </p:nvSpPr>
            <p:spPr>
              <a:xfrm>
                <a:off x="4223720" y="1963714"/>
                <a:ext cx="13388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かいどうがへんしゅう</a:t>
                </a: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D505BEC-E5B1-064A-BAE1-46E58A7F458D}"/>
                  </a:ext>
                </a:extLst>
              </p:cNvPr>
              <p:cNvSpPr txBox="1"/>
              <p:nvPr/>
            </p:nvSpPr>
            <p:spPr>
              <a:xfrm>
                <a:off x="5374358" y="1963714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そざい</a:t>
                </a: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64646F-DDC8-524E-A84C-7206CC8520C9}"/>
                  </a:ext>
                </a:extLst>
              </p:cNvPr>
              <p:cNvSpPr txBox="1"/>
              <p:nvPr/>
            </p:nvSpPr>
            <p:spPr>
              <a:xfrm>
                <a:off x="7028436" y="1435667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FA9ECAB-AE2F-074D-9701-AA4F8F8E0236}"/>
                  </a:ext>
                </a:extLst>
              </p:cNvPr>
              <p:cNvSpPr txBox="1"/>
              <p:nvPr/>
            </p:nvSpPr>
            <p:spPr>
              <a:xfrm>
                <a:off x="3481030" y="1435667"/>
                <a:ext cx="31854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どうがへんしゅうきょうしつしょきゅうへんしゅうそざい</a:t>
                </a:r>
              </a:p>
            </p:txBody>
          </p:sp>
        </p:grp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09CEEA1-6A85-D543-B23D-6AC6F92935C0}"/>
                </a:ext>
              </a:extLst>
            </p:cNvPr>
            <p:cNvSpPr txBox="1"/>
            <p:nvPr/>
          </p:nvSpPr>
          <p:spPr>
            <a:xfrm>
              <a:off x="3481030" y="1963714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</p:grp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7D62231-C5B4-9645-B3A0-C971DFE3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84" y="420389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0F34AD-23C9-8442-A14B-E2B401BB4DF1}"/>
              </a:ext>
            </a:extLst>
          </p:cNvPr>
          <p:cNvSpPr txBox="1"/>
          <p:nvPr/>
        </p:nvSpPr>
        <p:spPr>
          <a:xfrm>
            <a:off x="293098" y="18231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D44D683-4A58-0949-A9EB-241AA38A9DCE}"/>
              </a:ext>
            </a:extLst>
          </p:cNvPr>
          <p:cNvSpPr txBox="1"/>
          <p:nvPr/>
        </p:nvSpPr>
        <p:spPr>
          <a:xfrm>
            <a:off x="1817098" y="18231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C7B11D2-C9E6-8144-BD45-CC9634E49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09" y="3561521"/>
            <a:ext cx="1892300" cy="1524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4E465D5-D7CF-1B4A-A9FC-B40B7F9F3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365" y="3182154"/>
            <a:ext cx="4759187" cy="2981029"/>
          </a:xfrm>
          <a:prstGeom prst="rect">
            <a:avLst/>
          </a:prstGeom>
        </p:spPr>
      </p:pic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E36E2DCC-C53B-174C-8039-73149247C17C}"/>
              </a:ext>
            </a:extLst>
          </p:cNvPr>
          <p:cNvSpPr/>
          <p:nvPr/>
        </p:nvSpPr>
        <p:spPr>
          <a:xfrm>
            <a:off x="5554628" y="3098993"/>
            <a:ext cx="944218" cy="10698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右矢印 21">
            <a:extLst>
              <a:ext uri="{FF2B5EF4-FFF2-40B4-BE49-F238E27FC236}">
                <a16:creationId xmlns:a16="http://schemas.microsoft.com/office/drawing/2014/main" id="{1B8A3E16-99EE-E340-BC2C-0C527C25489E}"/>
              </a:ext>
            </a:extLst>
          </p:cNvPr>
          <p:cNvSpPr/>
          <p:nvPr/>
        </p:nvSpPr>
        <p:spPr>
          <a:xfrm>
            <a:off x="2645659" y="409175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62B0E7-8E00-0C47-B616-AAB51D309DB6}"/>
              </a:ext>
            </a:extLst>
          </p:cNvPr>
          <p:cNvSpPr txBox="1"/>
          <p:nvPr/>
        </p:nvSpPr>
        <p:spPr>
          <a:xfrm>
            <a:off x="765829" y="5253897"/>
            <a:ext cx="22972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【</a:t>
            </a:r>
            <a:r>
              <a:rPr lang="ja-JP" altLang="en-US" sz="1800" b="1">
                <a:latin typeface="Meiryo" panose="020B0604030504040204" pitchFamily="34" charset="-128"/>
                <a:ea typeface="Meiryo" panose="020B0604030504040204" pitchFamily="34" charset="-128"/>
              </a:rPr>
              <a:t>デスクトップ</a:t>
            </a:r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  <a:endParaRPr lang="ja-JP" altLang="en-US" b="1"/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B912FC77-BCA2-3245-A754-59199D2023DD}"/>
              </a:ext>
            </a:extLst>
          </p:cNvPr>
          <p:cNvGrpSpPr/>
          <p:nvPr/>
        </p:nvGrpSpPr>
        <p:grpSpPr>
          <a:xfrm>
            <a:off x="1977747" y="3194962"/>
            <a:ext cx="1117530" cy="564742"/>
            <a:chOff x="2991639" y="705694"/>
            <a:chExt cx="4034034" cy="564742"/>
          </a:xfrm>
        </p:grpSpPr>
        <p:sp>
          <p:nvSpPr>
            <p:cNvPr id="34" name="吹き出し: 角を丸めた四角形 19">
              <a:extLst>
                <a:ext uri="{FF2B5EF4-FFF2-40B4-BE49-F238E27FC236}">
                  <a16:creationId xmlns:a16="http://schemas.microsoft.com/office/drawing/2014/main" id="{FE2D7740-38B4-4148-8FCD-023C43223A83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6325"/>
                <a:gd name="adj2" fmla="val 737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66958AA-FD02-3443-B5BE-D5A4EEF79EE5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37A5734-307D-844A-B283-EBED9A4FC69B}"/>
              </a:ext>
            </a:extLst>
          </p:cNvPr>
          <p:cNvGrpSpPr/>
          <p:nvPr/>
        </p:nvGrpSpPr>
        <p:grpSpPr>
          <a:xfrm>
            <a:off x="6697277" y="3279150"/>
            <a:ext cx="1117530" cy="564742"/>
            <a:chOff x="2991639" y="705694"/>
            <a:chExt cx="4034034" cy="564742"/>
          </a:xfrm>
        </p:grpSpPr>
        <p:sp>
          <p:nvSpPr>
            <p:cNvPr id="37" name="吹き出し: 角を丸めた四角形 19">
              <a:extLst>
                <a:ext uri="{FF2B5EF4-FFF2-40B4-BE49-F238E27FC236}">
                  <a16:creationId xmlns:a16="http://schemas.microsoft.com/office/drawing/2014/main" id="{168E4499-F333-4E4B-853B-923785C26F64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62342"/>
                <a:gd name="adj2" fmla="val 279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424795D-2367-A14A-962D-A9A4AB21B952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17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FC99107-6468-EE49-9764-669AE64B20C1}"/>
              </a:ext>
            </a:extLst>
          </p:cNvPr>
          <p:cNvGrpSpPr/>
          <p:nvPr/>
        </p:nvGrpSpPr>
        <p:grpSpPr>
          <a:xfrm>
            <a:off x="1273661" y="848645"/>
            <a:ext cx="6596678" cy="630942"/>
            <a:chOff x="247305" y="276639"/>
            <a:chExt cx="6596678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596678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まず、今回編集で使用する動画の素材の確認をします。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44582B5-8CB3-4E46-BFF9-BC55EBA0D9B1}"/>
                </a:ext>
              </a:extLst>
            </p:cNvPr>
            <p:cNvSpPr txBox="1"/>
            <p:nvPr/>
          </p:nvSpPr>
          <p:spPr>
            <a:xfrm>
              <a:off x="993407" y="345889"/>
              <a:ext cx="13388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こんかいへんしゅう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5140C63-8ED2-3048-B0D0-BFF67506B26B}"/>
                </a:ext>
              </a:extLst>
            </p:cNvPr>
            <p:cNvSpPr txBox="1"/>
            <p:nvPr/>
          </p:nvSpPr>
          <p:spPr>
            <a:xfrm>
              <a:off x="2332235" y="3458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しよう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68A3873-FB4D-FC44-AA67-1670C42FA24F}"/>
                </a:ext>
              </a:extLst>
            </p:cNvPr>
            <p:cNvSpPr txBox="1"/>
            <p:nvPr/>
          </p:nvSpPr>
          <p:spPr>
            <a:xfrm>
              <a:off x="3386369" y="35834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06D5A65-6B13-A04B-9EBA-CB609667ED73}"/>
                </a:ext>
              </a:extLst>
            </p:cNvPr>
            <p:cNvSpPr txBox="1"/>
            <p:nvPr/>
          </p:nvSpPr>
          <p:spPr>
            <a:xfrm>
              <a:off x="4061042" y="34675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683FFDE-9BF7-1741-9B99-21F6B7CDD37F}"/>
                </a:ext>
              </a:extLst>
            </p:cNvPr>
            <p:cNvSpPr txBox="1"/>
            <p:nvPr/>
          </p:nvSpPr>
          <p:spPr>
            <a:xfrm>
              <a:off x="4901912" y="35834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B5EEDE0-D026-6740-80D0-0DCC40AD90B9}"/>
              </a:ext>
            </a:extLst>
          </p:cNvPr>
          <p:cNvGrpSpPr/>
          <p:nvPr/>
        </p:nvGrpSpPr>
        <p:grpSpPr>
          <a:xfrm>
            <a:off x="810590" y="3365121"/>
            <a:ext cx="7712617" cy="2397468"/>
            <a:chOff x="789454" y="2727873"/>
            <a:chExt cx="7712617" cy="2397468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2F7A7AB6-6703-704D-8420-7665A0A1D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9454" y="2772639"/>
              <a:ext cx="7712617" cy="2352702"/>
            </a:xfrm>
            <a:prstGeom prst="rect">
              <a:avLst/>
            </a:prstGeom>
          </p:spPr>
        </p:pic>
        <p:sp>
          <p:nvSpPr>
            <p:cNvPr id="21" name="四角形: 角を丸くする 71">
              <a:extLst>
                <a:ext uri="{FF2B5EF4-FFF2-40B4-BE49-F238E27FC236}">
                  <a16:creationId xmlns:a16="http://schemas.microsoft.com/office/drawing/2014/main" id="{F3290CD6-900A-8149-BD25-C8D9A58E0825}"/>
                </a:ext>
              </a:extLst>
            </p:cNvPr>
            <p:cNvSpPr/>
            <p:nvPr/>
          </p:nvSpPr>
          <p:spPr>
            <a:xfrm>
              <a:off x="874642" y="2727873"/>
              <a:ext cx="7479903" cy="22218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35" name="図 34">
            <a:extLst>
              <a:ext uri="{FF2B5EF4-FFF2-40B4-BE49-F238E27FC236}">
                <a16:creationId xmlns:a16="http://schemas.microsoft.com/office/drawing/2014/main" id="{AE442210-E650-8949-9667-41B367397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491" y="1985380"/>
            <a:ext cx="1498873" cy="1137699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B814315-B55E-534E-AD79-2D09A2F0B785}"/>
              </a:ext>
            </a:extLst>
          </p:cNvPr>
          <p:cNvGrpSpPr/>
          <p:nvPr/>
        </p:nvGrpSpPr>
        <p:grpSpPr>
          <a:xfrm>
            <a:off x="3571751" y="1679326"/>
            <a:ext cx="3937137" cy="1508105"/>
            <a:chOff x="3456908" y="734837"/>
            <a:chExt cx="3937137" cy="1508105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FEC2F42-DE17-AD41-A552-F09D5A03D275}"/>
                </a:ext>
              </a:extLst>
            </p:cNvPr>
            <p:cNvGrpSpPr/>
            <p:nvPr/>
          </p:nvGrpSpPr>
          <p:grpSpPr>
            <a:xfrm>
              <a:off x="3456908" y="734837"/>
              <a:ext cx="3937137" cy="1508105"/>
              <a:chOff x="3010315" y="1204583"/>
              <a:chExt cx="3937137" cy="1508105"/>
            </a:xfrm>
          </p:grpSpPr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2A5A960D-1780-274F-B1E1-AC17CC19017D}"/>
                  </a:ext>
                </a:extLst>
              </p:cNvPr>
              <p:cNvGrpSpPr/>
              <p:nvPr/>
            </p:nvGrpSpPr>
            <p:grpSpPr>
              <a:xfrm>
                <a:off x="3010315" y="1204583"/>
                <a:ext cx="3937137" cy="1508105"/>
                <a:chOff x="1577631" y="5085687"/>
                <a:chExt cx="9157043" cy="1565771"/>
              </a:xfrm>
            </p:grpSpPr>
            <p:sp>
              <p:nvSpPr>
                <p:cNvPr id="45" name="吹き出し: 角を丸めた四角形 60">
                  <a:extLst>
                    <a:ext uri="{FF2B5EF4-FFF2-40B4-BE49-F238E27FC236}">
                      <a16:creationId xmlns:a16="http://schemas.microsoft.com/office/drawing/2014/main" id="{58F4769A-5332-3644-A2F0-41E63C0C3995}"/>
                    </a:ext>
                  </a:extLst>
                </p:cNvPr>
                <p:cNvSpPr/>
                <p:nvPr/>
              </p:nvSpPr>
              <p:spPr>
                <a:xfrm>
                  <a:off x="1577631" y="5113081"/>
                  <a:ext cx="9157043" cy="1538376"/>
                </a:xfrm>
                <a:prstGeom prst="wedgeRoundRectCallout">
                  <a:avLst>
                    <a:gd name="adj1" fmla="val -59125"/>
                    <a:gd name="adj2" fmla="val 2079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46" name="テキスト ボックス 45">
                  <a:extLst>
                    <a:ext uri="{FF2B5EF4-FFF2-40B4-BE49-F238E27FC236}">
                      <a16:creationId xmlns:a16="http://schemas.microsoft.com/office/drawing/2014/main" id="{E3B5BD75-E359-2148-B013-DE018012600C}"/>
                    </a:ext>
                  </a:extLst>
                </p:cNvPr>
                <p:cNvSpPr txBox="1"/>
                <p:nvPr/>
              </p:nvSpPr>
              <p:spPr>
                <a:xfrm>
                  <a:off x="1818667" y="5085687"/>
                  <a:ext cx="8573350" cy="1565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フォルダの中に画像の</a:t>
                  </a:r>
                  <a:r>
                    <a:rPr kumimoji="1"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4</a:t>
                  </a:r>
                  <a:r>
                    <a:rPr kumimoji="1"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つの動画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が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あれば</a:t>
                  </a:r>
                  <a:r>
                    <a:rPr kumimoji="1" lang="en-US" altLang="ja-JP" sz="1600" dirty="0">
                      <a:latin typeface="Meiryo" panose="020B0604030504040204" pitchFamily="34" charset="-128"/>
                    </a:rPr>
                    <a:t>OK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です。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ない場合は先生に相談してね。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F1AD54F-9C50-F840-9EA1-F48DE349B785}"/>
                  </a:ext>
                </a:extLst>
              </p:cNvPr>
              <p:cNvSpPr txBox="1"/>
              <p:nvPr/>
            </p:nvSpPr>
            <p:spPr>
              <a:xfrm>
                <a:off x="4130854" y="1264416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5B53E6BA-9684-EF48-9F93-F365A05EC3BC}"/>
                  </a:ext>
                </a:extLst>
              </p:cNvPr>
              <p:cNvSpPr txBox="1"/>
              <p:nvPr/>
            </p:nvSpPr>
            <p:spPr>
              <a:xfrm>
                <a:off x="4569411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がぞう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65737D8-9D71-874F-816E-B3691C488A07}"/>
                  </a:ext>
                </a:extLst>
              </p:cNvPr>
              <p:cNvSpPr txBox="1"/>
              <p:nvPr/>
            </p:nvSpPr>
            <p:spPr>
              <a:xfrm>
                <a:off x="5684767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</a:t>
                </a:r>
              </a:p>
            </p:txBody>
          </p:sp>
        </p:grp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24C816D-2728-7949-93C5-E00F867EC9B2}"/>
                </a:ext>
              </a:extLst>
            </p:cNvPr>
            <p:cNvSpPr txBox="1"/>
            <p:nvPr/>
          </p:nvSpPr>
          <p:spPr>
            <a:xfrm>
              <a:off x="4004396" y="174839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ばあい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A5E10D7-0DC3-2049-8C85-64C3DB128C45}"/>
                </a:ext>
              </a:extLst>
            </p:cNvPr>
            <p:cNvSpPr txBox="1"/>
            <p:nvPr/>
          </p:nvSpPr>
          <p:spPr>
            <a:xfrm>
              <a:off x="4570728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6040D9B9-BA1A-3E4C-961C-6017808F49EF}"/>
                </a:ext>
              </a:extLst>
            </p:cNvPr>
            <p:cNvSpPr txBox="1"/>
            <p:nvPr/>
          </p:nvSpPr>
          <p:spPr>
            <a:xfrm>
              <a:off x="5140115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そうだん</a:t>
              </a:r>
            </a:p>
          </p:txBody>
        </p:sp>
      </p:grpSp>
      <p:sp>
        <p:nvSpPr>
          <p:cNvPr id="47" name="タイトル 1">
            <a:extLst>
              <a:ext uri="{FF2B5EF4-FFF2-40B4-BE49-F238E27FC236}">
                <a16:creationId xmlns:a16="http://schemas.microsoft.com/office/drawing/2014/main" id="{1D28FC5B-3FED-DB47-861D-93AF2D57D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05" y="342561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9F39C9B-7099-BA43-8364-FB46CD7716CF}"/>
              </a:ext>
            </a:extLst>
          </p:cNvPr>
          <p:cNvSpPr txBox="1"/>
          <p:nvPr/>
        </p:nvSpPr>
        <p:spPr>
          <a:xfrm>
            <a:off x="301619" y="10448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278A7B-AD77-4C48-A886-968DAC8F3C93}"/>
              </a:ext>
            </a:extLst>
          </p:cNvPr>
          <p:cNvSpPr txBox="1"/>
          <p:nvPr/>
        </p:nvSpPr>
        <p:spPr>
          <a:xfrm>
            <a:off x="1825619" y="10448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475283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動画を編集しよう！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7637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87961988-3CE6-9D4B-9A02-5C9B8EDC8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1EE9CE-F6E6-1948-814E-FE2A03E26E70}"/>
              </a:ext>
            </a:extLst>
          </p:cNvPr>
          <p:cNvSpPr txBox="1"/>
          <p:nvPr/>
        </p:nvSpPr>
        <p:spPr>
          <a:xfrm>
            <a:off x="1839094" y="1376371"/>
            <a:ext cx="11525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1023938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99660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120" y="1028826"/>
            <a:ext cx="1062095" cy="1692565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747D4061-8B1E-4649-928B-9D27E938B782}"/>
              </a:ext>
            </a:extLst>
          </p:cNvPr>
          <p:cNvGrpSpPr/>
          <p:nvPr/>
        </p:nvGrpSpPr>
        <p:grpSpPr>
          <a:xfrm>
            <a:off x="770478" y="1504772"/>
            <a:ext cx="3203090" cy="1030436"/>
            <a:chOff x="1286420" y="458067"/>
            <a:chExt cx="3203090" cy="1030436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03EE2467-ECD0-4146-868B-F88B41C2ABA3}"/>
                </a:ext>
              </a:extLst>
            </p:cNvPr>
            <p:cNvGrpSpPr/>
            <p:nvPr/>
          </p:nvGrpSpPr>
          <p:grpSpPr>
            <a:xfrm>
              <a:off x="1286420" y="458067"/>
              <a:ext cx="3203090" cy="1030436"/>
              <a:chOff x="2375452" y="983888"/>
              <a:chExt cx="3203090" cy="1030436"/>
            </a:xfrm>
          </p:grpSpPr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E33E576D-C480-D749-9825-F3A5F7E3891D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27" name="吹き出し: 角を丸めた四角形 19">
                  <a:extLst>
                    <a:ext uri="{FF2B5EF4-FFF2-40B4-BE49-F238E27FC236}">
                      <a16:creationId xmlns:a16="http://schemas.microsoft.com/office/drawing/2014/main" id="{22ACE51C-705B-7343-A436-476463A9E410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BC3EC74D-8B4D-644C-8D8A-50AA9B5FD42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5C4260E-4FB3-6E49-8944-F5D50CADAFF6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577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早速動画編集を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始め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よう！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61EF73B-F246-9F47-831E-37E007CD9E4F}"/>
                </a:ext>
              </a:extLst>
            </p:cNvPr>
            <p:cNvSpPr txBox="1"/>
            <p:nvPr/>
          </p:nvSpPr>
          <p:spPr>
            <a:xfrm>
              <a:off x="1384659" y="715003"/>
              <a:ext cx="17235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さっそくどうがへんしゅう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0800CFC-9B1E-2C4E-B5C2-1F26B1E2DB59}"/>
                </a:ext>
              </a:extLst>
            </p:cNvPr>
            <p:cNvSpPr txBox="1"/>
            <p:nvPr/>
          </p:nvSpPr>
          <p:spPr>
            <a:xfrm>
              <a:off x="2977186" y="71500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7C42FD-D513-F443-8E44-4E6A383DB048}"/>
              </a:ext>
            </a:extLst>
          </p:cNvPr>
          <p:cNvGrpSpPr/>
          <p:nvPr/>
        </p:nvGrpSpPr>
        <p:grpSpPr>
          <a:xfrm>
            <a:off x="1301338" y="2400119"/>
            <a:ext cx="6674127" cy="3540322"/>
            <a:chOff x="988943" y="2370552"/>
            <a:chExt cx="7166113" cy="4227202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DB5A4DBA-B945-434A-B0DB-EC33769C6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8943" y="2370552"/>
              <a:ext cx="7166113" cy="4227202"/>
            </a:xfrm>
            <a:prstGeom prst="rect">
              <a:avLst/>
            </a:prstGeom>
          </p:spPr>
        </p:pic>
        <p:sp>
          <p:nvSpPr>
            <p:cNvPr id="22" name="四角形: 角を丸くする 71">
              <a:extLst>
                <a:ext uri="{FF2B5EF4-FFF2-40B4-BE49-F238E27FC236}">
                  <a16:creationId xmlns:a16="http://schemas.microsoft.com/office/drawing/2014/main" id="{96822123-B0CF-A94B-9209-E92352584409}"/>
                </a:ext>
              </a:extLst>
            </p:cNvPr>
            <p:cNvSpPr/>
            <p:nvPr/>
          </p:nvSpPr>
          <p:spPr>
            <a:xfrm>
              <a:off x="2985875" y="3166378"/>
              <a:ext cx="3619604" cy="117268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E19DF1-DDD8-9643-8BD0-4785AD6FD23D}"/>
              </a:ext>
            </a:extLst>
          </p:cNvPr>
          <p:cNvGrpSpPr/>
          <p:nvPr/>
        </p:nvGrpSpPr>
        <p:grpSpPr>
          <a:xfrm>
            <a:off x="1530141" y="1551372"/>
            <a:ext cx="6083717" cy="630942"/>
            <a:chOff x="1530141" y="1551372"/>
            <a:chExt cx="6083717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30141" y="1551372"/>
              <a:ext cx="608371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新しいプロジェクトを作成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66A5447-D074-5148-9DDD-D13F4E70DCFD}"/>
                </a:ext>
              </a:extLst>
            </p:cNvPr>
            <p:cNvSpPr txBox="1"/>
            <p:nvPr/>
          </p:nvSpPr>
          <p:spPr>
            <a:xfrm>
              <a:off x="1792635" y="16314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あたら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37A52E4-8AD2-EB49-AD7A-AE1CCF90B9FB}"/>
                </a:ext>
              </a:extLst>
            </p:cNvPr>
            <p:cNvSpPr txBox="1"/>
            <p:nvPr/>
          </p:nvSpPr>
          <p:spPr>
            <a:xfrm>
              <a:off x="4386257" y="163141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さくせい</a:t>
              </a:r>
            </a:p>
          </p:txBody>
        </p:sp>
      </p:grpSp>
      <p:sp>
        <p:nvSpPr>
          <p:cNvPr id="9" name="タイトル 1">
            <a:extLst>
              <a:ext uri="{FF2B5EF4-FFF2-40B4-BE49-F238E27FC236}">
                <a16:creationId xmlns:a16="http://schemas.microsoft.com/office/drawing/2014/main" id="{92A00AE7-AE88-EC41-BCE6-AC19E26D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39D27DE-4C94-D645-AF1B-E684197CCAA0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9562C0-4CDE-D34E-A581-9C1860AD709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24AD0CE-41CF-5741-AD7E-E063457DE7B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150484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46339" y="574694"/>
            <a:ext cx="557075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メディアの「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インポート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EAAE16-C081-6D49-AEC3-C7BC3266FBE2}"/>
              </a:ext>
            </a:extLst>
          </p:cNvPr>
          <p:cNvGrpSpPr/>
          <p:nvPr/>
        </p:nvGrpSpPr>
        <p:grpSpPr>
          <a:xfrm>
            <a:off x="720587" y="1474389"/>
            <a:ext cx="7702826" cy="4808917"/>
            <a:chOff x="720587" y="1454392"/>
            <a:chExt cx="7702826" cy="480891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763FFC5-836A-DF4A-914C-3BF39228A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0587" y="1454392"/>
              <a:ext cx="7702826" cy="4808917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B731B305-7613-D94A-A616-478DB7A7B2A6}"/>
                </a:ext>
              </a:extLst>
            </p:cNvPr>
            <p:cNvSpPr/>
            <p:nvPr/>
          </p:nvSpPr>
          <p:spPr>
            <a:xfrm>
              <a:off x="2932043" y="3146500"/>
              <a:ext cx="1033670" cy="3620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16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A2609E7-5D26-4F45-BDE3-31D7FE374733}"/>
              </a:ext>
            </a:extLst>
          </p:cNvPr>
          <p:cNvGrpSpPr/>
          <p:nvPr/>
        </p:nvGrpSpPr>
        <p:grpSpPr>
          <a:xfrm>
            <a:off x="829295" y="2135877"/>
            <a:ext cx="7100463" cy="3977699"/>
            <a:chOff x="639730" y="2205162"/>
            <a:chExt cx="7100463" cy="3977699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09EDBAF4-FBCA-B44B-BC11-E53767E3E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730" y="2205162"/>
              <a:ext cx="7100463" cy="3977699"/>
            </a:xfrm>
            <a:prstGeom prst="rect">
              <a:avLst/>
            </a:prstGeom>
          </p:spPr>
        </p:pic>
        <p:sp>
          <p:nvSpPr>
            <p:cNvPr id="27" name="四角形: 角を丸くする 71">
              <a:extLst>
                <a:ext uri="{FF2B5EF4-FFF2-40B4-BE49-F238E27FC236}">
                  <a16:creationId xmlns:a16="http://schemas.microsoft.com/office/drawing/2014/main" id="{DED2C552-1BA2-B34B-B08E-A52B1E3021D0}"/>
                </a:ext>
              </a:extLst>
            </p:cNvPr>
            <p:cNvSpPr/>
            <p:nvPr/>
          </p:nvSpPr>
          <p:spPr>
            <a:xfrm>
              <a:off x="3357512" y="2700182"/>
              <a:ext cx="2218339" cy="9689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8" name="四角形: 角を丸くする 71">
              <a:extLst>
                <a:ext uri="{FF2B5EF4-FFF2-40B4-BE49-F238E27FC236}">
                  <a16:creationId xmlns:a16="http://schemas.microsoft.com/office/drawing/2014/main" id="{A762C092-8D4D-A545-9D44-510F78F4AEB7}"/>
                </a:ext>
              </a:extLst>
            </p:cNvPr>
            <p:cNvSpPr/>
            <p:nvPr/>
          </p:nvSpPr>
          <p:spPr>
            <a:xfrm>
              <a:off x="6712566" y="5739896"/>
              <a:ext cx="963132" cy="3620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A4CD565A-40B7-3E49-8FAD-4E6F91586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742" y="4872434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B63A28-BC33-254A-BA9A-AA50CDF7CE80}"/>
              </a:ext>
            </a:extLst>
          </p:cNvPr>
          <p:cNvGrpSpPr/>
          <p:nvPr/>
        </p:nvGrpSpPr>
        <p:grpSpPr>
          <a:xfrm>
            <a:off x="1463310" y="5288324"/>
            <a:ext cx="4599559" cy="1508105"/>
            <a:chOff x="1577632" y="4600511"/>
            <a:chExt cx="10170684" cy="1922841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92C7DCDD-A99B-9A46-9A72-F11BEFD516B4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26D9EB6-5B9B-9745-9653-BE31BB428C2F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922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キーボードの「</a:t>
              </a: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Shift</a:t>
              </a: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」を押しながら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動画をクリックするとまとめて選択できるよ！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2F4DEC4-CE8F-E74F-A7B3-D1C26273B889}"/>
              </a:ext>
            </a:extLst>
          </p:cNvPr>
          <p:cNvGrpSpPr/>
          <p:nvPr/>
        </p:nvGrpSpPr>
        <p:grpSpPr>
          <a:xfrm>
            <a:off x="1076600" y="210674"/>
            <a:ext cx="6853158" cy="1862048"/>
            <a:chOff x="247305" y="276639"/>
            <a:chExt cx="685315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85315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素材をどこからインポートするかを選ぶ画面になります。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初級第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3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回動画編集の素材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」に入っている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4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つの素材を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全て選択して「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開く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0F6D608-BF99-2247-A0AA-2FC628FC8C48}"/>
                </a:ext>
              </a:extLst>
            </p:cNvPr>
            <p:cNvSpPr txBox="1"/>
            <p:nvPr/>
          </p:nvSpPr>
          <p:spPr>
            <a:xfrm>
              <a:off x="355037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5A9C947-000E-4A43-8E7C-A597E5AE800B}"/>
                </a:ext>
              </a:extLst>
            </p:cNvPr>
            <p:cNvSpPr txBox="1"/>
            <p:nvPr/>
          </p:nvSpPr>
          <p:spPr>
            <a:xfrm>
              <a:off x="4351427" y="33979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9E90B49-39F8-9C44-8820-25384DF88E02}"/>
                </a:ext>
              </a:extLst>
            </p:cNvPr>
            <p:cNvSpPr txBox="1"/>
            <p:nvPr/>
          </p:nvSpPr>
          <p:spPr>
            <a:xfrm>
              <a:off x="4872093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6F1D459-539E-854E-AA15-B27897CD0B5F}"/>
                </a:ext>
              </a:extLst>
            </p:cNvPr>
            <p:cNvSpPr txBox="1"/>
            <p:nvPr/>
          </p:nvSpPr>
          <p:spPr>
            <a:xfrm>
              <a:off x="511490" y="973388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FA364A5-4939-3641-A567-CDC7F22F4FF9}"/>
                </a:ext>
              </a:extLst>
            </p:cNvPr>
            <p:cNvSpPr txBox="1"/>
            <p:nvPr/>
          </p:nvSpPr>
          <p:spPr>
            <a:xfrm>
              <a:off x="1463311" y="973388"/>
              <a:ext cx="14670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かいどうがへんしゅう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8C51BA1-5743-464F-85B7-7D558DCC23B6}"/>
                </a:ext>
              </a:extLst>
            </p:cNvPr>
            <p:cNvSpPr txBox="1"/>
            <p:nvPr/>
          </p:nvSpPr>
          <p:spPr>
            <a:xfrm>
              <a:off x="2985065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90AB388-33F6-6B47-8B17-5B6EC9F9379C}"/>
                </a:ext>
              </a:extLst>
            </p:cNvPr>
            <p:cNvSpPr txBox="1"/>
            <p:nvPr/>
          </p:nvSpPr>
          <p:spPr>
            <a:xfrm>
              <a:off x="5928929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380C36A-2C36-9E4C-A987-949C86A8381E}"/>
                </a:ext>
              </a:extLst>
            </p:cNvPr>
            <p:cNvSpPr txBox="1"/>
            <p:nvPr/>
          </p:nvSpPr>
          <p:spPr>
            <a:xfrm>
              <a:off x="3887610" y="97338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E41324D-ECF7-684D-AF2B-4E6274F3BBA9}"/>
                </a:ext>
              </a:extLst>
            </p:cNvPr>
            <p:cNvSpPr txBox="1"/>
            <p:nvPr/>
          </p:nvSpPr>
          <p:spPr>
            <a:xfrm>
              <a:off x="267275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E5BE12A-8F22-B341-BFE0-79B46EEA8957}"/>
                </a:ext>
              </a:extLst>
            </p:cNvPr>
            <p:cNvSpPr txBox="1"/>
            <p:nvPr/>
          </p:nvSpPr>
          <p:spPr>
            <a:xfrm>
              <a:off x="767970" y="15500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F776F53-46FE-A74B-8956-54F668B59905}"/>
                </a:ext>
              </a:extLst>
            </p:cNvPr>
            <p:cNvSpPr txBox="1"/>
            <p:nvPr/>
          </p:nvSpPr>
          <p:spPr>
            <a:xfrm>
              <a:off x="1976272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A997687-9175-5543-A108-4CCF55B39DB8}"/>
              </a:ext>
            </a:extLst>
          </p:cNvPr>
          <p:cNvSpPr txBox="1"/>
          <p:nvPr/>
        </p:nvSpPr>
        <p:spPr>
          <a:xfrm>
            <a:off x="3785388" y="53268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3301EE-5332-4E4A-9515-9CC6B61DC99E}"/>
              </a:ext>
            </a:extLst>
          </p:cNvPr>
          <p:cNvSpPr txBox="1"/>
          <p:nvPr/>
        </p:nvSpPr>
        <p:spPr>
          <a:xfrm>
            <a:off x="1468302" y="57977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917851-681E-494E-B501-86151F23E7D5}"/>
              </a:ext>
            </a:extLst>
          </p:cNvPr>
          <p:cNvSpPr txBox="1"/>
          <p:nvPr/>
        </p:nvSpPr>
        <p:spPr>
          <a:xfrm>
            <a:off x="4223186" y="579779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</p:spTree>
    <p:extLst>
      <p:ext uri="{BB962C8B-B14F-4D97-AF65-F5344CB8AC3E}">
        <p14:creationId xmlns:p14="http://schemas.microsoft.com/office/powerpoint/2010/main" val="3964660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3F8B4C9E-E41E-C54E-B4BF-DBD0A0DE4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474" y="-62445"/>
            <a:ext cx="1342120" cy="101871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73AFC60-34CC-E74A-92BE-842A7704BAC8}"/>
              </a:ext>
            </a:extLst>
          </p:cNvPr>
          <p:cNvGrpSpPr/>
          <p:nvPr/>
        </p:nvGrpSpPr>
        <p:grpSpPr>
          <a:xfrm>
            <a:off x="1314624" y="741842"/>
            <a:ext cx="6242415" cy="1862048"/>
            <a:chOff x="1330671" y="177531"/>
            <a:chExt cx="6242415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30671" y="177531"/>
              <a:ext cx="624241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自分のパソコンに入っている動画を編集する際は、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まず動画素材を</a:t>
              </a: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の中に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インポートする必要があります。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B883E4F-C3BB-B142-9C3D-E9CABF28FB50}"/>
                </a:ext>
              </a:extLst>
            </p:cNvPr>
            <p:cNvSpPr txBox="1"/>
            <p:nvPr/>
          </p:nvSpPr>
          <p:spPr>
            <a:xfrm>
              <a:off x="1930897" y="862334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どうがそざい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3E7D906-3D85-0E45-B221-FF44C97ABB6B}"/>
                </a:ext>
              </a:extLst>
            </p:cNvPr>
            <p:cNvSpPr txBox="1"/>
            <p:nvPr/>
          </p:nvSpPr>
          <p:spPr>
            <a:xfrm>
              <a:off x="3306959" y="862334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CDF8A55-C2DD-A945-827D-32A177303124}"/>
                </a:ext>
              </a:extLst>
            </p:cNvPr>
            <p:cNvSpPr txBox="1"/>
            <p:nvPr/>
          </p:nvSpPr>
          <p:spPr>
            <a:xfrm>
              <a:off x="4270087" y="86233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76CACDB-CCA5-C046-8089-F9BB9FCDE8D7}"/>
                </a:ext>
              </a:extLst>
            </p:cNvPr>
            <p:cNvSpPr txBox="1"/>
            <p:nvPr/>
          </p:nvSpPr>
          <p:spPr>
            <a:xfrm>
              <a:off x="3150505" y="145026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ひつよう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4FD0B817-3103-FD4E-9DBD-A9325645B0B2}"/>
                </a:ext>
              </a:extLst>
            </p:cNvPr>
            <p:cNvSpPr txBox="1"/>
            <p:nvPr/>
          </p:nvSpPr>
          <p:spPr>
            <a:xfrm>
              <a:off x="1361679" y="27302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じぶん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B7BD42B-BB8E-E74F-A507-8228983E7D0A}"/>
                </a:ext>
              </a:extLst>
            </p:cNvPr>
            <p:cNvSpPr txBox="1"/>
            <p:nvPr/>
          </p:nvSpPr>
          <p:spPr>
            <a:xfrm>
              <a:off x="3306959" y="27302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279D064-6397-3240-A2A6-B9C09583E88E}"/>
                </a:ext>
              </a:extLst>
            </p:cNvPr>
            <p:cNvSpPr txBox="1"/>
            <p:nvPr/>
          </p:nvSpPr>
          <p:spPr>
            <a:xfrm>
              <a:off x="4687876" y="27302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DB29A37-4401-1B4F-8076-93A38C371CD3}"/>
                </a:ext>
              </a:extLst>
            </p:cNvPr>
            <p:cNvSpPr txBox="1"/>
            <p:nvPr/>
          </p:nvSpPr>
          <p:spPr>
            <a:xfrm>
              <a:off x="5355387" y="273021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へんしゅう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B416EA37-D162-1F46-9F7D-5D91CE0E88D8}"/>
                </a:ext>
              </a:extLst>
            </p:cNvPr>
            <p:cNvSpPr txBox="1"/>
            <p:nvPr/>
          </p:nvSpPr>
          <p:spPr>
            <a:xfrm>
              <a:off x="6378150" y="27302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70E4A50-4894-2E49-8279-68F3914E56C6}"/>
              </a:ext>
            </a:extLst>
          </p:cNvPr>
          <p:cNvGrpSpPr/>
          <p:nvPr/>
        </p:nvGrpSpPr>
        <p:grpSpPr>
          <a:xfrm>
            <a:off x="2957481" y="140152"/>
            <a:ext cx="4599559" cy="647328"/>
            <a:chOff x="2672791" y="5226608"/>
            <a:chExt cx="4599559" cy="647328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C37CF693-CB70-DA46-AFF2-3A7683FAACBD}"/>
                </a:ext>
              </a:extLst>
            </p:cNvPr>
            <p:cNvGrpSpPr/>
            <p:nvPr/>
          </p:nvGrpSpPr>
          <p:grpSpPr>
            <a:xfrm>
              <a:off x="2672791" y="5226608"/>
              <a:ext cx="4599559" cy="647328"/>
              <a:chOff x="1577632" y="4600511"/>
              <a:chExt cx="10170684" cy="1464931"/>
            </a:xfrm>
          </p:grpSpPr>
          <p:sp>
            <p:nvSpPr>
              <p:cNvPr id="18" name="吹き出し: 角を丸めた四角形 60">
                <a:extLst>
                  <a:ext uri="{FF2B5EF4-FFF2-40B4-BE49-F238E27FC236}">
                    <a16:creationId xmlns:a16="http://schemas.microsoft.com/office/drawing/2014/main" id="{F55E2447-8776-714A-9971-AFB70EFBB6F8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28204B52-6831-1148-AD4D-96315D6C8612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184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メディアの中に選択した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4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つの素材が入ったね！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7D3500F-341C-2844-A6B9-7CDFE36073B5}"/>
                </a:ext>
              </a:extLst>
            </p:cNvPr>
            <p:cNvSpPr txBox="1"/>
            <p:nvPr/>
          </p:nvSpPr>
          <p:spPr>
            <a:xfrm>
              <a:off x="5483628" y="529421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EC8999F-7D9B-8D48-97BF-3382747E3D32}"/>
                </a:ext>
              </a:extLst>
            </p:cNvPr>
            <p:cNvSpPr txBox="1"/>
            <p:nvPr/>
          </p:nvSpPr>
          <p:spPr>
            <a:xfrm>
              <a:off x="3563438" y="52942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C94BFCC-0A34-5B44-AFB3-C2D97AD652A9}"/>
                </a:ext>
              </a:extLst>
            </p:cNvPr>
            <p:cNvSpPr txBox="1"/>
            <p:nvPr/>
          </p:nvSpPr>
          <p:spPr>
            <a:xfrm>
              <a:off x="4082381" y="529421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1C2F5E1-4546-794A-96F7-D607D9BC5752}"/>
                </a:ext>
              </a:extLst>
            </p:cNvPr>
            <p:cNvSpPr txBox="1"/>
            <p:nvPr/>
          </p:nvSpPr>
          <p:spPr>
            <a:xfrm>
              <a:off x="6038479" y="52942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DE903EA6-1277-D049-BAC5-F75D6C753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319" y="2590691"/>
            <a:ext cx="6561003" cy="4091615"/>
          </a:xfrm>
          <a:prstGeom prst="rect">
            <a:avLst/>
          </a:prstGeom>
        </p:spPr>
      </p:pic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DF576AE9-318A-014F-B14C-BAC79D44C2A6}"/>
              </a:ext>
            </a:extLst>
          </p:cNvPr>
          <p:cNvSpPr/>
          <p:nvPr/>
        </p:nvSpPr>
        <p:spPr>
          <a:xfrm>
            <a:off x="3562659" y="3562214"/>
            <a:ext cx="4100411" cy="186914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7" name="四角形: 角を丸くする 71">
            <a:extLst>
              <a:ext uri="{FF2B5EF4-FFF2-40B4-BE49-F238E27FC236}">
                <a16:creationId xmlns:a16="http://schemas.microsoft.com/office/drawing/2014/main" id="{D0521734-37E9-F74E-975F-106AF388C4F8}"/>
              </a:ext>
            </a:extLst>
          </p:cNvPr>
          <p:cNvSpPr/>
          <p:nvPr/>
        </p:nvSpPr>
        <p:spPr>
          <a:xfrm>
            <a:off x="1264932" y="3115687"/>
            <a:ext cx="2128475" cy="3133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691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161705" y="265043"/>
            <a:ext cx="658667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dirty="0">
                <a:latin typeface="Meiryo" panose="020B0604030504040204" pitchFamily="34" charset="-128"/>
              </a:rPr>
              <a:t>4</a:t>
            </a:r>
            <a:r>
              <a:rPr kumimoji="1" lang="ja-JP" altLang="en-US" sz="2000">
                <a:latin typeface="Meiryo" panose="020B0604030504040204" pitchFamily="34" charset="-128"/>
              </a:rPr>
              <a:t>つの素材のうち</a:t>
            </a:r>
            <a:r>
              <a:rPr kumimoji="1" lang="ja-JP" altLang="en-US" sz="2000" b="1">
                <a:solidFill>
                  <a:srgbClr val="FF0000"/>
                </a:solidFill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rgbClr val="FF0000"/>
                </a:solidFill>
                <a:latin typeface="Meiryo" panose="020B0604030504040204" pitchFamily="34" charset="-128"/>
              </a:rPr>
              <a:t>Eye-79545</a:t>
            </a:r>
            <a:r>
              <a:rPr kumimoji="1" lang="ja-JP" altLang="en-US" sz="2000" b="1">
                <a:solidFill>
                  <a:srgbClr val="FF0000"/>
                </a:solidFill>
                <a:latin typeface="Meiryo" panose="020B0604030504040204" pitchFamily="34" charset="-128"/>
              </a:rPr>
              <a:t>」以外</a:t>
            </a:r>
            <a:r>
              <a:rPr kumimoji="1" lang="ja-JP" altLang="en-US" sz="2000">
                <a:latin typeface="Meiryo" panose="020B0604030504040204" pitchFamily="34" charset="-128"/>
              </a:rPr>
              <a:t>の</a:t>
            </a:r>
            <a:r>
              <a:rPr kumimoji="1" lang="en-US" altLang="ja-JP" sz="2000" dirty="0">
                <a:latin typeface="Meiryo" panose="020B0604030504040204" pitchFamily="34" charset="-128"/>
              </a:rPr>
              <a:t>3</a:t>
            </a:r>
            <a:r>
              <a:rPr kumimoji="1" lang="ja-JP" altLang="en-US" sz="2000">
                <a:latin typeface="Meiryo" panose="020B0604030504040204" pitchFamily="34" charset="-128"/>
              </a:rPr>
              <a:t>つを選択して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タイムラインにのせます。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A8099D5-7C3D-F640-8E05-0A12EE53F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587" y="1696985"/>
            <a:ext cx="6599583" cy="408469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9B5521A-7DF1-D64A-9545-ACDFC8C56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138" y="4900392"/>
            <a:ext cx="1062095" cy="1692565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07BD07F-A11C-7548-B5C8-2B11C2EF9FC6}"/>
              </a:ext>
            </a:extLst>
          </p:cNvPr>
          <p:cNvGrpSpPr/>
          <p:nvPr/>
        </p:nvGrpSpPr>
        <p:grpSpPr>
          <a:xfrm>
            <a:off x="1036587" y="5258387"/>
            <a:ext cx="5818436" cy="1500221"/>
            <a:chOff x="1036587" y="5258387"/>
            <a:chExt cx="5818436" cy="1500221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10D95D2-FE47-8644-AB2B-B2E9B44DFD26}"/>
                </a:ext>
              </a:extLst>
            </p:cNvPr>
            <p:cNvGrpSpPr/>
            <p:nvPr/>
          </p:nvGrpSpPr>
          <p:grpSpPr>
            <a:xfrm>
              <a:off x="1036587" y="5258387"/>
              <a:ext cx="5818436" cy="1500221"/>
              <a:chOff x="2375452" y="983888"/>
              <a:chExt cx="3203090" cy="1030436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BC372906-32B6-3B4A-851F-222EF9544834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600D32CB-8787-9D4F-AEE7-78E6D75D51F8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224FE9AD-A881-1743-ADFE-A8575BD52E7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473DD5-66A5-8041-86E4-11AEAF94A479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776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　　　　　　　という表示が出たら、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sz="18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メディアに一致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」の方をクリックしてね！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4284BCC9-38B9-2E49-B312-577CCC37C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8256" y="5323340"/>
              <a:ext cx="1205553" cy="916677"/>
            </a:xfrm>
            <a:prstGeom prst="rect">
              <a:avLst/>
            </a:prstGeom>
          </p:spPr>
        </p:pic>
      </p:grp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810D95E4-E19D-D645-9AD2-86A684CB9232}"/>
              </a:ext>
            </a:extLst>
          </p:cNvPr>
          <p:cNvSpPr/>
          <p:nvPr/>
        </p:nvSpPr>
        <p:spPr>
          <a:xfrm>
            <a:off x="4075042" y="2284838"/>
            <a:ext cx="884583" cy="55422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D03BFBC9-097B-6641-ADE7-FB08D06869CD}"/>
              </a:ext>
            </a:extLst>
          </p:cNvPr>
          <p:cNvCxnSpPr>
            <a:cxnSpLocks/>
          </p:cNvCxnSpPr>
          <p:nvPr/>
        </p:nvCxnSpPr>
        <p:spPr>
          <a:xfrm>
            <a:off x="3623052" y="3391830"/>
            <a:ext cx="1078624" cy="18132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FDC1C09B-AEBF-264B-B17E-CBED45DDBCFF}"/>
              </a:ext>
            </a:extLst>
          </p:cNvPr>
          <p:cNvSpPr/>
          <p:nvPr/>
        </p:nvSpPr>
        <p:spPr>
          <a:xfrm>
            <a:off x="2441061" y="2762887"/>
            <a:ext cx="1633981" cy="63241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BAC4DB2-4BAE-8A4D-945F-22BA6B276DF0}"/>
              </a:ext>
            </a:extLst>
          </p:cNvPr>
          <p:cNvSpPr txBox="1"/>
          <p:nvPr/>
        </p:nvSpPr>
        <p:spPr>
          <a:xfrm>
            <a:off x="2661031" y="615424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いっち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CBF5661-3208-0643-AE0B-22AE4DAEDD92}"/>
              </a:ext>
            </a:extLst>
          </p:cNvPr>
          <p:cNvSpPr txBox="1"/>
          <p:nvPr/>
        </p:nvSpPr>
        <p:spPr>
          <a:xfrm>
            <a:off x="3515626" y="61542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E4F7CB0-2897-0E44-A159-609BEE2E2E0A}"/>
              </a:ext>
            </a:extLst>
          </p:cNvPr>
          <p:cNvSpPr txBox="1"/>
          <p:nvPr/>
        </p:nvSpPr>
        <p:spPr>
          <a:xfrm>
            <a:off x="3535249" y="563373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9CF7800-7A7C-464E-8D35-9D0140E7A7E5}"/>
              </a:ext>
            </a:extLst>
          </p:cNvPr>
          <p:cNvSpPr txBox="1"/>
          <p:nvPr/>
        </p:nvSpPr>
        <p:spPr>
          <a:xfrm>
            <a:off x="4215336" y="563373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C2772F-6C73-4F4B-9983-7F490A0056C3}"/>
              </a:ext>
            </a:extLst>
          </p:cNvPr>
          <p:cNvSpPr txBox="1"/>
          <p:nvPr/>
        </p:nvSpPr>
        <p:spPr>
          <a:xfrm>
            <a:off x="1901492" y="35924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88D076B-62BD-5046-8D1A-2A856D50158A}"/>
              </a:ext>
            </a:extLst>
          </p:cNvPr>
          <p:cNvSpPr txBox="1"/>
          <p:nvPr/>
        </p:nvSpPr>
        <p:spPr>
          <a:xfrm>
            <a:off x="6506209" y="35924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E64E8C5-B1EE-2448-82EA-B1B1A07823A8}"/>
              </a:ext>
            </a:extLst>
          </p:cNvPr>
          <p:cNvSpPr txBox="1"/>
          <p:nvPr/>
        </p:nvSpPr>
        <p:spPr>
          <a:xfrm>
            <a:off x="5115145" y="36067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いがい</a:t>
            </a:r>
          </a:p>
        </p:txBody>
      </p:sp>
    </p:spTree>
    <p:extLst>
      <p:ext uri="{BB962C8B-B14F-4D97-AF65-F5344CB8AC3E}">
        <p14:creationId xmlns:p14="http://schemas.microsoft.com/office/powerpoint/2010/main" val="3466006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8A1B9E-212E-8041-920F-F6C0F0C26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39" y="244862"/>
            <a:ext cx="8380640" cy="466281"/>
          </a:xfrm>
        </p:spPr>
        <p:txBody>
          <a:bodyPr/>
          <a:lstStyle/>
          <a:p>
            <a:r>
              <a:rPr kumimoji="1" lang="ja-JP" altLang="en-US"/>
              <a:t>間違えた時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9071423-DA8A-C94E-A477-16D61FD86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4803" y="892677"/>
            <a:ext cx="1552792" cy="109552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F28D037-39F2-EF4A-9BD2-9B288ED71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89" y="2283565"/>
            <a:ext cx="8110330" cy="258623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B2A387C-E451-DA41-B288-C66086EAB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887" y="4365866"/>
            <a:ext cx="1090465" cy="1847439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5E9F8EF-9FB8-EC46-93FD-5D4FF3716385}"/>
              </a:ext>
            </a:extLst>
          </p:cNvPr>
          <p:cNvSpPr txBox="1"/>
          <p:nvPr/>
        </p:nvSpPr>
        <p:spPr>
          <a:xfrm>
            <a:off x="369530" y="10337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>
                <a:latin typeface="Meiryo" panose="020B0604030504040204" pitchFamily="34" charset="-128"/>
                <a:ea typeface="Meiryo" panose="020B0604030504040204" pitchFamily="34" charset="-128"/>
              </a:rPr>
              <a:t>まちが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17E3117-1C9B-8446-85A1-61ECF10341F6}"/>
              </a:ext>
            </a:extLst>
          </p:cNvPr>
          <p:cNvSpPr txBox="1"/>
          <p:nvPr/>
        </p:nvSpPr>
        <p:spPr>
          <a:xfrm>
            <a:off x="1563126" y="10337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F60EECB1-5FF5-9A4C-BE2C-C0A6BED92EC8}"/>
              </a:ext>
            </a:extLst>
          </p:cNvPr>
          <p:cNvGrpSpPr/>
          <p:nvPr/>
        </p:nvGrpSpPr>
        <p:grpSpPr>
          <a:xfrm>
            <a:off x="1783698" y="881004"/>
            <a:ext cx="3573035" cy="1059100"/>
            <a:chOff x="828896" y="929105"/>
            <a:chExt cx="3573035" cy="1059100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8084BBEF-C753-C947-9C05-F6879B36D006}"/>
                </a:ext>
              </a:extLst>
            </p:cNvPr>
            <p:cNvGrpSpPr/>
            <p:nvPr/>
          </p:nvGrpSpPr>
          <p:grpSpPr>
            <a:xfrm>
              <a:off x="828897" y="929105"/>
              <a:ext cx="3573034" cy="1059100"/>
              <a:chOff x="2473693" y="919958"/>
              <a:chExt cx="3104850" cy="1685077"/>
            </a:xfrm>
          </p:grpSpPr>
          <p:grpSp>
            <p:nvGrpSpPr>
              <p:cNvPr id="5" name="グループ化 4">
                <a:extLst>
                  <a:ext uri="{FF2B5EF4-FFF2-40B4-BE49-F238E27FC236}">
                    <a16:creationId xmlns:a16="http://schemas.microsoft.com/office/drawing/2014/main" id="{86C2AAA0-A090-094B-A9AB-0B697123B361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1621147"/>
                <a:chOff x="3108993" y="705694"/>
                <a:chExt cx="3708925" cy="1621147"/>
              </a:xfrm>
            </p:grpSpPr>
            <p:sp>
              <p:nvSpPr>
                <p:cNvPr id="7" name="吹き出し: 角を丸めた四角形 19">
                  <a:extLst>
                    <a:ext uri="{FF2B5EF4-FFF2-40B4-BE49-F238E27FC236}">
                      <a16:creationId xmlns:a16="http://schemas.microsoft.com/office/drawing/2014/main" id="{BEAF6BD0-E7DC-1F41-979F-6559B27A9437}"/>
                    </a:ext>
                  </a:extLst>
                </p:cNvPr>
                <p:cNvSpPr/>
                <p:nvPr/>
              </p:nvSpPr>
              <p:spPr>
                <a:xfrm>
                  <a:off x="3108993" y="727905"/>
                  <a:ext cx="3605996" cy="1598936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C8A5EE4E-9AD7-574B-9423-BD456F7BA592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7CA1375-0D32-E643-95AB-6656CDEAB924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6159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間違えて「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Eye-79545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タイムラインにのせてしまったよ。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75D10CB-0274-0E44-8A9E-4E76CDBA2A5B}"/>
                </a:ext>
              </a:extLst>
            </p:cNvPr>
            <p:cNvSpPr txBox="1"/>
            <p:nvPr/>
          </p:nvSpPr>
          <p:spPr>
            <a:xfrm>
              <a:off x="828896" y="96275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まちが</a:t>
              </a: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0AE58268-D937-7E45-85A8-CF0A8C156E4F}"/>
              </a:ext>
            </a:extLst>
          </p:cNvPr>
          <p:cNvGrpSpPr/>
          <p:nvPr/>
        </p:nvGrpSpPr>
        <p:grpSpPr>
          <a:xfrm>
            <a:off x="2189585" y="4457604"/>
            <a:ext cx="3675219" cy="1663961"/>
            <a:chOff x="2735519" y="4657326"/>
            <a:chExt cx="3675219" cy="1663961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5191C2D8-93B2-024B-B630-930E159B717E}"/>
                </a:ext>
              </a:extLst>
            </p:cNvPr>
            <p:cNvGrpSpPr/>
            <p:nvPr/>
          </p:nvGrpSpPr>
          <p:grpSpPr>
            <a:xfrm>
              <a:off x="2735519" y="4657326"/>
              <a:ext cx="3675219" cy="1663961"/>
              <a:chOff x="1577632" y="4600511"/>
              <a:chExt cx="10170684" cy="2121558"/>
            </a:xfrm>
          </p:grpSpPr>
          <p:sp>
            <p:nvSpPr>
              <p:cNvPr id="13" name="吹き出し: 角を丸めた四角形 60">
                <a:extLst>
                  <a:ext uri="{FF2B5EF4-FFF2-40B4-BE49-F238E27FC236}">
                    <a16:creationId xmlns:a16="http://schemas.microsoft.com/office/drawing/2014/main" id="{44BDB916-97A1-C346-B86B-2B9772458A96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1" cy="2078454"/>
              </a:xfrm>
              <a:prstGeom prst="wedgeRoundRectCallout">
                <a:avLst>
                  <a:gd name="adj1" fmla="val -56958"/>
                  <a:gd name="adj2" fmla="val -1916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D7FA8123-11DE-3A43-9569-4DAC6FC4EC28}"/>
                  </a:ext>
                </a:extLst>
              </p:cNvPr>
              <p:cNvSpPr txBox="1"/>
              <p:nvPr/>
            </p:nvSpPr>
            <p:spPr>
              <a:xfrm>
                <a:off x="1577635" y="4600511"/>
                <a:ext cx="10170681" cy="1922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タイムライン上の「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Eye-79545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」をクリックして、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  <a:ea typeface="Meiryo" panose="020B0604030504040204" pitchFamily="34" charset="-128"/>
                  </a:rPr>
                  <a:t>　　　　を押して削除しよう！</a:t>
                </a: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0669341B-432E-9D45-A1C0-F1D75C5D9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86110" y="5719345"/>
              <a:ext cx="406400" cy="419100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08C4921-198C-444F-8E8A-01E2C9C78B37}"/>
                </a:ext>
              </a:extLst>
            </p:cNvPr>
            <p:cNvSpPr txBox="1"/>
            <p:nvPr/>
          </p:nvSpPr>
          <p:spPr>
            <a:xfrm>
              <a:off x="3764480" y="565292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740216A-BCAD-5D4B-8D13-A00D543EB174}"/>
                </a:ext>
              </a:extLst>
            </p:cNvPr>
            <p:cNvSpPr txBox="1"/>
            <p:nvPr/>
          </p:nvSpPr>
          <p:spPr>
            <a:xfrm>
              <a:off x="4290033" y="565292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02B33E2-99AD-AF45-97E9-D5AE9242868B}"/>
                </a:ext>
              </a:extLst>
            </p:cNvPr>
            <p:cNvSpPr txBox="1"/>
            <p:nvPr/>
          </p:nvSpPr>
          <p:spPr>
            <a:xfrm>
              <a:off x="3920933" y="470150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じょう</a:t>
              </a:r>
            </a:p>
          </p:txBody>
        </p:sp>
      </p:grpSp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C053F1B8-A402-AD45-9129-6C601DF23A73}"/>
              </a:ext>
            </a:extLst>
          </p:cNvPr>
          <p:cNvSpPr/>
          <p:nvPr/>
        </p:nvSpPr>
        <p:spPr>
          <a:xfrm>
            <a:off x="1069848" y="3094848"/>
            <a:ext cx="5668882" cy="10192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5" name="四角形: 角を丸くする 71">
            <a:extLst>
              <a:ext uri="{FF2B5EF4-FFF2-40B4-BE49-F238E27FC236}">
                <a16:creationId xmlns:a16="http://schemas.microsoft.com/office/drawing/2014/main" id="{4BBB6F3C-A76F-C44F-B46F-ED95F3800B04}"/>
              </a:ext>
            </a:extLst>
          </p:cNvPr>
          <p:cNvSpPr/>
          <p:nvPr/>
        </p:nvSpPr>
        <p:spPr>
          <a:xfrm>
            <a:off x="1069848" y="2321693"/>
            <a:ext cx="172544" cy="23994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414ED726-0220-124A-9F65-56A1E2D0493C}"/>
              </a:ext>
            </a:extLst>
          </p:cNvPr>
          <p:cNvGrpSpPr/>
          <p:nvPr/>
        </p:nvGrpSpPr>
        <p:grpSpPr>
          <a:xfrm>
            <a:off x="3713353" y="2401736"/>
            <a:ext cx="1235316" cy="545432"/>
            <a:chOff x="6270202" y="2729786"/>
            <a:chExt cx="2116438" cy="545432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33786E27-9179-4740-AF1A-A11C601DA7BD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29" name="吹き出し: 角を丸めた四角形 19">
                <a:extLst>
                  <a:ext uri="{FF2B5EF4-FFF2-40B4-BE49-F238E27FC236}">
                    <a16:creationId xmlns:a16="http://schemas.microsoft.com/office/drawing/2014/main" id="{BB0BD776-6AA1-9342-B4B9-A33D5A42192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34697"/>
                  <a:gd name="adj2" fmla="val 7298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36AA59E8-B800-B944-9347-AA692AD4033C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3A59C81-23C8-C740-9F34-EC50A4C4A3BB}"/>
                </a:ext>
              </a:extLst>
            </p:cNvPr>
            <p:cNvSpPr txBox="1"/>
            <p:nvPr/>
          </p:nvSpPr>
          <p:spPr>
            <a:xfrm>
              <a:off x="6339432" y="2883674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9631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6E9785F-36D8-6A4F-BE62-1404296F7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41" y="1817793"/>
            <a:ext cx="7384774" cy="463683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47305" y="276639"/>
            <a:ext cx="8648521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タイムラインにのせると画像のような画面になります。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タイムライン上で</a:t>
            </a:r>
            <a:r>
              <a:rPr kumimoji="1" lang="ja-JP" altLang="en-US" sz="2000" b="1">
                <a:solidFill>
                  <a:srgbClr val="FF0000"/>
                </a:solidFill>
                <a:latin typeface="Meiryo" panose="020B0604030504040204" pitchFamily="34" charset="-128"/>
              </a:rPr>
              <a:t>赤い線</a:t>
            </a:r>
            <a:r>
              <a:rPr kumimoji="1" lang="ja-JP" altLang="en-US" sz="2000">
                <a:latin typeface="Meiryo" panose="020B0604030504040204" pitchFamily="34" charset="-128"/>
              </a:rPr>
              <a:t>がある場所の映像が右上の画面に表示されます。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D5298CE1-B8C8-014F-B79C-83EB2AA9FF15}"/>
              </a:ext>
            </a:extLst>
          </p:cNvPr>
          <p:cNvSpPr/>
          <p:nvPr/>
        </p:nvSpPr>
        <p:spPr>
          <a:xfrm>
            <a:off x="4618268" y="1817793"/>
            <a:ext cx="3566606" cy="20385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18E1B224-68DA-AA44-ADAB-6F410E78CBD4}"/>
              </a:ext>
            </a:extLst>
          </p:cNvPr>
          <p:cNvSpPr/>
          <p:nvPr/>
        </p:nvSpPr>
        <p:spPr>
          <a:xfrm>
            <a:off x="2623162" y="4295976"/>
            <a:ext cx="331510" cy="20849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F8075073-DFC4-1143-92B6-1CBF15CB5677}"/>
              </a:ext>
            </a:extLst>
          </p:cNvPr>
          <p:cNvCxnSpPr>
            <a:cxnSpLocks/>
          </p:cNvCxnSpPr>
          <p:nvPr/>
        </p:nvCxnSpPr>
        <p:spPr>
          <a:xfrm flipV="1">
            <a:off x="2954671" y="3694927"/>
            <a:ext cx="1825522" cy="12181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77254A9-795C-FF47-9199-3D09F9A1CCC2}"/>
              </a:ext>
            </a:extLst>
          </p:cNvPr>
          <p:cNvSpPr txBox="1"/>
          <p:nvPr/>
        </p:nvSpPr>
        <p:spPr>
          <a:xfrm>
            <a:off x="6875532" y="97052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897B6AE-C686-5B4A-B6B9-72A5015CA3B2}"/>
              </a:ext>
            </a:extLst>
          </p:cNvPr>
          <p:cNvSpPr txBox="1"/>
          <p:nvPr/>
        </p:nvSpPr>
        <p:spPr>
          <a:xfrm>
            <a:off x="3082912" y="3527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DE55A50-41AB-BF40-B4C6-B4B34851BFD4}"/>
              </a:ext>
            </a:extLst>
          </p:cNvPr>
          <p:cNvSpPr txBox="1"/>
          <p:nvPr/>
        </p:nvSpPr>
        <p:spPr>
          <a:xfrm>
            <a:off x="4641139" y="3527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7ACEAAA-522D-AA43-8BA8-6F2226E860D7}"/>
              </a:ext>
            </a:extLst>
          </p:cNvPr>
          <p:cNvSpPr txBox="1"/>
          <p:nvPr/>
        </p:nvSpPr>
        <p:spPr>
          <a:xfrm>
            <a:off x="1663377" y="97052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じょう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19AE7BA-ED43-DD44-9502-112E66DE1DCD}"/>
              </a:ext>
            </a:extLst>
          </p:cNvPr>
          <p:cNvSpPr txBox="1"/>
          <p:nvPr/>
        </p:nvSpPr>
        <p:spPr>
          <a:xfrm>
            <a:off x="2313931" y="97052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あか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F47C068-9786-0C43-BD20-6BB73099A6DD}"/>
              </a:ext>
            </a:extLst>
          </p:cNvPr>
          <p:cNvSpPr txBox="1"/>
          <p:nvPr/>
        </p:nvSpPr>
        <p:spPr>
          <a:xfrm>
            <a:off x="2734098" y="97052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8C70941-1793-5E48-9B8F-3E95DD30D241}"/>
              </a:ext>
            </a:extLst>
          </p:cNvPr>
          <p:cNvSpPr txBox="1"/>
          <p:nvPr/>
        </p:nvSpPr>
        <p:spPr>
          <a:xfrm>
            <a:off x="3920641" y="97052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ばしょ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649D739-A5B2-FF41-AD4B-BDB8BDF3D64E}"/>
              </a:ext>
            </a:extLst>
          </p:cNvPr>
          <p:cNvSpPr txBox="1"/>
          <p:nvPr/>
        </p:nvSpPr>
        <p:spPr>
          <a:xfrm>
            <a:off x="4618268" y="97052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8EC24B7-5DFC-E64B-89AD-46CB7E8BE124}"/>
              </a:ext>
            </a:extLst>
          </p:cNvPr>
          <p:cNvSpPr txBox="1"/>
          <p:nvPr/>
        </p:nvSpPr>
        <p:spPr>
          <a:xfrm>
            <a:off x="5361650" y="97052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みぎうえ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530484B-B30D-6443-9824-00794FE1CEE8}"/>
              </a:ext>
            </a:extLst>
          </p:cNvPr>
          <p:cNvSpPr txBox="1"/>
          <p:nvPr/>
        </p:nvSpPr>
        <p:spPr>
          <a:xfrm>
            <a:off x="6149692" y="97052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0CA505A-7761-9A47-A07D-B8EE05C68710}"/>
              </a:ext>
            </a:extLst>
          </p:cNvPr>
          <p:cNvGrpSpPr/>
          <p:nvPr/>
        </p:nvGrpSpPr>
        <p:grpSpPr>
          <a:xfrm>
            <a:off x="2714001" y="3603215"/>
            <a:ext cx="1206640" cy="545432"/>
            <a:chOff x="2714001" y="3603215"/>
            <a:chExt cx="1235316" cy="545432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2DA1B6B0-13AB-0D42-8A93-A270A1D00BEB}"/>
                </a:ext>
              </a:extLst>
            </p:cNvPr>
            <p:cNvGrpSpPr/>
            <p:nvPr/>
          </p:nvGrpSpPr>
          <p:grpSpPr>
            <a:xfrm>
              <a:off x="2714001" y="3603215"/>
              <a:ext cx="1235316" cy="545432"/>
              <a:chOff x="6270202" y="2729786"/>
              <a:chExt cx="2116438" cy="545432"/>
            </a:xfrm>
          </p:grpSpPr>
          <p:grpSp>
            <p:nvGrpSpPr>
              <p:cNvPr id="23" name="グループ化 22">
                <a:extLst>
                  <a:ext uri="{FF2B5EF4-FFF2-40B4-BE49-F238E27FC236}">
                    <a16:creationId xmlns:a16="http://schemas.microsoft.com/office/drawing/2014/main" id="{7DD5C0BB-C281-1B45-9F7B-19209F41A7E3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2116438" cy="545432"/>
                <a:chOff x="2991639" y="705694"/>
                <a:chExt cx="8170144" cy="545432"/>
              </a:xfrm>
            </p:grpSpPr>
            <p:sp>
              <p:nvSpPr>
                <p:cNvPr id="25" name="吹き出し: 角を丸めた四角形 19">
                  <a:extLst>
                    <a:ext uri="{FF2B5EF4-FFF2-40B4-BE49-F238E27FC236}">
                      <a16:creationId xmlns:a16="http://schemas.microsoft.com/office/drawing/2014/main" id="{9339F0EB-A435-2143-99DC-1F961F4AE95E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8170144" cy="523221"/>
                </a:xfrm>
                <a:prstGeom prst="wedgeRoundRectCallout">
                  <a:avLst>
                    <a:gd name="adj1" fmla="val -34697"/>
                    <a:gd name="adj2" fmla="val 72986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テキスト ボックス 25">
                  <a:extLst>
                    <a:ext uri="{FF2B5EF4-FFF2-40B4-BE49-F238E27FC236}">
                      <a16:creationId xmlns:a16="http://schemas.microsoft.com/office/drawing/2014/main" id="{FBE4CB18-98A4-B143-939B-874A796C93F5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/>
                </a:p>
              </p:txBody>
            </p:sp>
          </p:grp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EDC5FF39-D940-9543-A5A3-7165B0CFEE91}"/>
                  </a:ext>
                </a:extLst>
              </p:cNvPr>
              <p:cNvSpPr txBox="1"/>
              <p:nvPr/>
            </p:nvSpPr>
            <p:spPr>
              <a:xfrm>
                <a:off x="6339432" y="2883674"/>
                <a:ext cx="195153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赤い線</a:t>
                </a:r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DF7345C-7BDB-9E41-B149-60A5E56BC3F6}"/>
                </a:ext>
              </a:extLst>
            </p:cNvPr>
            <p:cNvSpPr txBox="1"/>
            <p:nvPr/>
          </p:nvSpPr>
          <p:spPr>
            <a:xfrm>
              <a:off x="2739581" y="361178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あか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D6B0C8A-E331-B544-8242-E3FB77911FB4}"/>
                </a:ext>
              </a:extLst>
            </p:cNvPr>
            <p:cNvSpPr txBox="1"/>
            <p:nvPr/>
          </p:nvSpPr>
          <p:spPr>
            <a:xfrm>
              <a:off x="3240915" y="361178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9342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981056" y="1314406"/>
            <a:ext cx="607916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People-84973</a:t>
            </a:r>
            <a:r>
              <a:rPr kumimoji="1" lang="ja-JP" altLang="en-US" sz="2000">
                <a:latin typeface="Meiryo" panose="020B0604030504040204" pitchFamily="34" charset="-128"/>
              </a:rPr>
              <a:t>」を</a:t>
            </a:r>
            <a:r>
              <a:rPr kumimoji="1" lang="en-US" altLang="ja-JP" sz="2000" dirty="0">
                <a:latin typeface="Meiryo" panose="020B0604030504040204" pitchFamily="34" charset="-128"/>
              </a:rPr>
              <a:t>5</a:t>
            </a:r>
            <a:r>
              <a:rPr kumimoji="1" lang="ja-JP" altLang="en-US" sz="2000">
                <a:latin typeface="Meiryo" panose="020B0604030504040204" pitchFamily="34" charset="-128"/>
              </a:rPr>
              <a:t>秒ほどの動画になるように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両端をカット</a:t>
            </a:r>
            <a:r>
              <a:rPr kumimoji="1" lang="ja-JP" altLang="en-US" sz="2000">
                <a:latin typeface="Meiryo" panose="020B0604030504040204" pitchFamily="34" charset="-128"/>
              </a:rPr>
              <a:t>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343753F-FDB4-8F49-8D4A-13CC04E17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230" y="-3044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FE5B9E6-EB41-7D49-9082-969865503821}"/>
              </a:ext>
            </a:extLst>
          </p:cNvPr>
          <p:cNvGrpSpPr/>
          <p:nvPr/>
        </p:nvGrpSpPr>
        <p:grpSpPr>
          <a:xfrm>
            <a:off x="2715640" y="425408"/>
            <a:ext cx="3227960" cy="630942"/>
            <a:chOff x="1577632" y="4600511"/>
            <a:chExt cx="10170684" cy="1464931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C332998F-B8F3-CC45-AED3-DB24E3525BEE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2D9BB876-8EBB-9C4A-B4D9-91E5F0BE7377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66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まず動画をカットしていこう！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93DEB64-909A-C54F-B957-ECD633D3A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462" y="2560901"/>
            <a:ext cx="5745370" cy="4021163"/>
          </a:xfrm>
          <a:prstGeom prst="rect">
            <a:avLst/>
          </a:prstGeom>
        </p:spPr>
      </p:pic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382B2BFD-FF63-CC4E-AA52-68F96C1F9571}"/>
              </a:ext>
            </a:extLst>
          </p:cNvPr>
          <p:cNvCxnSpPr>
            <a:cxnSpLocks/>
          </p:cNvCxnSpPr>
          <p:nvPr/>
        </p:nvCxnSpPr>
        <p:spPr>
          <a:xfrm>
            <a:off x="3236983" y="3194872"/>
            <a:ext cx="0" cy="26372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661C32D2-7C96-114E-8FAC-CC4B68125548}"/>
              </a:ext>
            </a:extLst>
          </p:cNvPr>
          <p:cNvCxnSpPr>
            <a:cxnSpLocks/>
          </p:cNvCxnSpPr>
          <p:nvPr/>
        </p:nvCxnSpPr>
        <p:spPr>
          <a:xfrm>
            <a:off x="6460574" y="3194872"/>
            <a:ext cx="0" cy="26372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5394774-905F-8346-8CA6-F98AF9F8A342}"/>
              </a:ext>
            </a:extLst>
          </p:cNvPr>
          <p:cNvSpPr txBox="1"/>
          <p:nvPr/>
        </p:nvSpPr>
        <p:spPr>
          <a:xfrm>
            <a:off x="3141203" y="46650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F9228DA-EAF7-7644-B182-46E96B056A53}"/>
              </a:ext>
            </a:extLst>
          </p:cNvPr>
          <p:cNvSpPr txBox="1"/>
          <p:nvPr/>
        </p:nvSpPr>
        <p:spPr>
          <a:xfrm>
            <a:off x="5828695" y="140474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671FE11-BC81-AB4B-ABDD-76244B39AE90}"/>
              </a:ext>
            </a:extLst>
          </p:cNvPr>
          <p:cNvSpPr txBox="1"/>
          <p:nvPr/>
        </p:nvSpPr>
        <p:spPr>
          <a:xfrm>
            <a:off x="4735944" y="140474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1637AD6-EC35-F648-B558-8A011ACA1B1D}"/>
              </a:ext>
            </a:extLst>
          </p:cNvPr>
          <p:cNvSpPr txBox="1"/>
          <p:nvPr/>
        </p:nvSpPr>
        <p:spPr>
          <a:xfrm>
            <a:off x="1981056" y="1991978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りょうはし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E028B88-C604-C546-ADDB-7CCCD9F102B8}"/>
              </a:ext>
            </a:extLst>
          </p:cNvPr>
          <p:cNvGrpSpPr/>
          <p:nvPr/>
        </p:nvGrpSpPr>
        <p:grpSpPr>
          <a:xfrm>
            <a:off x="6717576" y="3125662"/>
            <a:ext cx="1044998" cy="564742"/>
            <a:chOff x="6270202" y="2729786"/>
            <a:chExt cx="1044998" cy="564742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497102D8-3585-2B42-8DEF-9B4038DD47DF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0" name="吹き出し: 角を丸めた四角形 19">
                <a:extLst>
                  <a:ext uri="{FF2B5EF4-FFF2-40B4-BE49-F238E27FC236}">
                    <a16:creationId xmlns:a16="http://schemas.microsoft.com/office/drawing/2014/main" id="{77940D89-1BA5-E549-8CAB-56ACCFE76C8B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C32DDEF8-FB01-0841-A8DF-34083833210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B054B64-A3A1-504F-8976-3047C39EE99C}"/>
                </a:ext>
              </a:extLst>
            </p:cNvPr>
            <p:cNvSpPr txBox="1"/>
            <p:nvPr/>
          </p:nvSpPr>
          <p:spPr>
            <a:xfrm>
              <a:off x="6300602" y="2838841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4F59A679-468C-0942-B881-A3329D078D55}"/>
              </a:ext>
            </a:extLst>
          </p:cNvPr>
          <p:cNvGrpSpPr/>
          <p:nvPr/>
        </p:nvGrpSpPr>
        <p:grpSpPr>
          <a:xfrm>
            <a:off x="1936724" y="3125662"/>
            <a:ext cx="1044998" cy="564742"/>
            <a:chOff x="6270202" y="2729786"/>
            <a:chExt cx="1044998" cy="564742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018D533D-6A5E-2448-AED1-02F40C8A6268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5" name="吹き出し: 角を丸めた四角形 19">
                <a:extLst>
                  <a:ext uri="{FF2B5EF4-FFF2-40B4-BE49-F238E27FC236}">
                    <a16:creationId xmlns:a16="http://schemas.microsoft.com/office/drawing/2014/main" id="{544AA287-77D5-C24D-A898-81B563977D19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7508"/>
                  <a:gd name="adj2" fmla="val 8662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DF2AB7C0-D337-7649-810D-60F4F2F46A78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EAA79C69-2D79-2E4E-82BD-A9318A174BF8}"/>
                </a:ext>
              </a:extLst>
            </p:cNvPr>
            <p:cNvSpPr txBox="1"/>
            <p:nvPr/>
          </p:nvSpPr>
          <p:spPr>
            <a:xfrm>
              <a:off x="6300602" y="2838841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  <p:sp>
        <p:nvSpPr>
          <p:cNvPr id="37" name="四角形: 角を丸くする 71">
            <a:extLst>
              <a:ext uri="{FF2B5EF4-FFF2-40B4-BE49-F238E27FC236}">
                <a16:creationId xmlns:a16="http://schemas.microsoft.com/office/drawing/2014/main" id="{3B3D053F-3840-FE45-A08C-90EE843690B0}"/>
              </a:ext>
            </a:extLst>
          </p:cNvPr>
          <p:cNvSpPr/>
          <p:nvPr/>
        </p:nvSpPr>
        <p:spPr>
          <a:xfrm>
            <a:off x="2604053" y="3926751"/>
            <a:ext cx="632930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8" name="四角形: 角を丸くする 71">
            <a:extLst>
              <a:ext uri="{FF2B5EF4-FFF2-40B4-BE49-F238E27FC236}">
                <a16:creationId xmlns:a16="http://schemas.microsoft.com/office/drawing/2014/main" id="{B2FC6202-DD45-5D45-A548-9F0ED5B89B15}"/>
              </a:ext>
            </a:extLst>
          </p:cNvPr>
          <p:cNvSpPr/>
          <p:nvPr/>
        </p:nvSpPr>
        <p:spPr>
          <a:xfrm>
            <a:off x="6477437" y="3926751"/>
            <a:ext cx="797997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3995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6F55E3E-21B9-3444-BE7E-514CE42B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531" y="629240"/>
            <a:ext cx="1062095" cy="1692565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D1F7BE4-E451-DF46-AFCF-4400982F8F76}"/>
              </a:ext>
            </a:extLst>
          </p:cNvPr>
          <p:cNvGrpSpPr/>
          <p:nvPr/>
        </p:nvGrpSpPr>
        <p:grpSpPr>
          <a:xfrm>
            <a:off x="4572000" y="3871292"/>
            <a:ext cx="4501696" cy="1157357"/>
            <a:chOff x="4572000" y="2848260"/>
            <a:chExt cx="4501696" cy="115735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4D3C548-FFAD-3B43-AB73-683DB6F8A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3007" y="2848260"/>
              <a:ext cx="4500689" cy="1157357"/>
            </a:xfrm>
            <a:prstGeom prst="rect">
              <a:avLst/>
            </a:prstGeom>
          </p:spPr>
        </p:pic>
        <p:sp>
          <p:nvSpPr>
            <p:cNvPr id="18" name="四角形: 角を丸くする 71">
              <a:extLst>
                <a:ext uri="{FF2B5EF4-FFF2-40B4-BE49-F238E27FC236}">
                  <a16:creationId xmlns:a16="http://schemas.microsoft.com/office/drawing/2014/main" id="{0B3ACE0A-ACFA-9E42-B460-6DB752E0F080}"/>
                </a:ext>
              </a:extLst>
            </p:cNvPr>
            <p:cNvSpPr/>
            <p:nvPr/>
          </p:nvSpPr>
          <p:spPr>
            <a:xfrm>
              <a:off x="5586674" y="3026465"/>
              <a:ext cx="3220637" cy="95823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四角形: 角を丸くする 71">
              <a:extLst>
                <a:ext uri="{FF2B5EF4-FFF2-40B4-BE49-F238E27FC236}">
                  <a16:creationId xmlns:a16="http://schemas.microsoft.com/office/drawing/2014/main" id="{B65B8E4C-B01D-054E-A57B-2AD1C712F11F}"/>
                </a:ext>
              </a:extLst>
            </p:cNvPr>
            <p:cNvSpPr/>
            <p:nvPr/>
          </p:nvSpPr>
          <p:spPr>
            <a:xfrm>
              <a:off x="4572000" y="2998645"/>
              <a:ext cx="526774" cy="99384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DFFC1F28-D915-B84A-A03F-79F1497F0905}"/>
              </a:ext>
            </a:extLst>
          </p:cNvPr>
          <p:cNvGrpSpPr/>
          <p:nvPr/>
        </p:nvGrpSpPr>
        <p:grpSpPr>
          <a:xfrm>
            <a:off x="3318713" y="3150711"/>
            <a:ext cx="1118962" cy="564742"/>
            <a:chOff x="6270202" y="2729786"/>
            <a:chExt cx="1118962" cy="564742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E14B6662-2B80-8B44-B928-142862B257B2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4" name="吹き出し: 角を丸めた四角形 19">
                <a:extLst>
                  <a:ext uri="{FF2B5EF4-FFF2-40B4-BE49-F238E27FC236}">
                    <a16:creationId xmlns:a16="http://schemas.microsoft.com/office/drawing/2014/main" id="{070447EE-6971-5145-9088-9302652E456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5624228-B53E-6C47-A903-95D02C0965A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A101441-5D08-244E-9F44-D07072D0F66A}"/>
                </a:ext>
              </a:extLst>
            </p:cNvPr>
            <p:cNvSpPr txBox="1"/>
            <p:nvPr/>
          </p:nvSpPr>
          <p:spPr>
            <a:xfrm>
              <a:off x="6435105" y="2856672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E4D1ED8-657F-824B-A713-9AE1E83DA10B}"/>
                </a:ext>
              </a:extLst>
            </p:cNvPr>
            <p:cNvSpPr txBox="1"/>
            <p:nvPr/>
          </p:nvSpPr>
          <p:spPr>
            <a:xfrm>
              <a:off x="6403646" y="27356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6F5D2F3A-11A6-3C4F-ADA1-6665D2EE90E3}"/>
              </a:ext>
            </a:extLst>
          </p:cNvPr>
          <p:cNvGrpSpPr/>
          <p:nvPr/>
        </p:nvGrpSpPr>
        <p:grpSpPr>
          <a:xfrm>
            <a:off x="245995" y="3179892"/>
            <a:ext cx="1118962" cy="564742"/>
            <a:chOff x="6270202" y="2729786"/>
            <a:chExt cx="1118962" cy="564742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0DE2A8A8-28A5-1249-BFF2-1A81935B7C0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0" name="吹き出し: 角を丸めた四角形 19">
                <a:extLst>
                  <a:ext uri="{FF2B5EF4-FFF2-40B4-BE49-F238E27FC236}">
                    <a16:creationId xmlns:a16="http://schemas.microsoft.com/office/drawing/2014/main" id="{2F4BBFDC-1E81-D84D-AE1B-979CF38E99B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8864"/>
                  <a:gd name="adj2" fmla="val 9211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D79114D3-57B2-6C41-A83E-60B89604A7D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069923D-CCB0-0148-87FE-AF7EB3A2B9C6}"/>
                </a:ext>
              </a:extLst>
            </p:cNvPr>
            <p:cNvSpPr txBox="1"/>
            <p:nvPr/>
          </p:nvSpPr>
          <p:spPr>
            <a:xfrm>
              <a:off x="6435105" y="2856672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8FB042-B0A7-D347-BC68-B58C5E17D6C7}"/>
                </a:ext>
              </a:extLst>
            </p:cNvPr>
            <p:cNvSpPr txBox="1"/>
            <p:nvPr/>
          </p:nvSpPr>
          <p:spPr>
            <a:xfrm>
              <a:off x="6403646" y="27356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AA589B5-30C2-2349-B76B-D46F6270ECA5}"/>
              </a:ext>
            </a:extLst>
          </p:cNvPr>
          <p:cNvGrpSpPr/>
          <p:nvPr/>
        </p:nvGrpSpPr>
        <p:grpSpPr>
          <a:xfrm>
            <a:off x="300106" y="3909219"/>
            <a:ext cx="3578088" cy="1130300"/>
            <a:chOff x="300106" y="2863850"/>
            <a:chExt cx="3578088" cy="1130300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C500228C-2116-474D-9A1C-B2ED42AF0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106" y="2863850"/>
              <a:ext cx="3578088" cy="1130300"/>
            </a:xfrm>
            <a:prstGeom prst="rect">
              <a:avLst/>
            </a:prstGeom>
          </p:spPr>
        </p:pic>
        <p:sp>
          <p:nvSpPr>
            <p:cNvPr id="32" name="四角形: 角を丸くする 71">
              <a:extLst>
                <a:ext uri="{FF2B5EF4-FFF2-40B4-BE49-F238E27FC236}">
                  <a16:creationId xmlns:a16="http://schemas.microsoft.com/office/drawing/2014/main" id="{530DCB58-CF53-8943-BAD9-0C0FFAFFA0DE}"/>
                </a:ext>
              </a:extLst>
            </p:cNvPr>
            <p:cNvSpPr/>
            <p:nvPr/>
          </p:nvSpPr>
          <p:spPr>
            <a:xfrm>
              <a:off x="336689" y="2954400"/>
              <a:ext cx="632930" cy="103809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3" name="四角形: 角を丸くする 71">
              <a:extLst>
                <a:ext uri="{FF2B5EF4-FFF2-40B4-BE49-F238E27FC236}">
                  <a16:creationId xmlns:a16="http://schemas.microsoft.com/office/drawing/2014/main" id="{9F9C73AA-2777-E749-A7F5-7B0132BC39C2}"/>
                </a:ext>
              </a:extLst>
            </p:cNvPr>
            <p:cNvSpPr/>
            <p:nvPr/>
          </p:nvSpPr>
          <p:spPr>
            <a:xfrm>
              <a:off x="3245264" y="2953135"/>
              <a:ext cx="632930" cy="99384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7FAB29D-BA34-6D4D-AD13-0C5D26A054E5}"/>
              </a:ext>
            </a:extLst>
          </p:cNvPr>
          <p:cNvGrpSpPr/>
          <p:nvPr/>
        </p:nvGrpSpPr>
        <p:grpSpPr>
          <a:xfrm>
            <a:off x="1523696" y="1041925"/>
            <a:ext cx="4403034" cy="1155016"/>
            <a:chOff x="1043608" y="596987"/>
            <a:chExt cx="4403034" cy="1155016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A0D60DF1-EAD9-0B49-93FF-1226E2FEA3E0}"/>
                </a:ext>
              </a:extLst>
            </p:cNvPr>
            <p:cNvGrpSpPr/>
            <p:nvPr/>
          </p:nvGrpSpPr>
          <p:grpSpPr>
            <a:xfrm>
              <a:off x="1043609" y="596987"/>
              <a:ext cx="4403033" cy="1155016"/>
              <a:chOff x="2473693" y="919958"/>
              <a:chExt cx="3104850" cy="3084738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CAEEC352-3C9E-5745-8281-59E86C95E864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3020808"/>
                <a:chOff x="3108993" y="705694"/>
                <a:chExt cx="3708925" cy="3020808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F1BD81E0-AD0B-A14A-9285-EBEE5A742F87}"/>
                    </a:ext>
                  </a:extLst>
                </p:cNvPr>
                <p:cNvSpPr/>
                <p:nvPr/>
              </p:nvSpPr>
              <p:spPr>
                <a:xfrm>
                  <a:off x="3108993" y="727904"/>
                  <a:ext cx="3605996" cy="2998598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7B177D23-84B8-DD4C-988B-C96DFD6E2A8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7AC7C92-1B03-384A-8C36-18C09AB75CD9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30208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カットした両端の素材は必要ないので削除しよう。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DD2B6B4-2040-C642-AAD6-515C1E371D59}"/>
                </a:ext>
              </a:extLst>
            </p:cNvPr>
            <p:cNvSpPr txBox="1"/>
            <p:nvPr/>
          </p:nvSpPr>
          <p:spPr>
            <a:xfrm>
              <a:off x="2089150" y="651493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りょうはし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7D8E671A-D249-D94D-B5C5-C955B58A4C30}"/>
                </a:ext>
              </a:extLst>
            </p:cNvPr>
            <p:cNvSpPr txBox="1"/>
            <p:nvPr/>
          </p:nvSpPr>
          <p:spPr>
            <a:xfrm>
              <a:off x="1043608" y="121528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6E483FF-1933-9C47-8558-2EE4028B2419}"/>
                </a:ext>
              </a:extLst>
            </p:cNvPr>
            <p:cNvSpPr txBox="1"/>
            <p:nvPr/>
          </p:nvSpPr>
          <p:spPr>
            <a:xfrm>
              <a:off x="2888855" y="65149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305F89F1-1865-7D46-A8B3-E5848AEC2D81}"/>
                </a:ext>
              </a:extLst>
            </p:cNvPr>
            <p:cNvSpPr txBox="1"/>
            <p:nvPr/>
          </p:nvSpPr>
          <p:spPr>
            <a:xfrm>
              <a:off x="3617941" y="6514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ひつよう</a:t>
              </a:r>
            </a:p>
          </p:txBody>
        </p:sp>
      </p:grpSp>
      <p:sp>
        <p:nvSpPr>
          <p:cNvPr id="17" name="右矢印 16">
            <a:extLst>
              <a:ext uri="{FF2B5EF4-FFF2-40B4-BE49-F238E27FC236}">
                <a16:creationId xmlns:a16="http://schemas.microsoft.com/office/drawing/2014/main" id="{2CE60370-DC16-2C41-A592-7074B8B91FCE}"/>
              </a:ext>
            </a:extLst>
          </p:cNvPr>
          <p:cNvSpPr/>
          <p:nvPr/>
        </p:nvSpPr>
        <p:spPr>
          <a:xfrm>
            <a:off x="3800877" y="4106952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771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7830028-0A75-4947-8BAB-0C41D5F5C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7" y="2246796"/>
            <a:ext cx="5740265" cy="432131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726235" y="236488"/>
            <a:ext cx="769152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People-84973</a:t>
            </a:r>
            <a:r>
              <a:rPr kumimoji="1" lang="ja-JP" altLang="en-US" sz="2000">
                <a:latin typeface="Meiryo" panose="020B0604030504040204" pitchFamily="34" charset="-128"/>
              </a:rPr>
              <a:t>」をタイムラインの一番左まで移動させます。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DE69AF4-76D8-504A-BDCF-A27D8B00F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633" y="832492"/>
            <a:ext cx="1062095" cy="1692565"/>
          </a:xfrm>
          <a:prstGeom prst="rect">
            <a:avLst/>
          </a:prstGeom>
        </p:spPr>
      </p:pic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B6B63C3-9C69-E54F-B16B-DCEA8428F1F4}"/>
              </a:ext>
            </a:extLst>
          </p:cNvPr>
          <p:cNvCxnSpPr>
            <a:cxnSpLocks/>
          </p:cNvCxnSpPr>
          <p:nvPr/>
        </p:nvCxnSpPr>
        <p:spPr>
          <a:xfrm>
            <a:off x="2112987" y="2525057"/>
            <a:ext cx="0" cy="41184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右矢印 19">
            <a:extLst>
              <a:ext uri="{FF2B5EF4-FFF2-40B4-BE49-F238E27FC236}">
                <a16:creationId xmlns:a16="http://schemas.microsoft.com/office/drawing/2014/main" id="{66350EF1-216B-4C42-93EE-E48D9AA456F6}"/>
              </a:ext>
            </a:extLst>
          </p:cNvPr>
          <p:cNvSpPr/>
          <p:nvPr/>
        </p:nvSpPr>
        <p:spPr>
          <a:xfrm rot="10800000">
            <a:off x="4645162" y="4151420"/>
            <a:ext cx="947080" cy="6759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37F7FB43-1C14-5243-A94C-3A83F610AD3A}"/>
              </a:ext>
            </a:extLst>
          </p:cNvPr>
          <p:cNvSpPr/>
          <p:nvPr/>
        </p:nvSpPr>
        <p:spPr>
          <a:xfrm>
            <a:off x="2112987" y="2674657"/>
            <a:ext cx="934986" cy="27203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1A1EBA8-EEE6-6A4F-97D8-C4804CFA623C}"/>
              </a:ext>
            </a:extLst>
          </p:cNvPr>
          <p:cNvSpPr txBox="1"/>
          <p:nvPr/>
        </p:nvSpPr>
        <p:spPr>
          <a:xfrm>
            <a:off x="5118702" y="322894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いちばんひだり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0920C72-F1B2-B247-8BF8-BA3081CFE4D7}"/>
              </a:ext>
            </a:extLst>
          </p:cNvPr>
          <p:cNvSpPr txBox="1"/>
          <p:nvPr/>
        </p:nvSpPr>
        <p:spPr>
          <a:xfrm>
            <a:off x="6455326" y="32289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AD73EF8-88EF-5649-988C-09DD083DF60C}"/>
              </a:ext>
            </a:extLst>
          </p:cNvPr>
          <p:cNvGrpSpPr/>
          <p:nvPr/>
        </p:nvGrpSpPr>
        <p:grpSpPr>
          <a:xfrm>
            <a:off x="1439269" y="1027958"/>
            <a:ext cx="3992553" cy="1131079"/>
            <a:chOff x="974004" y="1021187"/>
            <a:chExt cx="3992553" cy="1131079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EE8D2DB7-D2DC-8945-B2AC-5AD05177ED29}"/>
                </a:ext>
              </a:extLst>
            </p:cNvPr>
            <p:cNvGrpSpPr/>
            <p:nvPr/>
          </p:nvGrpSpPr>
          <p:grpSpPr>
            <a:xfrm>
              <a:off x="974004" y="1021187"/>
              <a:ext cx="3992553" cy="1131079"/>
              <a:chOff x="2375452" y="919958"/>
              <a:chExt cx="3203090" cy="1799599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E0E9FB43-5FC5-454D-8C56-F56960D4958D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621147"/>
                <a:chOff x="2991639" y="705694"/>
                <a:chExt cx="3826279" cy="1621147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B0842DBC-2E2A-0A48-B284-3CE9D917F98B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598936"/>
                </a:xfrm>
                <a:prstGeom prst="wedgeRoundRectCallout">
                  <a:avLst>
                    <a:gd name="adj1" fmla="val 55376"/>
                    <a:gd name="adj2" fmla="val 14346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C168585F-F1F8-5C46-BC11-7DF0CD4B567D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024C354-6713-DE42-8AB6-6622B5A65C81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7995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en-US" altLang="ja-JP" dirty="0">
                    <a:latin typeface="Meiryo" panose="020B0604030504040204" pitchFamily="34" charset="-128"/>
                  </a:rPr>
                  <a:t>0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秒から動画が始まるように、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一番左に動画をずらすよ。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BAD7842-96E2-3B4C-8AD9-1CFD6DE5CE4E}"/>
                </a:ext>
              </a:extLst>
            </p:cNvPr>
            <p:cNvSpPr txBox="1"/>
            <p:nvPr/>
          </p:nvSpPr>
          <p:spPr>
            <a:xfrm>
              <a:off x="2004531" y="108234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74422EE8-1D1D-0947-B4DB-DB12BCF94E1F}"/>
                </a:ext>
              </a:extLst>
            </p:cNvPr>
            <p:cNvSpPr txBox="1"/>
            <p:nvPr/>
          </p:nvSpPr>
          <p:spPr>
            <a:xfrm>
              <a:off x="2112987" y="163834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F92C85D-8CB7-F94A-8E9F-E968FB96CA83}"/>
                </a:ext>
              </a:extLst>
            </p:cNvPr>
            <p:cNvSpPr txBox="1"/>
            <p:nvPr/>
          </p:nvSpPr>
          <p:spPr>
            <a:xfrm>
              <a:off x="1063549" y="1638348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いちばんひだり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D4DC9915-ED99-4B4E-9988-E4C25B2BFC9D}"/>
                </a:ext>
              </a:extLst>
            </p:cNvPr>
            <p:cNvSpPr txBox="1"/>
            <p:nvPr/>
          </p:nvSpPr>
          <p:spPr>
            <a:xfrm>
              <a:off x="2606827" y="108234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FDD64CBE-FE0C-4C4C-8664-AD1226A90536}"/>
                </a:ext>
              </a:extLst>
            </p:cNvPr>
            <p:cNvSpPr txBox="1"/>
            <p:nvPr/>
          </p:nvSpPr>
          <p:spPr>
            <a:xfrm>
              <a:off x="1196455" y="108234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8833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7E9C02B-E30A-9645-B18D-71DB1E43E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25" y="2538911"/>
            <a:ext cx="3863560" cy="258313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23EFEBA-DB05-AB4F-BADB-94E9233B2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451" y="2546027"/>
            <a:ext cx="4040562" cy="257602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234872" y="209308"/>
            <a:ext cx="685315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他の素材も同様に必要な部分だけをカットしていきます。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Skyscrapers-80724</a:t>
            </a:r>
            <a:r>
              <a:rPr kumimoji="1" lang="ja-JP" altLang="en-US" sz="2000">
                <a:latin typeface="Meiryo" panose="020B0604030504040204" pitchFamily="34" charset="-128"/>
              </a:rPr>
              <a:t>」も左にスライドさせて、 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動画が始まった最初の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5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秒ほどのところでカット</a:t>
            </a:r>
            <a:r>
              <a:rPr kumimoji="1" lang="ja-JP" altLang="en-US" sz="2000">
                <a:latin typeface="Meiryo" panose="020B0604030504040204" pitchFamily="34" charset="-128"/>
              </a:rPr>
              <a:t>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9" name="右矢印 8">
            <a:extLst>
              <a:ext uri="{FF2B5EF4-FFF2-40B4-BE49-F238E27FC236}">
                <a16:creationId xmlns:a16="http://schemas.microsoft.com/office/drawing/2014/main" id="{C79924F5-2FE8-F349-AAEA-D7C855E52D34}"/>
              </a:ext>
            </a:extLst>
          </p:cNvPr>
          <p:cNvSpPr/>
          <p:nvPr/>
        </p:nvSpPr>
        <p:spPr>
          <a:xfrm>
            <a:off x="4054195" y="3297924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0D3197B-2E81-B540-919B-7A62CC82159D}"/>
              </a:ext>
            </a:extLst>
          </p:cNvPr>
          <p:cNvSpPr txBox="1"/>
          <p:nvPr/>
        </p:nvSpPr>
        <p:spPr>
          <a:xfrm>
            <a:off x="1833072" y="30625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5D9530D5-822D-AC4D-A9CD-E150BE7DF246}"/>
              </a:ext>
            </a:extLst>
          </p:cNvPr>
          <p:cNvSpPr/>
          <p:nvPr/>
        </p:nvSpPr>
        <p:spPr>
          <a:xfrm>
            <a:off x="5378964" y="3429000"/>
            <a:ext cx="3323050" cy="6563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796AEAD-48B2-AD45-95F5-34B4264DE736}"/>
              </a:ext>
            </a:extLst>
          </p:cNvPr>
          <p:cNvSpPr txBox="1"/>
          <p:nvPr/>
        </p:nvSpPr>
        <p:spPr>
          <a:xfrm>
            <a:off x="1263685" y="30625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46E097D-7B6A-6647-8E59-97EB1FBF366C}"/>
              </a:ext>
            </a:extLst>
          </p:cNvPr>
          <p:cNvSpPr txBox="1"/>
          <p:nvPr/>
        </p:nvSpPr>
        <p:spPr>
          <a:xfrm>
            <a:off x="2530700" y="30625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022C53-8249-FC43-B98F-A41813D9BD2C}"/>
              </a:ext>
            </a:extLst>
          </p:cNvPr>
          <p:cNvSpPr txBox="1"/>
          <p:nvPr/>
        </p:nvSpPr>
        <p:spPr>
          <a:xfrm>
            <a:off x="3356568" y="30625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9F7587C-97E0-FF48-B803-827DFE2D0542}"/>
              </a:ext>
            </a:extLst>
          </p:cNvPr>
          <p:cNvSpPr txBox="1"/>
          <p:nvPr/>
        </p:nvSpPr>
        <p:spPr>
          <a:xfrm>
            <a:off x="4134683" y="30625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B08E9D4-138B-6B43-B87C-6BCC298372D0}"/>
              </a:ext>
            </a:extLst>
          </p:cNvPr>
          <p:cNvSpPr txBox="1"/>
          <p:nvPr/>
        </p:nvSpPr>
        <p:spPr>
          <a:xfrm>
            <a:off x="4531225" y="9040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8816DA-6DA4-A347-B165-D9BD386B255D}"/>
              </a:ext>
            </a:extLst>
          </p:cNvPr>
          <p:cNvSpPr txBox="1"/>
          <p:nvPr/>
        </p:nvSpPr>
        <p:spPr>
          <a:xfrm>
            <a:off x="3861731" y="151257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D63F291-2655-6E45-BB89-2C0DFA0401EB}"/>
              </a:ext>
            </a:extLst>
          </p:cNvPr>
          <p:cNvGrpSpPr/>
          <p:nvPr/>
        </p:nvGrpSpPr>
        <p:grpSpPr>
          <a:xfrm>
            <a:off x="2402459" y="5471838"/>
            <a:ext cx="2492257" cy="1123256"/>
            <a:chOff x="1577632" y="4600511"/>
            <a:chExt cx="10170684" cy="2122526"/>
          </a:xfrm>
        </p:grpSpPr>
        <p:sp>
          <p:nvSpPr>
            <p:cNvPr id="24" name="吹き出し: 角を丸めた四角形 60">
              <a:extLst>
                <a:ext uri="{FF2B5EF4-FFF2-40B4-BE49-F238E27FC236}">
                  <a16:creationId xmlns:a16="http://schemas.microsoft.com/office/drawing/2014/main" id="{BCE66174-257F-CE41-AE11-F18E677BE282}"/>
                </a:ext>
              </a:extLst>
            </p:cNvPr>
            <p:cNvSpPr/>
            <p:nvPr/>
          </p:nvSpPr>
          <p:spPr>
            <a:xfrm>
              <a:off x="1577632" y="4643615"/>
              <a:ext cx="10170682" cy="207942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88AA5EB-CEF9-3347-A499-FC967E50D3FE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919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カットした後ろの素材は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削除しておこう！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FC43AD9B-D827-7C41-972B-B628AEABE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682" y="4818246"/>
            <a:ext cx="1090465" cy="1847439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E138CCB-0B37-CB44-B449-82D399890033}"/>
              </a:ext>
            </a:extLst>
          </p:cNvPr>
          <p:cNvSpPr txBox="1"/>
          <p:nvPr/>
        </p:nvSpPr>
        <p:spPr>
          <a:xfrm>
            <a:off x="4092064" y="552453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96EA2C5-6892-DC43-8CC9-A58331A694BC}"/>
              </a:ext>
            </a:extLst>
          </p:cNvPr>
          <p:cNvSpPr txBox="1"/>
          <p:nvPr/>
        </p:nvSpPr>
        <p:spPr>
          <a:xfrm>
            <a:off x="2402458" y="598592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890A2FEF-5DA1-F84F-AC21-47CC12BA69F8}"/>
              </a:ext>
            </a:extLst>
          </p:cNvPr>
          <p:cNvCxnSpPr>
            <a:cxnSpLocks/>
          </p:cNvCxnSpPr>
          <p:nvPr/>
        </p:nvCxnSpPr>
        <p:spPr>
          <a:xfrm>
            <a:off x="5344788" y="3227166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8311920-B5C2-AE46-8AA2-2E8F9408C6E2}"/>
              </a:ext>
            </a:extLst>
          </p:cNvPr>
          <p:cNvSpPr txBox="1"/>
          <p:nvPr/>
        </p:nvSpPr>
        <p:spPr>
          <a:xfrm>
            <a:off x="3430345" y="552453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うし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82D67F9-7E59-1247-9D60-11591D9909AE}"/>
              </a:ext>
            </a:extLst>
          </p:cNvPr>
          <p:cNvSpPr txBox="1"/>
          <p:nvPr/>
        </p:nvSpPr>
        <p:spPr>
          <a:xfrm>
            <a:off x="1325875" y="149945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E8ABD6A-CCE5-134C-AD7A-795708015126}"/>
              </a:ext>
            </a:extLst>
          </p:cNvPr>
          <p:cNvSpPr txBox="1"/>
          <p:nvPr/>
        </p:nvSpPr>
        <p:spPr>
          <a:xfrm>
            <a:off x="1993040" y="149945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3D1A635-02A5-8340-9365-5E2A9B65DBAB}"/>
              </a:ext>
            </a:extLst>
          </p:cNvPr>
          <p:cNvSpPr txBox="1"/>
          <p:nvPr/>
        </p:nvSpPr>
        <p:spPr>
          <a:xfrm>
            <a:off x="2999708" y="149945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C573A3C-8552-0E46-90D7-25202A25466C}"/>
              </a:ext>
            </a:extLst>
          </p:cNvPr>
          <p:cNvGrpSpPr/>
          <p:nvPr/>
        </p:nvGrpSpPr>
        <p:grpSpPr>
          <a:xfrm>
            <a:off x="6270202" y="2729786"/>
            <a:ext cx="1118962" cy="564742"/>
            <a:chOff x="6270202" y="2729786"/>
            <a:chExt cx="1118962" cy="564742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9E881384-BEA3-B841-AA82-B36FFBB9E295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9" name="吹き出し: 角を丸めた四角形 19">
                <a:extLst>
                  <a:ext uri="{FF2B5EF4-FFF2-40B4-BE49-F238E27FC236}">
                    <a16:creationId xmlns:a16="http://schemas.microsoft.com/office/drawing/2014/main" id="{45C5BE46-9409-9F4E-ABC7-ED41EA1CB17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B0905EAA-AC94-F64E-BB36-E195D0B4EA8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52CA2B9-D3F4-174C-B1A5-E4A73B3F042A}"/>
                </a:ext>
              </a:extLst>
            </p:cNvPr>
            <p:cNvSpPr txBox="1"/>
            <p:nvPr/>
          </p:nvSpPr>
          <p:spPr>
            <a:xfrm>
              <a:off x="6435105" y="2856672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65B1893-8B4C-9F41-9143-51286D3A5309}"/>
                </a:ext>
              </a:extLst>
            </p:cNvPr>
            <p:cNvSpPr txBox="1"/>
            <p:nvPr/>
          </p:nvSpPr>
          <p:spPr>
            <a:xfrm>
              <a:off x="6403646" y="27356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22DBACD8-3E5E-9C4B-A54E-AE988F3F45F4}"/>
              </a:ext>
            </a:extLst>
          </p:cNvPr>
          <p:cNvCxnSpPr>
            <a:cxnSpLocks/>
          </p:cNvCxnSpPr>
          <p:nvPr/>
        </p:nvCxnSpPr>
        <p:spPr>
          <a:xfrm>
            <a:off x="1484258" y="3175757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E352C7E8-F9B7-B649-8FFD-11F327E88F57}"/>
              </a:ext>
            </a:extLst>
          </p:cNvPr>
          <p:cNvGrpSpPr/>
          <p:nvPr/>
        </p:nvGrpSpPr>
        <p:grpSpPr>
          <a:xfrm>
            <a:off x="1485702" y="2558935"/>
            <a:ext cx="1044998" cy="564742"/>
            <a:chOff x="6270202" y="2729786"/>
            <a:chExt cx="1044998" cy="564742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594FBC87-1011-AE4A-BCA8-E61CA7965611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6" name="吹き出し: 角を丸めた四角形 19">
                <a:extLst>
                  <a:ext uri="{FF2B5EF4-FFF2-40B4-BE49-F238E27FC236}">
                    <a16:creationId xmlns:a16="http://schemas.microsoft.com/office/drawing/2014/main" id="{6423B40F-52A1-8D4E-8458-EBC078D6EB03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5BBDA71B-9A77-8749-83AE-37DFD616FDA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0AEDB46-870B-FB4E-BF96-325D7B67C159}"/>
                </a:ext>
              </a:extLst>
            </p:cNvPr>
            <p:cNvSpPr txBox="1"/>
            <p:nvPr/>
          </p:nvSpPr>
          <p:spPr>
            <a:xfrm>
              <a:off x="6300602" y="2838841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5479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8FF49AD-8CAB-CE4D-B13B-5FB0F6156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031" y="2435386"/>
            <a:ext cx="5693625" cy="420925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879721" y="117741"/>
            <a:ext cx="787908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Skyscrapers-80724</a:t>
            </a:r>
            <a:r>
              <a:rPr kumimoji="1" lang="ja-JP" altLang="en-US" sz="2000">
                <a:latin typeface="Meiryo" panose="020B0604030504040204" pitchFamily="34" charset="-128"/>
              </a:rPr>
              <a:t>」もタイムラインの左側に移動させます。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一つ目の素材とピッタリくっつくように移動させておきましょう。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30BD498-5EB2-E44F-882D-D62CCAD52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609" y="1160462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8F378BB-A045-D642-BAA7-6EEF7281F8D8}"/>
              </a:ext>
            </a:extLst>
          </p:cNvPr>
          <p:cNvGrpSpPr/>
          <p:nvPr/>
        </p:nvGrpSpPr>
        <p:grpSpPr>
          <a:xfrm>
            <a:off x="879721" y="1450125"/>
            <a:ext cx="5374062" cy="1131079"/>
            <a:chOff x="2375452" y="919958"/>
            <a:chExt cx="3203090" cy="1799599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74346B83-524C-C74B-A186-992111828F5A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621147"/>
              <a:chOff x="2991639" y="705694"/>
              <a:chExt cx="3826279" cy="1621147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0BD44399-0E39-DF40-AD7F-9858ABD0957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598936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5AEC2DA6-745D-3243-A062-9B8A433A597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39FC721-823B-3B4F-BE97-B33FFD742B7C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7995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これで一つ目の映像が終わったら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すぐに二つ目の映像が始まるようになったよ！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B42B6BFD-CF6F-AE45-9080-27EB3089A824}"/>
              </a:ext>
            </a:extLst>
          </p:cNvPr>
          <p:cNvSpPr/>
          <p:nvPr/>
        </p:nvSpPr>
        <p:spPr>
          <a:xfrm>
            <a:off x="3494471" y="3960065"/>
            <a:ext cx="2233504" cy="8277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46E975B6-8A07-AB40-976D-4D84A23F0043}"/>
              </a:ext>
            </a:extLst>
          </p:cNvPr>
          <p:cNvCxnSpPr>
            <a:cxnSpLocks/>
          </p:cNvCxnSpPr>
          <p:nvPr/>
        </p:nvCxnSpPr>
        <p:spPr>
          <a:xfrm>
            <a:off x="3494471" y="3792525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CB7020B-EA0A-8441-AB0F-64D51EEE061D}"/>
              </a:ext>
            </a:extLst>
          </p:cNvPr>
          <p:cNvSpPr txBox="1"/>
          <p:nvPr/>
        </p:nvSpPr>
        <p:spPr>
          <a:xfrm>
            <a:off x="5921013" y="21790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7549B07-CAEE-2D4B-95A2-8165DEAF7D34}"/>
              </a:ext>
            </a:extLst>
          </p:cNvPr>
          <p:cNvSpPr txBox="1"/>
          <p:nvPr/>
        </p:nvSpPr>
        <p:spPr>
          <a:xfrm>
            <a:off x="6858000" y="21790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5CCCECC-B9B1-4E41-91A6-CBD4967063C1}"/>
              </a:ext>
            </a:extLst>
          </p:cNvPr>
          <p:cNvSpPr txBox="1"/>
          <p:nvPr/>
        </p:nvSpPr>
        <p:spPr>
          <a:xfrm>
            <a:off x="5529196" y="81051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830F2B9-289B-1D43-BA01-2F9C2248C7CF}"/>
              </a:ext>
            </a:extLst>
          </p:cNvPr>
          <p:cNvSpPr txBox="1"/>
          <p:nvPr/>
        </p:nvSpPr>
        <p:spPr>
          <a:xfrm>
            <a:off x="923499" y="81051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E684C26-A255-A843-8920-D200FB99F6B4}"/>
              </a:ext>
            </a:extLst>
          </p:cNvPr>
          <p:cNvSpPr txBox="1"/>
          <p:nvPr/>
        </p:nvSpPr>
        <p:spPr>
          <a:xfrm>
            <a:off x="1442340" y="8105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12D8509-4B9A-B343-AD3E-1B466247CD8B}"/>
              </a:ext>
            </a:extLst>
          </p:cNvPr>
          <p:cNvSpPr txBox="1"/>
          <p:nvPr/>
        </p:nvSpPr>
        <p:spPr>
          <a:xfrm>
            <a:off x="2230845" y="150320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A363BF4-5093-1148-A21B-4D88A7C1B811}"/>
              </a:ext>
            </a:extLst>
          </p:cNvPr>
          <p:cNvSpPr txBox="1"/>
          <p:nvPr/>
        </p:nvSpPr>
        <p:spPr>
          <a:xfrm>
            <a:off x="2230845" y="206815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21A3DC8-1677-414F-82F5-0085E7D18398}"/>
              </a:ext>
            </a:extLst>
          </p:cNvPr>
          <p:cNvSpPr txBox="1"/>
          <p:nvPr/>
        </p:nvSpPr>
        <p:spPr>
          <a:xfrm>
            <a:off x="1707286" y="149030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DFC5069-C1C6-B647-9370-487D7EC7EA37}"/>
              </a:ext>
            </a:extLst>
          </p:cNvPr>
          <p:cNvSpPr txBox="1"/>
          <p:nvPr/>
        </p:nvSpPr>
        <p:spPr>
          <a:xfrm>
            <a:off x="1707286" y="205934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ふた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9BF0AB1-00D7-F242-82A7-F575533F620E}"/>
              </a:ext>
            </a:extLst>
          </p:cNvPr>
          <p:cNvSpPr txBox="1"/>
          <p:nvPr/>
        </p:nvSpPr>
        <p:spPr>
          <a:xfrm>
            <a:off x="2632569" y="15032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0672F2E-1FA4-1449-BE1C-18DE4BBD43AD}"/>
              </a:ext>
            </a:extLst>
          </p:cNvPr>
          <p:cNvSpPr txBox="1"/>
          <p:nvPr/>
        </p:nvSpPr>
        <p:spPr>
          <a:xfrm>
            <a:off x="3390223" y="152422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7430F3D-B969-4543-B53A-B9867A9FF460}"/>
              </a:ext>
            </a:extLst>
          </p:cNvPr>
          <p:cNvSpPr txBox="1"/>
          <p:nvPr/>
        </p:nvSpPr>
        <p:spPr>
          <a:xfrm>
            <a:off x="2643069" y="207176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6D14BF0-8093-3F44-B49F-3DC344553DC6}"/>
              </a:ext>
            </a:extLst>
          </p:cNvPr>
          <p:cNvSpPr txBox="1"/>
          <p:nvPr/>
        </p:nvSpPr>
        <p:spPr>
          <a:xfrm>
            <a:off x="3300352" y="206295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0FF41D3-539D-0C4D-929F-65C78AF63145}"/>
              </a:ext>
            </a:extLst>
          </p:cNvPr>
          <p:cNvSpPr txBox="1"/>
          <p:nvPr/>
        </p:nvSpPr>
        <p:spPr>
          <a:xfrm>
            <a:off x="1927859" y="81051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9" name="右矢印 28">
            <a:extLst>
              <a:ext uri="{FF2B5EF4-FFF2-40B4-BE49-F238E27FC236}">
                <a16:creationId xmlns:a16="http://schemas.microsoft.com/office/drawing/2014/main" id="{C73D3DF1-9D2C-3B47-9C6A-50979BCB0647}"/>
              </a:ext>
            </a:extLst>
          </p:cNvPr>
          <p:cNvSpPr/>
          <p:nvPr/>
        </p:nvSpPr>
        <p:spPr>
          <a:xfrm rot="10800000">
            <a:off x="5897646" y="4111868"/>
            <a:ext cx="947080" cy="6759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833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629785E-6BF3-264F-8ADC-35DB48020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4" y="1601367"/>
            <a:ext cx="7943574" cy="4505141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73D21BF2-4111-B843-A314-E1A65483C945}"/>
              </a:ext>
            </a:extLst>
          </p:cNvPr>
          <p:cNvSpPr/>
          <p:nvPr/>
        </p:nvSpPr>
        <p:spPr>
          <a:xfrm>
            <a:off x="2867392" y="3244146"/>
            <a:ext cx="5421844" cy="99533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B4A3D098-B08E-3F4A-9632-1B84FBF9891C}"/>
              </a:ext>
            </a:extLst>
          </p:cNvPr>
          <p:cNvCxnSpPr>
            <a:cxnSpLocks/>
          </p:cNvCxnSpPr>
          <p:nvPr/>
        </p:nvCxnSpPr>
        <p:spPr>
          <a:xfrm>
            <a:off x="2867392" y="3175258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C38B6B1-3ED9-164C-B574-1673A8D2E5E1}"/>
              </a:ext>
            </a:extLst>
          </p:cNvPr>
          <p:cNvGrpSpPr/>
          <p:nvPr/>
        </p:nvGrpSpPr>
        <p:grpSpPr>
          <a:xfrm>
            <a:off x="2256334" y="192540"/>
            <a:ext cx="4783617" cy="1246495"/>
            <a:chOff x="470556" y="227767"/>
            <a:chExt cx="478361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470556" y="227767"/>
              <a:ext cx="478361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street-19627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」も左に移動させて、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動画の最初の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秒だけ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を使います。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3C473B0-49F6-FD4F-8057-5E7813403A9F}"/>
                </a:ext>
              </a:extLst>
            </p:cNvPr>
            <p:cNvSpPr txBox="1"/>
            <p:nvPr/>
          </p:nvSpPr>
          <p:spPr>
            <a:xfrm>
              <a:off x="2942458" y="33226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DBCD73B-DFD2-3346-93BE-D46378BC6CCC}"/>
                </a:ext>
              </a:extLst>
            </p:cNvPr>
            <p:cNvSpPr txBox="1"/>
            <p:nvPr/>
          </p:nvSpPr>
          <p:spPr>
            <a:xfrm>
              <a:off x="3586088" y="33226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EEE150B-9244-0341-9ED8-101950E5CF49}"/>
                </a:ext>
              </a:extLst>
            </p:cNvPr>
            <p:cNvSpPr txBox="1"/>
            <p:nvPr/>
          </p:nvSpPr>
          <p:spPr>
            <a:xfrm>
              <a:off x="2048737" y="92920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B0AFD0B-E9A6-AD40-B348-1C09EB01DE81}"/>
                </a:ext>
              </a:extLst>
            </p:cNvPr>
            <p:cNvSpPr txBox="1"/>
            <p:nvPr/>
          </p:nvSpPr>
          <p:spPr>
            <a:xfrm>
              <a:off x="489714" y="92920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A43BE09-F14A-ED47-93AF-2BFE919CEC88}"/>
                </a:ext>
              </a:extLst>
            </p:cNvPr>
            <p:cNvSpPr txBox="1"/>
            <p:nvPr/>
          </p:nvSpPr>
          <p:spPr>
            <a:xfrm>
              <a:off x="1195667" y="92920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さいしょ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9B266237-19BC-9E47-8F60-A1AF21A1C3BB}"/>
                </a:ext>
              </a:extLst>
            </p:cNvPr>
            <p:cNvSpPr txBox="1"/>
            <p:nvPr/>
          </p:nvSpPr>
          <p:spPr>
            <a:xfrm>
              <a:off x="3135081" y="92920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B5FDA41-798B-CD47-BC46-E781CB242636}"/>
              </a:ext>
            </a:extLst>
          </p:cNvPr>
          <p:cNvGrpSpPr/>
          <p:nvPr/>
        </p:nvGrpSpPr>
        <p:grpSpPr>
          <a:xfrm>
            <a:off x="5206963" y="2610516"/>
            <a:ext cx="1118962" cy="564742"/>
            <a:chOff x="6270202" y="2729786"/>
            <a:chExt cx="1118962" cy="564742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1E0F81C9-0A5D-3746-9585-85FD1C717A30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6B82CF25-1869-514C-9293-F5AD0860D73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EA7C2169-32F9-4840-8776-AB9DDB0A824C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6A8AE8B9-7F6C-9A4F-A81B-A4FCF344BCB0}"/>
                </a:ext>
              </a:extLst>
            </p:cNvPr>
            <p:cNvSpPr txBox="1"/>
            <p:nvPr/>
          </p:nvSpPr>
          <p:spPr>
            <a:xfrm>
              <a:off x="6435105" y="2856672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B162D60-F883-F547-BC5A-FBBBBBC97119}"/>
                </a:ext>
              </a:extLst>
            </p:cNvPr>
            <p:cNvSpPr txBox="1"/>
            <p:nvPr/>
          </p:nvSpPr>
          <p:spPr>
            <a:xfrm>
              <a:off x="6403646" y="27356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767980B5-AAF0-A648-B2C6-DD81C1766230}"/>
              </a:ext>
            </a:extLst>
          </p:cNvPr>
          <p:cNvGrpSpPr/>
          <p:nvPr/>
        </p:nvGrpSpPr>
        <p:grpSpPr>
          <a:xfrm>
            <a:off x="3011992" y="5253177"/>
            <a:ext cx="1798547" cy="1123256"/>
            <a:chOff x="1577632" y="4600511"/>
            <a:chExt cx="10170684" cy="2122526"/>
          </a:xfrm>
        </p:grpSpPr>
        <p:sp>
          <p:nvSpPr>
            <p:cNvPr id="28" name="吹き出し: 角を丸めた四角形 60">
              <a:extLst>
                <a:ext uri="{FF2B5EF4-FFF2-40B4-BE49-F238E27FC236}">
                  <a16:creationId xmlns:a16="http://schemas.microsoft.com/office/drawing/2014/main" id="{898F52DE-A0C2-DF4F-943D-AB043879CDA9}"/>
                </a:ext>
              </a:extLst>
            </p:cNvPr>
            <p:cNvSpPr/>
            <p:nvPr/>
          </p:nvSpPr>
          <p:spPr>
            <a:xfrm>
              <a:off x="1577632" y="4643615"/>
              <a:ext cx="10170682" cy="207942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3CD8BD8-DC16-3846-A990-3AC86B0C736B}"/>
                </a:ext>
              </a:extLst>
            </p:cNvPr>
            <p:cNvSpPr txBox="1"/>
            <p:nvPr/>
          </p:nvSpPr>
          <p:spPr>
            <a:xfrm>
              <a:off x="1577632" y="4600511"/>
              <a:ext cx="10170684" cy="1919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右側のデータは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削除しよう。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0" name="図 29">
            <a:extLst>
              <a:ext uri="{FF2B5EF4-FFF2-40B4-BE49-F238E27FC236}">
                <a16:creationId xmlns:a16="http://schemas.microsoft.com/office/drawing/2014/main" id="{062999FC-6870-1645-90E5-EC16F7C98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215" y="4599585"/>
            <a:ext cx="1090465" cy="1847439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67132C0-3347-BC4E-82D2-A58B71110427}"/>
              </a:ext>
            </a:extLst>
          </p:cNvPr>
          <p:cNvSpPr txBox="1"/>
          <p:nvPr/>
        </p:nvSpPr>
        <p:spPr>
          <a:xfrm>
            <a:off x="3061380" y="528732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みぎがわ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C472809-7256-D24F-B811-5D2E458ED16B}"/>
              </a:ext>
            </a:extLst>
          </p:cNvPr>
          <p:cNvSpPr txBox="1"/>
          <p:nvPr/>
        </p:nvSpPr>
        <p:spPr>
          <a:xfrm>
            <a:off x="3029533" y="579816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101239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54C7EC4-E378-D04B-B13A-A09E13F7C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631" y="441464"/>
            <a:ext cx="1342120" cy="101871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D078820-4B2B-474B-AAC2-AD89DD9FA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96" y="2097157"/>
            <a:ext cx="7940654" cy="3654876"/>
          </a:xfrm>
          <a:prstGeom prst="rect">
            <a:avLst/>
          </a:prstGeom>
        </p:spPr>
      </p:pic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D20EED4C-63DC-FA47-859A-5AB620E0AAAA}"/>
              </a:ext>
            </a:extLst>
          </p:cNvPr>
          <p:cNvSpPr/>
          <p:nvPr/>
        </p:nvSpPr>
        <p:spPr>
          <a:xfrm>
            <a:off x="5056827" y="3661891"/>
            <a:ext cx="2099347" cy="8277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55BB68C9-DD50-214D-94CC-D4FE82599AFC}"/>
              </a:ext>
            </a:extLst>
          </p:cNvPr>
          <p:cNvCxnSpPr>
            <a:cxnSpLocks/>
          </p:cNvCxnSpPr>
          <p:nvPr/>
        </p:nvCxnSpPr>
        <p:spPr>
          <a:xfrm>
            <a:off x="5056827" y="3494351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右矢印 17">
            <a:extLst>
              <a:ext uri="{FF2B5EF4-FFF2-40B4-BE49-F238E27FC236}">
                <a16:creationId xmlns:a16="http://schemas.microsoft.com/office/drawing/2014/main" id="{059308A3-394A-A847-B909-E2623819E4ED}"/>
              </a:ext>
            </a:extLst>
          </p:cNvPr>
          <p:cNvSpPr/>
          <p:nvPr/>
        </p:nvSpPr>
        <p:spPr>
          <a:xfrm rot="10800000">
            <a:off x="7328322" y="3737792"/>
            <a:ext cx="947080" cy="6759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D4C57AE-DECF-FE4B-A9DF-1312F66BC7BE}"/>
              </a:ext>
            </a:extLst>
          </p:cNvPr>
          <p:cNvGrpSpPr/>
          <p:nvPr/>
        </p:nvGrpSpPr>
        <p:grpSpPr>
          <a:xfrm>
            <a:off x="2589733" y="441464"/>
            <a:ext cx="4934189" cy="1112180"/>
            <a:chOff x="2589733" y="441464"/>
            <a:chExt cx="4934189" cy="1112180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69F49BF7-6958-6246-877B-C252094267D1}"/>
                </a:ext>
              </a:extLst>
            </p:cNvPr>
            <p:cNvGrpSpPr/>
            <p:nvPr/>
          </p:nvGrpSpPr>
          <p:grpSpPr>
            <a:xfrm>
              <a:off x="2589734" y="441464"/>
              <a:ext cx="4934188" cy="1112180"/>
              <a:chOff x="1577632" y="4600511"/>
              <a:chExt cx="10170684" cy="2516910"/>
            </a:xfrm>
          </p:grpSpPr>
          <p:sp>
            <p:nvSpPr>
              <p:cNvPr id="14" name="吹き出し: 角を丸めた四角形 60">
                <a:extLst>
                  <a:ext uri="{FF2B5EF4-FFF2-40B4-BE49-F238E27FC236}">
                    <a16:creationId xmlns:a16="http://schemas.microsoft.com/office/drawing/2014/main" id="{34620EF5-084C-8743-AD38-350CA7AA7BC3}"/>
                  </a:ext>
                </a:extLst>
              </p:cNvPr>
              <p:cNvSpPr/>
              <p:nvPr/>
            </p:nvSpPr>
            <p:spPr>
              <a:xfrm>
                <a:off x="1577632" y="4643617"/>
                <a:ext cx="10170682" cy="2473804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CEC432E5-78DD-0143-B8A8-5630B29DC815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2298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この素材もカットが完了したら、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二つ目の素材とピッタリくっつくように繋げます。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A83429E-9877-B247-9664-E640A438D976}"/>
                </a:ext>
              </a:extLst>
            </p:cNvPr>
            <p:cNvSpPr txBox="1"/>
            <p:nvPr/>
          </p:nvSpPr>
          <p:spPr>
            <a:xfrm>
              <a:off x="2589733" y="98893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ふた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289216A-B79F-C24C-B927-57AE1852C554}"/>
                </a:ext>
              </a:extLst>
            </p:cNvPr>
            <p:cNvSpPr txBox="1"/>
            <p:nvPr/>
          </p:nvSpPr>
          <p:spPr>
            <a:xfrm>
              <a:off x="4380479" y="509073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かんりょう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BD5F32A-6EDF-1546-9A10-2F14F7C571DC}"/>
                </a:ext>
              </a:extLst>
            </p:cNvPr>
            <p:cNvSpPr txBox="1"/>
            <p:nvPr/>
          </p:nvSpPr>
          <p:spPr>
            <a:xfrm>
              <a:off x="3024985" y="98893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3392BD5-950F-DD47-8B7B-09BB40283ACD}"/>
                </a:ext>
              </a:extLst>
            </p:cNvPr>
            <p:cNvSpPr txBox="1"/>
            <p:nvPr/>
          </p:nvSpPr>
          <p:spPr>
            <a:xfrm>
              <a:off x="3364180" y="98893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DFBFAF2-625A-0A4B-8039-CA79EFC8ED97}"/>
                </a:ext>
              </a:extLst>
            </p:cNvPr>
            <p:cNvSpPr txBox="1"/>
            <p:nvPr/>
          </p:nvSpPr>
          <p:spPr>
            <a:xfrm>
              <a:off x="6237671" y="98893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つな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1981D11-D2E3-2640-93D8-EBC64F4AD9D6}"/>
                </a:ext>
              </a:extLst>
            </p:cNvPr>
            <p:cNvSpPr txBox="1"/>
            <p:nvPr/>
          </p:nvSpPr>
          <p:spPr>
            <a:xfrm>
              <a:off x="2959230" y="50907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9295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62233642-C32E-0242-A989-C8C6F384B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552" y="2278378"/>
            <a:ext cx="6670031" cy="419982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304417" y="0"/>
            <a:ext cx="6782241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ここまで素材の準備が完了したら次に「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Eye-79545</a:t>
            </a:r>
            <a:r>
              <a:rPr kumimoji="1" lang="ja-JP" altLang="en-US" sz="2000">
                <a:latin typeface="Meiryo" panose="020B0604030504040204" pitchFamily="34" charset="-128"/>
              </a:rPr>
              <a:t>」を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カットした素材の上の段に配置します。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06E20B6-B1DA-BF4C-9646-F25DF4286C8E}"/>
              </a:ext>
            </a:extLst>
          </p:cNvPr>
          <p:cNvGrpSpPr/>
          <p:nvPr/>
        </p:nvGrpSpPr>
        <p:grpSpPr>
          <a:xfrm>
            <a:off x="2529747" y="1413852"/>
            <a:ext cx="2492257" cy="1123256"/>
            <a:chOff x="1577632" y="4600511"/>
            <a:chExt cx="10170684" cy="2122526"/>
          </a:xfrm>
        </p:grpSpPr>
        <p:sp>
          <p:nvSpPr>
            <p:cNvPr id="7" name="吹き出し: 角を丸めた四角形 60">
              <a:extLst>
                <a:ext uri="{FF2B5EF4-FFF2-40B4-BE49-F238E27FC236}">
                  <a16:creationId xmlns:a16="http://schemas.microsoft.com/office/drawing/2014/main" id="{B1EC40DB-85D3-6F48-8F8A-2058167197C7}"/>
                </a:ext>
              </a:extLst>
            </p:cNvPr>
            <p:cNvSpPr/>
            <p:nvPr/>
          </p:nvSpPr>
          <p:spPr>
            <a:xfrm>
              <a:off x="1577632" y="4643615"/>
              <a:ext cx="10170682" cy="207942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719BA2E-6F14-FA48-ACC6-2150D7931A63}"/>
                </a:ext>
              </a:extLst>
            </p:cNvPr>
            <p:cNvSpPr txBox="1"/>
            <p:nvPr/>
          </p:nvSpPr>
          <p:spPr>
            <a:xfrm>
              <a:off x="1577632" y="4600511"/>
              <a:ext cx="10170684" cy="1919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0</a:t>
              </a: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秒から始まるように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1</a:t>
              </a: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番左にくっつけよう！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A7EC97A8-7D9C-1B4D-9A8C-A2EE5471E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417" y="1051761"/>
            <a:ext cx="1090465" cy="184743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9C48CBB-C2DB-EC40-A63C-4D1CE43A7553}"/>
              </a:ext>
            </a:extLst>
          </p:cNvPr>
          <p:cNvSpPr txBox="1"/>
          <p:nvPr/>
        </p:nvSpPr>
        <p:spPr>
          <a:xfrm>
            <a:off x="2394882" y="6912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A905E0-22ED-C747-8B56-E3CFA294CB70}"/>
              </a:ext>
            </a:extLst>
          </p:cNvPr>
          <p:cNvSpPr txBox="1"/>
          <p:nvPr/>
        </p:nvSpPr>
        <p:spPr>
          <a:xfrm>
            <a:off x="3826247" y="69120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02CE44E-511F-BF43-BE79-D257BF06231D}"/>
              </a:ext>
            </a:extLst>
          </p:cNvPr>
          <p:cNvSpPr txBox="1"/>
          <p:nvPr/>
        </p:nvSpPr>
        <p:spPr>
          <a:xfrm>
            <a:off x="3078248" y="6912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じゅんび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DC5DBD0-4231-D540-BEEB-96864C280180}"/>
              </a:ext>
            </a:extLst>
          </p:cNvPr>
          <p:cNvSpPr txBox="1"/>
          <p:nvPr/>
        </p:nvSpPr>
        <p:spPr>
          <a:xfrm>
            <a:off x="5108560" y="6911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83EE488-CBCA-8B40-901E-C322C3889F86}"/>
              </a:ext>
            </a:extLst>
          </p:cNvPr>
          <p:cNvSpPr txBox="1"/>
          <p:nvPr/>
        </p:nvSpPr>
        <p:spPr>
          <a:xfrm>
            <a:off x="2679575" y="68174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86CED41-5176-DC4D-A7C3-5758A785911D}"/>
              </a:ext>
            </a:extLst>
          </p:cNvPr>
          <p:cNvSpPr txBox="1"/>
          <p:nvPr/>
        </p:nvSpPr>
        <p:spPr>
          <a:xfrm>
            <a:off x="3334729" y="68624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うえ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A0C8AF7-768A-4B48-B3BC-790C8902DEE0}"/>
              </a:ext>
            </a:extLst>
          </p:cNvPr>
          <p:cNvSpPr txBox="1"/>
          <p:nvPr/>
        </p:nvSpPr>
        <p:spPr>
          <a:xfrm>
            <a:off x="3851385" y="68173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270C9FB-68EB-0B4A-A706-B756DCF23C1C}"/>
              </a:ext>
            </a:extLst>
          </p:cNvPr>
          <p:cNvSpPr txBox="1"/>
          <p:nvPr/>
        </p:nvSpPr>
        <p:spPr>
          <a:xfrm>
            <a:off x="4410325" y="67450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はいち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F6173F7-8167-1A41-866E-81F8DDAAE14A}"/>
              </a:ext>
            </a:extLst>
          </p:cNvPr>
          <p:cNvSpPr txBox="1"/>
          <p:nvPr/>
        </p:nvSpPr>
        <p:spPr>
          <a:xfrm>
            <a:off x="2637102" y="147342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9411901-91CD-3240-ADAA-8688DD2040FC}"/>
              </a:ext>
            </a:extLst>
          </p:cNvPr>
          <p:cNvSpPr txBox="1"/>
          <p:nvPr/>
        </p:nvSpPr>
        <p:spPr>
          <a:xfrm>
            <a:off x="3241069" y="146585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0F690B0-CEB1-7A49-8EB7-E337696BD260}"/>
              </a:ext>
            </a:extLst>
          </p:cNvPr>
          <p:cNvSpPr txBox="1"/>
          <p:nvPr/>
        </p:nvSpPr>
        <p:spPr>
          <a:xfrm>
            <a:off x="2679575" y="193974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ばんひだり</a:t>
            </a:r>
          </a:p>
        </p:txBody>
      </p:sp>
      <p:sp>
        <p:nvSpPr>
          <p:cNvPr id="22" name="四角形: 角を丸くする 71">
            <a:extLst>
              <a:ext uri="{FF2B5EF4-FFF2-40B4-BE49-F238E27FC236}">
                <a16:creationId xmlns:a16="http://schemas.microsoft.com/office/drawing/2014/main" id="{73AD60C1-1FB4-4847-B50F-C4AC99FC1B7E}"/>
              </a:ext>
            </a:extLst>
          </p:cNvPr>
          <p:cNvSpPr/>
          <p:nvPr/>
        </p:nvSpPr>
        <p:spPr>
          <a:xfrm>
            <a:off x="3078248" y="2751530"/>
            <a:ext cx="697628" cy="5425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4983358D-17B2-BE4F-A833-018EB5C3E5FD}"/>
              </a:ext>
            </a:extLst>
          </p:cNvPr>
          <p:cNvSpPr/>
          <p:nvPr/>
        </p:nvSpPr>
        <p:spPr>
          <a:xfrm>
            <a:off x="1500835" y="4941452"/>
            <a:ext cx="4701182" cy="5425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C9EDDCC9-638A-9549-A05E-12EAE9907EFD}"/>
              </a:ext>
            </a:extLst>
          </p:cNvPr>
          <p:cNvCxnSpPr>
            <a:cxnSpLocks/>
          </p:cNvCxnSpPr>
          <p:nvPr/>
        </p:nvCxnSpPr>
        <p:spPr>
          <a:xfrm flipH="1">
            <a:off x="2727883" y="3300645"/>
            <a:ext cx="678166" cy="167022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5568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89341" y="322927"/>
            <a:ext cx="5499839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Eye-79545</a:t>
            </a:r>
            <a:r>
              <a:rPr kumimoji="1" lang="ja-JP" altLang="en-US" sz="2000">
                <a:latin typeface="Meiryo" panose="020B0604030504040204" pitchFamily="34" charset="-128"/>
              </a:rPr>
              <a:t>」を下の素材の長さに合わせて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カットします。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22F67B5-77A7-4840-BEFF-358CD274A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24" y="2067803"/>
            <a:ext cx="4114800" cy="272239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7BE3BB9-6F34-B745-881E-D0605C99A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156" y="2067803"/>
            <a:ext cx="4631120" cy="2722394"/>
          </a:xfrm>
          <a:prstGeom prst="rect">
            <a:avLst/>
          </a:prstGeom>
        </p:spPr>
      </p:pic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C70186F0-65BD-0D47-9283-35722B272598}"/>
              </a:ext>
            </a:extLst>
          </p:cNvPr>
          <p:cNvSpPr/>
          <p:nvPr/>
        </p:nvSpPr>
        <p:spPr>
          <a:xfrm>
            <a:off x="2691314" y="2601202"/>
            <a:ext cx="1483121" cy="8277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8D5FB375-83E9-6F46-8CF4-2A2FEF219F8A}"/>
              </a:ext>
            </a:extLst>
          </p:cNvPr>
          <p:cNvCxnSpPr>
            <a:cxnSpLocks/>
          </p:cNvCxnSpPr>
          <p:nvPr/>
        </p:nvCxnSpPr>
        <p:spPr>
          <a:xfrm>
            <a:off x="2691314" y="2433662"/>
            <a:ext cx="0" cy="14922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F2772821-9BFD-0D42-B0BD-AC0C347807B5}"/>
              </a:ext>
            </a:extLst>
          </p:cNvPr>
          <p:cNvSpPr/>
          <p:nvPr/>
        </p:nvSpPr>
        <p:spPr>
          <a:xfrm>
            <a:off x="8201717" y="2762803"/>
            <a:ext cx="812560" cy="527050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2DBC7FF8-532D-BF4F-86AA-851E4F6AE6FA}"/>
              </a:ext>
            </a:extLst>
          </p:cNvPr>
          <p:cNvCxnSpPr>
            <a:cxnSpLocks/>
          </p:cNvCxnSpPr>
          <p:nvPr/>
        </p:nvCxnSpPr>
        <p:spPr>
          <a:xfrm>
            <a:off x="8201717" y="2601202"/>
            <a:ext cx="0" cy="13247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右矢印 15">
            <a:extLst>
              <a:ext uri="{FF2B5EF4-FFF2-40B4-BE49-F238E27FC236}">
                <a16:creationId xmlns:a16="http://schemas.microsoft.com/office/drawing/2014/main" id="{AA9F332E-15C6-8C4A-86F8-D2044A59F266}"/>
              </a:ext>
            </a:extLst>
          </p:cNvPr>
          <p:cNvSpPr/>
          <p:nvPr/>
        </p:nvSpPr>
        <p:spPr>
          <a:xfrm>
            <a:off x="4015507" y="3304528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5C49E73-A040-4D42-B0C6-E7FAE675CFEA}"/>
              </a:ext>
            </a:extLst>
          </p:cNvPr>
          <p:cNvSpPr txBox="1"/>
          <p:nvPr/>
        </p:nvSpPr>
        <p:spPr>
          <a:xfrm>
            <a:off x="4492485" y="41943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E60B61F-2BB6-F64E-B6BE-11A5E7908000}"/>
              </a:ext>
            </a:extLst>
          </p:cNvPr>
          <p:cNvSpPr txBox="1"/>
          <p:nvPr/>
        </p:nvSpPr>
        <p:spPr>
          <a:xfrm>
            <a:off x="3902867" y="41943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0C681F1-C145-224B-B6ED-6D709620BEB9}"/>
              </a:ext>
            </a:extLst>
          </p:cNvPr>
          <p:cNvSpPr txBox="1"/>
          <p:nvPr/>
        </p:nvSpPr>
        <p:spPr>
          <a:xfrm>
            <a:off x="5185654" y="41943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なが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9261320-D68E-C04A-B142-C053E43F13EC}"/>
              </a:ext>
            </a:extLst>
          </p:cNvPr>
          <p:cNvSpPr txBox="1"/>
          <p:nvPr/>
        </p:nvSpPr>
        <p:spPr>
          <a:xfrm>
            <a:off x="6013276" y="41943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DD8B5C9A-F503-E044-9A6E-447D94C81797}"/>
              </a:ext>
            </a:extLst>
          </p:cNvPr>
          <p:cNvGrpSpPr/>
          <p:nvPr/>
        </p:nvGrpSpPr>
        <p:grpSpPr>
          <a:xfrm>
            <a:off x="2629621" y="3761800"/>
            <a:ext cx="1942379" cy="802246"/>
            <a:chOff x="6270202" y="2722798"/>
            <a:chExt cx="1179885" cy="802246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85BDEC6C-1605-B040-8F09-516462C2ED4F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030A2437-2BF4-5F44-9724-4F32CB2A73BC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9656"/>
                  <a:gd name="adj2" fmla="val -9841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783618FC-1FBD-194E-9D4F-A280E47EFAA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06DF49C-DA32-9140-9D02-388EEB445F6C}"/>
                </a:ext>
              </a:extLst>
            </p:cNvPr>
            <p:cNvSpPr txBox="1"/>
            <p:nvPr/>
          </p:nvSpPr>
          <p:spPr>
            <a:xfrm>
              <a:off x="6270202" y="2878713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カット</a:t>
              </a:r>
              <a:r>
                <a:rPr kumimoji="1" lang="en-US" altLang="ja-JP" sz="1800" dirty="0">
                  <a:latin typeface="Meiryo" panose="020B0604030504040204" pitchFamily="34" charset="-128"/>
                  <a:ea typeface="Meiryo" panose="020B0604030504040204" pitchFamily="34" charset="-128"/>
                </a:rPr>
                <a:t>&amp;</a:t>
              </a:r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C08400C-7E81-4141-8C8B-F94A4348C8C9}"/>
                </a:ext>
              </a:extLst>
            </p:cNvPr>
            <p:cNvSpPr txBox="1"/>
            <p:nvPr/>
          </p:nvSpPr>
          <p:spPr>
            <a:xfrm>
              <a:off x="6752460" y="272279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9628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ADDF3D43-A452-C242-8AE6-73E5EA571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582" y="2264321"/>
            <a:ext cx="6596836" cy="447699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D2EE76C-CB75-1948-B3F7-B216A3DC5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6879" y="1647271"/>
            <a:ext cx="1062095" cy="1692565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F43B2ED5-79C5-024D-81AE-17E9D8F30DDD}"/>
              </a:ext>
            </a:extLst>
          </p:cNvPr>
          <p:cNvSpPr/>
          <p:nvPr/>
        </p:nvSpPr>
        <p:spPr>
          <a:xfrm>
            <a:off x="1273583" y="2312585"/>
            <a:ext cx="580022" cy="2667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3EA95E14-A40D-CC4E-A473-E3CB7269EDA3}"/>
              </a:ext>
            </a:extLst>
          </p:cNvPr>
          <p:cNvSpPr/>
          <p:nvPr/>
        </p:nvSpPr>
        <p:spPr>
          <a:xfrm>
            <a:off x="1921478" y="5697619"/>
            <a:ext cx="4538957" cy="49445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B42E403-8F8F-AF42-B815-BFC24A02F66B}"/>
              </a:ext>
            </a:extLst>
          </p:cNvPr>
          <p:cNvGrpSpPr/>
          <p:nvPr/>
        </p:nvGrpSpPr>
        <p:grpSpPr>
          <a:xfrm>
            <a:off x="4380293" y="4880991"/>
            <a:ext cx="1960873" cy="545432"/>
            <a:chOff x="6270202" y="2729786"/>
            <a:chExt cx="2116438" cy="54543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18AB7D0F-B8A9-704A-8DDB-331F742C74E6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5EC88F93-8E97-9D43-A133-34C4C49D19FF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04C5987E-34CB-7948-9C40-942F58DD0791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640A0F8C-EA55-1F47-A8A6-821E2A0DA263}"/>
                </a:ext>
              </a:extLst>
            </p:cNvPr>
            <p:cNvSpPr txBox="1"/>
            <p:nvPr/>
          </p:nvSpPr>
          <p:spPr>
            <a:xfrm>
              <a:off x="6339433" y="2860139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lang="ja-JP" altLang="en-US"/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A0B7F3C-D2B0-1242-966C-0BBB67E5CE55}"/>
              </a:ext>
            </a:extLst>
          </p:cNvPr>
          <p:cNvGrpSpPr/>
          <p:nvPr/>
        </p:nvGrpSpPr>
        <p:grpSpPr>
          <a:xfrm>
            <a:off x="2084771" y="185082"/>
            <a:ext cx="4473917" cy="1246495"/>
            <a:chOff x="1358788" y="390635"/>
            <a:chExt cx="447391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58788" y="390635"/>
              <a:ext cx="447391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タイムライン上の「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Eye-79545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ダブルクリックします。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96A60DF3-88EC-F146-80A6-F1B9DB784D7E}"/>
                </a:ext>
              </a:extLst>
            </p:cNvPr>
            <p:cNvSpPr txBox="1"/>
            <p:nvPr/>
          </p:nvSpPr>
          <p:spPr>
            <a:xfrm>
              <a:off x="2879137" y="41970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じょう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129557A-B107-5046-A910-93F610BB7748}"/>
              </a:ext>
            </a:extLst>
          </p:cNvPr>
          <p:cNvGrpSpPr/>
          <p:nvPr/>
        </p:nvGrpSpPr>
        <p:grpSpPr>
          <a:xfrm>
            <a:off x="4265625" y="1598077"/>
            <a:ext cx="3401253" cy="1131079"/>
            <a:chOff x="1755720" y="1065862"/>
            <a:chExt cx="3401253" cy="1131079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9BD7C5A6-7CEE-6B41-80CB-3E116C35073F}"/>
                </a:ext>
              </a:extLst>
            </p:cNvPr>
            <p:cNvGrpSpPr/>
            <p:nvPr/>
          </p:nvGrpSpPr>
          <p:grpSpPr>
            <a:xfrm>
              <a:off x="1755720" y="1065862"/>
              <a:ext cx="3401253" cy="1131079"/>
              <a:chOff x="2375452" y="919958"/>
              <a:chExt cx="3203090" cy="1749388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445655C4-94F5-C54B-BA1A-4659683E69A9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621147"/>
                <a:chOff x="2991639" y="705694"/>
                <a:chExt cx="3826279" cy="1621147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328E4EA2-060F-0A45-AD75-93F92AFE1EE5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598936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F889473E-D9A5-C244-AF9B-452A8F5F5060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B27C861-BE4A-DE4A-9881-230C0EE18004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749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ビデオ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」という項目が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表示されたね。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82050976-7764-6E4E-8AEF-4BC2E2935CC8}"/>
                </a:ext>
              </a:extLst>
            </p:cNvPr>
            <p:cNvSpPr txBox="1"/>
            <p:nvPr/>
          </p:nvSpPr>
          <p:spPr>
            <a:xfrm>
              <a:off x="3749810" y="112155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こうもく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7661F25-C1CA-4946-B43B-CFBFDF70F78F}"/>
                </a:ext>
              </a:extLst>
            </p:cNvPr>
            <p:cNvSpPr txBox="1"/>
            <p:nvPr/>
          </p:nvSpPr>
          <p:spPr>
            <a:xfrm>
              <a:off x="1876559" y="168032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9224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A71AD6D-186D-E948-A290-6367C0678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162" y="2099454"/>
            <a:ext cx="5298283" cy="4640574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08FC8243-3477-C445-8B6B-4680ED526C26}"/>
              </a:ext>
            </a:extLst>
          </p:cNvPr>
          <p:cNvSpPr/>
          <p:nvPr/>
        </p:nvSpPr>
        <p:spPr>
          <a:xfrm>
            <a:off x="2093404" y="3955851"/>
            <a:ext cx="596348" cy="2438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38B282CA-0529-3D4A-B16C-ABE3C150BD0D}"/>
              </a:ext>
            </a:extLst>
          </p:cNvPr>
          <p:cNvSpPr/>
          <p:nvPr/>
        </p:nvSpPr>
        <p:spPr>
          <a:xfrm>
            <a:off x="2689752" y="4910425"/>
            <a:ext cx="3098099" cy="2438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FF959AA4-6439-0748-9CBD-65012279E6E7}"/>
              </a:ext>
            </a:extLst>
          </p:cNvPr>
          <p:cNvSpPr/>
          <p:nvPr/>
        </p:nvSpPr>
        <p:spPr>
          <a:xfrm>
            <a:off x="1425162" y="2099454"/>
            <a:ext cx="596348" cy="2438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427E65F-8AD8-BC42-B665-D2810946C114}"/>
              </a:ext>
            </a:extLst>
          </p:cNvPr>
          <p:cNvGrpSpPr/>
          <p:nvPr/>
        </p:nvGrpSpPr>
        <p:grpSpPr>
          <a:xfrm>
            <a:off x="1617204" y="207184"/>
            <a:ext cx="5570756" cy="1862048"/>
            <a:chOff x="702804" y="350555"/>
            <a:chExt cx="5570756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702804" y="350555"/>
              <a:ext cx="5570756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「ビデオ」の「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描画モード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」をクリックすると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項目が表示されます。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その中から「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スクリーン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92DB343-CD70-1444-8C04-1400758E44D8}"/>
                </a:ext>
              </a:extLst>
            </p:cNvPr>
            <p:cNvSpPr txBox="1"/>
            <p:nvPr/>
          </p:nvSpPr>
          <p:spPr>
            <a:xfrm>
              <a:off x="727535" y="103007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こうもく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B1DE63F-082F-0648-A22A-10CDE7BE8012}"/>
                </a:ext>
              </a:extLst>
            </p:cNvPr>
            <p:cNvSpPr txBox="1"/>
            <p:nvPr/>
          </p:nvSpPr>
          <p:spPr>
            <a:xfrm>
              <a:off x="1449893" y="103007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9FE6C16-E5A4-C24A-B516-76C80913805A}"/>
                </a:ext>
              </a:extLst>
            </p:cNvPr>
            <p:cNvSpPr txBox="1"/>
            <p:nvPr/>
          </p:nvSpPr>
          <p:spPr>
            <a:xfrm>
              <a:off x="2500016" y="43497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びょうが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536F862-57B2-A542-A860-18B2E0D3CA11}"/>
                </a:ext>
              </a:extLst>
            </p:cNvPr>
            <p:cNvSpPr txBox="1"/>
            <p:nvPr/>
          </p:nvSpPr>
          <p:spPr>
            <a:xfrm>
              <a:off x="1204589" y="165753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E594B90-2A97-8D4A-9F4C-7E9A477C474F}"/>
              </a:ext>
            </a:extLst>
          </p:cNvPr>
          <p:cNvGrpSpPr/>
          <p:nvPr/>
        </p:nvGrpSpPr>
        <p:grpSpPr>
          <a:xfrm>
            <a:off x="3954342" y="3988434"/>
            <a:ext cx="1235316" cy="545432"/>
            <a:chOff x="6270202" y="2729786"/>
            <a:chExt cx="2116438" cy="545432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5054C3F1-E6CF-6647-9279-E22F8713EFB1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17" name="吹き出し: 角を丸めた四角形 19">
                <a:extLst>
                  <a:ext uri="{FF2B5EF4-FFF2-40B4-BE49-F238E27FC236}">
                    <a16:creationId xmlns:a16="http://schemas.microsoft.com/office/drawing/2014/main" id="{EBD2DEEE-9CED-EC43-BBFB-07074288E57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34697"/>
                  <a:gd name="adj2" fmla="val 7298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0FFAE8A8-0822-8840-A792-5318B3C14952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34BCFDC-0E1B-ED41-AABA-407F2D7C21E9}"/>
                </a:ext>
              </a:extLst>
            </p:cNvPr>
            <p:cNvSpPr txBox="1"/>
            <p:nvPr/>
          </p:nvSpPr>
          <p:spPr>
            <a:xfrm>
              <a:off x="6339432" y="2883674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973206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D9390E0A-4B53-6246-A860-968D859A0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13" y="2590714"/>
            <a:ext cx="7394713" cy="396422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796108" y="262692"/>
            <a:ext cx="516679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選択できたら、「</a:t>
            </a:r>
            <a:r>
              <a:rPr kumimoji="1" lang="en-US" altLang="ja-JP" sz="2000" b="1" dirty="0">
                <a:latin typeface="Meiryo" panose="020B0604030504040204" pitchFamily="34" charset="-128"/>
              </a:rPr>
              <a:t>OK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4C0DEBC-5552-D040-B8EE-88BBE619D30D}"/>
              </a:ext>
            </a:extLst>
          </p:cNvPr>
          <p:cNvGrpSpPr/>
          <p:nvPr/>
        </p:nvGrpSpPr>
        <p:grpSpPr>
          <a:xfrm>
            <a:off x="3509875" y="1322930"/>
            <a:ext cx="3099647" cy="1123256"/>
            <a:chOff x="1577632" y="4600511"/>
            <a:chExt cx="10170684" cy="2122526"/>
          </a:xfrm>
        </p:grpSpPr>
        <p:sp>
          <p:nvSpPr>
            <p:cNvPr id="7" name="吹き出し: 角を丸めた四角形 60">
              <a:extLst>
                <a:ext uri="{FF2B5EF4-FFF2-40B4-BE49-F238E27FC236}">
                  <a16:creationId xmlns:a16="http://schemas.microsoft.com/office/drawing/2014/main" id="{846EB094-E2B0-D944-8316-BB123CDD9AD0}"/>
                </a:ext>
              </a:extLst>
            </p:cNvPr>
            <p:cNvSpPr/>
            <p:nvPr/>
          </p:nvSpPr>
          <p:spPr>
            <a:xfrm>
              <a:off x="1577632" y="4643615"/>
              <a:ext cx="10170682" cy="207942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250F197-8948-D14E-B9B4-024ADF968716}"/>
                </a:ext>
              </a:extLst>
            </p:cNvPr>
            <p:cNvSpPr txBox="1"/>
            <p:nvPr/>
          </p:nvSpPr>
          <p:spPr>
            <a:xfrm>
              <a:off x="1577632" y="4600511"/>
              <a:ext cx="10170684" cy="1919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下の映像に綺麗に重ねることができたね！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4D8A4557-6F2B-4042-B278-9A4BC4329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225" y="960839"/>
            <a:ext cx="1090465" cy="1847439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14B023C-09E8-7E49-ACDF-70019A4E525D}"/>
              </a:ext>
            </a:extLst>
          </p:cNvPr>
          <p:cNvSpPr txBox="1"/>
          <p:nvPr/>
        </p:nvSpPr>
        <p:spPr>
          <a:xfrm>
            <a:off x="1796108" y="30305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E5E5887F-683C-E44A-AF65-E94B7BA4A497}"/>
              </a:ext>
            </a:extLst>
          </p:cNvPr>
          <p:cNvSpPr/>
          <p:nvPr/>
        </p:nvSpPr>
        <p:spPr>
          <a:xfrm>
            <a:off x="3975652" y="4735642"/>
            <a:ext cx="596348" cy="2438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DF835354-0FB6-D94F-A87D-91B02116C86E}"/>
              </a:ext>
            </a:extLst>
          </p:cNvPr>
          <p:cNvSpPr/>
          <p:nvPr/>
        </p:nvSpPr>
        <p:spPr>
          <a:xfrm>
            <a:off x="1199760" y="4143266"/>
            <a:ext cx="2845466" cy="36209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AFD0CBA-091F-7942-9A8B-B31A6D055A83}"/>
              </a:ext>
            </a:extLst>
          </p:cNvPr>
          <p:cNvSpPr txBox="1"/>
          <p:nvPr/>
        </p:nvSpPr>
        <p:spPr>
          <a:xfrm>
            <a:off x="3515577" y="135843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ABC4495-F6E2-E043-9572-8EC3582F9C84}"/>
              </a:ext>
            </a:extLst>
          </p:cNvPr>
          <p:cNvSpPr txBox="1"/>
          <p:nvPr/>
        </p:nvSpPr>
        <p:spPr>
          <a:xfrm>
            <a:off x="3902183" y="135843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EAA9475-74F4-6C4A-B203-86BC81122F95}"/>
              </a:ext>
            </a:extLst>
          </p:cNvPr>
          <p:cNvSpPr txBox="1"/>
          <p:nvPr/>
        </p:nvSpPr>
        <p:spPr>
          <a:xfrm>
            <a:off x="4498604" y="135843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きれい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BD47FFC-E80D-864B-BCF4-80D88977A1EC}"/>
              </a:ext>
            </a:extLst>
          </p:cNvPr>
          <p:cNvSpPr txBox="1"/>
          <p:nvPr/>
        </p:nvSpPr>
        <p:spPr>
          <a:xfrm>
            <a:off x="5093915" y="135843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かさ</a:t>
            </a: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E95502CF-8D8D-9E41-A46F-E9412C5FFF0E}"/>
              </a:ext>
            </a:extLst>
          </p:cNvPr>
          <p:cNvGrpSpPr/>
          <p:nvPr/>
        </p:nvGrpSpPr>
        <p:grpSpPr>
          <a:xfrm>
            <a:off x="4520791" y="4051596"/>
            <a:ext cx="1235316" cy="545432"/>
            <a:chOff x="6270202" y="2729786"/>
            <a:chExt cx="2116438" cy="545432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907EE887-C749-0E42-99FE-390E29FA012B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28" name="吹き出し: 角を丸めた四角形 19">
                <a:extLst>
                  <a:ext uri="{FF2B5EF4-FFF2-40B4-BE49-F238E27FC236}">
                    <a16:creationId xmlns:a16="http://schemas.microsoft.com/office/drawing/2014/main" id="{057303F4-AA2B-5C47-869D-606DF967CADB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34697"/>
                  <a:gd name="adj2" fmla="val 7298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774D2009-F3D2-664C-8781-B31A2DB00B6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F035D87-59A4-7449-BA1F-E24C1DFCEFC7}"/>
                </a:ext>
              </a:extLst>
            </p:cNvPr>
            <p:cNvSpPr txBox="1"/>
            <p:nvPr/>
          </p:nvSpPr>
          <p:spPr>
            <a:xfrm>
              <a:off x="6339432" y="2883674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66724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BAD39CB-5300-2B48-9240-85AE21DAF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66" y="2617857"/>
            <a:ext cx="6022629" cy="393949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01901" y="-16835"/>
            <a:ext cx="634019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次に、動画の中にトランジションを入れていきます。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トランジション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」をクリックして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デフォルトの中の「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搭載素材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425A964-C4A3-0245-832E-190A14B2B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234" y="5415615"/>
            <a:ext cx="1342120" cy="1018718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F86C42E-8067-9546-AE4B-30F6F969B050}"/>
              </a:ext>
            </a:extLst>
          </p:cNvPr>
          <p:cNvGrpSpPr/>
          <p:nvPr/>
        </p:nvGrpSpPr>
        <p:grpSpPr>
          <a:xfrm>
            <a:off x="5022327" y="5415615"/>
            <a:ext cx="4041535" cy="647254"/>
            <a:chOff x="1577632" y="4600511"/>
            <a:chExt cx="10170684" cy="2516910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0FBEC8B7-3226-DF4D-80CA-AACB198B7089}"/>
                </a:ext>
              </a:extLst>
            </p:cNvPr>
            <p:cNvSpPr/>
            <p:nvPr/>
          </p:nvSpPr>
          <p:spPr>
            <a:xfrm>
              <a:off x="1577632" y="4643617"/>
              <a:ext cx="10170682" cy="2473804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66E3240-1E9D-3D4A-A192-D3EDCC81F87C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2034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トランジションの一覧が表示されるよ。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18464EB-DDE9-D940-9236-C4F0A569DE46}"/>
              </a:ext>
            </a:extLst>
          </p:cNvPr>
          <p:cNvSpPr txBox="1"/>
          <p:nvPr/>
        </p:nvSpPr>
        <p:spPr>
          <a:xfrm>
            <a:off x="1401901" y="6176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E543C27-2C29-0544-B0BF-1A9E24DCBFBD}"/>
              </a:ext>
            </a:extLst>
          </p:cNvPr>
          <p:cNvSpPr txBox="1"/>
          <p:nvPr/>
        </p:nvSpPr>
        <p:spPr>
          <a:xfrm>
            <a:off x="2256380" y="6176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DADCA45-660E-C040-9C71-DB2ADC8C0EA9}"/>
              </a:ext>
            </a:extLst>
          </p:cNvPr>
          <p:cNvSpPr txBox="1"/>
          <p:nvPr/>
        </p:nvSpPr>
        <p:spPr>
          <a:xfrm>
            <a:off x="2895354" y="6176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48ADF83-977F-BA4B-9B8B-2E4C2BFC993B}"/>
              </a:ext>
            </a:extLst>
          </p:cNvPr>
          <p:cNvSpPr txBox="1"/>
          <p:nvPr/>
        </p:nvSpPr>
        <p:spPr>
          <a:xfrm>
            <a:off x="5524068" y="6176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56EAC76-20B5-8D44-BC9C-8147064AABD8}"/>
              </a:ext>
            </a:extLst>
          </p:cNvPr>
          <p:cNvSpPr txBox="1"/>
          <p:nvPr/>
        </p:nvSpPr>
        <p:spPr>
          <a:xfrm>
            <a:off x="3757543" y="1243201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2EC30F1-C0B8-3B42-97D0-668FA70BFDD0}"/>
              </a:ext>
            </a:extLst>
          </p:cNvPr>
          <p:cNvSpPr txBox="1"/>
          <p:nvPr/>
        </p:nvSpPr>
        <p:spPr>
          <a:xfrm>
            <a:off x="2895354" y="124320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D0C0822-C003-D748-9C04-7D5C58CDA24B}"/>
              </a:ext>
            </a:extLst>
          </p:cNvPr>
          <p:cNvSpPr txBox="1"/>
          <p:nvPr/>
        </p:nvSpPr>
        <p:spPr>
          <a:xfrm>
            <a:off x="6602738" y="542888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いちらん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2DFF781-8B62-E34E-BED3-807E9C6FE08B}"/>
              </a:ext>
            </a:extLst>
          </p:cNvPr>
          <p:cNvSpPr txBox="1"/>
          <p:nvPr/>
        </p:nvSpPr>
        <p:spPr>
          <a:xfrm>
            <a:off x="7237682" y="542888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4EF623F6-8119-6240-AC2A-E61F4D6F16D7}"/>
              </a:ext>
            </a:extLst>
          </p:cNvPr>
          <p:cNvSpPr/>
          <p:nvPr/>
        </p:nvSpPr>
        <p:spPr>
          <a:xfrm>
            <a:off x="2753139" y="2626445"/>
            <a:ext cx="583361" cy="36209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四角形: 角を丸くする 71">
            <a:extLst>
              <a:ext uri="{FF2B5EF4-FFF2-40B4-BE49-F238E27FC236}">
                <a16:creationId xmlns:a16="http://schemas.microsoft.com/office/drawing/2014/main" id="{8B6F0F20-BFD8-7144-885A-FD3B387A16C3}"/>
              </a:ext>
            </a:extLst>
          </p:cNvPr>
          <p:cNvSpPr/>
          <p:nvPr/>
        </p:nvSpPr>
        <p:spPr>
          <a:xfrm>
            <a:off x="1110220" y="3279008"/>
            <a:ext cx="1473954" cy="20507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四角形: 角を丸くする 71">
            <a:extLst>
              <a:ext uri="{FF2B5EF4-FFF2-40B4-BE49-F238E27FC236}">
                <a16:creationId xmlns:a16="http://schemas.microsoft.com/office/drawing/2014/main" id="{5AA0F135-B678-0049-9990-D884693D3498}"/>
              </a:ext>
            </a:extLst>
          </p:cNvPr>
          <p:cNvSpPr/>
          <p:nvPr/>
        </p:nvSpPr>
        <p:spPr>
          <a:xfrm>
            <a:off x="1200575" y="2965577"/>
            <a:ext cx="732827" cy="20508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DD43F23A-316E-A74B-8381-90FBA8FFFAD5}"/>
              </a:ext>
            </a:extLst>
          </p:cNvPr>
          <p:cNvGrpSpPr/>
          <p:nvPr/>
        </p:nvGrpSpPr>
        <p:grpSpPr>
          <a:xfrm>
            <a:off x="358513" y="3636575"/>
            <a:ext cx="1310901" cy="795213"/>
            <a:chOff x="6270202" y="2729786"/>
            <a:chExt cx="1044998" cy="795213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D581707F-1D14-4647-8B94-4B90D8F796E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5" name="吹き出し: 角を丸めた四角形 19">
                <a:extLst>
                  <a:ext uri="{FF2B5EF4-FFF2-40B4-BE49-F238E27FC236}">
                    <a16:creationId xmlns:a16="http://schemas.microsoft.com/office/drawing/2014/main" id="{A3894BC4-BCA6-704C-8A5E-F65B643DAFCB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CF04A0C5-67E8-B847-B9AD-ED159E82DB18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3A11A937-7F67-D447-A355-737C23A4F2EB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8525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4ECAFED-F0A3-934E-9AF3-24150198225A}"/>
              </a:ext>
            </a:extLst>
          </p:cNvPr>
          <p:cNvGrpSpPr/>
          <p:nvPr/>
        </p:nvGrpSpPr>
        <p:grpSpPr>
          <a:xfrm>
            <a:off x="389527" y="2458855"/>
            <a:ext cx="5663550" cy="4195024"/>
            <a:chOff x="1502563" y="2351875"/>
            <a:chExt cx="5663550" cy="419502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312A3D51-A48C-7D4C-8F26-C576CECA7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02563" y="2351875"/>
              <a:ext cx="5663550" cy="4195024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AC9E1E0D-CF35-854A-8A2E-55A5CFD83D12}"/>
                </a:ext>
              </a:extLst>
            </p:cNvPr>
            <p:cNvSpPr/>
            <p:nvPr/>
          </p:nvSpPr>
          <p:spPr>
            <a:xfrm>
              <a:off x="4233871" y="2944498"/>
              <a:ext cx="868151" cy="55407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564788E9-D043-8042-A3F3-73715ED37AF4}"/>
                </a:ext>
              </a:extLst>
            </p:cNvPr>
            <p:cNvSpPr/>
            <p:nvPr/>
          </p:nvSpPr>
          <p:spPr>
            <a:xfrm>
              <a:off x="3130826" y="6023112"/>
              <a:ext cx="675861" cy="4306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四角形: 角を丸くする 71">
              <a:extLst>
                <a:ext uri="{FF2B5EF4-FFF2-40B4-BE49-F238E27FC236}">
                  <a16:creationId xmlns:a16="http://schemas.microsoft.com/office/drawing/2014/main" id="{472931A8-BA1A-6C48-97FB-D5B0C2DF95F8}"/>
                </a:ext>
              </a:extLst>
            </p:cNvPr>
            <p:cNvSpPr/>
            <p:nvPr/>
          </p:nvSpPr>
          <p:spPr>
            <a:xfrm>
              <a:off x="4601819" y="6023112"/>
              <a:ext cx="675861" cy="4306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直線矢印コネクタ 9">
              <a:extLst>
                <a:ext uri="{FF2B5EF4-FFF2-40B4-BE49-F238E27FC236}">
                  <a16:creationId xmlns:a16="http://schemas.microsoft.com/office/drawing/2014/main" id="{807347C0-A1E8-B842-9A90-793D1CD903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68756" y="3498574"/>
              <a:ext cx="849356" cy="252453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矢印コネクタ 11">
              <a:extLst>
                <a:ext uri="{FF2B5EF4-FFF2-40B4-BE49-F238E27FC236}">
                  <a16:creationId xmlns:a16="http://schemas.microsoft.com/office/drawing/2014/main" id="{7F07DB93-11C5-5049-AB94-0E5C5C4107FC}"/>
                </a:ext>
              </a:extLst>
            </p:cNvPr>
            <p:cNvCxnSpPr>
              <a:cxnSpLocks/>
            </p:cNvCxnSpPr>
            <p:nvPr/>
          </p:nvCxnSpPr>
          <p:spPr>
            <a:xfrm>
              <a:off x="4667946" y="3498574"/>
              <a:ext cx="391071" cy="252453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06C8029-02CB-EF45-83D7-B3F28CEBC7C2}"/>
              </a:ext>
            </a:extLst>
          </p:cNvPr>
          <p:cNvGrpSpPr/>
          <p:nvPr/>
        </p:nvGrpSpPr>
        <p:grpSpPr>
          <a:xfrm>
            <a:off x="1503931" y="885424"/>
            <a:ext cx="6083717" cy="1246495"/>
            <a:chOff x="1503931" y="885424"/>
            <a:chExt cx="6083717" cy="1246495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B469F37-F13E-144F-B8DF-51656B485F07}"/>
                </a:ext>
              </a:extLst>
            </p:cNvPr>
            <p:cNvSpPr txBox="1"/>
            <p:nvPr/>
          </p:nvSpPr>
          <p:spPr>
            <a:xfrm>
              <a:off x="3064849" y="151617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</a:p>
          </p:txBody>
        </p:sp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A4E0ACCB-C8B8-E946-BE43-407766ED5686}"/>
                </a:ext>
              </a:extLst>
            </p:cNvPr>
            <p:cNvGrpSpPr/>
            <p:nvPr/>
          </p:nvGrpSpPr>
          <p:grpSpPr>
            <a:xfrm>
              <a:off x="1503931" y="885424"/>
              <a:ext cx="6083717" cy="1246495"/>
              <a:chOff x="700816" y="311101"/>
              <a:chExt cx="6083717" cy="1246495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2091B9E-7D5F-A444-8684-5D5C8837F6E8}"/>
                  </a:ext>
                </a:extLst>
              </p:cNvPr>
              <p:cNvSpPr txBox="1"/>
              <p:nvPr/>
            </p:nvSpPr>
            <p:spPr>
              <a:xfrm>
                <a:off x="700816" y="311101"/>
                <a:ext cx="6083717" cy="1246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2000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sz="20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ディゾルブ</a:t>
                </a:r>
                <a:r>
                  <a:rPr kumimoji="1" lang="ja-JP" altLang="en-US" sz="2000">
                    <a:latin typeface="Meiryo" panose="020B0604030504040204" pitchFamily="34" charset="-128"/>
                  </a:rPr>
                  <a:t>」を下の段にある動画素材の間全てに</a:t>
                </a:r>
                <a:endParaRPr kumimoji="1" lang="en-US" altLang="ja-JP" sz="20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>
                    <a:latin typeface="Meiryo" panose="020B0604030504040204" pitchFamily="34" charset="-128"/>
                  </a:rPr>
                  <a:t>ドラッグして入れます。</a:t>
                </a:r>
                <a:endParaRPr kumimoji="1" lang="en-US" altLang="ja-JP" sz="2000" dirty="0">
                  <a:latin typeface="Meiryo" panose="020B0604030504040204" pitchFamily="34" charset="-128"/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C42D4C5C-0A44-5C4C-9DD6-7AF7D01E86FA}"/>
                  </a:ext>
                </a:extLst>
              </p:cNvPr>
              <p:cNvSpPr txBox="1"/>
              <p:nvPr/>
            </p:nvSpPr>
            <p:spPr>
              <a:xfrm>
                <a:off x="2768224" y="366317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した</a:t>
                </a: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0ACBE854-9D24-914F-8FFD-2740BDA3EDE0}"/>
                  </a:ext>
                </a:extLst>
              </p:cNvPr>
              <p:cNvSpPr txBox="1"/>
              <p:nvPr/>
            </p:nvSpPr>
            <p:spPr>
              <a:xfrm>
                <a:off x="3248183" y="366317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だん</a:t>
                </a: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ED758F95-471D-4D40-8561-AA8A83D20ADC}"/>
                  </a:ext>
                </a:extLst>
              </p:cNvPr>
              <p:cNvSpPr txBox="1"/>
              <p:nvPr/>
            </p:nvSpPr>
            <p:spPr>
              <a:xfrm>
                <a:off x="4281604" y="366317"/>
                <a:ext cx="95410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どうがそざい</a:t>
                </a: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DDA5A9BF-CEB2-5D4C-93B7-7F3C5AD621B6}"/>
                  </a:ext>
                </a:extLst>
              </p:cNvPr>
              <p:cNvSpPr txBox="1"/>
              <p:nvPr/>
            </p:nvSpPr>
            <p:spPr>
              <a:xfrm>
                <a:off x="5482078" y="366317"/>
                <a:ext cx="8258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あいだすべ</a:t>
                </a:r>
              </a:p>
            </p:txBody>
          </p:sp>
        </p:grpSp>
      </p:grpSp>
      <p:pic>
        <p:nvPicPr>
          <p:cNvPr id="23" name="図 22">
            <a:extLst>
              <a:ext uri="{FF2B5EF4-FFF2-40B4-BE49-F238E27FC236}">
                <a16:creationId xmlns:a16="http://schemas.microsoft.com/office/drawing/2014/main" id="{B5DFFDFA-F656-5F4C-B1FD-375E467EA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4360" y="3051478"/>
            <a:ext cx="1062095" cy="169256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1F43033-74DE-0044-84A0-AAE80597065F}"/>
              </a:ext>
            </a:extLst>
          </p:cNvPr>
          <p:cNvGrpSpPr/>
          <p:nvPr/>
        </p:nvGrpSpPr>
        <p:grpSpPr>
          <a:xfrm>
            <a:off x="4102213" y="3190379"/>
            <a:ext cx="3944733" cy="1070864"/>
            <a:chOff x="4102213" y="3190379"/>
            <a:chExt cx="3944733" cy="1070864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67762B4C-56DE-4C4D-B55B-BC0E21826167}"/>
                </a:ext>
              </a:extLst>
            </p:cNvPr>
            <p:cNvGrpSpPr/>
            <p:nvPr/>
          </p:nvGrpSpPr>
          <p:grpSpPr>
            <a:xfrm>
              <a:off x="4102213" y="3190379"/>
              <a:ext cx="3944733" cy="1070864"/>
              <a:chOff x="2375452" y="919958"/>
              <a:chExt cx="3203090" cy="2606230"/>
            </a:xfrm>
          </p:grpSpPr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645D30E0-64A2-4E4D-BD3A-C1A23387F6A3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2542300"/>
                <a:chOff x="2991639" y="705694"/>
                <a:chExt cx="3826279" cy="2542300"/>
              </a:xfrm>
            </p:grpSpPr>
            <p:sp>
              <p:nvSpPr>
                <p:cNvPr id="27" name="吹き出し: 角を丸めた四角形 19">
                  <a:extLst>
                    <a:ext uri="{FF2B5EF4-FFF2-40B4-BE49-F238E27FC236}">
                      <a16:creationId xmlns:a16="http://schemas.microsoft.com/office/drawing/2014/main" id="{2EBD679B-DE83-3A41-ADF8-835D6DA4C6C4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2520089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A8F06424-7554-7B42-8BC4-A8E9F0364632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CE37D3FF-4558-1144-A8BB-655D1ADCA638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24718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再生してみると、それぞれの映像が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混ざるように変化していくよ。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EBF4FF91-1690-1143-9D18-60AD829CF909}"/>
                </a:ext>
              </a:extLst>
            </p:cNvPr>
            <p:cNvSpPr txBox="1"/>
            <p:nvPr/>
          </p:nvSpPr>
          <p:spPr>
            <a:xfrm>
              <a:off x="4195575" y="323994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さいせい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63E97BCF-0181-FA40-897D-85AF66191091}"/>
                </a:ext>
              </a:extLst>
            </p:cNvPr>
            <p:cNvSpPr txBox="1"/>
            <p:nvPr/>
          </p:nvSpPr>
          <p:spPr>
            <a:xfrm>
              <a:off x="5487699" y="3746070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へんか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A4FF590-378C-1B45-99EA-D4198EC77EF7}"/>
                </a:ext>
              </a:extLst>
            </p:cNvPr>
            <p:cNvSpPr txBox="1"/>
            <p:nvPr/>
          </p:nvSpPr>
          <p:spPr>
            <a:xfrm>
              <a:off x="6833189" y="323994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A94073F8-89B0-634B-8260-1C9876D1202D}"/>
                </a:ext>
              </a:extLst>
            </p:cNvPr>
            <p:cNvSpPr txBox="1"/>
            <p:nvPr/>
          </p:nvSpPr>
          <p:spPr>
            <a:xfrm>
              <a:off x="4245708" y="3746070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11436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CDA5381-54A0-5344-95F3-BFC50E856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241" y="0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7B53FAD-4586-3E46-8B9E-4EE8E7BD910E}"/>
              </a:ext>
            </a:extLst>
          </p:cNvPr>
          <p:cNvGrpSpPr/>
          <p:nvPr/>
        </p:nvGrpSpPr>
        <p:grpSpPr>
          <a:xfrm>
            <a:off x="1232452" y="16823"/>
            <a:ext cx="5739789" cy="1685077"/>
            <a:chOff x="2473693" y="919958"/>
            <a:chExt cx="3104850" cy="2681035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5350B53-95B9-BE44-A8BF-C47E18E491A3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2522398"/>
              <a:chOff x="3108993" y="705694"/>
              <a:chExt cx="3708925" cy="2522398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10A8BA6B-7F12-1B41-8837-C007A0862E39}"/>
                  </a:ext>
                </a:extLst>
              </p:cNvPr>
              <p:cNvSpPr/>
              <p:nvPr/>
            </p:nvSpPr>
            <p:spPr>
              <a:xfrm>
                <a:off x="3108993" y="727905"/>
                <a:ext cx="3605996" cy="2500187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ADD23C-D638-044D-A509-F14CF9DF7BA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A9B31E8-1DD9-3148-8791-6622082D00B2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26810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次は動画の中にテキストを入れていくよ。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「タイトル」の「</a:t>
              </a:r>
              <a:r>
                <a:rPr kumimoji="1"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デフォルト</a:t>
              </a:r>
              <a:r>
                <a:rPr kumimoji="1" lang="ja-JP" altLang="en-US">
                  <a:latin typeface="Meiryo" panose="020B0604030504040204" pitchFamily="34" charset="-128"/>
                </a:rPr>
                <a:t>」から「</a:t>
              </a:r>
              <a:r>
                <a:rPr kumimoji="1"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>
                  <a:latin typeface="Meiryo" panose="020B0604030504040204" pitchFamily="34" charset="-128"/>
                </a:rPr>
                <a:t>」を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クリックしよう！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52D4CFC-86F5-2D4E-9399-586AD364F638}"/>
              </a:ext>
            </a:extLst>
          </p:cNvPr>
          <p:cNvSpPr txBox="1"/>
          <p:nvPr/>
        </p:nvSpPr>
        <p:spPr>
          <a:xfrm>
            <a:off x="4022701" y="9421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8F62E4E-5CA5-694B-B415-9F7C1194C6DB}"/>
              </a:ext>
            </a:extLst>
          </p:cNvPr>
          <p:cNvSpPr txBox="1"/>
          <p:nvPr/>
        </p:nvSpPr>
        <p:spPr>
          <a:xfrm>
            <a:off x="5189429" y="62247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54C507A-11BF-B746-AB25-D839FEE7E79B}"/>
              </a:ext>
            </a:extLst>
          </p:cNvPr>
          <p:cNvSpPr txBox="1"/>
          <p:nvPr/>
        </p:nvSpPr>
        <p:spPr>
          <a:xfrm>
            <a:off x="1250949" y="9421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C73A575-0850-D84C-9858-6E1382CB2C52}"/>
              </a:ext>
            </a:extLst>
          </p:cNvPr>
          <p:cNvSpPr txBox="1"/>
          <p:nvPr/>
        </p:nvSpPr>
        <p:spPr>
          <a:xfrm>
            <a:off x="2369880" y="9421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45B3B45-B1BF-BB4C-A51A-02021502D2DE}"/>
              </a:ext>
            </a:extLst>
          </p:cNvPr>
          <p:cNvSpPr txBox="1"/>
          <p:nvPr/>
        </p:nvSpPr>
        <p:spPr>
          <a:xfrm>
            <a:off x="1710592" y="9421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9B9CA21-9940-4B4A-A17D-B18ECF03CBBE}"/>
              </a:ext>
            </a:extLst>
          </p:cNvPr>
          <p:cNvGrpSpPr/>
          <p:nvPr/>
        </p:nvGrpSpPr>
        <p:grpSpPr>
          <a:xfrm>
            <a:off x="1471522" y="1753557"/>
            <a:ext cx="5570756" cy="630942"/>
            <a:chOff x="1476318" y="1395992"/>
            <a:chExt cx="5570756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476318" y="1395992"/>
              <a:ext cx="5570756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タイトルのテンプレート一覧が表示されます。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D9195C1-C7DC-1443-9CD3-D2E17D1B72DF}"/>
                </a:ext>
              </a:extLst>
            </p:cNvPr>
            <p:cNvSpPr txBox="1"/>
            <p:nvPr/>
          </p:nvSpPr>
          <p:spPr>
            <a:xfrm>
              <a:off x="4340468" y="146524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いちらん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602248FF-7EB9-634F-B688-7B93BDDAE4A2}"/>
                </a:ext>
              </a:extLst>
            </p:cNvPr>
            <p:cNvSpPr txBox="1"/>
            <p:nvPr/>
          </p:nvSpPr>
          <p:spPr>
            <a:xfrm>
              <a:off x="5041890" y="146524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C59CC696-BA29-D84D-86FF-CD2809431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12" y="2540305"/>
            <a:ext cx="7670376" cy="401416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F23BC60-B408-5F48-9F34-FE499B68AD5E}"/>
              </a:ext>
            </a:extLst>
          </p:cNvPr>
          <p:cNvGrpSpPr/>
          <p:nvPr/>
        </p:nvGrpSpPr>
        <p:grpSpPr>
          <a:xfrm>
            <a:off x="333050" y="2631407"/>
            <a:ext cx="2581104" cy="2362677"/>
            <a:chOff x="450331" y="2136707"/>
            <a:chExt cx="2581104" cy="2362677"/>
          </a:xfrm>
        </p:grpSpPr>
        <p:sp>
          <p:nvSpPr>
            <p:cNvPr id="22" name="四角形: 角を丸くする 71">
              <a:extLst>
                <a:ext uri="{FF2B5EF4-FFF2-40B4-BE49-F238E27FC236}">
                  <a16:creationId xmlns:a16="http://schemas.microsoft.com/office/drawing/2014/main" id="{2F10E5AC-F030-BE4A-AA0E-A9F5C78B151F}"/>
                </a:ext>
              </a:extLst>
            </p:cNvPr>
            <p:cNvSpPr/>
            <p:nvPr/>
          </p:nvSpPr>
          <p:spPr>
            <a:xfrm>
              <a:off x="2532963" y="2136707"/>
              <a:ext cx="498472" cy="52354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四角形: 角を丸くする 71">
              <a:extLst>
                <a:ext uri="{FF2B5EF4-FFF2-40B4-BE49-F238E27FC236}">
                  <a16:creationId xmlns:a16="http://schemas.microsoft.com/office/drawing/2014/main" id="{B30E695F-657F-2F44-9918-FC906C37BD9C}"/>
                </a:ext>
              </a:extLst>
            </p:cNvPr>
            <p:cNvSpPr/>
            <p:nvPr/>
          </p:nvSpPr>
          <p:spPr>
            <a:xfrm>
              <a:off x="868675" y="3142936"/>
              <a:ext cx="1914282" cy="31432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四角形: 角を丸くする 71">
              <a:extLst>
                <a:ext uri="{FF2B5EF4-FFF2-40B4-BE49-F238E27FC236}">
                  <a16:creationId xmlns:a16="http://schemas.microsoft.com/office/drawing/2014/main" id="{455C289F-2120-4D48-A42E-6C8A2BC2BA90}"/>
                </a:ext>
              </a:extLst>
            </p:cNvPr>
            <p:cNvSpPr/>
            <p:nvPr/>
          </p:nvSpPr>
          <p:spPr>
            <a:xfrm>
              <a:off x="1120557" y="2656811"/>
              <a:ext cx="645899" cy="18817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EC05AA06-7B76-A148-AB05-46644A9A8FAF}"/>
                </a:ext>
              </a:extLst>
            </p:cNvPr>
            <p:cNvGrpSpPr/>
            <p:nvPr/>
          </p:nvGrpSpPr>
          <p:grpSpPr>
            <a:xfrm>
              <a:off x="450331" y="3704171"/>
              <a:ext cx="1310901" cy="795213"/>
              <a:chOff x="6270202" y="2729786"/>
              <a:chExt cx="1044998" cy="795213"/>
            </a:xfrm>
          </p:grpSpPr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C92752B0-77BD-AC40-AE6E-8B1DD4E10684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27" name="吹き出し: 角を丸めた四角形 19">
                  <a:extLst>
                    <a:ext uri="{FF2B5EF4-FFF2-40B4-BE49-F238E27FC236}">
                      <a16:creationId xmlns:a16="http://schemas.microsoft.com/office/drawing/2014/main" id="{160A232D-14C5-574C-B1BF-5AC1DCE16DB6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1420"/>
                    <a:gd name="adj2" fmla="val -69098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1F391AA9-AE89-084E-A1C2-E4EDDE5DC35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6BDB0F27-2E94-8444-BB43-80C8796B244B}"/>
                  </a:ext>
                </a:extLst>
              </p:cNvPr>
              <p:cNvSpPr txBox="1"/>
              <p:nvPr/>
            </p:nvSpPr>
            <p:spPr>
              <a:xfrm>
                <a:off x="6294627" y="2878668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クリック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6726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082356" y="137620"/>
            <a:ext cx="460574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テンプレートの中の「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タイトル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39</a:t>
            </a:r>
            <a:r>
              <a:rPr kumimoji="1" lang="ja-JP" altLang="en-US" sz="2000">
                <a:latin typeface="Meiryo" panose="020B0604030504040204" pitchFamily="34" charset="-128"/>
              </a:rPr>
              <a:t>」を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タイムラインの一番上にのせます。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CE94081-4C6D-4C46-8A89-D7CABCFCE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14" y="1602588"/>
            <a:ext cx="6023999" cy="511779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00EA9D7-F43B-7D49-ADF5-187D19518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425" y="3879600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FF1CB8B-E3DC-494D-A618-52638891F07A}"/>
              </a:ext>
            </a:extLst>
          </p:cNvPr>
          <p:cNvGrpSpPr/>
          <p:nvPr/>
        </p:nvGrpSpPr>
        <p:grpSpPr>
          <a:xfrm>
            <a:off x="6126370" y="3429000"/>
            <a:ext cx="2883104" cy="2019593"/>
            <a:chOff x="1577632" y="4600511"/>
            <a:chExt cx="10170684" cy="4570426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7D64615A-9E28-4249-AC0F-A7252C21CC1C}"/>
                </a:ext>
              </a:extLst>
            </p:cNvPr>
            <p:cNvSpPr/>
            <p:nvPr/>
          </p:nvSpPr>
          <p:spPr>
            <a:xfrm>
              <a:off x="1577632" y="4643613"/>
              <a:ext cx="10170680" cy="4527324"/>
            </a:xfrm>
            <a:prstGeom prst="wedgeRoundRectCallout">
              <a:avLst>
                <a:gd name="adj1" fmla="val -57538"/>
                <a:gd name="adj2" fmla="val -1314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80F00CD7-368C-D043-A4E8-AD053BD44345}"/>
                </a:ext>
              </a:extLst>
            </p:cNvPr>
            <p:cNvSpPr txBox="1"/>
            <p:nvPr/>
          </p:nvSpPr>
          <p:spPr>
            <a:xfrm>
              <a:off x="1577636" y="4600511"/>
              <a:ext cx="10170680" cy="4527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見つからなければ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検索バーに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「タイトル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39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」と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入力してみよう！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5F8D26A-7031-A042-A064-7847BB79E8E5}"/>
              </a:ext>
            </a:extLst>
          </p:cNvPr>
          <p:cNvSpPr txBox="1"/>
          <p:nvPr/>
        </p:nvSpPr>
        <p:spPr>
          <a:xfrm>
            <a:off x="6137301" y="346720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38B1284-423F-514F-8158-813BB06EEAD2}"/>
              </a:ext>
            </a:extLst>
          </p:cNvPr>
          <p:cNvSpPr txBox="1"/>
          <p:nvPr/>
        </p:nvSpPr>
        <p:spPr>
          <a:xfrm>
            <a:off x="6126369" y="396242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けんさく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082F7A9-BD0B-EB4D-B741-753ECEBDA9D8}"/>
              </a:ext>
            </a:extLst>
          </p:cNvPr>
          <p:cNvSpPr txBox="1"/>
          <p:nvPr/>
        </p:nvSpPr>
        <p:spPr>
          <a:xfrm>
            <a:off x="6061545" y="491736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E9550635-0398-F348-878A-7D8F1BF19F87}"/>
              </a:ext>
            </a:extLst>
          </p:cNvPr>
          <p:cNvSpPr/>
          <p:nvPr/>
        </p:nvSpPr>
        <p:spPr>
          <a:xfrm>
            <a:off x="3109837" y="3381807"/>
            <a:ext cx="870519" cy="5806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9D630502-2762-4746-BE26-7E11F28E7021}"/>
              </a:ext>
            </a:extLst>
          </p:cNvPr>
          <p:cNvCxnSpPr>
            <a:cxnSpLocks/>
          </p:cNvCxnSpPr>
          <p:nvPr/>
        </p:nvCxnSpPr>
        <p:spPr>
          <a:xfrm flipH="1">
            <a:off x="1843734" y="3962420"/>
            <a:ext cx="1380428" cy="13649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BCE0ADF-CCAF-2D49-B03F-123BDA9DCDDF}"/>
              </a:ext>
            </a:extLst>
          </p:cNvPr>
          <p:cNvSpPr txBox="1"/>
          <p:nvPr/>
        </p:nvSpPr>
        <p:spPr>
          <a:xfrm>
            <a:off x="3842199" y="23763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72942E0-650D-6A45-8293-329DADDF5C0F}"/>
              </a:ext>
            </a:extLst>
          </p:cNvPr>
          <p:cNvSpPr txBox="1"/>
          <p:nvPr/>
        </p:nvSpPr>
        <p:spPr>
          <a:xfrm>
            <a:off x="3852138" y="816678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いちばんうえ</a:t>
            </a:r>
          </a:p>
        </p:txBody>
      </p:sp>
    </p:spTree>
    <p:extLst>
      <p:ext uri="{BB962C8B-B14F-4D97-AF65-F5344CB8AC3E}">
        <p14:creationId xmlns:p14="http://schemas.microsoft.com/office/powerpoint/2010/main" val="19555041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82F55EF-6574-2347-A9A2-2A41F860D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37" y="2121813"/>
            <a:ext cx="7951304" cy="352406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62150" y="79513"/>
            <a:ext cx="659667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タイムラインに載せたタイトルをダブルクリックすると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テキスト</a:t>
            </a:r>
            <a:r>
              <a:rPr kumimoji="1" lang="ja-JP" altLang="en-US" sz="2000">
                <a:latin typeface="Meiryo" panose="020B0604030504040204" pitchFamily="34" charset="-128"/>
              </a:rPr>
              <a:t>」が選択されていることを確認します。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2F27E76-2FF0-E041-86B9-C968E6F49348}"/>
              </a:ext>
            </a:extLst>
          </p:cNvPr>
          <p:cNvSpPr txBox="1"/>
          <p:nvPr/>
        </p:nvSpPr>
        <p:spPr>
          <a:xfrm>
            <a:off x="3793053" y="75755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F67612D-F110-3842-ACD7-4D3A2583435E}"/>
              </a:ext>
            </a:extLst>
          </p:cNvPr>
          <p:cNvSpPr txBox="1"/>
          <p:nvPr/>
        </p:nvSpPr>
        <p:spPr>
          <a:xfrm>
            <a:off x="3271191" y="1709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の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170CE20-48BD-914F-B477-18EE1737E1F1}"/>
              </a:ext>
            </a:extLst>
          </p:cNvPr>
          <p:cNvSpPr txBox="1"/>
          <p:nvPr/>
        </p:nvSpPr>
        <p:spPr>
          <a:xfrm>
            <a:off x="1545095" y="75755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CC904E7-B0A3-444F-921B-64DF0822B85F}"/>
              </a:ext>
            </a:extLst>
          </p:cNvPr>
          <p:cNvSpPr txBox="1"/>
          <p:nvPr/>
        </p:nvSpPr>
        <p:spPr>
          <a:xfrm>
            <a:off x="3035965" y="75755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83B3324-E1A8-FD4D-A9F6-F85F85DEAE78}"/>
              </a:ext>
            </a:extLst>
          </p:cNvPr>
          <p:cNvSpPr txBox="1"/>
          <p:nvPr/>
        </p:nvSpPr>
        <p:spPr>
          <a:xfrm>
            <a:off x="3292446" y="135354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5367E18-6183-5043-8514-F3856F1E9E19}"/>
              </a:ext>
            </a:extLst>
          </p:cNvPr>
          <p:cNvSpPr txBox="1"/>
          <p:nvPr/>
        </p:nvSpPr>
        <p:spPr>
          <a:xfrm>
            <a:off x="5820369" y="135354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71080F94-149A-824D-905E-737ACD3DE94F}"/>
              </a:ext>
            </a:extLst>
          </p:cNvPr>
          <p:cNvSpPr/>
          <p:nvPr/>
        </p:nvSpPr>
        <p:spPr>
          <a:xfrm>
            <a:off x="794776" y="2124202"/>
            <a:ext cx="459007" cy="2933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846F3BC5-557B-6D4F-82CD-F22EA01345AE}"/>
              </a:ext>
            </a:extLst>
          </p:cNvPr>
          <p:cNvGrpSpPr/>
          <p:nvPr/>
        </p:nvGrpSpPr>
        <p:grpSpPr>
          <a:xfrm>
            <a:off x="2037783" y="4533121"/>
            <a:ext cx="1960873" cy="545432"/>
            <a:chOff x="6270202" y="2729786"/>
            <a:chExt cx="2116438" cy="54543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F133145B-067F-184A-98F5-ACAF1C696B19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18" name="吹き出し: 角を丸めた四角形 19">
                <a:extLst>
                  <a:ext uri="{FF2B5EF4-FFF2-40B4-BE49-F238E27FC236}">
                    <a16:creationId xmlns:a16="http://schemas.microsoft.com/office/drawing/2014/main" id="{A6F43895-D11B-C644-BD96-096C0BFC9977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99D9D609-132D-5943-9C7B-159D2C1D1CA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2CE282A-551B-AD43-B28F-43F55ACAB1CE}"/>
                </a:ext>
              </a:extLst>
            </p:cNvPr>
            <p:cNvSpPr txBox="1"/>
            <p:nvPr/>
          </p:nvSpPr>
          <p:spPr>
            <a:xfrm>
              <a:off x="6300603" y="2883674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04894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983B118-0384-404C-BF12-F48C36280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5" y="2162405"/>
            <a:ext cx="8784586" cy="300170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18869" y="211926"/>
            <a:ext cx="710963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画面の中のテキストをダブルクリックするか、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左側にある赤枠で囲われた部分からテキストを変更します。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テキストを「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The World.</a:t>
            </a:r>
            <a:r>
              <a:rPr kumimoji="1" lang="ja-JP" altLang="en-US" sz="2000">
                <a:latin typeface="Meiryo" panose="020B0604030504040204" pitchFamily="34" charset="-128"/>
              </a:rPr>
              <a:t>」に変えます。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35F798A-6B2D-294A-95E2-B66CB2F068AC}"/>
              </a:ext>
            </a:extLst>
          </p:cNvPr>
          <p:cNvSpPr txBox="1"/>
          <p:nvPr/>
        </p:nvSpPr>
        <p:spPr>
          <a:xfrm>
            <a:off x="1117713" y="30035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0A89FEB-F97A-1548-A16E-C348D5274C7C}"/>
              </a:ext>
            </a:extLst>
          </p:cNvPr>
          <p:cNvSpPr txBox="1"/>
          <p:nvPr/>
        </p:nvSpPr>
        <p:spPr>
          <a:xfrm>
            <a:off x="1785944" y="30035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BB703C0-98FA-9640-8B4A-6DB0645F2F06}"/>
              </a:ext>
            </a:extLst>
          </p:cNvPr>
          <p:cNvSpPr txBox="1"/>
          <p:nvPr/>
        </p:nvSpPr>
        <p:spPr>
          <a:xfrm>
            <a:off x="1046034" y="892850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57805EA-6801-134E-9649-B6C053C1DF2E}"/>
              </a:ext>
            </a:extLst>
          </p:cNvPr>
          <p:cNvSpPr txBox="1"/>
          <p:nvPr/>
        </p:nvSpPr>
        <p:spPr>
          <a:xfrm>
            <a:off x="2342117" y="89285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あかわく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F62D353-1691-DA48-A43B-2ED78D2B9072}"/>
              </a:ext>
            </a:extLst>
          </p:cNvPr>
          <p:cNvSpPr txBox="1"/>
          <p:nvPr/>
        </p:nvSpPr>
        <p:spPr>
          <a:xfrm>
            <a:off x="3039744" y="89285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719033-FFE4-C041-8A00-FE1720D70381}"/>
              </a:ext>
            </a:extLst>
          </p:cNvPr>
          <p:cNvSpPr txBox="1"/>
          <p:nvPr/>
        </p:nvSpPr>
        <p:spPr>
          <a:xfrm>
            <a:off x="4130854" y="89285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4145656-438C-3A4C-95BB-0C34D6F7D238}"/>
              </a:ext>
            </a:extLst>
          </p:cNvPr>
          <p:cNvSpPr txBox="1"/>
          <p:nvPr/>
        </p:nvSpPr>
        <p:spPr>
          <a:xfrm>
            <a:off x="6347586" y="89285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へんこう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513A5F8-5E97-A149-86F3-BF20B6B99DC3}"/>
              </a:ext>
            </a:extLst>
          </p:cNvPr>
          <p:cNvSpPr txBox="1"/>
          <p:nvPr/>
        </p:nvSpPr>
        <p:spPr>
          <a:xfrm>
            <a:off x="4543788" y="1483412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91C2436F-1278-4F40-910C-D2F9147A2553}"/>
              </a:ext>
            </a:extLst>
          </p:cNvPr>
          <p:cNvSpPr/>
          <p:nvPr/>
        </p:nvSpPr>
        <p:spPr>
          <a:xfrm>
            <a:off x="2083699" y="3091069"/>
            <a:ext cx="1842258" cy="67586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5594C08C-0364-624F-9E59-8A8BBFC0616C}"/>
              </a:ext>
            </a:extLst>
          </p:cNvPr>
          <p:cNvSpPr/>
          <p:nvPr/>
        </p:nvSpPr>
        <p:spPr>
          <a:xfrm>
            <a:off x="5799303" y="2987398"/>
            <a:ext cx="2142062" cy="6758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1354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247467" y="256890"/>
            <a:ext cx="685315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画面上の文字をダブルクリックしてから左の赤枠部分から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フォントを「</a:t>
            </a:r>
            <a:r>
              <a:rPr kumimoji="1" lang="en-US" altLang="ja-JP" sz="2000" b="1" dirty="0" err="1">
                <a:solidFill>
                  <a:schemeClr val="accent4"/>
                </a:solidFill>
                <a:latin typeface="Meiryo" panose="020B0604030504040204" pitchFamily="34" charset="-128"/>
              </a:rPr>
              <a:t>BebasNeueBold</a:t>
            </a:r>
            <a:r>
              <a:rPr kumimoji="1" lang="ja-JP" altLang="en-US" sz="2000">
                <a:latin typeface="Meiryo" panose="020B0604030504040204" pitchFamily="34" charset="-128"/>
              </a:rPr>
              <a:t>」に変えます。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2DA1FB0-61FD-EF40-BC32-78475CA49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893" y="1579546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7ABDB62-BF95-C049-87FD-54AF7CDD35E4}"/>
              </a:ext>
            </a:extLst>
          </p:cNvPr>
          <p:cNvGrpSpPr/>
          <p:nvPr/>
        </p:nvGrpSpPr>
        <p:grpSpPr>
          <a:xfrm>
            <a:off x="3702013" y="1602776"/>
            <a:ext cx="2529822" cy="1508105"/>
            <a:chOff x="1577632" y="4600511"/>
            <a:chExt cx="10170684" cy="5052444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DD4A2730-508F-A447-876A-0E96DE4DB551}"/>
                </a:ext>
              </a:extLst>
            </p:cNvPr>
            <p:cNvSpPr/>
            <p:nvPr/>
          </p:nvSpPr>
          <p:spPr>
            <a:xfrm>
              <a:off x="1577632" y="4643615"/>
              <a:ext cx="10170681" cy="3369802"/>
            </a:xfrm>
            <a:prstGeom prst="wedgeRoundRectCallout">
              <a:avLst>
                <a:gd name="adj1" fmla="val -57538"/>
                <a:gd name="adj2" fmla="val -1314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08528A5-4AF0-2E43-80B3-8DB48114C5E5}"/>
                </a:ext>
              </a:extLst>
            </p:cNvPr>
            <p:cNvSpPr txBox="1"/>
            <p:nvPr/>
          </p:nvSpPr>
          <p:spPr>
            <a:xfrm>
              <a:off x="1577636" y="4600511"/>
              <a:ext cx="10170680" cy="5052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フォントの横の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　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 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をクリックしてね！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7C84472-95EB-6547-B230-65818B2A30B4}"/>
              </a:ext>
            </a:extLst>
          </p:cNvPr>
          <p:cNvSpPr txBox="1"/>
          <p:nvPr/>
        </p:nvSpPr>
        <p:spPr>
          <a:xfrm>
            <a:off x="1247467" y="340113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がめんじょう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CCD39B4-BF80-FA42-88BA-9299A40D6796}"/>
              </a:ext>
            </a:extLst>
          </p:cNvPr>
          <p:cNvSpPr txBox="1"/>
          <p:nvPr/>
        </p:nvSpPr>
        <p:spPr>
          <a:xfrm>
            <a:off x="2349953" y="34011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もじ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00386AA-1A1C-684F-B42F-D84604E6D418}"/>
              </a:ext>
            </a:extLst>
          </p:cNvPr>
          <p:cNvSpPr txBox="1"/>
          <p:nvPr/>
        </p:nvSpPr>
        <p:spPr>
          <a:xfrm>
            <a:off x="5783516" y="34657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ABB464D-AD37-274E-B02C-A09D3FBD76D4}"/>
              </a:ext>
            </a:extLst>
          </p:cNvPr>
          <p:cNvSpPr txBox="1"/>
          <p:nvPr/>
        </p:nvSpPr>
        <p:spPr>
          <a:xfrm>
            <a:off x="6352903" y="333184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あかわくぶぶん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DF26CD7-2717-B148-8EE8-67FF037F42AC}"/>
              </a:ext>
            </a:extLst>
          </p:cNvPr>
          <p:cNvSpPr txBox="1"/>
          <p:nvPr/>
        </p:nvSpPr>
        <p:spPr>
          <a:xfrm>
            <a:off x="5470610" y="95569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DAC2895-A4EB-9C4C-BEED-BAAB5428E441}"/>
              </a:ext>
            </a:extLst>
          </p:cNvPr>
          <p:cNvSpPr txBox="1"/>
          <p:nvPr/>
        </p:nvSpPr>
        <p:spPr>
          <a:xfrm>
            <a:off x="4686231" y="163573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よこ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FEC69FF-DCCB-8540-97C9-8685CBD6F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39" y="2961171"/>
            <a:ext cx="8209722" cy="2597131"/>
          </a:xfrm>
          <a:prstGeom prst="rect">
            <a:avLst/>
          </a:prstGeom>
        </p:spPr>
      </p:pic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BB0DDAC2-7051-3B4A-BB10-E7EA583AABAA}"/>
              </a:ext>
            </a:extLst>
          </p:cNvPr>
          <p:cNvSpPr/>
          <p:nvPr/>
        </p:nvSpPr>
        <p:spPr>
          <a:xfrm>
            <a:off x="2201574" y="3657600"/>
            <a:ext cx="1167791" cy="22062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163E858-8C8F-2C45-B8DD-AF9E7C8AB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189" y="2267956"/>
            <a:ext cx="21590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638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BDC6D385-C7B7-024D-82FA-76FE05C898FC}"/>
              </a:ext>
            </a:extLst>
          </p:cNvPr>
          <p:cNvGrpSpPr/>
          <p:nvPr/>
        </p:nvGrpSpPr>
        <p:grpSpPr>
          <a:xfrm>
            <a:off x="134228" y="2550269"/>
            <a:ext cx="9009772" cy="3209147"/>
            <a:chOff x="134228" y="2550269"/>
            <a:chExt cx="9009772" cy="3209147"/>
          </a:xfrm>
        </p:grpSpPr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04A1EB93-8615-054F-B307-CA2C16453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228" y="2550269"/>
              <a:ext cx="9009772" cy="3209147"/>
            </a:xfrm>
            <a:prstGeom prst="rect">
              <a:avLst/>
            </a:prstGeom>
          </p:spPr>
        </p:pic>
        <p:sp>
          <p:nvSpPr>
            <p:cNvPr id="79" name="四角形: 角を丸くする 71">
              <a:extLst>
                <a:ext uri="{FF2B5EF4-FFF2-40B4-BE49-F238E27FC236}">
                  <a16:creationId xmlns:a16="http://schemas.microsoft.com/office/drawing/2014/main" id="{FC6F0118-6258-234B-A862-211023ADF834}"/>
                </a:ext>
              </a:extLst>
            </p:cNvPr>
            <p:cNvSpPr/>
            <p:nvPr/>
          </p:nvSpPr>
          <p:spPr>
            <a:xfrm>
              <a:off x="1909060" y="3025447"/>
              <a:ext cx="797292" cy="29541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四角形: 角を丸くする 71">
              <a:extLst>
                <a:ext uri="{FF2B5EF4-FFF2-40B4-BE49-F238E27FC236}">
                  <a16:creationId xmlns:a16="http://schemas.microsoft.com/office/drawing/2014/main" id="{3B0BBD20-B2AE-C545-938B-8B012C2C8898}"/>
                </a:ext>
              </a:extLst>
            </p:cNvPr>
            <p:cNvSpPr/>
            <p:nvPr/>
          </p:nvSpPr>
          <p:spPr>
            <a:xfrm>
              <a:off x="2540296" y="3815777"/>
              <a:ext cx="264480" cy="29541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E3431A9B-AB42-6F49-97E0-21EFADFB47ED}"/>
                </a:ext>
              </a:extLst>
            </p:cNvPr>
            <p:cNvGrpSpPr/>
            <p:nvPr/>
          </p:nvGrpSpPr>
          <p:grpSpPr>
            <a:xfrm>
              <a:off x="3049094" y="3543061"/>
              <a:ext cx="1265335" cy="545432"/>
              <a:chOff x="6270202" y="2729786"/>
              <a:chExt cx="2116438" cy="545432"/>
            </a:xfrm>
          </p:grpSpPr>
          <p:grpSp>
            <p:nvGrpSpPr>
              <p:cNvPr id="82" name="グループ化 81">
                <a:extLst>
                  <a:ext uri="{FF2B5EF4-FFF2-40B4-BE49-F238E27FC236}">
                    <a16:creationId xmlns:a16="http://schemas.microsoft.com/office/drawing/2014/main" id="{7128DC00-1912-1B4A-AE90-1D1CD92F4767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2116438" cy="545432"/>
                <a:chOff x="2991639" y="705694"/>
                <a:chExt cx="8170144" cy="545432"/>
              </a:xfrm>
            </p:grpSpPr>
            <p:sp>
              <p:nvSpPr>
                <p:cNvPr id="84" name="吹き出し: 角を丸めた四角形 19">
                  <a:extLst>
                    <a:ext uri="{FF2B5EF4-FFF2-40B4-BE49-F238E27FC236}">
                      <a16:creationId xmlns:a16="http://schemas.microsoft.com/office/drawing/2014/main" id="{F68CF3A1-9B90-B94D-AC3B-F70CC3150B49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8170144" cy="523221"/>
                </a:xfrm>
                <a:prstGeom prst="wedgeRoundRectCallout">
                  <a:avLst>
                    <a:gd name="adj1" fmla="val -63242"/>
                    <a:gd name="adj2" fmla="val 34994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" name="テキスト ボックス 84">
                  <a:extLst>
                    <a:ext uri="{FF2B5EF4-FFF2-40B4-BE49-F238E27FC236}">
                      <a16:creationId xmlns:a16="http://schemas.microsoft.com/office/drawing/2014/main" id="{1016FE42-8A45-6544-86EC-21FBCADDC809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/>
                </a:p>
              </p:txBody>
            </p:sp>
          </p:grpSp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36F91A6C-8909-3243-855D-C83629A017E7}"/>
                  </a:ext>
                </a:extLst>
              </p:cNvPr>
              <p:cNvSpPr txBox="1"/>
              <p:nvPr/>
            </p:nvSpPr>
            <p:spPr>
              <a:xfrm>
                <a:off x="6300603" y="2883674"/>
                <a:ext cx="195153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ja-JP" altLang="en-US" sz="1800">
                    <a:latin typeface="Meiryo" panose="020B0604030504040204" pitchFamily="34" charset="-128"/>
                    <a:ea typeface="Meiryo" panose="020B0604030504040204" pitchFamily="34" charset="-128"/>
                  </a:rPr>
                  <a:t>クリック</a:t>
                </a:r>
                <a:endParaRPr lang="ja-JP" altLang="en-US"/>
              </a:p>
            </p:txBody>
          </p:sp>
        </p:grp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3418E81-70DD-0E43-A709-DC8387E79BA6}"/>
              </a:ext>
            </a:extLst>
          </p:cNvPr>
          <p:cNvGrpSpPr/>
          <p:nvPr/>
        </p:nvGrpSpPr>
        <p:grpSpPr>
          <a:xfrm>
            <a:off x="193921" y="107802"/>
            <a:ext cx="8135560" cy="1862048"/>
            <a:chOff x="193921" y="107802"/>
            <a:chExt cx="8135560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93921" y="107802"/>
              <a:ext cx="813556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テキストを選択した状態で「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フォント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　　　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ACBE71F-0560-2742-9489-5049108D9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94245" y="264630"/>
              <a:ext cx="420756" cy="473351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A733628-5B4C-EE42-8AEC-DFD5C67BF265}"/>
              </a:ext>
            </a:extLst>
          </p:cNvPr>
          <p:cNvGrpSpPr/>
          <p:nvPr/>
        </p:nvGrpSpPr>
        <p:grpSpPr>
          <a:xfrm>
            <a:off x="2165213" y="996367"/>
            <a:ext cx="3052832" cy="605261"/>
            <a:chOff x="1577632" y="4600511"/>
            <a:chExt cx="10170684" cy="2122526"/>
          </a:xfrm>
        </p:grpSpPr>
        <p:sp>
          <p:nvSpPr>
            <p:cNvPr id="7" name="吹き出し: 角を丸めた四角形 60">
              <a:extLst>
                <a:ext uri="{FF2B5EF4-FFF2-40B4-BE49-F238E27FC236}">
                  <a16:creationId xmlns:a16="http://schemas.microsoft.com/office/drawing/2014/main" id="{AD06E510-36FC-DA43-BC65-366AB0575D6B}"/>
                </a:ext>
              </a:extLst>
            </p:cNvPr>
            <p:cNvSpPr/>
            <p:nvPr/>
          </p:nvSpPr>
          <p:spPr>
            <a:xfrm>
              <a:off x="1577632" y="4643615"/>
              <a:ext cx="10170682" cy="207942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6DCA174-6992-3E41-9C02-1A90E9974882}"/>
                </a:ext>
              </a:extLst>
            </p:cNvPr>
            <p:cNvSpPr txBox="1"/>
            <p:nvPr/>
          </p:nvSpPr>
          <p:spPr>
            <a:xfrm>
              <a:off x="1577632" y="4600511"/>
              <a:ext cx="10170684" cy="988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テキストが斜めになったね！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2C11E460-679A-7C4F-98A8-3FD292A41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353" y="4902759"/>
            <a:ext cx="1090465" cy="1847439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1AF1E1D6-3FF8-D24B-ABE0-50D8C4582C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3635" y="1717392"/>
            <a:ext cx="1342120" cy="1018718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4307A3C-549A-6244-BE8B-72006379FCFF}"/>
              </a:ext>
            </a:extLst>
          </p:cNvPr>
          <p:cNvSpPr txBox="1"/>
          <p:nvPr/>
        </p:nvSpPr>
        <p:spPr>
          <a:xfrm>
            <a:off x="1467586" y="16972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F24DCC7-A697-254A-868C-E33482A76D7C}"/>
              </a:ext>
            </a:extLst>
          </p:cNvPr>
          <p:cNvSpPr txBox="1"/>
          <p:nvPr/>
        </p:nvSpPr>
        <p:spPr>
          <a:xfrm>
            <a:off x="2468524" y="16972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じょうたい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785EC2D-B93F-444C-BC66-D64FDDE42B3E}"/>
              </a:ext>
            </a:extLst>
          </p:cNvPr>
          <p:cNvSpPr txBox="1"/>
          <p:nvPr/>
        </p:nvSpPr>
        <p:spPr>
          <a:xfrm>
            <a:off x="3118402" y="104717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なな</a:t>
            </a: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AE4CBDF5-3F5B-604A-9AF1-ADF79E0AEE47}"/>
              </a:ext>
            </a:extLst>
          </p:cNvPr>
          <p:cNvGrpSpPr/>
          <p:nvPr/>
        </p:nvGrpSpPr>
        <p:grpSpPr>
          <a:xfrm>
            <a:off x="2514351" y="1816722"/>
            <a:ext cx="2644905" cy="1018719"/>
            <a:chOff x="2141019" y="1736815"/>
            <a:chExt cx="2644905" cy="1018719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AD3FEA59-D962-7B47-B49B-70D5185B71F7}"/>
                </a:ext>
              </a:extLst>
            </p:cNvPr>
            <p:cNvGrpSpPr/>
            <p:nvPr/>
          </p:nvGrpSpPr>
          <p:grpSpPr>
            <a:xfrm>
              <a:off x="2166964" y="1736815"/>
              <a:ext cx="2618960" cy="1018719"/>
              <a:chOff x="1808923" y="1954877"/>
              <a:chExt cx="2618960" cy="1018719"/>
            </a:xfrm>
          </p:grpSpPr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F654F00A-DE7E-E749-B6DD-A4D1F1DCE51A}"/>
                  </a:ext>
                </a:extLst>
              </p:cNvPr>
              <p:cNvGrpSpPr/>
              <p:nvPr/>
            </p:nvGrpSpPr>
            <p:grpSpPr>
              <a:xfrm>
                <a:off x="1808923" y="1954877"/>
                <a:ext cx="2618960" cy="1018719"/>
                <a:chOff x="1577632" y="4600511"/>
                <a:chExt cx="10170684" cy="3412906"/>
              </a:xfrm>
            </p:grpSpPr>
            <p:sp>
              <p:nvSpPr>
                <p:cNvPr id="18" name="吹き出し: 角を丸めた四角形 60">
                  <a:extLst>
                    <a:ext uri="{FF2B5EF4-FFF2-40B4-BE49-F238E27FC236}">
                      <a16:creationId xmlns:a16="http://schemas.microsoft.com/office/drawing/2014/main" id="{4AB1674A-237C-1540-BB30-1649F357EA52}"/>
                    </a:ext>
                  </a:extLst>
                </p:cNvPr>
                <p:cNvSpPr/>
                <p:nvPr/>
              </p:nvSpPr>
              <p:spPr>
                <a:xfrm>
                  <a:off x="1577632" y="4643615"/>
                  <a:ext cx="10170681" cy="3369802"/>
                </a:xfrm>
                <a:prstGeom prst="wedgeRoundRectCallout">
                  <a:avLst>
                    <a:gd name="adj1" fmla="val 61836"/>
                    <a:gd name="adj2" fmla="val 12543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B68E7FF4-FD14-294A-A5FE-7A10657762A9}"/>
                    </a:ext>
                  </a:extLst>
                </p:cNvPr>
                <p:cNvSpPr txBox="1"/>
                <p:nvPr/>
              </p:nvSpPr>
              <p:spPr>
                <a:xfrm>
                  <a:off x="1577636" y="4600511"/>
                  <a:ext cx="10170680" cy="34026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次は文字の色を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黄色に変更しましょう！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E2E3854F-35CA-B34C-A463-18EDE015EA90}"/>
                  </a:ext>
                </a:extLst>
              </p:cNvPr>
              <p:cNvSpPr txBox="1"/>
              <p:nvPr/>
            </p:nvSpPr>
            <p:spPr>
              <a:xfrm>
                <a:off x="2823177" y="2015717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いろ</a:t>
                </a: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65749500-0121-3A4B-86F8-FED269C7EB7D}"/>
                  </a:ext>
                </a:extLst>
              </p:cNvPr>
              <p:cNvSpPr txBox="1"/>
              <p:nvPr/>
            </p:nvSpPr>
            <p:spPr>
              <a:xfrm>
                <a:off x="2285138" y="2006687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もじ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95DDAF6-8C1D-7441-A8BE-634B14D2E6CE}"/>
                  </a:ext>
                </a:extLst>
              </p:cNvPr>
              <p:cNvSpPr txBox="1"/>
              <p:nvPr/>
            </p:nvSpPr>
            <p:spPr>
              <a:xfrm>
                <a:off x="1819900" y="2476982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きいろ</a:t>
                </a: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71615BF-06FB-A545-842C-7532A81F52DA}"/>
                  </a:ext>
                </a:extLst>
              </p:cNvPr>
              <p:cNvSpPr txBox="1"/>
              <p:nvPr/>
            </p:nvSpPr>
            <p:spPr>
              <a:xfrm>
                <a:off x="2420775" y="2476982"/>
                <a:ext cx="6976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へんこう</a:t>
                </a:r>
              </a:p>
            </p:txBody>
          </p:sp>
        </p:grp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A3C1CD1-00B7-814D-BB44-9F75F79DADAE}"/>
                </a:ext>
              </a:extLst>
            </p:cNvPr>
            <p:cNvSpPr txBox="1"/>
            <p:nvPr/>
          </p:nvSpPr>
          <p:spPr>
            <a:xfrm>
              <a:off x="2141019" y="179346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つぎ</a:t>
              </a:r>
            </a:p>
          </p:txBody>
        </p:sp>
      </p:grpSp>
      <p:pic>
        <p:nvPicPr>
          <p:cNvPr id="68" name="図 67">
            <a:extLst>
              <a:ext uri="{FF2B5EF4-FFF2-40B4-BE49-F238E27FC236}">
                <a16:creationId xmlns:a16="http://schemas.microsoft.com/office/drawing/2014/main" id="{2DC517DB-7686-DA49-B140-30BAADB691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21686" y="516932"/>
            <a:ext cx="1187374" cy="1692565"/>
          </a:xfrm>
          <a:prstGeom prst="rect">
            <a:avLst/>
          </a:prstGeom>
        </p:spPr>
      </p:pic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0A6940F9-461F-DC47-A10F-6A7329D95D57}"/>
              </a:ext>
            </a:extLst>
          </p:cNvPr>
          <p:cNvGrpSpPr/>
          <p:nvPr/>
        </p:nvGrpSpPr>
        <p:grpSpPr>
          <a:xfrm>
            <a:off x="2503116" y="5727575"/>
            <a:ext cx="3052832" cy="1022623"/>
            <a:chOff x="1577632" y="4600511"/>
            <a:chExt cx="10170684" cy="3586130"/>
          </a:xfrm>
        </p:grpSpPr>
        <p:sp>
          <p:nvSpPr>
            <p:cNvPr id="70" name="吹き出し: 角を丸めた四角形 60">
              <a:extLst>
                <a:ext uri="{FF2B5EF4-FFF2-40B4-BE49-F238E27FC236}">
                  <a16:creationId xmlns:a16="http://schemas.microsoft.com/office/drawing/2014/main" id="{AD5F3B2E-AC8A-1545-9DCA-15014F9BF091}"/>
                </a:ext>
              </a:extLst>
            </p:cNvPr>
            <p:cNvSpPr/>
            <p:nvPr/>
          </p:nvSpPr>
          <p:spPr>
            <a:xfrm>
              <a:off x="1577632" y="4643617"/>
              <a:ext cx="10170681" cy="3543024"/>
            </a:xfrm>
            <a:prstGeom prst="wedgeRoundRectCallout">
              <a:avLst>
                <a:gd name="adj1" fmla="val -60494"/>
                <a:gd name="adj2" fmla="val -316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04399272-D5D3-B04E-AEFF-9300B2BBD09C}"/>
                </a:ext>
              </a:extLst>
            </p:cNvPr>
            <p:cNvSpPr txBox="1"/>
            <p:nvPr/>
          </p:nvSpPr>
          <p:spPr>
            <a:xfrm>
              <a:off x="1577632" y="4600511"/>
              <a:ext cx="10170684" cy="3561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文字の色を変更する方法は</a:t>
              </a:r>
              <a:endPara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覚えているかな？</a:t>
              </a:r>
              <a:endPara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A7B08DF5-F14E-884B-AD81-FB3724326A87}"/>
              </a:ext>
            </a:extLst>
          </p:cNvPr>
          <p:cNvSpPr txBox="1"/>
          <p:nvPr/>
        </p:nvSpPr>
        <p:spPr>
          <a:xfrm>
            <a:off x="2371717" y="5796277"/>
            <a:ext cx="886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latin typeface="メイリオ" panose="020B0604030504040204" pitchFamily="50" charset="-128"/>
                <a:ea typeface="メイリオ" panose="020B0604030504040204" pitchFamily="50" charset="-128"/>
              </a:rPr>
              <a:t>もじ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61E22DF7-6143-AE4D-9B46-8FFE066C8AA7}"/>
              </a:ext>
            </a:extLst>
          </p:cNvPr>
          <p:cNvSpPr txBox="1"/>
          <p:nvPr/>
        </p:nvSpPr>
        <p:spPr>
          <a:xfrm>
            <a:off x="2882451" y="5783990"/>
            <a:ext cx="886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BC0E1D51-6A4C-A345-921F-B0EC4A4B192C}"/>
              </a:ext>
            </a:extLst>
          </p:cNvPr>
          <p:cNvSpPr txBox="1"/>
          <p:nvPr/>
        </p:nvSpPr>
        <p:spPr>
          <a:xfrm>
            <a:off x="3427915" y="5771703"/>
            <a:ext cx="886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5B5DFB94-2C27-2948-9F04-263806C1665B}"/>
              </a:ext>
            </a:extLst>
          </p:cNvPr>
          <p:cNvSpPr txBox="1"/>
          <p:nvPr/>
        </p:nvSpPr>
        <p:spPr>
          <a:xfrm>
            <a:off x="4183030" y="5771703"/>
            <a:ext cx="886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237924D-8044-BC41-B112-DAB3E815165A}"/>
              </a:ext>
            </a:extLst>
          </p:cNvPr>
          <p:cNvSpPr txBox="1"/>
          <p:nvPr/>
        </p:nvSpPr>
        <p:spPr>
          <a:xfrm>
            <a:off x="2319663" y="6232876"/>
            <a:ext cx="886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latin typeface="メイリオ" panose="020B0604030504040204" pitchFamily="50" charset="-128"/>
                <a:ea typeface="メイリオ" panose="020B0604030504040204" pitchFamily="50" charset="-128"/>
              </a:rPr>
              <a:t>おぼ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62769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4F5C04D-E454-8E4B-985A-E6B02DDF42A3}"/>
              </a:ext>
            </a:extLst>
          </p:cNvPr>
          <p:cNvGrpSpPr/>
          <p:nvPr/>
        </p:nvGrpSpPr>
        <p:grpSpPr>
          <a:xfrm>
            <a:off x="889552" y="2328737"/>
            <a:ext cx="7504043" cy="3854564"/>
            <a:chOff x="675861" y="3231093"/>
            <a:chExt cx="7504043" cy="3854564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DC9BFAD6-5BC2-0A4C-B292-C58050809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5861" y="3231093"/>
              <a:ext cx="7504043" cy="3854564"/>
            </a:xfrm>
            <a:prstGeom prst="rect">
              <a:avLst/>
            </a:prstGeom>
          </p:spPr>
        </p:pic>
        <p:sp>
          <p:nvSpPr>
            <p:cNvPr id="5" name="四角形: 角を丸くする 71">
              <a:extLst>
                <a:ext uri="{FF2B5EF4-FFF2-40B4-BE49-F238E27FC236}">
                  <a16:creationId xmlns:a16="http://schemas.microsoft.com/office/drawing/2014/main" id="{65BA2C85-001D-074B-B0ED-709133772A0C}"/>
                </a:ext>
              </a:extLst>
            </p:cNvPr>
            <p:cNvSpPr/>
            <p:nvPr/>
          </p:nvSpPr>
          <p:spPr>
            <a:xfrm>
              <a:off x="2336358" y="4831604"/>
              <a:ext cx="1223190" cy="185666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D03ABA9-65D2-EF4E-88AD-F5A984C8A4FC}"/>
              </a:ext>
            </a:extLst>
          </p:cNvPr>
          <p:cNvGrpSpPr/>
          <p:nvPr/>
        </p:nvGrpSpPr>
        <p:grpSpPr>
          <a:xfrm>
            <a:off x="1909258" y="635247"/>
            <a:ext cx="3832230" cy="1149966"/>
            <a:chOff x="3996475" y="5078038"/>
            <a:chExt cx="3832230" cy="1149966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B3DF14D-9FE7-F44F-A725-DA3E7C7B0EAD}"/>
                </a:ext>
              </a:extLst>
            </p:cNvPr>
            <p:cNvGrpSpPr/>
            <p:nvPr/>
          </p:nvGrpSpPr>
          <p:grpSpPr>
            <a:xfrm>
              <a:off x="3996475" y="5078038"/>
              <a:ext cx="3832230" cy="1149966"/>
              <a:chOff x="2197302" y="5032173"/>
              <a:chExt cx="5739789" cy="1625552"/>
            </a:xfrm>
          </p:grpSpPr>
          <p:grpSp>
            <p:nvGrpSpPr>
              <p:cNvPr id="13" name="グループ化 12">
                <a:extLst>
                  <a:ext uri="{FF2B5EF4-FFF2-40B4-BE49-F238E27FC236}">
                    <a16:creationId xmlns:a16="http://schemas.microsoft.com/office/drawing/2014/main" id="{A9A308B1-66FE-174D-AD31-E485354840B0}"/>
                  </a:ext>
                </a:extLst>
              </p:cNvPr>
              <p:cNvGrpSpPr/>
              <p:nvPr/>
            </p:nvGrpSpPr>
            <p:grpSpPr>
              <a:xfrm>
                <a:off x="2197302" y="5032173"/>
                <a:ext cx="5739789" cy="1625552"/>
                <a:chOff x="2473693" y="919958"/>
                <a:chExt cx="3104850" cy="2586328"/>
              </a:xfrm>
            </p:grpSpPr>
            <p:grpSp>
              <p:nvGrpSpPr>
                <p:cNvPr id="15" name="グループ化 14">
                  <a:extLst>
                    <a:ext uri="{FF2B5EF4-FFF2-40B4-BE49-F238E27FC236}">
                      <a16:creationId xmlns:a16="http://schemas.microsoft.com/office/drawing/2014/main" id="{D064C451-8750-F045-9494-A36A429D037A}"/>
                    </a:ext>
                  </a:extLst>
                </p:cNvPr>
                <p:cNvGrpSpPr/>
                <p:nvPr/>
              </p:nvGrpSpPr>
              <p:grpSpPr>
                <a:xfrm>
                  <a:off x="2473693" y="983888"/>
                  <a:ext cx="3104850" cy="2522398"/>
                  <a:chOff x="3108993" y="705694"/>
                  <a:chExt cx="3708925" cy="2522398"/>
                </a:xfrm>
              </p:grpSpPr>
              <p:sp>
                <p:nvSpPr>
                  <p:cNvPr id="17" name="吹き出し: 角を丸めた四角形 19">
                    <a:extLst>
                      <a:ext uri="{FF2B5EF4-FFF2-40B4-BE49-F238E27FC236}">
                        <a16:creationId xmlns:a16="http://schemas.microsoft.com/office/drawing/2014/main" id="{788A5D8C-0BB7-E94A-A5B7-2E8D036E3EE9}"/>
                      </a:ext>
                    </a:extLst>
                  </p:cNvPr>
                  <p:cNvSpPr/>
                  <p:nvPr/>
                </p:nvSpPr>
                <p:spPr>
                  <a:xfrm>
                    <a:off x="3108993" y="727905"/>
                    <a:ext cx="3605996" cy="2500187"/>
                  </a:xfrm>
                  <a:prstGeom prst="wedgeRoundRectCallout">
                    <a:avLst>
                      <a:gd name="adj1" fmla="val 53788"/>
                      <a:gd name="adj2" fmla="val 18302"/>
                      <a:gd name="adj3" fmla="val 16667"/>
                    </a:avLst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" name="テキスト ボックス 17">
                    <a:extLst>
                      <a:ext uri="{FF2B5EF4-FFF2-40B4-BE49-F238E27FC236}">
                        <a16:creationId xmlns:a16="http://schemas.microsoft.com/office/drawing/2014/main" id="{FA5A9845-420F-2C46-ACBA-D2AEB22EA1E1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694DE2FF-DE81-624A-BF29-D23BB45BFE93}"/>
                    </a:ext>
                  </a:extLst>
                </p:cNvPr>
                <p:cNvSpPr txBox="1"/>
                <p:nvPr/>
              </p:nvSpPr>
              <p:spPr>
                <a:xfrm>
                  <a:off x="2473693" y="919958"/>
                  <a:ext cx="3018684" cy="91816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C348782A-0B3D-8B4E-92DC-A5C6DA260BD2}"/>
                  </a:ext>
                </a:extLst>
              </p:cNvPr>
              <p:cNvSpPr txBox="1"/>
              <p:nvPr/>
            </p:nvSpPr>
            <p:spPr>
              <a:xfrm>
                <a:off x="2600550" y="5236780"/>
                <a:ext cx="4572001" cy="13051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ja-JP" altLang="en-US" sz="1800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sz="18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色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」から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  <a:p>
                <a:endParaRPr kumimoji="1" lang="en-US" altLang="ja-JP" sz="1800" dirty="0">
                  <a:latin typeface="Meiryo" panose="020B0604030504040204" pitchFamily="34" charset="-128"/>
                </a:endParaRPr>
              </a:p>
              <a:p>
                <a:r>
                  <a:rPr kumimoji="1" lang="ja-JP" altLang="en-US" sz="1800">
                    <a:latin typeface="Meiryo" panose="020B0604030504040204" pitchFamily="34" charset="-128"/>
                  </a:rPr>
                  <a:t>文字の色を変えられるよ！</a:t>
                </a:r>
                <a:endParaRPr lang="ja-JP" altLang="en-US"/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172CC57-5668-8D48-B58A-6D4D14B394DE}"/>
                </a:ext>
              </a:extLst>
            </p:cNvPr>
            <p:cNvSpPr txBox="1"/>
            <p:nvPr/>
          </p:nvSpPr>
          <p:spPr>
            <a:xfrm>
              <a:off x="4494556" y="511517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838A5DF-CD79-6946-B738-D516746884A3}"/>
                </a:ext>
              </a:extLst>
            </p:cNvPr>
            <p:cNvSpPr txBox="1"/>
            <p:nvPr/>
          </p:nvSpPr>
          <p:spPr>
            <a:xfrm>
              <a:off x="4900218" y="561321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90AC1FA-B6BB-714F-A171-3A793DA39F84}"/>
                </a:ext>
              </a:extLst>
            </p:cNvPr>
            <p:cNvSpPr txBox="1"/>
            <p:nvPr/>
          </p:nvSpPr>
          <p:spPr>
            <a:xfrm>
              <a:off x="5436210" y="561321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90E049B-B283-7642-B7AF-54597498FDCE}"/>
                </a:ext>
              </a:extLst>
            </p:cNvPr>
            <p:cNvSpPr txBox="1"/>
            <p:nvPr/>
          </p:nvSpPr>
          <p:spPr>
            <a:xfrm>
              <a:off x="4348750" y="561321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もじ</a:t>
              </a: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1D4A5CE0-9C8A-A447-B13C-B8B732A7E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5781" y="364410"/>
            <a:ext cx="1062095" cy="169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30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E10B292A-011C-104C-A58F-86851BFAE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44" y="1193120"/>
            <a:ext cx="5075564" cy="3306367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1698711F-DC4C-524B-89CC-A0E493A6D46C}"/>
              </a:ext>
            </a:extLst>
          </p:cNvPr>
          <p:cNvSpPr/>
          <p:nvPr/>
        </p:nvSpPr>
        <p:spPr>
          <a:xfrm>
            <a:off x="2462855" y="3554589"/>
            <a:ext cx="731471" cy="25060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F820E2C-EC10-334F-AF18-CBDB8E350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970" y="1015052"/>
            <a:ext cx="1062095" cy="1692565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DB60854A-080A-0A40-9C60-B92344EB5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625" y="4909855"/>
            <a:ext cx="3089842" cy="1765624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670EA3F0-BF94-3D46-BA33-3D13CE8421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148" y="4944810"/>
            <a:ext cx="3216052" cy="1695715"/>
          </a:xfrm>
          <a:prstGeom prst="rect">
            <a:avLst/>
          </a:prstGeom>
        </p:spPr>
      </p:pic>
      <p:sp>
        <p:nvSpPr>
          <p:cNvPr id="26" name="右矢印 25">
            <a:extLst>
              <a:ext uri="{FF2B5EF4-FFF2-40B4-BE49-F238E27FC236}">
                <a16:creationId xmlns:a16="http://schemas.microsoft.com/office/drawing/2014/main" id="{BA58DAEE-21F5-D540-AB72-E8BE1F0F8D86}"/>
              </a:ext>
            </a:extLst>
          </p:cNvPr>
          <p:cNvSpPr/>
          <p:nvPr/>
        </p:nvSpPr>
        <p:spPr>
          <a:xfrm>
            <a:off x="3799396" y="5390132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四角形: 角を丸くする 71">
            <a:extLst>
              <a:ext uri="{FF2B5EF4-FFF2-40B4-BE49-F238E27FC236}">
                <a16:creationId xmlns:a16="http://schemas.microsoft.com/office/drawing/2014/main" id="{33BA39BD-776B-1448-BFD3-1A437B1D2556}"/>
              </a:ext>
            </a:extLst>
          </p:cNvPr>
          <p:cNvSpPr/>
          <p:nvPr/>
        </p:nvSpPr>
        <p:spPr>
          <a:xfrm>
            <a:off x="1546703" y="5522159"/>
            <a:ext cx="1561268" cy="4910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四角形: 角を丸くする 71">
            <a:extLst>
              <a:ext uri="{FF2B5EF4-FFF2-40B4-BE49-F238E27FC236}">
                <a16:creationId xmlns:a16="http://schemas.microsoft.com/office/drawing/2014/main" id="{28F7F968-8503-664D-A9B4-947CF92A05EF}"/>
              </a:ext>
            </a:extLst>
          </p:cNvPr>
          <p:cNvSpPr/>
          <p:nvPr/>
        </p:nvSpPr>
        <p:spPr>
          <a:xfrm>
            <a:off x="5274908" y="5522159"/>
            <a:ext cx="1740540" cy="4910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9F4032CA-7E72-FD4A-B39F-1BA9C93CB1CF}"/>
              </a:ext>
            </a:extLst>
          </p:cNvPr>
          <p:cNvGrpSpPr/>
          <p:nvPr/>
        </p:nvGrpSpPr>
        <p:grpSpPr>
          <a:xfrm>
            <a:off x="1287466" y="-77865"/>
            <a:ext cx="5977919" cy="1246495"/>
            <a:chOff x="1287466" y="199948"/>
            <a:chExt cx="5977919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87466" y="199948"/>
              <a:ext cx="5977919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テキスト間隔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8.0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まで上げておきましょう。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完成したら、「</a:t>
              </a:r>
              <a:r>
                <a:rPr kumimoji="1" lang="en-US" altLang="ja-JP" sz="2000" b="1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」を押します。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EF65425-E4C0-A046-B369-9E224E61987B}"/>
                </a:ext>
              </a:extLst>
            </p:cNvPr>
            <p:cNvSpPr txBox="1"/>
            <p:nvPr/>
          </p:nvSpPr>
          <p:spPr>
            <a:xfrm>
              <a:off x="2562408" y="27568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かんかく</a:t>
              </a:r>
              <a:endParaRPr kumimoji="1" lang="en-US" altLang="ja-JP" sz="1000" dirty="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EB592D26-F425-E946-9C7E-32ADF52D0860}"/>
                </a:ext>
              </a:extLst>
            </p:cNvPr>
            <p:cNvSpPr txBox="1"/>
            <p:nvPr/>
          </p:nvSpPr>
          <p:spPr>
            <a:xfrm>
              <a:off x="4572000" y="27568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D582DE0-D115-3E46-8B67-767BB857427B}"/>
              </a:ext>
            </a:extLst>
          </p:cNvPr>
          <p:cNvGrpSpPr/>
          <p:nvPr/>
        </p:nvGrpSpPr>
        <p:grpSpPr>
          <a:xfrm>
            <a:off x="3617407" y="1676183"/>
            <a:ext cx="4050060" cy="652377"/>
            <a:chOff x="3995017" y="3102811"/>
            <a:chExt cx="3672450" cy="652377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D980D893-4A69-2243-ABF6-4F47436A23FD}"/>
                </a:ext>
              </a:extLst>
            </p:cNvPr>
            <p:cNvGrpSpPr/>
            <p:nvPr/>
          </p:nvGrpSpPr>
          <p:grpSpPr>
            <a:xfrm>
              <a:off x="3995017" y="3102811"/>
              <a:ext cx="3672450" cy="652377"/>
              <a:chOff x="2473693" y="919958"/>
              <a:chExt cx="3104850" cy="1685077"/>
            </a:xfrm>
          </p:grpSpPr>
          <p:grpSp>
            <p:nvGrpSpPr>
              <p:cNvPr id="14" name="グループ化 13">
                <a:extLst>
                  <a:ext uri="{FF2B5EF4-FFF2-40B4-BE49-F238E27FC236}">
                    <a16:creationId xmlns:a16="http://schemas.microsoft.com/office/drawing/2014/main" id="{AA97A0B6-FE89-A941-A833-E8B50D6E32A4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1621147"/>
                <a:chOff x="3108993" y="705694"/>
                <a:chExt cx="3708925" cy="1621147"/>
              </a:xfrm>
            </p:grpSpPr>
            <p:sp>
              <p:nvSpPr>
                <p:cNvPr id="16" name="吹き出し: 角を丸めた四角形 19">
                  <a:extLst>
                    <a:ext uri="{FF2B5EF4-FFF2-40B4-BE49-F238E27FC236}">
                      <a16:creationId xmlns:a16="http://schemas.microsoft.com/office/drawing/2014/main" id="{BE3B3218-A0EA-E543-AEEA-651D8F0FE2BD}"/>
                    </a:ext>
                  </a:extLst>
                </p:cNvPr>
                <p:cNvSpPr/>
                <p:nvPr/>
              </p:nvSpPr>
              <p:spPr>
                <a:xfrm>
                  <a:off x="3108993" y="727905"/>
                  <a:ext cx="3605996" cy="1598936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776CEEAE-27B8-3D49-A19E-326026D92F50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CB8808C2-B4CC-3948-8E71-732B71B7CFB7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4905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テキストの間隔が少し離れるよ。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1B2E4885-E748-2A40-BE74-4BCADA5B4AB0}"/>
                </a:ext>
              </a:extLst>
            </p:cNvPr>
            <p:cNvSpPr txBox="1"/>
            <p:nvPr/>
          </p:nvSpPr>
          <p:spPr>
            <a:xfrm>
              <a:off x="5025146" y="317595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かんかく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6F68A97-76E6-C443-B3CE-DE9B6605BD83}"/>
                </a:ext>
              </a:extLst>
            </p:cNvPr>
            <p:cNvSpPr txBox="1"/>
            <p:nvPr/>
          </p:nvSpPr>
          <p:spPr>
            <a:xfrm>
              <a:off x="5647974" y="317595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F2D8F52B-65A9-5E46-B846-329F64CFC248}"/>
                </a:ext>
              </a:extLst>
            </p:cNvPr>
            <p:cNvSpPr txBox="1"/>
            <p:nvPr/>
          </p:nvSpPr>
          <p:spPr>
            <a:xfrm>
              <a:off x="6061304" y="315308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はな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01F56FB-ACFC-7540-9ED1-9F9DB8131991}"/>
              </a:ext>
            </a:extLst>
          </p:cNvPr>
          <p:cNvSpPr txBox="1"/>
          <p:nvPr/>
        </p:nvSpPr>
        <p:spPr>
          <a:xfrm>
            <a:off x="1287466" y="62468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かんせい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D0C5F41-AEFA-7C4A-B257-69263BE12C45}"/>
              </a:ext>
            </a:extLst>
          </p:cNvPr>
          <p:cNvSpPr txBox="1"/>
          <p:nvPr/>
        </p:nvSpPr>
        <p:spPr>
          <a:xfrm>
            <a:off x="3995017" y="62468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7" name="四角形: 角を丸くする 71">
            <a:extLst>
              <a:ext uri="{FF2B5EF4-FFF2-40B4-BE49-F238E27FC236}">
                <a16:creationId xmlns:a16="http://schemas.microsoft.com/office/drawing/2014/main" id="{12AE8758-87B4-B04F-B3CC-F708F361DF87}"/>
              </a:ext>
            </a:extLst>
          </p:cNvPr>
          <p:cNvSpPr/>
          <p:nvPr/>
        </p:nvSpPr>
        <p:spPr>
          <a:xfrm>
            <a:off x="4464527" y="4234188"/>
            <a:ext cx="731471" cy="25060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4CD63A5E-722F-B546-9322-6B7371AF0604}"/>
              </a:ext>
            </a:extLst>
          </p:cNvPr>
          <p:cNvGrpSpPr/>
          <p:nvPr/>
        </p:nvGrpSpPr>
        <p:grpSpPr>
          <a:xfrm>
            <a:off x="4867831" y="3441446"/>
            <a:ext cx="1277228" cy="545432"/>
            <a:chOff x="6270202" y="2729786"/>
            <a:chExt cx="2116438" cy="545432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E3821A8B-21D3-464C-BE4A-B7F07B31E0E7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41" name="吹き出し: 角を丸めた四角形 19">
                <a:extLst>
                  <a:ext uri="{FF2B5EF4-FFF2-40B4-BE49-F238E27FC236}">
                    <a16:creationId xmlns:a16="http://schemas.microsoft.com/office/drawing/2014/main" id="{CBBDE48D-AE6B-E14B-91E2-9B7D1A57499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31176"/>
                  <a:gd name="adj2" fmla="val 7868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FD9C5465-2A78-6D4A-A3E4-6258F6EEA29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4DB52530-0FEE-C94D-B6B6-D5F35D0B0957}"/>
                </a:ext>
              </a:extLst>
            </p:cNvPr>
            <p:cNvSpPr txBox="1"/>
            <p:nvPr/>
          </p:nvSpPr>
          <p:spPr>
            <a:xfrm>
              <a:off x="6435105" y="2856672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999341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EE2AB3E-952B-AB41-A737-6B27842DC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03" y="2125642"/>
            <a:ext cx="7034194" cy="458363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E4E2783-B9C7-BB4E-87CA-EBE935A12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0978" y="148723"/>
            <a:ext cx="1552792" cy="1095528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2CC9644-F122-9E49-BD5A-05D9B222BCB5}"/>
              </a:ext>
            </a:extLst>
          </p:cNvPr>
          <p:cNvGrpSpPr/>
          <p:nvPr/>
        </p:nvGrpSpPr>
        <p:grpSpPr>
          <a:xfrm>
            <a:off x="1862566" y="64401"/>
            <a:ext cx="3573034" cy="1059100"/>
            <a:chOff x="2473693" y="919958"/>
            <a:chExt cx="3104850" cy="1685077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3EECF24B-8A08-4C4A-AC61-A75C170FA081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1621147"/>
              <a:chOff x="3108993" y="705694"/>
              <a:chExt cx="3708925" cy="1621147"/>
            </a:xfrm>
          </p:grpSpPr>
          <p:sp>
            <p:nvSpPr>
              <p:cNvPr id="16" name="吹き出し: 角を丸めた四角形 19">
                <a:extLst>
                  <a:ext uri="{FF2B5EF4-FFF2-40B4-BE49-F238E27FC236}">
                    <a16:creationId xmlns:a16="http://schemas.microsoft.com/office/drawing/2014/main" id="{05755183-4B59-F54A-81F1-9FC7E03FD55D}"/>
                  </a:ext>
                </a:extLst>
              </p:cNvPr>
              <p:cNvSpPr/>
              <p:nvPr/>
            </p:nvSpPr>
            <p:spPr>
              <a:xfrm>
                <a:off x="3108993" y="727905"/>
                <a:ext cx="3605996" cy="1598936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141C11AA-7E77-7D45-BB12-AAE7FC17F19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F9B28EA-F350-D948-AA59-A0F218699591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6159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このままだとタイトルの最後が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急に終わってしまうね。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742A2BF8-793F-FE45-99F6-707691DC6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76" y="740235"/>
            <a:ext cx="1090465" cy="1847439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DAB9E4A-2E48-EB4F-9F6A-586D0A603CAF}"/>
              </a:ext>
            </a:extLst>
          </p:cNvPr>
          <p:cNvGrpSpPr/>
          <p:nvPr/>
        </p:nvGrpSpPr>
        <p:grpSpPr>
          <a:xfrm>
            <a:off x="2271107" y="1191667"/>
            <a:ext cx="3065333" cy="1508105"/>
            <a:chOff x="2402459" y="5471838"/>
            <a:chExt cx="4599559" cy="1685629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46FBDD6D-AD46-6645-AC0D-B570741305AE}"/>
                </a:ext>
              </a:extLst>
            </p:cNvPr>
            <p:cNvGrpSpPr/>
            <p:nvPr/>
          </p:nvGrpSpPr>
          <p:grpSpPr>
            <a:xfrm>
              <a:off x="2402459" y="5471838"/>
              <a:ext cx="4599559" cy="1685629"/>
              <a:chOff x="1577632" y="4600511"/>
              <a:chExt cx="10170684" cy="3185196"/>
            </a:xfrm>
          </p:grpSpPr>
          <p:sp>
            <p:nvSpPr>
              <p:cNvPr id="22" name="吹き出し: 角を丸めた四角形 60">
                <a:extLst>
                  <a:ext uri="{FF2B5EF4-FFF2-40B4-BE49-F238E27FC236}">
                    <a16:creationId xmlns:a16="http://schemas.microsoft.com/office/drawing/2014/main" id="{8025C25F-6E4A-CC42-B455-7666625F862D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2079422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3AC2976-B0BD-E645-A1D1-8A064C0AF9EE}"/>
                  </a:ext>
                </a:extLst>
              </p:cNvPr>
              <p:cNvSpPr txBox="1"/>
              <p:nvPr/>
            </p:nvSpPr>
            <p:spPr>
              <a:xfrm>
                <a:off x="1577636" y="4600511"/>
                <a:ext cx="10170680" cy="3185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トランジションを開いて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ディゾルブをかけていこう！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AFE4431-D7BF-4A48-AC0A-CF09F9FC68B7}"/>
                </a:ext>
              </a:extLst>
            </p:cNvPr>
            <p:cNvSpPr txBox="1"/>
            <p:nvPr/>
          </p:nvSpPr>
          <p:spPr>
            <a:xfrm>
              <a:off x="4824898" y="5545717"/>
              <a:ext cx="736253" cy="275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</a:p>
          </p:txBody>
        </p:sp>
      </p:grpSp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22ADD384-D45C-9543-9492-FE6C9B0218FD}"/>
              </a:ext>
            </a:extLst>
          </p:cNvPr>
          <p:cNvSpPr/>
          <p:nvPr/>
        </p:nvSpPr>
        <p:spPr>
          <a:xfrm>
            <a:off x="3535825" y="2219662"/>
            <a:ext cx="956661" cy="54827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A3A323D-1BAA-7846-9555-7914AD8B9341}"/>
              </a:ext>
            </a:extLst>
          </p:cNvPr>
          <p:cNvSpPr txBox="1"/>
          <p:nvPr/>
        </p:nvSpPr>
        <p:spPr>
          <a:xfrm>
            <a:off x="4130854" y="11203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CA0FB8F-4ACC-5443-A4E3-2BECC3A953B1}"/>
              </a:ext>
            </a:extLst>
          </p:cNvPr>
          <p:cNvSpPr txBox="1"/>
          <p:nvPr/>
        </p:nvSpPr>
        <p:spPr>
          <a:xfrm>
            <a:off x="1850955" y="58348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きゅう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F4E4A2A-6334-9F4B-B263-4FE27F04193D}"/>
              </a:ext>
            </a:extLst>
          </p:cNvPr>
          <p:cNvSpPr txBox="1"/>
          <p:nvPr/>
        </p:nvSpPr>
        <p:spPr>
          <a:xfrm>
            <a:off x="2280562" y="58480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11991598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1DF54DC5-EF1B-844E-81FD-328A053D4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357" y="2249080"/>
            <a:ext cx="5933661" cy="439967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11357" y="117742"/>
            <a:ext cx="582723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トランジションの搭載素材から「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ディゾルブ</a:t>
            </a:r>
            <a:r>
              <a:rPr kumimoji="1" lang="ja-JP" altLang="en-US" sz="2000">
                <a:latin typeface="Meiryo" panose="020B0604030504040204" pitchFamily="34" charset="-128"/>
              </a:rPr>
              <a:t>」を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タイトルの右端にのせます。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A18E6FB-D705-634B-854F-4E50CFB71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318" y="4191182"/>
            <a:ext cx="1062095" cy="1692565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ABC988D-E235-814D-9E6C-7E4D572119C7}"/>
              </a:ext>
            </a:extLst>
          </p:cNvPr>
          <p:cNvSpPr txBox="1"/>
          <p:nvPr/>
        </p:nvSpPr>
        <p:spPr>
          <a:xfrm>
            <a:off x="3489652" y="209245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8EE2A62-71A4-404D-933C-87EE16B408F3}"/>
              </a:ext>
            </a:extLst>
          </p:cNvPr>
          <p:cNvSpPr txBox="1"/>
          <p:nvPr/>
        </p:nvSpPr>
        <p:spPr>
          <a:xfrm>
            <a:off x="2687106" y="79708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みぎはし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E809318-9109-0B4B-B95C-EB14EA8D0BBC}"/>
              </a:ext>
            </a:extLst>
          </p:cNvPr>
          <p:cNvGrpSpPr/>
          <p:nvPr/>
        </p:nvGrpSpPr>
        <p:grpSpPr>
          <a:xfrm>
            <a:off x="3943218" y="4957495"/>
            <a:ext cx="3672450" cy="652377"/>
            <a:chOff x="1472864" y="1509766"/>
            <a:chExt cx="3672450" cy="652377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32DA6618-A7E0-DB40-996A-88FCA7767F52}"/>
                </a:ext>
              </a:extLst>
            </p:cNvPr>
            <p:cNvGrpSpPr/>
            <p:nvPr/>
          </p:nvGrpSpPr>
          <p:grpSpPr>
            <a:xfrm>
              <a:off x="1472864" y="1509766"/>
              <a:ext cx="3672450" cy="652377"/>
              <a:chOff x="2473693" y="919958"/>
              <a:chExt cx="3104850" cy="1685077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5E1BD3BE-2150-1749-A113-D52CC54044EA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1621147"/>
                <a:chOff x="3108993" y="705694"/>
                <a:chExt cx="3708925" cy="1621147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0863C007-2BB7-B84B-A60A-4BDDB65083C1}"/>
                    </a:ext>
                  </a:extLst>
                </p:cNvPr>
                <p:cNvSpPr/>
                <p:nvPr/>
              </p:nvSpPr>
              <p:spPr>
                <a:xfrm>
                  <a:off x="3108993" y="727905"/>
                  <a:ext cx="3605996" cy="1598936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84BD1742-6EA4-7449-943E-864BB0C6A4A2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958EA05-B551-AF49-99A8-D365E212F643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3514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タイトルがゆっくり消えていくよ。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8533469-2303-4343-9AA9-621BF79C277A}"/>
                </a:ext>
              </a:extLst>
            </p:cNvPr>
            <p:cNvSpPr txBox="1"/>
            <p:nvPr/>
          </p:nvSpPr>
          <p:spPr>
            <a:xfrm>
              <a:off x="3333199" y="153451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き</a:t>
              </a:r>
            </a:p>
          </p:txBody>
        </p:sp>
      </p:grp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9272C991-B2A7-0C48-B60C-5D390733501E}"/>
              </a:ext>
            </a:extLst>
          </p:cNvPr>
          <p:cNvSpPr/>
          <p:nvPr/>
        </p:nvSpPr>
        <p:spPr>
          <a:xfrm>
            <a:off x="3646106" y="2802835"/>
            <a:ext cx="826504" cy="62616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8EF76D55-E813-8041-8D60-912E0007D6BD}"/>
              </a:ext>
            </a:extLst>
          </p:cNvPr>
          <p:cNvCxnSpPr>
            <a:cxnSpLocks/>
          </p:cNvCxnSpPr>
          <p:nvPr/>
        </p:nvCxnSpPr>
        <p:spPr>
          <a:xfrm flipH="1">
            <a:off x="3130826" y="3429000"/>
            <a:ext cx="960127" cy="19192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E1BB1480-83B1-0A45-86A4-E228026B62E4}"/>
              </a:ext>
            </a:extLst>
          </p:cNvPr>
          <p:cNvSpPr/>
          <p:nvPr/>
        </p:nvSpPr>
        <p:spPr>
          <a:xfrm>
            <a:off x="2784385" y="5435171"/>
            <a:ext cx="826504" cy="3494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0" name="四角形: 角を丸くする 71">
            <a:extLst>
              <a:ext uri="{FF2B5EF4-FFF2-40B4-BE49-F238E27FC236}">
                <a16:creationId xmlns:a16="http://schemas.microsoft.com/office/drawing/2014/main" id="{2CB815AF-0F22-1D4F-90FC-E4BB2B48FB25}"/>
              </a:ext>
            </a:extLst>
          </p:cNvPr>
          <p:cNvSpPr/>
          <p:nvPr/>
        </p:nvSpPr>
        <p:spPr>
          <a:xfrm>
            <a:off x="1495727" y="2665984"/>
            <a:ext cx="541795" cy="1368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A9101693-693C-D647-9AAC-8140BD4417AE}"/>
              </a:ext>
            </a:extLst>
          </p:cNvPr>
          <p:cNvSpPr/>
          <p:nvPr/>
        </p:nvSpPr>
        <p:spPr>
          <a:xfrm>
            <a:off x="1443047" y="2979065"/>
            <a:ext cx="1161005" cy="2406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10DF819F-F357-F441-9813-79B5213590BC}"/>
              </a:ext>
            </a:extLst>
          </p:cNvPr>
          <p:cNvGrpSpPr/>
          <p:nvPr/>
        </p:nvGrpSpPr>
        <p:grpSpPr>
          <a:xfrm>
            <a:off x="643448" y="3395969"/>
            <a:ext cx="1310901" cy="795213"/>
            <a:chOff x="6270202" y="2729786"/>
            <a:chExt cx="1044998" cy="795213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BC1BCAF2-2FDC-C543-8A67-2389E815BA8D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9" name="吹き出し: 角を丸めた四角形 19">
                <a:extLst>
                  <a:ext uri="{FF2B5EF4-FFF2-40B4-BE49-F238E27FC236}">
                    <a16:creationId xmlns:a16="http://schemas.microsoft.com/office/drawing/2014/main" id="{207FFD35-F1AE-BC41-ACA8-CA45944D0A1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1EF9EE0F-CA39-C943-9021-AB5967040F78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5F55975-7919-364A-B712-D7C59D1EF328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38394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59C337C-2543-D849-B4AC-0DABE41AEEBC}"/>
              </a:ext>
            </a:extLst>
          </p:cNvPr>
          <p:cNvGrpSpPr/>
          <p:nvPr/>
        </p:nvGrpSpPr>
        <p:grpSpPr>
          <a:xfrm>
            <a:off x="107758" y="2411754"/>
            <a:ext cx="4598045" cy="3483745"/>
            <a:chOff x="1878899" y="2543400"/>
            <a:chExt cx="5525754" cy="418663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6FDBFBF-85E3-0949-B208-CD7C32744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78899" y="2543400"/>
              <a:ext cx="5525754" cy="4186630"/>
            </a:xfrm>
            <a:prstGeom prst="rect">
              <a:avLst/>
            </a:prstGeom>
          </p:spPr>
        </p:pic>
        <p:sp>
          <p:nvSpPr>
            <p:cNvPr id="18" name="四角形: 角を丸くする 71">
              <a:extLst>
                <a:ext uri="{FF2B5EF4-FFF2-40B4-BE49-F238E27FC236}">
                  <a16:creationId xmlns:a16="http://schemas.microsoft.com/office/drawing/2014/main" id="{E971B8E4-351E-664A-989F-0D2A6753688D}"/>
                </a:ext>
              </a:extLst>
            </p:cNvPr>
            <p:cNvSpPr/>
            <p:nvPr/>
          </p:nvSpPr>
          <p:spPr>
            <a:xfrm>
              <a:off x="2632631" y="2590915"/>
              <a:ext cx="249717" cy="26549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四角形: 角を丸くする 71">
              <a:extLst>
                <a:ext uri="{FF2B5EF4-FFF2-40B4-BE49-F238E27FC236}">
                  <a16:creationId xmlns:a16="http://schemas.microsoft.com/office/drawing/2014/main" id="{B968BB2B-901D-1746-9B4F-A0AA00831A76}"/>
                </a:ext>
              </a:extLst>
            </p:cNvPr>
            <p:cNvSpPr/>
            <p:nvPr/>
          </p:nvSpPr>
          <p:spPr>
            <a:xfrm>
              <a:off x="1878899" y="2976348"/>
              <a:ext cx="1003449" cy="20036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四角形: 角を丸くする 71">
              <a:extLst>
                <a:ext uri="{FF2B5EF4-FFF2-40B4-BE49-F238E27FC236}">
                  <a16:creationId xmlns:a16="http://schemas.microsoft.com/office/drawing/2014/main" id="{4BBFB4BB-FFC1-9743-AD38-804D38DE3648}"/>
                </a:ext>
              </a:extLst>
            </p:cNvPr>
            <p:cNvSpPr/>
            <p:nvPr/>
          </p:nvSpPr>
          <p:spPr>
            <a:xfrm>
              <a:off x="1878899" y="3695241"/>
              <a:ext cx="1003449" cy="20036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四角形: 角を丸くする 71">
              <a:extLst>
                <a:ext uri="{FF2B5EF4-FFF2-40B4-BE49-F238E27FC236}">
                  <a16:creationId xmlns:a16="http://schemas.microsoft.com/office/drawing/2014/main" id="{7E029EB6-D62E-B04E-840F-DE9C71921AC0}"/>
                </a:ext>
              </a:extLst>
            </p:cNvPr>
            <p:cNvSpPr/>
            <p:nvPr/>
          </p:nvSpPr>
          <p:spPr>
            <a:xfrm>
              <a:off x="4839758" y="3574196"/>
              <a:ext cx="706277" cy="50084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四角形: 角を丸くする 71">
              <a:extLst>
                <a:ext uri="{FF2B5EF4-FFF2-40B4-BE49-F238E27FC236}">
                  <a16:creationId xmlns:a16="http://schemas.microsoft.com/office/drawing/2014/main" id="{FBBFEEBD-4C9F-4542-A32F-907EFDCD309B}"/>
                </a:ext>
              </a:extLst>
            </p:cNvPr>
            <p:cNvSpPr/>
            <p:nvPr/>
          </p:nvSpPr>
          <p:spPr>
            <a:xfrm>
              <a:off x="2335696" y="6479607"/>
              <a:ext cx="5068957" cy="25042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4" name="直線矢印コネクタ 23">
              <a:extLst>
                <a:ext uri="{FF2B5EF4-FFF2-40B4-BE49-F238E27FC236}">
                  <a16:creationId xmlns:a16="http://schemas.microsoft.com/office/drawing/2014/main" id="{1A0FB6FB-A2CA-C64E-B2FA-8E0F47D5FD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57909" y="4053210"/>
              <a:ext cx="676257" cy="24547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F5BC224B-606F-4F46-AFC4-66DA6202D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338" y="412536"/>
            <a:ext cx="1090465" cy="1847439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53C4D5C-A25B-E543-9E6F-97E190F16947}"/>
              </a:ext>
            </a:extLst>
          </p:cNvPr>
          <p:cNvGrpSpPr/>
          <p:nvPr/>
        </p:nvGrpSpPr>
        <p:grpSpPr>
          <a:xfrm>
            <a:off x="3512333" y="942704"/>
            <a:ext cx="3052832" cy="1027955"/>
            <a:chOff x="2493198" y="127970"/>
            <a:chExt cx="3052832" cy="1027955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977E38E4-39BE-DC4B-9478-8029B0768E1D}"/>
                </a:ext>
              </a:extLst>
            </p:cNvPr>
            <p:cNvGrpSpPr/>
            <p:nvPr/>
          </p:nvGrpSpPr>
          <p:grpSpPr>
            <a:xfrm>
              <a:off x="2493198" y="127970"/>
              <a:ext cx="3052832" cy="1027955"/>
              <a:chOff x="1577632" y="4600511"/>
              <a:chExt cx="10170684" cy="3604828"/>
            </a:xfrm>
          </p:grpSpPr>
          <p:sp>
            <p:nvSpPr>
              <p:cNvPr id="8" name="吹き出し: 角を丸めた四角形 60">
                <a:extLst>
                  <a:ext uri="{FF2B5EF4-FFF2-40B4-BE49-F238E27FC236}">
                    <a16:creationId xmlns:a16="http://schemas.microsoft.com/office/drawing/2014/main" id="{A53ECEFA-6345-0B41-B2B6-23ADCF7861AF}"/>
                  </a:ext>
                </a:extLst>
              </p:cNvPr>
              <p:cNvSpPr/>
              <p:nvPr/>
            </p:nvSpPr>
            <p:spPr>
              <a:xfrm>
                <a:off x="1577632" y="4643617"/>
                <a:ext cx="10170681" cy="3561722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D61D274-174D-294A-9BB6-E87362CEFF14}"/>
                  </a:ext>
                </a:extLst>
              </p:cNvPr>
              <p:cNvSpPr txBox="1"/>
              <p:nvPr/>
            </p:nvSpPr>
            <p:spPr>
              <a:xfrm>
                <a:off x="1577632" y="4600511"/>
                <a:ext cx="10170684" cy="3561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sz="16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音楽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」の「</a:t>
                </a:r>
                <a:r>
                  <a:rPr kumimoji="1" lang="ja-JP" altLang="en-US" sz="16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搭載素材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クリックしよう。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A6BDFE-09F3-5A41-A4C9-246C01AC86CB}"/>
                </a:ext>
              </a:extLst>
            </p:cNvPr>
            <p:cNvSpPr txBox="1"/>
            <p:nvPr/>
          </p:nvSpPr>
          <p:spPr>
            <a:xfrm>
              <a:off x="3691249" y="154813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とうさいそざい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D782B4F-0EAF-1649-97AB-083403FB38B8}"/>
                </a:ext>
              </a:extLst>
            </p:cNvPr>
            <p:cNvSpPr txBox="1"/>
            <p:nvPr/>
          </p:nvSpPr>
          <p:spPr>
            <a:xfrm>
              <a:off x="2645728" y="15481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13E2BC7-558A-884B-BD5C-449F4C3A06B1}"/>
              </a:ext>
            </a:extLst>
          </p:cNvPr>
          <p:cNvGrpSpPr/>
          <p:nvPr/>
        </p:nvGrpSpPr>
        <p:grpSpPr>
          <a:xfrm>
            <a:off x="4599166" y="2561751"/>
            <a:ext cx="4544834" cy="2477601"/>
            <a:chOff x="1362068" y="1604279"/>
            <a:chExt cx="4544834" cy="3519690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62068" y="1604279"/>
              <a:ext cx="4544834" cy="35196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エレクトロニック　ロック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」の中の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Inspiration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タイムラインの下の部分にのせます。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AA5200E-A8E9-0742-8CD8-1B63EC39BF6C}"/>
                </a:ext>
              </a:extLst>
            </p:cNvPr>
            <p:cNvSpPr txBox="1"/>
            <p:nvPr/>
          </p:nvSpPr>
          <p:spPr>
            <a:xfrm>
              <a:off x="5197794" y="169789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5BFD049-3C6D-054C-889B-86ED2E7DCB93}"/>
                </a:ext>
              </a:extLst>
            </p:cNvPr>
            <p:cNvSpPr txBox="1"/>
            <p:nvPr/>
          </p:nvSpPr>
          <p:spPr>
            <a:xfrm>
              <a:off x="3152620" y="341847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した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E3D6E3F-CF88-9441-8A03-F96A5154EE60}"/>
                </a:ext>
              </a:extLst>
            </p:cNvPr>
            <p:cNvSpPr txBox="1"/>
            <p:nvPr/>
          </p:nvSpPr>
          <p:spPr>
            <a:xfrm>
              <a:off x="3722006" y="341847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ぶぶん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B9314565-8C18-504E-BC9B-4C38B1D5B857}"/>
              </a:ext>
            </a:extLst>
          </p:cNvPr>
          <p:cNvGrpSpPr/>
          <p:nvPr/>
        </p:nvGrpSpPr>
        <p:grpSpPr>
          <a:xfrm>
            <a:off x="79496" y="3756019"/>
            <a:ext cx="1310901" cy="795213"/>
            <a:chOff x="6270202" y="2729786"/>
            <a:chExt cx="1044998" cy="795213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BCFF7F9C-EDEC-6D4D-9577-1CFD07BE3C8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8" name="吹き出し: 角を丸めた四角形 19">
                <a:extLst>
                  <a:ext uri="{FF2B5EF4-FFF2-40B4-BE49-F238E27FC236}">
                    <a16:creationId xmlns:a16="http://schemas.microsoft.com/office/drawing/2014/main" id="{D1B5E589-5105-A141-88C1-E24518E3E51B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8419"/>
                  <a:gd name="adj2" fmla="val -8741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7DA24AA6-F1C3-174C-9A41-9AEFB26271A2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293F3E6A-ABD0-4C49-BFEB-C45DCCB00D63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04918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4DA6603-B7D0-0C4D-96D8-E8912D54D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2742754"/>
            <a:ext cx="8796130" cy="275303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910EAE1-E95F-4A47-B8DF-838CE8F96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0136" y="1251410"/>
            <a:ext cx="1062095" cy="1692565"/>
          </a:xfrm>
          <a:prstGeom prst="rect">
            <a:avLst/>
          </a:prstGeom>
        </p:spPr>
      </p:pic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657FE514-4A43-D54E-B805-6B52F9C80E00}"/>
              </a:ext>
            </a:extLst>
          </p:cNvPr>
          <p:cNvSpPr/>
          <p:nvPr/>
        </p:nvSpPr>
        <p:spPr>
          <a:xfrm>
            <a:off x="6649277" y="4490246"/>
            <a:ext cx="2389305" cy="9462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7186BB4-FA90-9148-9ECF-79818C14C4DD}"/>
              </a:ext>
            </a:extLst>
          </p:cNvPr>
          <p:cNvGrpSpPr/>
          <p:nvPr/>
        </p:nvGrpSpPr>
        <p:grpSpPr>
          <a:xfrm>
            <a:off x="7284448" y="3554529"/>
            <a:ext cx="1118962" cy="564742"/>
            <a:chOff x="6270202" y="2729786"/>
            <a:chExt cx="1118962" cy="5647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42D4DA39-CD22-3646-AA02-6D8E19CA28D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AEEDC141-54B8-BD42-B159-4DA4F285E819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66A07F73-E01E-3645-AFAC-850344379AA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E77F500-E9E4-4A40-A3D7-1AD4CB9C9B23}"/>
                </a:ext>
              </a:extLst>
            </p:cNvPr>
            <p:cNvSpPr txBox="1"/>
            <p:nvPr/>
          </p:nvSpPr>
          <p:spPr>
            <a:xfrm>
              <a:off x="6435105" y="2856672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9B157A1-9D54-F54C-A983-3D8293026BDC}"/>
                </a:ext>
              </a:extLst>
            </p:cNvPr>
            <p:cNvSpPr txBox="1"/>
            <p:nvPr/>
          </p:nvSpPr>
          <p:spPr>
            <a:xfrm>
              <a:off x="6403646" y="27356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895A2850-2EE4-5C48-91B8-0C9D5D54051B}"/>
              </a:ext>
            </a:extLst>
          </p:cNvPr>
          <p:cNvCxnSpPr>
            <a:cxnSpLocks/>
          </p:cNvCxnSpPr>
          <p:nvPr/>
        </p:nvCxnSpPr>
        <p:spPr>
          <a:xfrm>
            <a:off x="6649277" y="4273623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B8BEABA-0F04-F44E-8D29-FF85FC84AD53}"/>
              </a:ext>
            </a:extLst>
          </p:cNvPr>
          <p:cNvGrpSpPr/>
          <p:nvPr/>
        </p:nvGrpSpPr>
        <p:grpSpPr>
          <a:xfrm>
            <a:off x="1481950" y="616310"/>
            <a:ext cx="6340197" cy="630942"/>
            <a:chOff x="1008930" y="147558"/>
            <a:chExt cx="6340197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008930" y="147558"/>
              <a:ext cx="634019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音楽を映像が終わる部分と同じ場所でカットします。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C1A05EC-85B2-354F-A31A-391815729F83}"/>
                </a:ext>
              </a:extLst>
            </p:cNvPr>
            <p:cNvSpPr txBox="1"/>
            <p:nvPr/>
          </p:nvSpPr>
          <p:spPr>
            <a:xfrm>
              <a:off x="1008930" y="22962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1FBA3B9-3200-514B-B4FE-34139BF36298}"/>
                </a:ext>
              </a:extLst>
            </p:cNvPr>
            <p:cNvSpPr txBox="1"/>
            <p:nvPr/>
          </p:nvSpPr>
          <p:spPr>
            <a:xfrm>
              <a:off x="1794873" y="22962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986425C-10D1-B148-B679-064E072DE441}"/>
                </a:ext>
              </a:extLst>
            </p:cNvPr>
            <p:cNvSpPr txBox="1"/>
            <p:nvPr/>
          </p:nvSpPr>
          <p:spPr>
            <a:xfrm>
              <a:off x="2580816" y="22962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DC029EA8-214F-AD45-8C76-D443B05C22C9}"/>
                </a:ext>
              </a:extLst>
            </p:cNvPr>
            <p:cNvSpPr txBox="1"/>
            <p:nvPr/>
          </p:nvSpPr>
          <p:spPr>
            <a:xfrm>
              <a:off x="3366759" y="22962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ぶぶん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EF70543-94BA-0042-9F2D-C0103E8AFBC7}"/>
                </a:ext>
              </a:extLst>
            </p:cNvPr>
            <p:cNvSpPr txBox="1"/>
            <p:nvPr/>
          </p:nvSpPr>
          <p:spPr>
            <a:xfrm>
              <a:off x="4064386" y="22962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おな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BD4F8785-3AF5-604B-B84C-B1C4D6B2C259}"/>
                </a:ext>
              </a:extLst>
            </p:cNvPr>
            <p:cNvSpPr txBox="1"/>
            <p:nvPr/>
          </p:nvSpPr>
          <p:spPr>
            <a:xfrm>
              <a:off x="4652065" y="22962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ばしょ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0E5FE7B-FB2F-1748-BCF6-FCCED284C069}"/>
              </a:ext>
            </a:extLst>
          </p:cNvPr>
          <p:cNvGrpSpPr/>
          <p:nvPr/>
        </p:nvGrpSpPr>
        <p:grpSpPr>
          <a:xfrm>
            <a:off x="1968939" y="1809153"/>
            <a:ext cx="3547277" cy="630942"/>
            <a:chOff x="2247234" y="1302665"/>
            <a:chExt cx="3547277" cy="630942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DBE6F65B-F34B-7D47-B093-FA3F0210F8BF}"/>
                </a:ext>
              </a:extLst>
            </p:cNvPr>
            <p:cNvGrpSpPr/>
            <p:nvPr/>
          </p:nvGrpSpPr>
          <p:grpSpPr>
            <a:xfrm>
              <a:off x="2247234" y="1302665"/>
              <a:ext cx="3547277" cy="630942"/>
              <a:chOff x="2473693" y="919958"/>
              <a:chExt cx="3104850" cy="1685077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F472A58C-16CA-1E4E-9553-7695AF39ED25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1621147"/>
                <a:chOff x="3108993" y="705694"/>
                <a:chExt cx="3708925" cy="1621147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0396E456-DE37-B44E-93A5-FEE4418C3A60}"/>
                    </a:ext>
                  </a:extLst>
                </p:cNvPr>
                <p:cNvSpPr/>
                <p:nvPr/>
              </p:nvSpPr>
              <p:spPr>
                <a:xfrm>
                  <a:off x="3108993" y="727905"/>
                  <a:ext cx="3605996" cy="1598936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0A2BBB38-C610-D745-8C7F-7D29688CCB3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395796A-F493-9840-9674-54AF7F2312EB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5412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カットした音楽は削除しよう。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5890E9A-93DF-3E4B-9EA1-948D296629CF}"/>
                </a:ext>
              </a:extLst>
            </p:cNvPr>
            <p:cNvSpPr txBox="1"/>
            <p:nvPr/>
          </p:nvSpPr>
          <p:spPr>
            <a:xfrm>
              <a:off x="3366759" y="136221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220697B7-5C28-E94A-A53C-AE951FF00BFB}"/>
                </a:ext>
              </a:extLst>
            </p:cNvPr>
            <p:cNvSpPr txBox="1"/>
            <p:nvPr/>
          </p:nvSpPr>
          <p:spPr>
            <a:xfrm>
              <a:off x="4064386" y="136221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8254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A4B334D-B6EF-FE42-BB63-2A3037490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513" y="2453016"/>
            <a:ext cx="6415987" cy="421884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DD3A434-A007-4242-BFCF-E8F17E5F6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313" y="81826"/>
            <a:ext cx="890171" cy="1508105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C7C94FD-D4D5-9A48-BC96-FE93586DCC60}"/>
              </a:ext>
            </a:extLst>
          </p:cNvPr>
          <p:cNvGrpSpPr/>
          <p:nvPr/>
        </p:nvGrpSpPr>
        <p:grpSpPr>
          <a:xfrm>
            <a:off x="3021618" y="100862"/>
            <a:ext cx="3547277" cy="1616071"/>
            <a:chOff x="2473693" y="919958"/>
            <a:chExt cx="3104850" cy="4316092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63BAD4A6-3DD9-E84F-B811-37235D99993E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4252162"/>
              <a:chOff x="3108993" y="705694"/>
              <a:chExt cx="3708925" cy="4252162"/>
            </a:xfrm>
          </p:grpSpPr>
          <p:sp>
            <p:nvSpPr>
              <p:cNvPr id="17" name="吹き出し: 角を丸めた四角形 19">
                <a:extLst>
                  <a:ext uri="{FF2B5EF4-FFF2-40B4-BE49-F238E27FC236}">
                    <a16:creationId xmlns:a16="http://schemas.microsoft.com/office/drawing/2014/main" id="{DA75D0D5-5570-C441-9352-14D62F3467F3}"/>
                  </a:ext>
                </a:extLst>
              </p:cNvPr>
              <p:cNvSpPr/>
              <p:nvPr/>
            </p:nvSpPr>
            <p:spPr>
              <a:xfrm>
                <a:off x="3108993" y="727904"/>
                <a:ext cx="3605996" cy="4229952"/>
              </a:xfrm>
              <a:prstGeom prst="wedgeRoundRectCallout">
                <a:avLst>
                  <a:gd name="adj1" fmla="val -55435"/>
                  <a:gd name="adj2" fmla="val 834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72CEEBF-6490-F642-87C9-1630D6931CE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61BFCAA2-ABBB-F643-BC5A-381A4593D5AF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40277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タイムライン上で音楽素材を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ダブルクリックすると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画像のような項目が表示されるよ！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9D7B341E-DBB9-6543-A0C9-207059CD5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1537" y="1825901"/>
            <a:ext cx="1308707" cy="993356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2FAAEE8B-6803-854D-93E5-EC160DD26862}"/>
              </a:ext>
            </a:extLst>
          </p:cNvPr>
          <p:cNvGrpSpPr/>
          <p:nvPr/>
        </p:nvGrpSpPr>
        <p:grpSpPr>
          <a:xfrm>
            <a:off x="1772500" y="1733600"/>
            <a:ext cx="2281343" cy="1018719"/>
            <a:chOff x="1577632" y="4600511"/>
            <a:chExt cx="10170684" cy="3412906"/>
          </a:xfrm>
        </p:grpSpPr>
        <p:sp>
          <p:nvSpPr>
            <p:cNvPr id="21" name="吹き出し: 角を丸めた四角形 60">
              <a:extLst>
                <a:ext uri="{FF2B5EF4-FFF2-40B4-BE49-F238E27FC236}">
                  <a16:creationId xmlns:a16="http://schemas.microsoft.com/office/drawing/2014/main" id="{3FCA2F2D-FAB5-E64F-8FCE-D8E5C6A623D8}"/>
                </a:ext>
              </a:extLst>
            </p:cNvPr>
            <p:cNvSpPr/>
            <p:nvPr/>
          </p:nvSpPr>
          <p:spPr>
            <a:xfrm>
              <a:off x="1577632" y="4643615"/>
              <a:ext cx="10170681" cy="3369802"/>
            </a:xfrm>
            <a:prstGeom prst="wedgeRoundRectCallout">
              <a:avLst>
                <a:gd name="adj1" fmla="val 58350"/>
                <a:gd name="adj2" fmla="val -820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47D982F-C357-2A4C-B834-E5B9AB7D4A11}"/>
                </a:ext>
              </a:extLst>
            </p:cNvPr>
            <p:cNvSpPr txBox="1"/>
            <p:nvPr/>
          </p:nvSpPr>
          <p:spPr>
            <a:xfrm>
              <a:off x="1577636" y="4600511"/>
              <a:ext cx="10170680" cy="34026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音楽の細かい調節を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していきます。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01B8A301-DAEB-5541-9DE0-AD8CFEDD6A78}"/>
              </a:ext>
            </a:extLst>
          </p:cNvPr>
          <p:cNvGrpSpPr/>
          <p:nvPr/>
        </p:nvGrpSpPr>
        <p:grpSpPr>
          <a:xfrm>
            <a:off x="5410627" y="5427643"/>
            <a:ext cx="1960873" cy="545432"/>
            <a:chOff x="6270202" y="2729786"/>
            <a:chExt cx="2116438" cy="545432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F4ECAE9F-6326-E540-95B0-4B06C3532E98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26" name="吹き出し: 角を丸めた四角形 19">
                <a:extLst>
                  <a:ext uri="{FF2B5EF4-FFF2-40B4-BE49-F238E27FC236}">
                    <a16:creationId xmlns:a16="http://schemas.microsoft.com/office/drawing/2014/main" id="{18883DF5-C9D4-C741-941D-790C770AD657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13F0028E-C76E-604E-A077-3FD9B15E1AE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25CE51B-D1A1-8F4F-9AE8-4B2B7139D42A}"/>
                </a:ext>
              </a:extLst>
            </p:cNvPr>
            <p:cNvSpPr txBox="1"/>
            <p:nvPr/>
          </p:nvSpPr>
          <p:spPr>
            <a:xfrm>
              <a:off x="6435105" y="2856672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lang="ja-JP" altLang="en-US"/>
            </a:p>
          </p:txBody>
        </p:sp>
      </p:grpSp>
      <p:sp>
        <p:nvSpPr>
          <p:cNvPr id="28" name="四角形: 角を丸くする 71">
            <a:extLst>
              <a:ext uri="{FF2B5EF4-FFF2-40B4-BE49-F238E27FC236}">
                <a16:creationId xmlns:a16="http://schemas.microsoft.com/office/drawing/2014/main" id="{0DC1BE4A-10AA-E64C-9EEB-4E7C2C407B54}"/>
              </a:ext>
            </a:extLst>
          </p:cNvPr>
          <p:cNvSpPr/>
          <p:nvPr/>
        </p:nvSpPr>
        <p:spPr>
          <a:xfrm>
            <a:off x="1470554" y="6251714"/>
            <a:ext cx="5625985" cy="47317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C383322B-C29D-9345-80AF-BB45B36827DA}"/>
              </a:ext>
            </a:extLst>
          </p:cNvPr>
          <p:cNvSpPr/>
          <p:nvPr/>
        </p:nvSpPr>
        <p:spPr>
          <a:xfrm>
            <a:off x="1894241" y="2866501"/>
            <a:ext cx="3516386" cy="188456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602615C-14B1-F146-B22C-791C55FCCF30}"/>
              </a:ext>
            </a:extLst>
          </p:cNvPr>
          <p:cNvSpPr txBox="1"/>
          <p:nvPr/>
        </p:nvSpPr>
        <p:spPr>
          <a:xfrm>
            <a:off x="4163506" y="12970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じょう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794A51E-0FAB-5C42-9912-11E789BB9AB1}"/>
              </a:ext>
            </a:extLst>
          </p:cNvPr>
          <p:cNvSpPr txBox="1"/>
          <p:nvPr/>
        </p:nvSpPr>
        <p:spPr>
          <a:xfrm>
            <a:off x="4643400" y="129705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おんがくそざい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5CE330B-170A-AD44-8974-88F7499FDB26}"/>
              </a:ext>
            </a:extLst>
          </p:cNvPr>
          <p:cNvSpPr txBox="1"/>
          <p:nvPr/>
        </p:nvSpPr>
        <p:spPr>
          <a:xfrm>
            <a:off x="3004364" y="110415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6696103-7B81-7D4A-846D-4075CF3E82B0}"/>
              </a:ext>
            </a:extLst>
          </p:cNvPr>
          <p:cNvSpPr txBox="1"/>
          <p:nvPr/>
        </p:nvSpPr>
        <p:spPr>
          <a:xfrm>
            <a:off x="4223186" y="110415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こうもく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B96CF00-BF0B-8545-A4C4-8F3966476E2C}"/>
              </a:ext>
            </a:extLst>
          </p:cNvPr>
          <p:cNvSpPr txBox="1"/>
          <p:nvPr/>
        </p:nvSpPr>
        <p:spPr>
          <a:xfrm>
            <a:off x="4824006" y="110415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B7BE341-E033-8842-ACFB-A43F223484B6}"/>
              </a:ext>
            </a:extLst>
          </p:cNvPr>
          <p:cNvSpPr txBox="1"/>
          <p:nvPr/>
        </p:nvSpPr>
        <p:spPr>
          <a:xfrm>
            <a:off x="1715857" y="176995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EE55233-01B5-7B47-9FE1-4259CABFD95D}"/>
              </a:ext>
            </a:extLst>
          </p:cNvPr>
          <p:cNvSpPr txBox="1"/>
          <p:nvPr/>
        </p:nvSpPr>
        <p:spPr>
          <a:xfrm>
            <a:off x="2323991" y="176995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こま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F65B50E-8951-5B48-973E-9FB218911880}"/>
              </a:ext>
            </a:extLst>
          </p:cNvPr>
          <p:cNvSpPr txBox="1"/>
          <p:nvPr/>
        </p:nvSpPr>
        <p:spPr>
          <a:xfrm>
            <a:off x="2947354" y="176995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ちょうせつ</a:t>
            </a:r>
          </a:p>
        </p:txBody>
      </p:sp>
    </p:spTree>
    <p:extLst>
      <p:ext uri="{BB962C8B-B14F-4D97-AF65-F5344CB8AC3E}">
        <p14:creationId xmlns:p14="http://schemas.microsoft.com/office/powerpoint/2010/main" val="3975622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8319A23-25AD-6945-B9DA-BA2B94262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44" y="1802625"/>
            <a:ext cx="7509597" cy="451583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138587" y="21796"/>
            <a:ext cx="649087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フェードアウト</a:t>
            </a:r>
            <a:r>
              <a:rPr kumimoji="1" lang="ja-JP" altLang="en-US" sz="2000">
                <a:latin typeface="Meiryo" panose="020B0604030504040204" pitchFamily="34" charset="-128"/>
              </a:rPr>
              <a:t>」の数値を</a:t>
            </a:r>
            <a:r>
              <a:rPr kumimoji="1" lang="en-US" altLang="ja-JP" sz="2000" dirty="0">
                <a:latin typeface="Meiryo" panose="020B0604030504040204" pitchFamily="34" charset="-128"/>
              </a:rPr>
              <a:t>5.0</a:t>
            </a:r>
            <a:r>
              <a:rPr kumimoji="1" lang="ja-JP" altLang="en-US" sz="2000">
                <a:latin typeface="Meiryo" panose="020B0604030504040204" pitchFamily="34" charset="-128"/>
              </a:rPr>
              <a:t>まで上げておきます。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570A95A-99C4-A140-8BA9-2291AC436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714" y="581402"/>
            <a:ext cx="1090465" cy="184743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7D25FB1-5CF0-1D48-BD49-DB11D9CF61F7}"/>
              </a:ext>
            </a:extLst>
          </p:cNvPr>
          <p:cNvGrpSpPr/>
          <p:nvPr/>
        </p:nvGrpSpPr>
        <p:grpSpPr>
          <a:xfrm>
            <a:off x="3060445" y="915610"/>
            <a:ext cx="2755950" cy="1015663"/>
            <a:chOff x="1577632" y="4600511"/>
            <a:chExt cx="10170684" cy="2145134"/>
          </a:xfrm>
        </p:grpSpPr>
        <p:sp>
          <p:nvSpPr>
            <p:cNvPr id="11" name="吹き出し: 角を丸めた四角形 60">
              <a:extLst>
                <a:ext uri="{FF2B5EF4-FFF2-40B4-BE49-F238E27FC236}">
                  <a16:creationId xmlns:a16="http://schemas.microsoft.com/office/drawing/2014/main" id="{8A1CF568-A0A3-9645-9C12-57A9722001F9}"/>
                </a:ext>
              </a:extLst>
            </p:cNvPr>
            <p:cNvSpPr/>
            <p:nvPr/>
          </p:nvSpPr>
          <p:spPr>
            <a:xfrm>
              <a:off x="1577632" y="4643615"/>
              <a:ext cx="10170682" cy="207942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5D87E74-7823-5C4B-ACDF-DE712B4E34BB}"/>
                </a:ext>
              </a:extLst>
            </p:cNvPr>
            <p:cNvSpPr txBox="1"/>
            <p:nvPr/>
          </p:nvSpPr>
          <p:spPr>
            <a:xfrm>
              <a:off x="1577636" y="4600511"/>
              <a:ext cx="10170680" cy="2145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音楽の最後の部分の音が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少しずつ小さくなるよ。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6733FED5-A67A-A042-9948-E12F930F2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5524" y="4204252"/>
            <a:ext cx="1062095" cy="1692565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F5AA0FE-92D9-5248-83D9-94D1E0C98038}"/>
              </a:ext>
            </a:extLst>
          </p:cNvPr>
          <p:cNvGrpSpPr/>
          <p:nvPr/>
        </p:nvGrpSpPr>
        <p:grpSpPr>
          <a:xfrm>
            <a:off x="3802251" y="5123277"/>
            <a:ext cx="3984599" cy="630942"/>
            <a:chOff x="2473693" y="919958"/>
            <a:chExt cx="3104850" cy="1685077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0C13518C-DA94-3F4C-9E35-7B76012A6F05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1621147"/>
              <a:chOff x="3108993" y="705694"/>
              <a:chExt cx="3708925" cy="1621147"/>
            </a:xfrm>
          </p:grpSpPr>
          <p:sp>
            <p:nvSpPr>
              <p:cNvPr id="17" name="吹き出し: 角を丸めた四角形 19">
                <a:extLst>
                  <a:ext uri="{FF2B5EF4-FFF2-40B4-BE49-F238E27FC236}">
                    <a16:creationId xmlns:a16="http://schemas.microsoft.com/office/drawing/2014/main" id="{33BDB353-3B0B-0E45-B613-25954F2A6903}"/>
                  </a:ext>
                </a:extLst>
              </p:cNvPr>
              <p:cNvSpPr/>
              <p:nvPr/>
            </p:nvSpPr>
            <p:spPr>
              <a:xfrm>
                <a:off x="3108993" y="727905"/>
                <a:ext cx="3605996" cy="1598936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540168B1-FBF3-C34F-9223-264E47CC36E6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B7103C8-9730-6344-BFF5-96A565EC1E7F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5412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「</a:t>
              </a:r>
              <a:r>
                <a:rPr kumimoji="1" lang="en-US" altLang="ja-JP" b="1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>
                  <a:latin typeface="Meiryo" panose="020B0604030504040204" pitchFamily="34" charset="-128"/>
                </a:rPr>
                <a:t>」をクリックして完了です。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FF861C7-111E-E047-8BF8-45A1F71BC6D5}"/>
              </a:ext>
            </a:extLst>
          </p:cNvPr>
          <p:cNvSpPr txBox="1"/>
          <p:nvPr/>
        </p:nvSpPr>
        <p:spPr>
          <a:xfrm>
            <a:off x="3767499" y="7254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すうち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F62F55A-375A-B44C-8FDD-BCEDA0D4FE23}"/>
              </a:ext>
            </a:extLst>
          </p:cNvPr>
          <p:cNvSpPr txBox="1"/>
          <p:nvPr/>
        </p:nvSpPr>
        <p:spPr>
          <a:xfrm>
            <a:off x="3060444" y="9424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B48ED3A-F528-B24F-96A3-A7127F632428}"/>
              </a:ext>
            </a:extLst>
          </p:cNvPr>
          <p:cNvSpPr txBox="1"/>
          <p:nvPr/>
        </p:nvSpPr>
        <p:spPr>
          <a:xfrm>
            <a:off x="5426354" y="7254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B55B58-C5FF-B245-A693-A86FA189F6E6}"/>
              </a:ext>
            </a:extLst>
          </p:cNvPr>
          <p:cNvSpPr txBox="1"/>
          <p:nvPr/>
        </p:nvSpPr>
        <p:spPr>
          <a:xfrm>
            <a:off x="3709254" y="94241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72F9071-C00D-1D41-8853-D17A98A659AD}"/>
              </a:ext>
            </a:extLst>
          </p:cNvPr>
          <p:cNvSpPr txBox="1"/>
          <p:nvPr/>
        </p:nvSpPr>
        <p:spPr>
          <a:xfrm>
            <a:off x="4283613" y="94241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19E63C9-1C09-7D44-BD8C-645AD163D40E}"/>
              </a:ext>
            </a:extLst>
          </p:cNvPr>
          <p:cNvSpPr txBox="1"/>
          <p:nvPr/>
        </p:nvSpPr>
        <p:spPr>
          <a:xfrm>
            <a:off x="4891064" y="94241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おと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53C9CA-7624-424B-8A71-9FA7C351E4B2}"/>
              </a:ext>
            </a:extLst>
          </p:cNvPr>
          <p:cNvSpPr txBox="1"/>
          <p:nvPr/>
        </p:nvSpPr>
        <p:spPr>
          <a:xfrm>
            <a:off x="3060444" y="142497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3E3D3C8-F1EF-224F-8841-E594C77BCC61}"/>
              </a:ext>
            </a:extLst>
          </p:cNvPr>
          <p:cNvSpPr txBox="1"/>
          <p:nvPr/>
        </p:nvSpPr>
        <p:spPr>
          <a:xfrm>
            <a:off x="3865707" y="142497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ちい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361C9FB-9D56-1F4A-BFBB-FB61EEB6E833}"/>
              </a:ext>
            </a:extLst>
          </p:cNvPr>
          <p:cNvSpPr txBox="1"/>
          <p:nvPr/>
        </p:nvSpPr>
        <p:spPr>
          <a:xfrm>
            <a:off x="6090468" y="519252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30" name="四角形: 角を丸くする 71">
            <a:extLst>
              <a:ext uri="{FF2B5EF4-FFF2-40B4-BE49-F238E27FC236}">
                <a16:creationId xmlns:a16="http://schemas.microsoft.com/office/drawing/2014/main" id="{7297EC13-A332-0D46-B4C4-E32237991859}"/>
              </a:ext>
            </a:extLst>
          </p:cNvPr>
          <p:cNvSpPr/>
          <p:nvPr/>
        </p:nvSpPr>
        <p:spPr>
          <a:xfrm>
            <a:off x="7403101" y="5896817"/>
            <a:ext cx="992840" cy="39584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1" name="四角形: 角を丸くする 71">
            <a:extLst>
              <a:ext uri="{FF2B5EF4-FFF2-40B4-BE49-F238E27FC236}">
                <a16:creationId xmlns:a16="http://schemas.microsoft.com/office/drawing/2014/main" id="{FA837EBD-98F0-0442-AEB3-487B1B342869}"/>
              </a:ext>
            </a:extLst>
          </p:cNvPr>
          <p:cNvSpPr/>
          <p:nvPr/>
        </p:nvSpPr>
        <p:spPr>
          <a:xfrm>
            <a:off x="3060445" y="2737854"/>
            <a:ext cx="4569021" cy="32712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296A94DA-936C-274A-90A6-2EECE8D228C7}"/>
              </a:ext>
            </a:extLst>
          </p:cNvPr>
          <p:cNvCxnSpPr/>
          <p:nvPr/>
        </p:nvCxnSpPr>
        <p:spPr>
          <a:xfrm>
            <a:off x="4042118" y="5683548"/>
            <a:ext cx="5243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BA3D639A-6BE4-3240-90FA-9DD01EB9B3BB}"/>
              </a:ext>
            </a:extLst>
          </p:cNvPr>
          <p:cNvCxnSpPr>
            <a:cxnSpLocks/>
          </p:cNvCxnSpPr>
          <p:nvPr/>
        </p:nvCxnSpPr>
        <p:spPr>
          <a:xfrm>
            <a:off x="4278641" y="5683548"/>
            <a:ext cx="3055205" cy="41118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46474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AAAEE2-9E74-814D-BC65-016A2CA25EE6}"/>
              </a:ext>
            </a:extLst>
          </p:cNvPr>
          <p:cNvSpPr txBox="1"/>
          <p:nvPr/>
        </p:nvSpPr>
        <p:spPr>
          <a:xfrm>
            <a:off x="934278" y="1400921"/>
            <a:ext cx="623183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「プロジェクトを別名で保存」を選択する。</a:t>
            </a:r>
            <a:endParaRPr lang="ja-JP" altLang="en-US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A9319D-077C-034A-9E88-BD3B161D4F02}"/>
              </a:ext>
            </a:extLst>
          </p:cNvPr>
          <p:cNvSpPr txBox="1"/>
          <p:nvPr/>
        </p:nvSpPr>
        <p:spPr>
          <a:xfrm>
            <a:off x="4224673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679726-9C8B-7D42-A928-3B3CF026F6FA}"/>
              </a:ext>
            </a:extLst>
          </p:cNvPr>
          <p:cNvSpPr txBox="1"/>
          <p:nvPr/>
        </p:nvSpPr>
        <p:spPr>
          <a:xfrm>
            <a:off x="3551817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べつめい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956133-27A7-1444-A028-35107CA1E6D5}"/>
              </a:ext>
            </a:extLst>
          </p:cNvPr>
          <p:cNvSpPr txBox="1"/>
          <p:nvPr/>
        </p:nvSpPr>
        <p:spPr>
          <a:xfrm>
            <a:off x="5149012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28319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2CF28F8-9684-234F-A6E8-E872EAB6A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036" y="2467950"/>
            <a:ext cx="5717543" cy="306227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2EFE874-F0F9-2040-A5F9-FB4449048587}"/>
              </a:ext>
            </a:extLst>
          </p:cNvPr>
          <p:cNvGrpSpPr/>
          <p:nvPr/>
        </p:nvGrpSpPr>
        <p:grpSpPr>
          <a:xfrm>
            <a:off x="1139074" y="1172464"/>
            <a:ext cx="6529466" cy="1131079"/>
            <a:chOff x="199325" y="1124113"/>
            <a:chExt cx="6529466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334735" y="1124113"/>
              <a:ext cx="639405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）０３しょきゅう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1242934" y="1174642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めい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99325" y="171491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ほぞん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3A4D0FD4-41BB-6849-82F4-17CBF66E8337}"/>
              </a:ext>
            </a:extLst>
          </p:cNvPr>
          <p:cNvSpPr/>
          <p:nvPr/>
        </p:nvSpPr>
        <p:spPr>
          <a:xfrm>
            <a:off x="5181600" y="4771504"/>
            <a:ext cx="1802003" cy="59431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7189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2FA3A54-180F-E34C-96AD-AB8A640A709E}"/>
              </a:ext>
            </a:extLst>
          </p:cNvPr>
          <p:cNvGrpSpPr/>
          <p:nvPr/>
        </p:nvGrpSpPr>
        <p:grpSpPr>
          <a:xfrm>
            <a:off x="884255" y="66280"/>
            <a:ext cx="9006063" cy="1354297"/>
            <a:chOff x="0" y="0"/>
            <a:chExt cx="9006063" cy="1354297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93921" y="107802"/>
              <a:ext cx="7366119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全ての編集が完了したら「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エクスポート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完成した映像を書き出して一つの動画にします。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66E8C6B-7219-C145-9023-5FD83492C9AD}"/>
                </a:ext>
              </a:extLst>
            </p:cNvPr>
            <p:cNvSpPr txBox="1"/>
            <p:nvPr/>
          </p:nvSpPr>
          <p:spPr>
            <a:xfrm>
              <a:off x="0" y="0"/>
              <a:ext cx="9006063" cy="1044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  <a:spcBef>
                  <a:spcPts val="1600"/>
                </a:spcBef>
              </a:pPr>
              <a:r>
                <a:rPr kumimoji="1" lang="ja-JP" altLang="en-US" sz="1050">
                  <a:latin typeface="Meiryo" panose="020B0604030504040204" pitchFamily="34" charset="-128"/>
                </a:rPr>
                <a:t>　　すべ　　　へんしゅう　かんりょう　</a:t>
              </a:r>
              <a:endParaRPr kumimoji="1" lang="en-US" altLang="ja-JP" sz="1050" dirty="0">
                <a:latin typeface="Meiryo" panose="020B0604030504040204" pitchFamily="34" charset="-128"/>
              </a:endParaRPr>
            </a:p>
            <a:p>
              <a:pPr>
                <a:lnSpc>
                  <a:spcPct val="250000"/>
                </a:lnSpc>
                <a:spcBef>
                  <a:spcPts val="1600"/>
                </a:spcBef>
              </a:pPr>
              <a:r>
                <a:rPr kumimoji="1" lang="ja-JP" altLang="en-US" sz="1050">
                  <a:latin typeface="Meiryo" panose="020B0604030504040204" pitchFamily="34" charset="-128"/>
                </a:rPr>
                <a:t>　かんせい　　　　えいぞう　　か　　　だ　　　　　ひと　　　どうが</a:t>
              </a:r>
              <a:endParaRPr kumimoji="1" lang="en-US" altLang="ja-JP" sz="105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66DED89F-F9F7-FB47-B525-5DBA18581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39" y="1462099"/>
            <a:ext cx="7702826" cy="4812981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59B275B6-6BB0-044E-806B-8BDE54539AC2}"/>
              </a:ext>
            </a:extLst>
          </p:cNvPr>
          <p:cNvSpPr/>
          <p:nvPr/>
        </p:nvSpPr>
        <p:spPr>
          <a:xfrm>
            <a:off x="6846509" y="1573637"/>
            <a:ext cx="1323455" cy="49370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EFD9BAA-14C6-0C4F-B25B-9DC9CC362ED1}"/>
              </a:ext>
            </a:extLst>
          </p:cNvPr>
          <p:cNvGrpSpPr/>
          <p:nvPr/>
        </p:nvGrpSpPr>
        <p:grpSpPr>
          <a:xfrm>
            <a:off x="5984061" y="2245470"/>
            <a:ext cx="1310901" cy="795213"/>
            <a:chOff x="6270202" y="2729786"/>
            <a:chExt cx="1044998" cy="795213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9B4A39DB-DFA0-1C45-9BD7-F13E228A24B8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1C854E5F-21EB-3044-8465-479ECE8C6C7C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D91C2C5-F13B-A146-8221-4D33BCD12B0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D60D39D-6FA7-6647-8DCF-639D0246F717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1913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63E7CBD-A66F-7F46-BF9B-D7C079CD3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92" y="2273583"/>
            <a:ext cx="5606607" cy="440879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8102D6B-0A9B-0F43-8F0E-FCA3502EA2B4}"/>
              </a:ext>
            </a:extLst>
          </p:cNvPr>
          <p:cNvGrpSpPr/>
          <p:nvPr/>
        </p:nvGrpSpPr>
        <p:grpSpPr>
          <a:xfrm>
            <a:off x="1139810" y="316524"/>
            <a:ext cx="6864380" cy="1862048"/>
            <a:chOff x="888143" y="87924"/>
            <a:chExt cx="6864380" cy="1862048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BE9517E-E0B4-404A-A08A-D1080A8B2B71}"/>
                </a:ext>
              </a:extLst>
            </p:cNvPr>
            <p:cNvSpPr txBox="1"/>
            <p:nvPr/>
          </p:nvSpPr>
          <p:spPr>
            <a:xfrm>
              <a:off x="888143" y="87924"/>
              <a:ext cx="686438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MP4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」を選択して、名前は自分の好きなものにします。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その名前のファイルで動画が書き出されます。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保存先は「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デスクトップ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」にして　　　　を押します。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70A1361-D2FC-4A45-A8C6-51161C52EE8C}"/>
                </a:ext>
              </a:extLst>
            </p:cNvPr>
            <p:cNvSpPr txBox="1"/>
            <p:nvPr/>
          </p:nvSpPr>
          <p:spPr>
            <a:xfrm>
              <a:off x="2242631" y="19455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BECC6DA-F6C0-0A4F-A075-254484207AB7}"/>
                </a:ext>
              </a:extLst>
            </p:cNvPr>
            <p:cNvSpPr txBox="1"/>
            <p:nvPr/>
          </p:nvSpPr>
          <p:spPr>
            <a:xfrm>
              <a:off x="3561723" y="19455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なまえ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BA7A432-31AE-F643-9E46-7872EEE17631}"/>
                </a:ext>
              </a:extLst>
            </p:cNvPr>
            <p:cNvSpPr txBox="1"/>
            <p:nvPr/>
          </p:nvSpPr>
          <p:spPr>
            <a:xfrm>
              <a:off x="4275962" y="18673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じぶん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052852F-030D-4D4F-9BFE-57E2277F0E6C}"/>
                </a:ext>
              </a:extLst>
            </p:cNvPr>
            <p:cNvSpPr txBox="1"/>
            <p:nvPr/>
          </p:nvSpPr>
          <p:spPr>
            <a:xfrm>
              <a:off x="5078944" y="20338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209E15D-57EE-F342-B029-D0215C3E875E}"/>
                </a:ext>
              </a:extLst>
            </p:cNvPr>
            <p:cNvSpPr txBox="1"/>
            <p:nvPr/>
          </p:nvSpPr>
          <p:spPr>
            <a:xfrm>
              <a:off x="1480929" y="77272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なまえ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A6870E5-2343-E04A-B446-99D9578733A3}"/>
                </a:ext>
              </a:extLst>
            </p:cNvPr>
            <p:cNvSpPr txBox="1"/>
            <p:nvPr/>
          </p:nvSpPr>
          <p:spPr>
            <a:xfrm>
              <a:off x="3472323" y="77272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487A93D-7461-D441-AAFE-60D3AF1A84C7}"/>
                </a:ext>
              </a:extLst>
            </p:cNvPr>
            <p:cNvSpPr txBox="1"/>
            <p:nvPr/>
          </p:nvSpPr>
          <p:spPr>
            <a:xfrm>
              <a:off x="4259094" y="77272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EC4AB0E-D8E3-D348-8766-345C6B50FC56}"/>
                </a:ext>
              </a:extLst>
            </p:cNvPr>
            <p:cNvSpPr txBox="1"/>
            <p:nvPr/>
          </p:nvSpPr>
          <p:spPr>
            <a:xfrm>
              <a:off x="4739337" y="77272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だ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C0841E9-D891-EB4D-992D-0D6EC12C2762}"/>
                </a:ext>
              </a:extLst>
            </p:cNvPr>
            <p:cNvSpPr txBox="1"/>
            <p:nvPr/>
          </p:nvSpPr>
          <p:spPr>
            <a:xfrm>
              <a:off x="970311" y="1408855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ほぞんさき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C45F8A57-A1F4-F444-8615-09337855F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95790" y="1470081"/>
              <a:ext cx="825866" cy="407346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E649C15-9CFB-A044-B61B-435D35449F88}"/>
                </a:ext>
              </a:extLst>
            </p:cNvPr>
            <p:cNvSpPr txBox="1"/>
            <p:nvPr/>
          </p:nvSpPr>
          <p:spPr>
            <a:xfrm>
              <a:off x="6042871" y="1408855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0233A9E9-1759-C441-A919-2B69F1206379}"/>
              </a:ext>
            </a:extLst>
          </p:cNvPr>
          <p:cNvGrpSpPr/>
          <p:nvPr/>
        </p:nvGrpSpPr>
        <p:grpSpPr>
          <a:xfrm>
            <a:off x="4667214" y="4190655"/>
            <a:ext cx="3019568" cy="1508105"/>
            <a:chOff x="1577632" y="4600511"/>
            <a:chExt cx="10170684" cy="4866975"/>
          </a:xfrm>
        </p:grpSpPr>
        <p:sp>
          <p:nvSpPr>
            <p:cNvPr id="22" name="吹き出し: 角を丸めた四角形 60">
              <a:extLst>
                <a:ext uri="{FF2B5EF4-FFF2-40B4-BE49-F238E27FC236}">
                  <a16:creationId xmlns:a16="http://schemas.microsoft.com/office/drawing/2014/main" id="{711FFD8C-2B12-E04E-935F-48193EE314A0}"/>
                </a:ext>
              </a:extLst>
            </p:cNvPr>
            <p:cNvSpPr/>
            <p:nvPr/>
          </p:nvSpPr>
          <p:spPr>
            <a:xfrm>
              <a:off x="1577632" y="4643617"/>
              <a:ext cx="10170681" cy="4823869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BEF7C4DA-445E-9A4C-BCC1-4AA8D218651A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4866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「動画編集初級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3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名前にしたよ！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5357A6BE-9341-9048-AF94-0451E77D4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413" y="4434591"/>
            <a:ext cx="1061459" cy="1691551"/>
          </a:xfrm>
          <a:prstGeom prst="rect">
            <a:avLst/>
          </a:prstGeom>
        </p:spPr>
      </p:pic>
      <p:sp>
        <p:nvSpPr>
          <p:cNvPr id="25" name="四角形: 角を丸くする 71">
            <a:extLst>
              <a:ext uri="{FF2B5EF4-FFF2-40B4-BE49-F238E27FC236}">
                <a16:creationId xmlns:a16="http://schemas.microsoft.com/office/drawing/2014/main" id="{86788158-772E-C247-BC96-AAB62B3A8F30}"/>
              </a:ext>
            </a:extLst>
          </p:cNvPr>
          <p:cNvSpPr/>
          <p:nvPr/>
        </p:nvSpPr>
        <p:spPr>
          <a:xfrm>
            <a:off x="6456257" y="6371750"/>
            <a:ext cx="943342" cy="3394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四角形: 角を丸くする 71">
            <a:extLst>
              <a:ext uri="{FF2B5EF4-FFF2-40B4-BE49-F238E27FC236}">
                <a16:creationId xmlns:a16="http://schemas.microsoft.com/office/drawing/2014/main" id="{6B68E8EE-365B-6D42-A25B-588B45F20253}"/>
              </a:ext>
            </a:extLst>
          </p:cNvPr>
          <p:cNvSpPr/>
          <p:nvPr/>
        </p:nvSpPr>
        <p:spPr>
          <a:xfrm>
            <a:off x="3567419" y="3192011"/>
            <a:ext cx="2574964" cy="56497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1693A65-BE31-ED42-9A93-CBB3339A539E}"/>
              </a:ext>
            </a:extLst>
          </p:cNvPr>
          <p:cNvSpPr txBox="1"/>
          <p:nvPr/>
        </p:nvSpPr>
        <p:spPr>
          <a:xfrm>
            <a:off x="4684565" y="42389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3B65AB5-6D47-814B-802E-B01921239D59}"/>
              </a:ext>
            </a:extLst>
          </p:cNvPr>
          <p:cNvSpPr txBox="1"/>
          <p:nvPr/>
        </p:nvSpPr>
        <p:spPr>
          <a:xfrm>
            <a:off x="4722764" y="520266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EA247A8-CE87-CD4B-9FA0-D6A42A2CCE50}"/>
              </a:ext>
            </a:extLst>
          </p:cNvPr>
          <p:cNvSpPr txBox="1"/>
          <p:nvPr/>
        </p:nvSpPr>
        <p:spPr>
          <a:xfrm>
            <a:off x="4725743" y="4720802"/>
            <a:ext cx="18517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どうがへんしゅうしょきゅう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四角形: 角を丸くする 71">
            <a:extLst>
              <a:ext uri="{FF2B5EF4-FFF2-40B4-BE49-F238E27FC236}">
                <a16:creationId xmlns:a16="http://schemas.microsoft.com/office/drawing/2014/main" id="{6DE5FB85-E7D0-314F-A3F4-8DBE504061B4}"/>
              </a:ext>
            </a:extLst>
          </p:cNvPr>
          <p:cNvSpPr/>
          <p:nvPr/>
        </p:nvSpPr>
        <p:spPr>
          <a:xfrm>
            <a:off x="1792992" y="3196940"/>
            <a:ext cx="1402613" cy="20682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7850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BBA2D7A-540F-674F-8C9F-F867E86B4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349" y="1931622"/>
            <a:ext cx="6617301" cy="479007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59115" y="69574"/>
            <a:ext cx="726788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左側の「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透かし付きでエスクポート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2000" dirty="0" err="1">
                <a:latin typeface="Meiryo" panose="020B0604030504040204" pitchFamily="34" charset="-128"/>
              </a:rPr>
              <a:t>Filmora</a:t>
            </a:r>
            <a:r>
              <a:rPr kumimoji="1" lang="ja-JP" altLang="en-US" sz="2000">
                <a:latin typeface="Meiryo" panose="020B0604030504040204" pitchFamily="34" charset="-128"/>
              </a:rPr>
              <a:t>のロゴ入りの動画がデスクトップに書き出されます。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C634F3D8-8B1A-E745-A13E-6440C5F99366}"/>
              </a:ext>
            </a:extLst>
          </p:cNvPr>
          <p:cNvSpPr/>
          <p:nvPr/>
        </p:nvSpPr>
        <p:spPr>
          <a:xfrm>
            <a:off x="1520466" y="5124461"/>
            <a:ext cx="2862691" cy="48120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80590B6-A9D3-D64A-8DE1-63556CE2ABDE}"/>
              </a:ext>
            </a:extLst>
          </p:cNvPr>
          <p:cNvSpPr txBox="1"/>
          <p:nvPr/>
        </p:nvSpPr>
        <p:spPr>
          <a:xfrm>
            <a:off x="3571714" y="13348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1FFE687-3DE6-5E4E-8E01-B989594530D0}"/>
              </a:ext>
            </a:extLst>
          </p:cNvPr>
          <p:cNvSpPr txBox="1"/>
          <p:nvPr/>
        </p:nvSpPr>
        <p:spPr>
          <a:xfrm>
            <a:off x="1148686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97C6FF7-A20F-CC49-9EEB-CCB69B927AD0}"/>
              </a:ext>
            </a:extLst>
          </p:cNvPr>
          <p:cNvSpPr txBox="1"/>
          <p:nvPr/>
        </p:nvSpPr>
        <p:spPr>
          <a:xfrm>
            <a:off x="2693374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B14A69-41C2-D644-B0B2-B1D0F472A234}"/>
              </a:ext>
            </a:extLst>
          </p:cNvPr>
          <p:cNvSpPr txBox="1"/>
          <p:nvPr/>
        </p:nvSpPr>
        <p:spPr>
          <a:xfrm>
            <a:off x="3396113" y="18622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60E5CD4-E9FA-844A-ABD7-52F72EDC63FD}"/>
              </a:ext>
            </a:extLst>
          </p:cNvPr>
          <p:cNvSpPr txBox="1"/>
          <p:nvPr/>
        </p:nvSpPr>
        <p:spPr>
          <a:xfrm>
            <a:off x="1107533" y="75437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1983717-1541-3D40-9DB9-8C028A0B6455}"/>
              </a:ext>
            </a:extLst>
          </p:cNvPr>
          <p:cNvSpPr txBox="1"/>
          <p:nvPr/>
        </p:nvSpPr>
        <p:spPr>
          <a:xfrm>
            <a:off x="2160825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17DB8D4-D02D-9246-87DB-6A2F45B3B1BF}"/>
              </a:ext>
            </a:extLst>
          </p:cNvPr>
          <p:cNvSpPr txBox="1"/>
          <p:nvPr/>
        </p:nvSpPr>
        <p:spPr>
          <a:xfrm>
            <a:off x="2878657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6FA2FE5-CE9A-DC49-8EEE-E35CEFCF3495}"/>
              </a:ext>
            </a:extLst>
          </p:cNvPr>
          <p:cNvSpPr txBox="1"/>
          <p:nvPr/>
        </p:nvSpPr>
        <p:spPr>
          <a:xfrm>
            <a:off x="1085857" y="133482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フィモーラ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408480-FD56-EF45-A026-4626AE529C06}"/>
              </a:ext>
            </a:extLst>
          </p:cNvPr>
          <p:cNvSpPr txBox="1"/>
          <p:nvPr/>
        </p:nvSpPr>
        <p:spPr>
          <a:xfrm>
            <a:off x="2821614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D25F4A7-7788-CC4C-A05E-0677D4F75764}"/>
              </a:ext>
            </a:extLst>
          </p:cNvPr>
          <p:cNvSpPr txBox="1"/>
          <p:nvPr/>
        </p:nvSpPr>
        <p:spPr>
          <a:xfrm>
            <a:off x="6077598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0F9AD29-506F-3241-AA24-82FE9B03340A}"/>
              </a:ext>
            </a:extLst>
          </p:cNvPr>
          <p:cNvSpPr txBox="1"/>
          <p:nvPr/>
        </p:nvSpPr>
        <p:spPr>
          <a:xfrm>
            <a:off x="6617301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68285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A90755F-775D-594A-95AF-3BEE34911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09" y="428326"/>
            <a:ext cx="4959441" cy="295804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DE42E92-CA16-F04E-A3DE-6BEA40BA1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402" y="1216792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59E3CEB-EB1D-EA46-B957-71F76C2F9C39}"/>
              </a:ext>
            </a:extLst>
          </p:cNvPr>
          <p:cNvGrpSpPr/>
          <p:nvPr/>
        </p:nvGrpSpPr>
        <p:grpSpPr>
          <a:xfrm>
            <a:off x="5620748" y="725877"/>
            <a:ext cx="3374166" cy="2096836"/>
            <a:chOff x="1577632" y="4600511"/>
            <a:chExt cx="10170684" cy="4745230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22D8383E-F783-D641-8AE8-3F4F9C754BC4}"/>
                </a:ext>
              </a:extLst>
            </p:cNvPr>
            <p:cNvSpPr/>
            <p:nvPr/>
          </p:nvSpPr>
          <p:spPr>
            <a:xfrm>
              <a:off x="1577632" y="4643613"/>
              <a:ext cx="10170681" cy="4702128"/>
            </a:xfrm>
            <a:prstGeom prst="wedgeRoundRectCallout">
              <a:avLst>
                <a:gd name="adj1" fmla="val -58696"/>
                <a:gd name="adj2" fmla="val -132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4F34D99-1914-8F46-BD5F-0D55A25D4208}"/>
                </a:ext>
              </a:extLst>
            </p:cNvPr>
            <p:cNvSpPr txBox="1"/>
            <p:nvPr/>
          </p:nvSpPr>
          <p:spPr>
            <a:xfrm>
              <a:off x="1577638" y="4600511"/>
              <a:ext cx="10170678" cy="4527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動画の書き出しが終わるまでは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左のような画像が表示されるよ。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少し時間がかかるけど、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そのまま待っていてね！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993A97E-3164-8042-B60A-DF36E6083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446" y="3725536"/>
            <a:ext cx="2236642" cy="3006337"/>
          </a:xfrm>
          <a:prstGeom prst="rect">
            <a:avLst/>
          </a:prstGeom>
        </p:spPr>
      </p:pic>
      <p:sp>
        <p:nvSpPr>
          <p:cNvPr id="11" name="右矢印 10">
            <a:extLst>
              <a:ext uri="{FF2B5EF4-FFF2-40B4-BE49-F238E27FC236}">
                <a16:creationId xmlns:a16="http://schemas.microsoft.com/office/drawing/2014/main" id="{459A5139-09DB-944D-89C4-14E5A8E9BC5D}"/>
              </a:ext>
            </a:extLst>
          </p:cNvPr>
          <p:cNvSpPr/>
          <p:nvPr/>
        </p:nvSpPr>
        <p:spPr>
          <a:xfrm rot="5400000">
            <a:off x="1982737" y="303897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B95A4BB-81CB-BD49-B663-63FEE4D051E8}"/>
              </a:ext>
            </a:extLst>
          </p:cNvPr>
          <p:cNvGrpSpPr/>
          <p:nvPr/>
        </p:nvGrpSpPr>
        <p:grpSpPr>
          <a:xfrm>
            <a:off x="3779439" y="4161394"/>
            <a:ext cx="3374165" cy="2140015"/>
            <a:chOff x="1577632" y="4600511"/>
            <a:chExt cx="10170684" cy="6906283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5FB4EAD3-E0F4-B646-BFB8-8E85D608BEC4}"/>
                </a:ext>
              </a:extLst>
            </p:cNvPr>
            <p:cNvSpPr/>
            <p:nvPr/>
          </p:nvSpPr>
          <p:spPr>
            <a:xfrm>
              <a:off x="1577632" y="4643617"/>
              <a:ext cx="10170681" cy="6863177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A63F35D-5A21-8F4D-A70B-6954FCE8A3FB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6456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「おめでとう！」という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表示が出たら「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」を押して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デスクトップに動画があることを確認しよう！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E7AFD1BF-EDDE-0149-9871-E435D78024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307830" y="4304984"/>
            <a:ext cx="1284717" cy="1847439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0DB808-1C0B-544A-85DB-EBD5CAB3DDF2}"/>
              </a:ext>
            </a:extLst>
          </p:cNvPr>
          <p:cNvSpPr txBox="1"/>
          <p:nvPr/>
        </p:nvSpPr>
        <p:spPr>
          <a:xfrm>
            <a:off x="6664904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3FFAB9B-6F43-E247-BEA8-8BBC185EF5C2}"/>
              </a:ext>
            </a:extLst>
          </p:cNvPr>
          <p:cNvSpPr txBox="1"/>
          <p:nvPr/>
        </p:nvSpPr>
        <p:spPr>
          <a:xfrm>
            <a:off x="5651212" y="77129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26E1DD2-2452-9F4B-BA33-0BD85ED47105}"/>
              </a:ext>
            </a:extLst>
          </p:cNvPr>
          <p:cNvSpPr txBox="1"/>
          <p:nvPr/>
        </p:nvSpPr>
        <p:spPr>
          <a:xfrm>
            <a:off x="6268075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6A1D9EC-8295-2540-97C6-87959CE7DC55}"/>
              </a:ext>
            </a:extLst>
          </p:cNvPr>
          <p:cNvSpPr txBox="1"/>
          <p:nvPr/>
        </p:nvSpPr>
        <p:spPr>
          <a:xfrm>
            <a:off x="6670591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B0BFB34-6747-0F4D-9CBA-9B36DFBF6541}"/>
              </a:ext>
            </a:extLst>
          </p:cNvPr>
          <p:cNvSpPr txBox="1"/>
          <p:nvPr/>
        </p:nvSpPr>
        <p:spPr>
          <a:xfrm>
            <a:off x="7273783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F2971D-2BB4-AF4B-8F18-EC185B8E4C5B}"/>
              </a:ext>
            </a:extLst>
          </p:cNvPr>
          <p:cNvSpPr txBox="1"/>
          <p:nvPr/>
        </p:nvSpPr>
        <p:spPr>
          <a:xfrm>
            <a:off x="5594627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E1D4E6-7434-7F42-A355-E91BA5A3C384}"/>
              </a:ext>
            </a:extLst>
          </p:cNvPr>
          <p:cNvSpPr txBox="1"/>
          <p:nvPr/>
        </p:nvSpPr>
        <p:spPr>
          <a:xfrm>
            <a:off x="7260412" y="126308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47387F3-D175-834A-B433-257398282380}"/>
              </a:ext>
            </a:extLst>
          </p:cNvPr>
          <p:cNvSpPr txBox="1"/>
          <p:nvPr/>
        </p:nvSpPr>
        <p:spPr>
          <a:xfrm>
            <a:off x="5620747" y="175219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561FAFD-F519-D741-B6E1-9365AD78F19E}"/>
              </a:ext>
            </a:extLst>
          </p:cNvPr>
          <p:cNvSpPr txBox="1"/>
          <p:nvPr/>
        </p:nvSpPr>
        <p:spPr>
          <a:xfrm>
            <a:off x="6067159" y="175219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じかん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EBA419A-E99B-044A-BB48-7218A6FD3472}"/>
              </a:ext>
            </a:extLst>
          </p:cNvPr>
          <p:cNvSpPr txBox="1"/>
          <p:nvPr/>
        </p:nvSpPr>
        <p:spPr>
          <a:xfrm>
            <a:off x="6480093" y="224361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E026312-D718-E041-8392-BD41E1CBC1C0}"/>
              </a:ext>
            </a:extLst>
          </p:cNvPr>
          <p:cNvSpPr txBox="1"/>
          <p:nvPr/>
        </p:nvSpPr>
        <p:spPr>
          <a:xfrm>
            <a:off x="3811496" y="468233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CB8ECDC-8CD7-B142-9B8F-B656BBA92238}"/>
              </a:ext>
            </a:extLst>
          </p:cNvPr>
          <p:cNvSpPr txBox="1"/>
          <p:nvPr/>
        </p:nvSpPr>
        <p:spPr>
          <a:xfrm>
            <a:off x="4429783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97FC64E-2528-6043-9871-D79341440E1C}"/>
              </a:ext>
            </a:extLst>
          </p:cNvPr>
          <p:cNvSpPr txBox="1"/>
          <p:nvPr/>
        </p:nvSpPr>
        <p:spPr>
          <a:xfrm>
            <a:off x="5957161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AEE27B2-662C-1C48-9FAE-730B11FB0196}"/>
              </a:ext>
            </a:extLst>
          </p:cNvPr>
          <p:cNvSpPr txBox="1"/>
          <p:nvPr/>
        </p:nvSpPr>
        <p:spPr>
          <a:xfrm>
            <a:off x="5271933" y="516166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BFFD836-4F06-CA46-8B73-80CE42A89517}"/>
              </a:ext>
            </a:extLst>
          </p:cNvPr>
          <p:cNvSpPr txBox="1"/>
          <p:nvPr/>
        </p:nvSpPr>
        <p:spPr>
          <a:xfrm>
            <a:off x="3812272" y="56428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965B3E75-ECA8-9845-8D08-0D3870ADFDB7}"/>
              </a:ext>
            </a:extLst>
          </p:cNvPr>
          <p:cNvSpPr/>
          <p:nvPr/>
        </p:nvSpPr>
        <p:spPr>
          <a:xfrm>
            <a:off x="1341446" y="6301409"/>
            <a:ext cx="2236642" cy="32799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809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236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　　　　　へんしゅう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39F1D247-FFDE-8F46-9783-88839E53A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0069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3F6171B-156D-2A40-91A2-62DC9BBDC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792" y="860559"/>
            <a:ext cx="1342120" cy="101871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43D7B10-9EB2-CA47-888B-E69AAE4E5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666" y="1956359"/>
            <a:ext cx="1062095" cy="169256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3ECF6D1-7110-344C-B759-B0E35C34D488}"/>
              </a:ext>
            </a:extLst>
          </p:cNvPr>
          <p:cNvGrpSpPr/>
          <p:nvPr/>
        </p:nvGrpSpPr>
        <p:grpSpPr>
          <a:xfrm>
            <a:off x="726792" y="2112898"/>
            <a:ext cx="5208950" cy="1573602"/>
            <a:chOff x="1017611" y="2370052"/>
            <a:chExt cx="5208950" cy="1573602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382EBD41-9AA0-7B46-B943-4A89BAE59D78}"/>
                </a:ext>
              </a:extLst>
            </p:cNvPr>
            <p:cNvGrpSpPr/>
            <p:nvPr/>
          </p:nvGrpSpPr>
          <p:grpSpPr>
            <a:xfrm>
              <a:off x="1017611" y="2370052"/>
              <a:ext cx="5208950" cy="1573602"/>
              <a:chOff x="2991639" y="727906"/>
              <a:chExt cx="3836415" cy="1806142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CC6B91AA-2D9C-7F43-8C8A-65B003E63D65}"/>
                  </a:ext>
                </a:extLst>
              </p:cNvPr>
              <p:cNvSpPr/>
              <p:nvPr/>
            </p:nvSpPr>
            <p:spPr>
              <a:xfrm>
                <a:off x="2991639" y="727906"/>
                <a:ext cx="3723350" cy="1763013"/>
              </a:xfrm>
              <a:prstGeom prst="wedgeRoundRectCallout">
                <a:avLst>
                  <a:gd name="adj1" fmla="val 54071"/>
                  <a:gd name="adj2" fmla="val 1828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D97226E2-AFFC-E549-AAB2-571CE9439054}"/>
                  </a:ext>
                </a:extLst>
              </p:cNvPr>
              <p:cNvSpPr txBox="1"/>
              <p:nvPr/>
            </p:nvSpPr>
            <p:spPr>
              <a:xfrm>
                <a:off x="3119129" y="803082"/>
                <a:ext cx="3708925" cy="1730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保存ができたら、タイムラインにのせた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タイトルや音楽を変更して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動画のイメージを変えてみよう！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8285088-00AD-BE46-BA3E-8651615D3CEC}"/>
                </a:ext>
              </a:extLst>
            </p:cNvPr>
            <p:cNvSpPr txBox="1"/>
            <p:nvPr/>
          </p:nvSpPr>
          <p:spPr>
            <a:xfrm>
              <a:off x="2196404" y="294463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6B1C1FA-96B9-E44D-BB56-24281D8E87B7}"/>
                </a:ext>
              </a:extLst>
            </p:cNvPr>
            <p:cNvSpPr txBox="1"/>
            <p:nvPr/>
          </p:nvSpPr>
          <p:spPr>
            <a:xfrm>
              <a:off x="2803626" y="2964961"/>
              <a:ext cx="8477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へんこう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DF1DAF18-ADE0-AB43-B6AA-242631F9D70B}"/>
                </a:ext>
              </a:extLst>
            </p:cNvPr>
            <p:cNvSpPr txBox="1"/>
            <p:nvPr/>
          </p:nvSpPr>
          <p:spPr>
            <a:xfrm>
              <a:off x="1200055" y="345904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920E33D-F0AB-D648-8D08-378E2A9B4085}"/>
                </a:ext>
              </a:extLst>
            </p:cNvPr>
            <p:cNvSpPr txBox="1"/>
            <p:nvPr/>
          </p:nvSpPr>
          <p:spPr>
            <a:xfrm>
              <a:off x="2841654" y="345904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か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63D34C8-7D5A-1841-9000-44B2F7576127}"/>
              </a:ext>
            </a:extLst>
          </p:cNvPr>
          <p:cNvGrpSpPr/>
          <p:nvPr/>
        </p:nvGrpSpPr>
        <p:grpSpPr>
          <a:xfrm>
            <a:off x="2852515" y="1025953"/>
            <a:ext cx="3198351" cy="602150"/>
            <a:chOff x="2365214" y="425880"/>
            <a:chExt cx="3198351" cy="602150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3F9E5379-4FC0-BC4E-A785-2B0B5E366A14}"/>
                </a:ext>
              </a:extLst>
            </p:cNvPr>
            <p:cNvGrpSpPr/>
            <p:nvPr/>
          </p:nvGrpSpPr>
          <p:grpSpPr>
            <a:xfrm>
              <a:off x="2365214" y="425880"/>
              <a:ext cx="3198351" cy="602150"/>
              <a:chOff x="1577631" y="5085687"/>
              <a:chExt cx="9157043" cy="2132849"/>
            </a:xfrm>
          </p:grpSpPr>
          <p:sp>
            <p:nvSpPr>
              <p:cNvPr id="6" name="吹き出し: 角を丸めた四角形 60">
                <a:extLst>
                  <a:ext uri="{FF2B5EF4-FFF2-40B4-BE49-F238E27FC236}">
                    <a16:creationId xmlns:a16="http://schemas.microsoft.com/office/drawing/2014/main" id="{C0A3E90E-2CAF-BE48-8D2A-7096DACCB896}"/>
                  </a:ext>
                </a:extLst>
              </p:cNvPr>
              <p:cNvSpPr/>
              <p:nvPr/>
            </p:nvSpPr>
            <p:spPr>
              <a:xfrm>
                <a:off x="1577631" y="5113081"/>
                <a:ext cx="9157043" cy="2105455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E7709427-63CF-CD43-A81D-FDA533BBF3F1}"/>
                  </a:ext>
                </a:extLst>
              </p:cNvPr>
              <p:cNvSpPr txBox="1"/>
              <p:nvPr/>
            </p:nvSpPr>
            <p:spPr>
              <a:xfrm>
                <a:off x="1818668" y="5085687"/>
                <a:ext cx="8573350" cy="1032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動画の保存はできたかな？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AE58EB6-242D-1244-A987-B2C4B811FE82}"/>
                </a:ext>
              </a:extLst>
            </p:cNvPr>
            <p:cNvSpPr txBox="1"/>
            <p:nvPr/>
          </p:nvSpPr>
          <p:spPr>
            <a:xfrm>
              <a:off x="2449403" y="46880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94D46C1-DC7D-A345-AD1F-D4A5943248F6}"/>
                </a:ext>
              </a:extLst>
            </p:cNvPr>
            <p:cNvSpPr txBox="1"/>
            <p:nvPr/>
          </p:nvSpPr>
          <p:spPr>
            <a:xfrm>
              <a:off x="3044609" y="46880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ほぞん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1E693797-E167-0A43-93EB-DE52CE744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792" y="4040220"/>
            <a:ext cx="1090465" cy="1847439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013B88F-764C-0544-89E1-0DE930E18E65}"/>
              </a:ext>
            </a:extLst>
          </p:cNvPr>
          <p:cNvGrpSpPr/>
          <p:nvPr/>
        </p:nvGrpSpPr>
        <p:grpSpPr>
          <a:xfrm>
            <a:off x="2360523" y="4374429"/>
            <a:ext cx="3203042" cy="1015663"/>
            <a:chOff x="1577632" y="4600511"/>
            <a:chExt cx="10170684" cy="2145133"/>
          </a:xfrm>
        </p:grpSpPr>
        <p:sp>
          <p:nvSpPr>
            <p:cNvPr id="24" name="吹き出し: 角を丸めた四角形 60">
              <a:extLst>
                <a:ext uri="{FF2B5EF4-FFF2-40B4-BE49-F238E27FC236}">
                  <a16:creationId xmlns:a16="http://schemas.microsoft.com/office/drawing/2014/main" id="{C0E53219-82BB-9644-9F2C-8D054161ADC6}"/>
                </a:ext>
              </a:extLst>
            </p:cNvPr>
            <p:cNvSpPr/>
            <p:nvPr/>
          </p:nvSpPr>
          <p:spPr>
            <a:xfrm>
              <a:off x="1577632" y="4643615"/>
              <a:ext cx="10170682" cy="207942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B56E27C7-B16D-764D-93EE-DD703D2CCF63}"/>
                </a:ext>
              </a:extLst>
            </p:cNvPr>
            <p:cNvSpPr txBox="1"/>
            <p:nvPr/>
          </p:nvSpPr>
          <p:spPr>
            <a:xfrm>
              <a:off x="1577636" y="4600511"/>
              <a:ext cx="10170680" cy="2145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動画の順番を変えるのも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良いね！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042A335-02EA-7447-BA67-8DBFCF755382}"/>
              </a:ext>
            </a:extLst>
          </p:cNvPr>
          <p:cNvSpPr txBox="1"/>
          <p:nvPr/>
        </p:nvSpPr>
        <p:spPr>
          <a:xfrm>
            <a:off x="2418546" y="442874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どうが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818EDDB-D0FF-0148-8F69-05916EE55C55}"/>
              </a:ext>
            </a:extLst>
          </p:cNvPr>
          <p:cNvSpPr txBox="1"/>
          <p:nvPr/>
        </p:nvSpPr>
        <p:spPr>
          <a:xfrm>
            <a:off x="2895293" y="442874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じゅんばん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56FD2BB-AD08-2645-868E-E1D13378916E}"/>
              </a:ext>
            </a:extLst>
          </p:cNvPr>
          <p:cNvSpPr txBox="1"/>
          <p:nvPr/>
        </p:nvSpPr>
        <p:spPr>
          <a:xfrm>
            <a:off x="3624518" y="442874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DEC1B49-86CC-5946-8212-C6BEDF8A4BB2}"/>
              </a:ext>
            </a:extLst>
          </p:cNvPr>
          <p:cNvSpPr txBox="1"/>
          <p:nvPr/>
        </p:nvSpPr>
        <p:spPr>
          <a:xfrm>
            <a:off x="909235" y="220246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C36158D-D02C-454A-95E5-8E6DB26FFE63}"/>
              </a:ext>
            </a:extLst>
          </p:cNvPr>
          <p:cNvSpPr txBox="1"/>
          <p:nvPr/>
        </p:nvSpPr>
        <p:spPr>
          <a:xfrm>
            <a:off x="2380746" y="490406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よ</a:t>
            </a:r>
          </a:p>
        </p:txBody>
      </p:sp>
      <p:sp>
        <p:nvSpPr>
          <p:cNvPr id="31" name="タイトル 2">
            <a:extLst>
              <a:ext uri="{FF2B5EF4-FFF2-40B4-BE49-F238E27FC236}">
                <a16:creationId xmlns:a16="http://schemas.microsoft.com/office/drawing/2014/main" id="{B1792509-C2CB-BE42-9439-5075DC43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81" y="279107"/>
            <a:ext cx="7249886" cy="746846"/>
          </a:xfrm>
        </p:spPr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A2CA91C-EB57-1A4A-900C-D3550A674C22}"/>
              </a:ext>
            </a:extLst>
          </p:cNvPr>
          <p:cNvSpPr txBox="1"/>
          <p:nvPr/>
        </p:nvSpPr>
        <p:spPr>
          <a:xfrm>
            <a:off x="396929" y="192358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06FB510-523F-164C-8CFD-F77D33188902}"/>
              </a:ext>
            </a:extLst>
          </p:cNvPr>
          <p:cNvSpPr txBox="1"/>
          <p:nvPr/>
        </p:nvSpPr>
        <p:spPr>
          <a:xfrm>
            <a:off x="1961316" y="19235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39106313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9CCE07EF-98D6-6842-8531-56880BD79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674" y="2730541"/>
            <a:ext cx="1188177" cy="1893490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1BEA4F6-452C-664F-8CC0-0D63F961A988}"/>
              </a:ext>
            </a:extLst>
          </p:cNvPr>
          <p:cNvGrpSpPr/>
          <p:nvPr/>
        </p:nvGrpSpPr>
        <p:grpSpPr>
          <a:xfrm>
            <a:off x="1170492" y="2927573"/>
            <a:ext cx="3771177" cy="1508105"/>
            <a:chOff x="1577632" y="4600511"/>
            <a:chExt cx="10170684" cy="4866975"/>
          </a:xfrm>
        </p:grpSpPr>
        <p:sp>
          <p:nvSpPr>
            <p:cNvPr id="19" name="吹き出し: 角を丸めた四角形 60">
              <a:extLst>
                <a:ext uri="{FF2B5EF4-FFF2-40B4-BE49-F238E27FC236}">
                  <a16:creationId xmlns:a16="http://schemas.microsoft.com/office/drawing/2014/main" id="{057DBBF4-2CDB-DE49-843E-9BA9B00A9396}"/>
                </a:ext>
              </a:extLst>
            </p:cNvPr>
            <p:cNvSpPr/>
            <p:nvPr/>
          </p:nvSpPr>
          <p:spPr>
            <a:xfrm>
              <a:off x="1577632" y="4643617"/>
              <a:ext cx="10170681" cy="4823869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55D4475B-B79E-EF40-9395-4300852A5A0B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4866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フォントの色を変えたり、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テキストを太字や斜めにするだけでも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動画の印象が変わるね！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44" name="図 43">
            <a:extLst>
              <a:ext uri="{FF2B5EF4-FFF2-40B4-BE49-F238E27FC236}">
                <a16:creationId xmlns:a16="http://schemas.microsoft.com/office/drawing/2014/main" id="{E31FB898-E726-4C4C-BA1D-880508CAB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53" y="4507660"/>
            <a:ext cx="1188177" cy="2012980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A90A02A6-DFA4-E943-BCCB-2DEF15C53FB5}"/>
              </a:ext>
            </a:extLst>
          </p:cNvPr>
          <p:cNvGrpSpPr/>
          <p:nvPr/>
        </p:nvGrpSpPr>
        <p:grpSpPr>
          <a:xfrm>
            <a:off x="2272437" y="4718662"/>
            <a:ext cx="5603931" cy="2038004"/>
            <a:chOff x="3243335" y="4989242"/>
            <a:chExt cx="4429637" cy="2994593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E15433F5-9065-A54D-BA0C-36BA7D401CB9}"/>
                </a:ext>
              </a:extLst>
            </p:cNvPr>
            <p:cNvGrpSpPr/>
            <p:nvPr/>
          </p:nvGrpSpPr>
          <p:grpSpPr>
            <a:xfrm>
              <a:off x="3243335" y="4989242"/>
              <a:ext cx="4429637" cy="2994593"/>
              <a:chOff x="1577631" y="5113082"/>
              <a:chExt cx="9678224" cy="2688688"/>
            </a:xfrm>
          </p:grpSpPr>
          <p:sp>
            <p:nvSpPr>
              <p:cNvPr id="52" name="吹き出し: 角を丸めた四角形 60">
                <a:extLst>
                  <a:ext uri="{FF2B5EF4-FFF2-40B4-BE49-F238E27FC236}">
                    <a16:creationId xmlns:a16="http://schemas.microsoft.com/office/drawing/2014/main" id="{7718E0BA-845D-4A49-A4D6-B6772E6C1B14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678224" cy="2286595"/>
              </a:xfrm>
              <a:prstGeom prst="wedgeRoundRectCallout">
                <a:avLst>
                  <a:gd name="adj1" fmla="val -55735"/>
                  <a:gd name="adj2" fmla="val -1680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1199973C-6BD1-9641-8637-D9CDD9E195DC}"/>
                  </a:ext>
                </a:extLst>
              </p:cNvPr>
              <p:cNvSpPr txBox="1"/>
              <p:nvPr/>
            </p:nvSpPr>
            <p:spPr>
              <a:xfrm>
                <a:off x="1577631" y="5162497"/>
                <a:ext cx="9456741" cy="2639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完成したら、ファイル名を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(</a:t>
                </a:r>
                <a:r>
                  <a:rPr lang="ja-JP" altLang="en-US" sz="16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じぶんのなまえ）しょきゅう０３チャレンジ</a:t>
                </a: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」にして「保存」ボタンをおそう。</a:t>
                </a:r>
              </a:p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C2311ED-5CA1-954D-BE91-2E5AF442301E}"/>
                </a:ext>
              </a:extLst>
            </p:cNvPr>
            <p:cNvSpPr txBox="1"/>
            <p:nvPr/>
          </p:nvSpPr>
          <p:spPr>
            <a:xfrm>
              <a:off x="3265729" y="508871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かんせい</a:t>
              </a:r>
            </a:p>
          </p:txBody>
        </p:sp>
      </p:grp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C6F9ADB-9FE8-0F4F-B4FF-AEE80E2D9ACE}"/>
              </a:ext>
            </a:extLst>
          </p:cNvPr>
          <p:cNvSpPr txBox="1"/>
          <p:nvPr/>
        </p:nvSpPr>
        <p:spPr>
          <a:xfrm>
            <a:off x="4292060" y="4786360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めい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D774EF4-8670-1C49-872B-9DD5302A2631}"/>
              </a:ext>
            </a:extLst>
          </p:cNvPr>
          <p:cNvSpPr txBox="1"/>
          <p:nvPr/>
        </p:nvSpPr>
        <p:spPr>
          <a:xfrm>
            <a:off x="2473166" y="5738126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ほぞん</a:t>
            </a: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9D164B84-D9FC-5F4D-ACAE-539C25CB6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998" y="1270909"/>
            <a:ext cx="1507442" cy="1144203"/>
          </a:xfrm>
          <a:prstGeom prst="rect">
            <a:avLst/>
          </a:prstGeom>
        </p:spPr>
      </p:pic>
      <p:sp>
        <p:nvSpPr>
          <p:cNvPr id="76" name="タイトル 2">
            <a:extLst>
              <a:ext uri="{FF2B5EF4-FFF2-40B4-BE49-F238E27FC236}">
                <a16:creationId xmlns:a16="http://schemas.microsoft.com/office/drawing/2014/main" id="{116CCCA8-B5D6-C547-B02F-25627920E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51" y="287864"/>
            <a:ext cx="7249886" cy="746846"/>
          </a:xfrm>
        </p:spPr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76A58704-B1C0-E548-B91F-95CE15358961}"/>
              </a:ext>
            </a:extLst>
          </p:cNvPr>
          <p:cNvSpPr txBox="1"/>
          <p:nvPr/>
        </p:nvSpPr>
        <p:spPr>
          <a:xfrm>
            <a:off x="340999" y="201115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10E0037-7245-3F4E-A226-4DE026A67005}"/>
              </a:ext>
            </a:extLst>
          </p:cNvPr>
          <p:cNvSpPr txBox="1"/>
          <p:nvPr/>
        </p:nvSpPr>
        <p:spPr>
          <a:xfrm>
            <a:off x="1905386" y="20111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4ACB8CF4-5BD5-404E-A0D6-7D1699231397}"/>
              </a:ext>
            </a:extLst>
          </p:cNvPr>
          <p:cNvSpPr txBox="1"/>
          <p:nvPr/>
        </p:nvSpPr>
        <p:spPr>
          <a:xfrm>
            <a:off x="2151573" y="299822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いろ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B010F4E-3306-094F-A65F-270E4C3FCD7B}"/>
              </a:ext>
            </a:extLst>
          </p:cNvPr>
          <p:cNvSpPr txBox="1"/>
          <p:nvPr/>
        </p:nvSpPr>
        <p:spPr>
          <a:xfrm>
            <a:off x="2618046" y="299822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80FC4802-8028-2748-AC28-BB8A6716D171}"/>
              </a:ext>
            </a:extLst>
          </p:cNvPr>
          <p:cNvSpPr txBox="1"/>
          <p:nvPr/>
        </p:nvSpPr>
        <p:spPr>
          <a:xfrm>
            <a:off x="2272437" y="345771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ふとじ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E1587EC0-29EF-7A47-A7AF-C07E78DBBAC6}"/>
              </a:ext>
            </a:extLst>
          </p:cNvPr>
          <p:cNvSpPr txBox="1"/>
          <p:nvPr/>
        </p:nvSpPr>
        <p:spPr>
          <a:xfrm>
            <a:off x="2774499" y="345771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なな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AA82B844-C153-C041-A899-4586C919D2AF}"/>
              </a:ext>
            </a:extLst>
          </p:cNvPr>
          <p:cNvSpPr txBox="1"/>
          <p:nvPr/>
        </p:nvSpPr>
        <p:spPr>
          <a:xfrm>
            <a:off x="1216543" y="395647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BAD4C5B5-041A-D247-B591-28804D2182F7}"/>
              </a:ext>
            </a:extLst>
          </p:cNvPr>
          <p:cNvSpPr txBox="1"/>
          <p:nvPr/>
        </p:nvSpPr>
        <p:spPr>
          <a:xfrm>
            <a:off x="1747991" y="395647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いんしょう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24F84AE7-C638-2940-A9D4-257708F424F5}"/>
              </a:ext>
            </a:extLst>
          </p:cNvPr>
          <p:cNvSpPr txBox="1"/>
          <p:nvPr/>
        </p:nvSpPr>
        <p:spPr>
          <a:xfrm>
            <a:off x="2430440" y="395647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FF4EB0E-6676-AD4A-AA85-C28A163E2AD1}"/>
              </a:ext>
            </a:extLst>
          </p:cNvPr>
          <p:cNvGrpSpPr/>
          <p:nvPr/>
        </p:nvGrpSpPr>
        <p:grpSpPr>
          <a:xfrm>
            <a:off x="3212616" y="736393"/>
            <a:ext cx="4258207" cy="2000548"/>
            <a:chOff x="3248230" y="427054"/>
            <a:chExt cx="4258207" cy="2000548"/>
          </a:xfrm>
        </p:grpSpPr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4BA66506-F08C-2743-9194-560A4C8DF138}"/>
                </a:ext>
              </a:extLst>
            </p:cNvPr>
            <p:cNvGrpSpPr/>
            <p:nvPr/>
          </p:nvGrpSpPr>
          <p:grpSpPr>
            <a:xfrm>
              <a:off x="3248230" y="427054"/>
              <a:ext cx="4258207" cy="2000548"/>
              <a:chOff x="2291681" y="0"/>
              <a:chExt cx="4258207" cy="2000548"/>
            </a:xfrm>
          </p:grpSpPr>
          <p:grpSp>
            <p:nvGrpSpPr>
              <p:cNvPr id="62" name="グループ化 61">
                <a:extLst>
                  <a:ext uri="{FF2B5EF4-FFF2-40B4-BE49-F238E27FC236}">
                    <a16:creationId xmlns:a16="http://schemas.microsoft.com/office/drawing/2014/main" id="{A1052690-4457-274A-8AB2-0BAAC43D2455}"/>
                  </a:ext>
                </a:extLst>
              </p:cNvPr>
              <p:cNvGrpSpPr/>
              <p:nvPr/>
            </p:nvGrpSpPr>
            <p:grpSpPr>
              <a:xfrm>
                <a:off x="2291681" y="0"/>
                <a:ext cx="4258207" cy="2000548"/>
                <a:chOff x="1154054" y="4600511"/>
                <a:chExt cx="10594262" cy="8467101"/>
              </a:xfrm>
            </p:grpSpPr>
            <p:sp>
              <p:nvSpPr>
                <p:cNvPr id="74" name="吹き出し: 角を丸めた四角形 60">
                  <a:extLst>
                    <a:ext uri="{FF2B5EF4-FFF2-40B4-BE49-F238E27FC236}">
                      <a16:creationId xmlns:a16="http://schemas.microsoft.com/office/drawing/2014/main" id="{5E560ADB-439F-9445-896F-B42DB4141C3B}"/>
                    </a:ext>
                  </a:extLst>
                </p:cNvPr>
                <p:cNvSpPr/>
                <p:nvPr/>
              </p:nvSpPr>
              <p:spPr>
                <a:xfrm>
                  <a:off x="1154054" y="4643609"/>
                  <a:ext cx="10594257" cy="8424003"/>
                </a:xfrm>
                <a:prstGeom prst="wedgeRoundRectCallout">
                  <a:avLst>
                    <a:gd name="adj1" fmla="val -61647"/>
                    <a:gd name="adj2" fmla="val 1509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75" name="テキスト ボックス 74">
                  <a:extLst>
                    <a:ext uri="{FF2B5EF4-FFF2-40B4-BE49-F238E27FC236}">
                      <a16:creationId xmlns:a16="http://schemas.microsoft.com/office/drawing/2014/main" id="{AC890051-B664-5445-94E8-0797532D13AF}"/>
                    </a:ext>
                  </a:extLst>
                </p:cNvPr>
                <p:cNvSpPr txBox="1"/>
                <p:nvPr/>
              </p:nvSpPr>
              <p:spPr>
                <a:xfrm>
                  <a:off x="1577637" y="4600511"/>
                  <a:ext cx="10170679" cy="84671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完成したら、動画を再生して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良いところ・悪いところを考えてみよう！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もっと良い動画にするにはどこを変えたら良いかな？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86DAD165-4CDB-FE41-9541-D32BCBE80DA3}"/>
                  </a:ext>
                </a:extLst>
              </p:cNvPr>
              <p:cNvSpPr txBox="1"/>
              <p:nvPr/>
            </p:nvSpPr>
            <p:spPr>
              <a:xfrm>
                <a:off x="3687337" y="42923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</a:t>
                </a:r>
                <a:endParaRPr kumimoji="1" lang="en-US" altLang="ja-JP" sz="10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76001146-DF4B-4945-9106-729E3DE8C4B1}"/>
                  </a:ext>
                </a:extLst>
              </p:cNvPr>
              <p:cNvSpPr txBox="1"/>
              <p:nvPr/>
            </p:nvSpPr>
            <p:spPr>
              <a:xfrm>
                <a:off x="2473166" y="519389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よ</a:t>
                </a:r>
                <a:endParaRPr kumimoji="1" lang="en-US" altLang="ja-JP" sz="10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7C672766-85C1-B842-8794-CA310943E26D}"/>
                  </a:ext>
                </a:extLst>
              </p:cNvPr>
              <p:cNvSpPr txBox="1"/>
              <p:nvPr/>
            </p:nvSpPr>
            <p:spPr>
              <a:xfrm>
                <a:off x="4822631" y="519389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かんが</a:t>
                </a:r>
                <a:endParaRPr kumimoji="1" lang="en-US" altLang="ja-JP" sz="10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2425C277-1727-1E4C-BA33-6D6D6BA9F342}"/>
                  </a:ext>
                </a:extLst>
              </p:cNvPr>
              <p:cNvSpPr txBox="1"/>
              <p:nvPr/>
            </p:nvSpPr>
            <p:spPr>
              <a:xfrm>
                <a:off x="2473166" y="42923"/>
                <a:ext cx="6976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かんせい</a:t>
                </a:r>
                <a:endParaRPr kumimoji="1" lang="en-US" altLang="ja-JP" sz="10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881BD721-3306-C840-B67B-3E1CFDBF9E47}"/>
                  </a:ext>
                </a:extLst>
              </p:cNvPr>
              <p:cNvSpPr txBox="1"/>
              <p:nvPr/>
            </p:nvSpPr>
            <p:spPr>
              <a:xfrm>
                <a:off x="4287790" y="42923"/>
                <a:ext cx="6976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さいせい</a:t>
                </a:r>
                <a:endParaRPr kumimoji="1" lang="en-US" altLang="ja-JP" sz="10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C713EF59-601D-E843-A960-AE918D889B84}"/>
                  </a:ext>
                </a:extLst>
              </p:cNvPr>
              <p:cNvSpPr txBox="1"/>
              <p:nvPr/>
            </p:nvSpPr>
            <p:spPr>
              <a:xfrm>
                <a:off x="3711129" y="519389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わる</a:t>
                </a:r>
                <a:endParaRPr kumimoji="1" lang="en-US" altLang="ja-JP" sz="10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5DF8DE3E-557B-4B4E-B17E-C12B010338D4}"/>
                </a:ext>
              </a:extLst>
            </p:cNvPr>
            <p:cNvSpPr txBox="1"/>
            <p:nvPr/>
          </p:nvSpPr>
          <p:spPr>
            <a:xfrm>
              <a:off x="4468949" y="144075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E26F542F-BBAA-2342-A7AE-BCF1E066ADDF}"/>
                </a:ext>
              </a:extLst>
            </p:cNvPr>
            <p:cNvSpPr txBox="1"/>
            <p:nvPr/>
          </p:nvSpPr>
          <p:spPr>
            <a:xfrm>
              <a:off x="4045130" y="144075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よ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339DCC9B-0625-D144-8C30-A42CD4213630}"/>
                </a:ext>
              </a:extLst>
            </p:cNvPr>
            <p:cNvSpPr txBox="1"/>
            <p:nvPr/>
          </p:nvSpPr>
          <p:spPr>
            <a:xfrm>
              <a:off x="6517945" y="144075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39730A06-E8DD-6746-A251-E75E272B2DD1}"/>
                </a:ext>
              </a:extLst>
            </p:cNvPr>
            <p:cNvSpPr txBox="1"/>
            <p:nvPr/>
          </p:nvSpPr>
          <p:spPr>
            <a:xfrm>
              <a:off x="3445162" y="191350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よ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79675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2055</Words>
  <Application>Microsoft Macintosh PowerPoint</Application>
  <PresentationFormat>画面に合わせる (4:3)</PresentationFormat>
  <Paragraphs>596</Paragraphs>
  <Slides>52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52</vt:i4>
      </vt:variant>
    </vt:vector>
  </HeadingPairs>
  <TitlesOfParts>
    <vt:vector size="59" baseType="lpstr">
      <vt:lpstr>Meiryo UI</vt:lpstr>
      <vt:lpstr>UD デジタル 教科書体 NP-R</vt:lpstr>
      <vt:lpstr>Meiryo</vt:lpstr>
      <vt:lpstr>Meiryo</vt:lpstr>
      <vt:lpstr>Arial</vt:lpstr>
      <vt:lpstr>Century Gothic</vt:lpstr>
      <vt:lpstr>曲線</vt:lpstr>
      <vt:lpstr>初級第3回　タイムラインを活用しよう</vt:lpstr>
      <vt:lpstr>目次</vt:lpstr>
      <vt:lpstr>動画素材の確認</vt:lpstr>
      <vt:lpstr>動画素材の確認</vt:lpstr>
      <vt:lpstr>動画素材の確認</vt:lpstr>
      <vt:lpstr>動画を編集しよう！</vt:lpstr>
      <vt:lpstr>Filmoraを立ち上げよう</vt:lpstr>
      <vt:lpstr>Filmoraを立ち上げよう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間違えた時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動画を保存しよう</vt:lpstr>
      <vt:lpstr>動画を保存しよう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完成動画を編集する</vt:lpstr>
      <vt:lpstr>完成動画を編集する</vt:lpstr>
      <vt:lpstr>完成動画を編集する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2022-02-18T05:38:40Z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