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4"/>
  </p:notesMasterIdLst>
  <p:handoutMasterIdLst>
    <p:handoutMasterId r:id="rId55"/>
  </p:handoutMasterIdLst>
  <p:sldIdLst>
    <p:sldId id="404" r:id="rId5"/>
    <p:sldId id="310" r:id="rId6"/>
    <p:sldId id="259" r:id="rId7"/>
    <p:sldId id="469" r:id="rId8"/>
    <p:sldId id="352" r:id="rId9"/>
    <p:sldId id="474" r:id="rId10"/>
    <p:sldId id="464" r:id="rId11"/>
    <p:sldId id="470" r:id="rId12"/>
    <p:sldId id="475" r:id="rId13"/>
    <p:sldId id="356" r:id="rId14"/>
    <p:sldId id="357" r:id="rId15"/>
    <p:sldId id="358" r:id="rId16"/>
    <p:sldId id="395" r:id="rId17"/>
    <p:sldId id="396" r:id="rId18"/>
    <p:sldId id="362" r:id="rId19"/>
    <p:sldId id="472" r:id="rId20"/>
    <p:sldId id="398" r:id="rId21"/>
    <p:sldId id="406" r:id="rId22"/>
    <p:sldId id="365" r:id="rId23"/>
    <p:sldId id="366" r:id="rId24"/>
    <p:sldId id="367" r:id="rId25"/>
    <p:sldId id="400" r:id="rId26"/>
    <p:sldId id="401" r:id="rId27"/>
    <p:sldId id="402" r:id="rId28"/>
    <p:sldId id="403" r:id="rId29"/>
    <p:sldId id="369" r:id="rId30"/>
    <p:sldId id="370" r:id="rId31"/>
    <p:sldId id="372" r:id="rId32"/>
    <p:sldId id="411" r:id="rId33"/>
    <p:sldId id="373" r:id="rId34"/>
    <p:sldId id="374" r:id="rId35"/>
    <p:sldId id="375" r:id="rId36"/>
    <p:sldId id="473" r:id="rId37"/>
    <p:sldId id="376" r:id="rId38"/>
    <p:sldId id="380" r:id="rId39"/>
    <p:sldId id="382" r:id="rId40"/>
    <p:sldId id="383" r:id="rId41"/>
    <p:sldId id="384" r:id="rId42"/>
    <p:sldId id="385" r:id="rId43"/>
    <p:sldId id="386" r:id="rId44"/>
    <p:sldId id="409" r:id="rId45"/>
    <p:sldId id="410" r:id="rId46"/>
    <p:sldId id="387" r:id="rId47"/>
    <p:sldId id="388" r:id="rId48"/>
    <p:sldId id="407" r:id="rId49"/>
    <p:sldId id="408" r:id="rId50"/>
    <p:sldId id="391" r:id="rId51"/>
    <p:sldId id="390" r:id="rId52"/>
    <p:sldId id="335" r:id="rId5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7351"/>
            <a:ext cx="8380640" cy="4766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875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2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テキストを変えてみよう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03327" y="507767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5DABBD2-E873-0540-9A09-545AB0ADAA95}"/>
              </a:ext>
            </a:extLst>
          </p:cNvPr>
          <p:cNvSpPr txBox="1"/>
          <p:nvPr/>
        </p:nvSpPr>
        <p:spPr>
          <a:xfrm>
            <a:off x="4308824" y="5077671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F14B2C-8A65-2E40-8C86-767C51F90910}"/>
              </a:ext>
            </a:extLst>
          </p:cNvPr>
          <p:cNvSpPr txBox="1"/>
          <p:nvPr/>
        </p:nvSpPr>
        <p:spPr>
          <a:xfrm>
            <a:off x="647361" y="5077671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42EBFD6-09A6-4A31-B30C-C82E8CDF4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完成動画を確認する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33910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24D2388-A604-AB49-9D2F-584F4BA131B1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26F8DC5B-1029-D144-92E5-BD47618A8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2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4649117" y="3098993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5781994" y="3182154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2342"/>
                <a:gd name="adj2" fmla="val 279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99504" y="928403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F5C9DE5-0D27-F547-A133-A623BC347A6C}"/>
              </a:ext>
            </a:extLst>
          </p:cNvPr>
          <p:cNvGrpSpPr/>
          <p:nvPr/>
        </p:nvGrpSpPr>
        <p:grpSpPr>
          <a:xfrm>
            <a:off x="1009650" y="3492858"/>
            <a:ext cx="7124700" cy="2374900"/>
            <a:chOff x="1007061" y="2727873"/>
            <a:chExt cx="7124700" cy="2374900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DFE7026-F498-3F49-B01B-E97D9F02B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7061" y="2727873"/>
              <a:ext cx="7124700" cy="2374900"/>
            </a:xfrm>
            <a:prstGeom prst="rect">
              <a:avLst/>
            </a:prstGeom>
          </p:spPr>
        </p:pic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F3290CD6-900A-8149-BD25-C8D9A58E0825}"/>
                </a:ext>
              </a:extLst>
            </p:cNvPr>
            <p:cNvSpPr/>
            <p:nvPr/>
          </p:nvSpPr>
          <p:spPr>
            <a:xfrm>
              <a:off x="1007061" y="3536315"/>
              <a:ext cx="6934304" cy="14133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AA5891F5-D4CE-7444-8B61-7B7B1BEF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504" y="1948877"/>
            <a:ext cx="1498873" cy="113769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F6D0E9B-5053-934B-B05F-6B3DE5A1106C}"/>
              </a:ext>
            </a:extLst>
          </p:cNvPr>
          <p:cNvGrpSpPr/>
          <p:nvPr/>
        </p:nvGrpSpPr>
        <p:grpSpPr>
          <a:xfrm>
            <a:off x="3448057" y="1578471"/>
            <a:ext cx="3937137" cy="1508105"/>
            <a:chOff x="3456908" y="734837"/>
            <a:chExt cx="3937137" cy="1508105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809D7FEC-67DF-AD4C-A138-9268840EE3E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740EE4F1-261D-F548-B21A-496F455353C4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31" name="吹き出し: 角を丸めた四角形 60">
                  <a:extLst>
                    <a:ext uri="{FF2B5EF4-FFF2-40B4-BE49-F238E27FC236}">
                      <a16:creationId xmlns:a16="http://schemas.microsoft.com/office/drawing/2014/main" id="{0126D57C-B747-1240-A984-49A49B38A6F2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73BACB8F-058A-3B44-9D6A-40077A52C242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5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8D83A2F-020D-7D4F-A98D-1F4A24BF22CF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9354050-956E-0943-A0BA-EEA7496ED3C5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CEF7662B-3363-AF49-B7AE-5B2FC25BBF58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845BEE3-FF37-7240-B3BF-710B23B7424A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9F90AFD-7136-FE41-BDBC-29AE95A0681B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7EBE42F-FC42-4348-858F-36604DECA664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33" name="タイトル 1">
            <a:extLst>
              <a:ext uri="{FF2B5EF4-FFF2-40B4-BE49-F238E27FC236}">
                <a16:creationId xmlns:a16="http://schemas.microsoft.com/office/drawing/2014/main" id="{EF5BC032-D3BA-CA4F-85BA-51CD7B144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57" y="358908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1E6B27-61F7-6B4B-BF8F-1D142F817F4F}"/>
              </a:ext>
            </a:extLst>
          </p:cNvPr>
          <p:cNvSpPr txBox="1"/>
          <p:nvPr/>
        </p:nvSpPr>
        <p:spPr>
          <a:xfrm>
            <a:off x="217071" y="12083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F4450D6-D793-9A48-B0D0-C8294B8AFA5F}"/>
              </a:ext>
            </a:extLst>
          </p:cNvPr>
          <p:cNvSpPr txBox="1"/>
          <p:nvPr/>
        </p:nvSpPr>
        <p:spPr>
          <a:xfrm>
            <a:off x="1741071" y="12083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469822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8999BCF-BFE9-914C-88F9-C8C98155B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90" y="2118072"/>
            <a:ext cx="7249743" cy="40785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A2D2EBA-76A1-1B4F-8A64-CE2B91618EFA}"/>
              </a:ext>
            </a:extLst>
          </p:cNvPr>
          <p:cNvGrpSpPr/>
          <p:nvPr/>
        </p:nvGrpSpPr>
        <p:grpSpPr>
          <a:xfrm>
            <a:off x="1056723" y="270386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2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DED2C552-1BA2-B34B-B08E-A52B1E3021D0}"/>
              </a:ext>
            </a:extLst>
          </p:cNvPr>
          <p:cNvSpPr/>
          <p:nvPr/>
        </p:nvSpPr>
        <p:spPr>
          <a:xfrm>
            <a:off x="3357512" y="2700182"/>
            <a:ext cx="2218339" cy="11562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A762C092-8D4D-A545-9D44-510F78F4AEB7}"/>
              </a:ext>
            </a:extLst>
          </p:cNvPr>
          <p:cNvSpPr/>
          <p:nvPr/>
        </p:nvSpPr>
        <p:spPr>
          <a:xfrm>
            <a:off x="6712566" y="5739896"/>
            <a:ext cx="963132" cy="3620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76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AE7EE6C-AC52-0048-AA47-82B34777C768}"/>
              </a:ext>
            </a:extLst>
          </p:cNvPr>
          <p:cNvGrpSpPr/>
          <p:nvPr/>
        </p:nvGrpSpPr>
        <p:grpSpPr>
          <a:xfrm>
            <a:off x="977013" y="2545268"/>
            <a:ext cx="6917635" cy="4104970"/>
            <a:chOff x="972376" y="1993331"/>
            <a:chExt cx="6917635" cy="410497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A3A242E-9649-0849-ADC5-DAB081B61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376" y="1993331"/>
              <a:ext cx="6917635" cy="4104970"/>
            </a:xfrm>
            <a:prstGeom prst="rect">
              <a:avLst/>
            </a:prstGeom>
          </p:spPr>
        </p:pic>
        <p:sp>
          <p:nvSpPr>
            <p:cNvPr id="34" name="四角形: 角を丸くする 71">
              <a:extLst>
                <a:ext uri="{FF2B5EF4-FFF2-40B4-BE49-F238E27FC236}">
                  <a16:creationId xmlns:a16="http://schemas.microsoft.com/office/drawing/2014/main" id="{102BC4D8-C45B-8B4B-84ED-A7E4A4B072A2}"/>
                </a:ext>
              </a:extLst>
            </p:cNvPr>
            <p:cNvSpPr/>
            <p:nvPr/>
          </p:nvSpPr>
          <p:spPr>
            <a:xfrm>
              <a:off x="972376" y="2595616"/>
              <a:ext cx="2107640" cy="28310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四角形: 角を丸くする 71">
              <a:extLst>
                <a:ext uri="{FF2B5EF4-FFF2-40B4-BE49-F238E27FC236}">
                  <a16:creationId xmlns:a16="http://schemas.microsoft.com/office/drawing/2014/main" id="{C7BB044F-B98B-1147-96D7-BBBCDD5E3564}"/>
                </a:ext>
              </a:extLst>
            </p:cNvPr>
            <p:cNvSpPr/>
            <p:nvPr/>
          </p:nvSpPr>
          <p:spPr>
            <a:xfrm>
              <a:off x="3306958" y="2878717"/>
              <a:ext cx="4356111" cy="212352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3F8B4C9E-E41E-C54E-B4BF-DBD0A0DE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6" y="5554179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73AFC60-34CC-E74A-92BE-842A7704BAC8}"/>
              </a:ext>
            </a:extLst>
          </p:cNvPr>
          <p:cNvGrpSpPr/>
          <p:nvPr/>
        </p:nvGrpSpPr>
        <p:grpSpPr>
          <a:xfrm>
            <a:off x="1028796" y="728473"/>
            <a:ext cx="7524368" cy="1246495"/>
            <a:chOff x="1330671" y="177531"/>
            <a:chExt cx="752436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30671" y="177531"/>
              <a:ext cx="752436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自分のパソコンに入っている動画を編集する際は、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まず動画素材を</a:t>
              </a: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の中にインポートする必要があります。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B883E4F-C3BB-B142-9C3D-E9CABF28FB50}"/>
                </a:ext>
              </a:extLst>
            </p:cNvPr>
            <p:cNvSpPr txBox="1"/>
            <p:nvPr/>
          </p:nvSpPr>
          <p:spPr>
            <a:xfrm>
              <a:off x="1930897" y="862334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E7D906-3D85-0E45-B221-FF44C97ABB6B}"/>
                </a:ext>
              </a:extLst>
            </p:cNvPr>
            <p:cNvSpPr txBox="1"/>
            <p:nvPr/>
          </p:nvSpPr>
          <p:spPr>
            <a:xfrm>
              <a:off x="3306959" y="86233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DF8A55-C2DD-A945-827D-32A177303124}"/>
                </a:ext>
              </a:extLst>
            </p:cNvPr>
            <p:cNvSpPr txBox="1"/>
            <p:nvPr/>
          </p:nvSpPr>
          <p:spPr>
            <a:xfrm>
              <a:off x="4270087" y="86233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6CACDB-CCA5-C046-8089-F9BB9FCDE8D7}"/>
                </a:ext>
              </a:extLst>
            </p:cNvPr>
            <p:cNvSpPr txBox="1"/>
            <p:nvPr/>
          </p:nvSpPr>
          <p:spPr>
            <a:xfrm>
              <a:off x="6559789" y="86233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FD0B817-3103-FD4E-9DBD-A9325645B0B2}"/>
                </a:ext>
              </a:extLst>
            </p:cNvPr>
            <p:cNvSpPr txBox="1"/>
            <p:nvPr/>
          </p:nvSpPr>
          <p:spPr>
            <a:xfrm>
              <a:off x="1361679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7BD42B-BB8E-E74F-A507-8228983E7D0A}"/>
                </a:ext>
              </a:extLst>
            </p:cNvPr>
            <p:cNvSpPr txBox="1"/>
            <p:nvPr/>
          </p:nvSpPr>
          <p:spPr>
            <a:xfrm>
              <a:off x="3306959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279D064-6397-3240-A2A6-B9C09583E88E}"/>
                </a:ext>
              </a:extLst>
            </p:cNvPr>
            <p:cNvSpPr txBox="1"/>
            <p:nvPr/>
          </p:nvSpPr>
          <p:spPr>
            <a:xfrm>
              <a:off x="4687876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DB29A37-4401-1B4F-8076-93A38C371CD3}"/>
                </a:ext>
              </a:extLst>
            </p:cNvPr>
            <p:cNvSpPr txBox="1"/>
            <p:nvPr/>
          </p:nvSpPr>
          <p:spPr>
            <a:xfrm>
              <a:off x="5355387" y="273021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416EA37-D162-1F46-9F7D-5D91CE0E88D8}"/>
                </a:ext>
              </a:extLst>
            </p:cNvPr>
            <p:cNvSpPr txBox="1"/>
            <p:nvPr/>
          </p:nvSpPr>
          <p:spPr>
            <a:xfrm>
              <a:off x="6378150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70E4A50-4894-2E49-8279-68F3914E56C6}"/>
              </a:ext>
            </a:extLst>
          </p:cNvPr>
          <p:cNvGrpSpPr/>
          <p:nvPr/>
        </p:nvGrpSpPr>
        <p:grpSpPr>
          <a:xfrm>
            <a:off x="2860803" y="5756776"/>
            <a:ext cx="4599559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37CF693-CB70-DA46-AFF2-3A7683FAACBD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8" name="吹き出し: 角を丸めた四角形 60">
                <a:extLst>
                  <a:ext uri="{FF2B5EF4-FFF2-40B4-BE49-F238E27FC236}">
                    <a16:creationId xmlns:a16="http://schemas.microsoft.com/office/drawing/2014/main" id="{F55E2447-8776-714A-9971-AFB70EFBB6F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8204B52-6831-1148-AD4D-96315D6C8612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D3500F-341C-2844-A6B9-7CDFE36073B5}"/>
                </a:ext>
              </a:extLst>
            </p:cNvPr>
            <p:cNvSpPr txBox="1"/>
            <p:nvPr/>
          </p:nvSpPr>
          <p:spPr>
            <a:xfrm>
              <a:off x="5483628" y="529782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EC8999F-7D9B-8D48-97BF-3382747E3D32}"/>
                </a:ext>
              </a:extLst>
            </p:cNvPr>
            <p:cNvSpPr txBox="1"/>
            <p:nvPr/>
          </p:nvSpPr>
          <p:spPr>
            <a:xfrm>
              <a:off x="3652514" y="529782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C94BFCC-0A34-5B44-AFB3-C2D97AD652A9}"/>
                </a:ext>
              </a:extLst>
            </p:cNvPr>
            <p:cNvSpPr txBox="1"/>
            <p:nvPr/>
          </p:nvSpPr>
          <p:spPr>
            <a:xfrm>
              <a:off x="4082381" y="529782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1C2F5E1-4546-794A-96F7-D607D9BC5752}"/>
                </a:ext>
              </a:extLst>
            </p:cNvPr>
            <p:cNvSpPr txBox="1"/>
            <p:nvPr/>
          </p:nvSpPr>
          <p:spPr>
            <a:xfrm>
              <a:off x="6038479" y="529782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58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DC1BD5C-AE39-A04A-A3F4-DDDE9F06B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74" y="2089278"/>
            <a:ext cx="6897169" cy="47278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50792" y="177248"/>
            <a:ext cx="624241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>
                <a:latin typeface="Meiryo" panose="020B0604030504040204" pitchFamily="34" charset="-128"/>
              </a:rPr>
              <a:t>5</a:t>
            </a:r>
            <a:r>
              <a:rPr kumimoji="1" lang="ja-JP" altLang="en-US" sz="2000">
                <a:latin typeface="Meiryo" panose="020B0604030504040204" pitchFamily="34" charset="-128"/>
              </a:rPr>
              <a:t>つの素材を全て選択してタイムラインにのせます。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画像のような表示が出ることがありますが、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メディアに一致</a:t>
            </a:r>
            <a:r>
              <a:rPr kumimoji="1" lang="ja-JP" altLang="en-US" sz="2000">
                <a:latin typeface="Meiryo" panose="020B0604030504040204" pitchFamily="34" charset="-128"/>
              </a:rPr>
              <a:t>」の方をクリックしましょう。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C650D1E0-1400-A745-9EC6-065EF9E88ED3}"/>
              </a:ext>
            </a:extLst>
          </p:cNvPr>
          <p:cNvSpPr/>
          <p:nvPr/>
        </p:nvSpPr>
        <p:spPr>
          <a:xfrm>
            <a:off x="3825391" y="2621777"/>
            <a:ext cx="1781726" cy="5542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0180671B-577E-EE48-A6A4-D606BEED015A}"/>
              </a:ext>
            </a:extLst>
          </p:cNvPr>
          <p:cNvSpPr/>
          <p:nvPr/>
        </p:nvSpPr>
        <p:spPr>
          <a:xfrm>
            <a:off x="2808083" y="3193940"/>
            <a:ext cx="2799034" cy="5542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B417C7E-62C0-3345-B2B9-82F483B708D9}"/>
              </a:ext>
            </a:extLst>
          </p:cNvPr>
          <p:cNvCxnSpPr>
            <a:cxnSpLocks/>
          </p:cNvCxnSpPr>
          <p:nvPr/>
        </p:nvCxnSpPr>
        <p:spPr>
          <a:xfrm>
            <a:off x="3144163" y="3739815"/>
            <a:ext cx="1078624" cy="18132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1079388E-D0AE-FF49-80BE-0253EEDE76D6}"/>
              </a:ext>
            </a:extLst>
          </p:cNvPr>
          <p:cNvSpPr/>
          <p:nvPr/>
        </p:nvSpPr>
        <p:spPr>
          <a:xfrm>
            <a:off x="3554690" y="5469069"/>
            <a:ext cx="4406553" cy="4880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C516EE-4149-BD41-9FEE-36003A13389D}"/>
              </a:ext>
            </a:extLst>
          </p:cNvPr>
          <p:cNvSpPr txBox="1"/>
          <p:nvPr/>
        </p:nvSpPr>
        <p:spPr>
          <a:xfrm>
            <a:off x="2191374" y="27663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15BDE7-D68E-164F-8727-CA63C41575C1}"/>
              </a:ext>
            </a:extLst>
          </p:cNvPr>
          <p:cNvSpPr txBox="1"/>
          <p:nvPr/>
        </p:nvSpPr>
        <p:spPr>
          <a:xfrm>
            <a:off x="2850214" y="27663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973BB5C-1DEC-8F40-85B4-720D08477299}"/>
              </a:ext>
            </a:extLst>
          </p:cNvPr>
          <p:cNvSpPr txBox="1"/>
          <p:nvPr/>
        </p:nvSpPr>
        <p:spPr>
          <a:xfrm>
            <a:off x="3461185" y="2766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9983AD8-354E-A143-A9B1-1F0498DB8461}"/>
              </a:ext>
            </a:extLst>
          </p:cNvPr>
          <p:cNvSpPr txBox="1"/>
          <p:nvPr/>
        </p:nvSpPr>
        <p:spPr>
          <a:xfrm>
            <a:off x="1450792" y="8736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340B63A-3E57-1045-B984-CBD2AC8CD9C5}"/>
              </a:ext>
            </a:extLst>
          </p:cNvPr>
          <p:cNvSpPr txBox="1"/>
          <p:nvPr/>
        </p:nvSpPr>
        <p:spPr>
          <a:xfrm>
            <a:off x="2999271" y="87361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7054EDA-4CF9-444F-9FD6-DB90BD1CE051}"/>
              </a:ext>
            </a:extLst>
          </p:cNvPr>
          <p:cNvSpPr txBox="1"/>
          <p:nvPr/>
        </p:nvSpPr>
        <p:spPr>
          <a:xfrm>
            <a:off x="3765800" y="87361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5E8E9C-67DB-AC47-87F3-72EFAA553047}"/>
              </a:ext>
            </a:extLst>
          </p:cNvPr>
          <p:cNvSpPr txBox="1"/>
          <p:nvPr/>
        </p:nvSpPr>
        <p:spPr>
          <a:xfrm>
            <a:off x="3029494" y="14923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3EB090-9F90-7548-AAD3-7557798895A5}"/>
              </a:ext>
            </a:extLst>
          </p:cNvPr>
          <p:cNvSpPr txBox="1"/>
          <p:nvPr/>
        </p:nvSpPr>
        <p:spPr>
          <a:xfrm>
            <a:off x="4002359" y="14923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73D18878-6863-FC42-BF0E-D8047E137AF2}"/>
              </a:ext>
            </a:extLst>
          </p:cNvPr>
          <p:cNvSpPr/>
          <p:nvPr/>
        </p:nvSpPr>
        <p:spPr>
          <a:xfrm>
            <a:off x="5958028" y="4899130"/>
            <a:ext cx="1246619" cy="4825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D1F354F-12C2-3146-B7A6-72AF58E2751D}"/>
              </a:ext>
            </a:extLst>
          </p:cNvPr>
          <p:cNvGrpSpPr/>
          <p:nvPr/>
        </p:nvGrpSpPr>
        <p:grpSpPr>
          <a:xfrm>
            <a:off x="6510802" y="4082226"/>
            <a:ext cx="4572000" cy="564742"/>
            <a:chOff x="5536581" y="4123234"/>
            <a:chExt cx="4572000" cy="564742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590FB0D7-01E6-E94B-819E-23A2943D5625}"/>
                </a:ext>
              </a:extLst>
            </p:cNvPr>
            <p:cNvGrpSpPr/>
            <p:nvPr/>
          </p:nvGrpSpPr>
          <p:grpSpPr>
            <a:xfrm>
              <a:off x="5536581" y="4123234"/>
              <a:ext cx="2424663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F9B8DA9E-DBFD-CA4A-A69E-C95F7EFF87D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F667839-DD9E-2D46-B9A1-4A0B55AA71E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D6D67CB-50DA-3044-950F-E477B514033A}"/>
                </a:ext>
              </a:extLst>
            </p:cNvPr>
            <p:cNvSpPr txBox="1"/>
            <p:nvPr/>
          </p:nvSpPr>
          <p:spPr>
            <a:xfrm>
              <a:off x="5536581" y="4262031"/>
              <a:ext cx="45720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</a:rPr>
                <a:t>メディアに一致を選択</a:t>
              </a:r>
              <a:endParaRPr lang="ja-JP" altLang="en-US" sz="160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83D6232-E968-E140-BBCA-DA60DA6145FC}"/>
                </a:ext>
              </a:extLst>
            </p:cNvPr>
            <p:cNvSpPr txBox="1"/>
            <p:nvPr/>
          </p:nvSpPr>
          <p:spPr>
            <a:xfrm>
              <a:off x="6571137" y="415938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いっち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2060DA9-4329-B441-943C-F45A75A760EB}"/>
                </a:ext>
              </a:extLst>
            </p:cNvPr>
            <p:cNvSpPr txBox="1"/>
            <p:nvPr/>
          </p:nvSpPr>
          <p:spPr>
            <a:xfrm>
              <a:off x="7107504" y="415938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60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E0009BE-E98C-7949-B845-4B97FD0C3F9C}"/>
              </a:ext>
            </a:extLst>
          </p:cNvPr>
          <p:cNvGrpSpPr/>
          <p:nvPr/>
        </p:nvGrpSpPr>
        <p:grpSpPr>
          <a:xfrm>
            <a:off x="4786436" y="2385675"/>
            <a:ext cx="4188611" cy="3017514"/>
            <a:chOff x="4711148" y="2830478"/>
            <a:chExt cx="4188611" cy="301751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C461514-E619-234E-87AD-F8B761A59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1148" y="2830478"/>
              <a:ext cx="4188611" cy="3017514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AF34D0AF-DF8F-0943-980F-0100CAC705A7}"/>
                </a:ext>
              </a:extLst>
            </p:cNvPr>
            <p:cNvSpPr/>
            <p:nvPr/>
          </p:nvSpPr>
          <p:spPr>
            <a:xfrm>
              <a:off x="7098599" y="4939748"/>
              <a:ext cx="743375" cy="3776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円弧 13">
              <a:extLst>
                <a:ext uri="{FF2B5EF4-FFF2-40B4-BE49-F238E27FC236}">
                  <a16:creationId xmlns:a16="http://schemas.microsoft.com/office/drawing/2014/main" id="{A4DCDCB2-1B0A-1A46-9A25-22D4F36C607B}"/>
                </a:ext>
              </a:extLst>
            </p:cNvPr>
            <p:cNvSpPr/>
            <p:nvPr/>
          </p:nvSpPr>
          <p:spPr>
            <a:xfrm>
              <a:off x="5607658" y="4671390"/>
              <a:ext cx="1197795" cy="437322"/>
            </a:xfrm>
            <a:prstGeom prst="arc">
              <a:avLst>
                <a:gd name="adj1" fmla="val 10643848"/>
                <a:gd name="adj2" fmla="val 98896"/>
              </a:avLst>
            </a:prstGeom>
            <a:ln w="28575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B5E60752-7428-9046-87F3-4406FC86B7FA}"/>
                </a:ext>
              </a:extLst>
            </p:cNvPr>
            <p:cNvSpPr/>
            <p:nvPr/>
          </p:nvSpPr>
          <p:spPr>
            <a:xfrm>
              <a:off x="4885108" y="4950753"/>
              <a:ext cx="954060" cy="3776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1702B37-72E5-8744-95B0-6416BBF50C54}"/>
              </a:ext>
            </a:extLst>
          </p:cNvPr>
          <p:cNvGrpSpPr/>
          <p:nvPr/>
        </p:nvGrpSpPr>
        <p:grpSpPr>
          <a:xfrm>
            <a:off x="167997" y="2385675"/>
            <a:ext cx="4152336" cy="3017514"/>
            <a:chOff x="134635" y="2830479"/>
            <a:chExt cx="4152336" cy="3017514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7A92BC9-51F0-7843-915C-8038D2343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635" y="2830479"/>
              <a:ext cx="4152336" cy="3017514"/>
            </a:xfrm>
            <a:prstGeom prst="rect">
              <a:avLst/>
            </a:prstGeom>
          </p:spPr>
        </p:pic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88535371-589D-8140-8EFA-53782491436E}"/>
                </a:ext>
              </a:extLst>
            </p:cNvPr>
            <p:cNvSpPr/>
            <p:nvPr/>
          </p:nvSpPr>
          <p:spPr>
            <a:xfrm>
              <a:off x="2464904" y="4939748"/>
              <a:ext cx="775253" cy="3776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69E3C747-C742-E24E-9EFA-B4539D435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46" y="5038572"/>
            <a:ext cx="955532" cy="1618839"/>
          </a:xfrm>
          <a:prstGeom prst="rect">
            <a:avLst/>
          </a:prstGeom>
        </p:spPr>
      </p:pic>
      <p:sp>
        <p:nvSpPr>
          <p:cNvPr id="15" name="右矢印 14">
            <a:extLst>
              <a:ext uri="{FF2B5EF4-FFF2-40B4-BE49-F238E27FC236}">
                <a16:creationId xmlns:a16="http://schemas.microsoft.com/office/drawing/2014/main" id="{30A464D1-4624-3B40-BFDC-5FDD16D9776D}"/>
              </a:ext>
            </a:extLst>
          </p:cNvPr>
          <p:cNvSpPr/>
          <p:nvPr/>
        </p:nvSpPr>
        <p:spPr>
          <a:xfrm>
            <a:off x="3984044" y="337757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D87B12-7500-A94B-A41A-3F271AACD4D0}"/>
              </a:ext>
            </a:extLst>
          </p:cNvPr>
          <p:cNvGrpSpPr/>
          <p:nvPr/>
        </p:nvGrpSpPr>
        <p:grpSpPr>
          <a:xfrm>
            <a:off x="910355" y="587374"/>
            <a:ext cx="7866256" cy="1246495"/>
            <a:chOff x="247305" y="205701"/>
            <a:chExt cx="78662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05701"/>
              <a:ext cx="78662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タイムラインに素材が入ったら、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Flowers-72763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」をタイムラインの前の方まで移動させます。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7220242-4313-344D-B5E2-0F3058285433}"/>
                </a:ext>
              </a:extLst>
            </p:cNvPr>
            <p:cNvSpPr txBox="1"/>
            <p:nvPr/>
          </p:nvSpPr>
          <p:spPr>
            <a:xfrm>
              <a:off x="2041082" y="28471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409A3D3-51B5-2F4E-933A-9D6F34EC1843}"/>
                </a:ext>
              </a:extLst>
            </p:cNvPr>
            <p:cNvSpPr txBox="1"/>
            <p:nvPr/>
          </p:nvSpPr>
          <p:spPr>
            <a:xfrm>
              <a:off x="2779117" y="28471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8B6BA5C-80DA-704F-B1E1-F503713572CC}"/>
                </a:ext>
              </a:extLst>
            </p:cNvPr>
            <p:cNvSpPr txBox="1"/>
            <p:nvPr/>
          </p:nvSpPr>
          <p:spPr>
            <a:xfrm>
              <a:off x="4837005" y="91551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EDDAF92-A13A-5944-A13E-71AEB0711F6E}"/>
                </a:ext>
              </a:extLst>
            </p:cNvPr>
            <p:cNvSpPr txBox="1"/>
            <p:nvPr/>
          </p:nvSpPr>
          <p:spPr>
            <a:xfrm>
              <a:off x="5387138" y="91551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22CA906-74A1-AF48-83DD-42968AA51701}"/>
                </a:ext>
              </a:extLst>
            </p:cNvPr>
            <p:cNvSpPr txBox="1"/>
            <p:nvPr/>
          </p:nvSpPr>
          <p:spPr>
            <a:xfrm>
              <a:off x="6197199" y="91551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609679E-C149-3A4E-B623-7CB1098ADD4C}"/>
              </a:ext>
            </a:extLst>
          </p:cNvPr>
          <p:cNvGrpSpPr/>
          <p:nvPr/>
        </p:nvGrpSpPr>
        <p:grpSpPr>
          <a:xfrm>
            <a:off x="2533882" y="5515329"/>
            <a:ext cx="2399386" cy="1060430"/>
            <a:chOff x="3772813" y="1597929"/>
            <a:chExt cx="2399386" cy="106043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32D3667-DA59-6145-8AC5-BB92AA6F717C}"/>
                </a:ext>
              </a:extLst>
            </p:cNvPr>
            <p:cNvGrpSpPr/>
            <p:nvPr/>
          </p:nvGrpSpPr>
          <p:grpSpPr>
            <a:xfrm>
              <a:off x="3772813" y="1597929"/>
              <a:ext cx="2399386" cy="1060430"/>
              <a:chOff x="1577631" y="5085687"/>
              <a:chExt cx="9157043" cy="1100978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ABA9D4E9-51BF-224B-9269-E042CB3FA4FC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A7129CD-5CCE-724F-B1E6-E67CB4CA369C}"/>
                  </a:ext>
                </a:extLst>
              </p:cNvPr>
              <p:cNvSpPr txBox="1"/>
              <p:nvPr/>
            </p:nvSpPr>
            <p:spPr>
              <a:xfrm>
                <a:off x="1818666" y="5085687"/>
                <a:ext cx="8573348" cy="1054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まずはこの動画素材を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編集していくよ。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0DCA9FC-7039-B14C-BE9F-4CCFDA35890B}"/>
                </a:ext>
              </a:extLst>
            </p:cNvPr>
            <p:cNvSpPr txBox="1"/>
            <p:nvPr/>
          </p:nvSpPr>
          <p:spPr>
            <a:xfrm>
              <a:off x="4845905" y="1641528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7EB1C65-5F3D-614F-9560-353B5AD2FCD5}"/>
                </a:ext>
              </a:extLst>
            </p:cNvPr>
            <p:cNvSpPr txBox="1"/>
            <p:nvPr/>
          </p:nvSpPr>
          <p:spPr>
            <a:xfrm>
              <a:off x="3809917" y="210575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A97B7B7-15BF-F740-8C21-1BA560186FFD}"/>
              </a:ext>
            </a:extLst>
          </p:cNvPr>
          <p:cNvGrpSpPr/>
          <p:nvPr/>
        </p:nvGrpSpPr>
        <p:grpSpPr>
          <a:xfrm>
            <a:off x="2632770" y="3769101"/>
            <a:ext cx="1310901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FBE37484-86FA-824B-A79E-A5B26F5CB50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22BEB17D-DACB-3D4F-B430-BA39803C92B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2654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5C4E98E-D01F-2F43-907C-B001BB6CE62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A416675-662A-5C49-8856-AD4EF1C900F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6A799B-AA1B-8E4E-A3EC-85238B0EE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492" y="1154805"/>
            <a:ext cx="1062095" cy="16925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702F864-946C-7842-8957-38AE09619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56" y="2980925"/>
            <a:ext cx="8138688" cy="2871710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FDBF3E34-8AFC-AC4E-89CB-D8086ECEBDC9}"/>
              </a:ext>
            </a:extLst>
          </p:cNvPr>
          <p:cNvSpPr/>
          <p:nvPr/>
        </p:nvSpPr>
        <p:spPr>
          <a:xfrm>
            <a:off x="2107096" y="3648873"/>
            <a:ext cx="257382" cy="22973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AA17947-33D9-2C46-98A6-51EEB3686061}"/>
              </a:ext>
            </a:extLst>
          </p:cNvPr>
          <p:cNvGrpSpPr/>
          <p:nvPr/>
        </p:nvGrpSpPr>
        <p:grpSpPr>
          <a:xfrm>
            <a:off x="1862328" y="247414"/>
            <a:ext cx="4960012" cy="1246495"/>
            <a:chOff x="1126832" y="257297"/>
            <a:chExt cx="4960012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26832" y="257297"/>
              <a:ext cx="4960012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動画が始まった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秒ほどのところで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動画をカット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51757F6-A1D7-6043-9BDC-A2785FD894C8}"/>
                </a:ext>
              </a:extLst>
            </p:cNvPr>
            <p:cNvSpPr txBox="1"/>
            <p:nvPr/>
          </p:nvSpPr>
          <p:spPr>
            <a:xfrm>
              <a:off x="1252272" y="37207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D49937A-9EC5-BD49-B781-CA9F9A684E16}"/>
                </a:ext>
              </a:extLst>
            </p:cNvPr>
            <p:cNvSpPr txBox="1"/>
            <p:nvPr/>
          </p:nvSpPr>
          <p:spPr>
            <a:xfrm>
              <a:off x="1152989" y="95082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2B7C7FB-C8A9-5A45-A058-AF188AABD910}"/>
                </a:ext>
              </a:extLst>
            </p:cNvPr>
            <p:cNvSpPr txBox="1"/>
            <p:nvPr/>
          </p:nvSpPr>
          <p:spPr>
            <a:xfrm>
              <a:off x="1919437" y="37207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EA2CFEF-02A8-404C-8C4F-75BEC817B239}"/>
                </a:ext>
              </a:extLst>
            </p:cNvPr>
            <p:cNvSpPr txBox="1"/>
            <p:nvPr/>
          </p:nvSpPr>
          <p:spPr>
            <a:xfrm>
              <a:off x="2926105" y="3720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56EDDDC-DC2E-3B4D-8B91-0F1B20371DBE}"/>
                </a:ext>
              </a:extLst>
            </p:cNvPr>
            <p:cNvSpPr txBox="1"/>
            <p:nvPr/>
          </p:nvSpPr>
          <p:spPr>
            <a:xfrm>
              <a:off x="3868212" y="37207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00675C4-42A4-CF4C-91A5-FF755B569A9B}"/>
              </a:ext>
            </a:extLst>
          </p:cNvPr>
          <p:cNvGrpSpPr/>
          <p:nvPr/>
        </p:nvGrpSpPr>
        <p:grpSpPr>
          <a:xfrm>
            <a:off x="1888485" y="1557023"/>
            <a:ext cx="3992553" cy="1131079"/>
            <a:chOff x="1132594" y="1589294"/>
            <a:chExt cx="3992553" cy="113107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FFE4C351-54B1-564D-A81D-76EC3FAB4A92}"/>
                </a:ext>
              </a:extLst>
            </p:cNvPr>
            <p:cNvGrpSpPr/>
            <p:nvPr/>
          </p:nvGrpSpPr>
          <p:grpSpPr>
            <a:xfrm>
              <a:off x="1132594" y="1589294"/>
              <a:ext cx="3992553" cy="1131079"/>
              <a:chOff x="2375452" y="919958"/>
              <a:chExt cx="3203090" cy="1799599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F68124BF-B1D9-734E-9780-E5DC72B57DA6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6AF73553-6641-5945-A192-32ED17D86DE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6399"/>
                    <a:gd name="adj2" fmla="val 14346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790F67EB-5332-5349-9CC8-175915A34B8E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2311FF2-E572-2348-A60F-EAED7C4EA86D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カットすると動画素材が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二つに分かれるよ。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B618D6D-A663-A74E-A3D5-86649296B306}"/>
                </a:ext>
              </a:extLst>
            </p:cNvPr>
            <p:cNvSpPr txBox="1"/>
            <p:nvPr/>
          </p:nvSpPr>
          <p:spPr>
            <a:xfrm>
              <a:off x="2598115" y="1643435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44ABAD6-708A-284F-9EFF-5083E4E3CAF0}"/>
                </a:ext>
              </a:extLst>
            </p:cNvPr>
            <p:cNvSpPr txBox="1"/>
            <p:nvPr/>
          </p:nvSpPr>
          <p:spPr>
            <a:xfrm>
              <a:off x="1252272" y="218025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E8A641F-8297-5A42-99CD-182349EDCC50}"/>
                </a:ext>
              </a:extLst>
            </p:cNvPr>
            <p:cNvSpPr txBox="1"/>
            <p:nvPr/>
          </p:nvSpPr>
          <p:spPr>
            <a:xfrm>
              <a:off x="1991578" y="218734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わ</a:t>
              </a: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73AA47A7-B42F-F34A-B501-1AAAE8973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58" y="5711995"/>
            <a:ext cx="1342120" cy="1018718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23B99B7-0D36-CF49-A105-C2E0B7CE3054}"/>
              </a:ext>
            </a:extLst>
          </p:cNvPr>
          <p:cNvGrpSpPr/>
          <p:nvPr/>
        </p:nvGrpSpPr>
        <p:grpSpPr>
          <a:xfrm>
            <a:off x="2598115" y="5888167"/>
            <a:ext cx="3633720" cy="647328"/>
            <a:chOff x="1577632" y="4600511"/>
            <a:chExt cx="10170684" cy="1464931"/>
          </a:xfrm>
        </p:grpSpPr>
        <p:sp>
          <p:nvSpPr>
            <p:cNvPr id="27" name="吹き出し: 角を丸めた四角形 60">
              <a:extLst>
                <a:ext uri="{FF2B5EF4-FFF2-40B4-BE49-F238E27FC236}">
                  <a16:creationId xmlns:a16="http://schemas.microsoft.com/office/drawing/2014/main" id="{D5136160-DE88-A240-BC28-FA0C4A49D0A9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F143D11-F1AC-0D41-A117-D45054CCD730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184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メモリ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を見るとカットしやすいよ！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312818D-A78D-8246-B0C0-1C49BFFC0780}"/>
              </a:ext>
            </a:extLst>
          </p:cNvPr>
          <p:cNvSpPr txBox="1"/>
          <p:nvPr/>
        </p:nvSpPr>
        <p:spPr>
          <a:xfrm>
            <a:off x="3439276" y="59080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FFBBEE71-30B4-0543-B090-4648CB23E44D}"/>
              </a:ext>
            </a:extLst>
          </p:cNvPr>
          <p:cNvCxnSpPr/>
          <p:nvPr/>
        </p:nvCxnSpPr>
        <p:spPr>
          <a:xfrm>
            <a:off x="2743200" y="6350331"/>
            <a:ext cx="5243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636EFCB5-F1CB-BD48-990C-C715B02633D9}"/>
              </a:ext>
            </a:extLst>
          </p:cNvPr>
          <p:cNvCxnSpPr>
            <a:cxnSpLocks/>
          </p:cNvCxnSpPr>
          <p:nvPr/>
        </p:nvCxnSpPr>
        <p:spPr>
          <a:xfrm flipH="1" flipV="1">
            <a:off x="2440426" y="3418385"/>
            <a:ext cx="481678" cy="25278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4D4DF69-3512-174A-B31D-69848FACF07E}"/>
              </a:ext>
            </a:extLst>
          </p:cNvPr>
          <p:cNvSpPr/>
          <p:nvPr/>
        </p:nvSpPr>
        <p:spPr>
          <a:xfrm rot="5400000">
            <a:off x="4723076" y="-402951"/>
            <a:ext cx="217551" cy="76189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F79833AC-15F8-D742-9437-DF845A46BD02}"/>
              </a:ext>
            </a:extLst>
          </p:cNvPr>
          <p:cNvGrpSpPr/>
          <p:nvPr/>
        </p:nvGrpSpPr>
        <p:grpSpPr>
          <a:xfrm>
            <a:off x="1066994" y="4953672"/>
            <a:ext cx="964154" cy="564742"/>
            <a:chOff x="6270204" y="2729786"/>
            <a:chExt cx="1044996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D317705A-5545-7044-8D50-3D3092C20CD2}"/>
                </a:ext>
              </a:extLst>
            </p:cNvPr>
            <p:cNvGrpSpPr/>
            <p:nvPr/>
          </p:nvGrpSpPr>
          <p:grpSpPr>
            <a:xfrm>
              <a:off x="6270204" y="2729786"/>
              <a:ext cx="1044996" cy="564742"/>
              <a:chOff x="2991642" y="705694"/>
              <a:chExt cx="4034024" cy="564742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72D01DB0-D049-FB40-8ECD-FA832B59F870}"/>
                  </a:ext>
                </a:extLst>
              </p:cNvPr>
              <p:cNvSpPr/>
              <p:nvPr/>
            </p:nvSpPr>
            <p:spPr>
              <a:xfrm>
                <a:off x="2991642" y="727905"/>
                <a:ext cx="3723349" cy="542531"/>
              </a:xfrm>
              <a:prstGeom prst="wedgeRoundRectCallout">
                <a:avLst>
                  <a:gd name="adj1" fmla="val 54110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185ACB03-8081-0443-A3AD-61F47A508760}"/>
                  </a:ext>
                </a:extLst>
              </p:cNvPr>
              <p:cNvSpPr txBox="1"/>
              <p:nvPr/>
            </p:nvSpPr>
            <p:spPr>
              <a:xfrm>
                <a:off x="3108985" y="705694"/>
                <a:ext cx="39166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2931EAE-D4C7-3446-AFAD-D8F5CB90C91B}"/>
                </a:ext>
              </a:extLst>
            </p:cNvPr>
            <p:cNvSpPr txBox="1"/>
            <p:nvPr/>
          </p:nvSpPr>
          <p:spPr>
            <a:xfrm>
              <a:off x="6270647" y="282931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3188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67956" y="489044"/>
            <a:ext cx="65966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カットした後ろの素材は必要ないので削除しましょう。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8B08D4D-77F7-FE4A-92AE-87E852CC2EFB}"/>
              </a:ext>
            </a:extLst>
          </p:cNvPr>
          <p:cNvSpPr txBox="1"/>
          <p:nvPr/>
        </p:nvSpPr>
        <p:spPr>
          <a:xfrm>
            <a:off x="2451111" y="57496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323A5F7-8407-B94F-9C33-776073BE3760}"/>
              </a:ext>
            </a:extLst>
          </p:cNvPr>
          <p:cNvSpPr txBox="1"/>
          <p:nvPr/>
        </p:nvSpPr>
        <p:spPr>
          <a:xfrm>
            <a:off x="3951273" y="5669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F1A6781-4DAF-AF4A-9988-3C32410C9CFD}"/>
              </a:ext>
            </a:extLst>
          </p:cNvPr>
          <p:cNvSpPr txBox="1"/>
          <p:nvPr/>
        </p:nvSpPr>
        <p:spPr>
          <a:xfrm>
            <a:off x="5491535" y="56690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08FBF-84CB-B647-864E-EFB5BF032F6A}"/>
              </a:ext>
            </a:extLst>
          </p:cNvPr>
          <p:cNvSpPr txBox="1"/>
          <p:nvPr/>
        </p:nvSpPr>
        <p:spPr>
          <a:xfrm>
            <a:off x="3245262" y="5608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241570E6-28BB-C749-8685-257767A77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8" y="1423976"/>
            <a:ext cx="1485942" cy="127126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EC81C81-5A10-EF4C-B4F5-8B8804FA68CD}"/>
              </a:ext>
            </a:extLst>
          </p:cNvPr>
          <p:cNvGrpSpPr/>
          <p:nvPr/>
        </p:nvGrpSpPr>
        <p:grpSpPr>
          <a:xfrm>
            <a:off x="3814649" y="1526990"/>
            <a:ext cx="5629171" cy="1168246"/>
            <a:chOff x="2892257" y="2954049"/>
            <a:chExt cx="5629171" cy="116824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99D2E4D5-F8D7-EE40-961E-343D496E5CED}"/>
                </a:ext>
              </a:extLst>
            </p:cNvPr>
            <p:cNvGrpSpPr/>
            <p:nvPr/>
          </p:nvGrpSpPr>
          <p:grpSpPr>
            <a:xfrm>
              <a:off x="3095072" y="2954049"/>
              <a:ext cx="2808771" cy="1168246"/>
              <a:chOff x="1577632" y="4011004"/>
              <a:chExt cx="10170684" cy="2643790"/>
            </a:xfrm>
          </p:grpSpPr>
          <p:sp>
            <p:nvSpPr>
              <p:cNvPr id="47" name="吹き出し: 角を丸めた四角形 60">
                <a:extLst>
                  <a:ext uri="{FF2B5EF4-FFF2-40B4-BE49-F238E27FC236}">
                    <a16:creationId xmlns:a16="http://schemas.microsoft.com/office/drawing/2014/main" id="{ACB0F235-B144-8946-84C0-59510A76FEAC}"/>
                  </a:ext>
                </a:extLst>
              </p:cNvPr>
              <p:cNvSpPr/>
              <p:nvPr/>
            </p:nvSpPr>
            <p:spPr>
              <a:xfrm>
                <a:off x="1577632" y="4011004"/>
                <a:ext cx="10170681" cy="2643790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3B2656E7-030D-B646-919B-041129D74AE3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318A26E-BD78-9E48-9448-274C09D5DFDB}"/>
                </a:ext>
              </a:extLst>
            </p:cNvPr>
            <p:cNvSpPr txBox="1"/>
            <p:nvPr/>
          </p:nvSpPr>
          <p:spPr>
            <a:xfrm>
              <a:off x="3159268" y="3103375"/>
              <a:ext cx="5362160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rPr>
                <a:t>素材を削除する方法は</a:t>
              </a:r>
              <a:endParaRPr lang="en-US" altLang="ja-JP" sz="1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rPr>
                <a:t>覚えているかな？</a:t>
              </a:r>
              <a:endPara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88BC320-038F-DD4A-B1A0-F6DB5BBCF32C}"/>
                </a:ext>
              </a:extLst>
            </p:cNvPr>
            <p:cNvSpPr txBox="1"/>
            <p:nvPr/>
          </p:nvSpPr>
          <p:spPr>
            <a:xfrm>
              <a:off x="2892257" y="3080390"/>
              <a:ext cx="11169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そざい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D6475DA-1556-6E4C-BFF2-2DB933ED07C6}"/>
                </a:ext>
              </a:extLst>
            </p:cNvPr>
            <p:cNvSpPr txBox="1"/>
            <p:nvPr/>
          </p:nvSpPr>
          <p:spPr>
            <a:xfrm>
              <a:off x="3768773" y="3080390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B88C9A9-AC83-7841-8AF1-8372A71AF5B8}"/>
                </a:ext>
              </a:extLst>
            </p:cNvPr>
            <p:cNvSpPr txBox="1"/>
            <p:nvPr/>
          </p:nvSpPr>
          <p:spPr>
            <a:xfrm>
              <a:off x="4682916" y="3080390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ほうほう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FA988D9-D4B6-734A-B04D-568DAB92033B}"/>
                </a:ext>
              </a:extLst>
            </p:cNvPr>
            <p:cNvSpPr txBox="1"/>
            <p:nvPr/>
          </p:nvSpPr>
          <p:spPr>
            <a:xfrm>
              <a:off x="2928135" y="3483958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E17622F4-5BC3-8C40-BFB5-7536A4242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80" y="2921394"/>
            <a:ext cx="6818554" cy="3251807"/>
          </a:xfrm>
          <a:prstGeom prst="rect">
            <a:avLst/>
          </a:prstGeom>
        </p:spPr>
      </p:pic>
      <p:sp>
        <p:nvSpPr>
          <p:cNvPr id="61" name="四角形: 角を丸くする 71">
            <a:extLst>
              <a:ext uri="{FF2B5EF4-FFF2-40B4-BE49-F238E27FC236}">
                <a16:creationId xmlns:a16="http://schemas.microsoft.com/office/drawing/2014/main" id="{DFD0650F-69DB-744C-A2A8-BAB15C73BD6C}"/>
              </a:ext>
            </a:extLst>
          </p:cNvPr>
          <p:cNvSpPr/>
          <p:nvPr/>
        </p:nvSpPr>
        <p:spPr>
          <a:xfrm>
            <a:off x="3891854" y="4219100"/>
            <a:ext cx="3363711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3E722F6-0D00-E146-948F-00DD8D2C5AB6}"/>
              </a:ext>
            </a:extLst>
          </p:cNvPr>
          <p:cNvGrpSpPr/>
          <p:nvPr/>
        </p:nvGrpSpPr>
        <p:grpSpPr>
          <a:xfrm>
            <a:off x="5225008" y="3403200"/>
            <a:ext cx="964154" cy="564742"/>
            <a:chOff x="6270204" y="2729786"/>
            <a:chExt cx="1044996" cy="564742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A3009BF7-A1F7-D14E-A2A2-1F95E0BD83F1}"/>
                </a:ext>
              </a:extLst>
            </p:cNvPr>
            <p:cNvGrpSpPr/>
            <p:nvPr/>
          </p:nvGrpSpPr>
          <p:grpSpPr>
            <a:xfrm>
              <a:off x="6270204" y="2729786"/>
              <a:ext cx="1044996" cy="564742"/>
              <a:chOff x="2991642" y="705694"/>
              <a:chExt cx="4034024" cy="564742"/>
            </a:xfrm>
          </p:grpSpPr>
          <p:sp>
            <p:nvSpPr>
              <p:cNvPr id="71" name="吹き出し: 角を丸めた四角形 19">
                <a:extLst>
                  <a:ext uri="{FF2B5EF4-FFF2-40B4-BE49-F238E27FC236}">
                    <a16:creationId xmlns:a16="http://schemas.microsoft.com/office/drawing/2014/main" id="{5FB926A0-75A4-6447-A5A7-A721CF11DF1F}"/>
                  </a:ext>
                </a:extLst>
              </p:cNvPr>
              <p:cNvSpPr/>
              <p:nvPr/>
            </p:nvSpPr>
            <p:spPr>
              <a:xfrm>
                <a:off x="2991642" y="727905"/>
                <a:ext cx="3723349" cy="542531"/>
              </a:xfrm>
              <a:prstGeom prst="wedgeRoundRectCallout">
                <a:avLst>
                  <a:gd name="adj1" fmla="val -31890"/>
                  <a:gd name="adj2" fmla="val 8845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F90EABE-E3BC-9648-940A-3F184932E132}"/>
                  </a:ext>
                </a:extLst>
              </p:cNvPr>
              <p:cNvSpPr txBox="1"/>
              <p:nvPr/>
            </p:nvSpPr>
            <p:spPr>
              <a:xfrm>
                <a:off x="3108985" y="705694"/>
                <a:ext cx="39166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CE59833-5B4B-C241-9B81-7509677961D7}"/>
                </a:ext>
              </a:extLst>
            </p:cNvPr>
            <p:cNvSpPr txBox="1"/>
            <p:nvPr/>
          </p:nvSpPr>
          <p:spPr>
            <a:xfrm>
              <a:off x="6355037" y="2895303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91D2CCF-9F74-C440-8999-C824841BE807}"/>
              </a:ext>
            </a:extLst>
          </p:cNvPr>
          <p:cNvSpPr txBox="1"/>
          <p:nvPr/>
        </p:nvSpPr>
        <p:spPr>
          <a:xfrm>
            <a:off x="5162953" y="3423408"/>
            <a:ext cx="886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771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EB70B6D-B598-1E4F-A137-73520E1F6C2F}"/>
              </a:ext>
            </a:extLst>
          </p:cNvPr>
          <p:cNvGrpSpPr/>
          <p:nvPr/>
        </p:nvGrpSpPr>
        <p:grpSpPr>
          <a:xfrm>
            <a:off x="90918" y="2457109"/>
            <a:ext cx="4093607" cy="2910714"/>
            <a:chOff x="78826" y="2337839"/>
            <a:chExt cx="4093607" cy="291071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2D79633-902A-0B45-B1F2-C21EF1FBB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826" y="2337839"/>
              <a:ext cx="4093607" cy="2910714"/>
            </a:xfrm>
            <a:prstGeom prst="rect">
              <a:avLst/>
            </a:prstGeom>
          </p:spPr>
        </p:pic>
        <p:sp>
          <p:nvSpPr>
            <p:cNvPr id="6" name="四角形: 角を丸くする 71">
              <a:extLst>
                <a:ext uri="{FF2B5EF4-FFF2-40B4-BE49-F238E27FC236}">
                  <a16:creationId xmlns:a16="http://schemas.microsoft.com/office/drawing/2014/main" id="{E7682719-C4C9-B74D-ABDD-9C88832462AA}"/>
                </a:ext>
              </a:extLst>
            </p:cNvPr>
            <p:cNvSpPr/>
            <p:nvPr/>
          </p:nvSpPr>
          <p:spPr>
            <a:xfrm>
              <a:off x="1836558" y="3518723"/>
              <a:ext cx="2079505" cy="6563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AA7729D3-F902-A84E-B0AA-88EEEF523BB1}"/>
                </a:ext>
              </a:extLst>
            </p:cNvPr>
            <p:cNvSpPr/>
            <p:nvPr/>
          </p:nvSpPr>
          <p:spPr>
            <a:xfrm>
              <a:off x="611661" y="2337839"/>
              <a:ext cx="186365" cy="29603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480253D-52D7-2349-9494-BE38CE94C062}"/>
                </a:ext>
              </a:extLst>
            </p:cNvPr>
            <p:cNvGrpSpPr/>
            <p:nvPr/>
          </p:nvGrpSpPr>
          <p:grpSpPr>
            <a:xfrm>
              <a:off x="332378" y="2748392"/>
              <a:ext cx="1310901" cy="795213"/>
              <a:chOff x="6270202" y="2729786"/>
              <a:chExt cx="1044998" cy="795213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A5BC03A8-7DC8-DA43-8341-D8FA4BD74B18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F19FAB66-6E90-F74A-A72B-EC3B54A2FBD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21975"/>
                    <a:gd name="adj2" fmla="val -6909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DE35AE0D-17B9-C747-AEAA-48281D21675F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CC43EB2-3287-534C-9674-36DB6450C98C}"/>
                  </a:ext>
                </a:extLst>
              </p:cNvPr>
              <p:cNvSpPr txBox="1"/>
              <p:nvPr/>
            </p:nvSpPr>
            <p:spPr>
              <a:xfrm>
                <a:off x="6280660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1D73E9F-DDE6-7A42-A9E9-75A21400DB35}"/>
              </a:ext>
            </a:extLst>
          </p:cNvPr>
          <p:cNvGrpSpPr/>
          <p:nvPr/>
        </p:nvGrpSpPr>
        <p:grpSpPr>
          <a:xfrm>
            <a:off x="4360278" y="2457109"/>
            <a:ext cx="4692804" cy="2910714"/>
            <a:chOff x="4236663" y="2337839"/>
            <a:chExt cx="4692804" cy="2910714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D54A2622-B031-0845-B9D3-79422F7DF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6663" y="2337839"/>
              <a:ext cx="4688676" cy="2910714"/>
            </a:xfrm>
            <a:prstGeom prst="rect">
              <a:avLst/>
            </a:prstGeom>
          </p:spPr>
        </p:pic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F04F426E-949A-FE45-9B65-1BFBE149DA4D}"/>
                </a:ext>
              </a:extLst>
            </p:cNvPr>
            <p:cNvSpPr/>
            <p:nvPr/>
          </p:nvSpPr>
          <p:spPr>
            <a:xfrm>
              <a:off x="7795138" y="3499117"/>
              <a:ext cx="1134329" cy="676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右矢印 15">
            <a:extLst>
              <a:ext uri="{FF2B5EF4-FFF2-40B4-BE49-F238E27FC236}">
                <a16:creationId xmlns:a16="http://schemas.microsoft.com/office/drawing/2014/main" id="{0079077D-84B8-774E-AFBF-38FCFC138E00}"/>
              </a:ext>
            </a:extLst>
          </p:cNvPr>
          <p:cNvSpPr/>
          <p:nvPr/>
        </p:nvSpPr>
        <p:spPr>
          <a:xfrm>
            <a:off x="4005417" y="361838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D4AB3A4-4D30-114D-9B39-A70F6DF2D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090" y="395225"/>
            <a:ext cx="1148983" cy="1946579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D7F7AC3-BF09-1846-A063-106F7F57D02B}"/>
              </a:ext>
            </a:extLst>
          </p:cNvPr>
          <p:cNvGrpSpPr/>
          <p:nvPr/>
        </p:nvGrpSpPr>
        <p:grpSpPr>
          <a:xfrm>
            <a:off x="2746498" y="1098621"/>
            <a:ext cx="4439671" cy="1052504"/>
            <a:chOff x="3066545" y="5497390"/>
            <a:chExt cx="4439671" cy="1052504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4AFDDDBE-E1D1-4D42-920A-0CEBCBE86A7C}"/>
                </a:ext>
              </a:extLst>
            </p:cNvPr>
            <p:cNvGrpSpPr/>
            <p:nvPr/>
          </p:nvGrpSpPr>
          <p:grpSpPr>
            <a:xfrm>
              <a:off x="3066546" y="5497390"/>
              <a:ext cx="4439670" cy="1052504"/>
              <a:chOff x="704844" y="5326089"/>
              <a:chExt cx="4599559" cy="1669535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E6F5051D-45A5-9E4C-8A89-BDDA91890C6F}"/>
                  </a:ext>
                </a:extLst>
              </p:cNvPr>
              <p:cNvGrpSpPr/>
              <p:nvPr/>
            </p:nvGrpSpPr>
            <p:grpSpPr>
              <a:xfrm>
                <a:off x="704844" y="5326089"/>
                <a:ext cx="4599559" cy="1669535"/>
                <a:chOff x="1577632" y="4600511"/>
                <a:chExt cx="10170684" cy="2128665"/>
              </a:xfrm>
            </p:grpSpPr>
            <p:sp>
              <p:nvSpPr>
                <p:cNvPr id="26" name="吹き出し: 角を丸めた四角形 60">
                  <a:extLst>
                    <a:ext uri="{FF2B5EF4-FFF2-40B4-BE49-F238E27FC236}">
                      <a16:creationId xmlns:a16="http://schemas.microsoft.com/office/drawing/2014/main" id="{DEB13C45-DB16-E244-850A-49D08089ABE6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085562"/>
                </a:xfrm>
                <a:prstGeom prst="wedgeRoundRectCallout">
                  <a:avLst>
                    <a:gd name="adj1" fmla="val -56399"/>
                    <a:gd name="adj2" fmla="val 1675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61FA46D2-B771-A24A-9EA8-27AF24E45FD2}"/>
                    </a:ext>
                  </a:extLst>
                </p:cNvPr>
                <p:cNvSpPr txBox="1"/>
                <p:nvPr/>
              </p:nvSpPr>
              <p:spPr>
                <a:xfrm>
                  <a:off x="1577632" y="4600511"/>
                  <a:ext cx="10170684" cy="2054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素材をクリックし、左上の　　　のマークを押すと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削除できるんだったね！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F67D9CF-2D7D-7F48-8126-1C4E4868C0FE}"/>
                  </a:ext>
                </a:extLst>
              </p:cNvPr>
              <p:cNvSpPr txBox="1"/>
              <p:nvPr/>
            </p:nvSpPr>
            <p:spPr>
              <a:xfrm>
                <a:off x="1285183" y="6197039"/>
                <a:ext cx="697626" cy="246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さくじょ</a:t>
                </a:r>
              </a:p>
            </p:txBody>
          </p:sp>
        </p:grp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9A4EBAA-9DE3-DD41-A020-63C111F7C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2813" y="5620689"/>
              <a:ext cx="355600" cy="393700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3EC3C75-7EFB-6A42-9D68-D396619AAFDD}"/>
                </a:ext>
              </a:extLst>
            </p:cNvPr>
            <p:cNvSpPr txBox="1"/>
            <p:nvPr/>
          </p:nvSpPr>
          <p:spPr>
            <a:xfrm>
              <a:off x="3066545" y="553905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CBF36F1-B522-794D-AD1B-76CCA50C59E1}"/>
                </a:ext>
              </a:extLst>
            </p:cNvPr>
            <p:cNvSpPr txBox="1"/>
            <p:nvPr/>
          </p:nvSpPr>
          <p:spPr>
            <a:xfrm>
              <a:off x="4858190" y="553905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ひだりうえ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68D37F5-92AA-5143-9294-EFF2CDE78969}"/>
                </a:ext>
              </a:extLst>
            </p:cNvPr>
            <p:cNvSpPr txBox="1"/>
            <p:nvPr/>
          </p:nvSpPr>
          <p:spPr>
            <a:xfrm>
              <a:off x="3088809" y="60294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692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08998BFC-3566-A846-A5FE-70449B20A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38" y="2195215"/>
            <a:ext cx="6518966" cy="436974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26235" y="236488"/>
            <a:ext cx="78662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Flowers-72763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」をタイムラインの一番左まで移動させます。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E69AF4-76D8-504A-BDCF-A27D8B00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633" y="832492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E8D2DB7-D2DC-8945-B2AC-5AD05177ED29}"/>
              </a:ext>
            </a:extLst>
          </p:cNvPr>
          <p:cNvGrpSpPr/>
          <p:nvPr/>
        </p:nvGrpSpPr>
        <p:grpSpPr>
          <a:xfrm>
            <a:off x="974004" y="1021187"/>
            <a:ext cx="3992553" cy="1131079"/>
            <a:chOff x="2375452" y="919958"/>
            <a:chExt cx="3203090" cy="1799599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0E9FB43-5FC5-454D-8C56-F56960D4958D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621147"/>
              <a:chOff x="2991639" y="705694"/>
              <a:chExt cx="3826279" cy="162114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B0842DBC-2E2A-0A48-B284-3CE9D917F98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98936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168585F-F1F8-5C46-BC11-7DF0CD4B567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024C354-6713-DE42-8AB6-6622B5A65C81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799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dirty="0">
                  <a:latin typeface="Meiryo" panose="020B0604030504040204" pitchFamily="34" charset="-128"/>
                </a:rPr>
                <a:t>0</a:t>
              </a:r>
              <a:r>
                <a:rPr kumimoji="1" lang="ja-JP" altLang="en-US">
                  <a:latin typeface="Meiryo" panose="020B0604030504040204" pitchFamily="34" charset="-128"/>
                </a:rPr>
                <a:t>秒から動画が始まるように、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一番左に動画をずらすよ。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B6B63C3-9C69-E54F-B16B-DCEA8428F1F4}"/>
              </a:ext>
            </a:extLst>
          </p:cNvPr>
          <p:cNvCxnSpPr>
            <a:cxnSpLocks/>
          </p:cNvCxnSpPr>
          <p:nvPr/>
        </p:nvCxnSpPr>
        <p:spPr>
          <a:xfrm>
            <a:off x="2004531" y="2514493"/>
            <a:ext cx="0" cy="4118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>
            <a:extLst>
              <a:ext uri="{FF2B5EF4-FFF2-40B4-BE49-F238E27FC236}">
                <a16:creationId xmlns:a16="http://schemas.microsoft.com/office/drawing/2014/main" id="{66350EF1-216B-4C42-93EE-E48D9AA456F6}"/>
              </a:ext>
            </a:extLst>
          </p:cNvPr>
          <p:cNvSpPr/>
          <p:nvPr/>
        </p:nvSpPr>
        <p:spPr>
          <a:xfrm rot="10800000">
            <a:off x="3912075" y="4042089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37F7FB43-1C14-5243-A94C-3A83F610AD3A}"/>
              </a:ext>
            </a:extLst>
          </p:cNvPr>
          <p:cNvSpPr/>
          <p:nvPr/>
        </p:nvSpPr>
        <p:spPr>
          <a:xfrm>
            <a:off x="2022352" y="2514493"/>
            <a:ext cx="750659" cy="2720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BAD7842-96E2-3B4C-8AD9-1CFD6DE5CE4E}"/>
              </a:ext>
            </a:extLst>
          </p:cNvPr>
          <p:cNvSpPr txBox="1"/>
          <p:nvPr/>
        </p:nvSpPr>
        <p:spPr>
          <a:xfrm>
            <a:off x="2004531" y="108234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A1EBA8-EEE6-6A4F-97D8-C4804CFA623C}"/>
              </a:ext>
            </a:extLst>
          </p:cNvPr>
          <p:cNvSpPr txBox="1"/>
          <p:nvPr/>
        </p:nvSpPr>
        <p:spPr>
          <a:xfrm>
            <a:off x="5233459" y="331472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いちばんひだり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920C72-F1B2-B247-8BF8-BA3081CFE4D7}"/>
              </a:ext>
            </a:extLst>
          </p:cNvPr>
          <p:cNvSpPr txBox="1"/>
          <p:nvPr/>
        </p:nvSpPr>
        <p:spPr>
          <a:xfrm>
            <a:off x="6552034" y="33147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4422EE8-1D1D-0947-B4DB-DB12BCF94E1F}"/>
              </a:ext>
            </a:extLst>
          </p:cNvPr>
          <p:cNvSpPr txBox="1"/>
          <p:nvPr/>
        </p:nvSpPr>
        <p:spPr>
          <a:xfrm>
            <a:off x="2112987" y="163834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F92C85D-8CB7-F94A-8E9F-E968FB96CA83}"/>
              </a:ext>
            </a:extLst>
          </p:cNvPr>
          <p:cNvSpPr txBox="1"/>
          <p:nvPr/>
        </p:nvSpPr>
        <p:spPr>
          <a:xfrm>
            <a:off x="1063549" y="1638348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いちばんひだり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4DC9915-ED99-4B4E-9988-E4C25B2BFC9D}"/>
              </a:ext>
            </a:extLst>
          </p:cNvPr>
          <p:cNvSpPr txBox="1"/>
          <p:nvPr/>
        </p:nvSpPr>
        <p:spPr>
          <a:xfrm>
            <a:off x="2606827" y="108234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DD64CBE-FE0C-4C4C-8664-AD1226A90536}"/>
              </a:ext>
            </a:extLst>
          </p:cNvPr>
          <p:cNvSpPr txBox="1"/>
          <p:nvPr/>
        </p:nvSpPr>
        <p:spPr>
          <a:xfrm>
            <a:off x="1196455" y="108234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</p:spTree>
    <p:extLst>
      <p:ext uri="{BB962C8B-B14F-4D97-AF65-F5344CB8AC3E}">
        <p14:creationId xmlns:p14="http://schemas.microsoft.com/office/powerpoint/2010/main" val="518833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66F3DDB-DB97-DC49-8EC6-1C0C3308A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96" y="2472605"/>
            <a:ext cx="3786729" cy="26948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0D48303-7FF6-574B-A4EE-F02BE08F2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376" y="2472605"/>
            <a:ext cx="4416707" cy="267200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34872" y="209308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他の素材も同様に必要な部分だけをカットしていきます。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Flower-20952</a:t>
            </a:r>
            <a:r>
              <a:rPr kumimoji="1" lang="ja-JP" altLang="en-US" sz="2000">
                <a:latin typeface="Meiryo" panose="020B0604030504040204" pitchFamily="34" charset="-128"/>
              </a:rPr>
              <a:t>」も左にスライドさせて、 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動画が始まった最初の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秒ほどのところでカット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右矢印 8">
            <a:extLst>
              <a:ext uri="{FF2B5EF4-FFF2-40B4-BE49-F238E27FC236}">
                <a16:creationId xmlns:a16="http://schemas.microsoft.com/office/drawing/2014/main" id="{C79924F5-2FE8-F349-AAEA-D7C855E52D34}"/>
              </a:ext>
            </a:extLst>
          </p:cNvPr>
          <p:cNvSpPr/>
          <p:nvPr/>
        </p:nvSpPr>
        <p:spPr>
          <a:xfrm>
            <a:off x="3848299" y="3952959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0D3197B-2E81-B540-919B-7A62CC82159D}"/>
              </a:ext>
            </a:extLst>
          </p:cNvPr>
          <p:cNvSpPr txBox="1"/>
          <p:nvPr/>
        </p:nvSpPr>
        <p:spPr>
          <a:xfrm>
            <a:off x="1833072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D9530D5-822D-AC4D-A9CD-E150BE7DF246}"/>
              </a:ext>
            </a:extLst>
          </p:cNvPr>
          <p:cNvSpPr/>
          <p:nvPr/>
        </p:nvSpPr>
        <p:spPr>
          <a:xfrm>
            <a:off x="5378963" y="3429000"/>
            <a:ext cx="3457119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96AEAD-48B2-AD45-95F5-34B4264DE736}"/>
              </a:ext>
            </a:extLst>
          </p:cNvPr>
          <p:cNvSpPr txBox="1"/>
          <p:nvPr/>
        </p:nvSpPr>
        <p:spPr>
          <a:xfrm>
            <a:off x="1263685" y="30625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6E097D-7B6A-6647-8E59-97EB1FBF366C}"/>
              </a:ext>
            </a:extLst>
          </p:cNvPr>
          <p:cNvSpPr txBox="1"/>
          <p:nvPr/>
        </p:nvSpPr>
        <p:spPr>
          <a:xfrm>
            <a:off x="2530700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022C53-8249-FC43-B98F-A41813D9BD2C}"/>
              </a:ext>
            </a:extLst>
          </p:cNvPr>
          <p:cNvSpPr txBox="1"/>
          <p:nvPr/>
        </p:nvSpPr>
        <p:spPr>
          <a:xfrm>
            <a:off x="3356568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F7587C-97E0-FF48-B803-827DFE2D0542}"/>
              </a:ext>
            </a:extLst>
          </p:cNvPr>
          <p:cNvSpPr txBox="1"/>
          <p:nvPr/>
        </p:nvSpPr>
        <p:spPr>
          <a:xfrm>
            <a:off x="4134683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08E9D4-138B-6B43-B87C-6BCC298372D0}"/>
              </a:ext>
            </a:extLst>
          </p:cNvPr>
          <p:cNvSpPr txBox="1"/>
          <p:nvPr/>
        </p:nvSpPr>
        <p:spPr>
          <a:xfrm>
            <a:off x="3848299" y="90285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8816DA-6DA4-A347-B165-D9BD386B255D}"/>
              </a:ext>
            </a:extLst>
          </p:cNvPr>
          <p:cNvSpPr txBox="1"/>
          <p:nvPr/>
        </p:nvSpPr>
        <p:spPr>
          <a:xfrm>
            <a:off x="3861731" y="151257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D63F291-2655-6E45-BB89-2C0DFA0401EB}"/>
              </a:ext>
            </a:extLst>
          </p:cNvPr>
          <p:cNvGrpSpPr/>
          <p:nvPr/>
        </p:nvGrpSpPr>
        <p:grpSpPr>
          <a:xfrm>
            <a:off x="2402459" y="5471838"/>
            <a:ext cx="4599559" cy="1123256"/>
            <a:chOff x="1577632" y="4600511"/>
            <a:chExt cx="10170684" cy="2122526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BCE66174-257F-CE41-AE11-F18E677BE282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88AA5EB-CEF9-3347-A499-FC967E50D3FE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さっきと同じようにカットした後ろの素材は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FC43AD9B-D827-7C41-972B-B628AEABE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82" y="4818246"/>
            <a:ext cx="1090465" cy="184743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138CCB-0B37-CB44-B449-82D399890033}"/>
              </a:ext>
            </a:extLst>
          </p:cNvPr>
          <p:cNvSpPr txBox="1"/>
          <p:nvPr/>
        </p:nvSpPr>
        <p:spPr>
          <a:xfrm>
            <a:off x="5871672" y="55143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44A716-9782-7548-B631-55CAF7152BB3}"/>
              </a:ext>
            </a:extLst>
          </p:cNvPr>
          <p:cNvSpPr txBox="1"/>
          <p:nvPr/>
        </p:nvSpPr>
        <p:spPr>
          <a:xfrm>
            <a:off x="3181581" y="551434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96EA2C5-6892-DC43-8CC9-A58331A694BC}"/>
              </a:ext>
            </a:extLst>
          </p:cNvPr>
          <p:cNvSpPr txBox="1"/>
          <p:nvPr/>
        </p:nvSpPr>
        <p:spPr>
          <a:xfrm>
            <a:off x="2402458" y="59859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890A2FEF-5DA1-F84F-AC21-47CC12BA69F8}"/>
              </a:ext>
            </a:extLst>
          </p:cNvPr>
          <p:cNvCxnSpPr>
            <a:cxnSpLocks/>
          </p:cNvCxnSpPr>
          <p:nvPr/>
        </p:nvCxnSpPr>
        <p:spPr>
          <a:xfrm>
            <a:off x="5344788" y="3227166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8311920-B5C2-AE46-8AA2-2E8F9408C6E2}"/>
              </a:ext>
            </a:extLst>
          </p:cNvPr>
          <p:cNvSpPr txBox="1"/>
          <p:nvPr/>
        </p:nvSpPr>
        <p:spPr>
          <a:xfrm>
            <a:off x="5209953" y="551434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82D67F9-7E59-1247-9D60-11591D9909AE}"/>
              </a:ext>
            </a:extLst>
          </p:cNvPr>
          <p:cNvSpPr txBox="1"/>
          <p:nvPr/>
        </p:nvSpPr>
        <p:spPr>
          <a:xfrm>
            <a:off x="1325875" y="149945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E8ABD6A-CCE5-134C-AD7A-795708015126}"/>
              </a:ext>
            </a:extLst>
          </p:cNvPr>
          <p:cNvSpPr txBox="1"/>
          <p:nvPr/>
        </p:nvSpPr>
        <p:spPr>
          <a:xfrm>
            <a:off x="1993040" y="149945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3D1A635-02A5-8340-9365-5E2A9B65DBAB}"/>
              </a:ext>
            </a:extLst>
          </p:cNvPr>
          <p:cNvSpPr txBox="1"/>
          <p:nvPr/>
        </p:nvSpPr>
        <p:spPr>
          <a:xfrm>
            <a:off x="2999708" y="149945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C573A3C-8552-0E46-90D7-25202A25466C}"/>
              </a:ext>
            </a:extLst>
          </p:cNvPr>
          <p:cNvGrpSpPr/>
          <p:nvPr/>
        </p:nvGrpSpPr>
        <p:grpSpPr>
          <a:xfrm>
            <a:off x="6270202" y="2729786"/>
            <a:ext cx="1118962" cy="564742"/>
            <a:chOff x="6270202" y="2729786"/>
            <a:chExt cx="1118962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9E881384-BEA3-B841-AA82-B36FFBB9E29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9" name="吹き出し: 角を丸めた四角形 19">
                <a:extLst>
                  <a:ext uri="{FF2B5EF4-FFF2-40B4-BE49-F238E27FC236}">
                    <a16:creationId xmlns:a16="http://schemas.microsoft.com/office/drawing/2014/main" id="{45C5BE46-9409-9F4E-ABC7-ED41EA1CB17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0905EAA-AC94-F64E-BB36-E195D0B4EA8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52CA2B9-D3F4-174C-B1A5-E4A73B3F042A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65B1893-8B4C-9F41-9143-51286D3A5309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3A61444-29C7-024C-90AB-77D58D626841}"/>
              </a:ext>
            </a:extLst>
          </p:cNvPr>
          <p:cNvGrpSpPr/>
          <p:nvPr/>
        </p:nvGrpSpPr>
        <p:grpSpPr>
          <a:xfrm>
            <a:off x="2287037" y="2785165"/>
            <a:ext cx="1069531" cy="564742"/>
            <a:chOff x="6270202" y="2729786"/>
            <a:chExt cx="1044998" cy="564742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098B8800-A089-8142-91A5-E960EEE973B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4" name="吹き出し: 角を丸めた四角形 19">
                <a:extLst>
                  <a:ext uri="{FF2B5EF4-FFF2-40B4-BE49-F238E27FC236}">
                    <a16:creationId xmlns:a16="http://schemas.microsoft.com/office/drawing/2014/main" id="{9B20D4EA-EA21-2A4D-B2F0-A207CBA4373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2654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B9DE1F5-CDB8-EB46-A737-30973A34DC4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D3CF437-D1BF-CB4F-8C04-1B3C14E3FAF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0BAF1D10-7715-674F-BA8C-3AD2B2319530}"/>
              </a:ext>
            </a:extLst>
          </p:cNvPr>
          <p:cNvCxnSpPr>
            <a:cxnSpLocks/>
          </p:cNvCxnSpPr>
          <p:nvPr/>
        </p:nvCxnSpPr>
        <p:spPr>
          <a:xfrm>
            <a:off x="2107945" y="3294528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47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DEFFB16-69E7-8A47-897D-89E56BB6CB2D}"/>
              </a:ext>
            </a:extLst>
          </p:cNvPr>
          <p:cNvGrpSpPr/>
          <p:nvPr/>
        </p:nvGrpSpPr>
        <p:grpSpPr>
          <a:xfrm>
            <a:off x="1144072" y="1721130"/>
            <a:ext cx="6890649" cy="4705545"/>
            <a:chOff x="1145919" y="2563366"/>
            <a:chExt cx="6052654" cy="413328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BC606E8-25F1-FD43-940B-30859A590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5919" y="2563366"/>
              <a:ext cx="6052654" cy="4133288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B42B6BFD-CF6F-AE45-9080-27EB3089A824}"/>
                </a:ext>
              </a:extLst>
            </p:cNvPr>
            <p:cNvSpPr/>
            <p:nvPr/>
          </p:nvSpPr>
          <p:spPr>
            <a:xfrm>
              <a:off x="3605440" y="4296316"/>
              <a:ext cx="1933119" cy="827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46E975B6-8A07-AB40-976D-4D84A23F0043}"/>
                </a:ext>
              </a:extLst>
            </p:cNvPr>
            <p:cNvCxnSpPr>
              <a:cxnSpLocks/>
            </p:cNvCxnSpPr>
            <p:nvPr/>
          </p:nvCxnSpPr>
          <p:spPr>
            <a:xfrm>
              <a:off x="3605441" y="4128776"/>
              <a:ext cx="0" cy="11628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79721" y="117741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Flower-20952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30BD498-5EB2-E44F-882D-D62CCAD52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568" y="4943098"/>
            <a:ext cx="1062095" cy="169256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B7020B-EA0A-8441-AB0F-64D51EEE061D}"/>
              </a:ext>
            </a:extLst>
          </p:cNvPr>
          <p:cNvSpPr txBox="1"/>
          <p:nvPr/>
        </p:nvSpPr>
        <p:spPr>
          <a:xfrm>
            <a:off x="5166433" y="20740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549B07-CAEE-2D4B-95A2-8165DEAF7D34}"/>
              </a:ext>
            </a:extLst>
          </p:cNvPr>
          <p:cNvSpPr txBox="1"/>
          <p:nvPr/>
        </p:nvSpPr>
        <p:spPr>
          <a:xfrm>
            <a:off x="5969089" y="20740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CCCECC-B9B1-4E41-91A6-CBD4967063C1}"/>
              </a:ext>
            </a:extLst>
          </p:cNvPr>
          <p:cNvSpPr txBox="1"/>
          <p:nvPr/>
        </p:nvSpPr>
        <p:spPr>
          <a:xfrm>
            <a:off x="5529196" y="8105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30F2B9-289B-1D43-BA01-2F9C2248C7CF}"/>
              </a:ext>
            </a:extLst>
          </p:cNvPr>
          <p:cNvSpPr txBox="1"/>
          <p:nvPr/>
        </p:nvSpPr>
        <p:spPr>
          <a:xfrm>
            <a:off x="923499" y="8105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E684C26-A255-A843-8920-D200FB99F6B4}"/>
              </a:ext>
            </a:extLst>
          </p:cNvPr>
          <p:cNvSpPr txBox="1"/>
          <p:nvPr/>
        </p:nvSpPr>
        <p:spPr>
          <a:xfrm>
            <a:off x="1442340" y="8105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B0C61DF-AF97-9F47-8C84-37462F444409}"/>
              </a:ext>
            </a:extLst>
          </p:cNvPr>
          <p:cNvGrpSpPr/>
          <p:nvPr/>
        </p:nvGrpSpPr>
        <p:grpSpPr>
          <a:xfrm>
            <a:off x="1690506" y="5388637"/>
            <a:ext cx="5374062" cy="1131079"/>
            <a:chOff x="879721" y="1450125"/>
            <a:chExt cx="5374062" cy="1131079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18F378BB-A045-D642-BAA7-6EEF7281F8D8}"/>
                </a:ext>
              </a:extLst>
            </p:cNvPr>
            <p:cNvGrpSpPr/>
            <p:nvPr/>
          </p:nvGrpSpPr>
          <p:grpSpPr>
            <a:xfrm>
              <a:off x="879721" y="1450125"/>
              <a:ext cx="5374062" cy="1131079"/>
              <a:chOff x="2375452" y="919958"/>
              <a:chExt cx="3203090" cy="1799599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74346B83-524C-C74B-A186-992111828F5A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0BD44399-0E39-DF40-AD7F-9858ABD09576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5AEC2DA6-745D-3243-A062-9B8A433A597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39FC721-823B-3B4F-BE97-B33FFD742B7C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これで一つ目の映像が終わったら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すぐに二つ目の映像が始まるようになったよ！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12D8509-4B9A-B343-AD3E-1B466247CD8B}"/>
                </a:ext>
              </a:extLst>
            </p:cNvPr>
            <p:cNvSpPr txBox="1"/>
            <p:nvPr/>
          </p:nvSpPr>
          <p:spPr>
            <a:xfrm>
              <a:off x="2230845" y="150726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A363BF4-5093-1148-A21B-4D88A7C1B811}"/>
                </a:ext>
              </a:extLst>
            </p:cNvPr>
            <p:cNvSpPr txBox="1"/>
            <p:nvPr/>
          </p:nvSpPr>
          <p:spPr>
            <a:xfrm>
              <a:off x="2230845" y="206555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21A3DC8-1677-414F-82F5-0085E7D18398}"/>
                </a:ext>
              </a:extLst>
            </p:cNvPr>
            <p:cNvSpPr txBox="1"/>
            <p:nvPr/>
          </p:nvSpPr>
          <p:spPr>
            <a:xfrm>
              <a:off x="1707286" y="150726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DFC5069-C1C6-B647-9370-487D7EC7EA37}"/>
                </a:ext>
              </a:extLst>
            </p:cNvPr>
            <p:cNvSpPr txBox="1"/>
            <p:nvPr/>
          </p:nvSpPr>
          <p:spPr>
            <a:xfrm>
              <a:off x="1707286" y="20655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9BF0AB1-00D7-F242-82A7-F575533F620E}"/>
                </a:ext>
              </a:extLst>
            </p:cNvPr>
            <p:cNvSpPr txBox="1"/>
            <p:nvPr/>
          </p:nvSpPr>
          <p:spPr>
            <a:xfrm>
              <a:off x="2632569" y="150726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0672F2E-1FA4-1449-BE1C-18DE4BBD43AD}"/>
                </a:ext>
              </a:extLst>
            </p:cNvPr>
            <p:cNvSpPr txBox="1"/>
            <p:nvPr/>
          </p:nvSpPr>
          <p:spPr>
            <a:xfrm>
              <a:off x="3390223" y="150726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7430F3D-B969-4543-B53A-B9867A9FF460}"/>
                </a:ext>
              </a:extLst>
            </p:cNvPr>
            <p:cNvSpPr txBox="1"/>
            <p:nvPr/>
          </p:nvSpPr>
          <p:spPr>
            <a:xfrm>
              <a:off x="2643069" y="206555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6D14BF0-8093-3F44-B49F-3DC344553DC6}"/>
                </a:ext>
              </a:extLst>
            </p:cNvPr>
            <p:cNvSpPr txBox="1"/>
            <p:nvPr/>
          </p:nvSpPr>
          <p:spPr>
            <a:xfrm>
              <a:off x="3300352" y="20655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0FF41D3-539D-0C4D-929F-65C78AF63145}"/>
              </a:ext>
            </a:extLst>
          </p:cNvPr>
          <p:cNvSpPr txBox="1"/>
          <p:nvPr/>
        </p:nvSpPr>
        <p:spPr>
          <a:xfrm>
            <a:off x="1927859" y="8105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</p:spTree>
    <p:extLst>
      <p:ext uri="{BB962C8B-B14F-4D97-AF65-F5344CB8AC3E}">
        <p14:creationId xmlns:p14="http://schemas.microsoft.com/office/powerpoint/2010/main" val="191532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D50082F-E48C-C142-9D6A-8634B2DC1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40" y="1967183"/>
            <a:ext cx="7603435" cy="3940746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73D21BF2-4111-B843-A314-E1A65483C945}"/>
              </a:ext>
            </a:extLst>
          </p:cNvPr>
          <p:cNvSpPr/>
          <p:nvPr/>
        </p:nvSpPr>
        <p:spPr>
          <a:xfrm>
            <a:off x="2619002" y="3261460"/>
            <a:ext cx="5590719" cy="9953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4A3D098-B08E-3F4A-9632-1B84FBF9891C}"/>
              </a:ext>
            </a:extLst>
          </p:cNvPr>
          <p:cNvCxnSpPr>
            <a:cxnSpLocks/>
          </p:cNvCxnSpPr>
          <p:nvPr/>
        </p:nvCxnSpPr>
        <p:spPr>
          <a:xfrm>
            <a:off x="2619003" y="3261460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EFC13E3-2E36-FB47-A48E-99FBDAB042BE}"/>
              </a:ext>
            </a:extLst>
          </p:cNvPr>
          <p:cNvGrpSpPr/>
          <p:nvPr/>
        </p:nvGrpSpPr>
        <p:grpSpPr>
          <a:xfrm>
            <a:off x="2339112" y="284812"/>
            <a:ext cx="4871847" cy="1246495"/>
            <a:chOff x="2339112" y="284812"/>
            <a:chExt cx="487184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339112" y="284812"/>
              <a:ext cx="487184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Hibscus-8208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」も左に移動させて、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動画の最初の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秒だけを使います。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3C473B0-49F6-FD4F-8057-5E7813403A9F}"/>
                </a:ext>
              </a:extLst>
            </p:cNvPr>
            <p:cNvSpPr txBox="1"/>
            <p:nvPr/>
          </p:nvSpPr>
          <p:spPr>
            <a:xfrm>
              <a:off x="4913405" y="38757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DBCD73B-DFD2-3346-93BE-D46378BC6CCC}"/>
                </a:ext>
              </a:extLst>
            </p:cNvPr>
            <p:cNvSpPr txBox="1"/>
            <p:nvPr/>
          </p:nvSpPr>
          <p:spPr>
            <a:xfrm>
              <a:off x="5522760" y="37632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EEE150B-9244-0341-9ED8-101950E5CF49}"/>
                </a:ext>
              </a:extLst>
            </p:cNvPr>
            <p:cNvSpPr txBox="1"/>
            <p:nvPr/>
          </p:nvSpPr>
          <p:spPr>
            <a:xfrm>
              <a:off x="4002613" y="96359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B0AFD0B-E9A6-AD40-B348-1C09EB01DE81}"/>
                </a:ext>
              </a:extLst>
            </p:cNvPr>
            <p:cNvSpPr txBox="1"/>
            <p:nvPr/>
          </p:nvSpPr>
          <p:spPr>
            <a:xfrm>
              <a:off x="2385114" y="96359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A43BE09-F14A-ED47-93AF-2BFE919CEC88}"/>
                </a:ext>
              </a:extLst>
            </p:cNvPr>
            <p:cNvSpPr txBox="1"/>
            <p:nvPr/>
          </p:nvSpPr>
          <p:spPr>
            <a:xfrm>
              <a:off x="3091067" y="96359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B266237-19BC-9E47-8F60-A1AF21A1C3BB}"/>
                </a:ext>
              </a:extLst>
            </p:cNvPr>
            <p:cNvSpPr txBox="1"/>
            <p:nvPr/>
          </p:nvSpPr>
          <p:spPr>
            <a:xfrm>
              <a:off x="5016790" y="96359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B5FDA41-798B-CD47-BC46-E781CB242636}"/>
              </a:ext>
            </a:extLst>
          </p:cNvPr>
          <p:cNvGrpSpPr/>
          <p:nvPr/>
        </p:nvGrpSpPr>
        <p:grpSpPr>
          <a:xfrm>
            <a:off x="5206961" y="2603528"/>
            <a:ext cx="1942381" cy="790280"/>
            <a:chOff x="6270201" y="2722798"/>
            <a:chExt cx="1179886" cy="790280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E0F81C9-0A5D-3746-9585-85FD1C717A3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6B82CF25-1869-514C-9293-F5AD0860D73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A7C2169-32F9-4840-8776-AB9DDB0A824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A8AE8B9-7F6C-9A4F-A81B-A4FCF344BCB0}"/>
                </a:ext>
              </a:extLst>
            </p:cNvPr>
            <p:cNvSpPr txBox="1"/>
            <p:nvPr/>
          </p:nvSpPr>
          <p:spPr>
            <a:xfrm>
              <a:off x="6270201" y="2866747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B162D60-F883-F547-BC5A-FBBBBBC97119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A7F1083-5CF5-0543-9532-F473E481FFBF}"/>
              </a:ext>
            </a:extLst>
          </p:cNvPr>
          <p:cNvGrpSpPr/>
          <p:nvPr/>
        </p:nvGrpSpPr>
        <p:grpSpPr>
          <a:xfrm>
            <a:off x="3011993" y="5280947"/>
            <a:ext cx="3209903" cy="1015663"/>
            <a:chOff x="1577632" y="4600511"/>
            <a:chExt cx="10170684" cy="3438330"/>
          </a:xfrm>
        </p:grpSpPr>
        <p:sp>
          <p:nvSpPr>
            <p:cNvPr id="28" name="吹き出し: 角を丸めた四角形 60">
              <a:extLst>
                <a:ext uri="{FF2B5EF4-FFF2-40B4-BE49-F238E27FC236}">
                  <a16:creationId xmlns:a16="http://schemas.microsoft.com/office/drawing/2014/main" id="{A2F6CBD1-4242-2E4F-BF90-3DE56491593F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B0337DB-D51E-A547-8EB3-BAD3D80EF7D5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3438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右側のデータだけ削除しよう！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2E46BA28-B525-7F45-871B-007491BB1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215" y="4627355"/>
            <a:ext cx="1090465" cy="184743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74103B4-75FB-B141-AC0E-79AD2C28C3B7}"/>
              </a:ext>
            </a:extLst>
          </p:cNvPr>
          <p:cNvSpPr txBox="1"/>
          <p:nvPr/>
        </p:nvSpPr>
        <p:spPr>
          <a:xfrm>
            <a:off x="2992550" y="534023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ED53C0-3DFA-9A4C-BA78-11C15F58CCEC}"/>
              </a:ext>
            </a:extLst>
          </p:cNvPr>
          <p:cNvSpPr txBox="1"/>
          <p:nvPr/>
        </p:nvSpPr>
        <p:spPr>
          <a:xfrm>
            <a:off x="4620144" y="534023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402275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EC077C-A8D5-284D-9482-F4FD2F5AA5A7}"/>
              </a:ext>
            </a:extLst>
          </p:cNvPr>
          <p:cNvGrpSpPr/>
          <p:nvPr/>
        </p:nvGrpSpPr>
        <p:grpSpPr>
          <a:xfrm>
            <a:off x="1237530" y="366833"/>
            <a:ext cx="6596678" cy="1246495"/>
            <a:chOff x="1237530" y="366833"/>
            <a:chExt cx="659667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37530" y="366833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Hibscus-8208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」もカットが完了したら、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二つ目の素材とピッタリくっつくように移動させます。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A85E383-63E9-D04A-8C44-89F274AAA77D}"/>
                </a:ext>
              </a:extLst>
            </p:cNvPr>
            <p:cNvSpPr txBox="1"/>
            <p:nvPr/>
          </p:nvSpPr>
          <p:spPr>
            <a:xfrm>
              <a:off x="5864604" y="107055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B020B4F-B677-1C4D-BE24-B8D84BF0077E}"/>
                </a:ext>
              </a:extLst>
            </p:cNvPr>
            <p:cNvSpPr txBox="1"/>
            <p:nvPr/>
          </p:nvSpPr>
          <p:spPr>
            <a:xfrm>
              <a:off x="1843301" y="107055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24B5A76-BB49-104E-8432-69FC7F2BAABD}"/>
                </a:ext>
              </a:extLst>
            </p:cNvPr>
            <p:cNvSpPr txBox="1"/>
            <p:nvPr/>
          </p:nvSpPr>
          <p:spPr>
            <a:xfrm>
              <a:off x="2285666" y="107055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A6D40FE-0F97-F148-B51F-DC96E28E1AB0}"/>
                </a:ext>
              </a:extLst>
            </p:cNvPr>
            <p:cNvSpPr txBox="1"/>
            <p:nvPr/>
          </p:nvSpPr>
          <p:spPr>
            <a:xfrm>
              <a:off x="1257764" y="107055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CCC193C-BAAD-7F49-8279-F0A63456AC68}"/>
                </a:ext>
              </a:extLst>
            </p:cNvPr>
            <p:cNvSpPr txBox="1"/>
            <p:nvPr/>
          </p:nvSpPr>
          <p:spPr>
            <a:xfrm>
              <a:off x="4765322" y="46622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B4A143E-5D59-EB43-AE47-997D49FE601B}"/>
              </a:ext>
            </a:extLst>
          </p:cNvPr>
          <p:cNvGrpSpPr/>
          <p:nvPr/>
        </p:nvGrpSpPr>
        <p:grpSpPr>
          <a:xfrm>
            <a:off x="705678" y="1776557"/>
            <a:ext cx="7732643" cy="4091399"/>
            <a:chOff x="705678" y="1776557"/>
            <a:chExt cx="7732643" cy="409139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34954B1-B2E1-9046-9329-932555A8A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5678" y="1776557"/>
              <a:ext cx="7732643" cy="4091399"/>
            </a:xfrm>
            <a:prstGeom prst="rect">
              <a:avLst/>
            </a:prstGeom>
          </p:spPr>
        </p:pic>
        <p:sp>
          <p:nvSpPr>
            <p:cNvPr id="12" name="右矢印 11">
              <a:extLst>
                <a:ext uri="{FF2B5EF4-FFF2-40B4-BE49-F238E27FC236}">
                  <a16:creationId xmlns:a16="http://schemas.microsoft.com/office/drawing/2014/main" id="{A73D8D0C-B287-9F49-AC62-F82F74903767}"/>
                </a:ext>
              </a:extLst>
            </p:cNvPr>
            <p:cNvSpPr/>
            <p:nvPr/>
          </p:nvSpPr>
          <p:spPr>
            <a:xfrm rot="10800000">
              <a:off x="6446452" y="3296654"/>
              <a:ext cx="947080" cy="67599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DD98AE67-D144-C243-94A2-1AFACB1488B3}"/>
                </a:ext>
              </a:extLst>
            </p:cNvPr>
            <p:cNvCxnSpPr>
              <a:cxnSpLocks/>
            </p:cNvCxnSpPr>
            <p:nvPr/>
          </p:nvCxnSpPr>
          <p:spPr>
            <a:xfrm>
              <a:off x="4438665" y="3049604"/>
              <a:ext cx="0" cy="11628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A8673BB5-0214-244F-BA5C-FC306696ECEA}"/>
                </a:ext>
              </a:extLst>
            </p:cNvPr>
            <p:cNvSpPr/>
            <p:nvPr/>
          </p:nvSpPr>
          <p:spPr>
            <a:xfrm>
              <a:off x="4435102" y="3217144"/>
              <a:ext cx="1933119" cy="827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9295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5F3B1427-2059-734F-AA70-E1F5624D3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93" y="1778801"/>
            <a:ext cx="7464690" cy="40066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19F438-5E9C-5E47-A1AD-0232E7692E0F}"/>
              </a:ext>
            </a:extLst>
          </p:cNvPr>
          <p:cNvGrpSpPr/>
          <p:nvPr/>
        </p:nvGrpSpPr>
        <p:grpSpPr>
          <a:xfrm>
            <a:off x="2402458" y="5471838"/>
            <a:ext cx="4599560" cy="1123256"/>
            <a:chOff x="2402458" y="5471838"/>
            <a:chExt cx="4599560" cy="112325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35179517-44C8-164E-859D-93658C78D0AD}"/>
                </a:ext>
              </a:extLst>
            </p:cNvPr>
            <p:cNvGrpSpPr/>
            <p:nvPr/>
          </p:nvGrpSpPr>
          <p:grpSpPr>
            <a:xfrm>
              <a:off x="2402459" y="5471838"/>
              <a:ext cx="4599559" cy="1123256"/>
              <a:chOff x="1577632" y="4600511"/>
              <a:chExt cx="10170684" cy="2122526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3A61E8AB-F0DE-5541-AC1C-19E6915D3FD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20794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48CDBD9-AE81-5A46-9D8A-DB0D414D93F7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919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さっきと同じようにカットした後ろの素材は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削除しておこう！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2E6E0F2-3B8D-A14C-ACBE-EF5622095B40}"/>
                </a:ext>
              </a:extLst>
            </p:cNvPr>
            <p:cNvSpPr txBox="1"/>
            <p:nvPr/>
          </p:nvSpPr>
          <p:spPr>
            <a:xfrm>
              <a:off x="5871672" y="551434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82DCEC5-FF43-4644-8ED5-105241469E2E}"/>
                </a:ext>
              </a:extLst>
            </p:cNvPr>
            <p:cNvSpPr txBox="1"/>
            <p:nvPr/>
          </p:nvSpPr>
          <p:spPr>
            <a:xfrm>
              <a:off x="3181581" y="551434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215CDD7-6817-F140-8EF7-A93E56227D18}"/>
                </a:ext>
              </a:extLst>
            </p:cNvPr>
            <p:cNvSpPr txBox="1"/>
            <p:nvPr/>
          </p:nvSpPr>
          <p:spPr>
            <a:xfrm>
              <a:off x="2402458" y="598592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3F04B43-C072-A543-90A0-26FA2E556808}"/>
                </a:ext>
              </a:extLst>
            </p:cNvPr>
            <p:cNvSpPr txBox="1"/>
            <p:nvPr/>
          </p:nvSpPr>
          <p:spPr>
            <a:xfrm>
              <a:off x="5256137" y="551434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うし</a:t>
              </a:r>
            </a:p>
          </p:txBody>
        </p:sp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63B3C6FE-5BA9-CE4F-9EFF-219465AE6CF3}"/>
              </a:ext>
            </a:extLst>
          </p:cNvPr>
          <p:cNvSpPr/>
          <p:nvPr/>
        </p:nvSpPr>
        <p:spPr>
          <a:xfrm>
            <a:off x="2460777" y="3139056"/>
            <a:ext cx="5973806" cy="9953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A05DC43-4B1A-FA42-9A36-2FD421728DBC}"/>
              </a:ext>
            </a:extLst>
          </p:cNvPr>
          <p:cNvCxnSpPr>
            <a:cxnSpLocks/>
          </p:cNvCxnSpPr>
          <p:nvPr/>
        </p:nvCxnSpPr>
        <p:spPr>
          <a:xfrm>
            <a:off x="2460778" y="3139056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634F23F-C0D0-0740-8E4A-288ABEC8D92F}"/>
              </a:ext>
            </a:extLst>
          </p:cNvPr>
          <p:cNvGrpSpPr/>
          <p:nvPr/>
        </p:nvGrpSpPr>
        <p:grpSpPr>
          <a:xfrm>
            <a:off x="1505887" y="192315"/>
            <a:ext cx="5554469" cy="1246495"/>
            <a:chOff x="1505887" y="192315"/>
            <a:chExt cx="555446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05887" y="192315"/>
              <a:ext cx="555446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Poppy Field-16453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」も左に移動させて、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動画の最初の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秒だけを使います。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E7028F0-BBD9-6642-A4CC-505AF616FE7A}"/>
                </a:ext>
              </a:extLst>
            </p:cNvPr>
            <p:cNvSpPr txBox="1"/>
            <p:nvPr/>
          </p:nvSpPr>
          <p:spPr>
            <a:xfrm>
              <a:off x="3100085" y="8789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FDE7EAF-B4C8-254F-B1E5-FDC4206EC9C6}"/>
                </a:ext>
              </a:extLst>
            </p:cNvPr>
            <p:cNvSpPr txBox="1"/>
            <p:nvPr/>
          </p:nvSpPr>
          <p:spPr>
            <a:xfrm>
              <a:off x="1541062" y="8789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2943510-3D66-704D-AE45-9004A9EB5131}"/>
                </a:ext>
              </a:extLst>
            </p:cNvPr>
            <p:cNvSpPr txBox="1"/>
            <p:nvPr/>
          </p:nvSpPr>
          <p:spPr>
            <a:xfrm>
              <a:off x="2247015" y="8789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819FD09-2F12-284C-89C0-9FB33D846104}"/>
                </a:ext>
              </a:extLst>
            </p:cNvPr>
            <p:cNvSpPr txBox="1"/>
            <p:nvPr/>
          </p:nvSpPr>
          <p:spPr>
            <a:xfrm>
              <a:off x="4198938" y="8789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BBF12E3-F09A-A64B-9544-E3295B993EC3}"/>
                </a:ext>
              </a:extLst>
            </p:cNvPr>
            <p:cNvSpPr txBox="1"/>
            <p:nvPr/>
          </p:nvSpPr>
          <p:spPr>
            <a:xfrm>
              <a:off x="5388294" y="28701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A06DDA9-750C-974D-B993-6B76592A8803}"/>
                </a:ext>
              </a:extLst>
            </p:cNvPr>
            <p:cNvSpPr txBox="1"/>
            <p:nvPr/>
          </p:nvSpPr>
          <p:spPr>
            <a:xfrm>
              <a:off x="4702238" y="28701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FB7ABD10-CF2E-4743-9B83-23D76AF4C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28" y="5468783"/>
            <a:ext cx="1342120" cy="1018718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603E88B-3FAE-F54F-9D91-3B2023F8A68C}"/>
              </a:ext>
            </a:extLst>
          </p:cNvPr>
          <p:cNvGrpSpPr/>
          <p:nvPr/>
        </p:nvGrpSpPr>
        <p:grpSpPr>
          <a:xfrm>
            <a:off x="5256137" y="2213574"/>
            <a:ext cx="1942381" cy="790280"/>
            <a:chOff x="6270201" y="2722798"/>
            <a:chExt cx="1179886" cy="790280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D0A545DA-5178-214E-B2C1-F54942FD511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E4980ECF-79EC-D644-8B44-4CA211E48B9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6F33369B-584D-B44C-A138-A518972625B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B061343-3059-4048-B3AD-E90BC942E638}"/>
                </a:ext>
              </a:extLst>
            </p:cNvPr>
            <p:cNvSpPr txBox="1"/>
            <p:nvPr/>
          </p:nvSpPr>
          <p:spPr>
            <a:xfrm>
              <a:off x="6270201" y="2866747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034B9AD-2A10-F74C-99BA-CA1DF9FFE452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572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76298" y="386097"/>
            <a:ext cx="685315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Poppy Field-16453</a:t>
            </a:r>
            <a:r>
              <a:rPr kumimoji="1" lang="ja-JP" altLang="en-US" sz="2000">
                <a:latin typeface="Meiryo" panose="020B0604030504040204" pitchFamily="34" charset="-128"/>
              </a:rPr>
              <a:t>」もカットが完了したら、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三つ目の素材とピッタリくっつくように移動させます。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9B82E2-409F-164A-9DFE-EC02DDF56534}"/>
              </a:ext>
            </a:extLst>
          </p:cNvPr>
          <p:cNvSpPr txBox="1"/>
          <p:nvPr/>
        </p:nvSpPr>
        <p:spPr>
          <a:xfrm>
            <a:off x="6012174" y="105873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397B4A-EFDF-BA4C-ABB6-60ADD70E5D9B}"/>
              </a:ext>
            </a:extLst>
          </p:cNvPr>
          <p:cNvSpPr txBox="1"/>
          <p:nvPr/>
        </p:nvSpPr>
        <p:spPr>
          <a:xfrm>
            <a:off x="1936472" y="1058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509678-EF9E-864F-B649-76EE5589A2D4}"/>
              </a:ext>
            </a:extLst>
          </p:cNvPr>
          <p:cNvSpPr txBox="1"/>
          <p:nvPr/>
        </p:nvSpPr>
        <p:spPr>
          <a:xfrm>
            <a:off x="2385059" y="105873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663DFA6-4CB0-0C4D-BC71-CE34DCE0F044}"/>
              </a:ext>
            </a:extLst>
          </p:cNvPr>
          <p:cNvSpPr txBox="1"/>
          <p:nvPr/>
        </p:nvSpPr>
        <p:spPr>
          <a:xfrm>
            <a:off x="5599240" y="4675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747A66-5D0A-3F45-A680-FA24622858BD}"/>
              </a:ext>
            </a:extLst>
          </p:cNvPr>
          <p:cNvSpPr txBox="1"/>
          <p:nvPr/>
        </p:nvSpPr>
        <p:spPr>
          <a:xfrm>
            <a:off x="1415722" y="10587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A878F27-F37A-1341-A850-CC1631575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45" y="1977596"/>
            <a:ext cx="7380909" cy="3960741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82D06454-CC4F-DC44-A251-0F2827C612EE}"/>
              </a:ext>
            </a:extLst>
          </p:cNvPr>
          <p:cNvSpPr/>
          <p:nvPr/>
        </p:nvSpPr>
        <p:spPr>
          <a:xfrm rot="10800000">
            <a:off x="7062678" y="3504901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6DE934B-87F8-B840-A13B-19C252CA456E}"/>
              </a:ext>
            </a:extLst>
          </p:cNvPr>
          <p:cNvCxnSpPr>
            <a:cxnSpLocks/>
          </p:cNvCxnSpPr>
          <p:nvPr/>
        </p:nvCxnSpPr>
        <p:spPr>
          <a:xfrm>
            <a:off x="5402761" y="3261460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3C3317CE-BA89-E540-BF84-0D6AC924523B}"/>
              </a:ext>
            </a:extLst>
          </p:cNvPr>
          <p:cNvSpPr/>
          <p:nvPr/>
        </p:nvSpPr>
        <p:spPr>
          <a:xfrm>
            <a:off x="5399199" y="3429000"/>
            <a:ext cx="1568132" cy="8277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64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CA7FC1-2EF2-F644-834D-FBD8DBAEB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581" y="2136388"/>
            <a:ext cx="6732657" cy="40109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450EF2F-5D04-4146-9723-79D3E33D1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650" y="4847879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6F78211-0357-764B-B694-ED76E58BE54F}"/>
              </a:ext>
            </a:extLst>
          </p:cNvPr>
          <p:cNvGrpSpPr/>
          <p:nvPr/>
        </p:nvGrpSpPr>
        <p:grpSpPr>
          <a:xfrm>
            <a:off x="1132762" y="5137542"/>
            <a:ext cx="5374062" cy="1131079"/>
            <a:chOff x="2375452" y="919958"/>
            <a:chExt cx="3203090" cy="179959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AB41DB0-28F8-3B41-8028-0A2D0C6A1D3D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621147"/>
              <a:chOff x="2991639" y="705694"/>
              <a:chExt cx="3826279" cy="162114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E33D7B80-B045-F94A-8CEF-C3AD619E5CF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46C1B93-8326-E349-8F47-9D4C49DC670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12BBB24-F35F-AE4F-A0CB-72BB0693F82B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799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今までと同じようにカットした後ろの素材は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削除しておこう！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8625468-D87B-A146-99CB-C3D14B313F78}"/>
              </a:ext>
            </a:extLst>
          </p:cNvPr>
          <p:cNvSpPr txBox="1"/>
          <p:nvPr/>
        </p:nvSpPr>
        <p:spPr>
          <a:xfrm>
            <a:off x="5229831" y="519530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6B3F47-3A9C-C84C-B2A8-0E8B7C773724}"/>
              </a:ext>
            </a:extLst>
          </p:cNvPr>
          <p:cNvSpPr txBox="1"/>
          <p:nvPr/>
        </p:nvSpPr>
        <p:spPr>
          <a:xfrm>
            <a:off x="2230349" y="519530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877466F-B7E7-A841-BFFF-0EBBC6C2F6F4}"/>
              </a:ext>
            </a:extLst>
          </p:cNvPr>
          <p:cNvSpPr txBox="1"/>
          <p:nvPr/>
        </p:nvSpPr>
        <p:spPr>
          <a:xfrm>
            <a:off x="1297587" y="575526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0507934-E292-B14C-BFA8-974061FD63C9}"/>
              </a:ext>
            </a:extLst>
          </p:cNvPr>
          <p:cNvSpPr txBox="1"/>
          <p:nvPr/>
        </p:nvSpPr>
        <p:spPr>
          <a:xfrm>
            <a:off x="4479294" y="519530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D931489-77F2-2B40-9C3C-CE0E05C46B1B}"/>
              </a:ext>
            </a:extLst>
          </p:cNvPr>
          <p:cNvSpPr txBox="1"/>
          <p:nvPr/>
        </p:nvSpPr>
        <p:spPr>
          <a:xfrm>
            <a:off x="1297586" y="519530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いま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3F7943C-2A0B-FA42-9DA6-FCCD3E33123C}"/>
              </a:ext>
            </a:extLst>
          </p:cNvPr>
          <p:cNvGrpSpPr/>
          <p:nvPr/>
        </p:nvGrpSpPr>
        <p:grpSpPr>
          <a:xfrm>
            <a:off x="1278581" y="0"/>
            <a:ext cx="6340197" cy="1862048"/>
            <a:chOff x="1278581" y="0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78581" y="0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最後の素材も必要な部分だけをカットしていきます。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Water Lilies-75008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」も左に移動させて、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動画の最初の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秒だけを使います。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C05CCF8-9FAE-CD4A-B8DC-5A1F84AF1395}"/>
                </a:ext>
              </a:extLst>
            </p:cNvPr>
            <p:cNvSpPr txBox="1"/>
            <p:nvPr/>
          </p:nvSpPr>
          <p:spPr>
            <a:xfrm>
              <a:off x="4511024" y="6939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E1D6A03-8078-1D45-810A-52320516BEF1}"/>
                </a:ext>
              </a:extLst>
            </p:cNvPr>
            <p:cNvSpPr txBox="1"/>
            <p:nvPr/>
          </p:nvSpPr>
          <p:spPr>
            <a:xfrm>
              <a:off x="5124646" y="6939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DBF31BD-87BC-BA46-B349-B9B0330A72AA}"/>
                </a:ext>
              </a:extLst>
            </p:cNvPr>
            <p:cNvSpPr txBox="1"/>
            <p:nvPr/>
          </p:nvSpPr>
          <p:spPr>
            <a:xfrm>
              <a:off x="2880663" y="12892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FED9EC0-87CB-6C49-9210-1A0F0DA059BA}"/>
                </a:ext>
              </a:extLst>
            </p:cNvPr>
            <p:cNvSpPr txBox="1"/>
            <p:nvPr/>
          </p:nvSpPr>
          <p:spPr>
            <a:xfrm>
              <a:off x="1361706" y="129336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E4A9DDC-F199-6E4C-AB23-2033BBF6C419}"/>
                </a:ext>
              </a:extLst>
            </p:cNvPr>
            <p:cNvSpPr txBox="1"/>
            <p:nvPr/>
          </p:nvSpPr>
          <p:spPr>
            <a:xfrm>
              <a:off x="2069484" y="128922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9B1A7CE-C824-8046-85E3-C82C83905343}"/>
                </a:ext>
              </a:extLst>
            </p:cNvPr>
            <p:cNvSpPr txBox="1"/>
            <p:nvPr/>
          </p:nvSpPr>
          <p:spPr>
            <a:xfrm>
              <a:off x="3984375" y="127948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09ED814-C4D5-6848-BCD7-C139B8A04953}"/>
                </a:ext>
              </a:extLst>
            </p:cNvPr>
            <p:cNvSpPr txBox="1"/>
            <p:nvPr/>
          </p:nvSpPr>
          <p:spPr>
            <a:xfrm>
              <a:off x="2102108" y="948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8D6C30E-5025-134A-9CCC-42FF9E1D1CB8}"/>
                </a:ext>
              </a:extLst>
            </p:cNvPr>
            <p:cNvSpPr txBox="1"/>
            <p:nvPr/>
          </p:nvSpPr>
          <p:spPr>
            <a:xfrm>
              <a:off x="1359575" y="948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さいご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6876A0E-0492-264F-ACF5-D38157A5E965}"/>
                </a:ext>
              </a:extLst>
            </p:cNvPr>
            <p:cNvSpPr txBox="1"/>
            <p:nvPr/>
          </p:nvSpPr>
          <p:spPr>
            <a:xfrm>
              <a:off x="2880663" y="9486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BE1538E-7B68-E74C-8E67-2AE4317AFCA9}"/>
                </a:ext>
              </a:extLst>
            </p:cNvPr>
            <p:cNvSpPr txBox="1"/>
            <p:nvPr/>
          </p:nvSpPr>
          <p:spPr>
            <a:xfrm>
              <a:off x="3611915" y="948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</p:grp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8FD794CD-2C8C-D440-907E-8A638F2CF1F0}"/>
              </a:ext>
            </a:extLst>
          </p:cNvPr>
          <p:cNvSpPr/>
          <p:nvPr/>
        </p:nvSpPr>
        <p:spPr>
          <a:xfrm>
            <a:off x="2844641" y="3508512"/>
            <a:ext cx="4560011" cy="9462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0EE0238F-73C2-CE4D-BABB-F6A3849B45B4}"/>
              </a:ext>
            </a:extLst>
          </p:cNvPr>
          <p:cNvCxnSpPr>
            <a:cxnSpLocks/>
          </p:cNvCxnSpPr>
          <p:nvPr/>
        </p:nvCxnSpPr>
        <p:spPr>
          <a:xfrm>
            <a:off x="2844641" y="3429000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B823F03-080F-9C41-83B8-A5E2F06FC765}"/>
              </a:ext>
            </a:extLst>
          </p:cNvPr>
          <p:cNvGrpSpPr/>
          <p:nvPr/>
        </p:nvGrpSpPr>
        <p:grpSpPr>
          <a:xfrm>
            <a:off x="5206961" y="2603528"/>
            <a:ext cx="1942381" cy="790280"/>
            <a:chOff x="6270201" y="2722798"/>
            <a:chExt cx="1179886" cy="790280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96F75B94-195C-024C-A9C0-972E720897B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1" name="吹き出し: 角を丸めた四角形 19">
                <a:extLst>
                  <a:ext uri="{FF2B5EF4-FFF2-40B4-BE49-F238E27FC236}">
                    <a16:creationId xmlns:a16="http://schemas.microsoft.com/office/drawing/2014/main" id="{2BBCB96F-226E-DA40-8274-8F1C30446A6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4C876AA-6C06-B24A-8F71-E9F607D28FB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40238D8-E352-EA40-AFFF-42090DA8CC88}"/>
                </a:ext>
              </a:extLst>
            </p:cNvPr>
            <p:cNvSpPr txBox="1"/>
            <p:nvPr/>
          </p:nvSpPr>
          <p:spPr>
            <a:xfrm>
              <a:off x="6270201" y="2866747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1AA35AA-E283-8C49-A6D3-A4F3E72AA7DC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9350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26F79DB-BB1B-EF4B-8970-28D119AFA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0" y="1760722"/>
            <a:ext cx="7762461" cy="391628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39482" y="107802"/>
            <a:ext cx="659667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最後の素材も他の素材と同様、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四つ目の素材とピッタリくっつくように移動させます。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C34498D-87B9-3645-8AFB-1B93A1214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19" y="5447329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84CEC02-BD04-534A-9E7C-23D88404969A}"/>
              </a:ext>
            </a:extLst>
          </p:cNvPr>
          <p:cNvGrpSpPr/>
          <p:nvPr/>
        </p:nvGrpSpPr>
        <p:grpSpPr>
          <a:xfrm>
            <a:off x="2927143" y="5202635"/>
            <a:ext cx="3633720" cy="1508105"/>
            <a:chOff x="1577632" y="4600511"/>
            <a:chExt cx="10170684" cy="3412906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0484F8F7-2BF8-7748-A7EB-98D7046D80FF}"/>
                </a:ext>
              </a:extLst>
            </p:cNvPr>
            <p:cNvSpPr/>
            <p:nvPr/>
          </p:nvSpPr>
          <p:spPr>
            <a:xfrm>
              <a:off x="1577632" y="4643615"/>
              <a:ext cx="10170681" cy="3369802"/>
            </a:xfrm>
            <a:prstGeom prst="wedgeRoundRectCallout">
              <a:avLst>
                <a:gd name="adj1" fmla="val -57538"/>
                <a:gd name="adj2" fmla="val -1314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ED4A504-E976-7E49-9DA6-EF0367287C93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3412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これで、全ての素材が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1600">
                  <a:latin typeface="Meiryo" panose="020B0604030504040204" pitchFamily="34" charset="-128"/>
                </a:rPr>
                <a:t>秒ずつ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連続して流れる映像が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編集できたね！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右矢印 10">
            <a:extLst>
              <a:ext uri="{FF2B5EF4-FFF2-40B4-BE49-F238E27FC236}">
                <a16:creationId xmlns:a16="http://schemas.microsoft.com/office/drawing/2014/main" id="{4F6A28F7-AAA2-EC45-AE7F-AE2B24E89B3B}"/>
              </a:ext>
            </a:extLst>
          </p:cNvPr>
          <p:cNvSpPr/>
          <p:nvPr/>
        </p:nvSpPr>
        <p:spPr>
          <a:xfrm rot="10800000">
            <a:off x="8036713" y="3226605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E49C456-3D79-6B4C-B9B5-FDC656270DB6}"/>
              </a:ext>
            </a:extLst>
          </p:cNvPr>
          <p:cNvCxnSpPr>
            <a:cxnSpLocks/>
          </p:cNvCxnSpPr>
          <p:nvPr/>
        </p:nvCxnSpPr>
        <p:spPr>
          <a:xfrm>
            <a:off x="6376796" y="2983164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CFD6AA57-FAFA-E145-B3AB-BFD8D49CFF89}"/>
              </a:ext>
            </a:extLst>
          </p:cNvPr>
          <p:cNvSpPr/>
          <p:nvPr/>
        </p:nvSpPr>
        <p:spPr>
          <a:xfrm>
            <a:off x="6373234" y="3150704"/>
            <a:ext cx="1568132" cy="8277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0E5EAC4-BD9F-A245-98FD-B255C45800EA}"/>
              </a:ext>
            </a:extLst>
          </p:cNvPr>
          <p:cNvSpPr txBox="1"/>
          <p:nvPr/>
        </p:nvSpPr>
        <p:spPr>
          <a:xfrm>
            <a:off x="5766342" y="78975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2E9134-1D2C-E045-8FAD-2A1A1C166DDC}"/>
              </a:ext>
            </a:extLst>
          </p:cNvPr>
          <p:cNvSpPr txBox="1"/>
          <p:nvPr/>
        </p:nvSpPr>
        <p:spPr>
          <a:xfrm>
            <a:off x="1700846" y="78975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DCB1D60-DAFA-5F4F-821A-A624CB8D57EE}"/>
              </a:ext>
            </a:extLst>
          </p:cNvPr>
          <p:cNvSpPr txBox="1"/>
          <p:nvPr/>
        </p:nvSpPr>
        <p:spPr>
          <a:xfrm>
            <a:off x="2013752" y="20952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CD27A9A-6C64-6F4D-B54E-92071BEC4E8C}"/>
              </a:ext>
            </a:extLst>
          </p:cNvPr>
          <p:cNvSpPr txBox="1"/>
          <p:nvPr/>
        </p:nvSpPr>
        <p:spPr>
          <a:xfrm>
            <a:off x="3874373" y="2095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5A533DA-236B-C544-BEDE-615416E251C7}"/>
              </a:ext>
            </a:extLst>
          </p:cNvPr>
          <p:cNvSpPr txBox="1"/>
          <p:nvPr/>
        </p:nvSpPr>
        <p:spPr>
          <a:xfrm>
            <a:off x="2249378" y="78975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41A2B0-220E-AE4D-ADD9-843CF8E8F399}"/>
              </a:ext>
            </a:extLst>
          </p:cNvPr>
          <p:cNvSpPr txBox="1"/>
          <p:nvPr/>
        </p:nvSpPr>
        <p:spPr>
          <a:xfrm>
            <a:off x="3259456" y="20952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3F3F2D-C7C1-8848-B5B1-5825C9AE52FA}"/>
              </a:ext>
            </a:extLst>
          </p:cNvPr>
          <p:cNvSpPr txBox="1"/>
          <p:nvPr/>
        </p:nvSpPr>
        <p:spPr>
          <a:xfrm>
            <a:off x="1159672" y="20952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54B0018-578E-A043-BFAA-4CEE85B9E94B}"/>
              </a:ext>
            </a:extLst>
          </p:cNvPr>
          <p:cNvSpPr txBox="1"/>
          <p:nvPr/>
        </p:nvSpPr>
        <p:spPr>
          <a:xfrm>
            <a:off x="2666006" y="2095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8047898-6DD9-9C45-A685-ADD23AB0F942}"/>
              </a:ext>
            </a:extLst>
          </p:cNvPr>
          <p:cNvSpPr txBox="1"/>
          <p:nvPr/>
        </p:nvSpPr>
        <p:spPr>
          <a:xfrm>
            <a:off x="1159672" y="78975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F72C984-E11B-4B42-9C5A-A339439C9E7C}"/>
              </a:ext>
            </a:extLst>
          </p:cNvPr>
          <p:cNvSpPr txBox="1"/>
          <p:nvPr/>
        </p:nvSpPr>
        <p:spPr>
          <a:xfrm>
            <a:off x="4384306" y="5238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7821CB-EE5C-494F-AE76-18CBC9D0CF22}"/>
              </a:ext>
            </a:extLst>
          </p:cNvPr>
          <p:cNvSpPr txBox="1"/>
          <p:nvPr/>
        </p:nvSpPr>
        <p:spPr>
          <a:xfrm>
            <a:off x="5001370" y="5238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65557CD-2BA5-E347-9BDF-5AD16352D603}"/>
              </a:ext>
            </a:extLst>
          </p:cNvPr>
          <p:cNvSpPr txBox="1"/>
          <p:nvPr/>
        </p:nvSpPr>
        <p:spPr>
          <a:xfrm>
            <a:off x="3714484" y="523829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B5AC13-3A0C-9241-A71D-A20BE066F36C}"/>
              </a:ext>
            </a:extLst>
          </p:cNvPr>
          <p:cNvSpPr txBox="1"/>
          <p:nvPr/>
        </p:nvSpPr>
        <p:spPr>
          <a:xfrm>
            <a:off x="2936136" y="57414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れんぞく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6DD58E7-D0BC-8B4A-B4DC-5364E9583D53}"/>
              </a:ext>
            </a:extLst>
          </p:cNvPr>
          <p:cNvSpPr txBox="1"/>
          <p:nvPr/>
        </p:nvSpPr>
        <p:spPr>
          <a:xfrm>
            <a:off x="3714484" y="57414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1A3629-0AEB-9745-8793-F93EF66A2820}"/>
              </a:ext>
            </a:extLst>
          </p:cNvPr>
          <p:cNvSpPr txBox="1"/>
          <p:nvPr/>
        </p:nvSpPr>
        <p:spPr>
          <a:xfrm>
            <a:off x="4327708" y="57414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C68705B-AF11-E44F-860A-B48D6025FF49}"/>
              </a:ext>
            </a:extLst>
          </p:cNvPr>
          <p:cNvSpPr txBox="1"/>
          <p:nvPr/>
        </p:nvSpPr>
        <p:spPr>
          <a:xfrm>
            <a:off x="2945131" y="622272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13771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93AC60D-078B-084E-A2C9-B817CC584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09" y="-78733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9C9F9A8-1068-B447-949F-415307E1A89D}"/>
              </a:ext>
            </a:extLst>
          </p:cNvPr>
          <p:cNvGrpSpPr/>
          <p:nvPr/>
        </p:nvGrpSpPr>
        <p:grpSpPr>
          <a:xfrm>
            <a:off x="1890239" y="83736"/>
            <a:ext cx="3435026" cy="1123256"/>
            <a:chOff x="2402458" y="5471838"/>
            <a:chExt cx="4599560" cy="1123256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B2EC759-9B39-5F4A-826C-BA22B0E24855}"/>
                </a:ext>
              </a:extLst>
            </p:cNvPr>
            <p:cNvGrpSpPr/>
            <p:nvPr/>
          </p:nvGrpSpPr>
          <p:grpSpPr>
            <a:xfrm>
              <a:off x="2402459" y="5471838"/>
              <a:ext cx="4599559" cy="1123256"/>
              <a:chOff x="1577632" y="4600511"/>
              <a:chExt cx="10170684" cy="2122526"/>
            </a:xfrm>
          </p:grpSpPr>
          <p:sp>
            <p:nvSpPr>
              <p:cNvPr id="13" name="吹き出し: 角を丸めた四角形 60">
                <a:extLst>
                  <a:ext uri="{FF2B5EF4-FFF2-40B4-BE49-F238E27FC236}">
                    <a16:creationId xmlns:a16="http://schemas.microsoft.com/office/drawing/2014/main" id="{FD68CBEC-113A-A44F-A3CF-A07F37194F9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20794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76FE94B-1F46-E245-A2E9-C2C742B42556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919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次は、動画の中にトランジションを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入れていくよ！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88304F3-3F3D-C54D-A1DE-2EC135985975}"/>
                </a:ext>
              </a:extLst>
            </p:cNvPr>
            <p:cNvSpPr txBox="1"/>
            <p:nvPr/>
          </p:nvSpPr>
          <p:spPr>
            <a:xfrm>
              <a:off x="4054226" y="54978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559D029-E176-E347-A7D9-D53F6370DE41}"/>
                </a:ext>
              </a:extLst>
            </p:cNvPr>
            <p:cNvSpPr txBox="1"/>
            <p:nvPr/>
          </p:nvSpPr>
          <p:spPr>
            <a:xfrm>
              <a:off x="3280247" y="5509618"/>
              <a:ext cx="5693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09D489A-7D9B-D546-804A-6AA14C933F98}"/>
                </a:ext>
              </a:extLst>
            </p:cNvPr>
            <p:cNvSpPr txBox="1"/>
            <p:nvPr/>
          </p:nvSpPr>
          <p:spPr>
            <a:xfrm>
              <a:off x="2466577" y="599855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A40CA70-FAFA-3B45-ACC5-87ECD2CE606D}"/>
                </a:ext>
              </a:extLst>
            </p:cNvPr>
            <p:cNvSpPr txBox="1"/>
            <p:nvPr/>
          </p:nvSpPr>
          <p:spPr>
            <a:xfrm>
              <a:off x="2402458" y="55096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7EE0CFC-140B-1B43-86DC-EAF80F03EFCB}"/>
              </a:ext>
            </a:extLst>
          </p:cNvPr>
          <p:cNvGrpSpPr/>
          <p:nvPr/>
        </p:nvGrpSpPr>
        <p:grpSpPr>
          <a:xfrm>
            <a:off x="1331842" y="2825801"/>
            <a:ext cx="6311349" cy="3937396"/>
            <a:chOff x="1331842" y="2825801"/>
            <a:chExt cx="6311349" cy="3937396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B2613AC-92A9-7942-A934-ABC79E820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843" y="2825801"/>
              <a:ext cx="6311348" cy="3937396"/>
            </a:xfrm>
            <a:prstGeom prst="rect">
              <a:avLst/>
            </a:prstGeom>
          </p:spPr>
        </p:pic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CDCEF103-4B97-1842-99C2-FDDDE1ABC069}"/>
                </a:ext>
              </a:extLst>
            </p:cNvPr>
            <p:cNvSpPr/>
            <p:nvPr/>
          </p:nvSpPr>
          <p:spPr>
            <a:xfrm>
              <a:off x="2441292" y="2855368"/>
              <a:ext cx="429884" cy="24652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8050C447-966B-2449-8EA6-8EAFDF0B94FA}"/>
                </a:ext>
              </a:extLst>
            </p:cNvPr>
            <p:cNvSpPr/>
            <p:nvPr/>
          </p:nvSpPr>
          <p:spPr>
            <a:xfrm>
              <a:off x="1331842" y="3101892"/>
              <a:ext cx="546653" cy="21423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D0A06C89-C6B3-4F4E-A21A-173ED8F80D16}"/>
                </a:ext>
              </a:extLst>
            </p:cNvPr>
            <p:cNvSpPr/>
            <p:nvPr/>
          </p:nvSpPr>
          <p:spPr>
            <a:xfrm>
              <a:off x="1331842" y="3415273"/>
              <a:ext cx="1013793" cy="1266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45181A3-AE37-224E-88DD-4038A05268C8}"/>
              </a:ext>
            </a:extLst>
          </p:cNvPr>
          <p:cNvGrpSpPr/>
          <p:nvPr/>
        </p:nvGrpSpPr>
        <p:grpSpPr>
          <a:xfrm>
            <a:off x="1498911" y="973092"/>
            <a:ext cx="6340197" cy="1862048"/>
            <a:chOff x="1498911" y="973092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98911" y="973092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」をクリックして「デフォルト」の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トランジションの一覧が表示されます。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16C6B1A-CC61-D541-9E40-9F455DB8F111}"/>
                </a:ext>
              </a:extLst>
            </p:cNvPr>
            <p:cNvSpPr txBox="1"/>
            <p:nvPr/>
          </p:nvSpPr>
          <p:spPr>
            <a:xfrm>
              <a:off x="1788828" y="1647065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0AA8548-0FA4-B146-9ACC-18B8902FBA44}"/>
                </a:ext>
              </a:extLst>
            </p:cNvPr>
            <p:cNvSpPr txBox="1"/>
            <p:nvPr/>
          </p:nvSpPr>
          <p:spPr>
            <a:xfrm>
              <a:off x="3539034" y="229417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3953FBA-3757-D040-A561-4E03910708CE}"/>
                </a:ext>
              </a:extLst>
            </p:cNvPr>
            <p:cNvSpPr txBox="1"/>
            <p:nvPr/>
          </p:nvSpPr>
          <p:spPr>
            <a:xfrm>
              <a:off x="4320195" y="229417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C5BA7C2-52D6-7544-9038-B80C9739CE3C}"/>
              </a:ext>
            </a:extLst>
          </p:cNvPr>
          <p:cNvGrpSpPr/>
          <p:nvPr/>
        </p:nvGrpSpPr>
        <p:grpSpPr>
          <a:xfrm>
            <a:off x="450331" y="3704171"/>
            <a:ext cx="1310901" cy="795213"/>
            <a:chOff x="6270202" y="2729786"/>
            <a:chExt cx="1044998" cy="79521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5D7E5999-A3EB-1E4B-9C82-181C3B6619B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6ADAF560-E02A-8C40-B00B-4D91BFBC822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7ECA7BC6-3A59-034C-AC01-E8D49973CD7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AF57D50-D961-0747-8788-4C0B3D2235E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52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6E5CAEC-B382-954A-A252-2835B7249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69" y="1637038"/>
            <a:ext cx="6850501" cy="4743883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6D905C12-4384-2A44-971D-CBB753F6F611}"/>
              </a:ext>
            </a:extLst>
          </p:cNvPr>
          <p:cNvSpPr/>
          <p:nvPr/>
        </p:nvSpPr>
        <p:spPr>
          <a:xfrm>
            <a:off x="3101008" y="2992561"/>
            <a:ext cx="974035" cy="6451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AC8A1B95-3158-0249-8702-AAFD50BD06FA}"/>
              </a:ext>
            </a:extLst>
          </p:cNvPr>
          <p:cNvSpPr/>
          <p:nvPr/>
        </p:nvSpPr>
        <p:spPr>
          <a:xfrm>
            <a:off x="2534479" y="5874027"/>
            <a:ext cx="566530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16A0E14-9CDE-C445-B801-4B2D9D596C5D}"/>
              </a:ext>
            </a:extLst>
          </p:cNvPr>
          <p:cNvSpPr/>
          <p:nvPr/>
        </p:nvSpPr>
        <p:spPr>
          <a:xfrm>
            <a:off x="3791778" y="5874027"/>
            <a:ext cx="566530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70CC7A9C-605E-6741-AC95-299B92840965}"/>
              </a:ext>
            </a:extLst>
          </p:cNvPr>
          <p:cNvSpPr/>
          <p:nvPr/>
        </p:nvSpPr>
        <p:spPr>
          <a:xfrm>
            <a:off x="4883427" y="5874027"/>
            <a:ext cx="566530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FF96460E-5ADD-0348-8893-3F9C8304752D}"/>
              </a:ext>
            </a:extLst>
          </p:cNvPr>
          <p:cNvSpPr/>
          <p:nvPr/>
        </p:nvSpPr>
        <p:spPr>
          <a:xfrm>
            <a:off x="6015660" y="5874027"/>
            <a:ext cx="566530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7D50EC00-9FA3-A741-AF7C-74C409200869}"/>
              </a:ext>
            </a:extLst>
          </p:cNvPr>
          <p:cNvCxnSpPr>
            <a:cxnSpLocks/>
          </p:cNvCxnSpPr>
          <p:nvPr/>
        </p:nvCxnSpPr>
        <p:spPr>
          <a:xfrm flipH="1">
            <a:off x="2817744" y="3653195"/>
            <a:ext cx="467140" cy="22208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0AE46CB8-956A-4040-AF03-DAF7E2E3DE2C}"/>
              </a:ext>
            </a:extLst>
          </p:cNvPr>
          <p:cNvCxnSpPr>
            <a:cxnSpLocks/>
          </p:cNvCxnSpPr>
          <p:nvPr/>
        </p:nvCxnSpPr>
        <p:spPr>
          <a:xfrm>
            <a:off x="3529219" y="3653195"/>
            <a:ext cx="446434" cy="22208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2774970-31C0-8747-AC8A-4ADF8B21DDFF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3933411" y="3645459"/>
            <a:ext cx="1233281" cy="2228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529128D-159F-7C4B-ACBF-1B9D9F465E91}"/>
              </a:ext>
            </a:extLst>
          </p:cNvPr>
          <p:cNvCxnSpPr>
            <a:cxnSpLocks/>
          </p:cNvCxnSpPr>
          <p:nvPr/>
        </p:nvCxnSpPr>
        <p:spPr>
          <a:xfrm>
            <a:off x="4075043" y="3436736"/>
            <a:ext cx="2297596" cy="24295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91F5268-2D54-4A4E-8A93-E9C37C90C51B}"/>
              </a:ext>
            </a:extLst>
          </p:cNvPr>
          <p:cNvGrpSpPr/>
          <p:nvPr/>
        </p:nvGrpSpPr>
        <p:grpSpPr>
          <a:xfrm>
            <a:off x="882142" y="276768"/>
            <a:ext cx="7366119" cy="1246495"/>
            <a:chOff x="882142" y="276768"/>
            <a:chExt cx="736611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82142" y="276768"/>
              <a:ext cx="736611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フラッシュ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」を動画素材の間全てにドラッグして入れます。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再生すると、一度画面が白くなってから次の映像に続きます。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CF7A482-7B6C-C148-988D-6A0A83EDCE86}"/>
                </a:ext>
              </a:extLst>
            </p:cNvPr>
            <p:cNvSpPr txBox="1"/>
            <p:nvPr/>
          </p:nvSpPr>
          <p:spPr>
            <a:xfrm>
              <a:off x="2959832" y="35116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49D4AB0-2D6F-E84B-9611-402B8EFF2A65}"/>
                </a:ext>
              </a:extLst>
            </p:cNvPr>
            <p:cNvSpPr txBox="1"/>
            <p:nvPr/>
          </p:nvSpPr>
          <p:spPr>
            <a:xfrm>
              <a:off x="4137117" y="351166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あいだすべ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20F8189-BE6B-4E4C-8B14-7886304724D1}"/>
                </a:ext>
              </a:extLst>
            </p:cNvPr>
            <p:cNvSpPr txBox="1"/>
            <p:nvPr/>
          </p:nvSpPr>
          <p:spPr>
            <a:xfrm>
              <a:off x="6773628" y="3511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8D72027-4613-C640-8A84-ED19785B0028}"/>
                </a:ext>
              </a:extLst>
            </p:cNvPr>
            <p:cNvSpPr txBox="1"/>
            <p:nvPr/>
          </p:nvSpPr>
          <p:spPr>
            <a:xfrm>
              <a:off x="895739" y="97473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5287866-F970-494B-94FE-014CAD4EF87D}"/>
                </a:ext>
              </a:extLst>
            </p:cNvPr>
            <p:cNvSpPr txBox="1"/>
            <p:nvPr/>
          </p:nvSpPr>
          <p:spPr>
            <a:xfrm>
              <a:off x="2482778" y="97473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いちどがめん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0D3D3BC-7DB4-5B4E-94CB-BE4C9C9B49B6}"/>
                </a:ext>
              </a:extLst>
            </p:cNvPr>
            <p:cNvSpPr txBox="1"/>
            <p:nvPr/>
          </p:nvSpPr>
          <p:spPr>
            <a:xfrm>
              <a:off x="3686148" y="97473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9F84696-B0F9-A14D-8DEE-3BE428C41FC7}"/>
                </a:ext>
              </a:extLst>
            </p:cNvPr>
            <p:cNvSpPr txBox="1"/>
            <p:nvPr/>
          </p:nvSpPr>
          <p:spPr>
            <a:xfrm>
              <a:off x="5449957" y="97473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835BBE5-4A80-4F41-B425-018732177551}"/>
                </a:ext>
              </a:extLst>
            </p:cNvPr>
            <p:cNvSpPr txBox="1"/>
            <p:nvPr/>
          </p:nvSpPr>
          <p:spPr>
            <a:xfrm>
              <a:off x="5950111" y="97473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C43C44D-3C00-9347-8ED1-2E7B2448F4CE}"/>
                </a:ext>
              </a:extLst>
            </p:cNvPr>
            <p:cNvSpPr txBox="1"/>
            <p:nvPr/>
          </p:nvSpPr>
          <p:spPr>
            <a:xfrm>
              <a:off x="6719486" y="97473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143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03947" y="1692815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タイトルのテンプレート一覧が表示されます。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A3DD994-A388-8445-B088-890A9FDB3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08" y="70615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0647C9A-1F08-FC45-9D85-0A18B427133C}"/>
              </a:ext>
            </a:extLst>
          </p:cNvPr>
          <p:cNvGrpSpPr/>
          <p:nvPr/>
        </p:nvGrpSpPr>
        <p:grpSpPr>
          <a:xfrm>
            <a:off x="583587" y="19935"/>
            <a:ext cx="5819549" cy="1685077"/>
            <a:chOff x="2473693" y="919958"/>
            <a:chExt cx="3104850" cy="268103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64B1F049-C106-1743-9767-60AE3E9E6C3A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2526839"/>
              <a:chOff x="3108993" y="705694"/>
              <a:chExt cx="3708925" cy="2526839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CF5BAC24-842D-6B4B-8426-E9112446FE3D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250462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30342B4-E014-5543-8138-AA09EFAAEFA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3395E9F-3A69-9843-AC6A-0BA7F4D48723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26810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次は動画の中にテキストを入れていくよ。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>
                  <a:latin typeface="Meiryo" panose="020B0604030504040204" pitchFamily="34" charset="-128"/>
                </a:rPr>
                <a:t>」の「デフォルト」から「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0A4459-C30F-404C-B24C-D02E995B7004}"/>
              </a:ext>
            </a:extLst>
          </p:cNvPr>
          <p:cNvSpPr txBox="1"/>
          <p:nvPr/>
        </p:nvSpPr>
        <p:spPr>
          <a:xfrm>
            <a:off x="3336908" y="900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61AE2B1-AD5C-BF43-92FE-6D781E26F504}"/>
              </a:ext>
            </a:extLst>
          </p:cNvPr>
          <p:cNvSpPr txBox="1"/>
          <p:nvPr/>
        </p:nvSpPr>
        <p:spPr>
          <a:xfrm>
            <a:off x="4452889" y="614956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3DBB19C-D110-9A48-BBEE-C1D1DD006119}"/>
              </a:ext>
            </a:extLst>
          </p:cNvPr>
          <p:cNvSpPr txBox="1"/>
          <p:nvPr/>
        </p:nvSpPr>
        <p:spPr>
          <a:xfrm>
            <a:off x="592876" y="9002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581C7BA-EAE4-A44C-BD6A-4F841F5C45A4}"/>
              </a:ext>
            </a:extLst>
          </p:cNvPr>
          <p:cNvSpPr txBox="1"/>
          <p:nvPr/>
        </p:nvSpPr>
        <p:spPr>
          <a:xfrm>
            <a:off x="1735827" y="9002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D4569A7-0C1F-5346-A199-3A0BF2106310}"/>
              </a:ext>
            </a:extLst>
          </p:cNvPr>
          <p:cNvSpPr txBox="1"/>
          <p:nvPr/>
        </p:nvSpPr>
        <p:spPr>
          <a:xfrm>
            <a:off x="1102149" y="900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A0763EB-C116-864C-AE85-D55602B2F688}"/>
              </a:ext>
            </a:extLst>
          </p:cNvPr>
          <p:cNvSpPr txBox="1"/>
          <p:nvPr/>
        </p:nvSpPr>
        <p:spPr>
          <a:xfrm>
            <a:off x="4248294" y="17270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いちらん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518292C-F0E7-C743-B914-42C7A26288D7}"/>
              </a:ext>
            </a:extLst>
          </p:cNvPr>
          <p:cNvSpPr txBox="1"/>
          <p:nvPr/>
        </p:nvSpPr>
        <p:spPr>
          <a:xfrm>
            <a:off x="4949716" y="17270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3075CCF-6348-4548-9D94-EF16A1584CF9}"/>
              </a:ext>
            </a:extLst>
          </p:cNvPr>
          <p:cNvGrpSpPr/>
          <p:nvPr/>
        </p:nvGrpSpPr>
        <p:grpSpPr>
          <a:xfrm>
            <a:off x="858483" y="2382662"/>
            <a:ext cx="7188813" cy="4170609"/>
            <a:chOff x="583587" y="2113599"/>
            <a:chExt cx="7872550" cy="456728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AC4BC56-F12A-BA44-9638-247C50847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587" y="2113599"/>
              <a:ext cx="7872550" cy="4567281"/>
            </a:xfrm>
            <a:prstGeom prst="rect">
              <a:avLst/>
            </a:prstGeom>
          </p:spPr>
        </p:pic>
        <p:sp>
          <p:nvSpPr>
            <p:cNvPr id="32" name="四角形: 角を丸くする 71">
              <a:extLst>
                <a:ext uri="{FF2B5EF4-FFF2-40B4-BE49-F238E27FC236}">
                  <a16:creationId xmlns:a16="http://schemas.microsoft.com/office/drawing/2014/main" id="{F9F8A23F-6E80-3D4D-A629-34E229A884C9}"/>
                </a:ext>
              </a:extLst>
            </p:cNvPr>
            <p:cNvSpPr/>
            <p:nvPr/>
          </p:nvSpPr>
          <p:spPr>
            <a:xfrm>
              <a:off x="2533603" y="2185578"/>
              <a:ext cx="567406" cy="54329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四角形: 角を丸くする 71">
              <a:extLst>
                <a:ext uri="{FF2B5EF4-FFF2-40B4-BE49-F238E27FC236}">
                  <a16:creationId xmlns:a16="http://schemas.microsoft.com/office/drawing/2014/main" id="{D77E75C4-8DDC-744F-B07A-62AE0749AAAC}"/>
                </a:ext>
              </a:extLst>
            </p:cNvPr>
            <p:cNvSpPr/>
            <p:nvPr/>
          </p:nvSpPr>
          <p:spPr>
            <a:xfrm>
              <a:off x="619936" y="3444304"/>
              <a:ext cx="2331986" cy="28287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四角形: 角を丸くする 71">
              <a:extLst>
                <a:ext uri="{FF2B5EF4-FFF2-40B4-BE49-F238E27FC236}">
                  <a16:creationId xmlns:a16="http://schemas.microsoft.com/office/drawing/2014/main" id="{C18FD69D-A37E-A649-96D6-69CF14C31734}"/>
                </a:ext>
              </a:extLst>
            </p:cNvPr>
            <p:cNvSpPr/>
            <p:nvPr/>
          </p:nvSpPr>
          <p:spPr>
            <a:xfrm>
              <a:off x="1013032" y="2861879"/>
              <a:ext cx="645899" cy="1881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160612DF-D641-3C4E-A55B-1C751FB788AC}"/>
              </a:ext>
            </a:extLst>
          </p:cNvPr>
          <p:cNvGrpSpPr/>
          <p:nvPr/>
        </p:nvGrpSpPr>
        <p:grpSpPr>
          <a:xfrm>
            <a:off x="234630" y="4011864"/>
            <a:ext cx="1310901" cy="795213"/>
            <a:chOff x="6270202" y="2729786"/>
            <a:chExt cx="1044998" cy="79521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A90E9475-B355-9348-962F-30D1B7D606A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1" name="吹き出し: 角を丸めた四角形 19">
                <a:extLst>
                  <a:ext uri="{FF2B5EF4-FFF2-40B4-BE49-F238E27FC236}">
                    <a16:creationId xmlns:a16="http://schemas.microsoft.com/office/drawing/2014/main" id="{B597A337-D039-BB43-9E15-F6E6D02D05B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95E774A-AA69-324F-BF69-DB11B215FD8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2CC9C06-E50A-2A49-8237-B6DFCB8A410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6726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CD1B43-4B9B-0041-B487-2FF0F2A52BF9}"/>
              </a:ext>
            </a:extLst>
          </p:cNvPr>
          <p:cNvSpPr txBox="1"/>
          <p:nvPr/>
        </p:nvSpPr>
        <p:spPr>
          <a:xfrm>
            <a:off x="2286000" y="281177"/>
            <a:ext cx="45720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タイトル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23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動画素材の上にのせます。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C422E16-779A-504D-BE25-7D13074CBACE}"/>
              </a:ext>
            </a:extLst>
          </p:cNvPr>
          <p:cNvGrpSpPr/>
          <p:nvPr/>
        </p:nvGrpSpPr>
        <p:grpSpPr>
          <a:xfrm>
            <a:off x="1270999" y="1804145"/>
            <a:ext cx="6382131" cy="4111674"/>
            <a:chOff x="492476" y="2670028"/>
            <a:chExt cx="4609403" cy="411167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F2485DD-7AF5-8749-89DF-4B4DE0B03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476" y="2670028"/>
              <a:ext cx="4609403" cy="4111674"/>
            </a:xfrm>
            <a:prstGeom prst="rect">
              <a:avLst/>
            </a:prstGeom>
          </p:spPr>
        </p:pic>
        <p:sp>
          <p:nvSpPr>
            <p:cNvPr id="6" name="四角形: 角を丸くする 71">
              <a:extLst>
                <a:ext uri="{FF2B5EF4-FFF2-40B4-BE49-F238E27FC236}">
                  <a16:creationId xmlns:a16="http://schemas.microsoft.com/office/drawing/2014/main" id="{89533676-4D6C-EA47-A9ED-7EE8D9C87C93}"/>
                </a:ext>
              </a:extLst>
            </p:cNvPr>
            <p:cNvSpPr/>
            <p:nvPr/>
          </p:nvSpPr>
          <p:spPr>
            <a:xfrm>
              <a:off x="3425215" y="4402200"/>
              <a:ext cx="870519" cy="49779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52B3ED89-3A1E-694C-9AE6-51EAE2DA7C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8009" y="4899992"/>
              <a:ext cx="1501489" cy="98397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85A0286-FFAA-684D-8EED-3A50B306138B}"/>
              </a:ext>
            </a:extLst>
          </p:cNvPr>
          <p:cNvGrpSpPr/>
          <p:nvPr/>
        </p:nvGrpSpPr>
        <p:grpSpPr>
          <a:xfrm>
            <a:off x="6087027" y="4244480"/>
            <a:ext cx="2883104" cy="2019593"/>
            <a:chOff x="1577632" y="4600511"/>
            <a:chExt cx="10170684" cy="4570426"/>
          </a:xfrm>
        </p:grpSpPr>
        <p:sp>
          <p:nvSpPr>
            <p:cNvPr id="15" name="吹き出し: 角を丸めた四角形 60">
              <a:extLst>
                <a:ext uri="{FF2B5EF4-FFF2-40B4-BE49-F238E27FC236}">
                  <a16:creationId xmlns:a16="http://schemas.microsoft.com/office/drawing/2014/main" id="{543265C5-2EDB-814C-BB4F-D40681E306AA}"/>
                </a:ext>
              </a:extLst>
            </p:cNvPr>
            <p:cNvSpPr/>
            <p:nvPr/>
          </p:nvSpPr>
          <p:spPr>
            <a:xfrm>
              <a:off x="1577632" y="4643613"/>
              <a:ext cx="10170680" cy="4527324"/>
            </a:xfrm>
            <a:prstGeom prst="wedgeRoundRectCallout">
              <a:avLst>
                <a:gd name="adj1" fmla="val -57538"/>
                <a:gd name="adj2" fmla="val -1314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1867E4A-D411-1D44-A6FB-DBEE13613AEB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見つからなければ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検索バーに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latin typeface="Meiryo" panose="020B0604030504040204" pitchFamily="34" charset="-128"/>
                </a:rPr>
                <a:t>タイトル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23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」と入力して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7C9ACF0-F612-D24D-B23F-6A8009F67D5C}"/>
              </a:ext>
            </a:extLst>
          </p:cNvPr>
          <p:cNvGrpSpPr/>
          <p:nvPr/>
        </p:nvGrpSpPr>
        <p:grpSpPr>
          <a:xfrm>
            <a:off x="4680082" y="4281971"/>
            <a:ext cx="3927155" cy="1431827"/>
            <a:chOff x="4828756" y="4225464"/>
            <a:chExt cx="3927155" cy="1431827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53C87D3-E83A-8C44-A88E-F85364BC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8756" y="4638573"/>
              <a:ext cx="1342120" cy="1018718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E34D14E-A84F-E44B-9FC4-8AA9FEC47171}"/>
                </a:ext>
              </a:extLst>
            </p:cNvPr>
            <p:cNvSpPr txBox="1"/>
            <p:nvPr/>
          </p:nvSpPr>
          <p:spPr>
            <a:xfrm>
              <a:off x="6265438" y="422546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D67A353-FFB7-4741-9BFE-FF693658EA2C}"/>
                </a:ext>
              </a:extLst>
            </p:cNvPr>
            <p:cNvSpPr txBox="1"/>
            <p:nvPr/>
          </p:nvSpPr>
          <p:spPr>
            <a:xfrm>
              <a:off x="6254506" y="472068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けんさく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3CC255A-FB26-0240-91B1-42F81B73832A}"/>
                </a:ext>
              </a:extLst>
            </p:cNvPr>
            <p:cNvSpPr txBox="1"/>
            <p:nvPr/>
          </p:nvSpPr>
          <p:spPr>
            <a:xfrm>
              <a:off x="7801804" y="520729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にゅうりょく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FE0ABFE-F366-9544-8F2B-1EC08F3500DC}"/>
              </a:ext>
            </a:extLst>
          </p:cNvPr>
          <p:cNvSpPr txBox="1"/>
          <p:nvPr/>
        </p:nvSpPr>
        <p:spPr>
          <a:xfrm>
            <a:off x="2286000" y="9853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1940F08-12AD-8F48-A1FE-E14323339553}"/>
              </a:ext>
            </a:extLst>
          </p:cNvPr>
          <p:cNvSpPr txBox="1"/>
          <p:nvPr/>
        </p:nvSpPr>
        <p:spPr>
          <a:xfrm>
            <a:off x="3543357" y="98531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</p:spTree>
    <p:extLst>
      <p:ext uri="{BB962C8B-B14F-4D97-AF65-F5344CB8AC3E}">
        <p14:creationId xmlns:p14="http://schemas.microsoft.com/office/powerpoint/2010/main" val="2048372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62150" y="79513"/>
            <a:ext cx="659667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タイムラインに載せたタイトルをダブルクリックすると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テキスト</a:t>
            </a:r>
            <a:r>
              <a:rPr kumimoji="1" lang="ja-JP" altLang="en-US" sz="2000">
                <a:latin typeface="Meiryo" panose="020B0604030504040204" pitchFamily="34" charset="-128"/>
              </a:rPr>
              <a:t>」が選択されていることを確認します。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E3D9DE-F00E-E448-A04B-BEA41303C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532" y="2095454"/>
            <a:ext cx="7136296" cy="398778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F27E76-2FF0-E041-86B9-C968E6F49348}"/>
              </a:ext>
            </a:extLst>
          </p:cNvPr>
          <p:cNvSpPr txBox="1"/>
          <p:nvPr/>
        </p:nvSpPr>
        <p:spPr>
          <a:xfrm>
            <a:off x="3793053" y="7575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67612D-F110-3842-ACD7-4D3A2583435E}"/>
              </a:ext>
            </a:extLst>
          </p:cNvPr>
          <p:cNvSpPr txBox="1"/>
          <p:nvPr/>
        </p:nvSpPr>
        <p:spPr>
          <a:xfrm>
            <a:off x="3271191" y="1709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70CE20-48BD-914F-B477-18EE1737E1F1}"/>
              </a:ext>
            </a:extLst>
          </p:cNvPr>
          <p:cNvSpPr txBox="1"/>
          <p:nvPr/>
        </p:nvSpPr>
        <p:spPr>
          <a:xfrm>
            <a:off x="1545095" y="7575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C904E7-B0A3-444F-921B-64DF0822B85F}"/>
              </a:ext>
            </a:extLst>
          </p:cNvPr>
          <p:cNvSpPr txBox="1"/>
          <p:nvPr/>
        </p:nvSpPr>
        <p:spPr>
          <a:xfrm>
            <a:off x="3035965" y="7575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83B3324-E1A8-FD4D-A9F6-F85F85DEAE78}"/>
              </a:ext>
            </a:extLst>
          </p:cNvPr>
          <p:cNvSpPr txBox="1"/>
          <p:nvPr/>
        </p:nvSpPr>
        <p:spPr>
          <a:xfrm>
            <a:off x="3292446" y="135354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5367E18-6183-5043-8514-F3856F1E9E19}"/>
              </a:ext>
            </a:extLst>
          </p:cNvPr>
          <p:cNvSpPr txBox="1"/>
          <p:nvPr/>
        </p:nvSpPr>
        <p:spPr>
          <a:xfrm>
            <a:off x="5820369" y="135354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71080F94-149A-824D-905E-737ACD3DE94F}"/>
              </a:ext>
            </a:extLst>
          </p:cNvPr>
          <p:cNvSpPr/>
          <p:nvPr/>
        </p:nvSpPr>
        <p:spPr>
          <a:xfrm>
            <a:off x="922532" y="2121813"/>
            <a:ext cx="459007" cy="293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681D9636-6328-5547-8634-8E9576004600}"/>
              </a:ext>
            </a:extLst>
          </p:cNvPr>
          <p:cNvSpPr/>
          <p:nvPr/>
        </p:nvSpPr>
        <p:spPr>
          <a:xfrm>
            <a:off x="1462151" y="5001095"/>
            <a:ext cx="940022" cy="4977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B949E1C-4329-9B48-A250-EB624B446765}"/>
              </a:ext>
            </a:extLst>
          </p:cNvPr>
          <p:cNvGrpSpPr/>
          <p:nvPr/>
        </p:nvGrpSpPr>
        <p:grpSpPr>
          <a:xfrm>
            <a:off x="2180993" y="4572878"/>
            <a:ext cx="1960873" cy="545432"/>
            <a:chOff x="6270202" y="2729786"/>
            <a:chExt cx="2116438" cy="54543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C6D2F1E3-BC57-5043-B409-B8E2EE48C912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64181573-6AF2-4846-B474-A0FD8B0F1C2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9F69D03-F5E1-E643-BC61-22DFAA6BE8D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BFE61AA-F6C9-A048-AC74-FF5F2E4ED73C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18869" y="211926"/>
            <a:ext cx="710963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画面の中のテキストをダブルクリックするか、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左側にある赤枠で囲われた部分からテキストを変更します。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テキストを「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Flower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3438279-CBA9-5C45-BFB7-C07E6F969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04" y="2461582"/>
            <a:ext cx="8587409" cy="283414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5F798A-6B2D-294A-95E2-B66CB2F068AC}"/>
              </a:ext>
            </a:extLst>
          </p:cNvPr>
          <p:cNvSpPr txBox="1"/>
          <p:nvPr/>
        </p:nvSpPr>
        <p:spPr>
          <a:xfrm>
            <a:off x="1117713" y="3003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0A89FEB-F97A-1548-A16E-C348D5274C7C}"/>
              </a:ext>
            </a:extLst>
          </p:cNvPr>
          <p:cNvSpPr txBox="1"/>
          <p:nvPr/>
        </p:nvSpPr>
        <p:spPr>
          <a:xfrm>
            <a:off x="1785944" y="30035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B703C0-98FA-9640-8B4A-6DB0645F2F06}"/>
              </a:ext>
            </a:extLst>
          </p:cNvPr>
          <p:cNvSpPr txBox="1"/>
          <p:nvPr/>
        </p:nvSpPr>
        <p:spPr>
          <a:xfrm>
            <a:off x="1046034" y="89285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7805EA-6801-134E-9649-B6C053C1DF2E}"/>
              </a:ext>
            </a:extLst>
          </p:cNvPr>
          <p:cNvSpPr txBox="1"/>
          <p:nvPr/>
        </p:nvSpPr>
        <p:spPr>
          <a:xfrm>
            <a:off x="2342117" y="8928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62D353-1691-DA48-A43B-2ED78D2B9072}"/>
              </a:ext>
            </a:extLst>
          </p:cNvPr>
          <p:cNvSpPr txBox="1"/>
          <p:nvPr/>
        </p:nvSpPr>
        <p:spPr>
          <a:xfrm>
            <a:off x="3039744" y="89285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719033-FFE4-C041-8A00-FE1720D70381}"/>
              </a:ext>
            </a:extLst>
          </p:cNvPr>
          <p:cNvSpPr txBox="1"/>
          <p:nvPr/>
        </p:nvSpPr>
        <p:spPr>
          <a:xfrm>
            <a:off x="4130854" y="89285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4145656-438C-3A4C-95BB-0C34D6F7D238}"/>
              </a:ext>
            </a:extLst>
          </p:cNvPr>
          <p:cNvSpPr txBox="1"/>
          <p:nvPr/>
        </p:nvSpPr>
        <p:spPr>
          <a:xfrm>
            <a:off x="6347586" y="8928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13A5F8-5E97-A149-86F3-BF20B6B99DC3}"/>
              </a:ext>
            </a:extLst>
          </p:cNvPr>
          <p:cNvSpPr txBox="1"/>
          <p:nvPr/>
        </p:nvSpPr>
        <p:spPr>
          <a:xfrm>
            <a:off x="3974401" y="148977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91C2436F-1278-4F40-910C-D2F9147A2553}"/>
              </a:ext>
            </a:extLst>
          </p:cNvPr>
          <p:cNvSpPr/>
          <p:nvPr/>
        </p:nvSpPr>
        <p:spPr>
          <a:xfrm>
            <a:off x="2342117" y="3428999"/>
            <a:ext cx="1632284" cy="6758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5594C08C-0364-624F-9E59-8A8BBFC0616C}"/>
              </a:ext>
            </a:extLst>
          </p:cNvPr>
          <p:cNvSpPr/>
          <p:nvPr/>
        </p:nvSpPr>
        <p:spPr>
          <a:xfrm>
            <a:off x="6347586" y="3405816"/>
            <a:ext cx="1245910" cy="6758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E5108C3-FC85-AB47-908A-7ED542CC485F}"/>
              </a:ext>
            </a:extLst>
          </p:cNvPr>
          <p:cNvGrpSpPr/>
          <p:nvPr/>
        </p:nvGrpSpPr>
        <p:grpSpPr>
          <a:xfrm>
            <a:off x="6852384" y="2575113"/>
            <a:ext cx="1960873" cy="545432"/>
            <a:chOff x="6270202" y="2729786"/>
            <a:chExt cx="2116438" cy="545432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39A9D52-9D94-274A-9A8D-3A690F724E66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0" name="吹き出し: 角を丸めた四角形 19">
                <a:extLst>
                  <a:ext uri="{FF2B5EF4-FFF2-40B4-BE49-F238E27FC236}">
                    <a16:creationId xmlns:a16="http://schemas.microsoft.com/office/drawing/2014/main" id="{D38EDBC9-D056-B948-8D23-99D08553025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A294D045-10D6-D54B-9E0E-B92D3FAE82F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5BCC53E-C344-0D46-A340-725C61932E4E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4358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1C40A671-F259-BC42-B3D8-0DF3EA645B06}"/>
              </a:ext>
            </a:extLst>
          </p:cNvPr>
          <p:cNvGrpSpPr/>
          <p:nvPr/>
        </p:nvGrpSpPr>
        <p:grpSpPr>
          <a:xfrm>
            <a:off x="2167341" y="559997"/>
            <a:ext cx="4440126" cy="1246495"/>
            <a:chOff x="1247467" y="256890"/>
            <a:chExt cx="444012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47467" y="256890"/>
              <a:ext cx="444012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画面上の文字をダブルクリックして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フォントを「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Caveat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」に変えます。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7C84472-95EB-6547-B230-65818B2A30B4}"/>
                </a:ext>
              </a:extLst>
            </p:cNvPr>
            <p:cNvSpPr txBox="1"/>
            <p:nvPr/>
          </p:nvSpPr>
          <p:spPr>
            <a:xfrm>
              <a:off x="1247467" y="340113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がめんじょう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CCD39B4-BF80-FA42-88BA-9299A40D6796}"/>
                </a:ext>
              </a:extLst>
            </p:cNvPr>
            <p:cNvSpPr txBox="1"/>
            <p:nvPr/>
          </p:nvSpPr>
          <p:spPr>
            <a:xfrm>
              <a:off x="2349953" y="34011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DF26CD7-2717-B148-8EE8-67FF037F42AC}"/>
                </a:ext>
              </a:extLst>
            </p:cNvPr>
            <p:cNvSpPr txBox="1"/>
            <p:nvPr/>
          </p:nvSpPr>
          <p:spPr>
            <a:xfrm>
              <a:off x="4259094" y="96825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0273B40-FEAF-904B-AFAE-655E9234184F}"/>
              </a:ext>
            </a:extLst>
          </p:cNvPr>
          <p:cNvSpPr txBox="1"/>
          <p:nvPr/>
        </p:nvSpPr>
        <p:spPr>
          <a:xfrm>
            <a:off x="7447132" y="1806492"/>
            <a:ext cx="886514" cy="259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9FE80D4-229E-6E4B-94A5-8D721E78BD61}"/>
              </a:ext>
            </a:extLst>
          </p:cNvPr>
          <p:cNvSpPr txBox="1"/>
          <p:nvPr/>
        </p:nvSpPr>
        <p:spPr>
          <a:xfrm>
            <a:off x="6203198" y="2254905"/>
            <a:ext cx="886514" cy="259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5B1BB9E4-355E-1348-B91B-29F3A4379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11" y="2385999"/>
            <a:ext cx="3968737" cy="2860732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A316861F-F375-3F47-A7D8-D1BBF7B19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728" y="2385998"/>
            <a:ext cx="4639454" cy="286073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DC45B6F-C3AA-EE43-99C8-69D1B6B13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208" y="4961098"/>
            <a:ext cx="1365532" cy="1168246"/>
          </a:xfrm>
          <a:prstGeom prst="rect">
            <a:avLst/>
          </a:prstGeom>
        </p:spPr>
      </p:pic>
      <p:sp>
        <p:nvSpPr>
          <p:cNvPr id="41" name="右矢印 40">
            <a:extLst>
              <a:ext uri="{FF2B5EF4-FFF2-40B4-BE49-F238E27FC236}">
                <a16:creationId xmlns:a16="http://schemas.microsoft.com/office/drawing/2014/main" id="{B5D4639D-B3E9-CA4A-B8A9-5821B8C7BA84}"/>
              </a:ext>
            </a:extLst>
          </p:cNvPr>
          <p:cNvSpPr/>
          <p:nvPr/>
        </p:nvSpPr>
        <p:spPr>
          <a:xfrm>
            <a:off x="3738508" y="3464769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0FA8EDC3-A2C7-654C-8849-E82E7BC501C3}"/>
              </a:ext>
            </a:extLst>
          </p:cNvPr>
          <p:cNvGrpSpPr/>
          <p:nvPr/>
        </p:nvGrpSpPr>
        <p:grpSpPr>
          <a:xfrm>
            <a:off x="3738508" y="5103566"/>
            <a:ext cx="2932510" cy="1025778"/>
            <a:chOff x="3270688" y="5103566"/>
            <a:chExt cx="2932510" cy="1025778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AA2EE62B-AEE8-9945-ADBE-C6447E0FE8FF}"/>
                </a:ext>
              </a:extLst>
            </p:cNvPr>
            <p:cNvGrpSpPr/>
            <p:nvPr/>
          </p:nvGrpSpPr>
          <p:grpSpPr>
            <a:xfrm>
              <a:off x="3489016" y="5103566"/>
              <a:ext cx="2714182" cy="1025778"/>
              <a:chOff x="1577632" y="4600511"/>
              <a:chExt cx="10170684" cy="4371231"/>
            </a:xfrm>
          </p:grpSpPr>
          <p:sp>
            <p:nvSpPr>
              <p:cNvPr id="39" name="吹き出し: 角を丸めた四角形 60">
                <a:extLst>
                  <a:ext uri="{FF2B5EF4-FFF2-40B4-BE49-F238E27FC236}">
                    <a16:creationId xmlns:a16="http://schemas.microsoft.com/office/drawing/2014/main" id="{5DCBEAD2-9D05-9B43-BB07-4334CD49549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0" cy="4328127"/>
              </a:xfrm>
              <a:prstGeom prst="wedgeRoundRectCallout">
                <a:avLst>
                  <a:gd name="adj1" fmla="val -57538"/>
                  <a:gd name="adj2" fmla="val -1314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9FC275B-6C52-634D-82F9-CEC34FBCC7ED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4328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フォントを変更する方法は</a:t>
                </a:r>
                <a:endPara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覚えているかな？</a:t>
                </a:r>
                <a:endPara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056392D-1296-4143-9E6D-805ADBA8CD83}"/>
                </a:ext>
              </a:extLst>
            </p:cNvPr>
            <p:cNvSpPr txBox="1"/>
            <p:nvPr/>
          </p:nvSpPr>
          <p:spPr>
            <a:xfrm>
              <a:off x="4340854" y="5145706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6A3114C-377E-054B-9097-6155CCEBB7D7}"/>
                </a:ext>
              </a:extLst>
            </p:cNvPr>
            <p:cNvSpPr txBox="1"/>
            <p:nvPr/>
          </p:nvSpPr>
          <p:spPr>
            <a:xfrm>
              <a:off x="5200742" y="5145706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ほうほう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89F93C6-611E-0441-A31B-F42DE0867167}"/>
                </a:ext>
              </a:extLst>
            </p:cNvPr>
            <p:cNvSpPr txBox="1"/>
            <p:nvPr/>
          </p:nvSpPr>
          <p:spPr>
            <a:xfrm>
              <a:off x="3270688" y="5626988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289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5E7B90D-2583-9446-A7B2-6EDECFADC158}"/>
              </a:ext>
            </a:extLst>
          </p:cNvPr>
          <p:cNvGrpSpPr/>
          <p:nvPr/>
        </p:nvGrpSpPr>
        <p:grpSpPr>
          <a:xfrm>
            <a:off x="629285" y="2414913"/>
            <a:ext cx="7742583" cy="2683020"/>
            <a:chOff x="487018" y="2340244"/>
            <a:chExt cx="7742583" cy="268302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4438C50-1F19-E34C-A0AB-8747182F8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018" y="2340244"/>
              <a:ext cx="7742583" cy="2683020"/>
            </a:xfrm>
            <a:prstGeom prst="rect">
              <a:avLst/>
            </a:prstGeom>
          </p:spPr>
        </p:pic>
        <p:sp>
          <p:nvSpPr>
            <p:cNvPr id="5" name="四角形: 角を丸くする 71">
              <a:extLst>
                <a:ext uri="{FF2B5EF4-FFF2-40B4-BE49-F238E27FC236}">
                  <a16:creationId xmlns:a16="http://schemas.microsoft.com/office/drawing/2014/main" id="{8FD481FD-6BB4-244E-8C11-9CCCF278FA38}"/>
                </a:ext>
              </a:extLst>
            </p:cNvPr>
            <p:cNvSpPr/>
            <p:nvPr/>
          </p:nvSpPr>
          <p:spPr>
            <a:xfrm>
              <a:off x="2146852" y="2801575"/>
              <a:ext cx="1073426" cy="2398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8EB1309-33D7-6543-97D9-A6EFFF8BB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85" y="5381546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52A3A5-75DD-4D4C-8307-A895EAE15348}"/>
              </a:ext>
            </a:extLst>
          </p:cNvPr>
          <p:cNvGrpSpPr/>
          <p:nvPr/>
        </p:nvGrpSpPr>
        <p:grpSpPr>
          <a:xfrm>
            <a:off x="2161444" y="5393939"/>
            <a:ext cx="4696556" cy="1508105"/>
            <a:chOff x="3702013" y="1602776"/>
            <a:chExt cx="2659030" cy="150810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1C27ACE-7498-8840-935E-998997D1E54C}"/>
                </a:ext>
              </a:extLst>
            </p:cNvPr>
            <p:cNvGrpSpPr/>
            <p:nvPr/>
          </p:nvGrpSpPr>
          <p:grpSpPr>
            <a:xfrm>
              <a:off x="3702013" y="1602776"/>
              <a:ext cx="2659030" cy="1508105"/>
              <a:chOff x="1577632" y="4600511"/>
              <a:chExt cx="10170684" cy="5052444"/>
            </a:xfrm>
          </p:grpSpPr>
          <p:sp>
            <p:nvSpPr>
              <p:cNvPr id="11" name="吹き出し: 角を丸めた四角形 60">
                <a:extLst>
                  <a:ext uri="{FF2B5EF4-FFF2-40B4-BE49-F238E27FC236}">
                    <a16:creationId xmlns:a16="http://schemas.microsoft.com/office/drawing/2014/main" id="{F99B2E12-0269-F74B-BE42-42C308DB7769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3369802"/>
              </a:xfrm>
              <a:prstGeom prst="wedgeRoundRectCallout">
                <a:avLst>
                  <a:gd name="adj1" fmla="val -57538"/>
                  <a:gd name="adj2" fmla="val -1314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211D6E0F-06CF-134D-9C44-DA8D5CDB03CF}"/>
                  </a:ext>
                </a:extLst>
              </p:cNvPr>
              <p:cNvSpPr txBox="1"/>
              <p:nvPr/>
            </p:nvSpPr>
            <p:spPr>
              <a:xfrm>
                <a:off x="1577637" y="4600511"/>
                <a:ext cx="10170679" cy="5052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フォントの横の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　　　をクリックして「</a:t>
                </a:r>
                <a:r>
                  <a:rPr kumimoji="1" lang="en-US" altLang="ja-JP" sz="1600" dirty="0" err="1">
                    <a:latin typeface="Meiryo" panose="020B0604030504040204" pitchFamily="34" charset="-128"/>
                  </a:rPr>
                  <a:t>Canveat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」を選ぼう！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EDC39EB-639A-D149-8D1E-9D547798E695}"/>
                </a:ext>
              </a:extLst>
            </p:cNvPr>
            <p:cNvSpPr txBox="1"/>
            <p:nvPr/>
          </p:nvSpPr>
          <p:spPr>
            <a:xfrm>
              <a:off x="4276761" y="164499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よこ</a:t>
              </a: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5EF57CB-B1CA-0944-AC40-E7E670D2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3115" y="2288037"/>
              <a:ext cx="180998" cy="26670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D3EABB7-BB00-2D4C-869F-C62CDCBDEE8F}"/>
              </a:ext>
            </a:extLst>
          </p:cNvPr>
          <p:cNvGrpSpPr/>
          <p:nvPr/>
        </p:nvGrpSpPr>
        <p:grpSpPr>
          <a:xfrm>
            <a:off x="1919879" y="952777"/>
            <a:ext cx="5161393" cy="515526"/>
            <a:chOff x="1843844" y="1069464"/>
            <a:chExt cx="5161393" cy="515526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618951C-51E1-9A44-9AA8-F7214E8AD2A3}"/>
                </a:ext>
              </a:extLst>
            </p:cNvPr>
            <p:cNvSpPr txBox="1"/>
            <p:nvPr/>
          </p:nvSpPr>
          <p:spPr>
            <a:xfrm>
              <a:off x="1995915" y="1184880"/>
              <a:ext cx="500932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2000">
                  <a:latin typeface="Meiryo" panose="020B0604030504040204" pitchFamily="34" charset="-128"/>
                </a:rPr>
                <a:t>左の赤枠部分からフォントを変更します。</a:t>
              </a:r>
              <a:endParaRPr lang="ja-JP" altLang="en-US" sz="200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599F673-481E-9A45-8683-CEBBA6C1A51B}"/>
                </a:ext>
              </a:extLst>
            </p:cNvPr>
            <p:cNvSpPr txBox="1"/>
            <p:nvPr/>
          </p:nvSpPr>
          <p:spPr>
            <a:xfrm>
              <a:off x="5196300" y="1069464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64193F8-AE0E-2148-BF6F-11B10E530C83}"/>
                </a:ext>
              </a:extLst>
            </p:cNvPr>
            <p:cNvSpPr txBox="1"/>
            <p:nvPr/>
          </p:nvSpPr>
          <p:spPr>
            <a:xfrm>
              <a:off x="1843844" y="1069464"/>
              <a:ext cx="8865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A453940-B0FD-C341-B3B6-311DC83FFA2C}"/>
                </a:ext>
              </a:extLst>
            </p:cNvPr>
            <p:cNvSpPr txBox="1"/>
            <p:nvPr/>
          </p:nvSpPr>
          <p:spPr>
            <a:xfrm>
              <a:off x="2613827" y="1069464"/>
              <a:ext cx="11476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あかわくぶぶん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9AE991A-D47D-A74D-94A3-77CFF4F81F1F}"/>
              </a:ext>
            </a:extLst>
          </p:cNvPr>
          <p:cNvGrpSpPr/>
          <p:nvPr/>
        </p:nvGrpSpPr>
        <p:grpSpPr>
          <a:xfrm>
            <a:off x="3235427" y="2176376"/>
            <a:ext cx="1336573" cy="545432"/>
            <a:chOff x="6270202" y="2729786"/>
            <a:chExt cx="2116438" cy="54543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3F0C8A1-844B-6C4C-B186-79772E5CD277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E240D036-64D2-B841-AEDF-023F61F5318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4EF79BE3-CB95-574A-A09C-5E02B4804E9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4B1C3C3-8EE4-DE48-88B7-F55DB61AAE68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309CB03-ECA4-0C4A-B7F6-7B2E3C275B54}"/>
              </a:ext>
            </a:extLst>
          </p:cNvPr>
          <p:cNvSpPr txBox="1"/>
          <p:nvPr/>
        </p:nvSpPr>
        <p:spPr>
          <a:xfrm>
            <a:off x="5622158" y="592785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えら</a:t>
            </a:r>
          </a:p>
        </p:txBody>
      </p:sp>
    </p:spTree>
    <p:extLst>
      <p:ext uri="{BB962C8B-B14F-4D97-AF65-F5344CB8AC3E}">
        <p14:creationId xmlns:p14="http://schemas.microsoft.com/office/powerpoint/2010/main" val="2255051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70318DC-5DE5-AE42-B8F1-D04AD9E04FC8}"/>
              </a:ext>
            </a:extLst>
          </p:cNvPr>
          <p:cNvGrpSpPr/>
          <p:nvPr/>
        </p:nvGrpSpPr>
        <p:grpSpPr>
          <a:xfrm>
            <a:off x="920399" y="2120221"/>
            <a:ext cx="7563678" cy="3924650"/>
            <a:chOff x="758640" y="1344061"/>
            <a:chExt cx="7563678" cy="392465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B4058DA-0FE0-E849-82A1-4A2E8E83E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8640" y="1344061"/>
              <a:ext cx="7563678" cy="3924650"/>
            </a:xfrm>
            <a:prstGeom prst="rect">
              <a:avLst/>
            </a:prstGeom>
          </p:spPr>
        </p:pic>
        <p:sp>
          <p:nvSpPr>
            <p:cNvPr id="29" name="四角形: 角を丸くする 71">
              <a:extLst>
                <a:ext uri="{FF2B5EF4-FFF2-40B4-BE49-F238E27FC236}">
                  <a16:creationId xmlns:a16="http://schemas.microsoft.com/office/drawing/2014/main" id="{1082864E-F818-9A4B-97AD-C2C1C6BF9936}"/>
                </a:ext>
              </a:extLst>
            </p:cNvPr>
            <p:cNvSpPr/>
            <p:nvPr/>
          </p:nvSpPr>
          <p:spPr>
            <a:xfrm>
              <a:off x="2466578" y="3076673"/>
              <a:ext cx="525453" cy="2398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FF19EBCF-7E25-D64D-BD5A-4E84CDC09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82" y="4818246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72A444F-74FB-414A-B8ED-D123AB273D4C}"/>
              </a:ext>
            </a:extLst>
          </p:cNvPr>
          <p:cNvGrpSpPr/>
          <p:nvPr/>
        </p:nvGrpSpPr>
        <p:grpSpPr>
          <a:xfrm>
            <a:off x="2402459" y="5471838"/>
            <a:ext cx="4599559" cy="1123256"/>
            <a:chOff x="2402459" y="5471838"/>
            <a:chExt cx="4599559" cy="1123256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B54B672-D9EE-074F-A032-2D528A16C9FA}"/>
                </a:ext>
              </a:extLst>
            </p:cNvPr>
            <p:cNvGrpSpPr/>
            <p:nvPr/>
          </p:nvGrpSpPr>
          <p:grpSpPr>
            <a:xfrm>
              <a:off x="2402459" y="5471838"/>
              <a:ext cx="4599559" cy="1123256"/>
              <a:chOff x="1577632" y="4600511"/>
              <a:chExt cx="10170684" cy="2122526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8100C0D7-1035-F84D-819A-90DDDC48337A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20794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41A2B0D-AC0A-6949-9083-020F612BF6FA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919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画像では、黄色を選んでいるよ。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自分の好きな色に変えてみよう！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4637F10-0506-804E-9ACE-171ACF213196}"/>
                </a:ext>
              </a:extLst>
            </p:cNvPr>
            <p:cNvSpPr txBox="1"/>
            <p:nvPr/>
          </p:nvSpPr>
          <p:spPr>
            <a:xfrm>
              <a:off x="2422644" y="551393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9756A68-52C0-BD44-B936-7F0B230CDA18}"/>
              </a:ext>
            </a:extLst>
          </p:cNvPr>
          <p:cNvSpPr txBox="1"/>
          <p:nvPr/>
        </p:nvSpPr>
        <p:spPr>
          <a:xfrm>
            <a:off x="3412506" y="551393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きいろ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D9A52F-0032-3B4E-8371-7B68A9277B16}"/>
              </a:ext>
            </a:extLst>
          </p:cNvPr>
          <p:cNvSpPr txBox="1"/>
          <p:nvPr/>
        </p:nvSpPr>
        <p:spPr>
          <a:xfrm>
            <a:off x="4040761" y="55139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3694139-C257-2540-8E5F-BE7765582FAB}"/>
              </a:ext>
            </a:extLst>
          </p:cNvPr>
          <p:cNvSpPr txBox="1"/>
          <p:nvPr/>
        </p:nvSpPr>
        <p:spPr>
          <a:xfrm>
            <a:off x="2402458" y="600687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5A7AE0A-9BC6-AD45-AC5B-431DAF33BBAC}"/>
              </a:ext>
            </a:extLst>
          </p:cNvPr>
          <p:cNvSpPr txBox="1"/>
          <p:nvPr/>
        </p:nvSpPr>
        <p:spPr>
          <a:xfrm>
            <a:off x="2971845" y="600687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8177AE4-827C-CB46-92E4-43E224389067}"/>
              </a:ext>
            </a:extLst>
          </p:cNvPr>
          <p:cNvSpPr txBox="1"/>
          <p:nvPr/>
        </p:nvSpPr>
        <p:spPr>
          <a:xfrm>
            <a:off x="3627650" y="60068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4049301-F590-8C49-B46D-85AED074678F}"/>
              </a:ext>
            </a:extLst>
          </p:cNvPr>
          <p:cNvSpPr txBox="1"/>
          <p:nvPr/>
        </p:nvSpPr>
        <p:spPr>
          <a:xfrm>
            <a:off x="4040761" y="600687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950B01-9649-EE40-855A-6CAC5B6DE13D}"/>
              </a:ext>
            </a:extLst>
          </p:cNvPr>
          <p:cNvGrpSpPr/>
          <p:nvPr/>
        </p:nvGrpSpPr>
        <p:grpSpPr>
          <a:xfrm>
            <a:off x="1660379" y="531724"/>
            <a:ext cx="6083717" cy="1246495"/>
            <a:chOff x="956788" y="117741"/>
            <a:chExt cx="60837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56788" y="117741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次にテキストを選択した状態で下にある「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色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」から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テキストの色を変更します。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B1C3908-3A81-D04B-BB99-1EE9EB28BA52}"/>
                </a:ext>
              </a:extLst>
            </p:cNvPr>
            <p:cNvSpPr txBox="1"/>
            <p:nvPr/>
          </p:nvSpPr>
          <p:spPr>
            <a:xfrm>
              <a:off x="5769515" y="16987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15E54D7-C1B3-0242-BC1E-FA5FC642A789}"/>
                </a:ext>
              </a:extLst>
            </p:cNvPr>
            <p:cNvSpPr txBox="1"/>
            <p:nvPr/>
          </p:nvSpPr>
          <p:spPr>
            <a:xfrm>
              <a:off x="956788" y="16987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50BE33D-9629-B743-BC83-6D4878B4AD28}"/>
                </a:ext>
              </a:extLst>
            </p:cNvPr>
            <p:cNvSpPr txBox="1"/>
            <p:nvPr/>
          </p:nvSpPr>
          <p:spPr>
            <a:xfrm>
              <a:off x="2771458" y="16987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9106B9C-19FB-AE40-9E0F-93144D7B2042}"/>
                </a:ext>
              </a:extLst>
            </p:cNvPr>
            <p:cNvSpPr txBox="1"/>
            <p:nvPr/>
          </p:nvSpPr>
          <p:spPr>
            <a:xfrm>
              <a:off x="3714612" y="16987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じょうたい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B0CBBBB-3B98-D74B-8978-CEB24F7C95F4}"/>
                </a:ext>
              </a:extLst>
            </p:cNvPr>
            <p:cNvSpPr txBox="1"/>
            <p:nvPr/>
          </p:nvSpPr>
          <p:spPr>
            <a:xfrm>
              <a:off x="4498525" y="16987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1DE5F7E-665C-C347-A42A-4F2D1406ED80}"/>
                </a:ext>
              </a:extLst>
            </p:cNvPr>
            <p:cNvSpPr txBox="1"/>
            <p:nvPr/>
          </p:nvSpPr>
          <p:spPr>
            <a:xfrm>
              <a:off x="2246005" y="76304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633B89A-9E08-4842-B479-28E9D6287D24}"/>
                </a:ext>
              </a:extLst>
            </p:cNvPr>
            <p:cNvSpPr txBox="1"/>
            <p:nvPr/>
          </p:nvSpPr>
          <p:spPr>
            <a:xfrm>
              <a:off x="2779838" y="7630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へんこう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EBC737D-0C2B-4B4B-BD33-6B0871429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292" y="107802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8A7DE81-600B-F540-BBE4-C239F3D358BE}"/>
              </a:ext>
            </a:extLst>
          </p:cNvPr>
          <p:cNvGrpSpPr/>
          <p:nvPr/>
        </p:nvGrpSpPr>
        <p:grpSpPr>
          <a:xfrm>
            <a:off x="1461052" y="494217"/>
            <a:ext cx="4368188" cy="1131079"/>
            <a:chOff x="2473693" y="919958"/>
            <a:chExt cx="3104850" cy="1799599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5C7EA9C-5EE3-A141-AF1B-82F84AA98627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8E16A247-6856-3749-B12A-955B4217F4B1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13B16D4-AAF3-B648-9418-6634F47299F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374B1C3-5E3B-0B47-8B1A-00901EA9C709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799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テキストの作成が完了したら「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>
                  <a:latin typeface="Meiryo" panose="020B0604030504040204" pitchFamily="34" charset="-128"/>
                </a:rPr>
                <a:t>」を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クリックしよう。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A9E14592-1965-3846-8BA5-C05060D03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13" y="1857842"/>
            <a:ext cx="7841974" cy="4125033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A6AA3973-C7FE-B143-BC3C-8DEC714BE54E}"/>
              </a:ext>
            </a:extLst>
          </p:cNvPr>
          <p:cNvSpPr/>
          <p:nvPr/>
        </p:nvSpPr>
        <p:spPr>
          <a:xfrm>
            <a:off x="4046547" y="4169978"/>
            <a:ext cx="595027" cy="239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F9A8B94-D35D-AE4A-9548-40BA1E1B167F}"/>
              </a:ext>
            </a:extLst>
          </p:cNvPr>
          <p:cNvSpPr txBox="1"/>
          <p:nvPr/>
        </p:nvSpPr>
        <p:spPr>
          <a:xfrm>
            <a:off x="2626562" y="55211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33561FA-4FB7-B346-A8C7-DC308054AE8C}"/>
              </a:ext>
            </a:extLst>
          </p:cNvPr>
          <p:cNvSpPr txBox="1"/>
          <p:nvPr/>
        </p:nvSpPr>
        <p:spPr>
          <a:xfrm>
            <a:off x="3322320" y="55211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89FC969-8708-E74E-B20C-3CB5D9F24341}"/>
              </a:ext>
            </a:extLst>
          </p:cNvPr>
          <p:cNvGrpSpPr/>
          <p:nvPr/>
        </p:nvGrpSpPr>
        <p:grpSpPr>
          <a:xfrm>
            <a:off x="4344060" y="3399967"/>
            <a:ext cx="1294346" cy="545432"/>
            <a:chOff x="6270202" y="2729786"/>
            <a:chExt cx="2116438" cy="54543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86707B2-FA8F-B04A-8D86-9EF6FA412114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87116BB2-9CF2-F441-91A3-87A7B7AF5B9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5211"/>
                  <a:gd name="adj2" fmla="val 7298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D0D724B-5B5F-EA4A-93DE-51F1F2C38B0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B3AC3CB-3969-6246-8CF5-F4DFE249C555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3131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D5CAE3-D804-304D-AFC9-9CF290BAF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083" y="2242316"/>
            <a:ext cx="6092687" cy="448904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4E2783-B9C7-BB4E-87CA-EBE935A12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78" y="148723"/>
            <a:ext cx="1552792" cy="1095528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2CC9644-F122-9E49-BD5A-05D9B222BCB5}"/>
              </a:ext>
            </a:extLst>
          </p:cNvPr>
          <p:cNvGrpSpPr/>
          <p:nvPr/>
        </p:nvGrpSpPr>
        <p:grpSpPr>
          <a:xfrm>
            <a:off x="1862566" y="64401"/>
            <a:ext cx="3573034" cy="1059100"/>
            <a:chOff x="2473693" y="919958"/>
            <a:chExt cx="3104850" cy="1685077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3EECF24B-8A08-4C4A-AC61-A75C170FA081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05755183-4B59-F54A-81F1-9FC7E03FD55D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41C11AA-7E77-7D45-BB12-AAE7FC17F19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F9B28EA-F350-D948-AA59-A0F218699591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15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このままだとタイトルの最後が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急に終わってしまうね。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742A2BF8-793F-FE45-99F6-707691DC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76" y="740235"/>
            <a:ext cx="1090465" cy="1847439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DAB9E4A-2E48-EB4F-9F6A-586D0A603CAF}"/>
              </a:ext>
            </a:extLst>
          </p:cNvPr>
          <p:cNvGrpSpPr/>
          <p:nvPr/>
        </p:nvGrpSpPr>
        <p:grpSpPr>
          <a:xfrm>
            <a:off x="2271107" y="1191667"/>
            <a:ext cx="3065333" cy="1508105"/>
            <a:chOff x="2402459" y="5471838"/>
            <a:chExt cx="4599559" cy="1685629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46FBDD6D-AD46-6645-AC0D-B570741305AE}"/>
                </a:ext>
              </a:extLst>
            </p:cNvPr>
            <p:cNvGrpSpPr/>
            <p:nvPr/>
          </p:nvGrpSpPr>
          <p:grpSpPr>
            <a:xfrm>
              <a:off x="2402459" y="5471838"/>
              <a:ext cx="4599559" cy="1685629"/>
              <a:chOff x="1577632" y="4600511"/>
              <a:chExt cx="10170684" cy="3185196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8025C25F-6E4A-CC42-B455-7666625F862D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20794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3AC2976-B0BD-E645-A1D1-8A064C0AF9EE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3185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トランジションを開いて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ディゾルブをかけていこう！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AFE4431-D7BF-4A48-AC0A-CF09F9FC68B7}"/>
                </a:ext>
              </a:extLst>
            </p:cNvPr>
            <p:cNvSpPr txBox="1"/>
            <p:nvPr/>
          </p:nvSpPr>
          <p:spPr>
            <a:xfrm>
              <a:off x="4824898" y="5545717"/>
              <a:ext cx="736253" cy="275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22ADD384-D45C-9543-9492-FE6C9B0218FD}"/>
              </a:ext>
            </a:extLst>
          </p:cNvPr>
          <p:cNvSpPr/>
          <p:nvPr/>
        </p:nvSpPr>
        <p:spPr>
          <a:xfrm>
            <a:off x="2846456" y="2299337"/>
            <a:ext cx="542787" cy="3343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A3A323D-1BAA-7846-9555-7914AD8B9341}"/>
              </a:ext>
            </a:extLst>
          </p:cNvPr>
          <p:cNvSpPr txBox="1"/>
          <p:nvPr/>
        </p:nvSpPr>
        <p:spPr>
          <a:xfrm>
            <a:off x="4130854" y="11203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CA0FB8F-4ACC-5443-A4E3-2BECC3A953B1}"/>
              </a:ext>
            </a:extLst>
          </p:cNvPr>
          <p:cNvSpPr txBox="1"/>
          <p:nvPr/>
        </p:nvSpPr>
        <p:spPr>
          <a:xfrm>
            <a:off x="1850955" y="58348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きゅう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4E4A2A-6334-9F4B-B263-4FE27F04193D}"/>
              </a:ext>
            </a:extLst>
          </p:cNvPr>
          <p:cNvSpPr txBox="1"/>
          <p:nvPr/>
        </p:nvSpPr>
        <p:spPr>
          <a:xfrm>
            <a:off x="2280562" y="58480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194601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30141" y="107802"/>
            <a:ext cx="557075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トランジションの搭載素材から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」をタイトルの右端にのせます。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8315CA-F183-824A-BBF9-E7D7114CE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41" y="1491279"/>
            <a:ext cx="5491821" cy="5058607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59BCA9CC-4CC5-9644-BA5D-32FE9783C810}"/>
              </a:ext>
            </a:extLst>
          </p:cNvPr>
          <p:cNvSpPr/>
          <p:nvPr/>
        </p:nvSpPr>
        <p:spPr>
          <a:xfrm>
            <a:off x="4184374" y="2239702"/>
            <a:ext cx="944217" cy="6327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59D93929-3E22-3A4F-B1F4-263F317FC81D}"/>
              </a:ext>
            </a:extLst>
          </p:cNvPr>
          <p:cNvSpPr/>
          <p:nvPr/>
        </p:nvSpPr>
        <p:spPr>
          <a:xfrm>
            <a:off x="2796761" y="5569311"/>
            <a:ext cx="595027" cy="3343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3A1274F7-C1B0-2C44-AD1F-7AB51D7C7E0E}"/>
              </a:ext>
            </a:extLst>
          </p:cNvPr>
          <p:cNvSpPr/>
          <p:nvPr/>
        </p:nvSpPr>
        <p:spPr>
          <a:xfrm>
            <a:off x="3234082" y="1510237"/>
            <a:ext cx="595027" cy="4577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C31D1CA-9AC9-E94B-A040-06131901016B}"/>
              </a:ext>
            </a:extLst>
          </p:cNvPr>
          <p:cNvSpPr/>
          <p:nvPr/>
        </p:nvSpPr>
        <p:spPr>
          <a:xfrm>
            <a:off x="1530141" y="2388882"/>
            <a:ext cx="1521172" cy="2052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5B5DD2-EBAC-6348-A648-2D6879A335DA}"/>
              </a:ext>
            </a:extLst>
          </p:cNvPr>
          <p:cNvSpPr txBox="1"/>
          <p:nvPr/>
        </p:nvSpPr>
        <p:spPr>
          <a:xfrm>
            <a:off x="3614987" y="18500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E3A2C9E-8072-EC4D-8DCC-07E2328C0548}"/>
              </a:ext>
            </a:extLst>
          </p:cNvPr>
          <p:cNvSpPr txBox="1"/>
          <p:nvPr/>
        </p:nvSpPr>
        <p:spPr>
          <a:xfrm>
            <a:off x="4874042" y="747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みぎはし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DB0D533A-13EB-0443-A0A4-73117ABD1397}"/>
              </a:ext>
            </a:extLst>
          </p:cNvPr>
          <p:cNvCxnSpPr>
            <a:cxnSpLocks/>
          </p:cNvCxnSpPr>
          <p:nvPr/>
        </p:nvCxnSpPr>
        <p:spPr>
          <a:xfrm flipH="1">
            <a:off x="3117972" y="2870327"/>
            <a:ext cx="1181777" cy="27267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874BA4C-D617-E345-B6D7-C4BFA41017FA}"/>
              </a:ext>
            </a:extLst>
          </p:cNvPr>
          <p:cNvGrpSpPr/>
          <p:nvPr/>
        </p:nvGrpSpPr>
        <p:grpSpPr>
          <a:xfrm>
            <a:off x="582873" y="2731096"/>
            <a:ext cx="1310901" cy="795213"/>
            <a:chOff x="6270202" y="2729786"/>
            <a:chExt cx="1044998" cy="79521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02CC6431-8F37-FC40-A908-E4568A5EB43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9AD794FE-E017-8B48-AB37-621D9A1DF80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C203BD6-E42B-D241-BD96-AAC990163AD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452CFD2-AD17-C04C-A897-8C7BC9E0F6D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3839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24A4EBF1-9DD1-9D4F-8621-A0D606476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08" y="2189865"/>
            <a:ext cx="7513983" cy="430815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18869" y="258223"/>
            <a:ext cx="788389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音楽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」をクリックして、「搭載素材」の中の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テンダー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&amp;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センチメンタル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その中の「</a:t>
            </a:r>
            <a:r>
              <a:rPr kumimoji="1" lang="en-US" altLang="ja-JP" sz="2000" b="1" dirty="0" err="1">
                <a:solidFill>
                  <a:schemeClr val="accent4"/>
                </a:solidFill>
                <a:latin typeface="Meiryo" panose="020B0604030504040204" pitchFamily="34" charset="-128"/>
              </a:rPr>
              <a:t>Cacoun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」をタイムラインの映像の下の段にのせます。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5AD96C-2AB5-8646-91A6-2F47D658C5CB}"/>
              </a:ext>
            </a:extLst>
          </p:cNvPr>
          <p:cNvSpPr txBox="1"/>
          <p:nvPr/>
        </p:nvSpPr>
        <p:spPr>
          <a:xfrm>
            <a:off x="4837501" y="317878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272E84-E746-554A-A05A-A90293F4B1EC}"/>
              </a:ext>
            </a:extLst>
          </p:cNvPr>
          <p:cNvSpPr txBox="1"/>
          <p:nvPr/>
        </p:nvSpPr>
        <p:spPr>
          <a:xfrm>
            <a:off x="1015951" y="31787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4EAAFD0-E924-0B48-9D2B-5D51C18C8B4F}"/>
              </a:ext>
            </a:extLst>
          </p:cNvPr>
          <p:cNvSpPr txBox="1"/>
          <p:nvPr/>
        </p:nvSpPr>
        <p:spPr>
          <a:xfrm>
            <a:off x="1797718" y="31787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40900D-5C33-C144-A488-B84889080282}"/>
              </a:ext>
            </a:extLst>
          </p:cNvPr>
          <p:cNvSpPr txBox="1"/>
          <p:nvPr/>
        </p:nvSpPr>
        <p:spPr>
          <a:xfrm>
            <a:off x="6371211" y="31787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CB32381-9134-4847-AED9-C38EFD005D1A}"/>
              </a:ext>
            </a:extLst>
          </p:cNvPr>
          <p:cNvSpPr txBox="1"/>
          <p:nvPr/>
        </p:nvSpPr>
        <p:spPr>
          <a:xfrm>
            <a:off x="1534168" y="154080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A41610-2CDB-4441-946F-1663B4D0006E}"/>
              </a:ext>
            </a:extLst>
          </p:cNvPr>
          <p:cNvSpPr txBox="1"/>
          <p:nvPr/>
        </p:nvSpPr>
        <p:spPr>
          <a:xfrm>
            <a:off x="5571035" y="154080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7E8537-8142-E94B-802A-AB76B6B86311}"/>
              </a:ext>
            </a:extLst>
          </p:cNvPr>
          <p:cNvSpPr txBox="1"/>
          <p:nvPr/>
        </p:nvSpPr>
        <p:spPr>
          <a:xfrm>
            <a:off x="6273770" y="154080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683028F-F029-EE48-BEBA-5E3FD267C0ED}"/>
              </a:ext>
            </a:extLst>
          </p:cNvPr>
          <p:cNvSpPr txBox="1"/>
          <p:nvPr/>
        </p:nvSpPr>
        <p:spPr>
          <a:xfrm>
            <a:off x="6812357" y="154104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</a:t>
            </a: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7E378AD7-162B-5440-9498-5E5E9F4F96EF}"/>
              </a:ext>
            </a:extLst>
          </p:cNvPr>
          <p:cNvSpPr/>
          <p:nvPr/>
        </p:nvSpPr>
        <p:spPr>
          <a:xfrm>
            <a:off x="815008" y="2965166"/>
            <a:ext cx="1039583" cy="2088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8FEA5262-6E84-BA49-ABBB-B0437EFF9BC8}"/>
              </a:ext>
            </a:extLst>
          </p:cNvPr>
          <p:cNvSpPr/>
          <p:nvPr/>
        </p:nvSpPr>
        <p:spPr>
          <a:xfrm>
            <a:off x="2826026" y="3174049"/>
            <a:ext cx="791817" cy="5719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02E2200-8C43-8B49-8C8C-3A8EB2542EE3}"/>
              </a:ext>
            </a:extLst>
          </p:cNvPr>
          <p:cNvCxnSpPr>
            <a:cxnSpLocks/>
          </p:cNvCxnSpPr>
          <p:nvPr/>
        </p:nvCxnSpPr>
        <p:spPr>
          <a:xfrm flipH="1">
            <a:off x="2347955" y="3746037"/>
            <a:ext cx="564210" cy="23822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F5457B6E-EEC0-4045-81D1-EFA9B7C358F6}"/>
              </a:ext>
            </a:extLst>
          </p:cNvPr>
          <p:cNvSpPr/>
          <p:nvPr/>
        </p:nvSpPr>
        <p:spPr>
          <a:xfrm>
            <a:off x="1236523" y="6128281"/>
            <a:ext cx="7092467" cy="3233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4F52CB-1B7B-294F-AB4D-D4413DEA35AF}"/>
              </a:ext>
            </a:extLst>
          </p:cNvPr>
          <p:cNvGrpSpPr/>
          <p:nvPr/>
        </p:nvGrpSpPr>
        <p:grpSpPr>
          <a:xfrm>
            <a:off x="65619" y="3286345"/>
            <a:ext cx="1310901" cy="795213"/>
            <a:chOff x="6270202" y="2729786"/>
            <a:chExt cx="1044998" cy="795213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171F960A-82F7-4848-BFE6-C78DEF0ADF4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DD76F0DC-1EC4-2941-89B2-29EC0D4E5AA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CB17E04-E3DF-844D-9776-4B17849889C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9E43196-F3C9-7347-89B4-D869B5E3B03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910EAE1-E95F-4A47-B8DF-838CE8F96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235" y="1304439"/>
            <a:ext cx="1062095" cy="169256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44E4387-6B65-5B4D-ABA6-80B5839DA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30" y="2902983"/>
            <a:ext cx="8239539" cy="2478231"/>
          </a:xfrm>
          <a:prstGeom prst="rect">
            <a:avLst/>
          </a:prstGeom>
        </p:spPr>
      </p:pic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657FE514-4A43-D54E-B805-6B52F9C80E00}"/>
              </a:ext>
            </a:extLst>
          </p:cNvPr>
          <p:cNvSpPr/>
          <p:nvPr/>
        </p:nvSpPr>
        <p:spPr>
          <a:xfrm>
            <a:off x="5158409" y="4327974"/>
            <a:ext cx="3533360" cy="9462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7186BB4-FA90-9148-9ECF-79818C14C4DD}"/>
              </a:ext>
            </a:extLst>
          </p:cNvPr>
          <p:cNvGrpSpPr/>
          <p:nvPr/>
        </p:nvGrpSpPr>
        <p:grpSpPr>
          <a:xfrm>
            <a:off x="6789646" y="3429000"/>
            <a:ext cx="1118962" cy="564742"/>
            <a:chOff x="6270202" y="2729786"/>
            <a:chExt cx="1118962" cy="5647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42D4DA39-CD22-3646-AA02-6D8E19CA28D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AEEDC141-54B8-BD42-B159-4DA4F285E81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6A07F73-E01E-3645-AFAC-850344379AA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E77F500-E9E4-4A40-A3D7-1AD4CB9C9B23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9B157A1-9D54-F54C-A983-3D8293026BDC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95A2850-2EE4-5C48-91B8-0C9D5D54051B}"/>
              </a:ext>
            </a:extLst>
          </p:cNvPr>
          <p:cNvCxnSpPr>
            <a:cxnSpLocks/>
          </p:cNvCxnSpPr>
          <p:nvPr/>
        </p:nvCxnSpPr>
        <p:spPr>
          <a:xfrm>
            <a:off x="5158409" y="4218336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AF583F2-6C0D-6049-95AC-7C249E2A194E}"/>
              </a:ext>
            </a:extLst>
          </p:cNvPr>
          <p:cNvGrpSpPr/>
          <p:nvPr/>
        </p:nvGrpSpPr>
        <p:grpSpPr>
          <a:xfrm>
            <a:off x="1401900" y="756064"/>
            <a:ext cx="6340197" cy="630942"/>
            <a:chOff x="1008930" y="147558"/>
            <a:chExt cx="634019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08930" y="147558"/>
              <a:ext cx="634019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音楽を映像が終わる部分と同じ場所でカットします。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C1A05EC-85B2-354F-A31A-391815729F83}"/>
                </a:ext>
              </a:extLst>
            </p:cNvPr>
            <p:cNvSpPr txBox="1"/>
            <p:nvPr/>
          </p:nvSpPr>
          <p:spPr>
            <a:xfrm>
              <a:off x="1008930" y="2296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1FBA3B9-3200-514B-B4FE-34139BF36298}"/>
                </a:ext>
              </a:extLst>
            </p:cNvPr>
            <p:cNvSpPr txBox="1"/>
            <p:nvPr/>
          </p:nvSpPr>
          <p:spPr>
            <a:xfrm>
              <a:off x="1794873" y="2296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986425C-10D1-B148-B679-064E072DE441}"/>
                </a:ext>
              </a:extLst>
            </p:cNvPr>
            <p:cNvSpPr txBox="1"/>
            <p:nvPr/>
          </p:nvSpPr>
          <p:spPr>
            <a:xfrm>
              <a:off x="2580816" y="2296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C029EA8-214F-AD45-8C76-D443B05C22C9}"/>
                </a:ext>
              </a:extLst>
            </p:cNvPr>
            <p:cNvSpPr txBox="1"/>
            <p:nvPr/>
          </p:nvSpPr>
          <p:spPr>
            <a:xfrm>
              <a:off x="3366759" y="2296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EF70543-94BA-0042-9F2D-C0103E8AFBC7}"/>
                </a:ext>
              </a:extLst>
            </p:cNvPr>
            <p:cNvSpPr txBox="1"/>
            <p:nvPr/>
          </p:nvSpPr>
          <p:spPr>
            <a:xfrm>
              <a:off x="4064386" y="22962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D4F8785-3AF5-604B-B84C-B1C4D6B2C259}"/>
                </a:ext>
              </a:extLst>
            </p:cNvPr>
            <p:cNvSpPr txBox="1"/>
            <p:nvPr/>
          </p:nvSpPr>
          <p:spPr>
            <a:xfrm>
              <a:off x="4652065" y="2296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7778BA1-F81C-E04E-9FAD-C1E3947A0D17}"/>
              </a:ext>
            </a:extLst>
          </p:cNvPr>
          <p:cNvGrpSpPr/>
          <p:nvPr/>
        </p:nvGrpSpPr>
        <p:grpSpPr>
          <a:xfrm>
            <a:off x="2290747" y="1969382"/>
            <a:ext cx="3547277" cy="630942"/>
            <a:chOff x="2247234" y="1302665"/>
            <a:chExt cx="3547277" cy="63094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BE6F65B-F34B-7D47-B093-FA3F0210F8BF}"/>
                </a:ext>
              </a:extLst>
            </p:cNvPr>
            <p:cNvGrpSpPr/>
            <p:nvPr/>
          </p:nvGrpSpPr>
          <p:grpSpPr>
            <a:xfrm>
              <a:off x="2247234" y="1302665"/>
              <a:ext cx="3547277" cy="630942"/>
              <a:chOff x="2473693" y="919958"/>
              <a:chExt cx="3104850" cy="168507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F472A58C-16CA-1E4E-9553-7695AF39ED25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0396E456-DE37-B44E-93A5-FEE4418C3A60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0A2BBB38-C610-D745-8C7F-7D29688CCB3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395796A-F493-9840-9674-54AF7F2312EB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カットした音楽は削除しよう。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5890E9A-93DF-3E4B-9EA1-948D296629CF}"/>
                </a:ext>
              </a:extLst>
            </p:cNvPr>
            <p:cNvSpPr txBox="1"/>
            <p:nvPr/>
          </p:nvSpPr>
          <p:spPr>
            <a:xfrm>
              <a:off x="3366759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20697B7-5C28-E94A-A53C-AE951FF00BFB}"/>
                </a:ext>
              </a:extLst>
            </p:cNvPr>
            <p:cNvSpPr txBox="1"/>
            <p:nvPr/>
          </p:nvSpPr>
          <p:spPr>
            <a:xfrm>
              <a:off x="4064386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8820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38587" y="21796"/>
            <a:ext cx="674736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2000">
                <a:latin typeface="Meiryo" panose="020B0604030504040204" pitchFamily="34" charset="-128"/>
              </a:rPr>
              <a:t>」の数値を</a:t>
            </a:r>
            <a:r>
              <a:rPr kumimoji="1" lang="en-US" altLang="ja-JP" sz="2000" dirty="0">
                <a:latin typeface="Meiryo" panose="020B0604030504040204" pitchFamily="34" charset="-128"/>
              </a:rPr>
              <a:t>5.0</a:t>
            </a:r>
            <a:r>
              <a:rPr kumimoji="1" lang="ja-JP" altLang="en-US" sz="2000">
                <a:latin typeface="Meiryo" panose="020B0604030504040204" pitchFamily="34" charset="-128"/>
              </a:rPr>
              <a:t>まで上げておきます。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DCD9581-0043-8042-92FF-A07202E1B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37" y="2250210"/>
            <a:ext cx="6124119" cy="436436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570A95A-99C4-A140-8BA9-2291AC436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72" y="1195389"/>
            <a:ext cx="1090465" cy="184743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7D25FB1-5CF0-1D48-BD49-DB11D9CF61F7}"/>
              </a:ext>
            </a:extLst>
          </p:cNvPr>
          <p:cNvGrpSpPr/>
          <p:nvPr/>
        </p:nvGrpSpPr>
        <p:grpSpPr>
          <a:xfrm>
            <a:off x="2549303" y="1529597"/>
            <a:ext cx="2755950" cy="1015663"/>
            <a:chOff x="1577632" y="4600511"/>
            <a:chExt cx="10170684" cy="2145134"/>
          </a:xfrm>
        </p:grpSpPr>
        <p:sp>
          <p:nvSpPr>
            <p:cNvPr id="11" name="吹き出し: 角を丸めた四角形 60">
              <a:extLst>
                <a:ext uri="{FF2B5EF4-FFF2-40B4-BE49-F238E27FC236}">
                  <a16:creationId xmlns:a16="http://schemas.microsoft.com/office/drawing/2014/main" id="{8A1CF568-A0A3-9645-9C12-57A9722001F9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5D87E74-7823-5C4B-ACDF-DE712B4E34BB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2145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音楽の最後の部分の音が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少しずつ小さくなるよ。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6733FED5-A67A-A042-9948-E12F930F2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850" y="4592466"/>
            <a:ext cx="1062095" cy="16925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F5AA0FE-92D9-5248-83D9-94D1E0C98038}"/>
              </a:ext>
            </a:extLst>
          </p:cNvPr>
          <p:cNvGrpSpPr/>
          <p:nvPr/>
        </p:nvGrpSpPr>
        <p:grpSpPr>
          <a:xfrm>
            <a:off x="3802251" y="5123277"/>
            <a:ext cx="3984599" cy="630942"/>
            <a:chOff x="2473693" y="919958"/>
            <a:chExt cx="3104850" cy="1685077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C13518C-DA94-3F4C-9E35-7B76012A6F0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33BDB353-3B0B-0E45-B613-25954F2A6903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40168B1-FBF3-C34F-9223-264E47CC36E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B7103C8-9730-6344-BFF5-96A565EC1E7F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54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」をクリックして完了です！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1C4581-C903-6F42-BBA9-9E26EEA52CC5}"/>
              </a:ext>
            </a:extLst>
          </p:cNvPr>
          <p:cNvSpPr txBox="1"/>
          <p:nvPr/>
        </p:nvSpPr>
        <p:spPr>
          <a:xfrm>
            <a:off x="1165720" y="1288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56AE36D-7EDD-B844-A8F6-49EBAB6E956F}"/>
              </a:ext>
            </a:extLst>
          </p:cNvPr>
          <p:cNvSpPr txBox="1"/>
          <p:nvPr/>
        </p:nvSpPr>
        <p:spPr>
          <a:xfrm>
            <a:off x="3354565" y="12880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FF861C7-111E-E047-8BF8-45A1F71BC6D5}"/>
              </a:ext>
            </a:extLst>
          </p:cNvPr>
          <p:cNvSpPr txBox="1"/>
          <p:nvPr/>
        </p:nvSpPr>
        <p:spPr>
          <a:xfrm>
            <a:off x="3734895" y="72194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F62F55A-375A-B44C-8FDD-BCEDA0D4FE23}"/>
              </a:ext>
            </a:extLst>
          </p:cNvPr>
          <p:cNvSpPr txBox="1"/>
          <p:nvPr/>
        </p:nvSpPr>
        <p:spPr>
          <a:xfrm>
            <a:off x="2549302" y="15564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48ED3A-F528-B24F-96A3-A7127F632428}"/>
              </a:ext>
            </a:extLst>
          </p:cNvPr>
          <p:cNvSpPr txBox="1"/>
          <p:nvPr/>
        </p:nvSpPr>
        <p:spPr>
          <a:xfrm>
            <a:off x="5400027" y="70109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B55B58-C5FF-B245-A693-A86FA189F6E6}"/>
              </a:ext>
            </a:extLst>
          </p:cNvPr>
          <p:cNvSpPr txBox="1"/>
          <p:nvPr/>
        </p:nvSpPr>
        <p:spPr>
          <a:xfrm>
            <a:off x="3198112" y="15564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72F9071-C00D-1D41-8853-D17A98A659AD}"/>
              </a:ext>
            </a:extLst>
          </p:cNvPr>
          <p:cNvSpPr txBox="1"/>
          <p:nvPr/>
        </p:nvSpPr>
        <p:spPr>
          <a:xfrm>
            <a:off x="3772471" y="15564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19E63C9-1C09-7D44-BD8C-645AD163D40E}"/>
              </a:ext>
            </a:extLst>
          </p:cNvPr>
          <p:cNvSpPr txBox="1"/>
          <p:nvPr/>
        </p:nvSpPr>
        <p:spPr>
          <a:xfrm>
            <a:off x="4379922" y="15564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53C9CA-7624-424B-8A71-9FA7C351E4B2}"/>
              </a:ext>
            </a:extLst>
          </p:cNvPr>
          <p:cNvSpPr txBox="1"/>
          <p:nvPr/>
        </p:nvSpPr>
        <p:spPr>
          <a:xfrm>
            <a:off x="2549302" y="203896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E3D3C8-F1EF-224F-8841-E594C77BCC61}"/>
              </a:ext>
            </a:extLst>
          </p:cNvPr>
          <p:cNvSpPr txBox="1"/>
          <p:nvPr/>
        </p:nvSpPr>
        <p:spPr>
          <a:xfrm>
            <a:off x="3354565" y="203896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361C9FB-9D56-1F4A-BFBB-FB61EEB6E833}"/>
              </a:ext>
            </a:extLst>
          </p:cNvPr>
          <p:cNvSpPr txBox="1"/>
          <p:nvPr/>
        </p:nvSpPr>
        <p:spPr>
          <a:xfrm>
            <a:off x="6090468" y="51925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7297EC13-A332-0D46-B4C4-E32237991859}"/>
              </a:ext>
            </a:extLst>
          </p:cNvPr>
          <p:cNvSpPr/>
          <p:nvPr/>
        </p:nvSpPr>
        <p:spPr>
          <a:xfrm>
            <a:off x="4708964" y="4394138"/>
            <a:ext cx="767497" cy="3958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FA837EBD-98F0-0442-AEB3-487B1B342869}"/>
              </a:ext>
            </a:extLst>
          </p:cNvPr>
          <p:cNvSpPr/>
          <p:nvPr/>
        </p:nvSpPr>
        <p:spPr>
          <a:xfrm>
            <a:off x="2033850" y="2907631"/>
            <a:ext cx="3030023" cy="3271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96A94DA-936C-274A-90A6-2EECE8D228C7}"/>
              </a:ext>
            </a:extLst>
          </p:cNvPr>
          <p:cNvCxnSpPr/>
          <p:nvPr/>
        </p:nvCxnSpPr>
        <p:spPr>
          <a:xfrm>
            <a:off x="4042118" y="5683548"/>
            <a:ext cx="5243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A3D639A-6BE4-3240-90FA-9DD01EB9B3BB}"/>
              </a:ext>
            </a:extLst>
          </p:cNvPr>
          <p:cNvCxnSpPr>
            <a:cxnSpLocks/>
          </p:cNvCxnSpPr>
          <p:nvPr/>
        </p:nvCxnSpPr>
        <p:spPr>
          <a:xfrm flipV="1">
            <a:off x="4221022" y="4789979"/>
            <a:ext cx="600046" cy="4895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62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505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B33A913-0087-A941-89DB-3E3E5F878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513" y="2452839"/>
            <a:ext cx="5121083" cy="284314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4F8C14A-6720-C445-8AFF-7B606190C096}"/>
              </a:ext>
            </a:extLst>
          </p:cNvPr>
          <p:cNvGrpSpPr/>
          <p:nvPr/>
        </p:nvGrpSpPr>
        <p:grpSpPr>
          <a:xfrm>
            <a:off x="1307267" y="1177890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のなまえ）０２しょきゅう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5501A92-045C-3441-B5B1-6524984D8A36}"/>
              </a:ext>
            </a:extLst>
          </p:cNvPr>
          <p:cNvSpPr/>
          <p:nvPr/>
        </p:nvSpPr>
        <p:spPr>
          <a:xfrm>
            <a:off x="5128593" y="4519156"/>
            <a:ext cx="1739346" cy="5398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6303DFA3-026E-7642-B360-80591D73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40" y="2402874"/>
            <a:ext cx="7366119" cy="420817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07881D9-2389-824D-ACD0-BEB006F9956B}"/>
              </a:ext>
            </a:extLst>
          </p:cNvPr>
          <p:cNvGrpSpPr/>
          <p:nvPr/>
        </p:nvGrpSpPr>
        <p:grpSpPr>
          <a:xfrm>
            <a:off x="888940" y="819977"/>
            <a:ext cx="9006063" cy="1354297"/>
            <a:chOff x="0" y="0"/>
            <a:chExt cx="9006063" cy="1354297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54ECEA0-B1F9-7143-8625-2F87E01ACB0A}"/>
                </a:ext>
              </a:extLst>
            </p:cNvPr>
            <p:cNvSpPr txBox="1"/>
            <p:nvPr/>
          </p:nvSpPr>
          <p:spPr>
            <a:xfrm>
              <a:off x="193921" y="107802"/>
              <a:ext cx="736611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全ての編集が完了したら「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エクスポート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完成した映像を書き出して一つの動画にします。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44FFFB8-D61B-6043-B818-94358379C1C9}"/>
                </a:ext>
              </a:extLst>
            </p:cNvPr>
            <p:cNvSpPr txBox="1"/>
            <p:nvPr/>
          </p:nvSpPr>
          <p:spPr>
            <a:xfrm>
              <a:off x="0" y="0"/>
              <a:ext cx="9006063" cy="1044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>
                  <a:latin typeface="Meiryo" panose="020B0604030504040204" pitchFamily="34" charset="-128"/>
                </a:rPr>
                <a:t>　　すべ　　　へんしゅう　かんりょう　</a:t>
              </a:r>
              <a:endParaRPr kumimoji="1" lang="en-US" altLang="ja-JP" sz="1050" dirty="0">
                <a:latin typeface="Meiryo" panose="020B0604030504040204" pitchFamily="34" charset="-128"/>
              </a:endParaRPr>
            </a:p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>
                  <a:latin typeface="Meiryo" panose="020B0604030504040204" pitchFamily="34" charset="-128"/>
                </a:rPr>
                <a:t>　かんせい　　　　えいぞう　　か　　　だ　　　　　ひと　　　どうが</a:t>
              </a:r>
              <a:endParaRPr kumimoji="1" lang="en-US" altLang="ja-JP" sz="1050" dirty="0"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191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8102D6B-0A9B-0F43-8F0E-FCA3502EA2B4}"/>
              </a:ext>
            </a:extLst>
          </p:cNvPr>
          <p:cNvGrpSpPr/>
          <p:nvPr/>
        </p:nvGrpSpPr>
        <p:grpSpPr>
          <a:xfrm>
            <a:off x="1139810" y="316524"/>
            <a:ext cx="6864380" cy="1862048"/>
            <a:chOff x="888143" y="87924"/>
            <a:chExt cx="6864380" cy="186204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BE9517E-E0B4-404A-A08A-D1080A8B2B71}"/>
                </a:ext>
              </a:extLst>
            </p:cNvPr>
            <p:cNvSpPr txBox="1"/>
            <p:nvPr/>
          </p:nvSpPr>
          <p:spPr>
            <a:xfrm>
              <a:off x="888143" y="87924"/>
              <a:ext cx="686438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MP4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」を選択して、名前は自分の好きなものにします。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その名前のファイルで動画が書き出されます。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保存先は「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デスクトップ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」にして　　　　を押します。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70A1361-D2FC-4A45-A8C6-51161C52EE8C}"/>
                </a:ext>
              </a:extLst>
            </p:cNvPr>
            <p:cNvSpPr txBox="1"/>
            <p:nvPr/>
          </p:nvSpPr>
          <p:spPr>
            <a:xfrm>
              <a:off x="2180233" y="18673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BECC6DA-F6C0-0A4F-A075-254484207AB7}"/>
                </a:ext>
              </a:extLst>
            </p:cNvPr>
            <p:cNvSpPr txBox="1"/>
            <p:nvPr/>
          </p:nvSpPr>
          <p:spPr>
            <a:xfrm>
              <a:off x="3472323" y="186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BA7A432-31AE-F643-9E46-7872EEE17631}"/>
                </a:ext>
              </a:extLst>
            </p:cNvPr>
            <p:cNvSpPr txBox="1"/>
            <p:nvPr/>
          </p:nvSpPr>
          <p:spPr>
            <a:xfrm>
              <a:off x="4169950" y="186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052852F-030D-4D4F-9BFE-57E2277F0E6C}"/>
                </a:ext>
              </a:extLst>
            </p:cNvPr>
            <p:cNvSpPr txBox="1"/>
            <p:nvPr/>
          </p:nvSpPr>
          <p:spPr>
            <a:xfrm>
              <a:off x="5002285" y="18673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209E15D-57EE-F342-B029-D0215C3E875E}"/>
                </a:ext>
              </a:extLst>
            </p:cNvPr>
            <p:cNvSpPr txBox="1"/>
            <p:nvPr/>
          </p:nvSpPr>
          <p:spPr>
            <a:xfrm>
              <a:off x="1480929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A6870E5-2343-E04A-B446-99D9578733A3}"/>
                </a:ext>
              </a:extLst>
            </p:cNvPr>
            <p:cNvSpPr txBox="1"/>
            <p:nvPr/>
          </p:nvSpPr>
          <p:spPr>
            <a:xfrm>
              <a:off x="3472323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487A93D-7461-D441-AAFE-60D3AF1A84C7}"/>
                </a:ext>
              </a:extLst>
            </p:cNvPr>
            <p:cNvSpPr txBox="1"/>
            <p:nvPr/>
          </p:nvSpPr>
          <p:spPr>
            <a:xfrm>
              <a:off x="4259094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EC4AB0E-D8E3-D348-8766-345C6B50FC56}"/>
                </a:ext>
              </a:extLst>
            </p:cNvPr>
            <p:cNvSpPr txBox="1"/>
            <p:nvPr/>
          </p:nvSpPr>
          <p:spPr>
            <a:xfrm>
              <a:off x="4739337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C0841E9-D891-EB4D-992D-0D6EC12C2762}"/>
                </a:ext>
              </a:extLst>
            </p:cNvPr>
            <p:cNvSpPr txBox="1"/>
            <p:nvPr/>
          </p:nvSpPr>
          <p:spPr>
            <a:xfrm>
              <a:off x="970311" y="140885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ほぞんさき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C45F8A57-A1F4-F444-8615-09337855F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5790" y="1470081"/>
              <a:ext cx="825866" cy="407346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E649C15-9CFB-A044-B61B-435D35449F88}"/>
                </a:ext>
              </a:extLst>
            </p:cNvPr>
            <p:cNvSpPr txBox="1"/>
            <p:nvPr/>
          </p:nvSpPr>
          <p:spPr>
            <a:xfrm>
              <a:off x="6042871" y="140885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BF4AD928-8C0D-244A-93C9-496DAC9B4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198" y="2178572"/>
            <a:ext cx="5692894" cy="4512038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233A9E9-1759-C441-A919-2B69F1206379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22" name="吹き出し: 角を丸めた四角形 60">
              <a:extLst>
                <a:ext uri="{FF2B5EF4-FFF2-40B4-BE49-F238E27FC236}">
                  <a16:creationId xmlns:a16="http://schemas.microsoft.com/office/drawing/2014/main" id="{711FFD8C-2B12-E04E-935F-48193EE314A0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EF7C4DA-445E-9A4C-BCC1-4AA8D218651A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flower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5357A6BE-9341-9048-AF94-0451E77D4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86788158-772E-C247-BC96-AAB62B3A8F30}"/>
              </a:ext>
            </a:extLst>
          </p:cNvPr>
          <p:cNvSpPr/>
          <p:nvPr/>
        </p:nvSpPr>
        <p:spPr>
          <a:xfrm>
            <a:off x="6322750" y="6364516"/>
            <a:ext cx="943342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6B68E8EE-365B-6D42-A25B-588B45F20253}"/>
              </a:ext>
            </a:extLst>
          </p:cNvPr>
          <p:cNvSpPr/>
          <p:nvPr/>
        </p:nvSpPr>
        <p:spPr>
          <a:xfrm>
            <a:off x="3567419" y="3136857"/>
            <a:ext cx="2574964" cy="6499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693A65-BE31-ED42-9A93-CBB3339A539E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3B65AB5-6D47-814B-802E-B01921239D59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4FA6D09-0200-9F43-8C4E-0C6C68B1495A}"/>
              </a:ext>
            </a:extLst>
          </p:cNvPr>
          <p:cNvSpPr/>
          <p:nvPr/>
        </p:nvSpPr>
        <p:spPr>
          <a:xfrm>
            <a:off x="1593098" y="3139738"/>
            <a:ext cx="1391262" cy="260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35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0218A22-BE9A-4C47-856A-8C4F04D1DCCC}"/>
              </a:ext>
            </a:extLst>
          </p:cNvPr>
          <p:cNvGrpSpPr/>
          <p:nvPr/>
        </p:nvGrpSpPr>
        <p:grpSpPr>
          <a:xfrm>
            <a:off x="1807501" y="2616425"/>
            <a:ext cx="5528997" cy="3901171"/>
            <a:chOff x="1807501" y="2067958"/>
            <a:chExt cx="5528997" cy="390117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B0E990A-897D-6F40-98DC-9AC724CA3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7501" y="2067958"/>
              <a:ext cx="5528997" cy="3901171"/>
            </a:xfrm>
            <a:prstGeom prst="rect">
              <a:avLst/>
            </a:prstGeom>
          </p:spPr>
        </p:pic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C634F3D8-8B1A-E745-A13E-6440C5F99366}"/>
                </a:ext>
              </a:extLst>
            </p:cNvPr>
            <p:cNvSpPr/>
            <p:nvPr/>
          </p:nvSpPr>
          <p:spPr>
            <a:xfrm>
              <a:off x="2062854" y="4647383"/>
              <a:ext cx="2399815" cy="4812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C7E02CA-5DE7-BE4B-827F-55A486787574}"/>
              </a:ext>
            </a:extLst>
          </p:cNvPr>
          <p:cNvGrpSpPr/>
          <p:nvPr/>
        </p:nvGrpSpPr>
        <p:grpSpPr>
          <a:xfrm>
            <a:off x="1049176" y="395689"/>
            <a:ext cx="7267887" cy="1862048"/>
            <a:chOff x="1059115" y="69574"/>
            <a:chExt cx="726788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59115" y="69574"/>
              <a:ext cx="726788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画像のような画面が表示されます。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左側の「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透かし付きでエスクポート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のロゴ入りの動画がデスクトップに書き出されます。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80590B6-A9D3-D64A-8DE1-63556CE2ABDE}"/>
                </a:ext>
              </a:extLst>
            </p:cNvPr>
            <p:cNvSpPr txBox="1"/>
            <p:nvPr/>
          </p:nvSpPr>
          <p:spPr>
            <a:xfrm>
              <a:off x="3571714" y="13870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1FFE687-3DE6-5E4E-8E01-B989594530D0}"/>
                </a:ext>
              </a:extLst>
            </p:cNvPr>
            <p:cNvSpPr txBox="1"/>
            <p:nvPr/>
          </p:nvSpPr>
          <p:spPr>
            <a:xfrm>
              <a:off x="1148686" y="18622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97C6FF7-A20F-CC49-9EEB-CCB69B927AD0}"/>
                </a:ext>
              </a:extLst>
            </p:cNvPr>
            <p:cNvSpPr txBox="1"/>
            <p:nvPr/>
          </p:nvSpPr>
          <p:spPr>
            <a:xfrm>
              <a:off x="2693374" y="18622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FB14A69-41C2-D644-B0B2-B1D0F472A234}"/>
                </a:ext>
              </a:extLst>
            </p:cNvPr>
            <p:cNvSpPr txBox="1"/>
            <p:nvPr/>
          </p:nvSpPr>
          <p:spPr>
            <a:xfrm>
              <a:off x="3396113" y="18622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60E5CD4-E9FA-844A-ABD7-52F72EDC63FD}"/>
                </a:ext>
              </a:extLst>
            </p:cNvPr>
            <p:cNvSpPr txBox="1"/>
            <p:nvPr/>
          </p:nvSpPr>
          <p:spPr>
            <a:xfrm>
              <a:off x="1107533" y="754377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ひだりがわ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1983717-1541-3D40-9DB9-8C028A0B6455}"/>
                </a:ext>
              </a:extLst>
            </p:cNvPr>
            <p:cNvSpPr txBox="1"/>
            <p:nvPr/>
          </p:nvSpPr>
          <p:spPr>
            <a:xfrm>
              <a:off x="2160825" y="75437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17DB8D4-D02D-9246-87DB-6A2F45B3B1BF}"/>
                </a:ext>
              </a:extLst>
            </p:cNvPr>
            <p:cNvSpPr txBox="1"/>
            <p:nvPr/>
          </p:nvSpPr>
          <p:spPr>
            <a:xfrm>
              <a:off x="2878657" y="75437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6FA2FE5-CE9A-DC49-8EEE-E35CEFCF3495}"/>
                </a:ext>
              </a:extLst>
            </p:cNvPr>
            <p:cNvSpPr txBox="1"/>
            <p:nvPr/>
          </p:nvSpPr>
          <p:spPr>
            <a:xfrm>
              <a:off x="1107532" y="138700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5408480-FD56-EF45-A026-4626AE529C06}"/>
                </a:ext>
              </a:extLst>
            </p:cNvPr>
            <p:cNvSpPr txBox="1"/>
            <p:nvPr/>
          </p:nvSpPr>
          <p:spPr>
            <a:xfrm>
              <a:off x="2821614" y="13870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D25F4A7-7788-CC4C-A05E-0677D4F75764}"/>
                </a:ext>
              </a:extLst>
            </p:cNvPr>
            <p:cNvSpPr txBox="1"/>
            <p:nvPr/>
          </p:nvSpPr>
          <p:spPr>
            <a:xfrm>
              <a:off x="6077598" y="13870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0F9AD29-506F-3241-AA24-82FE9B03340A}"/>
                </a:ext>
              </a:extLst>
            </p:cNvPr>
            <p:cNvSpPr txBox="1"/>
            <p:nvPr/>
          </p:nvSpPr>
          <p:spPr>
            <a:xfrm>
              <a:off x="6617301" y="13870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A90755F-775D-594A-95AF-3BEE3491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9" y="428326"/>
            <a:ext cx="4959441" cy="29580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7AFD1BF-EDDE-0149-9871-E435D780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07830" y="4304984"/>
            <a:ext cx="1284717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完成動画を確認する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39F1D247-FFDE-8F46-9783-88839E53A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1034" y="317226"/>
            <a:ext cx="44114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　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F14CBAD-DABB-BC44-B09E-7D5E0314D3D4}"/>
              </a:ext>
            </a:extLst>
          </p:cNvPr>
          <p:cNvGrpSpPr/>
          <p:nvPr/>
        </p:nvGrpSpPr>
        <p:grpSpPr>
          <a:xfrm>
            <a:off x="1152799" y="3158100"/>
            <a:ext cx="4483166" cy="1099652"/>
            <a:chOff x="1577632" y="4600511"/>
            <a:chExt cx="10170684" cy="4866975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F138D1B5-1098-B748-81F2-54A207D9B5A6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847996D-DEF4-A746-89D4-C787C44D898C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4495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自分で動画を見て、どこが一番好きだったかを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紙に書き出してみよう！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2FB3349C-F64F-6B48-8DFE-E1A3B7EBF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626" y="2559364"/>
            <a:ext cx="1213560" cy="193394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FC63E33-AEAE-1345-BF04-5189111EE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541" y="917644"/>
            <a:ext cx="1342120" cy="1018718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05CC210-0E7E-0447-800A-02A350BEF3F9}"/>
              </a:ext>
            </a:extLst>
          </p:cNvPr>
          <p:cNvGrpSpPr/>
          <p:nvPr/>
        </p:nvGrpSpPr>
        <p:grpSpPr>
          <a:xfrm>
            <a:off x="3394382" y="828183"/>
            <a:ext cx="4149418" cy="1239520"/>
            <a:chOff x="1577632" y="4600511"/>
            <a:chExt cx="10170684" cy="4745230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6212BF94-E4C3-BF48-B5B7-F7B9CCF970F1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1E8B9BC-1814-594A-AF8B-2CBD61AD9745}"/>
                </a:ext>
              </a:extLst>
            </p:cNvPr>
            <p:cNvSpPr txBox="1"/>
            <p:nvPr/>
          </p:nvSpPr>
          <p:spPr>
            <a:xfrm>
              <a:off x="1577637" y="4600511"/>
              <a:ext cx="10170679" cy="388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実際に動画を再生してみよう！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F21108-F27E-9942-B4E9-67531C7FAC03}"/>
              </a:ext>
            </a:extLst>
          </p:cNvPr>
          <p:cNvSpPr txBox="1"/>
          <p:nvPr/>
        </p:nvSpPr>
        <p:spPr>
          <a:xfrm>
            <a:off x="3394381" y="88111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1C1FCDA-9D18-4D4A-B648-9AFE90AC6D5D}"/>
              </a:ext>
            </a:extLst>
          </p:cNvPr>
          <p:cNvSpPr txBox="1"/>
          <p:nvPr/>
        </p:nvSpPr>
        <p:spPr>
          <a:xfrm>
            <a:off x="4011244" y="88111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C7F9C6-7326-AF45-A830-8A542A4ADFC9}"/>
              </a:ext>
            </a:extLst>
          </p:cNvPr>
          <p:cNvSpPr txBox="1"/>
          <p:nvPr/>
        </p:nvSpPr>
        <p:spPr>
          <a:xfrm>
            <a:off x="4413760" y="88111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537210F-0E80-8849-B417-11420FFF2D64}"/>
              </a:ext>
            </a:extLst>
          </p:cNvPr>
          <p:cNvSpPr txBox="1"/>
          <p:nvPr/>
        </p:nvSpPr>
        <p:spPr>
          <a:xfrm>
            <a:off x="5016951" y="881114"/>
            <a:ext cx="8471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D8BA56-3C8E-AD47-AAE6-E2F3D6E5C0DD}"/>
              </a:ext>
            </a:extLst>
          </p:cNvPr>
          <p:cNvSpPr txBox="1"/>
          <p:nvPr/>
        </p:nvSpPr>
        <p:spPr>
          <a:xfrm>
            <a:off x="4129066" y="138048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9767FE0-1D71-584B-847A-926062F3F464}"/>
              </a:ext>
            </a:extLst>
          </p:cNvPr>
          <p:cNvSpPr txBox="1"/>
          <p:nvPr/>
        </p:nvSpPr>
        <p:spPr>
          <a:xfrm>
            <a:off x="4575986" y="138048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C990442-6977-9C4A-AD28-57A3E0C5B759}"/>
              </a:ext>
            </a:extLst>
          </p:cNvPr>
          <p:cNvSpPr txBox="1"/>
          <p:nvPr/>
        </p:nvSpPr>
        <p:spPr>
          <a:xfrm>
            <a:off x="3441857" y="138048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じっさい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62E6F9A-8553-124E-9633-8ED1796124AA}"/>
              </a:ext>
            </a:extLst>
          </p:cNvPr>
          <p:cNvSpPr txBox="1"/>
          <p:nvPr/>
        </p:nvSpPr>
        <p:spPr>
          <a:xfrm>
            <a:off x="1831814" y="321334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A2A4D85-5229-794F-B2B9-2DBE61F583AB}"/>
              </a:ext>
            </a:extLst>
          </p:cNvPr>
          <p:cNvSpPr txBox="1"/>
          <p:nvPr/>
        </p:nvSpPr>
        <p:spPr>
          <a:xfrm>
            <a:off x="1202789" y="321334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36458B1-33AB-BB42-9AB5-1A061892D5EF}"/>
              </a:ext>
            </a:extLst>
          </p:cNvPr>
          <p:cNvSpPr txBox="1"/>
          <p:nvPr/>
        </p:nvSpPr>
        <p:spPr>
          <a:xfrm>
            <a:off x="2391108" y="321334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3EBF296-67EB-AC4F-A790-A0008B780378}"/>
              </a:ext>
            </a:extLst>
          </p:cNvPr>
          <p:cNvSpPr txBox="1"/>
          <p:nvPr/>
        </p:nvSpPr>
        <p:spPr>
          <a:xfrm>
            <a:off x="3600601" y="321334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1AC70DF-E423-C242-AF6E-98359371E1FC}"/>
              </a:ext>
            </a:extLst>
          </p:cNvPr>
          <p:cNvSpPr txBox="1"/>
          <p:nvPr/>
        </p:nvSpPr>
        <p:spPr>
          <a:xfrm>
            <a:off x="1152798" y="37127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かみ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F4D1C6F-E322-A647-986D-35CDEF5246C5}"/>
              </a:ext>
            </a:extLst>
          </p:cNvPr>
          <p:cNvSpPr txBox="1"/>
          <p:nvPr/>
        </p:nvSpPr>
        <p:spPr>
          <a:xfrm>
            <a:off x="1593944" y="37127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BEE6B81-ACDD-C54F-8DE0-3D8082F7256E}"/>
              </a:ext>
            </a:extLst>
          </p:cNvPr>
          <p:cNvSpPr txBox="1"/>
          <p:nvPr/>
        </p:nvSpPr>
        <p:spPr>
          <a:xfrm>
            <a:off x="1960055" y="37127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1F8B65FA-7E7B-C345-8B3F-25C98E9F6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736" y="4471781"/>
            <a:ext cx="1090465" cy="1847439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20EF25B-48E6-DE4F-95D2-32BEF656C1E2}"/>
              </a:ext>
            </a:extLst>
          </p:cNvPr>
          <p:cNvGrpSpPr/>
          <p:nvPr/>
        </p:nvGrpSpPr>
        <p:grpSpPr>
          <a:xfrm>
            <a:off x="2944467" y="4805990"/>
            <a:ext cx="3078646" cy="1015663"/>
            <a:chOff x="1577632" y="4600511"/>
            <a:chExt cx="10170684" cy="2145133"/>
          </a:xfrm>
        </p:grpSpPr>
        <p:sp>
          <p:nvSpPr>
            <p:cNvPr id="28" name="吹き出し: 角を丸めた四角形 60">
              <a:extLst>
                <a:ext uri="{FF2B5EF4-FFF2-40B4-BE49-F238E27FC236}">
                  <a16:creationId xmlns:a16="http://schemas.microsoft.com/office/drawing/2014/main" id="{DA981F0D-F98A-6A46-93BA-28441DB19490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9530"/>
                <a:gd name="adj2" fmla="val -1826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F214C82-EE52-F347-A6F0-890BDDAABFE2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145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なぜその部分が好きなのかも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考えて紙に書いてみよう！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B6E0929-9F9D-C94B-B1BB-9AD741DECCEF}"/>
              </a:ext>
            </a:extLst>
          </p:cNvPr>
          <p:cNvSpPr txBox="1"/>
          <p:nvPr/>
        </p:nvSpPr>
        <p:spPr>
          <a:xfrm>
            <a:off x="3780554" y="484110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455C35E-5FBE-F542-A9C0-0A7C9B0995F9}"/>
              </a:ext>
            </a:extLst>
          </p:cNvPr>
          <p:cNvSpPr txBox="1"/>
          <p:nvPr/>
        </p:nvSpPr>
        <p:spPr>
          <a:xfrm>
            <a:off x="4402524" y="484110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0FD33A9-2EEC-3747-BDEB-58E36E0C3B9F}"/>
              </a:ext>
            </a:extLst>
          </p:cNvPr>
          <p:cNvSpPr txBox="1"/>
          <p:nvPr/>
        </p:nvSpPr>
        <p:spPr>
          <a:xfrm>
            <a:off x="2944466" y="53277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FC0DD36-0100-8647-8B42-55247306B946}"/>
              </a:ext>
            </a:extLst>
          </p:cNvPr>
          <p:cNvSpPr txBox="1"/>
          <p:nvPr/>
        </p:nvSpPr>
        <p:spPr>
          <a:xfrm>
            <a:off x="3558185" y="5327757"/>
            <a:ext cx="4411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かみ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C2DCBD8-D001-4A40-BECE-092E49079DD3}"/>
              </a:ext>
            </a:extLst>
          </p:cNvPr>
          <p:cNvSpPr txBox="1"/>
          <p:nvPr/>
        </p:nvSpPr>
        <p:spPr>
          <a:xfrm>
            <a:off x="3999331" y="5327757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タイトル 2">
            <a:extLst>
              <a:ext uri="{FF2B5EF4-FFF2-40B4-BE49-F238E27FC236}">
                <a16:creationId xmlns:a16="http://schemas.microsoft.com/office/drawing/2014/main" id="{634BA5A7-293E-CE47-9D58-F2C0F7098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99" y="452314"/>
            <a:ext cx="7249886" cy="476669"/>
          </a:xfrm>
        </p:spPr>
        <p:txBody>
          <a:bodyPr rtlCol="0"/>
          <a:lstStyle/>
          <a:p>
            <a:r>
              <a:rPr lang="ja-JP" altLang="en-US"/>
              <a:t>完成動画を確認する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6A016A4-748D-4740-8541-C95040DF9DA5}"/>
              </a:ext>
            </a:extLst>
          </p:cNvPr>
          <p:cNvSpPr txBox="1"/>
          <p:nvPr/>
        </p:nvSpPr>
        <p:spPr>
          <a:xfrm>
            <a:off x="386447" y="230477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902558-E5E0-BD42-89C8-0D32A7BD5717}"/>
              </a:ext>
            </a:extLst>
          </p:cNvPr>
          <p:cNvSpPr txBox="1"/>
          <p:nvPr/>
        </p:nvSpPr>
        <p:spPr>
          <a:xfrm>
            <a:off x="1950834" y="2304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7862655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3598" y="2444028"/>
            <a:ext cx="5816804" cy="1215717"/>
          </a:xfrm>
        </p:spPr>
        <p:txBody>
          <a:bodyPr/>
          <a:lstStyle/>
          <a:p>
            <a:r>
              <a:rPr lang="ja-JP" altLang="en-US" sz="4000" dirty="0"/>
              <a:t>おつかれさまでした！</a:t>
            </a:r>
            <a:br>
              <a:rPr lang="en-US" altLang="ja-JP" sz="4000" dirty="0"/>
            </a:br>
            <a:r>
              <a:rPr lang="ja-JP" altLang="en-US" sz="40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1982</Words>
  <Application>Microsoft Office PowerPoint</Application>
  <PresentationFormat>画面に合わせる (4:3)</PresentationFormat>
  <Paragraphs>575</Paragraphs>
  <Slides>49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6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初級第2回　テキストを変えてみよう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完成動画を確認する</vt:lpstr>
      <vt:lpstr>完成動画を確認する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