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0"/>
  </p:notesMasterIdLst>
  <p:handoutMasterIdLst>
    <p:handoutMasterId r:id="rId61"/>
  </p:handoutMasterIdLst>
  <p:sldIdLst>
    <p:sldId id="404" r:id="rId5"/>
    <p:sldId id="310" r:id="rId6"/>
    <p:sldId id="259" r:id="rId7"/>
    <p:sldId id="478" r:id="rId8"/>
    <p:sldId id="472" r:id="rId9"/>
    <p:sldId id="474" r:id="rId10"/>
    <p:sldId id="475" r:id="rId11"/>
    <p:sldId id="476" r:id="rId12"/>
    <p:sldId id="481" r:id="rId13"/>
    <p:sldId id="456" r:id="rId14"/>
    <p:sldId id="457" r:id="rId15"/>
    <p:sldId id="395" r:id="rId16"/>
    <p:sldId id="458" r:id="rId17"/>
    <p:sldId id="459" r:id="rId18"/>
    <p:sldId id="460" r:id="rId19"/>
    <p:sldId id="433" r:id="rId20"/>
    <p:sldId id="461" r:id="rId21"/>
    <p:sldId id="435" r:id="rId22"/>
    <p:sldId id="462" r:id="rId23"/>
    <p:sldId id="440" r:id="rId24"/>
    <p:sldId id="368" r:id="rId25"/>
    <p:sldId id="463" r:id="rId26"/>
    <p:sldId id="464" r:id="rId27"/>
    <p:sldId id="371" r:id="rId28"/>
    <p:sldId id="442" r:id="rId29"/>
    <p:sldId id="443" r:id="rId30"/>
    <p:sldId id="444" r:id="rId31"/>
    <p:sldId id="479" r:id="rId32"/>
    <p:sldId id="445" r:id="rId33"/>
    <p:sldId id="465" r:id="rId34"/>
    <p:sldId id="372" r:id="rId35"/>
    <p:sldId id="446" r:id="rId36"/>
    <p:sldId id="373" r:id="rId37"/>
    <p:sldId id="374" r:id="rId38"/>
    <p:sldId id="439" r:id="rId39"/>
    <p:sldId id="480" r:id="rId40"/>
    <p:sldId id="376" r:id="rId41"/>
    <p:sldId id="466" r:id="rId42"/>
    <p:sldId id="447" r:id="rId43"/>
    <p:sldId id="382" r:id="rId44"/>
    <p:sldId id="383" r:id="rId45"/>
    <p:sldId id="448" r:id="rId46"/>
    <p:sldId id="385" r:id="rId47"/>
    <p:sldId id="386" r:id="rId48"/>
    <p:sldId id="417" r:id="rId49"/>
    <p:sldId id="467" r:id="rId50"/>
    <p:sldId id="438" r:id="rId51"/>
    <p:sldId id="468" r:id="rId52"/>
    <p:sldId id="469" r:id="rId53"/>
    <p:sldId id="470" r:id="rId54"/>
    <p:sldId id="471" r:id="rId55"/>
    <p:sldId id="391" r:id="rId56"/>
    <p:sldId id="401" r:id="rId57"/>
    <p:sldId id="473" r:id="rId58"/>
    <p:sldId id="335" r:id="rId5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3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8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950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10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カラーマットを使おう！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317463" y="5047288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E7A24B-CE2E-DD43-A52C-3425F615BC95}"/>
              </a:ext>
            </a:extLst>
          </p:cNvPr>
          <p:cNvSpPr txBox="1"/>
          <p:nvPr/>
        </p:nvSpPr>
        <p:spPr>
          <a:xfrm>
            <a:off x="5251303" y="5047288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BBABBF0-6B36-7A48-B8D3-E2802EC6F1A6}"/>
              </a:ext>
            </a:extLst>
          </p:cNvPr>
          <p:cNvSpPr txBox="1"/>
          <p:nvPr/>
        </p:nvSpPr>
        <p:spPr>
          <a:xfrm>
            <a:off x="591282" y="5047288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C534EE6-EB3D-4377-90CF-BE2AE1A2F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完成動画を編集する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へんしゅう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60EB66-9759-9940-BD51-44B2FD84D62A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1CAB59FC-ACAF-7F44-901E-FB91DC311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1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0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562548" y="1967476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7523334" y="4137745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7596463" y="3279150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3811"/>
                <a:gd name="adj2" fmla="val 8689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289378" y="3373116"/>
            <a:ext cx="8792386" cy="2008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5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46F3E57D-B381-8248-91DF-C25B55406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950" y="3437467"/>
            <a:ext cx="71501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CD283E5-796D-9A47-8202-7FB73F4D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3" y="2021852"/>
            <a:ext cx="7929758" cy="441543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10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593838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3162433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6078016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4091518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1C861E51-E837-1848-8816-EBBE6C343DF3}"/>
              </a:ext>
            </a:extLst>
          </p:cNvPr>
          <p:cNvSpPr/>
          <p:nvPr/>
        </p:nvSpPr>
        <p:spPr>
          <a:xfrm>
            <a:off x="7548407" y="5964504"/>
            <a:ext cx="1099643" cy="407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49ACE3-0355-9742-96E9-D78C24A33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75" y="1409853"/>
            <a:ext cx="7928958" cy="4867499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2826555" y="1968053"/>
            <a:ext cx="1606138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757659" y="3079577"/>
            <a:ext cx="472759" cy="17227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179619" y="2537707"/>
            <a:ext cx="2471893" cy="5507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7E977DAF-8244-0843-BE9F-006FB0912BBA}"/>
              </a:ext>
            </a:extLst>
          </p:cNvPr>
          <p:cNvSpPr/>
          <p:nvPr/>
        </p:nvSpPr>
        <p:spPr>
          <a:xfrm>
            <a:off x="1215042" y="4802355"/>
            <a:ext cx="7084132" cy="4925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3E4CDC3-CD4D-6340-9BEB-2E629F76B398}"/>
              </a:ext>
            </a:extLst>
          </p:cNvPr>
          <p:cNvGrpSpPr/>
          <p:nvPr/>
        </p:nvGrpSpPr>
        <p:grpSpPr>
          <a:xfrm>
            <a:off x="1575350" y="525895"/>
            <a:ext cx="6593960" cy="630942"/>
            <a:chOff x="2753138" y="214604"/>
            <a:chExt cx="4572000" cy="630942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7AB1D49-4197-BD47-92E2-F53C25077B2D}"/>
                </a:ext>
              </a:extLst>
            </p:cNvPr>
            <p:cNvSpPr txBox="1"/>
            <p:nvPr/>
          </p:nvSpPr>
          <p:spPr>
            <a:xfrm>
              <a:off x="2753138" y="214604"/>
              <a:ext cx="4572000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してタイムラインにのせます。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65D2C02-53A8-B840-A626-3C5330570199}"/>
                </a:ext>
              </a:extLst>
            </p:cNvPr>
            <p:cNvSpPr txBox="1"/>
            <p:nvPr/>
          </p:nvSpPr>
          <p:spPr>
            <a:xfrm>
              <a:off x="3736802" y="28706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7141F2C-BFA9-414A-9A60-CE4636C95C7E}"/>
                </a:ext>
              </a:extLst>
            </p:cNvPr>
            <p:cNvSpPr txBox="1"/>
            <p:nvPr/>
          </p:nvSpPr>
          <p:spPr>
            <a:xfrm>
              <a:off x="4102934" y="28706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7BF777D-DFD7-1A44-A599-EF66BE2186B4}"/>
                </a:ext>
              </a:extLst>
            </p:cNvPr>
            <p:cNvSpPr txBox="1"/>
            <p:nvPr/>
          </p:nvSpPr>
          <p:spPr>
            <a:xfrm>
              <a:off x="3275251" y="2870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B05F34-1E25-0249-82F3-B235A89A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76" y="2554120"/>
            <a:ext cx="7975324" cy="419628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FBF1BA-46EF-E44D-A787-9661ED2D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37" y="-2810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0820795-01EE-3B45-8859-E0984D79A1F1}"/>
              </a:ext>
            </a:extLst>
          </p:cNvPr>
          <p:cNvGrpSpPr/>
          <p:nvPr/>
        </p:nvGrpSpPr>
        <p:grpSpPr>
          <a:xfrm>
            <a:off x="2526749" y="355712"/>
            <a:ext cx="3711453" cy="1061118"/>
            <a:chOff x="1577632" y="4600511"/>
            <a:chExt cx="10170684" cy="2446443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ACFA0B18-7E42-3C46-AA7D-F324FFFD6F53}"/>
                </a:ext>
              </a:extLst>
            </p:cNvPr>
            <p:cNvSpPr/>
            <p:nvPr/>
          </p:nvSpPr>
          <p:spPr>
            <a:xfrm>
              <a:off x="1577632" y="4643615"/>
              <a:ext cx="10170682" cy="240333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EDF8E38-BC2B-5047-9192-A23288A96EA2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34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まず</a:t>
              </a:r>
              <a:r>
                <a:rPr kumimoji="1" lang="ja-JP" altLang="en-US" sz="1600" b="1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 Background-16224 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6DB1128-C738-9F48-B7BD-1C06CAFD8F8A}"/>
              </a:ext>
            </a:extLst>
          </p:cNvPr>
          <p:cNvSpPr/>
          <p:nvPr/>
        </p:nvSpPr>
        <p:spPr>
          <a:xfrm>
            <a:off x="685800" y="4215640"/>
            <a:ext cx="2169483" cy="10881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36C4CBB-CA80-2542-9190-7CA94E3828B4}"/>
              </a:ext>
            </a:extLst>
          </p:cNvPr>
          <p:cNvCxnSpPr>
            <a:cxnSpLocks/>
          </p:cNvCxnSpPr>
          <p:nvPr/>
        </p:nvCxnSpPr>
        <p:spPr>
          <a:xfrm>
            <a:off x="2878540" y="3834296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A700BFAF-0B25-E042-B37B-8951B0BC9549}"/>
              </a:ext>
            </a:extLst>
          </p:cNvPr>
          <p:cNvSpPr/>
          <p:nvPr/>
        </p:nvSpPr>
        <p:spPr>
          <a:xfrm>
            <a:off x="5111738" y="4337564"/>
            <a:ext cx="2221388" cy="8671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DD55771-2B77-724B-B417-538226288CD0}"/>
              </a:ext>
            </a:extLst>
          </p:cNvPr>
          <p:cNvCxnSpPr>
            <a:cxnSpLocks/>
          </p:cNvCxnSpPr>
          <p:nvPr/>
        </p:nvCxnSpPr>
        <p:spPr>
          <a:xfrm>
            <a:off x="5106768" y="3834296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D7AC9C9-FAD7-B647-9D53-3E2EF4737E9D}"/>
              </a:ext>
            </a:extLst>
          </p:cNvPr>
          <p:cNvGrpSpPr/>
          <p:nvPr/>
        </p:nvGrpSpPr>
        <p:grpSpPr>
          <a:xfrm>
            <a:off x="956666" y="3371252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46F1A83-4159-0C46-B09D-DDABDB80223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A0399C6A-98FC-1E49-900C-61455625842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0682"/>
                  <a:gd name="adj2" fmla="val 902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1602065-5EEF-3B49-A4F9-ABA27937808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56353DC-4E79-094F-90B8-A57A9CA700D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1B8ABC8-128C-6841-932F-E781D333DF5A}"/>
              </a:ext>
            </a:extLst>
          </p:cNvPr>
          <p:cNvSpPr txBox="1"/>
          <p:nvPr/>
        </p:nvSpPr>
        <p:spPr>
          <a:xfrm>
            <a:off x="1818038" y="340950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74AC8BF-A3FB-2F41-9F46-2FF409332CAB}"/>
              </a:ext>
            </a:extLst>
          </p:cNvPr>
          <p:cNvGrpSpPr/>
          <p:nvPr/>
        </p:nvGrpSpPr>
        <p:grpSpPr>
          <a:xfrm>
            <a:off x="5660481" y="3393469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25CE533C-6775-C04F-A8AF-CE7D5E64F6B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B40D0EF-DA0E-D544-97A7-DB9D2C62EFD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A6111A-0323-494D-91C4-4FB2D0FBB9D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8F793EC-4D1D-DB46-B372-DBF229508D9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4B7C6-AA5D-C347-B7BB-007C0A97F78F}"/>
              </a:ext>
            </a:extLst>
          </p:cNvPr>
          <p:cNvSpPr txBox="1"/>
          <p:nvPr/>
        </p:nvSpPr>
        <p:spPr>
          <a:xfrm>
            <a:off x="6495374" y="340593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C84E956-B993-BC4D-8458-7D9F96FD6790}"/>
              </a:ext>
            </a:extLst>
          </p:cNvPr>
          <p:cNvGrpSpPr/>
          <p:nvPr/>
        </p:nvGrpSpPr>
        <p:grpSpPr>
          <a:xfrm>
            <a:off x="2035702" y="1307625"/>
            <a:ext cx="4766048" cy="1246495"/>
            <a:chOff x="2035702" y="1277563"/>
            <a:chExt cx="4766048" cy="1246495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F586BB5-F2EA-854A-936C-A5E737A8D322}"/>
                </a:ext>
              </a:extLst>
            </p:cNvPr>
            <p:cNvSpPr txBox="1"/>
            <p:nvPr/>
          </p:nvSpPr>
          <p:spPr>
            <a:xfrm>
              <a:off x="2035702" y="1277563"/>
              <a:ext cx="476604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Background-16224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590D50C-EDCD-8C47-BE10-D2F6997BAF30}"/>
                </a:ext>
              </a:extLst>
            </p:cNvPr>
            <p:cNvSpPr txBox="1"/>
            <p:nvPr/>
          </p:nvSpPr>
          <p:spPr>
            <a:xfrm>
              <a:off x="6030452" y="139240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F3065F3-86E8-4847-8EF6-A91F706E4C41}"/>
                </a:ext>
              </a:extLst>
            </p:cNvPr>
            <p:cNvSpPr txBox="1"/>
            <p:nvPr/>
          </p:nvSpPr>
          <p:spPr>
            <a:xfrm>
              <a:off x="2198911" y="197949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3405049-DCF8-F84F-8B62-6C442823B485}"/>
                </a:ext>
              </a:extLst>
            </p:cNvPr>
            <p:cNvSpPr txBox="1"/>
            <p:nvPr/>
          </p:nvSpPr>
          <p:spPr>
            <a:xfrm>
              <a:off x="5608812" y="139240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FDCA9AD-A644-0C4B-8A27-E4E34AE12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8" y="2054621"/>
            <a:ext cx="7673009" cy="3370234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D91172C1-4D69-B14E-9F75-9F5B158F8AA3}"/>
              </a:ext>
            </a:extLst>
          </p:cNvPr>
          <p:cNvSpPr/>
          <p:nvPr/>
        </p:nvSpPr>
        <p:spPr>
          <a:xfrm>
            <a:off x="740453" y="3195022"/>
            <a:ext cx="760356" cy="711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8C6DFCA-C74F-8644-AC63-398048A664EF}"/>
              </a:ext>
            </a:extLst>
          </p:cNvPr>
          <p:cNvCxnSpPr>
            <a:cxnSpLocks/>
          </p:cNvCxnSpPr>
          <p:nvPr/>
        </p:nvCxnSpPr>
        <p:spPr>
          <a:xfrm>
            <a:off x="725671" y="2509620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D00B42D5-A9C2-7B49-8F75-044A7EBEEC68}"/>
              </a:ext>
            </a:extLst>
          </p:cNvPr>
          <p:cNvSpPr/>
          <p:nvPr/>
        </p:nvSpPr>
        <p:spPr>
          <a:xfrm>
            <a:off x="740453" y="2070882"/>
            <a:ext cx="561457" cy="2460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038B3B1-D20E-D947-8C82-8FA035AC9AF8}"/>
              </a:ext>
            </a:extLst>
          </p:cNvPr>
          <p:cNvGrpSpPr/>
          <p:nvPr/>
        </p:nvGrpSpPr>
        <p:grpSpPr>
          <a:xfrm>
            <a:off x="2181812" y="43105"/>
            <a:ext cx="5057795" cy="1862048"/>
            <a:chOff x="1317043" y="0"/>
            <a:chExt cx="505779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17043" y="0"/>
              <a:ext cx="505779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Along the River-36002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カットした素材を削除したら、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タイムラインの一番左まで移動させます。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D599C00-CCB3-5348-80AA-9C8B62504341}"/>
                </a:ext>
              </a:extLst>
            </p:cNvPr>
            <p:cNvSpPr txBox="1"/>
            <p:nvPr/>
          </p:nvSpPr>
          <p:spPr>
            <a:xfrm>
              <a:off x="2691466" y="68295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80BED05-8B32-FD4C-8BCA-8F5A95A18ED8}"/>
                </a:ext>
              </a:extLst>
            </p:cNvPr>
            <p:cNvSpPr txBox="1"/>
            <p:nvPr/>
          </p:nvSpPr>
          <p:spPr>
            <a:xfrm>
              <a:off x="3353461" y="68295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7262C27-FE7A-F647-97FB-AEA194950F2A}"/>
                </a:ext>
              </a:extLst>
            </p:cNvPr>
            <p:cNvSpPr txBox="1"/>
            <p:nvPr/>
          </p:nvSpPr>
          <p:spPr>
            <a:xfrm>
              <a:off x="3132888" y="128493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47DB4D6-3425-F34C-AD43-24D37DF5913F}"/>
                </a:ext>
              </a:extLst>
            </p:cNvPr>
            <p:cNvSpPr txBox="1"/>
            <p:nvPr/>
          </p:nvSpPr>
          <p:spPr>
            <a:xfrm>
              <a:off x="4440956" y="128493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BF5B9DC5-F72A-A64D-9D4D-638B26B9A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4517FA2-D336-1646-8FD2-A1FD35D3D8A1}"/>
              </a:ext>
            </a:extLst>
          </p:cNvPr>
          <p:cNvGrpSpPr/>
          <p:nvPr/>
        </p:nvGrpSpPr>
        <p:grpSpPr>
          <a:xfrm>
            <a:off x="1796176" y="5303753"/>
            <a:ext cx="4787684" cy="867524"/>
            <a:chOff x="2375452" y="983888"/>
            <a:chExt cx="3203090" cy="1030436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747AA59D-A7F6-1D49-9EF3-CD3F67AE9B25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030436"/>
              <a:chOff x="2991639" y="705694"/>
              <a:chExt cx="3826279" cy="1030436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3983C679-C5BA-AB4A-BCD9-6B4CF220609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69CB067-24F8-9A4E-92C2-C49775CFF6F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6444B6D-6F10-EE4E-9D46-24482D7940E7}"/>
                </a:ext>
              </a:extLst>
            </p:cNvPr>
            <p:cNvSpPr txBox="1"/>
            <p:nvPr/>
          </p:nvSpPr>
          <p:spPr>
            <a:xfrm>
              <a:off x="2473693" y="1183635"/>
              <a:ext cx="3018684" cy="6854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>
                  <a:latin typeface="Meiryo" panose="020B0604030504040204" pitchFamily="34" charset="-128"/>
                </a:rPr>
                <a:t>動画が最初から始まるようになったね！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8D9FD46-F5A3-0E46-83A8-B7D637BA07A7}"/>
              </a:ext>
            </a:extLst>
          </p:cNvPr>
          <p:cNvSpPr txBox="1"/>
          <p:nvPr/>
        </p:nvSpPr>
        <p:spPr>
          <a:xfrm>
            <a:off x="3556511" y="55296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F06B7D2-8EEB-1847-BE8A-947ED7DC45BB}"/>
              </a:ext>
            </a:extLst>
          </p:cNvPr>
          <p:cNvSpPr txBox="1"/>
          <p:nvPr/>
        </p:nvSpPr>
        <p:spPr>
          <a:xfrm>
            <a:off x="2030538" y="55296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B8B3D4F-D0B7-FC4C-AD06-BD78D2795DE6}"/>
              </a:ext>
            </a:extLst>
          </p:cNvPr>
          <p:cNvSpPr txBox="1"/>
          <p:nvPr/>
        </p:nvSpPr>
        <p:spPr>
          <a:xfrm>
            <a:off x="2617847" y="552960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17262948-EFF5-C24E-94E6-8477AC90DA09}"/>
              </a:ext>
            </a:extLst>
          </p:cNvPr>
          <p:cNvSpPr/>
          <p:nvPr/>
        </p:nvSpPr>
        <p:spPr>
          <a:xfrm>
            <a:off x="3378256" y="3261584"/>
            <a:ext cx="123880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右矢印 31">
            <a:extLst>
              <a:ext uri="{FF2B5EF4-FFF2-40B4-BE49-F238E27FC236}">
                <a16:creationId xmlns:a16="http://schemas.microsoft.com/office/drawing/2014/main" id="{FFF27503-A7E0-C94D-8894-DDAEB359C5A6}"/>
              </a:ext>
            </a:extLst>
          </p:cNvPr>
          <p:cNvSpPr/>
          <p:nvPr/>
        </p:nvSpPr>
        <p:spPr>
          <a:xfrm rot="10800000">
            <a:off x="1943017" y="238995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928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6791D3D-539F-5343-BF3F-8AC6D5A3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74" y="2960136"/>
            <a:ext cx="8776252" cy="28760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6666378-7287-B149-9FE1-B89F79ABB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36" y="7664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215AE91-83A4-0F40-BAAF-E7BF04574E24}"/>
              </a:ext>
            </a:extLst>
          </p:cNvPr>
          <p:cNvGrpSpPr/>
          <p:nvPr/>
        </p:nvGrpSpPr>
        <p:grpSpPr>
          <a:xfrm>
            <a:off x="2615119" y="414383"/>
            <a:ext cx="3913761" cy="1508105"/>
            <a:chOff x="1577632" y="4600511"/>
            <a:chExt cx="10734376" cy="350154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0F2EB49-41D2-4643-8038-5FF1B1B6C8B6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521FE0-F907-A541-B1D1-136B9B23318F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A45C43E-AB6B-6B4A-8A71-0590FD910DC6}"/>
              </a:ext>
            </a:extLst>
          </p:cNvPr>
          <p:cNvSpPr/>
          <p:nvPr/>
        </p:nvSpPr>
        <p:spPr>
          <a:xfrm>
            <a:off x="351475" y="3934491"/>
            <a:ext cx="1959804" cy="7564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35B5A08-7EFF-DF4F-9100-F3D5201705A2}"/>
              </a:ext>
            </a:extLst>
          </p:cNvPr>
          <p:cNvCxnSpPr>
            <a:cxnSpLocks/>
          </p:cNvCxnSpPr>
          <p:nvPr/>
        </p:nvCxnSpPr>
        <p:spPr>
          <a:xfrm>
            <a:off x="2322338" y="3534742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3A91279-B1C0-894B-B322-127C6638441E}"/>
              </a:ext>
            </a:extLst>
          </p:cNvPr>
          <p:cNvCxnSpPr>
            <a:cxnSpLocks/>
          </p:cNvCxnSpPr>
          <p:nvPr/>
        </p:nvCxnSpPr>
        <p:spPr>
          <a:xfrm>
            <a:off x="3036029" y="3505956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A98A40B-BB49-A444-9626-6A72AF3EE3BE}"/>
              </a:ext>
            </a:extLst>
          </p:cNvPr>
          <p:cNvSpPr/>
          <p:nvPr/>
        </p:nvSpPr>
        <p:spPr>
          <a:xfrm>
            <a:off x="3036030" y="3913584"/>
            <a:ext cx="2221770" cy="7773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787BD02-2D0F-9241-9DE6-9A8821FB3035}"/>
              </a:ext>
            </a:extLst>
          </p:cNvPr>
          <p:cNvGrpSpPr/>
          <p:nvPr/>
        </p:nvGrpSpPr>
        <p:grpSpPr>
          <a:xfrm>
            <a:off x="4414455" y="3157805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58439164-F042-A94F-B2C7-688CBAF9BF9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00E6FF86-F0AB-C640-AE21-056604E24A1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EE17ABF-2E12-0140-BE91-44948C98676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5898609-F8C8-8340-87D2-33DECF2A57C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DF15881-97B2-9B44-8E38-795B8314B947}"/>
              </a:ext>
            </a:extLst>
          </p:cNvPr>
          <p:cNvSpPr txBox="1"/>
          <p:nvPr/>
        </p:nvSpPr>
        <p:spPr>
          <a:xfrm>
            <a:off x="5270131" y="317835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ADDC06-CC9B-3D40-A9FD-48E07E57E2D7}"/>
              </a:ext>
            </a:extLst>
          </p:cNvPr>
          <p:cNvSpPr txBox="1"/>
          <p:nvPr/>
        </p:nvSpPr>
        <p:spPr>
          <a:xfrm>
            <a:off x="3015145" y="4523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8886BC-F5E4-4D40-96C7-58A11D1FFAF6}"/>
              </a:ext>
            </a:extLst>
          </p:cNvPr>
          <p:cNvSpPr txBox="1"/>
          <p:nvPr/>
        </p:nvSpPr>
        <p:spPr>
          <a:xfrm>
            <a:off x="2605950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06929E-39DE-6A45-9634-8B923CCE21F0}"/>
              </a:ext>
            </a:extLst>
          </p:cNvPr>
          <p:cNvSpPr txBox="1"/>
          <p:nvPr/>
        </p:nvSpPr>
        <p:spPr>
          <a:xfrm>
            <a:off x="3634045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0600E9F-D502-134F-88C8-3DD9D29A4A41}"/>
              </a:ext>
            </a:extLst>
          </p:cNvPr>
          <p:cNvSpPr txBox="1"/>
          <p:nvPr/>
        </p:nvSpPr>
        <p:spPr>
          <a:xfrm>
            <a:off x="2602211" y="9511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42F3D02-D046-DE4E-8541-DC296537B1C5}"/>
              </a:ext>
            </a:extLst>
          </p:cNvPr>
          <p:cNvSpPr txBox="1"/>
          <p:nvPr/>
        </p:nvSpPr>
        <p:spPr>
          <a:xfrm>
            <a:off x="3228617" y="95112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E1D9B4A-CC91-0244-B2D1-30A4E9D07B03}"/>
              </a:ext>
            </a:extLst>
          </p:cNvPr>
          <p:cNvGrpSpPr/>
          <p:nvPr/>
        </p:nvGrpSpPr>
        <p:grpSpPr>
          <a:xfrm>
            <a:off x="1920897" y="1736259"/>
            <a:ext cx="4691221" cy="1246495"/>
            <a:chOff x="1920897" y="1736259"/>
            <a:chExt cx="4691221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20897" y="1736259"/>
              <a:ext cx="4691221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Graphic-11722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A9AE085-6F28-7A40-87B6-44B9A1228388}"/>
                </a:ext>
              </a:extLst>
            </p:cNvPr>
            <p:cNvSpPr txBox="1"/>
            <p:nvPr/>
          </p:nvSpPr>
          <p:spPr>
            <a:xfrm>
              <a:off x="4932694" y="181226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F8FA4EB-E35C-2C49-9757-EF7A9384D1B1}"/>
                </a:ext>
              </a:extLst>
            </p:cNvPr>
            <p:cNvSpPr txBox="1"/>
            <p:nvPr/>
          </p:nvSpPr>
          <p:spPr>
            <a:xfrm>
              <a:off x="1972359" y="24234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FB3C841-BEAC-A345-A5CA-C00B400D86ED}"/>
                </a:ext>
              </a:extLst>
            </p:cNvPr>
            <p:cNvSpPr txBox="1"/>
            <p:nvPr/>
          </p:nvSpPr>
          <p:spPr>
            <a:xfrm>
              <a:off x="3205062" y="24234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7A83D81-DE78-2F41-B6E9-9A6127324665}"/>
                </a:ext>
              </a:extLst>
            </p:cNvPr>
            <p:cNvSpPr txBox="1"/>
            <p:nvPr/>
          </p:nvSpPr>
          <p:spPr>
            <a:xfrm>
              <a:off x="2438036" y="242342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693B8DB7-5E38-0746-85FA-595E02C23438}"/>
              </a:ext>
            </a:extLst>
          </p:cNvPr>
          <p:cNvGrpSpPr/>
          <p:nvPr/>
        </p:nvGrpSpPr>
        <p:grpSpPr>
          <a:xfrm>
            <a:off x="465936" y="3191906"/>
            <a:ext cx="1789849" cy="846385"/>
            <a:chOff x="33910" y="3243737"/>
            <a:chExt cx="1789849" cy="846385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10CBCE2D-5190-A14E-A64B-4C09350C5428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43" name="グループ化 42">
                <a:extLst>
                  <a:ext uri="{FF2B5EF4-FFF2-40B4-BE49-F238E27FC236}">
                    <a16:creationId xmlns:a16="http://schemas.microsoft.com/office/drawing/2014/main" id="{1F074CE4-A197-5044-AA3E-2AA878B85D40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50" name="吹き出し: 角を丸めた四角形 19">
                  <a:extLst>
                    <a:ext uri="{FF2B5EF4-FFF2-40B4-BE49-F238E27FC236}">
                      <a16:creationId xmlns:a16="http://schemas.microsoft.com/office/drawing/2014/main" id="{3439FAF8-2D06-7941-B4E5-C9E32D04254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3EB07353-AB4D-0A4A-B0FC-B0C66307376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97113B49-8514-A84A-ADE5-AA5EAE21428F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DF91386-C528-834C-9436-C6BCB33871FC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708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9257232-5BBF-154A-9DD8-EB3410D28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5" y="1870448"/>
            <a:ext cx="8649470" cy="265189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70390" y="388513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 Graphic-11722 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D6C01BB-B1F7-1346-828F-B23805CC0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745" y="483081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ED356DC-7878-A44B-9ED3-7F286D632F47}"/>
              </a:ext>
            </a:extLst>
          </p:cNvPr>
          <p:cNvGrpSpPr/>
          <p:nvPr/>
        </p:nvGrpSpPr>
        <p:grpSpPr>
          <a:xfrm>
            <a:off x="1946412" y="4774752"/>
            <a:ext cx="3443094" cy="1685077"/>
            <a:chOff x="2375452" y="917294"/>
            <a:chExt cx="3203090" cy="200151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8C1EF64-3939-8E4A-B9DF-78E827D2FE88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DA64ED86-A92B-F742-BE8F-B8D23A6A65AC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EA8C2FC-BE2D-114E-937C-4362E5C568C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6D17734-FC9C-DA46-B554-46668EC09BD6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00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始まるようになったね！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BC6CF792-23EC-4948-A4A8-52E3EC366048}"/>
              </a:ext>
            </a:extLst>
          </p:cNvPr>
          <p:cNvSpPr/>
          <p:nvPr/>
        </p:nvSpPr>
        <p:spPr>
          <a:xfrm>
            <a:off x="3891339" y="2775616"/>
            <a:ext cx="123880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AE17521A-DB88-FC47-9BE0-756DBFD581EF}"/>
              </a:ext>
            </a:extLst>
          </p:cNvPr>
          <p:cNvSpPr/>
          <p:nvPr/>
        </p:nvSpPr>
        <p:spPr>
          <a:xfrm rot="10800000">
            <a:off x="1906379" y="2032781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34ED81D-5987-3746-8CE7-EEE68CB9FFF3}"/>
              </a:ext>
            </a:extLst>
          </p:cNvPr>
          <p:cNvCxnSpPr>
            <a:cxnSpLocks/>
          </p:cNvCxnSpPr>
          <p:nvPr/>
        </p:nvCxnSpPr>
        <p:spPr>
          <a:xfrm>
            <a:off x="879305" y="2381878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1B8D1C65-1DA2-754B-BA87-1117AFCDFDC2}"/>
              </a:ext>
            </a:extLst>
          </p:cNvPr>
          <p:cNvSpPr/>
          <p:nvPr/>
        </p:nvSpPr>
        <p:spPr>
          <a:xfrm>
            <a:off x="896640" y="2775617"/>
            <a:ext cx="717246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A07EBA-D6E4-E24D-8484-9759D938DDCA}"/>
              </a:ext>
            </a:extLst>
          </p:cNvPr>
          <p:cNvSpPr txBox="1"/>
          <p:nvPr/>
        </p:nvSpPr>
        <p:spPr>
          <a:xfrm>
            <a:off x="5439519" y="4595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DBD03D-2D10-4D4A-A2A2-F00F26B9A044}"/>
              </a:ext>
            </a:extLst>
          </p:cNvPr>
          <p:cNvSpPr txBox="1"/>
          <p:nvPr/>
        </p:nvSpPr>
        <p:spPr>
          <a:xfrm>
            <a:off x="6261465" y="45958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D2C4E4-69A7-E849-89F7-281B739DC8AB}"/>
              </a:ext>
            </a:extLst>
          </p:cNvPr>
          <p:cNvSpPr txBox="1"/>
          <p:nvPr/>
        </p:nvSpPr>
        <p:spPr>
          <a:xfrm>
            <a:off x="5439519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0FDF2C-AF22-874A-96AC-7D85C5C4E7EA}"/>
              </a:ext>
            </a:extLst>
          </p:cNvPr>
          <p:cNvSpPr txBox="1"/>
          <p:nvPr/>
        </p:nvSpPr>
        <p:spPr>
          <a:xfrm>
            <a:off x="769611" y="104729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DDAEE4-2413-9943-9D21-A7BEBBD9A991}"/>
              </a:ext>
            </a:extLst>
          </p:cNvPr>
          <p:cNvSpPr txBox="1"/>
          <p:nvPr/>
        </p:nvSpPr>
        <p:spPr>
          <a:xfrm>
            <a:off x="1300989" y="104729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70F84F-C5FB-9F46-9164-A431B36854DB}"/>
              </a:ext>
            </a:extLst>
          </p:cNvPr>
          <p:cNvSpPr txBox="1"/>
          <p:nvPr/>
        </p:nvSpPr>
        <p:spPr>
          <a:xfrm>
            <a:off x="1855805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E4004A-EAAD-F24C-8469-FB0D52DDF71B}"/>
              </a:ext>
            </a:extLst>
          </p:cNvPr>
          <p:cNvSpPr txBox="1"/>
          <p:nvPr/>
        </p:nvSpPr>
        <p:spPr>
          <a:xfrm>
            <a:off x="2052014" y="484538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DD8922-4480-B64E-9C41-CB2BFC7B7DDE}"/>
              </a:ext>
            </a:extLst>
          </p:cNvPr>
          <p:cNvSpPr txBox="1"/>
          <p:nvPr/>
        </p:nvSpPr>
        <p:spPr>
          <a:xfrm>
            <a:off x="2560357" y="485002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A9D6D9-D99E-8E46-BFE6-F49C28CF163A}"/>
              </a:ext>
            </a:extLst>
          </p:cNvPr>
          <p:cNvSpPr txBox="1"/>
          <p:nvPr/>
        </p:nvSpPr>
        <p:spPr>
          <a:xfrm>
            <a:off x="2934015" y="485041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55040C-3902-1241-B19E-D259C889726B}"/>
              </a:ext>
            </a:extLst>
          </p:cNvPr>
          <p:cNvSpPr txBox="1"/>
          <p:nvPr/>
        </p:nvSpPr>
        <p:spPr>
          <a:xfrm>
            <a:off x="3722637" y="483891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5F93D8B-4F37-B044-8E80-38959497AB3E}"/>
              </a:ext>
            </a:extLst>
          </p:cNvPr>
          <p:cNvSpPr txBox="1"/>
          <p:nvPr/>
        </p:nvSpPr>
        <p:spPr>
          <a:xfrm>
            <a:off x="3257180" y="539608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9ED523F-8195-ED45-821A-FB3092EE1B7A}"/>
              </a:ext>
            </a:extLst>
          </p:cNvPr>
          <p:cNvSpPr txBox="1"/>
          <p:nvPr/>
        </p:nvSpPr>
        <p:spPr>
          <a:xfrm>
            <a:off x="2755061" y="53960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6A19D04-E78D-E445-B4FC-18398A068FBE}"/>
              </a:ext>
            </a:extLst>
          </p:cNvPr>
          <p:cNvSpPr txBox="1"/>
          <p:nvPr/>
        </p:nvSpPr>
        <p:spPr>
          <a:xfrm>
            <a:off x="3643883" y="53960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77878A-1729-4142-A0D2-F73FB71E0177}"/>
              </a:ext>
            </a:extLst>
          </p:cNvPr>
          <p:cNvSpPr txBox="1"/>
          <p:nvPr/>
        </p:nvSpPr>
        <p:spPr>
          <a:xfrm>
            <a:off x="2059434" y="59127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</p:spTree>
    <p:extLst>
      <p:ext uri="{BB962C8B-B14F-4D97-AF65-F5344CB8AC3E}">
        <p14:creationId xmlns:p14="http://schemas.microsoft.com/office/powerpoint/2010/main" val="793939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F0429F7-0B4A-4F42-BA51-6C181A90A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87" y="2454247"/>
            <a:ext cx="8388626" cy="2666714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67D1674E-1009-8F49-8DF9-80067B8E98DD}"/>
              </a:ext>
            </a:extLst>
          </p:cNvPr>
          <p:cNvCxnSpPr>
            <a:cxnSpLocks/>
          </p:cNvCxnSpPr>
          <p:nvPr/>
        </p:nvCxnSpPr>
        <p:spPr>
          <a:xfrm>
            <a:off x="4149211" y="286822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F57AD6BC-16D1-8940-8219-0BB30E5D673D}"/>
              </a:ext>
            </a:extLst>
          </p:cNvPr>
          <p:cNvSpPr/>
          <p:nvPr/>
        </p:nvSpPr>
        <p:spPr>
          <a:xfrm>
            <a:off x="1474775" y="3278884"/>
            <a:ext cx="2674431" cy="7773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89074A9-944A-D84B-B9CF-4EB5E170FF78}"/>
              </a:ext>
            </a:extLst>
          </p:cNvPr>
          <p:cNvGrpSpPr/>
          <p:nvPr/>
        </p:nvGrpSpPr>
        <p:grpSpPr>
          <a:xfrm>
            <a:off x="5564638" y="2371059"/>
            <a:ext cx="1739863" cy="795213"/>
            <a:chOff x="6270202" y="2729786"/>
            <a:chExt cx="1044998" cy="795213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01F53DA7-8ABC-6849-BBE0-8F85E5C27A8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2" name="吹き出し: 角を丸めた四角形 19">
                <a:extLst>
                  <a:ext uri="{FF2B5EF4-FFF2-40B4-BE49-F238E27FC236}">
                    <a16:creationId xmlns:a16="http://schemas.microsoft.com/office/drawing/2014/main" id="{DBB7108A-FD8F-C646-8F21-B3007094050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A4ABAA0-14E6-FC4D-A3FD-50EE23AC423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A07D118-EBAF-E148-8A6D-D7C70B7731F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AA631F-F818-144E-B987-CA546563C146}"/>
              </a:ext>
            </a:extLst>
          </p:cNvPr>
          <p:cNvSpPr txBox="1"/>
          <p:nvPr/>
        </p:nvSpPr>
        <p:spPr>
          <a:xfrm>
            <a:off x="6420314" y="239160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226C10E7-5100-D94F-9CA0-6A529C8687AF}"/>
              </a:ext>
            </a:extLst>
          </p:cNvPr>
          <p:cNvSpPr/>
          <p:nvPr/>
        </p:nvSpPr>
        <p:spPr>
          <a:xfrm>
            <a:off x="4669353" y="3278884"/>
            <a:ext cx="3530428" cy="7773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4903FF7-3748-0549-8D87-3FFDA06EB0AA}"/>
              </a:ext>
            </a:extLst>
          </p:cNvPr>
          <p:cNvCxnSpPr>
            <a:cxnSpLocks/>
          </p:cNvCxnSpPr>
          <p:nvPr/>
        </p:nvCxnSpPr>
        <p:spPr>
          <a:xfrm>
            <a:off x="4669358" y="286822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D0E2441-9154-7148-B971-844ADE2C8F4C}"/>
              </a:ext>
            </a:extLst>
          </p:cNvPr>
          <p:cNvGrpSpPr/>
          <p:nvPr/>
        </p:nvGrpSpPr>
        <p:grpSpPr>
          <a:xfrm>
            <a:off x="1126619" y="2471086"/>
            <a:ext cx="1789849" cy="846385"/>
            <a:chOff x="33910" y="3243737"/>
            <a:chExt cx="1789849" cy="846385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F07F5917-C6DF-E14E-9CB8-29044D8AAAFC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7F5B5950-7A68-D544-BFAC-4B1FB0E86D4C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4" name="吹き出し: 角を丸めた四角形 19">
                  <a:extLst>
                    <a:ext uri="{FF2B5EF4-FFF2-40B4-BE49-F238E27FC236}">
                      <a16:creationId xmlns:a16="http://schemas.microsoft.com/office/drawing/2014/main" id="{4011D8CE-8973-5B4E-9603-41F507769621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ACAD6570-59D6-7748-810D-267AAE6EE2F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D6555A3-11E8-BD4D-B09A-3E444652C28B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93B479A-A984-D14F-AA58-01D4007270D1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F8F0B32-D5DB-AF48-B69D-AAA19A9F579B}"/>
              </a:ext>
            </a:extLst>
          </p:cNvPr>
          <p:cNvGrpSpPr/>
          <p:nvPr/>
        </p:nvGrpSpPr>
        <p:grpSpPr>
          <a:xfrm>
            <a:off x="1794121" y="187315"/>
            <a:ext cx="5232651" cy="1246495"/>
            <a:chOff x="1794121" y="187315"/>
            <a:chExt cx="5232651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94121" y="187315"/>
              <a:ext cx="5232651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Rainy ay-5278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」も同様に移動させて、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04E7B45-356D-A84E-B97F-3543BA268A8A}"/>
                </a:ext>
              </a:extLst>
            </p:cNvPr>
            <p:cNvSpPr txBox="1"/>
            <p:nvPr/>
          </p:nvSpPr>
          <p:spPr>
            <a:xfrm>
              <a:off x="5330558" y="29266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3154091-76EE-4540-9EC5-FE47705BA30A}"/>
                </a:ext>
              </a:extLst>
            </p:cNvPr>
            <p:cNvSpPr txBox="1"/>
            <p:nvPr/>
          </p:nvSpPr>
          <p:spPr>
            <a:xfrm>
              <a:off x="1878586" y="86679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19139BE-AF06-E84D-BC39-66003539E5B2}"/>
                </a:ext>
              </a:extLst>
            </p:cNvPr>
            <p:cNvSpPr txBox="1"/>
            <p:nvPr/>
          </p:nvSpPr>
          <p:spPr>
            <a:xfrm>
              <a:off x="2916468" y="86679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14B705-CF86-EA44-AC56-5AE9903E44A9}"/>
                </a:ext>
              </a:extLst>
            </p:cNvPr>
            <p:cNvSpPr txBox="1"/>
            <p:nvPr/>
          </p:nvSpPr>
          <p:spPr>
            <a:xfrm>
              <a:off x="2286102" y="86679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09E80BE-D378-4743-ABE4-3D3011DC3150}"/>
                </a:ext>
              </a:extLst>
            </p:cNvPr>
            <p:cNvSpPr txBox="1"/>
            <p:nvPr/>
          </p:nvSpPr>
          <p:spPr>
            <a:xfrm>
              <a:off x="4473429" y="29708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どうよう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75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E2B836-5A28-F44A-9B9B-FCB9C9E5B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52" y="1952302"/>
            <a:ext cx="8511540" cy="282789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70390" y="388513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 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Cosmos-89183</a:t>
            </a:r>
            <a:r>
              <a:rPr kumimoji="1" lang="en-US" altLang="ja-JP" sz="2000" dirty="0">
                <a:latin typeface="Meiryo" panose="020B0604030504040204" pitchFamily="34" charset="-128"/>
              </a:rPr>
              <a:t> 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二つ目の素材とピッタリくっつくように移動させておきましょう。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BC6CF792-23EC-4948-A4A8-52E3EC366048}"/>
              </a:ext>
            </a:extLst>
          </p:cNvPr>
          <p:cNvSpPr/>
          <p:nvPr/>
        </p:nvSpPr>
        <p:spPr>
          <a:xfrm>
            <a:off x="3939908" y="2907751"/>
            <a:ext cx="1572615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AE17521A-DB88-FC47-9BE0-756DBFD581EF}"/>
              </a:ext>
            </a:extLst>
          </p:cNvPr>
          <p:cNvSpPr/>
          <p:nvPr/>
        </p:nvSpPr>
        <p:spPr>
          <a:xfrm rot="10800000">
            <a:off x="2448143" y="219442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34ED81D-5987-3746-8CE7-EEE68CB9FFF3}"/>
              </a:ext>
            </a:extLst>
          </p:cNvPr>
          <p:cNvCxnSpPr>
            <a:cxnSpLocks/>
          </p:cNvCxnSpPr>
          <p:nvPr/>
        </p:nvCxnSpPr>
        <p:spPr>
          <a:xfrm>
            <a:off x="1312154" y="2420218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1B8D1C65-1DA2-754B-BA87-1117AFCDFDC2}"/>
              </a:ext>
            </a:extLst>
          </p:cNvPr>
          <p:cNvSpPr/>
          <p:nvPr/>
        </p:nvSpPr>
        <p:spPr>
          <a:xfrm>
            <a:off x="1312155" y="2809573"/>
            <a:ext cx="814820" cy="8050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A07EBA-D6E4-E24D-8484-9759D938DDCA}"/>
              </a:ext>
            </a:extLst>
          </p:cNvPr>
          <p:cNvSpPr txBox="1"/>
          <p:nvPr/>
        </p:nvSpPr>
        <p:spPr>
          <a:xfrm>
            <a:off x="5435370" y="461609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DBD03D-2D10-4D4A-A2A2-F00F26B9A044}"/>
              </a:ext>
            </a:extLst>
          </p:cNvPr>
          <p:cNvSpPr txBox="1"/>
          <p:nvPr/>
        </p:nvSpPr>
        <p:spPr>
          <a:xfrm>
            <a:off x="6426281" y="46160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D2C4E4-69A7-E849-89F7-281B739DC8AB}"/>
              </a:ext>
            </a:extLst>
          </p:cNvPr>
          <p:cNvSpPr txBox="1"/>
          <p:nvPr/>
        </p:nvSpPr>
        <p:spPr>
          <a:xfrm>
            <a:off x="5439519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0FDF2C-AF22-874A-96AC-7D85C5C4E7EA}"/>
              </a:ext>
            </a:extLst>
          </p:cNvPr>
          <p:cNvSpPr txBox="1"/>
          <p:nvPr/>
        </p:nvSpPr>
        <p:spPr>
          <a:xfrm>
            <a:off x="769611" y="104729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DDAEE4-2413-9943-9D21-A7BEBBD9A991}"/>
              </a:ext>
            </a:extLst>
          </p:cNvPr>
          <p:cNvSpPr txBox="1"/>
          <p:nvPr/>
        </p:nvSpPr>
        <p:spPr>
          <a:xfrm>
            <a:off x="1300989" y="104729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70F84F-C5FB-9F46-9164-A431B36854DB}"/>
              </a:ext>
            </a:extLst>
          </p:cNvPr>
          <p:cNvSpPr txBox="1"/>
          <p:nvPr/>
        </p:nvSpPr>
        <p:spPr>
          <a:xfrm>
            <a:off x="1855805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ABC003F-F903-BA4F-8BEE-A0C4FECF6463}"/>
              </a:ext>
            </a:extLst>
          </p:cNvPr>
          <p:cNvGrpSpPr/>
          <p:nvPr/>
        </p:nvGrpSpPr>
        <p:grpSpPr>
          <a:xfrm>
            <a:off x="3402203" y="5135168"/>
            <a:ext cx="3437400" cy="1060430"/>
            <a:chOff x="1577631" y="5085687"/>
            <a:chExt cx="9157043" cy="1100978"/>
          </a:xfrm>
        </p:grpSpPr>
        <p:sp>
          <p:nvSpPr>
            <p:cNvPr id="43" name="吹き出し: 角を丸めた四角形 60">
              <a:extLst>
                <a:ext uri="{FF2B5EF4-FFF2-40B4-BE49-F238E27FC236}">
                  <a16:creationId xmlns:a16="http://schemas.microsoft.com/office/drawing/2014/main" id="{B90B83DD-7293-D243-98A5-816C4B955E75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041AD63-D124-724F-8FED-740EE509C81D}"/>
                </a:ext>
              </a:extLst>
            </p:cNvPr>
            <p:cNvSpPr txBox="1"/>
            <p:nvPr/>
          </p:nvSpPr>
          <p:spPr>
            <a:xfrm>
              <a:off x="1818667" y="5085687"/>
              <a:ext cx="8573349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二つ目の映像が終わったら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すぐに三つ目の映像が始まるよ。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CC372EBA-A6E1-4A45-9BCF-64990B908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5" y="5339611"/>
            <a:ext cx="1342120" cy="1018718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6D0D56E-D10A-ED4D-99EF-B306C9EF8DA0}"/>
              </a:ext>
            </a:extLst>
          </p:cNvPr>
          <p:cNvSpPr txBox="1"/>
          <p:nvPr/>
        </p:nvSpPr>
        <p:spPr>
          <a:xfrm>
            <a:off x="3492683" y="520949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7E33EBE-0C6B-7245-9351-031A515E799A}"/>
              </a:ext>
            </a:extLst>
          </p:cNvPr>
          <p:cNvSpPr txBox="1"/>
          <p:nvPr/>
        </p:nvSpPr>
        <p:spPr>
          <a:xfrm>
            <a:off x="3939909" y="520949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11243E7-B594-C544-8AAB-0B20431E1162}"/>
              </a:ext>
            </a:extLst>
          </p:cNvPr>
          <p:cNvSpPr txBox="1"/>
          <p:nvPr/>
        </p:nvSpPr>
        <p:spPr>
          <a:xfrm>
            <a:off x="4282068" y="520949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5F5A9FB-E6EF-204C-8ED7-7D101ED2D5D7}"/>
              </a:ext>
            </a:extLst>
          </p:cNvPr>
          <p:cNvSpPr txBox="1"/>
          <p:nvPr/>
        </p:nvSpPr>
        <p:spPr>
          <a:xfrm>
            <a:off x="4970476" y="520949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149DF12-8A0F-B545-AE13-72C4FDA54F83}"/>
              </a:ext>
            </a:extLst>
          </p:cNvPr>
          <p:cNvSpPr txBox="1"/>
          <p:nvPr/>
        </p:nvSpPr>
        <p:spPr>
          <a:xfrm>
            <a:off x="4095724" y="567852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45A5A9B-01E2-5D41-A9BA-B7370B8F02FB}"/>
              </a:ext>
            </a:extLst>
          </p:cNvPr>
          <p:cNvSpPr txBox="1"/>
          <p:nvPr/>
        </p:nvSpPr>
        <p:spPr>
          <a:xfrm>
            <a:off x="4511222" y="567852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55DAFF0-9043-2E46-A78C-894176DA5E5A}"/>
              </a:ext>
            </a:extLst>
          </p:cNvPr>
          <p:cNvSpPr txBox="1"/>
          <p:nvPr/>
        </p:nvSpPr>
        <p:spPr>
          <a:xfrm>
            <a:off x="4903081" y="567852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4D1B80D-5D1D-6343-95B3-9740A710F20D}"/>
              </a:ext>
            </a:extLst>
          </p:cNvPr>
          <p:cNvSpPr txBox="1"/>
          <p:nvPr/>
        </p:nvSpPr>
        <p:spPr>
          <a:xfrm>
            <a:off x="5512524" y="567852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</p:spTree>
    <p:extLst>
      <p:ext uri="{BB962C8B-B14F-4D97-AF65-F5344CB8AC3E}">
        <p14:creationId xmlns:p14="http://schemas.microsoft.com/office/powerpoint/2010/main" val="3138687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179517" y="969017"/>
            <a:ext cx="454483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Seoul-2111</a:t>
            </a:r>
            <a:r>
              <a:rPr kumimoji="1" lang="ja-JP" altLang="en-US" sz="2000">
                <a:latin typeface="Meiryo" panose="020B0604030504040204" pitchFamily="34" charset="-128"/>
              </a:rPr>
              <a:t>」も移動させて、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素材を真ん中で二つにカットします。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EC31677-90C8-FD40-A734-6C621BD24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52" y="-136835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4A02DD9-B3ED-F44D-9D2B-E125B4C5FB28}"/>
              </a:ext>
            </a:extLst>
          </p:cNvPr>
          <p:cNvGrpSpPr/>
          <p:nvPr/>
        </p:nvGrpSpPr>
        <p:grpSpPr>
          <a:xfrm>
            <a:off x="2538920" y="65566"/>
            <a:ext cx="3913761" cy="1034228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224E005C-9595-C24F-96AB-2717C3DB50F0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E9FD9CC-01E8-004F-9A81-E9D72F77ACD5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四つ目の素材も同じように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759573-CCFE-8E47-A3A3-FD6DAB6E8275}"/>
              </a:ext>
            </a:extLst>
          </p:cNvPr>
          <p:cNvSpPr txBox="1"/>
          <p:nvPr/>
        </p:nvSpPr>
        <p:spPr>
          <a:xfrm>
            <a:off x="3353076" y="12645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E812D9-A336-8143-9429-2EBCA7C2048D}"/>
              </a:ext>
            </a:extLst>
          </p:cNvPr>
          <p:cNvSpPr txBox="1"/>
          <p:nvPr/>
        </p:nvSpPr>
        <p:spPr>
          <a:xfrm>
            <a:off x="3971976" y="12645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A76EC3-AD54-0444-88D2-BD6666090DA7}"/>
              </a:ext>
            </a:extLst>
          </p:cNvPr>
          <p:cNvSpPr txBox="1"/>
          <p:nvPr/>
        </p:nvSpPr>
        <p:spPr>
          <a:xfrm>
            <a:off x="2538919" y="62334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9CECBC7-5596-3946-905B-0F508229DFEE}"/>
              </a:ext>
            </a:extLst>
          </p:cNvPr>
          <p:cNvSpPr txBox="1"/>
          <p:nvPr/>
        </p:nvSpPr>
        <p:spPr>
          <a:xfrm>
            <a:off x="3115435" y="6233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189454F-E843-4D4E-8A3B-96D6A573C63F}"/>
              </a:ext>
            </a:extLst>
          </p:cNvPr>
          <p:cNvSpPr txBox="1"/>
          <p:nvPr/>
        </p:nvSpPr>
        <p:spPr>
          <a:xfrm>
            <a:off x="2546636" y="12645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B9328-6747-AC46-BDE7-96A88867A7B6}"/>
              </a:ext>
            </a:extLst>
          </p:cNvPr>
          <p:cNvSpPr txBox="1"/>
          <p:nvPr/>
        </p:nvSpPr>
        <p:spPr>
          <a:xfrm>
            <a:off x="2987782" y="12645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5A634E-B2BB-C34B-8980-30654C3ADA3F}"/>
              </a:ext>
            </a:extLst>
          </p:cNvPr>
          <p:cNvSpPr txBox="1"/>
          <p:nvPr/>
        </p:nvSpPr>
        <p:spPr>
          <a:xfrm>
            <a:off x="4572000" y="10761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A7ED273-ACD9-D74B-9877-942CE0353999}"/>
              </a:ext>
            </a:extLst>
          </p:cNvPr>
          <p:cNvSpPr txBox="1"/>
          <p:nvPr/>
        </p:nvSpPr>
        <p:spPr>
          <a:xfrm>
            <a:off x="3961839" y="16472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134A14C-D274-334D-B1F1-55645E772D4F}"/>
              </a:ext>
            </a:extLst>
          </p:cNvPr>
          <p:cNvSpPr txBox="1"/>
          <p:nvPr/>
        </p:nvSpPr>
        <p:spPr>
          <a:xfrm>
            <a:off x="3044920" y="164722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CE245A6-B411-5047-A9DE-91DA53923A4B}"/>
              </a:ext>
            </a:extLst>
          </p:cNvPr>
          <p:cNvSpPr txBox="1"/>
          <p:nvPr/>
        </p:nvSpPr>
        <p:spPr>
          <a:xfrm>
            <a:off x="3452436" y="16472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1C3CFE78-4B31-C045-AD88-43679D9B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99" y="2459440"/>
            <a:ext cx="8348870" cy="2826947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A8F555F-5E5B-4846-9534-0AFCD44367B6}"/>
              </a:ext>
            </a:extLst>
          </p:cNvPr>
          <p:cNvGrpSpPr/>
          <p:nvPr/>
        </p:nvGrpSpPr>
        <p:grpSpPr>
          <a:xfrm>
            <a:off x="3402203" y="5135168"/>
            <a:ext cx="2670606" cy="1060430"/>
            <a:chOff x="1577631" y="5085687"/>
            <a:chExt cx="9157043" cy="1100978"/>
          </a:xfrm>
        </p:grpSpPr>
        <p:sp>
          <p:nvSpPr>
            <p:cNvPr id="25" name="吹き出し: 角を丸めた四角形 60">
              <a:extLst>
                <a:ext uri="{FF2B5EF4-FFF2-40B4-BE49-F238E27FC236}">
                  <a16:creationId xmlns:a16="http://schemas.microsoft.com/office/drawing/2014/main" id="{FE23384D-02C8-A246-BF9B-93F1A45E9731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275D715-E939-1041-B3E7-30D6D6969C79}"/>
                </a:ext>
              </a:extLst>
            </p:cNvPr>
            <p:cNvSpPr txBox="1"/>
            <p:nvPr/>
          </p:nvSpPr>
          <p:spPr>
            <a:xfrm>
              <a:off x="1818667" y="5085687"/>
              <a:ext cx="8573349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カットした動画の右側は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8B30CEDE-1E6D-6D44-8A99-B7346AFC1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5" y="5339611"/>
            <a:ext cx="1342120" cy="1018718"/>
          </a:xfrm>
          <a:prstGeom prst="rect">
            <a:avLst/>
          </a:prstGeom>
        </p:spPr>
      </p:pic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B2892889-32EA-8740-8C26-FC8012B72B32}"/>
              </a:ext>
            </a:extLst>
          </p:cNvPr>
          <p:cNvSpPr/>
          <p:nvPr/>
        </p:nvSpPr>
        <p:spPr>
          <a:xfrm>
            <a:off x="3141824" y="3429000"/>
            <a:ext cx="542996" cy="697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25F545CF-E46C-EA4C-80FA-CC6EC4278D61}"/>
              </a:ext>
            </a:extLst>
          </p:cNvPr>
          <p:cNvCxnSpPr>
            <a:cxnSpLocks/>
          </p:cNvCxnSpPr>
          <p:nvPr/>
        </p:nvCxnSpPr>
        <p:spPr>
          <a:xfrm>
            <a:off x="3135502" y="2996688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696965A-F56F-F84B-AD85-85028E62766F}"/>
              </a:ext>
            </a:extLst>
          </p:cNvPr>
          <p:cNvGrpSpPr/>
          <p:nvPr/>
        </p:nvGrpSpPr>
        <p:grpSpPr>
          <a:xfrm>
            <a:off x="3702069" y="2762942"/>
            <a:ext cx="800358" cy="564742"/>
            <a:chOff x="6270202" y="2729786"/>
            <a:chExt cx="1044998" cy="5647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E3395385-DC2E-E045-AE21-0C39EC47CBB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04AA7095-92B5-6E4A-905A-07D1F4283DD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6B5806C-465A-5A45-BCDC-56F648BD9C8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A7D66E2-4026-CA45-AB13-49B8EEA1CB3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40293D6-4519-DA4E-90BC-F07261370F5B}"/>
              </a:ext>
            </a:extLst>
          </p:cNvPr>
          <p:cNvSpPr txBox="1"/>
          <p:nvPr/>
        </p:nvSpPr>
        <p:spPr>
          <a:xfrm>
            <a:off x="3715495" y="278515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7E66579-E117-CB4A-A20D-2EB394C769EB}"/>
              </a:ext>
            </a:extLst>
          </p:cNvPr>
          <p:cNvSpPr txBox="1"/>
          <p:nvPr/>
        </p:nvSpPr>
        <p:spPr>
          <a:xfrm>
            <a:off x="3472500" y="567857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2AD7D1F-3B20-044D-B05B-2338293B17CA}"/>
              </a:ext>
            </a:extLst>
          </p:cNvPr>
          <p:cNvSpPr txBox="1"/>
          <p:nvPr/>
        </p:nvSpPr>
        <p:spPr>
          <a:xfrm>
            <a:off x="4539357" y="518770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2CAA72F-7F85-214A-BF6A-4017A5723889}"/>
              </a:ext>
            </a:extLst>
          </p:cNvPr>
          <p:cNvSpPr txBox="1"/>
          <p:nvPr/>
        </p:nvSpPr>
        <p:spPr>
          <a:xfrm>
            <a:off x="5105421" y="518770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1123385-9232-0842-A1B6-CECFF5931258}"/>
              </a:ext>
            </a:extLst>
          </p:cNvPr>
          <p:cNvSpPr txBox="1"/>
          <p:nvPr/>
        </p:nvSpPr>
        <p:spPr>
          <a:xfrm>
            <a:off x="2284955" y="164722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</p:spTree>
    <p:extLst>
      <p:ext uri="{BB962C8B-B14F-4D97-AF65-F5344CB8AC3E}">
        <p14:creationId xmlns:p14="http://schemas.microsoft.com/office/powerpoint/2010/main" val="2969268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EFE5925-19E8-774C-A9D4-3DCA6F38B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" y="2661450"/>
            <a:ext cx="8368748" cy="334749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29D6C48-2421-4248-9BC8-8EC04F14276E}"/>
              </a:ext>
            </a:extLst>
          </p:cNvPr>
          <p:cNvCxnSpPr>
            <a:cxnSpLocks/>
          </p:cNvCxnSpPr>
          <p:nvPr/>
        </p:nvCxnSpPr>
        <p:spPr>
          <a:xfrm>
            <a:off x="2949687" y="3687421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DC8B299C-8844-D749-925E-3A915C3AFA3F}"/>
              </a:ext>
            </a:extLst>
          </p:cNvPr>
          <p:cNvSpPr/>
          <p:nvPr/>
        </p:nvSpPr>
        <p:spPr>
          <a:xfrm>
            <a:off x="2957917" y="3856382"/>
            <a:ext cx="699684" cy="7156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F302E525-43DB-5B41-8D49-2FA06D71ADCB}"/>
              </a:ext>
            </a:extLst>
          </p:cNvPr>
          <p:cNvSpPr/>
          <p:nvPr/>
        </p:nvSpPr>
        <p:spPr>
          <a:xfrm>
            <a:off x="5188369" y="3909833"/>
            <a:ext cx="143109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369959D3-9D76-DB46-AF9A-5DA13AFFD3B3}"/>
              </a:ext>
            </a:extLst>
          </p:cNvPr>
          <p:cNvSpPr/>
          <p:nvPr/>
        </p:nvSpPr>
        <p:spPr>
          <a:xfrm rot="10800000">
            <a:off x="3943008" y="3026465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500151B-CE98-394D-876F-D3000965D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511" y="235590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F2CD4E2-B3AE-4243-9122-0B6C97A2E940}"/>
              </a:ext>
            </a:extLst>
          </p:cNvPr>
          <p:cNvGrpSpPr/>
          <p:nvPr/>
        </p:nvGrpSpPr>
        <p:grpSpPr>
          <a:xfrm>
            <a:off x="3527510" y="405258"/>
            <a:ext cx="4202011" cy="1526670"/>
            <a:chOff x="4032368" y="496178"/>
            <a:chExt cx="4202011" cy="1526670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CF784B1C-AD25-924A-A16C-9FBDE515E1D8}"/>
                </a:ext>
              </a:extLst>
            </p:cNvPr>
            <p:cNvGrpSpPr/>
            <p:nvPr/>
          </p:nvGrpSpPr>
          <p:grpSpPr>
            <a:xfrm>
              <a:off x="4032369" y="496178"/>
              <a:ext cx="4202010" cy="1526670"/>
              <a:chOff x="1577632" y="4600511"/>
              <a:chExt cx="10734376" cy="3544647"/>
            </a:xfrm>
          </p:grpSpPr>
          <p:sp>
            <p:nvSpPr>
              <p:cNvPr id="23" name="吹き出し: 角を丸めた四角形 60">
                <a:extLst>
                  <a:ext uri="{FF2B5EF4-FFF2-40B4-BE49-F238E27FC236}">
                    <a16:creationId xmlns:a16="http://schemas.microsoft.com/office/drawing/2014/main" id="{1EA7FE37-262C-2D43-BAD7-D04A476318AD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2" cy="350154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A394975F-69DB-334B-9E5B-B5005E18363A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734373" cy="3501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Seoul-2111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」もカットが完了したら、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三つ目の素材とピッタリくっつくように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繋げよう！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2BFAE04-F0A5-9F42-B3CA-76253D6371B0}"/>
                </a:ext>
              </a:extLst>
            </p:cNvPr>
            <p:cNvSpPr txBox="1"/>
            <p:nvPr/>
          </p:nvSpPr>
          <p:spPr>
            <a:xfrm>
              <a:off x="6583294" y="51474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CC5B183-ABB3-8C40-A6AB-FE8DA0845653}"/>
                </a:ext>
              </a:extLst>
            </p:cNvPr>
            <p:cNvSpPr txBox="1"/>
            <p:nvPr/>
          </p:nvSpPr>
          <p:spPr>
            <a:xfrm>
              <a:off x="4032368" y="103658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みっ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CDFBE9C-D0DC-DE4E-BE77-046E18A5BCC1}"/>
                </a:ext>
              </a:extLst>
            </p:cNvPr>
            <p:cNvSpPr txBox="1"/>
            <p:nvPr/>
          </p:nvSpPr>
          <p:spPr>
            <a:xfrm>
              <a:off x="4499034" y="103180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6B87E7F-A11A-AB43-8C91-AA465A2B250D}"/>
                </a:ext>
              </a:extLst>
            </p:cNvPr>
            <p:cNvSpPr txBox="1"/>
            <p:nvPr/>
          </p:nvSpPr>
          <p:spPr>
            <a:xfrm>
              <a:off x="4864915" y="104596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B1680C0-E0CE-F140-AF6A-10912EF46FF9}"/>
                </a:ext>
              </a:extLst>
            </p:cNvPr>
            <p:cNvSpPr txBox="1"/>
            <p:nvPr/>
          </p:nvSpPr>
          <p:spPr>
            <a:xfrm>
              <a:off x="4032368" y="152696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つな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1670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87A34D7-CC76-EA48-8FD9-B1DFD13B4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05" y="-169834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BE1C9D8-D1D6-1C4F-B0A8-3FA6FE2AEC74}"/>
              </a:ext>
            </a:extLst>
          </p:cNvPr>
          <p:cNvGrpSpPr/>
          <p:nvPr/>
        </p:nvGrpSpPr>
        <p:grpSpPr>
          <a:xfrm>
            <a:off x="1887988" y="19878"/>
            <a:ext cx="3620341" cy="1198665"/>
            <a:chOff x="2375452" y="917294"/>
            <a:chExt cx="3203090" cy="191271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DB1B326-5287-0646-A3D7-F86814857697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5D01512E-07CB-A34F-ABD3-982A0D324F83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55727"/>
                  <a:gd name="adj2" fmla="val 148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B231D04-B166-E44A-9971-BFAE68D93DD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14B5D7-D924-D44E-915F-8EE62E2EC8DD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13434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最後の素材も必要な部分だけをカットしよう！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39E7F9-702F-8B4B-AFB0-35120AD1EBFD}"/>
              </a:ext>
            </a:extLst>
          </p:cNvPr>
          <p:cNvSpPr txBox="1"/>
          <p:nvPr/>
        </p:nvSpPr>
        <p:spPr>
          <a:xfrm>
            <a:off x="2769796" y="7553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822B5C8-BBD5-CF45-A2F5-0BDF9348B93F}"/>
              </a:ext>
            </a:extLst>
          </p:cNvPr>
          <p:cNvSpPr txBox="1"/>
          <p:nvPr/>
        </p:nvSpPr>
        <p:spPr>
          <a:xfrm>
            <a:off x="2069162" y="7553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EDAB0A-D999-0543-90F6-1F721B2D6664}"/>
              </a:ext>
            </a:extLst>
          </p:cNvPr>
          <p:cNvSpPr txBox="1"/>
          <p:nvPr/>
        </p:nvSpPr>
        <p:spPr>
          <a:xfrm>
            <a:off x="3367657" y="11014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A87B9D7-255C-4548-925D-C6DDC76E7DA7}"/>
              </a:ext>
            </a:extLst>
          </p:cNvPr>
          <p:cNvSpPr txBox="1"/>
          <p:nvPr/>
        </p:nvSpPr>
        <p:spPr>
          <a:xfrm>
            <a:off x="4125026" y="9399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2299D5-CCE2-084B-B070-7A61F01FAAFA}"/>
              </a:ext>
            </a:extLst>
          </p:cNvPr>
          <p:cNvGrpSpPr/>
          <p:nvPr/>
        </p:nvGrpSpPr>
        <p:grpSpPr>
          <a:xfrm>
            <a:off x="1714608" y="1176849"/>
            <a:ext cx="5000087" cy="1246495"/>
            <a:chOff x="1714608" y="1176849"/>
            <a:chExt cx="500008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14608" y="1176849"/>
              <a:ext cx="500008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Seoul-23258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」も同様に移動させて、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10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A39414B-46AA-B34B-89F6-6063F67287FA}"/>
                </a:ext>
              </a:extLst>
            </p:cNvPr>
            <p:cNvSpPr txBox="1"/>
            <p:nvPr/>
          </p:nvSpPr>
          <p:spPr>
            <a:xfrm>
              <a:off x="4187691" y="127137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どうよう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C345508-5708-EE46-BC39-12C1C14F14FD}"/>
                </a:ext>
              </a:extLst>
            </p:cNvPr>
            <p:cNvSpPr txBox="1"/>
            <p:nvPr/>
          </p:nvSpPr>
          <p:spPr>
            <a:xfrm>
              <a:off x="5003740" y="127137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20B953D-D74D-034E-A500-1300A98EFC25}"/>
                </a:ext>
              </a:extLst>
            </p:cNvPr>
            <p:cNvSpPr txBox="1"/>
            <p:nvPr/>
          </p:nvSpPr>
          <p:spPr>
            <a:xfrm>
              <a:off x="1751415" y="187028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EBEAE2F-3ECB-D543-B8AF-315900596E59}"/>
                </a:ext>
              </a:extLst>
            </p:cNvPr>
            <p:cNvSpPr txBox="1"/>
            <p:nvPr/>
          </p:nvSpPr>
          <p:spPr>
            <a:xfrm>
              <a:off x="2248383" y="187028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26E8B17-8D7E-9D4A-8E5E-EF888E1BAC20}"/>
                </a:ext>
              </a:extLst>
            </p:cNvPr>
            <p:cNvSpPr txBox="1"/>
            <p:nvPr/>
          </p:nvSpPr>
          <p:spPr>
            <a:xfrm>
              <a:off x="3013667" y="187028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B690C20-B29D-944E-B773-CFAE990AD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30" y="2418520"/>
            <a:ext cx="8468139" cy="4157458"/>
          </a:xfrm>
          <a:prstGeom prst="rect">
            <a:avLst/>
          </a:prstGeom>
        </p:spPr>
      </p:pic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1F1E5AD4-CD8B-514A-86D6-B005F2753BE9}"/>
              </a:ext>
            </a:extLst>
          </p:cNvPr>
          <p:cNvCxnSpPr>
            <a:cxnSpLocks/>
          </p:cNvCxnSpPr>
          <p:nvPr/>
        </p:nvCxnSpPr>
        <p:spPr>
          <a:xfrm>
            <a:off x="4123078" y="3737115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F6788E38-07CE-334C-A2A7-25FE79F594A4}"/>
              </a:ext>
            </a:extLst>
          </p:cNvPr>
          <p:cNvSpPr/>
          <p:nvPr/>
        </p:nvSpPr>
        <p:spPr>
          <a:xfrm>
            <a:off x="3006224" y="3973288"/>
            <a:ext cx="1116853" cy="8232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710444BD-EAF3-654C-B966-44DA59C7C32E}"/>
              </a:ext>
            </a:extLst>
          </p:cNvPr>
          <p:cNvSpPr/>
          <p:nvPr/>
        </p:nvSpPr>
        <p:spPr>
          <a:xfrm>
            <a:off x="6232944" y="3964298"/>
            <a:ext cx="644933" cy="8232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B316B70C-C811-CB45-85AF-FEB278BDCFC9}"/>
              </a:ext>
            </a:extLst>
          </p:cNvPr>
          <p:cNvCxnSpPr>
            <a:cxnSpLocks/>
          </p:cNvCxnSpPr>
          <p:nvPr/>
        </p:nvCxnSpPr>
        <p:spPr>
          <a:xfrm>
            <a:off x="6232945" y="3631098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3AB39E9-3C6C-4148-B371-2F1A7F479D09}"/>
              </a:ext>
            </a:extLst>
          </p:cNvPr>
          <p:cNvGrpSpPr/>
          <p:nvPr/>
        </p:nvGrpSpPr>
        <p:grpSpPr>
          <a:xfrm>
            <a:off x="6570424" y="3071502"/>
            <a:ext cx="1739863" cy="795213"/>
            <a:chOff x="6270202" y="2729786"/>
            <a:chExt cx="1044998" cy="79521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C3F9C08-ACA2-9E4E-812C-06DE50E153D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33ED52FC-5ED1-1345-8859-BE8923A7B40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3F9FA05-C934-2C45-A42E-1AF66800F82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4218C0C-57D3-9745-B032-C9D11C036D7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0A2DE93-E89D-EE42-8982-6D6B1BE2F3E7}"/>
              </a:ext>
            </a:extLst>
          </p:cNvPr>
          <p:cNvGrpSpPr/>
          <p:nvPr/>
        </p:nvGrpSpPr>
        <p:grpSpPr>
          <a:xfrm>
            <a:off x="2132405" y="3118177"/>
            <a:ext cx="1789849" cy="846385"/>
            <a:chOff x="33910" y="3243737"/>
            <a:chExt cx="1789849" cy="846385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43241E73-B627-174B-BFC2-7C3C2FDEF335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2A7ED03C-4C25-3C4C-A716-B9AB4CB36451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37" name="吹き出し: 角を丸めた四角形 19">
                  <a:extLst>
                    <a:ext uri="{FF2B5EF4-FFF2-40B4-BE49-F238E27FC236}">
                      <a16:creationId xmlns:a16="http://schemas.microsoft.com/office/drawing/2014/main" id="{D9DB40D6-D02B-7043-ABE6-616F116CE82A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A62C56C0-3FCE-B744-987F-BDD7CBA3181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91EF1F4-E96C-1E44-AE55-7428AD8186CF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D5D6129-1DCF-C745-9106-F691F991D8F1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3D1B79-2C18-F94B-A2AE-38A585E29EF6}"/>
              </a:ext>
            </a:extLst>
          </p:cNvPr>
          <p:cNvSpPr txBox="1"/>
          <p:nvPr/>
        </p:nvSpPr>
        <p:spPr>
          <a:xfrm>
            <a:off x="7467858" y="30706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654847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72A1A92-1D75-654D-A8D7-A0474ACB5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5" y="2555423"/>
            <a:ext cx="8806070" cy="321916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6E9CC0E-F866-6B4C-9907-EB49670A1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64" y="215856"/>
            <a:ext cx="1090465" cy="1847439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911920A-6D7C-6E4B-B2F4-DADE4C15D218}"/>
              </a:ext>
            </a:extLst>
          </p:cNvPr>
          <p:cNvGrpSpPr/>
          <p:nvPr/>
        </p:nvGrpSpPr>
        <p:grpSpPr>
          <a:xfrm>
            <a:off x="3000736" y="474377"/>
            <a:ext cx="4202010" cy="1165580"/>
            <a:chOff x="1577632" y="4600511"/>
            <a:chExt cx="10734376" cy="3544647"/>
          </a:xfrm>
        </p:grpSpPr>
        <p:sp>
          <p:nvSpPr>
            <p:cNvPr id="16" name="吹き出し: 角を丸めた四角形 60">
              <a:extLst>
                <a:ext uri="{FF2B5EF4-FFF2-40B4-BE49-F238E27FC236}">
                  <a16:creationId xmlns:a16="http://schemas.microsoft.com/office/drawing/2014/main" id="{B9E53BBD-CA7B-6241-A592-DF788D97C0EE}"/>
                </a:ext>
              </a:extLst>
            </p:cNvPr>
            <p:cNvSpPr/>
            <p:nvPr/>
          </p:nvSpPr>
          <p:spPr>
            <a:xfrm>
              <a:off x="1577632" y="4643616"/>
              <a:ext cx="10170682" cy="3501542"/>
            </a:xfrm>
            <a:prstGeom prst="wedgeRoundRectCallout">
              <a:avLst>
                <a:gd name="adj1" fmla="val -56479"/>
                <a:gd name="adj2" fmla="val -18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2D4F85E-5876-8147-956F-271A993EAFCF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088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最後の素材も四つ目の素材のすぐ後ろに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ぴったりくっつけておこう。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AA02D5-4304-5F4A-8485-755059043245}"/>
              </a:ext>
            </a:extLst>
          </p:cNvPr>
          <p:cNvSpPr txBox="1"/>
          <p:nvPr/>
        </p:nvSpPr>
        <p:spPr>
          <a:xfrm>
            <a:off x="6060346" y="5389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CD5122E-FAD9-2D4D-9A6D-BB402BC42D99}"/>
              </a:ext>
            </a:extLst>
          </p:cNvPr>
          <p:cNvSpPr txBox="1"/>
          <p:nvPr/>
        </p:nvSpPr>
        <p:spPr>
          <a:xfrm>
            <a:off x="4179452" y="5389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1AE3374-E7BA-7947-97DF-0F486693F129}"/>
              </a:ext>
            </a:extLst>
          </p:cNvPr>
          <p:cNvSpPr txBox="1"/>
          <p:nvPr/>
        </p:nvSpPr>
        <p:spPr>
          <a:xfrm>
            <a:off x="4678902" y="538954"/>
            <a:ext cx="300082" cy="17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FE82E24-7D98-DF4F-BB38-09AD58AAD7E0}"/>
              </a:ext>
            </a:extLst>
          </p:cNvPr>
          <p:cNvSpPr txBox="1"/>
          <p:nvPr/>
        </p:nvSpPr>
        <p:spPr>
          <a:xfrm>
            <a:off x="3622213" y="538954"/>
            <a:ext cx="530915" cy="17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1FCFE5A-2AE8-CC4E-B1CF-F33AA3391506}"/>
              </a:ext>
            </a:extLst>
          </p:cNvPr>
          <p:cNvSpPr txBox="1"/>
          <p:nvPr/>
        </p:nvSpPr>
        <p:spPr>
          <a:xfrm>
            <a:off x="3025848" y="53895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2D67DE9-AE59-5A44-BD06-B5E9D60CDC32}"/>
              </a:ext>
            </a:extLst>
          </p:cNvPr>
          <p:cNvSpPr txBox="1"/>
          <p:nvPr/>
        </p:nvSpPr>
        <p:spPr>
          <a:xfrm>
            <a:off x="5044434" y="538954"/>
            <a:ext cx="530915" cy="17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83DD4FD-B1BF-E84F-B0C4-98EACD9B66BE}"/>
              </a:ext>
            </a:extLst>
          </p:cNvPr>
          <p:cNvCxnSpPr>
            <a:cxnSpLocks/>
          </p:cNvCxnSpPr>
          <p:nvPr/>
        </p:nvCxnSpPr>
        <p:spPr>
          <a:xfrm>
            <a:off x="3148469" y="3517226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75BED5C2-1716-114C-ABF8-FA70E4D750B7}"/>
              </a:ext>
            </a:extLst>
          </p:cNvPr>
          <p:cNvSpPr/>
          <p:nvPr/>
        </p:nvSpPr>
        <p:spPr>
          <a:xfrm>
            <a:off x="3144590" y="3635164"/>
            <a:ext cx="1745462" cy="8050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6BC8E1B1-4AE1-8342-A73A-63F101AF5F4A}"/>
              </a:ext>
            </a:extLst>
          </p:cNvPr>
          <p:cNvSpPr/>
          <p:nvPr/>
        </p:nvSpPr>
        <p:spPr>
          <a:xfrm>
            <a:off x="6382367" y="3635164"/>
            <a:ext cx="1431091" cy="70689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B64DD06E-E5E7-B34E-9666-F93472559360}"/>
              </a:ext>
            </a:extLst>
          </p:cNvPr>
          <p:cNvSpPr/>
          <p:nvPr/>
        </p:nvSpPr>
        <p:spPr>
          <a:xfrm rot="10800000">
            <a:off x="4952082" y="283009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8358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21159EF-FF8B-8F47-BFFF-2449F399E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62" y="2004179"/>
            <a:ext cx="7315200" cy="44375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EB93722-8695-E947-BED4-13078CED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90" y="202051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F4F20E6-4A51-CD45-AB94-2CD86CAB7F0C}"/>
              </a:ext>
            </a:extLst>
          </p:cNvPr>
          <p:cNvGrpSpPr/>
          <p:nvPr/>
        </p:nvGrpSpPr>
        <p:grpSpPr>
          <a:xfrm>
            <a:off x="948444" y="202051"/>
            <a:ext cx="5080381" cy="1184543"/>
            <a:chOff x="2375452" y="917294"/>
            <a:chExt cx="3203090" cy="283261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2A35EEA-54B1-A648-8ABF-62D03FD1CBA6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2766018"/>
              <a:chOff x="2991639" y="705694"/>
              <a:chExt cx="3826279" cy="276601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7B19E0E7-87FF-9E49-8CB5-33476685EE2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743807"/>
              </a:xfrm>
              <a:prstGeom prst="wedgeRoundRectCallout">
                <a:avLst>
                  <a:gd name="adj1" fmla="val 55964"/>
                  <a:gd name="adj2" fmla="val 1461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52725A5-EF02-B042-AA07-E5B04EBA63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F3D8491-A4D1-654F-B855-154148762B01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7047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>
                  <a:latin typeface="Meiryo" panose="020B0604030504040204" pitchFamily="34" charset="-128"/>
                </a:rPr>
                <a:t>」の「デフォルト」を選んで「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6897B2-D743-6449-B055-2B03E1E9B4CA}"/>
              </a:ext>
            </a:extLst>
          </p:cNvPr>
          <p:cNvSpPr txBox="1"/>
          <p:nvPr/>
        </p:nvSpPr>
        <p:spPr>
          <a:xfrm>
            <a:off x="1104261" y="27228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25480B37-8CE7-E141-8344-03D012FECB4B}"/>
              </a:ext>
            </a:extLst>
          </p:cNvPr>
          <p:cNvSpPr/>
          <p:nvPr/>
        </p:nvSpPr>
        <p:spPr>
          <a:xfrm>
            <a:off x="2870620" y="2055190"/>
            <a:ext cx="906250" cy="5815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F4A4A7AE-2478-F74D-8B58-72CFBA3EE856}"/>
              </a:ext>
            </a:extLst>
          </p:cNvPr>
          <p:cNvSpPr/>
          <p:nvPr/>
        </p:nvSpPr>
        <p:spPr>
          <a:xfrm>
            <a:off x="443662" y="3248163"/>
            <a:ext cx="2239903" cy="2949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399330F8-2ADB-F246-909A-ED96526C0D30}"/>
              </a:ext>
            </a:extLst>
          </p:cNvPr>
          <p:cNvSpPr/>
          <p:nvPr/>
        </p:nvSpPr>
        <p:spPr>
          <a:xfrm>
            <a:off x="785357" y="2683220"/>
            <a:ext cx="637807" cy="237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0F3E783-231F-3444-A7C4-7D5CCE625D81}"/>
              </a:ext>
            </a:extLst>
          </p:cNvPr>
          <p:cNvSpPr txBox="1"/>
          <p:nvPr/>
        </p:nvSpPr>
        <p:spPr>
          <a:xfrm>
            <a:off x="1104261" y="79619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0743A7B-ED73-E644-8E83-28CC5F0823A4}"/>
              </a:ext>
            </a:extLst>
          </p:cNvPr>
          <p:cNvSpPr txBox="1"/>
          <p:nvPr/>
        </p:nvSpPr>
        <p:spPr>
          <a:xfrm>
            <a:off x="2063203" y="796194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07B9414-9B05-E944-B189-4D44006EC511}"/>
              </a:ext>
            </a:extLst>
          </p:cNvPr>
          <p:cNvGrpSpPr/>
          <p:nvPr/>
        </p:nvGrpSpPr>
        <p:grpSpPr>
          <a:xfrm>
            <a:off x="70798" y="3738734"/>
            <a:ext cx="1310901" cy="795213"/>
            <a:chOff x="6270202" y="2729786"/>
            <a:chExt cx="1044998" cy="795213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7D0765B0-58ED-2C47-8693-130CCB96C14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00381785-5F3F-7542-857C-334B2C041A9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B39D397-110A-0D46-8E13-1F9CC751F44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D7A56F2-E3AA-4E4A-B19C-89E442ECCA6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DB4A211B-808A-634B-B82C-AB06548F3867}"/>
              </a:ext>
            </a:extLst>
          </p:cNvPr>
          <p:cNvGrpSpPr/>
          <p:nvPr/>
        </p:nvGrpSpPr>
        <p:grpSpPr>
          <a:xfrm>
            <a:off x="1859106" y="5214188"/>
            <a:ext cx="2670606" cy="1060430"/>
            <a:chOff x="1577631" y="5085687"/>
            <a:chExt cx="9157043" cy="1100978"/>
          </a:xfrm>
        </p:grpSpPr>
        <p:sp>
          <p:nvSpPr>
            <p:cNvPr id="27" name="吹き出し: 角を丸めた四角形 60">
              <a:extLst>
                <a:ext uri="{FF2B5EF4-FFF2-40B4-BE49-F238E27FC236}">
                  <a16:creationId xmlns:a16="http://schemas.microsoft.com/office/drawing/2014/main" id="{974019DA-29B5-0248-9B69-032092BAF094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035A0DD-58C8-CA4B-A1EF-265DDE135766}"/>
                </a:ext>
              </a:extLst>
            </p:cNvPr>
            <p:cNvSpPr txBox="1"/>
            <p:nvPr/>
          </p:nvSpPr>
          <p:spPr>
            <a:xfrm>
              <a:off x="1818667" y="5085687"/>
              <a:ext cx="8573351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トランジションの一覧が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表示されたね！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7BA1498C-E061-324B-A8B3-BD6CFC8A4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8" y="5418631"/>
            <a:ext cx="1342120" cy="1018718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18ACCF2-4B27-D348-B3CF-70E768EDD2FB}"/>
              </a:ext>
            </a:extLst>
          </p:cNvPr>
          <p:cNvSpPr txBox="1"/>
          <p:nvPr/>
        </p:nvSpPr>
        <p:spPr>
          <a:xfrm>
            <a:off x="3566543" y="524057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いちらん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0220F22-248F-4547-9033-606F09980D29}"/>
              </a:ext>
            </a:extLst>
          </p:cNvPr>
          <p:cNvSpPr txBox="1"/>
          <p:nvPr/>
        </p:nvSpPr>
        <p:spPr>
          <a:xfrm>
            <a:off x="1929403" y="57575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53362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E988146-BC90-0143-AB7E-D14C08697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14" y="2460246"/>
            <a:ext cx="7951304" cy="432701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57408" y="248594"/>
            <a:ext cx="53142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トランジションの中にある「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全ての動画素材の間に入れます。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51282AF-2A12-9848-830B-8A33CCFA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89775" y="867790"/>
            <a:ext cx="1152877" cy="1847439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6C4CAC5E-749D-AD47-AE91-00969A25F783}"/>
              </a:ext>
            </a:extLst>
          </p:cNvPr>
          <p:cNvSpPr/>
          <p:nvPr/>
        </p:nvSpPr>
        <p:spPr>
          <a:xfrm>
            <a:off x="2624011" y="3038182"/>
            <a:ext cx="794970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D82310C8-C068-A343-874D-00D76947B5C0}"/>
              </a:ext>
            </a:extLst>
          </p:cNvPr>
          <p:cNvSpPr/>
          <p:nvPr/>
        </p:nvSpPr>
        <p:spPr>
          <a:xfrm>
            <a:off x="1119767" y="5912248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AF56439F-9EAB-3F4D-97FB-7B34483BEACB}"/>
              </a:ext>
            </a:extLst>
          </p:cNvPr>
          <p:cNvSpPr/>
          <p:nvPr/>
        </p:nvSpPr>
        <p:spPr>
          <a:xfrm>
            <a:off x="1750885" y="5912248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C3022C2D-188A-CA45-830C-D4DBD981BE40}"/>
              </a:ext>
            </a:extLst>
          </p:cNvPr>
          <p:cNvSpPr/>
          <p:nvPr/>
        </p:nvSpPr>
        <p:spPr>
          <a:xfrm>
            <a:off x="2303891" y="5925097"/>
            <a:ext cx="392916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77489BAC-5E22-2B41-84E6-F7C97DDBE168}"/>
              </a:ext>
            </a:extLst>
          </p:cNvPr>
          <p:cNvSpPr/>
          <p:nvPr/>
        </p:nvSpPr>
        <p:spPr>
          <a:xfrm>
            <a:off x="2763556" y="5925097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47D2AF01-0737-A94B-A81F-E86641F66AF5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1997627" y="3624872"/>
            <a:ext cx="820530" cy="22873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72B1E16-5FE9-D447-9946-598605BC646F}"/>
              </a:ext>
            </a:extLst>
          </p:cNvPr>
          <p:cNvCxnSpPr>
            <a:cxnSpLocks/>
          </p:cNvCxnSpPr>
          <p:nvPr/>
        </p:nvCxnSpPr>
        <p:spPr>
          <a:xfrm flipH="1">
            <a:off x="2533381" y="3642502"/>
            <a:ext cx="502922" cy="2293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E23959B7-E426-3649-B0EF-55E8DE7493AB}"/>
              </a:ext>
            </a:extLst>
          </p:cNvPr>
          <p:cNvCxnSpPr>
            <a:cxnSpLocks/>
          </p:cNvCxnSpPr>
          <p:nvPr/>
        </p:nvCxnSpPr>
        <p:spPr>
          <a:xfrm flipH="1">
            <a:off x="1366508" y="3600627"/>
            <a:ext cx="1294387" cy="23277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7BE35D02-E982-A441-81FD-E332D7590B78}"/>
              </a:ext>
            </a:extLst>
          </p:cNvPr>
          <p:cNvCxnSpPr>
            <a:cxnSpLocks/>
          </p:cNvCxnSpPr>
          <p:nvPr/>
        </p:nvCxnSpPr>
        <p:spPr>
          <a:xfrm flipH="1">
            <a:off x="3010297" y="3634879"/>
            <a:ext cx="217424" cy="23144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DF37AF7-9AC5-EB46-A1F7-B33E5FC48343}"/>
              </a:ext>
            </a:extLst>
          </p:cNvPr>
          <p:cNvSpPr txBox="1"/>
          <p:nvPr/>
        </p:nvSpPr>
        <p:spPr>
          <a:xfrm>
            <a:off x="2033394" y="932903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BEC725-3CB8-BB4E-92F8-8251FC9E3FF9}"/>
              </a:ext>
            </a:extLst>
          </p:cNvPr>
          <p:cNvSpPr txBox="1"/>
          <p:nvPr/>
        </p:nvSpPr>
        <p:spPr>
          <a:xfrm>
            <a:off x="3281046" y="3702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F59A751-847D-A34B-BCBA-3D57C8C51A41}"/>
              </a:ext>
            </a:extLst>
          </p:cNvPr>
          <p:cNvSpPr txBox="1"/>
          <p:nvPr/>
        </p:nvSpPr>
        <p:spPr>
          <a:xfrm>
            <a:off x="1291410" y="9329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E1D4AB0-B480-2849-B600-D2A7C148E9FB}"/>
              </a:ext>
            </a:extLst>
          </p:cNvPr>
          <p:cNvSpPr txBox="1"/>
          <p:nvPr/>
        </p:nvSpPr>
        <p:spPr>
          <a:xfrm>
            <a:off x="3285892" y="93981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3345380-DECB-134B-9CDC-9A9F2B1D32B2}"/>
              </a:ext>
            </a:extLst>
          </p:cNvPr>
          <p:cNvSpPr txBox="1"/>
          <p:nvPr/>
        </p:nvSpPr>
        <p:spPr>
          <a:xfrm>
            <a:off x="3874194" y="93981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87F31AA-A5DE-554A-97DB-C689EC15D6BC}"/>
              </a:ext>
            </a:extLst>
          </p:cNvPr>
          <p:cNvGrpSpPr/>
          <p:nvPr/>
        </p:nvGrpSpPr>
        <p:grpSpPr>
          <a:xfrm>
            <a:off x="2033394" y="1502468"/>
            <a:ext cx="2817763" cy="1015663"/>
            <a:chOff x="3612854" y="1553363"/>
            <a:chExt cx="2817763" cy="1015663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017C889-9C39-C940-B7E2-1DEA38BA4D02}"/>
                </a:ext>
              </a:extLst>
            </p:cNvPr>
            <p:cNvGrpSpPr/>
            <p:nvPr/>
          </p:nvGrpSpPr>
          <p:grpSpPr>
            <a:xfrm>
              <a:off x="3612854" y="1553363"/>
              <a:ext cx="2817763" cy="1015663"/>
              <a:chOff x="1577632" y="4600511"/>
              <a:chExt cx="10734376" cy="8013269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E7666F63-B0CD-8041-BD6B-ED0F5BC05732}"/>
                  </a:ext>
                </a:extLst>
              </p:cNvPr>
              <p:cNvSpPr/>
              <p:nvPr/>
            </p:nvSpPr>
            <p:spPr>
              <a:xfrm>
                <a:off x="1577632" y="4643612"/>
                <a:ext cx="10170679" cy="7970168"/>
              </a:xfrm>
              <a:prstGeom prst="wedgeRoundRectCallout">
                <a:avLst>
                  <a:gd name="adj1" fmla="val 58074"/>
                  <a:gd name="adj2" fmla="val -1497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8A40FCC-8908-5B41-BBF8-EC8C654D4E0D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734372" cy="801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全ての動画が混ざるように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切り替わるよ。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BC66739-B1CA-744B-A0AF-73FA2166F9ED}"/>
                </a:ext>
              </a:extLst>
            </p:cNvPr>
            <p:cNvSpPr txBox="1"/>
            <p:nvPr/>
          </p:nvSpPr>
          <p:spPr>
            <a:xfrm>
              <a:off x="4276266" y="162786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0F78C51-9E85-E341-A2DC-E824E5A39E86}"/>
                </a:ext>
              </a:extLst>
            </p:cNvPr>
            <p:cNvSpPr txBox="1"/>
            <p:nvPr/>
          </p:nvSpPr>
          <p:spPr>
            <a:xfrm>
              <a:off x="3617755" y="162786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92EA9DF-4545-0F43-801C-57593271BA3C}"/>
                </a:ext>
              </a:extLst>
            </p:cNvPr>
            <p:cNvSpPr txBox="1"/>
            <p:nvPr/>
          </p:nvSpPr>
          <p:spPr>
            <a:xfrm>
              <a:off x="4900153" y="162786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0050285-B4B7-1A48-82E1-355BCE6AD956}"/>
                </a:ext>
              </a:extLst>
            </p:cNvPr>
            <p:cNvSpPr txBox="1"/>
            <p:nvPr/>
          </p:nvSpPr>
          <p:spPr>
            <a:xfrm>
              <a:off x="3666766" y="20807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158BC5D-709B-CA43-B87C-B595D4982E5D}"/>
                </a:ext>
              </a:extLst>
            </p:cNvPr>
            <p:cNvSpPr txBox="1"/>
            <p:nvPr/>
          </p:nvSpPr>
          <p:spPr>
            <a:xfrm>
              <a:off x="4033253" y="208073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074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922492" y="354140"/>
            <a:ext cx="454483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全てのトランジションの端を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スライドして少し長くしておきます。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1FE83BF-BF0B-DD41-B597-BB10E0B0C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14127"/>
            <a:ext cx="8527774" cy="324295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7DED078-3159-E746-882E-4122DB342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102" y="4386425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6847650-1DDF-0A48-A502-AE8AD5863EC3}"/>
              </a:ext>
            </a:extLst>
          </p:cNvPr>
          <p:cNvGrpSpPr/>
          <p:nvPr/>
        </p:nvGrpSpPr>
        <p:grpSpPr>
          <a:xfrm>
            <a:off x="1818860" y="4731301"/>
            <a:ext cx="3378879" cy="1222237"/>
            <a:chOff x="2375452" y="955895"/>
            <a:chExt cx="3203090" cy="279401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50C50871-A003-D948-BE39-1D6B0F28847E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2766018"/>
              <a:chOff x="2991639" y="705694"/>
              <a:chExt cx="3826279" cy="27660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3C2F9ADB-727D-0D4D-9254-BAC07D2EC9C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743807"/>
              </a:xfrm>
              <a:prstGeom prst="wedgeRoundRectCallout">
                <a:avLst>
                  <a:gd name="adj1" fmla="val 55662"/>
                  <a:gd name="adj2" fmla="val 1344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373176C-AF48-2E41-8E1B-3F82706A08E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F5EEE69-7379-7140-8CB0-F4666D2CC08D}"/>
                </a:ext>
              </a:extLst>
            </p:cNvPr>
            <p:cNvSpPr txBox="1"/>
            <p:nvPr/>
          </p:nvSpPr>
          <p:spPr>
            <a:xfrm>
              <a:off x="2390518" y="955895"/>
              <a:ext cx="3018684" cy="1833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全体を通してゆっくり映像が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変わっていくよ！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D8495C9B-4168-894D-BC8C-E5CFA473DFAF}"/>
              </a:ext>
            </a:extLst>
          </p:cNvPr>
          <p:cNvSpPr/>
          <p:nvPr/>
        </p:nvSpPr>
        <p:spPr>
          <a:xfrm>
            <a:off x="1132127" y="3539870"/>
            <a:ext cx="246742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4AA3FD5F-3AED-E24D-A235-0B12008713F0}"/>
              </a:ext>
            </a:extLst>
          </p:cNvPr>
          <p:cNvSpPr/>
          <p:nvPr/>
        </p:nvSpPr>
        <p:spPr>
          <a:xfrm>
            <a:off x="2556736" y="3539870"/>
            <a:ext cx="246742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956671A5-3681-2D40-AF0E-5FCDD1BE31AC}"/>
              </a:ext>
            </a:extLst>
          </p:cNvPr>
          <p:cNvSpPr/>
          <p:nvPr/>
        </p:nvSpPr>
        <p:spPr>
          <a:xfrm>
            <a:off x="4108575" y="3539870"/>
            <a:ext cx="246742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43A07CF1-4AA1-4B4F-83EE-43DB624AA8C5}"/>
              </a:ext>
            </a:extLst>
          </p:cNvPr>
          <p:cNvSpPr/>
          <p:nvPr/>
        </p:nvSpPr>
        <p:spPr>
          <a:xfrm>
            <a:off x="5074368" y="3539870"/>
            <a:ext cx="246742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右矢印 16">
            <a:extLst>
              <a:ext uri="{FF2B5EF4-FFF2-40B4-BE49-F238E27FC236}">
                <a16:creationId xmlns:a16="http://schemas.microsoft.com/office/drawing/2014/main" id="{9524C751-6F80-1E4D-B3EB-5CCB4EF6C1E2}"/>
              </a:ext>
            </a:extLst>
          </p:cNvPr>
          <p:cNvSpPr/>
          <p:nvPr/>
        </p:nvSpPr>
        <p:spPr>
          <a:xfrm rot="10800000">
            <a:off x="1323474" y="3065705"/>
            <a:ext cx="596348" cy="2854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9C513043-41BA-2A49-AA52-DEEAEBEF84BF}"/>
              </a:ext>
            </a:extLst>
          </p:cNvPr>
          <p:cNvSpPr/>
          <p:nvPr/>
        </p:nvSpPr>
        <p:spPr>
          <a:xfrm rot="10800000">
            <a:off x="2830582" y="3065705"/>
            <a:ext cx="596348" cy="2854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右矢印 18">
            <a:extLst>
              <a:ext uri="{FF2B5EF4-FFF2-40B4-BE49-F238E27FC236}">
                <a16:creationId xmlns:a16="http://schemas.microsoft.com/office/drawing/2014/main" id="{4BDEC65C-DCC8-CE44-91BC-FC5E5970578F}"/>
              </a:ext>
            </a:extLst>
          </p:cNvPr>
          <p:cNvSpPr/>
          <p:nvPr/>
        </p:nvSpPr>
        <p:spPr>
          <a:xfrm rot="10800000">
            <a:off x="4194313" y="3065705"/>
            <a:ext cx="596348" cy="2854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右矢印 19">
            <a:extLst>
              <a:ext uri="{FF2B5EF4-FFF2-40B4-BE49-F238E27FC236}">
                <a16:creationId xmlns:a16="http://schemas.microsoft.com/office/drawing/2014/main" id="{C351DB85-AE87-D94B-A80E-7F181DB7B08F}"/>
              </a:ext>
            </a:extLst>
          </p:cNvPr>
          <p:cNvSpPr/>
          <p:nvPr/>
        </p:nvSpPr>
        <p:spPr>
          <a:xfrm rot="10800000">
            <a:off x="5418898" y="3065706"/>
            <a:ext cx="596348" cy="2854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B19F4E6-007E-E64C-8D16-9A89B7DBF40B}"/>
              </a:ext>
            </a:extLst>
          </p:cNvPr>
          <p:cNvSpPr txBox="1"/>
          <p:nvPr/>
        </p:nvSpPr>
        <p:spPr>
          <a:xfrm>
            <a:off x="1919822" y="41658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477D034-3A00-C842-84BF-0C215465A6F7}"/>
              </a:ext>
            </a:extLst>
          </p:cNvPr>
          <p:cNvSpPr txBox="1"/>
          <p:nvPr/>
        </p:nvSpPr>
        <p:spPr>
          <a:xfrm>
            <a:off x="4782241" y="41658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0A8656E-9FF2-3746-8573-17A2E30FD91F}"/>
              </a:ext>
            </a:extLst>
          </p:cNvPr>
          <p:cNvSpPr txBox="1"/>
          <p:nvPr/>
        </p:nvSpPr>
        <p:spPr>
          <a:xfrm>
            <a:off x="3422720" y="9773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0E84BB5-613F-2145-A25D-AF333BBB4DF3}"/>
              </a:ext>
            </a:extLst>
          </p:cNvPr>
          <p:cNvSpPr txBox="1"/>
          <p:nvPr/>
        </p:nvSpPr>
        <p:spPr>
          <a:xfrm>
            <a:off x="3939819" y="9773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272B651-0521-B749-B68C-6B421B621166}"/>
              </a:ext>
            </a:extLst>
          </p:cNvPr>
          <p:cNvSpPr txBox="1"/>
          <p:nvPr/>
        </p:nvSpPr>
        <p:spPr>
          <a:xfrm>
            <a:off x="1834753" y="477677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ぜんたい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923956D-4615-654D-80A2-B60E5876458E}"/>
              </a:ext>
            </a:extLst>
          </p:cNvPr>
          <p:cNvSpPr txBox="1"/>
          <p:nvPr/>
        </p:nvSpPr>
        <p:spPr>
          <a:xfrm>
            <a:off x="2486582" y="477677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とお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ADD0FB9-E32C-BB44-B99D-9437064F8DFE}"/>
              </a:ext>
            </a:extLst>
          </p:cNvPr>
          <p:cNvSpPr txBox="1"/>
          <p:nvPr/>
        </p:nvSpPr>
        <p:spPr>
          <a:xfrm>
            <a:off x="4156502" y="477677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FC53284-7694-DC4C-8632-AC83AF50E661}"/>
              </a:ext>
            </a:extLst>
          </p:cNvPr>
          <p:cNvSpPr txBox="1"/>
          <p:nvPr/>
        </p:nvSpPr>
        <p:spPr>
          <a:xfrm>
            <a:off x="1885046" y="533557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334883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A4DAB00-BC09-094E-8C29-B90C04B75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1484214"/>
            <a:ext cx="8036142" cy="426551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55581" y="237719"/>
            <a:ext cx="480131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メディア</a:t>
            </a:r>
            <a:r>
              <a:rPr kumimoji="1" lang="ja-JP" altLang="en-US" sz="2000">
                <a:latin typeface="Meiryo" panose="020B0604030504040204" pitchFamily="34" charset="-128"/>
              </a:rPr>
              <a:t>」から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サンプルカラー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1E8477A-BE67-0F4F-B5E0-1F006A4CCA96}"/>
              </a:ext>
            </a:extLst>
          </p:cNvPr>
          <p:cNvGrpSpPr/>
          <p:nvPr/>
        </p:nvGrpSpPr>
        <p:grpSpPr>
          <a:xfrm>
            <a:off x="3239360" y="5422682"/>
            <a:ext cx="2982536" cy="1060430"/>
            <a:chOff x="1577631" y="5085687"/>
            <a:chExt cx="9157043" cy="1100978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6582E8C3-3C98-844D-B651-3B641693F7E8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7BCDFCA-DD6A-F643-8FFC-F47742B8F292}"/>
                </a:ext>
              </a:extLst>
            </p:cNvPr>
            <p:cNvSpPr txBox="1"/>
            <p:nvPr/>
          </p:nvSpPr>
          <p:spPr>
            <a:xfrm>
              <a:off x="1818667" y="5085687"/>
              <a:ext cx="8573351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様々な色のカラーマットが表示されたね！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4D933463-0BA7-ED42-ADE2-38DF7FB3C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581" y="5571349"/>
            <a:ext cx="1342120" cy="1018718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C57F5B03-80E1-AA40-963B-BFD5D19E13A2}"/>
              </a:ext>
            </a:extLst>
          </p:cNvPr>
          <p:cNvSpPr/>
          <p:nvPr/>
        </p:nvSpPr>
        <p:spPr>
          <a:xfrm>
            <a:off x="623494" y="1484215"/>
            <a:ext cx="410175" cy="4141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CE80AB97-ED7B-CE40-B4C1-904F395FA135}"/>
              </a:ext>
            </a:extLst>
          </p:cNvPr>
          <p:cNvSpPr/>
          <p:nvPr/>
        </p:nvSpPr>
        <p:spPr>
          <a:xfrm>
            <a:off x="623494" y="3071191"/>
            <a:ext cx="1423967" cy="2186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2626A5C-B115-3F4A-B9F7-90FCB4559D71}"/>
              </a:ext>
            </a:extLst>
          </p:cNvPr>
          <p:cNvSpPr txBox="1"/>
          <p:nvPr/>
        </p:nvSpPr>
        <p:spPr>
          <a:xfrm>
            <a:off x="1555581" y="34447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D15E870-3E8D-7643-BE9A-25F8291A2F6A}"/>
              </a:ext>
            </a:extLst>
          </p:cNvPr>
          <p:cNvSpPr txBox="1"/>
          <p:nvPr/>
        </p:nvSpPr>
        <p:spPr>
          <a:xfrm>
            <a:off x="3248758" y="5465502"/>
            <a:ext cx="6415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さまざま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E3E7ADD-5C13-614B-945C-34340B5CA006}"/>
              </a:ext>
            </a:extLst>
          </p:cNvPr>
          <p:cNvSpPr txBox="1"/>
          <p:nvPr/>
        </p:nvSpPr>
        <p:spPr>
          <a:xfrm>
            <a:off x="3910433" y="546550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14E444-5E01-774B-B028-B7150F624A9F}"/>
              </a:ext>
            </a:extLst>
          </p:cNvPr>
          <p:cNvSpPr txBox="1"/>
          <p:nvPr/>
        </p:nvSpPr>
        <p:spPr>
          <a:xfrm>
            <a:off x="3361770" y="597296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416E7B25-86A4-7343-87AD-9638A1FBAF54}"/>
              </a:ext>
            </a:extLst>
          </p:cNvPr>
          <p:cNvSpPr/>
          <p:nvPr/>
        </p:nvSpPr>
        <p:spPr>
          <a:xfrm>
            <a:off x="2145552" y="2059041"/>
            <a:ext cx="2982536" cy="218496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FDFC650-58A3-654F-BE73-3E41CCCBC1F0}"/>
              </a:ext>
            </a:extLst>
          </p:cNvPr>
          <p:cNvGrpSpPr/>
          <p:nvPr/>
        </p:nvGrpSpPr>
        <p:grpSpPr>
          <a:xfrm>
            <a:off x="244680" y="3448796"/>
            <a:ext cx="1310901" cy="795213"/>
            <a:chOff x="6270202" y="2729786"/>
            <a:chExt cx="1044998" cy="795213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4E73B20-BC9B-B14B-BF56-E9F79F0E0FF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AE232E61-5BC2-0945-888D-AF5A61727C7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C056950-8764-E645-95E5-B6A92D2C78A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5CB340D-E1B9-F041-8A32-2BBC4F6E877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563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EE680405-6DC5-5347-9B1B-304BE6B3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2" y="1246494"/>
            <a:ext cx="7374835" cy="521535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032074" y="0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カラーマットの中の「</a:t>
            </a:r>
            <a:r>
              <a:rPr kumimoji="1" lang="ja-JP" altLang="en-US" sz="2000" b="1">
                <a:solidFill>
                  <a:schemeClr val="accent6"/>
                </a:solidFill>
                <a:latin typeface="Meiryo" panose="020B0604030504040204" pitchFamily="34" charset="-128"/>
              </a:rPr>
              <a:t>ブルー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タイムラインの一番上にのせます。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8D99C154-CDF6-3749-85F9-62EAA284D206}"/>
              </a:ext>
            </a:extLst>
          </p:cNvPr>
          <p:cNvSpPr/>
          <p:nvPr/>
        </p:nvSpPr>
        <p:spPr>
          <a:xfrm>
            <a:off x="3807530" y="2812773"/>
            <a:ext cx="914262" cy="6957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BA16252-74DA-1748-BF7D-D567DEF160AC}"/>
              </a:ext>
            </a:extLst>
          </p:cNvPr>
          <p:cNvCxnSpPr>
            <a:cxnSpLocks/>
          </p:cNvCxnSpPr>
          <p:nvPr/>
        </p:nvCxnSpPr>
        <p:spPr>
          <a:xfrm flipH="1">
            <a:off x="2494722" y="3508513"/>
            <a:ext cx="1368810" cy="18118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84A01B0A-F1B9-284C-AEB7-37E6769CA3E2}"/>
              </a:ext>
            </a:extLst>
          </p:cNvPr>
          <p:cNvSpPr/>
          <p:nvPr/>
        </p:nvSpPr>
        <p:spPr>
          <a:xfrm>
            <a:off x="1488079" y="5320332"/>
            <a:ext cx="1215364" cy="5139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D48AE5D-1A25-0F4A-A263-AA4A9DC76515}"/>
              </a:ext>
            </a:extLst>
          </p:cNvPr>
          <p:cNvSpPr txBox="1"/>
          <p:nvPr/>
        </p:nvSpPr>
        <p:spPr>
          <a:xfrm>
            <a:off x="3787781" y="894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B818C3-5BB8-9245-801E-E6A02F09FE8E}"/>
              </a:ext>
            </a:extLst>
          </p:cNvPr>
          <p:cNvSpPr txBox="1"/>
          <p:nvPr/>
        </p:nvSpPr>
        <p:spPr>
          <a:xfrm>
            <a:off x="3844629" y="667976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いちばんうえ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F95FCFB-6E3A-9043-86EA-AB1BBD733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63227" y="3508512"/>
            <a:ext cx="1152877" cy="1847439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5CB593A-2EE5-7344-850B-4CCA41C36DF0}"/>
              </a:ext>
            </a:extLst>
          </p:cNvPr>
          <p:cNvGrpSpPr/>
          <p:nvPr/>
        </p:nvGrpSpPr>
        <p:grpSpPr>
          <a:xfrm>
            <a:off x="4721792" y="4143191"/>
            <a:ext cx="2102818" cy="1015663"/>
            <a:chOff x="3612853" y="1553363"/>
            <a:chExt cx="2817764" cy="1882155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4B478BC-94EF-1244-8503-66A404F0D739}"/>
                </a:ext>
              </a:extLst>
            </p:cNvPr>
            <p:cNvGrpSpPr/>
            <p:nvPr/>
          </p:nvGrpSpPr>
          <p:grpSpPr>
            <a:xfrm>
              <a:off x="3612854" y="1553363"/>
              <a:ext cx="2817763" cy="1882155"/>
              <a:chOff x="1577632" y="4600511"/>
              <a:chExt cx="10734376" cy="14849622"/>
            </a:xfrm>
          </p:grpSpPr>
          <p:sp>
            <p:nvSpPr>
              <p:cNvPr id="26" name="吹き出し: 角を丸めた四角形 60">
                <a:extLst>
                  <a:ext uri="{FF2B5EF4-FFF2-40B4-BE49-F238E27FC236}">
                    <a16:creationId xmlns:a16="http://schemas.microsoft.com/office/drawing/2014/main" id="{95A12636-9271-B946-8E9A-8991F16F750B}"/>
                  </a:ext>
                </a:extLst>
              </p:cNvPr>
              <p:cNvSpPr/>
              <p:nvPr/>
            </p:nvSpPr>
            <p:spPr>
              <a:xfrm>
                <a:off x="1577632" y="4643598"/>
                <a:ext cx="10170678" cy="14806520"/>
              </a:xfrm>
              <a:prstGeom prst="wedgeRoundRectCallout">
                <a:avLst>
                  <a:gd name="adj1" fmla="val 58074"/>
                  <a:gd name="adj2" fmla="val -1497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B21C77B-4F5C-6F4A-A296-2EEF8F9279DF}"/>
                  </a:ext>
                </a:extLst>
              </p:cNvPr>
              <p:cNvSpPr txBox="1"/>
              <p:nvPr/>
            </p:nvSpPr>
            <p:spPr>
              <a:xfrm>
                <a:off x="1577637" y="4600511"/>
                <a:ext cx="10734371" cy="148496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タイムラインの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一番左に置こう！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186FB39-E1C3-774F-916E-7D8DD1DC53DB}"/>
                </a:ext>
              </a:extLst>
            </p:cNvPr>
            <p:cNvSpPr txBox="1"/>
            <p:nvPr/>
          </p:nvSpPr>
          <p:spPr>
            <a:xfrm>
              <a:off x="3612853" y="2522377"/>
              <a:ext cx="992579" cy="230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7DB7DBC-2F19-B742-B58F-1CB4C687E6C3}"/>
                </a:ext>
              </a:extLst>
            </p:cNvPr>
            <p:cNvSpPr txBox="1"/>
            <p:nvPr/>
          </p:nvSpPr>
          <p:spPr>
            <a:xfrm>
              <a:off x="4716751" y="2522377"/>
              <a:ext cx="300082" cy="230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8FFB3ACE-1564-FC48-8CC7-86B34B4227FD}"/>
              </a:ext>
            </a:extLst>
          </p:cNvPr>
          <p:cNvSpPr/>
          <p:nvPr/>
        </p:nvSpPr>
        <p:spPr>
          <a:xfrm>
            <a:off x="1419823" y="4553528"/>
            <a:ext cx="637711" cy="2371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509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4B5F92E-F331-BF48-A057-4F5FA14A7551}"/>
              </a:ext>
            </a:extLst>
          </p:cNvPr>
          <p:cNvGrpSpPr/>
          <p:nvPr/>
        </p:nvGrpSpPr>
        <p:grpSpPr>
          <a:xfrm>
            <a:off x="721256" y="2091556"/>
            <a:ext cx="7393256" cy="4199985"/>
            <a:chOff x="1317021" y="1468752"/>
            <a:chExt cx="6098307" cy="346434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962FFBB-9A61-A34C-AB99-FD683EFCA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17021" y="1468752"/>
              <a:ext cx="6098307" cy="3464346"/>
            </a:xfrm>
            <a:prstGeom prst="rect">
              <a:avLst/>
            </a:prstGeom>
          </p:spPr>
        </p:pic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BE10E7CB-E698-3C42-B35E-21E377A3181E}"/>
                </a:ext>
              </a:extLst>
            </p:cNvPr>
            <p:cNvSpPr/>
            <p:nvPr/>
          </p:nvSpPr>
          <p:spPr>
            <a:xfrm>
              <a:off x="2811261" y="2578574"/>
              <a:ext cx="4604067" cy="55225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791539" y="205969"/>
            <a:ext cx="531427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カラーマットを動画の最後まで伸ばします。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5C723BD-C65F-0C4B-8E6C-32CD66E73618}"/>
              </a:ext>
            </a:extLst>
          </p:cNvPr>
          <p:cNvSpPr txBox="1"/>
          <p:nvPr/>
        </p:nvSpPr>
        <p:spPr>
          <a:xfrm>
            <a:off x="3619044" y="28174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FC583BB-4003-4640-963B-DA636AFE1248}"/>
              </a:ext>
            </a:extLst>
          </p:cNvPr>
          <p:cNvSpPr txBox="1"/>
          <p:nvPr/>
        </p:nvSpPr>
        <p:spPr>
          <a:xfrm>
            <a:off x="4366175" y="28174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CFE364D-4DE1-544C-A394-23D7F5BA7462}"/>
              </a:ext>
            </a:extLst>
          </p:cNvPr>
          <p:cNvSpPr txBox="1"/>
          <p:nvPr/>
        </p:nvSpPr>
        <p:spPr>
          <a:xfrm>
            <a:off x="5422251" y="28174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57BACDA-5552-BA4D-9434-1BD64C957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96" y="5085251"/>
            <a:ext cx="1499582" cy="1315296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A96BF2C4-DA4C-024E-AAA9-4FBD5AD778D1}"/>
              </a:ext>
            </a:extLst>
          </p:cNvPr>
          <p:cNvGrpSpPr/>
          <p:nvPr/>
        </p:nvGrpSpPr>
        <p:grpSpPr>
          <a:xfrm>
            <a:off x="2264840" y="5099668"/>
            <a:ext cx="3030910" cy="1060429"/>
            <a:chOff x="6037439" y="971052"/>
            <a:chExt cx="3030910" cy="1060429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1DB441C7-C0F8-E54F-A40E-A47C477EF2B7}"/>
                </a:ext>
              </a:extLst>
            </p:cNvPr>
            <p:cNvGrpSpPr/>
            <p:nvPr/>
          </p:nvGrpSpPr>
          <p:grpSpPr>
            <a:xfrm>
              <a:off x="6037439" y="971052"/>
              <a:ext cx="3030910" cy="1060429"/>
              <a:chOff x="7579817" y="1969604"/>
              <a:chExt cx="9157043" cy="1100977"/>
            </a:xfrm>
          </p:grpSpPr>
          <p:sp>
            <p:nvSpPr>
              <p:cNvPr id="48" name="吹き出し: 角を丸めた四角形 60">
                <a:extLst>
                  <a:ext uri="{FF2B5EF4-FFF2-40B4-BE49-F238E27FC236}">
                    <a16:creationId xmlns:a16="http://schemas.microsoft.com/office/drawing/2014/main" id="{F586B182-0C6C-034E-A92C-22DB06546C49}"/>
                  </a:ext>
                </a:extLst>
              </p:cNvPr>
              <p:cNvSpPr/>
              <p:nvPr/>
            </p:nvSpPr>
            <p:spPr>
              <a:xfrm>
                <a:off x="7579817" y="1996998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5D4B4D0-DADB-5B4D-9CD7-51D076FE2460}"/>
                  </a:ext>
                </a:extLst>
              </p:cNvPr>
              <p:cNvSpPr txBox="1"/>
              <p:nvPr/>
            </p:nvSpPr>
            <p:spPr>
              <a:xfrm>
                <a:off x="7820853" y="1969604"/>
                <a:ext cx="8573350" cy="1054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トランジションと同じ方法を</a:t>
                </a:r>
                <a:endPara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使う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516DB3A-429D-2740-9C6C-1F6C164050B2}"/>
                </a:ext>
              </a:extLst>
            </p:cNvPr>
            <p:cNvSpPr txBox="1"/>
            <p:nvPr/>
          </p:nvSpPr>
          <p:spPr>
            <a:xfrm>
              <a:off x="7692939" y="104708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1587037-DCAE-034D-9ED9-97D0DE77DE27}"/>
                </a:ext>
              </a:extLst>
            </p:cNvPr>
            <p:cNvSpPr txBox="1"/>
            <p:nvPr/>
          </p:nvSpPr>
          <p:spPr>
            <a:xfrm>
              <a:off x="8142332" y="104708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FBD72DB-D5D4-0142-A53F-B6FD786F8F74}"/>
                </a:ext>
              </a:extLst>
            </p:cNvPr>
            <p:cNvSpPr txBox="1"/>
            <p:nvPr/>
          </p:nvSpPr>
          <p:spPr>
            <a:xfrm>
              <a:off x="6123064" y="153590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4AC5108-CBA8-004B-8D61-1D0D662AD396}"/>
              </a:ext>
            </a:extLst>
          </p:cNvPr>
          <p:cNvGrpSpPr/>
          <p:nvPr/>
        </p:nvGrpSpPr>
        <p:grpSpPr>
          <a:xfrm>
            <a:off x="1763046" y="1102891"/>
            <a:ext cx="3378879" cy="1137887"/>
            <a:chOff x="1791539" y="4966954"/>
            <a:chExt cx="3378879" cy="1137887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5DA2CE5D-22B6-BA45-9827-E57630305646}"/>
                </a:ext>
              </a:extLst>
            </p:cNvPr>
            <p:cNvGrpSpPr/>
            <p:nvPr/>
          </p:nvGrpSpPr>
          <p:grpSpPr>
            <a:xfrm>
              <a:off x="1791539" y="4966954"/>
              <a:ext cx="3378879" cy="1137887"/>
              <a:chOff x="2375452" y="955895"/>
              <a:chExt cx="3203090" cy="4678466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7140CA85-A2BD-6743-821E-F576FFC169EF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4650473"/>
                <a:chOff x="2991639" y="705694"/>
                <a:chExt cx="3826279" cy="4650473"/>
              </a:xfrm>
            </p:grpSpPr>
            <p:sp>
              <p:nvSpPr>
                <p:cNvPr id="14" name="吹き出し: 角を丸めた四角形 19">
                  <a:extLst>
                    <a:ext uri="{FF2B5EF4-FFF2-40B4-BE49-F238E27FC236}">
                      <a16:creationId xmlns:a16="http://schemas.microsoft.com/office/drawing/2014/main" id="{F5D791EB-7C9C-AD45-A7B4-54F6B83829FD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4628262"/>
                </a:xfrm>
                <a:prstGeom prst="wedgeRoundRectCallout">
                  <a:avLst>
                    <a:gd name="adj1" fmla="val 55662"/>
                    <a:gd name="adj2" fmla="val 1344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57DE5789-225C-2446-BC3A-055A2CAD281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888B6C3-A2A7-3740-8776-402C2022A20A}"/>
                  </a:ext>
                </a:extLst>
              </p:cNvPr>
              <p:cNvSpPr txBox="1"/>
              <p:nvPr/>
            </p:nvSpPr>
            <p:spPr>
              <a:xfrm>
                <a:off x="2390518" y="955895"/>
                <a:ext cx="3018684" cy="4650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カラーマットはどうやって</a:t>
                </a:r>
                <a:endPara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伸ばせば良いかな？</a:t>
                </a:r>
                <a:endParaRPr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39F3E24-4483-1244-9B09-D09596DE8FD9}"/>
                </a:ext>
              </a:extLst>
            </p:cNvPr>
            <p:cNvSpPr txBox="1"/>
            <p:nvPr/>
          </p:nvSpPr>
          <p:spPr>
            <a:xfrm>
              <a:off x="2774077" y="552741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EEFE83F-B6E6-2644-8BC1-0A63EDABB3E5}"/>
                </a:ext>
              </a:extLst>
            </p:cNvPr>
            <p:cNvSpPr txBox="1"/>
            <p:nvPr/>
          </p:nvSpPr>
          <p:spPr>
            <a:xfrm>
              <a:off x="1858311" y="552741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</a:p>
          </p:txBody>
        </p:sp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3FA171E0-C318-3D47-A60D-C243C0976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75596" y="588774"/>
            <a:ext cx="1152877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41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F24524C-5A15-454D-AC2A-ABCA7D4809D3}"/>
              </a:ext>
            </a:extLst>
          </p:cNvPr>
          <p:cNvGrpSpPr/>
          <p:nvPr/>
        </p:nvGrpSpPr>
        <p:grpSpPr>
          <a:xfrm>
            <a:off x="1355074" y="514681"/>
            <a:ext cx="3378879" cy="1685077"/>
            <a:chOff x="1791539" y="4966954"/>
            <a:chExt cx="3378879" cy="1685077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5DA2CE5D-22B6-BA45-9827-E57630305646}"/>
                </a:ext>
              </a:extLst>
            </p:cNvPr>
            <p:cNvGrpSpPr/>
            <p:nvPr/>
          </p:nvGrpSpPr>
          <p:grpSpPr>
            <a:xfrm>
              <a:off x="1791539" y="4966954"/>
              <a:ext cx="3378879" cy="1685077"/>
              <a:chOff x="2375452" y="955895"/>
              <a:chExt cx="3203090" cy="3852055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7140CA85-A2BD-6743-821E-F576FFC169EF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3824062"/>
                <a:chOff x="2991639" y="705694"/>
                <a:chExt cx="3826279" cy="3824062"/>
              </a:xfrm>
            </p:grpSpPr>
            <p:sp>
              <p:nvSpPr>
                <p:cNvPr id="14" name="吹き出し: 角を丸めた四角形 19">
                  <a:extLst>
                    <a:ext uri="{FF2B5EF4-FFF2-40B4-BE49-F238E27FC236}">
                      <a16:creationId xmlns:a16="http://schemas.microsoft.com/office/drawing/2014/main" id="{F5D791EB-7C9C-AD45-A7B4-54F6B83829FD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3801851"/>
                </a:xfrm>
                <a:prstGeom prst="wedgeRoundRectCallout">
                  <a:avLst>
                    <a:gd name="adj1" fmla="val 55662"/>
                    <a:gd name="adj2" fmla="val 1344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57DE5789-225C-2446-BC3A-055A2CAD281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888B6C3-A2A7-3740-8776-402C2022A20A}"/>
                  </a:ext>
                </a:extLst>
              </p:cNvPr>
              <p:cNvSpPr txBox="1"/>
              <p:nvPr/>
            </p:nvSpPr>
            <p:spPr>
              <a:xfrm>
                <a:off x="2390518" y="955895"/>
                <a:ext cx="3018684" cy="3852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カラーマットの端を</a:t>
                </a:r>
                <a:endPara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スライドする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と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長さを調節できるよ！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7B7F695-2C85-3148-A2E1-E0AEB477FF36}"/>
                </a:ext>
              </a:extLst>
            </p:cNvPr>
            <p:cNvSpPr txBox="1"/>
            <p:nvPr/>
          </p:nvSpPr>
          <p:spPr>
            <a:xfrm>
              <a:off x="3411295" y="505072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F7F295B-3048-A740-9C87-2C883424E808}"/>
                </a:ext>
              </a:extLst>
            </p:cNvPr>
            <p:cNvSpPr txBox="1"/>
            <p:nvPr/>
          </p:nvSpPr>
          <p:spPr>
            <a:xfrm>
              <a:off x="1835576" y="612929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3C67C23-FAC6-334A-ABFF-0E4B3552DD45}"/>
                </a:ext>
              </a:extLst>
            </p:cNvPr>
            <p:cNvSpPr txBox="1"/>
            <p:nvPr/>
          </p:nvSpPr>
          <p:spPr>
            <a:xfrm>
              <a:off x="2559946" y="612929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ちょうせつ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962FFBB-9A61-A34C-AB99-FD683EFCA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6" y="2365512"/>
            <a:ext cx="4263886" cy="242224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7671D0A-6389-574F-8172-1902B0C72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633" y="2365512"/>
            <a:ext cx="4442791" cy="2422242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2A356879-C0FA-8142-A143-61168DAEAE16}"/>
              </a:ext>
            </a:extLst>
          </p:cNvPr>
          <p:cNvSpPr/>
          <p:nvPr/>
        </p:nvSpPr>
        <p:spPr>
          <a:xfrm>
            <a:off x="3749447" y="3174098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B69FCA6-792E-2A41-97BE-C49CCB686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088" y="374773"/>
            <a:ext cx="1062095" cy="1692565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BE10E7CB-E698-3C42-B35E-21E377A3181E}"/>
              </a:ext>
            </a:extLst>
          </p:cNvPr>
          <p:cNvSpPr/>
          <p:nvPr/>
        </p:nvSpPr>
        <p:spPr>
          <a:xfrm>
            <a:off x="8647043" y="2915062"/>
            <a:ext cx="218661" cy="5139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右矢印 16">
            <a:extLst>
              <a:ext uri="{FF2B5EF4-FFF2-40B4-BE49-F238E27FC236}">
                <a16:creationId xmlns:a16="http://schemas.microsoft.com/office/drawing/2014/main" id="{D72CB2B1-FD97-014B-9E6D-797740155C21}"/>
              </a:ext>
            </a:extLst>
          </p:cNvPr>
          <p:cNvSpPr/>
          <p:nvPr/>
        </p:nvSpPr>
        <p:spPr>
          <a:xfrm>
            <a:off x="4703507" y="2604051"/>
            <a:ext cx="3734816" cy="4472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1150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995617" y="167665"/>
            <a:ext cx="480131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カラーマットをダブルクリックします。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79FBC90-D84A-4548-9CA3-B5574575C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53" y="1855003"/>
            <a:ext cx="6785623" cy="468647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644E150-A1CF-2343-B924-82F1AD475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75596" y="588774"/>
            <a:ext cx="1152877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8106125-9425-BC4F-BA84-1E34AF4987A9}"/>
              </a:ext>
            </a:extLst>
          </p:cNvPr>
          <p:cNvGrpSpPr/>
          <p:nvPr/>
        </p:nvGrpSpPr>
        <p:grpSpPr>
          <a:xfrm>
            <a:off x="2559226" y="988959"/>
            <a:ext cx="2102817" cy="1015663"/>
            <a:chOff x="3612854" y="1553363"/>
            <a:chExt cx="2817763" cy="188215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B898527-252E-5444-8F68-830934AFAD06}"/>
                </a:ext>
              </a:extLst>
            </p:cNvPr>
            <p:cNvGrpSpPr/>
            <p:nvPr/>
          </p:nvGrpSpPr>
          <p:grpSpPr>
            <a:xfrm>
              <a:off x="3612854" y="1553363"/>
              <a:ext cx="2817763" cy="1882155"/>
              <a:chOff x="1577632" y="4600511"/>
              <a:chExt cx="10734376" cy="14849622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57B2E0FD-AB14-5E41-96D5-896D58C5CC94}"/>
                  </a:ext>
                </a:extLst>
              </p:cNvPr>
              <p:cNvSpPr/>
              <p:nvPr/>
            </p:nvSpPr>
            <p:spPr>
              <a:xfrm>
                <a:off x="1577632" y="4643598"/>
                <a:ext cx="10170678" cy="14806520"/>
              </a:xfrm>
              <a:prstGeom prst="wedgeRoundRectCallout">
                <a:avLst>
                  <a:gd name="adj1" fmla="val 58074"/>
                  <a:gd name="adj2" fmla="val -1497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3C72248-CE8F-724D-8F84-154F07304063}"/>
                  </a:ext>
                </a:extLst>
              </p:cNvPr>
              <p:cNvSpPr txBox="1"/>
              <p:nvPr/>
            </p:nvSpPr>
            <p:spPr>
              <a:xfrm>
                <a:off x="1577637" y="4600511"/>
                <a:ext cx="10734371" cy="148496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画像のような項目が表示されるよ。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78CCD1-30D8-6149-99D5-AC16781BFA3C}"/>
                </a:ext>
              </a:extLst>
            </p:cNvPr>
            <p:cNvSpPr txBox="1"/>
            <p:nvPr/>
          </p:nvSpPr>
          <p:spPr>
            <a:xfrm>
              <a:off x="3642661" y="1687389"/>
              <a:ext cx="711423" cy="427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B53DF10-BD2D-F44B-B0E3-E0A528A6997A}"/>
              </a:ext>
            </a:extLst>
          </p:cNvPr>
          <p:cNvSpPr txBox="1"/>
          <p:nvPr/>
        </p:nvSpPr>
        <p:spPr>
          <a:xfrm>
            <a:off x="3731016" y="106128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FF592EC-6FC9-664E-A48E-0C6471F4E9DA}"/>
              </a:ext>
            </a:extLst>
          </p:cNvPr>
          <p:cNvSpPr txBox="1"/>
          <p:nvPr/>
        </p:nvSpPr>
        <p:spPr>
          <a:xfrm>
            <a:off x="2595745" y="151880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7CDEC65A-7F43-794F-B8C2-65FFABF04E22}"/>
              </a:ext>
            </a:extLst>
          </p:cNvPr>
          <p:cNvSpPr/>
          <p:nvPr/>
        </p:nvSpPr>
        <p:spPr>
          <a:xfrm>
            <a:off x="1018821" y="2154241"/>
            <a:ext cx="4626605" cy="25495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470CF07D-47C0-364B-919F-045356EF5ECA}"/>
              </a:ext>
            </a:extLst>
          </p:cNvPr>
          <p:cNvSpPr/>
          <p:nvPr/>
        </p:nvSpPr>
        <p:spPr>
          <a:xfrm>
            <a:off x="1437591" y="5417646"/>
            <a:ext cx="5917366" cy="5657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3DC1CED-3334-C44B-8B92-F7626910FB2A}"/>
              </a:ext>
            </a:extLst>
          </p:cNvPr>
          <p:cNvGrpSpPr/>
          <p:nvPr/>
        </p:nvGrpSpPr>
        <p:grpSpPr>
          <a:xfrm>
            <a:off x="6104860" y="4566271"/>
            <a:ext cx="2020319" cy="795213"/>
            <a:chOff x="6270202" y="2729786"/>
            <a:chExt cx="1044998" cy="79521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3A511400-6848-D44F-ADD0-E5642243ED6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FFB0AC41-CAF2-B345-96F1-8209DA001A8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7725"/>
                  <a:gd name="adj2" fmla="val 829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B2BA88B-3BB4-1D47-8DFD-FB9CC1CEA5D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9959B21-2AAE-CD4A-B5ED-AF7234DF15B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5861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B860542-3E07-E54A-9286-104CCC42B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776" y="232185"/>
            <a:ext cx="4006721" cy="30357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04733F2-1AF2-914A-8808-B140726A730B}"/>
              </a:ext>
            </a:extLst>
          </p:cNvPr>
          <p:cNvSpPr txBox="1"/>
          <p:nvPr/>
        </p:nvSpPr>
        <p:spPr>
          <a:xfrm>
            <a:off x="4648199" y="3843005"/>
            <a:ext cx="4572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800" dirty="0">
                <a:latin typeface="Meiryo" panose="020B0604030504040204" pitchFamily="34" charset="-128"/>
              </a:rPr>
              <a:t>2. </a:t>
            </a:r>
            <a:r>
              <a:rPr kumimoji="1" lang="ja-JP" altLang="en-US" sz="1800">
                <a:latin typeface="Meiryo" panose="020B0604030504040204" pitchFamily="34" charset="-128"/>
              </a:rPr>
              <a:t>不透明度を</a:t>
            </a:r>
            <a:r>
              <a:rPr kumimoji="1" lang="ja-JP" altLang="en-US" sz="1800" b="1">
                <a:solidFill>
                  <a:schemeClr val="accent4"/>
                </a:solidFill>
                <a:latin typeface="Meiryo" panose="020B0604030504040204" pitchFamily="34" charset="-128"/>
              </a:rPr>
              <a:t>４０</a:t>
            </a:r>
            <a:r>
              <a:rPr kumimoji="1" lang="en-US" altLang="ja-JP" sz="1800" b="1" dirty="0">
                <a:solidFill>
                  <a:schemeClr val="accent4"/>
                </a:solidFill>
                <a:latin typeface="Meiryo" panose="020B0604030504040204" pitchFamily="34" charset="-128"/>
              </a:rPr>
              <a:t>%</a:t>
            </a:r>
            <a:r>
              <a:rPr kumimoji="1" lang="ja-JP" altLang="en-US" sz="1800">
                <a:latin typeface="Meiryo" panose="020B0604030504040204" pitchFamily="34" charset="-128"/>
              </a:rPr>
              <a:t>にします。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452C792-7B13-9C4B-9582-7F8051B15EC3}"/>
              </a:ext>
            </a:extLst>
          </p:cNvPr>
          <p:cNvGrpSpPr/>
          <p:nvPr/>
        </p:nvGrpSpPr>
        <p:grpSpPr>
          <a:xfrm>
            <a:off x="0" y="1041378"/>
            <a:ext cx="4961344" cy="1131079"/>
            <a:chOff x="0" y="232185"/>
            <a:chExt cx="4572000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E8C3EEB5-83AD-D349-A427-7E7E31E74DF6}"/>
                </a:ext>
              </a:extLst>
            </p:cNvPr>
            <p:cNvSpPr txBox="1"/>
            <p:nvPr/>
          </p:nvSpPr>
          <p:spPr>
            <a:xfrm>
              <a:off x="0" y="232185"/>
              <a:ext cx="4572000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800" dirty="0">
                  <a:latin typeface="Meiryo" panose="020B0604030504040204" pitchFamily="34" charset="-128"/>
                </a:rPr>
                <a:t>1. </a:t>
              </a:r>
              <a:r>
                <a:rPr kumimoji="1" lang="ja-JP" altLang="en-US" sz="1800">
                  <a:latin typeface="Meiryo" panose="020B0604030504040204" pitchFamily="34" charset="-128"/>
                </a:rPr>
                <a:t>描画モードの横の　　　をクリックし、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オーバーレイ</a:t>
              </a:r>
              <a:r>
                <a:rPr kumimoji="1" lang="ja-JP" altLang="en-US">
                  <a:latin typeface="Meiryo" panose="020B0604030504040204" pitchFamily="34" charset="-128"/>
                </a:rPr>
                <a:t>」を選択します。</a:t>
              </a:r>
              <a:endParaRPr kumimoji="1" lang="ja-JP" altLang="en-US" sz="1800">
                <a:latin typeface="Meiryo" panose="020B0604030504040204" pitchFamily="34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DCEA6EF-5F2F-5F4E-A126-4794A70F3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6132" y="401032"/>
              <a:ext cx="444500" cy="317500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BDEC464B-54D2-7443-8C00-80D14BFFD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3283666"/>
            <a:ext cx="4571999" cy="2803756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8803803-0DE2-BC4A-8F49-1DD967D1EA7B}"/>
              </a:ext>
            </a:extLst>
          </p:cNvPr>
          <p:cNvGrpSpPr/>
          <p:nvPr/>
        </p:nvGrpSpPr>
        <p:grpSpPr>
          <a:xfrm>
            <a:off x="5711960" y="4408236"/>
            <a:ext cx="3355839" cy="1060430"/>
            <a:chOff x="1577631" y="5085687"/>
            <a:chExt cx="9157043" cy="1100978"/>
          </a:xfrm>
        </p:grpSpPr>
        <p:sp>
          <p:nvSpPr>
            <p:cNvPr id="18" name="吹き出し: 角を丸めた四角形 60">
              <a:extLst>
                <a:ext uri="{FF2B5EF4-FFF2-40B4-BE49-F238E27FC236}">
                  <a16:creationId xmlns:a16="http://schemas.microsoft.com/office/drawing/2014/main" id="{104C756B-E641-B74A-BE7E-841893558EB3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CC1F692-0169-B34C-8BD1-BD0CB5B63FE9}"/>
                </a:ext>
              </a:extLst>
            </p:cNvPr>
            <p:cNvSpPr txBox="1"/>
            <p:nvPr/>
          </p:nvSpPr>
          <p:spPr>
            <a:xfrm>
              <a:off x="1818668" y="5085687"/>
              <a:ext cx="8573351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全てが完了したら　　　　　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0F36BDD5-5504-814B-82EA-BB1BC02B3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722" y="4485829"/>
            <a:ext cx="1342120" cy="101871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5E2DDDE-E802-4246-8AF3-114BCC402D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205" y="4531407"/>
            <a:ext cx="832178" cy="407044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3A45593-4857-FB45-A25D-72D0CA27D7F9}"/>
              </a:ext>
            </a:extLst>
          </p:cNvPr>
          <p:cNvSpPr txBox="1"/>
          <p:nvPr/>
        </p:nvSpPr>
        <p:spPr>
          <a:xfrm>
            <a:off x="340110" y="113893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びょうが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3165740-1419-3F4E-8A89-005C53759B2B}"/>
              </a:ext>
            </a:extLst>
          </p:cNvPr>
          <p:cNvSpPr txBox="1"/>
          <p:nvPr/>
        </p:nvSpPr>
        <p:spPr>
          <a:xfrm>
            <a:off x="1661556" y="113893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よこ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03FB1E7-2014-4C4E-B0D3-0A4108D195E7}"/>
              </a:ext>
            </a:extLst>
          </p:cNvPr>
          <p:cNvSpPr txBox="1"/>
          <p:nvPr/>
        </p:nvSpPr>
        <p:spPr>
          <a:xfrm>
            <a:off x="2077054" y="164457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B968F6C9-BE46-4647-A088-8333A6404019}"/>
              </a:ext>
            </a:extLst>
          </p:cNvPr>
          <p:cNvSpPr/>
          <p:nvPr/>
        </p:nvSpPr>
        <p:spPr>
          <a:xfrm>
            <a:off x="5039140" y="2053890"/>
            <a:ext cx="2981738" cy="118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9D80F6D-ACE0-E34A-8382-A2E711C31BF2}"/>
              </a:ext>
            </a:extLst>
          </p:cNvPr>
          <p:cNvSpPr txBox="1"/>
          <p:nvPr/>
        </p:nvSpPr>
        <p:spPr>
          <a:xfrm>
            <a:off x="5039140" y="3902954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ふとうめいど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B8D8D5A8-8DC5-6E43-B627-1DF6FBAB035D}"/>
              </a:ext>
            </a:extLst>
          </p:cNvPr>
          <p:cNvSpPr/>
          <p:nvPr/>
        </p:nvSpPr>
        <p:spPr>
          <a:xfrm>
            <a:off x="735496" y="5616068"/>
            <a:ext cx="3420901" cy="2177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2A787548-C27A-D24C-8696-9CD09E1D5AA9}"/>
              </a:ext>
            </a:extLst>
          </p:cNvPr>
          <p:cNvSpPr/>
          <p:nvPr/>
        </p:nvSpPr>
        <p:spPr>
          <a:xfrm>
            <a:off x="4089843" y="5844644"/>
            <a:ext cx="558356" cy="242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92D6786-6481-9A43-BC16-45B965DB48B1}"/>
              </a:ext>
            </a:extLst>
          </p:cNvPr>
          <p:cNvGrpSpPr/>
          <p:nvPr/>
        </p:nvGrpSpPr>
        <p:grpSpPr>
          <a:xfrm>
            <a:off x="7688600" y="1310660"/>
            <a:ext cx="1222254" cy="564742"/>
            <a:chOff x="6270202" y="2729786"/>
            <a:chExt cx="1044998" cy="5647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F2B11000-35A6-654F-A35A-F4BEF1CBC66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1876EC9D-A278-C944-9A71-954BBB43729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7725"/>
                  <a:gd name="adj2" fmla="val 829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AF92C0FE-1603-484D-BEB9-17D41AD3085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A691E35-FDE3-2E47-A54C-D45FE46FC00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4796490-373F-F04B-87D0-6DCA864C3A0F}"/>
              </a:ext>
            </a:extLst>
          </p:cNvPr>
          <p:cNvSpPr txBox="1"/>
          <p:nvPr/>
        </p:nvSpPr>
        <p:spPr>
          <a:xfrm>
            <a:off x="5797779" y="445879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658AA98-DD60-5D4E-BB42-C7C02C42C7BE}"/>
              </a:ext>
            </a:extLst>
          </p:cNvPr>
          <p:cNvSpPr txBox="1"/>
          <p:nvPr/>
        </p:nvSpPr>
        <p:spPr>
          <a:xfrm>
            <a:off x="6417993" y="4458794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CB92086-F8AD-1143-B703-CE029660185D}"/>
              </a:ext>
            </a:extLst>
          </p:cNvPr>
          <p:cNvGrpSpPr/>
          <p:nvPr/>
        </p:nvGrpSpPr>
        <p:grpSpPr>
          <a:xfrm>
            <a:off x="2611981" y="4859157"/>
            <a:ext cx="1544415" cy="795213"/>
            <a:chOff x="6270202" y="2729786"/>
            <a:chExt cx="1044998" cy="795213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57845378-FCCA-934A-89AA-314B3099A2D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532CFF45-24B5-A845-A2B0-952C8A41008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8353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CE76D23-45C8-AB42-A90C-183E03A5992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51E2942-FF4E-BD4F-88F8-ED53065B2B2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Meiryo" panose="020B0604030504040204" pitchFamily="34" charset="-128"/>
                </a:rPr>
                <a:t>40</a:t>
              </a:r>
              <a:r>
                <a:rPr lang="ja-JP" altLang="en-US">
                  <a:latin typeface="Meiryo" panose="020B0604030504040204" pitchFamily="34" charset="-128"/>
                </a:rPr>
                <a:t>に変える</a:t>
              </a: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6758E7B-8C04-9649-A3D3-97EA141F5A18}"/>
              </a:ext>
            </a:extLst>
          </p:cNvPr>
          <p:cNvSpPr txBox="1"/>
          <p:nvPr/>
        </p:nvSpPr>
        <p:spPr>
          <a:xfrm>
            <a:off x="3187259" y="489262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4274536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90510" y="1552537"/>
            <a:ext cx="60837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タイトル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「デフォルト」の「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搭載素材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14CB666-CFCB-3C4A-A094-FC36E5C5F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015" y="0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3FDDFE7-04AD-2446-8412-B563FCD009C1}"/>
              </a:ext>
            </a:extLst>
          </p:cNvPr>
          <p:cNvGrpSpPr/>
          <p:nvPr/>
        </p:nvGrpSpPr>
        <p:grpSpPr>
          <a:xfrm>
            <a:off x="1669773" y="344876"/>
            <a:ext cx="3378879" cy="1222237"/>
            <a:chOff x="2375452" y="955895"/>
            <a:chExt cx="3203090" cy="279401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B7BC81B2-C548-2744-98A1-A13CBF60D2AC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2766018"/>
              <a:chOff x="2991639" y="705694"/>
              <a:chExt cx="3826279" cy="27660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6BE408BB-4B25-EE4D-9115-2777E8C7A95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743807"/>
              </a:xfrm>
              <a:prstGeom prst="wedgeRoundRectCallout">
                <a:avLst>
                  <a:gd name="adj1" fmla="val 55662"/>
                  <a:gd name="adj2" fmla="val 1344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0B3C89B-B011-F34C-8826-F49F45746F5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D78029E-27C3-5844-AD80-C8C7526CEECA}"/>
                </a:ext>
              </a:extLst>
            </p:cNvPr>
            <p:cNvSpPr txBox="1"/>
            <p:nvPr/>
          </p:nvSpPr>
          <p:spPr>
            <a:xfrm>
              <a:off x="2390518" y="955895"/>
              <a:ext cx="3018684" cy="25856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次は、映像の中にテキストを入れていくよ！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23E69DB4-F6F5-AA4F-9825-EB98974C4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898" y="2905732"/>
            <a:ext cx="5724939" cy="3607392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D40E04D0-3386-894A-B1C7-1B6CC53CDA68}"/>
              </a:ext>
            </a:extLst>
          </p:cNvPr>
          <p:cNvSpPr/>
          <p:nvPr/>
        </p:nvSpPr>
        <p:spPr>
          <a:xfrm>
            <a:off x="3034587" y="2907102"/>
            <a:ext cx="463987" cy="521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2444E9A1-9026-254D-AC2D-38290204C3D3}"/>
              </a:ext>
            </a:extLst>
          </p:cNvPr>
          <p:cNvSpPr/>
          <p:nvPr/>
        </p:nvSpPr>
        <p:spPr>
          <a:xfrm>
            <a:off x="1583150" y="3850331"/>
            <a:ext cx="1756398" cy="3340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D80CA88C-8A71-264A-9BCF-08ED0C19BB11}"/>
              </a:ext>
            </a:extLst>
          </p:cNvPr>
          <p:cNvSpPr/>
          <p:nvPr/>
        </p:nvSpPr>
        <p:spPr>
          <a:xfrm>
            <a:off x="1773404" y="3416789"/>
            <a:ext cx="671621" cy="2606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8DEF656-DF5B-2B46-9720-AD3A446C9950}"/>
              </a:ext>
            </a:extLst>
          </p:cNvPr>
          <p:cNvGrpSpPr/>
          <p:nvPr/>
        </p:nvGrpSpPr>
        <p:grpSpPr>
          <a:xfrm>
            <a:off x="886960" y="4427057"/>
            <a:ext cx="1222254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B3B40977-BCC7-B244-976B-E8730B44243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6E48CC9E-9369-F143-97D0-FE8D9A07DDF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25137"/>
                  <a:gd name="adj2" fmla="val -7825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9B92E26A-8F51-AF47-8007-6D6F7CD76A9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23BA8A1-B8DF-7845-8CA4-2F2413DD405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E74FCE-D1B1-BD4F-9730-1E2DA716F395}"/>
              </a:ext>
            </a:extLst>
          </p:cNvPr>
          <p:cNvSpPr txBox="1"/>
          <p:nvPr/>
        </p:nvSpPr>
        <p:spPr>
          <a:xfrm>
            <a:off x="1669773" y="43002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A880C15-BCDB-3244-B056-EB47728520CB}"/>
              </a:ext>
            </a:extLst>
          </p:cNvPr>
          <p:cNvSpPr txBox="1"/>
          <p:nvPr/>
        </p:nvSpPr>
        <p:spPr>
          <a:xfrm>
            <a:off x="2364534" y="43002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FC8EB47-4534-3E4F-A245-692F9792DD66}"/>
              </a:ext>
            </a:extLst>
          </p:cNvPr>
          <p:cNvSpPr txBox="1"/>
          <p:nvPr/>
        </p:nvSpPr>
        <p:spPr>
          <a:xfrm>
            <a:off x="3026758" y="43002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F4B3DB6-45B8-C745-A66A-B7F30184CD75}"/>
              </a:ext>
            </a:extLst>
          </p:cNvPr>
          <p:cNvSpPr txBox="1"/>
          <p:nvPr/>
        </p:nvSpPr>
        <p:spPr>
          <a:xfrm>
            <a:off x="1727481" y="96482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A05AF87-88C1-9D44-AC49-32427AB95CA9}"/>
              </a:ext>
            </a:extLst>
          </p:cNvPr>
          <p:cNvSpPr txBox="1"/>
          <p:nvPr/>
        </p:nvSpPr>
        <p:spPr>
          <a:xfrm>
            <a:off x="3786036" y="2227965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</p:spTree>
    <p:extLst>
      <p:ext uri="{BB962C8B-B14F-4D97-AF65-F5344CB8AC3E}">
        <p14:creationId xmlns:p14="http://schemas.microsoft.com/office/powerpoint/2010/main" val="2216726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45440" y="724029"/>
            <a:ext cx="649889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タイトル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3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」をタイムラインの一番初めに載せます。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379AA1B-919C-0641-9C17-7978F3A79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391" y="1429315"/>
            <a:ext cx="6923522" cy="5219963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5152B70E-5274-584B-84F1-435CCEC526DD}"/>
              </a:ext>
            </a:extLst>
          </p:cNvPr>
          <p:cNvSpPr/>
          <p:nvPr/>
        </p:nvSpPr>
        <p:spPr>
          <a:xfrm>
            <a:off x="4572000" y="3066128"/>
            <a:ext cx="974035" cy="6908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C28C6B01-26FC-F542-A3CF-09E7BB65E13A}"/>
              </a:ext>
            </a:extLst>
          </p:cNvPr>
          <p:cNvSpPr/>
          <p:nvPr/>
        </p:nvSpPr>
        <p:spPr>
          <a:xfrm>
            <a:off x="1434547" y="4989443"/>
            <a:ext cx="1209262" cy="5764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0FD62285-E912-BF45-AF56-271B32290CAB}"/>
              </a:ext>
            </a:extLst>
          </p:cNvPr>
          <p:cNvCxnSpPr>
            <a:cxnSpLocks/>
          </p:cNvCxnSpPr>
          <p:nvPr/>
        </p:nvCxnSpPr>
        <p:spPr>
          <a:xfrm flipH="1">
            <a:off x="2643809" y="3616866"/>
            <a:ext cx="1928191" cy="14620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55C9805-BD69-6340-9044-040AEB2D06B5}"/>
              </a:ext>
            </a:extLst>
          </p:cNvPr>
          <p:cNvSpPr txBox="1"/>
          <p:nvPr/>
        </p:nvSpPr>
        <p:spPr>
          <a:xfrm>
            <a:off x="4799827" y="808668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いちばんはじ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D44023E-8AD1-0E4A-9AB1-8F1B6266947F}"/>
              </a:ext>
            </a:extLst>
          </p:cNvPr>
          <p:cNvSpPr txBox="1"/>
          <p:nvPr/>
        </p:nvSpPr>
        <p:spPr>
          <a:xfrm>
            <a:off x="6075349" y="80866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</p:spTree>
    <p:extLst>
      <p:ext uri="{BB962C8B-B14F-4D97-AF65-F5344CB8AC3E}">
        <p14:creationId xmlns:p14="http://schemas.microsoft.com/office/powerpoint/2010/main" val="3754931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306D248-6F99-474C-845B-A7757D726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97" y="2469369"/>
            <a:ext cx="7752522" cy="43433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336521" y="149465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タイムラインに載せたタイトルを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ABC1B59-2943-CC4E-AF1B-31573119B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862" y="885202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E52D9BB-6662-5A4F-96AA-3F27A5CEF38F}"/>
              </a:ext>
            </a:extLst>
          </p:cNvPr>
          <p:cNvGrpSpPr/>
          <p:nvPr/>
        </p:nvGrpSpPr>
        <p:grpSpPr>
          <a:xfrm>
            <a:off x="2742319" y="1395960"/>
            <a:ext cx="2338241" cy="1165580"/>
            <a:chOff x="1577632" y="4600511"/>
            <a:chExt cx="10734376" cy="354464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C512CA62-5C6E-5C41-96E5-A5749FEE9527}"/>
                </a:ext>
              </a:extLst>
            </p:cNvPr>
            <p:cNvSpPr/>
            <p:nvPr/>
          </p:nvSpPr>
          <p:spPr>
            <a:xfrm>
              <a:off x="1577632" y="4643616"/>
              <a:ext cx="10170682" cy="3501542"/>
            </a:xfrm>
            <a:prstGeom prst="wedgeRoundRectCallout">
              <a:avLst>
                <a:gd name="adj1" fmla="val -56479"/>
                <a:gd name="adj2" fmla="val -18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58992B4-384C-6646-A6CF-DAE84A092DF7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088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画像のような画面が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表示されるよ！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DCA6FD0B-FDB9-644F-9FCE-828BEDA49DE4}"/>
              </a:ext>
            </a:extLst>
          </p:cNvPr>
          <p:cNvSpPr/>
          <p:nvPr/>
        </p:nvSpPr>
        <p:spPr>
          <a:xfrm>
            <a:off x="798443" y="5454092"/>
            <a:ext cx="1160697" cy="5187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B04C198-C3E9-FE4C-B93D-B891D2E8F8EE}"/>
              </a:ext>
            </a:extLst>
          </p:cNvPr>
          <p:cNvGrpSpPr/>
          <p:nvPr/>
        </p:nvGrpSpPr>
        <p:grpSpPr>
          <a:xfrm>
            <a:off x="2063451" y="5064433"/>
            <a:ext cx="2020319" cy="795213"/>
            <a:chOff x="6270202" y="2729786"/>
            <a:chExt cx="1044998" cy="795213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ED3C01A0-FB87-B745-AA24-53B43EC94D0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1A5CFA6F-ADDF-C14B-8E01-BA101F7B107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3182"/>
                  <a:gd name="adj2" fmla="val 829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38FE031-F269-8B4B-9482-65B0F27F27E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2BFDF66-849E-FA4A-ACA5-33E8A2DC9C9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07CAE3E2-51B6-1148-A564-E63A67469805}"/>
              </a:ext>
            </a:extLst>
          </p:cNvPr>
          <p:cNvSpPr/>
          <p:nvPr/>
        </p:nvSpPr>
        <p:spPr>
          <a:xfrm>
            <a:off x="476197" y="2688211"/>
            <a:ext cx="4095803" cy="23762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79AEDF5-B4EA-CB47-B2CA-87DFFDD6865F}"/>
              </a:ext>
            </a:extLst>
          </p:cNvPr>
          <p:cNvSpPr txBox="1"/>
          <p:nvPr/>
        </p:nvSpPr>
        <p:spPr>
          <a:xfrm>
            <a:off x="4202416" y="22272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6C66FDD-D366-CB4A-A81B-C017F69C791E}"/>
              </a:ext>
            </a:extLst>
          </p:cNvPr>
          <p:cNvSpPr txBox="1"/>
          <p:nvPr/>
        </p:nvSpPr>
        <p:spPr>
          <a:xfrm>
            <a:off x="2802915" y="143391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5D3BE0B-AEB0-914A-8E03-A8CF9F6CF418}"/>
              </a:ext>
            </a:extLst>
          </p:cNvPr>
          <p:cNvSpPr txBox="1"/>
          <p:nvPr/>
        </p:nvSpPr>
        <p:spPr>
          <a:xfrm>
            <a:off x="3995760" y="145370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79DC07-25F5-8049-8B32-F2C8C15F34D3}"/>
              </a:ext>
            </a:extLst>
          </p:cNvPr>
          <p:cNvSpPr txBox="1"/>
          <p:nvPr/>
        </p:nvSpPr>
        <p:spPr>
          <a:xfrm>
            <a:off x="2780448" y="192277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171808" y="137619"/>
            <a:ext cx="42782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TITLE HERE</a:t>
            </a:r>
            <a:r>
              <a:rPr kumimoji="1" lang="en-US" altLang="ja-JP" sz="2000" dirty="0">
                <a:latin typeface="Meiryo" panose="020B0604030504040204" pitchFamily="34" charset="-128"/>
              </a:rPr>
              <a:t>]</a:t>
            </a:r>
            <a:r>
              <a:rPr kumimoji="1" lang="ja-JP" altLang="en-US" sz="2000">
                <a:latin typeface="Meiryo" panose="020B0604030504040204" pitchFamily="34" charset="-128"/>
              </a:rPr>
              <a:t>をクリックして、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左の赤枠から内容を変えます。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NIGHT NEON</a:t>
            </a:r>
            <a:r>
              <a:rPr kumimoji="1" lang="ja-JP" altLang="en-US" sz="2000">
                <a:latin typeface="Meiryo" panose="020B0604030504040204" pitchFamily="34" charset="-128"/>
              </a:rPr>
              <a:t>」と入力します。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0B802D7-6728-6841-9413-7E5F4E7F9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7" y="2369485"/>
            <a:ext cx="8845826" cy="301003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59CE51F-AF50-2642-9054-A4DF2D6027FA}"/>
              </a:ext>
            </a:extLst>
          </p:cNvPr>
          <p:cNvGrpSpPr/>
          <p:nvPr/>
        </p:nvGrpSpPr>
        <p:grpSpPr>
          <a:xfrm>
            <a:off x="5949651" y="2545498"/>
            <a:ext cx="1345671" cy="564742"/>
            <a:chOff x="6270202" y="2729786"/>
            <a:chExt cx="1044998" cy="56474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3FC1E4B-B100-594F-A46C-BF6F55D5F3D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74DCB2E-460B-B949-8877-9CC4047F4E6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461"/>
                  <a:gd name="adj2" fmla="val 719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B3CAD0C-0713-4148-9291-4CEF0B8D69C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59FEDD1-4D00-3A44-AAB0-48D4FE8B9BC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4FA2A320-C16E-4C48-B612-99A692A60353}"/>
              </a:ext>
            </a:extLst>
          </p:cNvPr>
          <p:cNvSpPr/>
          <p:nvPr/>
        </p:nvSpPr>
        <p:spPr>
          <a:xfrm>
            <a:off x="5741954" y="3355798"/>
            <a:ext cx="1672637" cy="5187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42523239-FFA5-9648-898D-4EF64955A4D5}"/>
              </a:ext>
            </a:extLst>
          </p:cNvPr>
          <p:cNvSpPr/>
          <p:nvPr/>
        </p:nvSpPr>
        <p:spPr>
          <a:xfrm>
            <a:off x="2171808" y="3279913"/>
            <a:ext cx="1672637" cy="6758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7CAF14C-BEBA-6B4D-A1EC-821A54386593}"/>
              </a:ext>
            </a:extLst>
          </p:cNvPr>
          <p:cNvGrpSpPr/>
          <p:nvPr/>
        </p:nvGrpSpPr>
        <p:grpSpPr>
          <a:xfrm>
            <a:off x="2521514" y="2514233"/>
            <a:ext cx="2050486" cy="795213"/>
            <a:chOff x="6270202" y="2729786"/>
            <a:chExt cx="1044998" cy="79521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CAB8E23-EE53-C146-BDAE-0C164C045B3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51D66911-E2C9-0C44-9903-7752AAAF81A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461"/>
                  <a:gd name="adj2" fmla="val 719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771BDE1-8842-1C44-9F8D-A7A05501F13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FC490DA-4161-2841-BD86-1A6C73077A6E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テキストを入力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4E0D4CD-8DD6-0C49-9B44-DC0C6A928542}"/>
              </a:ext>
            </a:extLst>
          </p:cNvPr>
          <p:cNvSpPr txBox="1"/>
          <p:nvPr/>
        </p:nvSpPr>
        <p:spPr>
          <a:xfrm>
            <a:off x="2171808" y="85149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6D73E0C-F779-D746-B3BC-A07CD8E3FB41}"/>
              </a:ext>
            </a:extLst>
          </p:cNvPr>
          <p:cNvSpPr txBox="1"/>
          <p:nvPr/>
        </p:nvSpPr>
        <p:spPr>
          <a:xfrm>
            <a:off x="2742668" y="85149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BD0D1DB-C399-4945-A94D-E4B4C0DB73FF}"/>
              </a:ext>
            </a:extLst>
          </p:cNvPr>
          <p:cNvSpPr txBox="1"/>
          <p:nvPr/>
        </p:nvSpPr>
        <p:spPr>
          <a:xfrm>
            <a:off x="3716140" y="85149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3E9D74-F239-7947-9A98-E861CF014CA9}"/>
              </a:ext>
            </a:extLst>
          </p:cNvPr>
          <p:cNvSpPr txBox="1"/>
          <p:nvPr/>
        </p:nvSpPr>
        <p:spPr>
          <a:xfrm>
            <a:off x="4481449" y="85149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D51962A-134D-3346-814F-87D72917759B}"/>
              </a:ext>
            </a:extLst>
          </p:cNvPr>
          <p:cNvSpPr txBox="1"/>
          <p:nvPr/>
        </p:nvSpPr>
        <p:spPr>
          <a:xfrm>
            <a:off x="4631490" y="1452944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68D0C4-C8CA-6D4F-8748-AD016BDEB874}"/>
              </a:ext>
            </a:extLst>
          </p:cNvPr>
          <p:cNvSpPr txBox="1"/>
          <p:nvPr/>
        </p:nvSpPr>
        <p:spPr>
          <a:xfrm>
            <a:off x="3526485" y="2536444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1343587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88699" y="248412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入力が完了したらテキストの位置を左にずらします。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オレンジの線と被らないようにします。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C460C48-3719-DE45-9A3A-083CEF6EA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68" y="1560690"/>
            <a:ext cx="3704279" cy="266672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FF4083C-59CA-9842-874E-8C1418C7650E}"/>
              </a:ext>
            </a:extLst>
          </p:cNvPr>
          <p:cNvSpPr txBox="1"/>
          <p:nvPr/>
        </p:nvSpPr>
        <p:spPr>
          <a:xfrm>
            <a:off x="1176522" y="339896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E7A6BF8-2F32-AB4B-9448-F6FFACBF0BE7}"/>
              </a:ext>
            </a:extLst>
          </p:cNvPr>
          <p:cNvSpPr txBox="1"/>
          <p:nvPr/>
        </p:nvSpPr>
        <p:spPr>
          <a:xfrm>
            <a:off x="1903373" y="339896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FBAFAEA-F58D-1846-A387-3934CFAFF3FD}"/>
              </a:ext>
            </a:extLst>
          </p:cNvPr>
          <p:cNvSpPr txBox="1"/>
          <p:nvPr/>
        </p:nvSpPr>
        <p:spPr>
          <a:xfrm>
            <a:off x="4681510" y="33989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AE92277-2A7E-A14F-A86E-357A6572D5A2}"/>
              </a:ext>
            </a:extLst>
          </p:cNvPr>
          <p:cNvSpPr txBox="1"/>
          <p:nvPr/>
        </p:nvSpPr>
        <p:spPr>
          <a:xfrm>
            <a:off x="5262271" y="33989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26921A6-F046-684A-95B3-20C1A2D54E03}"/>
              </a:ext>
            </a:extLst>
          </p:cNvPr>
          <p:cNvSpPr txBox="1"/>
          <p:nvPr/>
        </p:nvSpPr>
        <p:spPr>
          <a:xfrm>
            <a:off x="2457371" y="9502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DA77CB0-CC00-C247-BE8D-C272D155C49A}"/>
              </a:ext>
            </a:extLst>
          </p:cNvPr>
          <p:cNvSpPr txBox="1"/>
          <p:nvPr/>
        </p:nvSpPr>
        <p:spPr>
          <a:xfrm>
            <a:off x="2955414" y="9502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かぶ</a:t>
            </a: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B69E216E-A5DB-D541-BB09-8D7DDD30D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9" y="4293195"/>
            <a:ext cx="3730528" cy="2453235"/>
          </a:xfrm>
          <a:prstGeom prst="rect">
            <a:avLst/>
          </a:prstGeom>
        </p:spPr>
      </p:pic>
      <p:sp>
        <p:nvSpPr>
          <p:cNvPr id="78" name="右矢印 77">
            <a:extLst>
              <a:ext uri="{FF2B5EF4-FFF2-40B4-BE49-F238E27FC236}">
                <a16:creationId xmlns:a16="http://schemas.microsoft.com/office/drawing/2014/main" id="{824EE75A-D4CC-664F-91FB-58C6A73709A2}"/>
              </a:ext>
            </a:extLst>
          </p:cNvPr>
          <p:cNvSpPr/>
          <p:nvPr/>
        </p:nvSpPr>
        <p:spPr>
          <a:xfrm rot="5400000">
            <a:off x="1373764" y="382518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B999B2C7-A4C2-FC41-A75C-BB15BBAF0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012" y="2892157"/>
            <a:ext cx="1337631" cy="1205075"/>
          </a:xfrm>
          <a:prstGeom prst="rect">
            <a:avLst/>
          </a:prstGeom>
        </p:spPr>
      </p:pic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E52EA4E7-BD59-AE41-9264-4FB8576A466A}"/>
              </a:ext>
            </a:extLst>
          </p:cNvPr>
          <p:cNvGrpSpPr/>
          <p:nvPr/>
        </p:nvGrpSpPr>
        <p:grpSpPr>
          <a:xfrm>
            <a:off x="5284355" y="2841520"/>
            <a:ext cx="3355839" cy="1508105"/>
            <a:chOff x="1577631" y="5085687"/>
            <a:chExt cx="9157043" cy="1565771"/>
          </a:xfrm>
        </p:grpSpPr>
        <p:sp>
          <p:nvSpPr>
            <p:cNvPr id="85" name="吹き出し: 角を丸めた四角形 60">
              <a:extLst>
                <a:ext uri="{FF2B5EF4-FFF2-40B4-BE49-F238E27FC236}">
                  <a16:creationId xmlns:a16="http://schemas.microsoft.com/office/drawing/2014/main" id="{D973376E-7EB5-1A46-967F-A3D201BB8479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165C9323-8906-564F-A3C4-EEB07E9652E2}"/>
                </a:ext>
              </a:extLst>
            </p:cNvPr>
            <p:cNvSpPr txBox="1"/>
            <p:nvPr/>
          </p:nvSpPr>
          <p:spPr>
            <a:xfrm>
              <a:off x="1818667" y="5085687"/>
              <a:ext cx="8573352" cy="1565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テキストの位置はどうやって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変えるか覚えているかな？</a:t>
              </a:r>
            </a:p>
            <a:p>
              <a:pPr>
                <a:lnSpc>
                  <a:spcPct val="200000"/>
                </a:lnSpc>
              </a:pP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9518E76-4D16-2A40-8D3C-AF91F14F122F}"/>
              </a:ext>
            </a:extLst>
          </p:cNvPr>
          <p:cNvSpPr txBox="1"/>
          <p:nvPr/>
        </p:nvSpPr>
        <p:spPr>
          <a:xfrm>
            <a:off x="5450581" y="337714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B66A5D9-1A0E-6D41-97C5-32B6C0E22786}"/>
              </a:ext>
            </a:extLst>
          </p:cNvPr>
          <p:cNvSpPr txBox="1"/>
          <p:nvPr/>
        </p:nvSpPr>
        <p:spPr>
          <a:xfrm>
            <a:off x="6527242" y="28921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3D0149F-C94C-E440-B3D7-1836E3E868B7}"/>
              </a:ext>
            </a:extLst>
          </p:cNvPr>
          <p:cNvSpPr txBox="1"/>
          <p:nvPr/>
        </p:nvSpPr>
        <p:spPr>
          <a:xfrm>
            <a:off x="6194552" y="337714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おぼ</a:t>
            </a:r>
          </a:p>
        </p:txBody>
      </p:sp>
    </p:spTree>
    <p:extLst>
      <p:ext uri="{BB962C8B-B14F-4D97-AF65-F5344CB8AC3E}">
        <p14:creationId xmlns:p14="http://schemas.microsoft.com/office/powerpoint/2010/main" val="35139694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B35D824-D01C-1447-993A-DF2EB35A2A7D}"/>
              </a:ext>
            </a:extLst>
          </p:cNvPr>
          <p:cNvGrpSpPr/>
          <p:nvPr/>
        </p:nvGrpSpPr>
        <p:grpSpPr>
          <a:xfrm>
            <a:off x="671386" y="1606380"/>
            <a:ext cx="7751750" cy="4292575"/>
            <a:chOff x="4107708" y="2484869"/>
            <a:chExt cx="4797754" cy="2656783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BD1AF2B-F91F-274B-AE74-097B3AA5D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7708" y="2484869"/>
              <a:ext cx="4797754" cy="2656783"/>
            </a:xfrm>
            <a:prstGeom prst="rect">
              <a:avLst/>
            </a:prstGeom>
          </p:spPr>
        </p:pic>
        <p:sp>
          <p:nvSpPr>
            <p:cNvPr id="71" name="四角形: 角を丸くする 71">
              <a:extLst>
                <a:ext uri="{FF2B5EF4-FFF2-40B4-BE49-F238E27FC236}">
                  <a16:creationId xmlns:a16="http://schemas.microsoft.com/office/drawing/2014/main" id="{CF953ABD-7023-0143-B1B2-744BDB3C5B16}"/>
                </a:ext>
              </a:extLst>
            </p:cNvPr>
            <p:cNvSpPr/>
            <p:nvPr/>
          </p:nvSpPr>
          <p:spPr>
            <a:xfrm>
              <a:off x="5009322" y="3153716"/>
              <a:ext cx="1932884" cy="97491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EDA6D9CA-CD3D-A248-A552-FA200973C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422" y="176850"/>
            <a:ext cx="1312743" cy="209200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C83E8DB-ED32-4148-8D8D-937990240B1A}"/>
              </a:ext>
            </a:extLst>
          </p:cNvPr>
          <p:cNvGrpSpPr/>
          <p:nvPr/>
        </p:nvGrpSpPr>
        <p:grpSpPr>
          <a:xfrm>
            <a:off x="1326029" y="461632"/>
            <a:ext cx="3378878" cy="1685077"/>
            <a:chOff x="4128863" y="5141652"/>
            <a:chExt cx="3378878" cy="1685077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67BB54CB-70EF-0644-AB19-68923A011B87}"/>
                </a:ext>
              </a:extLst>
            </p:cNvPr>
            <p:cNvGrpSpPr/>
            <p:nvPr/>
          </p:nvGrpSpPr>
          <p:grpSpPr>
            <a:xfrm>
              <a:off x="4128863" y="5141652"/>
              <a:ext cx="3378878" cy="1685077"/>
              <a:chOff x="2375452" y="955895"/>
              <a:chExt cx="3203089" cy="3852054"/>
            </a:xfrm>
          </p:grpSpPr>
          <p:grpSp>
            <p:nvGrpSpPr>
              <p:cNvPr id="31" name="グループ化 30">
                <a:extLst>
                  <a:ext uri="{FF2B5EF4-FFF2-40B4-BE49-F238E27FC236}">
                    <a16:creationId xmlns:a16="http://schemas.microsoft.com/office/drawing/2014/main" id="{6B671C8A-809E-5D45-8A5F-80E5F18E07B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89" cy="3824058"/>
                <a:chOff x="2991640" y="705694"/>
                <a:chExt cx="3826278" cy="3824058"/>
              </a:xfrm>
            </p:grpSpPr>
            <p:sp>
              <p:nvSpPr>
                <p:cNvPr id="33" name="吹き出し: 角を丸めた四角形 19">
                  <a:extLst>
                    <a:ext uri="{FF2B5EF4-FFF2-40B4-BE49-F238E27FC236}">
                      <a16:creationId xmlns:a16="http://schemas.microsoft.com/office/drawing/2014/main" id="{70A153E1-40A6-C946-9F5D-480CD1EA351F}"/>
                    </a:ext>
                  </a:extLst>
                </p:cNvPr>
                <p:cNvSpPr/>
                <p:nvPr/>
              </p:nvSpPr>
              <p:spPr>
                <a:xfrm>
                  <a:off x="2991640" y="727904"/>
                  <a:ext cx="3723350" cy="3801848"/>
                </a:xfrm>
                <a:prstGeom prst="wedgeRoundRectCallout">
                  <a:avLst>
                    <a:gd name="adj1" fmla="val 55662"/>
                    <a:gd name="adj2" fmla="val 1344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23DE9EA0-816C-9C48-B807-F561EA99F34A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66257729-8524-FB4B-8B12-9C5BC3A05E33}"/>
                  </a:ext>
                </a:extLst>
              </p:cNvPr>
              <p:cNvSpPr txBox="1"/>
              <p:nvPr/>
            </p:nvSpPr>
            <p:spPr>
              <a:xfrm>
                <a:off x="2390518" y="955895"/>
                <a:ext cx="3018684" cy="3852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点線の部分にカーソルを</a:t>
                </a:r>
                <a:endPara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合わせる</a:t>
                </a:r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とテキストの位置を変えられるよ！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DD1DB33-7103-EB40-A62A-3D80A4902B32}"/>
                </a:ext>
              </a:extLst>
            </p:cNvPr>
            <p:cNvSpPr txBox="1"/>
            <p:nvPr/>
          </p:nvSpPr>
          <p:spPr>
            <a:xfrm>
              <a:off x="4144756" y="519949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てんせん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A5C0963-8099-5044-AA87-7108869E7E7F}"/>
                </a:ext>
              </a:extLst>
            </p:cNvPr>
            <p:cNvSpPr txBox="1"/>
            <p:nvPr/>
          </p:nvSpPr>
          <p:spPr>
            <a:xfrm>
              <a:off x="4903135" y="519949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06398DA-18B1-1F49-8657-CF7D9DC9AB24}"/>
                </a:ext>
              </a:extLst>
            </p:cNvPr>
            <p:cNvSpPr txBox="1"/>
            <p:nvPr/>
          </p:nvSpPr>
          <p:spPr>
            <a:xfrm>
              <a:off x="4176624" y="57502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4BE795D-74A7-0D4D-BC2F-58D1AC1059C3}"/>
                </a:ext>
              </a:extLst>
            </p:cNvPr>
            <p:cNvSpPr txBox="1"/>
            <p:nvPr/>
          </p:nvSpPr>
          <p:spPr>
            <a:xfrm>
              <a:off x="4176624" y="630093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96B3C80-6C39-3047-B252-8C392193B6C3}"/>
                </a:ext>
              </a:extLst>
            </p:cNvPr>
            <p:cNvSpPr txBox="1"/>
            <p:nvPr/>
          </p:nvSpPr>
          <p:spPr>
            <a:xfrm>
              <a:off x="6526707" y="575021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647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56190" y="505368"/>
            <a:ext cx="53142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右の方にある小さな文字をクリックすると、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左側に画像のような画面が表示されます。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71FECD9-C306-E346-8363-88A832EE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52" y="2330826"/>
            <a:ext cx="8279296" cy="284025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7973CD8-7DC7-FE47-8E7E-B6B6F700C3E6}"/>
              </a:ext>
            </a:extLst>
          </p:cNvPr>
          <p:cNvGrpSpPr/>
          <p:nvPr/>
        </p:nvGrpSpPr>
        <p:grpSpPr>
          <a:xfrm>
            <a:off x="6933625" y="2464591"/>
            <a:ext cx="1345671" cy="564742"/>
            <a:chOff x="6270202" y="2729786"/>
            <a:chExt cx="1044998" cy="56474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FE311209-4CD6-B34A-BD84-68DAF53AEA4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DDC672B6-8EBF-0347-88FE-ED908E6A84D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461"/>
                  <a:gd name="adj2" fmla="val 719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0777B60-0514-A24E-8A69-56C7005B819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4B897DB-5EF0-0240-AA4E-8D1E4DED85C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A55B0AB8-5B6F-484C-A3F8-C6F70AF633EF}"/>
              </a:ext>
            </a:extLst>
          </p:cNvPr>
          <p:cNvSpPr/>
          <p:nvPr/>
        </p:nvSpPr>
        <p:spPr>
          <a:xfrm>
            <a:off x="7039012" y="3212594"/>
            <a:ext cx="902354" cy="5187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E649DCC7-B945-BD42-8A99-B252D74B8CD0}"/>
              </a:ext>
            </a:extLst>
          </p:cNvPr>
          <p:cNvSpPr/>
          <p:nvPr/>
        </p:nvSpPr>
        <p:spPr>
          <a:xfrm>
            <a:off x="432351" y="2330827"/>
            <a:ext cx="4358309" cy="28402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B99EF37-321E-FD40-AEE8-78E79A4CC9D0}"/>
              </a:ext>
            </a:extLst>
          </p:cNvPr>
          <p:cNvSpPr txBox="1"/>
          <p:nvPr/>
        </p:nvSpPr>
        <p:spPr>
          <a:xfrm>
            <a:off x="1456190" y="58953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D60512-6634-314C-9295-0B9FCF7F3378}"/>
              </a:ext>
            </a:extLst>
          </p:cNvPr>
          <p:cNvSpPr txBox="1"/>
          <p:nvPr/>
        </p:nvSpPr>
        <p:spPr>
          <a:xfrm>
            <a:off x="1948249" y="58953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3C9CA6-723F-5E4A-91C7-B1E3B5A9E4E9}"/>
              </a:ext>
            </a:extLst>
          </p:cNvPr>
          <p:cNvSpPr txBox="1"/>
          <p:nvPr/>
        </p:nvSpPr>
        <p:spPr>
          <a:xfrm>
            <a:off x="2971979" y="58953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2ECC3C2-7F59-6C49-88B3-0037BC87244A}"/>
              </a:ext>
            </a:extLst>
          </p:cNvPr>
          <p:cNvSpPr txBox="1"/>
          <p:nvPr/>
        </p:nvSpPr>
        <p:spPr>
          <a:xfrm>
            <a:off x="3905578" y="58953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もじ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DE6D4E0-CB76-A847-B6A2-199E95D24098}"/>
              </a:ext>
            </a:extLst>
          </p:cNvPr>
          <p:cNvSpPr txBox="1"/>
          <p:nvPr/>
        </p:nvSpPr>
        <p:spPr>
          <a:xfrm>
            <a:off x="1532751" y="1178956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2F1732C-3EA6-3041-BB07-7F2DB6BD005B}"/>
              </a:ext>
            </a:extLst>
          </p:cNvPr>
          <p:cNvSpPr txBox="1"/>
          <p:nvPr/>
        </p:nvSpPr>
        <p:spPr>
          <a:xfrm>
            <a:off x="2363747" y="117895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622EC64-20AC-7B47-9359-2E2171C5617A}"/>
              </a:ext>
            </a:extLst>
          </p:cNvPr>
          <p:cNvSpPr txBox="1"/>
          <p:nvPr/>
        </p:nvSpPr>
        <p:spPr>
          <a:xfrm>
            <a:off x="3816901" y="117895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080F20-2B1D-CE4C-B5A8-24720C3CB74F}"/>
              </a:ext>
            </a:extLst>
          </p:cNvPr>
          <p:cNvSpPr txBox="1"/>
          <p:nvPr/>
        </p:nvSpPr>
        <p:spPr>
          <a:xfrm>
            <a:off x="4624814" y="117895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F81CF2F-ECED-E14C-B4D4-1A3EF11F4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09" y="1580725"/>
            <a:ext cx="8478078" cy="31515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0D96B1-8A6C-6A45-B95C-419F5C811CDF}"/>
              </a:ext>
            </a:extLst>
          </p:cNvPr>
          <p:cNvSpPr txBox="1"/>
          <p:nvPr/>
        </p:nvSpPr>
        <p:spPr>
          <a:xfrm>
            <a:off x="1798981" y="181192"/>
            <a:ext cx="538700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こちらも同様に赤枠の部分から</a:t>
            </a:r>
            <a:endParaRPr kumimoji="1" lang="en-US" altLang="ja-JP" sz="18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テキストの内容を「</a:t>
            </a:r>
            <a:r>
              <a:rPr kumimoji="1" lang="ja-JP" altLang="en-US" sz="1800" b="1">
                <a:solidFill>
                  <a:schemeClr val="accent4"/>
                </a:solidFill>
                <a:latin typeface="Meiryo" panose="020B0604030504040204" pitchFamily="34" charset="-128"/>
              </a:rPr>
              <a:t>夜の冷たい夜景</a:t>
            </a:r>
            <a:r>
              <a:rPr kumimoji="1" lang="ja-JP" altLang="en-US" sz="1800">
                <a:latin typeface="Meiryo" panose="020B0604030504040204" pitchFamily="34" charset="-128"/>
              </a:rPr>
              <a:t>」に変えます。　</a:t>
            </a:r>
            <a:endParaRPr kumimoji="1" lang="en-US" altLang="ja-JP" sz="1800" dirty="0">
              <a:latin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13FB9DC-9F4C-9547-8199-371B1C139250}"/>
              </a:ext>
            </a:extLst>
          </p:cNvPr>
          <p:cNvGrpSpPr/>
          <p:nvPr/>
        </p:nvGrpSpPr>
        <p:grpSpPr>
          <a:xfrm>
            <a:off x="3048549" y="4667893"/>
            <a:ext cx="3355839" cy="1060430"/>
            <a:chOff x="1577631" y="5085687"/>
            <a:chExt cx="9157043" cy="1100978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02AB7FB7-1007-BE4A-B26E-31E2279ECE18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8ECEAFB-D260-454A-A4EC-6237B5D3058E}"/>
                </a:ext>
              </a:extLst>
            </p:cNvPr>
            <p:cNvSpPr txBox="1"/>
            <p:nvPr/>
          </p:nvSpPr>
          <p:spPr>
            <a:xfrm>
              <a:off x="1818667" y="5085687"/>
              <a:ext cx="8573352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改行するときはキーボードの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Enter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」キーを押すよ。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300CED0D-9693-A34D-AFFE-4C1E63316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311" y="4745486"/>
            <a:ext cx="1342120" cy="1018718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C3E3CFA1-BEB8-3441-BDDC-24D67E106B76}"/>
              </a:ext>
            </a:extLst>
          </p:cNvPr>
          <p:cNvSpPr/>
          <p:nvPr/>
        </p:nvSpPr>
        <p:spPr>
          <a:xfrm>
            <a:off x="2234529" y="2487036"/>
            <a:ext cx="1711306" cy="6437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7F6EC66-8080-3E42-8850-31848221C895}"/>
              </a:ext>
            </a:extLst>
          </p:cNvPr>
          <p:cNvSpPr txBox="1"/>
          <p:nvPr/>
        </p:nvSpPr>
        <p:spPr>
          <a:xfrm>
            <a:off x="2778431" y="26154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B12772C-E6BE-E24F-B4D3-29CF48790B10}"/>
              </a:ext>
            </a:extLst>
          </p:cNvPr>
          <p:cNvSpPr txBox="1"/>
          <p:nvPr/>
        </p:nvSpPr>
        <p:spPr>
          <a:xfrm>
            <a:off x="3424762" y="26154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8723DD6-C3C3-604A-9D2A-6B32D4F64F6C}"/>
              </a:ext>
            </a:extLst>
          </p:cNvPr>
          <p:cNvSpPr txBox="1"/>
          <p:nvPr/>
        </p:nvSpPr>
        <p:spPr>
          <a:xfrm>
            <a:off x="4156502" y="26154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DA8723-56D9-4742-9523-7A7D2001E2F9}"/>
              </a:ext>
            </a:extLst>
          </p:cNvPr>
          <p:cNvSpPr txBox="1"/>
          <p:nvPr/>
        </p:nvSpPr>
        <p:spPr>
          <a:xfrm>
            <a:off x="3009264" y="78455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BDED7FC-8756-244F-AEB1-CAB2EB7D955F}"/>
              </a:ext>
            </a:extLst>
          </p:cNvPr>
          <p:cNvSpPr txBox="1"/>
          <p:nvPr/>
        </p:nvSpPr>
        <p:spPr>
          <a:xfrm>
            <a:off x="3863344" y="78455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よる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C7A907-561A-6A4B-8D97-68AA577461E0}"/>
              </a:ext>
            </a:extLst>
          </p:cNvPr>
          <p:cNvSpPr txBox="1"/>
          <p:nvPr/>
        </p:nvSpPr>
        <p:spPr>
          <a:xfrm>
            <a:off x="4310970" y="78455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A5E14F1-1200-6148-B6D6-83D291449764}"/>
              </a:ext>
            </a:extLst>
          </p:cNvPr>
          <p:cNvSpPr txBox="1"/>
          <p:nvPr/>
        </p:nvSpPr>
        <p:spPr>
          <a:xfrm>
            <a:off x="5092060" y="78455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やけい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69FD249-BE37-BE48-A461-B6AC4EE57AED}"/>
              </a:ext>
            </a:extLst>
          </p:cNvPr>
          <p:cNvSpPr txBox="1"/>
          <p:nvPr/>
        </p:nvSpPr>
        <p:spPr>
          <a:xfrm>
            <a:off x="5959835" y="784553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29D846F-F9B1-4544-B16A-8196E38810E6}"/>
              </a:ext>
            </a:extLst>
          </p:cNvPr>
          <p:cNvSpPr txBox="1"/>
          <p:nvPr/>
        </p:nvSpPr>
        <p:spPr>
          <a:xfrm>
            <a:off x="3136883" y="471228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かいぎょう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6EDC4C-09E7-6F49-9923-A767507E44CE}"/>
              </a:ext>
            </a:extLst>
          </p:cNvPr>
          <p:cNvSpPr txBox="1"/>
          <p:nvPr/>
        </p:nvSpPr>
        <p:spPr>
          <a:xfrm>
            <a:off x="4791978" y="519519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909030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028072" y="495428"/>
            <a:ext cx="480131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こちらのテキストも少し右にずらして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オレンジの線に被らないようにします。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D2198DE-5C38-8146-895A-ACE3525FC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2346424"/>
            <a:ext cx="4337050" cy="251651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EB84E78-6F44-7F41-BB67-32314ED80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679" y="2346424"/>
            <a:ext cx="4241991" cy="2516520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2CFE235F-7458-8544-8E2E-3E8F3A07AFE1}"/>
              </a:ext>
            </a:extLst>
          </p:cNvPr>
          <p:cNvSpPr/>
          <p:nvPr/>
        </p:nvSpPr>
        <p:spPr>
          <a:xfrm>
            <a:off x="4205310" y="3202148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53A7552-EB10-3848-B7B1-121B49932D3C}"/>
              </a:ext>
            </a:extLst>
          </p:cNvPr>
          <p:cNvCxnSpPr>
            <a:cxnSpLocks/>
          </p:cNvCxnSpPr>
          <p:nvPr/>
        </p:nvCxnSpPr>
        <p:spPr>
          <a:xfrm>
            <a:off x="7451559" y="3299791"/>
            <a:ext cx="7084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5FEFB66-49A3-D341-81C0-17A7CE6B6689}"/>
              </a:ext>
            </a:extLst>
          </p:cNvPr>
          <p:cNvSpPr txBox="1"/>
          <p:nvPr/>
        </p:nvSpPr>
        <p:spPr>
          <a:xfrm>
            <a:off x="4268860" y="58577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648517-8EB0-4A4E-9345-8D4C0208648C}"/>
              </a:ext>
            </a:extLst>
          </p:cNvPr>
          <p:cNvSpPr txBox="1"/>
          <p:nvPr/>
        </p:nvSpPr>
        <p:spPr>
          <a:xfrm>
            <a:off x="4792679" y="58577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F88BE4-B3F2-7844-8710-D12CED4723DE}"/>
              </a:ext>
            </a:extLst>
          </p:cNvPr>
          <p:cNvSpPr txBox="1"/>
          <p:nvPr/>
        </p:nvSpPr>
        <p:spPr>
          <a:xfrm>
            <a:off x="3298138" y="12053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BCF48A7-8FE3-1B49-B69B-32ED1087E07B}"/>
              </a:ext>
            </a:extLst>
          </p:cNvPr>
          <p:cNvSpPr txBox="1"/>
          <p:nvPr/>
        </p:nvSpPr>
        <p:spPr>
          <a:xfrm>
            <a:off x="3789812" y="12053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かぶ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91D7613-C9F6-DB48-BC66-015F7B53AE9A}"/>
              </a:ext>
            </a:extLst>
          </p:cNvPr>
          <p:cNvGrpSpPr/>
          <p:nvPr/>
        </p:nvGrpSpPr>
        <p:grpSpPr>
          <a:xfrm>
            <a:off x="4351333" y="4670007"/>
            <a:ext cx="4683337" cy="1692565"/>
            <a:chOff x="1958007" y="4670007"/>
            <a:chExt cx="4683337" cy="169256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6966DA8E-6FAE-694E-A2A7-C1DBA324F5D9}"/>
                </a:ext>
              </a:extLst>
            </p:cNvPr>
            <p:cNvGrpSpPr/>
            <p:nvPr/>
          </p:nvGrpSpPr>
          <p:grpSpPr>
            <a:xfrm>
              <a:off x="1958007" y="5014883"/>
              <a:ext cx="3378879" cy="1222237"/>
              <a:chOff x="2375452" y="955895"/>
              <a:chExt cx="3203090" cy="2794011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4075502E-094E-0741-9B09-3B3D03007F8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2766018"/>
                <a:chOff x="2991639" y="705694"/>
                <a:chExt cx="3826279" cy="2766018"/>
              </a:xfrm>
            </p:grpSpPr>
            <p:sp>
              <p:nvSpPr>
                <p:cNvPr id="20" name="吹き出し: 角を丸めた四角形 19">
                  <a:extLst>
                    <a:ext uri="{FF2B5EF4-FFF2-40B4-BE49-F238E27FC236}">
                      <a16:creationId xmlns:a16="http://schemas.microsoft.com/office/drawing/2014/main" id="{A468A95A-1D99-BC4C-8167-C43DB6C45BC1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2743807"/>
                </a:xfrm>
                <a:prstGeom prst="wedgeRoundRectCallout">
                  <a:avLst>
                    <a:gd name="adj1" fmla="val 55662"/>
                    <a:gd name="adj2" fmla="val 1344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04E1A0BD-C540-CE41-AF8A-A4E9D5093BA6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73EF867-7D20-104C-A43B-7647A585A518}"/>
                  </a:ext>
                </a:extLst>
              </p:cNvPr>
              <p:cNvSpPr txBox="1"/>
              <p:nvPr/>
            </p:nvSpPr>
            <p:spPr>
              <a:xfrm>
                <a:off x="2390518" y="955895"/>
                <a:ext cx="3018684" cy="2585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完成したら　　　　　を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クリックしよう！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5DBB9479-3EA6-4249-85D0-9739BAB0AFB0}"/>
                </a:ext>
              </a:extLst>
            </p:cNvPr>
            <p:cNvGrpSpPr/>
            <p:nvPr/>
          </p:nvGrpSpPr>
          <p:grpSpPr>
            <a:xfrm>
              <a:off x="1982205" y="4670007"/>
              <a:ext cx="4659139" cy="1692565"/>
              <a:chOff x="1982205" y="4670007"/>
              <a:chExt cx="4659139" cy="1692565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5B7A3C28-E6DD-304C-B2EC-01DC0E606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79249" y="4670007"/>
                <a:ext cx="1062095" cy="1692565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6601BD95-257C-A740-93C6-3580785D9C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3173" y="5149975"/>
                <a:ext cx="832178" cy="407044"/>
              </a:xfrm>
              <a:prstGeom prst="rect">
                <a:avLst/>
              </a:prstGeom>
            </p:spPr>
          </p:pic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BC56C90-048E-284F-886B-3BAFA4CC174A}"/>
                  </a:ext>
                </a:extLst>
              </p:cNvPr>
              <p:cNvSpPr txBox="1"/>
              <p:nvPr/>
            </p:nvSpPr>
            <p:spPr>
              <a:xfrm>
                <a:off x="1982205" y="5070758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かんせい</a:t>
                </a:r>
              </a:p>
            </p:txBody>
          </p:sp>
        </p:grp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6ADBC871-DBE7-9148-A7C2-1068D525AF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950" y="4991159"/>
            <a:ext cx="3953643" cy="1455016"/>
          </a:xfrm>
          <a:prstGeom prst="rect">
            <a:avLst/>
          </a:prstGeom>
        </p:spPr>
      </p:pic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38FF3D53-91A0-A147-83B9-20964AA2E3B9}"/>
              </a:ext>
            </a:extLst>
          </p:cNvPr>
          <p:cNvSpPr/>
          <p:nvPr/>
        </p:nvSpPr>
        <p:spPr>
          <a:xfrm>
            <a:off x="1832132" y="6237120"/>
            <a:ext cx="354477" cy="20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A91B0F9-97E1-F74C-87CC-E9EB4D8F3AEC}"/>
              </a:ext>
            </a:extLst>
          </p:cNvPr>
          <p:cNvGrpSpPr/>
          <p:nvPr/>
        </p:nvGrpSpPr>
        <p:grpSpPr>
          <a:xfrm>
            <a:off x="1582483" y="5557018"/>
            <a:ext cx="1270047" cy="444019"/>
            <a:chOff x="6270202" y="2729786"/>
            <a:chExt cx="1044998" cy="564742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E87FB4E4-E99E-7641-B359-86629749DAE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9D6AEBBD-B525-D44B-8CF7-FB3F7789676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3286"/>
                  <a:gd name="adj2" fmla="val 812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BB4D9BA4-1B38-BC48-B4CD-70B329DFF65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8912AF3-46BF-3046-A062-49AF309FDD5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280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91A9BD5-EBC0-434E-BB67-ADB68BB6B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326" y="232004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97CD002-3FAA-0943-927D-C1383C6F3EBE}"/>
              </a:ext>
            </a:extLst>
          </p:cNvPr>
          <p:cNvGrpSpPr/>
          <p:nvPr/>
        </p:nvGrpSpPr>
        <p:grpSpPr>
          <a:xfrm>
            <a:off x="3379622" y="407944"/>
            <a:ext cx="3299473" cy="1522278"/>
            <a:chOff x="1577632" y="4600511"/>
            <a:chExt cx="10734376" cy="462940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11A53A44-5527-C546-8B92-AE1B7EE54F04}"/>
                </a:ext>
              </a:extLst>
            </p:cNvPr>
            <p:cNvSpPr/>
            <p:nvPr/>
          </p:nvSpPr>
          <p:spPr>
            <a:xfrm>
              <a:off x="1577632" y="4643616"/>
              <a:ext cx="10170684" cy="4586297"/>
            </a:xfrm>
            <a:prstGeom prst="wedgeRoundRectCallout">
              <a:avLst>
                <a:gd name="adj1" fmla="val -56479"/>
                <a:gd name="adj2" fmla="val -18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FC7E79B-4328-F641-B9FE-A6C8C4E0B403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458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次にトランジションの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デフォルト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」を開こう！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61F557-F378-1C45-B52F-8F719C4AB5D8}"/>
              </a:ext>
            </a:extLst>
          </p:cNvPr>
          <p:cNvSpPr txBox="1"/>
          <p:nvPr/>
        </p:nvSpPr>
        <p:spPr>
          <a:xfrm>
            <a:off x="3379621" y="49631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C07698-EDBE-4E48-8DF5-D853A0019E1D}"/>
              </a:ext>
            </a:extLst>
          </p:cNvPr>
          <p:cNvSpPr txBox="1"/>
          <p:nvPr/>
        </p:nvSpPr>
        <p:spPr>
          <a:xfrm>
            <a:off x="3587370" y="1442407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6CD168-831D-0B41-9C93-D85FCAD04675}"/>
              </a:ext>
            </a:extLst>
          </p:cNvPr>
          <p:cNvSpPr txBox="1"/>
          <p:nvPr/>
        </p:nvSpPr>
        <p:spPr>
          <a:xfrm>
            <a:off x="4760119" y="144240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ひら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8B0B251-1015-E14C-8094-F10AC7CE5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74" y="2312648"/>
            <a:ext cx="7861852" cy="3760361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D25F0030-B66E-5D43-A3A7-FC9A11AFC720}"/>
              </a:ext>
            </a:extLst>
          </p:cNvPr>
          <p:cNvSpPr/>
          <p:nvPr/>
        </p:nvSpPr>
        <p:spPr>
          <a:xfrm>
            <a:off x="2502885" y="2312648"/>
            <a:ext cx="777028" cy="6154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0F0C3579-8755-D849-8FCB-0E69777E0F43}"/>
              </a:ext>
            </a:extLst>
          </p:cNvPr>
          <p:cNvSpPr/>
          <p:nvPr/>
        </p:nvSpPr>
        <p:spPr>
          <a:xfrm>
            <a:off x="737802" y="2813558"/>
            <a:ext cx="777028" cy="2775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CECB1FA4-D3BA-AA40-BFE8-EAF3841934C4}"/>
              </a:ext>
            </a:extLst>
          </p:cNvPr>
          <p:cNvSpPr/>
          <p:nvPr/>
        </p:nvSpPr>
        <p:spPr>
          <a:xfrm>
            <a:off x="526774" y="3318565"/>
            <a:ext cx="1875104" cy="2775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5FF77C3-86C1-EA46-98C6-08097B1C3094}"/>
              </a:ext>
            </a:extLst>
          </p:cNvPr>
          <p:cNvGrpSpPr/>
          <p:nvPr/>
        </p:nvGrpSpPr>
        <p:grpSpPr>
          <a:xfrm>
            <a:off x="118655" y="3814616"/>
            <a:ext cx="1345671" cy="564742"/>
            <a:chOff x="6270202" y="2729786"/>
            <a:chExt cx="1044998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C7D2CD8C-82F3-6649-B286-CBDA31B0E10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15F87914-A402-3A40-9D5C-F1AA889D694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655"/>
                  <a:gd name="adj2" fmla="val -7459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BB9E4A1C-5FEC-8A4E-92EB-A10E520E1BF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5D3F74-E7F5-364C-A359-ED45E227B2C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4601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330834" y="366219"/>
            <a:ext cx="351891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タイトルの右端にのせます。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0F6FA10-1F8F-B645-8281-D5467A9A4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3" y="1612714"/>
            <a:ext cx="7185991" cy="492329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7B2104-001E-B945-83E0-8A6ACCEB45BF}"/>
              </a:ext>
            </a:extLst>
          </p:cNvPr>
          <p:cNvSpPr txBox="1"/>
          <p:nvPr/>
        </p:nvSpPr>
        <p:spPr>
          <a:xfrm>
            <a:off x="3610987" y="106472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みぎはし</a:t>
            </a: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3F5C855D-FECE-A542-8671-F03CB90EF140}"/>
              </a:ext>
            </a:extLst>
          </p:cNvPr>
          <p:cNvSpPr/>
          <p:nvPr/>
        </p:nvSpPr>
        <p:spPr>
          <a:xfrm>
            <a:off x="3222472" y="2243767"/>
            <a:ext cx="892327" cy="6154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81935108-8AE1-6448-83EA-4575A37F223A}"/>
              </a:ext>
            </a:extLst>
          </p:cNvPr>
          <p:cNvSpPr/>
          <p:nvPr/>
        </p:nvSpPr>
        <p:spPr>
          <a:xfrm>
            <a:off x="1787268" y="4979504"/>
            <a:ext cx="543566" cy="4174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010B8AD5-B068-3448-B87C-A3E74C442ACD}"/>
              </a:ext>
            </a:extLst>
          </p:cNvPr>
          <p:cNvCxnSpPr>
            <a:cxnSpLocks/>
          </p:cNvCxnSpPr>
          <p:nvPr/>
        </p:nvCxnSpPr>
        <p:spPr>
          <a:xfrm flipH="1">
            <a:off x="2226365" y="2859209"/>
            <a:ext cx="1071647" cy="21202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839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35210" y="1921442"/>
            <a:ext cx="65080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inspiration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」をタイムラインの一番下に載せます。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03BD898-00DC-2D46-AE24-EDF8BB213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210" y="2702369"/>
            <a:ext cx="6778486" cy="415563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7E2AC9F-209D-A944-BAB3-31E1BAC8A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695" y="253669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85E30B-9127-B940-8824-C30F09B7E2E9}"/>
              </a:ext>
            </a:extLst>
          </p:cNvPr>
          <p:cNvGrpSpPr/>
          <p:nvPr/>
        </p:nvGrpSpPr>
        <p:grpSpPr>
          <a:xfrm>
            <a:off x="1089997" y="602186"/>
            <a:ext cx="5786618" cy="1236300"/>
            <a:chOff x="721245" y="125829"/>
            <a:chExt cx="5786618" cy="123630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F9DB048-1C94-B240-B355-7287F3BB25F1}"/>
                </a:ext>
              </a:extLst>
            </p:cNvPr>
            <p:cNvGrpSpPr/>
            <p:nvPr/>
          </p:nvGrpSpPr>
          <p:grpSpPr>
            <a:xfrm>
              <a:off x="721245" y="125829"/>
              <a:ext cx="5786618" cy="1236300"/>
              <a:chOff x="2390518" y="449517"/>
              <a:chExt cx="3188024" cy="388763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7418DAC8-4979-0947-8D9B-FE974B9A9DED}"/>
                  </a:ext>
                </a:extLst>
              </p:cNvPr>
              <p:cNvGrpSpPr/>
              <p:nvPr/>
            </p:nvGrpSpPr>
            <p:grpSpPr>
              <a:xfrm>
                <a:off x="2390518" y="504415"/>
                <a:ext cx="3188024" cy="3832740"/>
                <a:chOff x="3009636" y="226221"/>
                <a:chExt cx="3808282" cy="3832740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AC14B394-74A6-B140-B8AB-4F5D1F9B7F2B}"/>
                    </a:ext>
                  </a:extLst>
                </p:cNvPr>
                <p:cNvSpPr/>
                <p:nvPr/>
              </p:nvSpPr>
              <p:spPr>
                <a:xfrm>
                  <a:off x="3009636" y="226221"/>
                  <a:ext cx="3723350" cy="3832740"/>
                </a:xfrm>
                <a:prstGeom prst="wedgeRoundRectCallout">
                  <a:avLst>
                    <a:gd name="adj1" fmla="val 55662"/>
                    <a:gd name="adj2" fmla="val 1344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C9DFF095-7BF0-F941-A697-B6906BC2DF3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55E3E26-5EEE-7748-9060-497B1EA8E341}"/>
                  </a:ext>
                </a:extLst>
              </p:cNvPr>
              <p:cNvSpPr txBox="1"/>
              <p:nvPr/>
            </p:nvSpPr>
            <p:spPr>
              <a:xfrm>
                <a:off x="2418140" y="449517"/>
                <a:ext cx="3018684" cy="3556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音楽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」をクリックして「搭載素材」の中の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エレクトロニックロック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」をクリックしよう！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240FC57-10D3-2F40-AF1C-BBF338990331}"/>
                </a:ext>
              </a:extLst>
            </p:cNvPr>
            <p:cNvSpPr txBox="1"/>
            <p:nvPr/>
          </p:nvSpPr>
          <p:spPr>
            <a:xfrm>
              <a:off x="1015282" y="16358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2F5E2EB-CB73-2446-87FE-61A816542C11}"/>
                </a:ext>
              </a:extLst>
            </p:cNvPr>
            <p:cNvSpPr txBox="1"/>
            <p:nvPr/>
          </p:nvSpPr>
          <p:spPr>
            <a:xfrm>
              <a:off x="3511006" y="163589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5169243-34A3-254F-9147-E45E2B30E545}"/>
                </a:ext>
              </a:extLst>
            </p:cNvPr>
            <p:cNvSpPr txBox="1"/>
            <p:nvPr/>
          </p:nvSpPr>
          <p:spPr>
            <a:xfrm>
              <a:off x="4868232" y="16358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CCF1ED5-C101-A945-90F9-F3E78F73FD19}"/>
              </a:ext>
            </a:extLst>
          </p:cNvPr>
          <p:cNvSpPr txBox="1"/>
          <p:nvPr/>
        </p:nvSpPr>
        <p:spPr>
          <a:xfrm>
            <a:off x="4872337" y="2005032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いちばんした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0EFC03-FADB-924E-87B7-2A9F93E6B0D3}"/>
              </a:ext>
            </a:extLst>
          </p:cNvPr>
          <p:cNvSpPr txBox="1"/>
          <p:nvPr/>
        </p:nvSpPr>
        <p:spPr>
          <a:xfrm>
            <a:off x="5965641" y="200503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2EA35DCA-D4FB-BB40-837D-270075FCD593}"/>
              </a:ext>
            </a:extLst>
          </p:cNvPr>
          <p:cNvSpPr/>
          <p:nvPr/>
        </p:nvSpPr>
        <p:spPr>
          <a:xfrm>
            <a:off x="1661613" y="2710446"/>
            <a:ext cx="256639" cy="3110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CAB7207D-8DF2-4548-B1EA-1979B23B9459}"/>
              </a:ext>
            </a:extLst>
          </p:cNvPr>
          <p:cNvSpPr/>
          <p:nvPr/>
        </p:nvSpPr>
        <p:spPr>
          <a:xfrm>
            <a:off x="3103863" y="3627782"/>
            <a:ext cx="762459" cy="5652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2D717F3A-5DEC-BB48-8E57-CD3F7F1ECCEE}"/>
              </a:ext>
            </a:extLst>
          </p:cNvPr>
          <p:cNvSpPr/>
          <p:nvPr/>
        </p:nvSpPr>
        <p:spPr>
          <a:xfrm>
            <a:off x="1338447" y="6400799"/>
            <a:ext cx="6467105" cy="4652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38A24AFC-574E-FC4E-9B52-9EA4C226962B}"/>
              </a:ext>
            </a:extLst>
          </p:cNvPr>
          <p:cNvSpPr/>
          <p:nvPr/>
        </p:nvSpPr>
        <p:spPr>
          <a:xfrm>
            <a:off x="935210" y="3120387"/>
            <a:ext cx="983042" cy="1694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09B1B095-EA2B-834B-8E1A-DDF3CD298DC0}"/>
              </a:ext>
            </a:extLst>
          </p:cNvPr>
          <p:cNvSpPr/>
          <p:nvPr/>
        </p:nvSpPr>
        <p:spPr>
          <a:xfrm>
            <a:off x="945149" y="3849165"/>
            <a:ext cx="983042" cy="1694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D1E1823-FE19-924D-8331-E5B759829968}"/>
              </a:ext>
            </a:extLst>
          </p:cNvPr>
          <p:cNvCxnSpPr>
            <a:cxnSpLocks/>
          </p:cNvCxnSpPr>
          <p:nvPr/>
        </p:nvCxnSpPr>
        <p:spPr>
          <a:xfrm>
            <a:off x="3511006" y="4193075"/>
            <a:ext cx="602894" cy="2215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BFA50AF-5F10-A141-8A70-841C124B5623}"/>
              </a:ext>
            </a:extLst>
          </p:cNvPr>
          <p:cNvGrpSpPr/>
          <p:nvPr/>
        </p:nvGrpSpPr>
        <p:grpSpPr>
          <a:xfrm>
            <a:off x="444261" y="4193075"/>
            <a:ext cx="1345671" cy="564742"/>
            <a:chOff x="6270202" y="2729786"/>
            <a:chExt cx="1044998" cy="564742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BF7554B4-26DD-6F44-88C6-8D96F777BCE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1" name="吹き出し: 角を丸めた四角形 19">
                <a:extLst>
                  <a:ext uri="{FF2B5EF4-FFF2-40B4-BE49-F238E27FC236}">
                    <a16:creationId xmlns:a16="http://schemas.microsoft.com/office/drawing/2014/main" id="{AB7D62D3-63F7-344B-A8CE-F789F7CD84B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655"/>
                  <a:gd name="adj2" fmla="val -7459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B9D60D00-D580-5541-9D77-3C2528AD658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79D077E-00AD-6348-A1C8-EC48905B15D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481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55582" y="207194"/>
            <a:ext cx="634019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音楽を映像が終わる部分と同じ場所でカットします。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A072F68-7746-3B4A-90D7-F3CAAA8AC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364" y="78414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33F4CEE-E865-8E49-832A-86C252694729}"/>
              </a:ext>
            </a:extLst>
          </p:cNvPr>
          <p:cNvGrpSpPr/>
          <p:nvPr/>
        </p:nvGrpSpPr>
        <p:grpSpPr>
          <a:xfrm>
            <a:off x="3319828" y="1112181"/>
            <a:ext cx="2504343" cy="1245356"/>
            <a:chOff x="1577632" y="4600511"/>
            <a:chExt cx="10734376" cy="462940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C626CC2-4F6B-1644-A4CF-0E19CB1D0FBD}"/>
                </a:ext>
              </a:extLst>
            </p:cNvPr>
            <p:cNvSpPr/>
            <p:nvPr/>
          </p:nvSpPr>
          <p:spPr>
            <a:xfrm>
              <a:off x="1577632" y="4643616"/>
              <a:ext cx="10170684" cy="4586297"/>
            </a:xfrm>
            <a:prstGeom prst="wedgeRoundRectCallout">
              <a:avLst>
                <a:gd name="adj1" fmla="val -56479"/>
                <a:gd name="adj2" fmla="val -18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1D2C8DD-0ED8-1348-AE3A-DA50287BB9FC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3775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カットした先の音楽は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E5C778F0-65DE-C54B-83EB-BBD345ACA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65" y="3255547"/>
            <a:ext cx="8348870" cy="2541503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31D2DC3-F152-684B-BAC0-3E736E6D426E}"/>
              </a:ext>
            </a:extLst>
          </p:cNvPr>
          <p:cNvCxnSpPr>
            <a:cxnSpLocks/>
          </p:cNvCxnSpPr>
          <p:nvPr/>
        </p:nvCxnSpPr>
        <p:spPr>
          <a:xfrm>
            <a:off x="6295293" y="4747087"/>
            <a:ext cx="0" cy="1049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CBAC0D78-A759-5845-9AE5-9E3018AE50D6}"/>
              </a:ext>
            </a:extLst>
          </p:cNvPr>
          <p:cNvSpPr/>
          <p:nvPr/>
        </p:nvSpPr>
        <p:spPr>
          <a:xfrm>
            <a:off x="6295293" y="4969565"/>
            <a:ext cx="2451125" cy="6387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D2CE358-9F65-F645-A21C-447ED855692F}"/>
              </a:ext>
            </a:extLst>
          </p:cNvPr>
          <p:cNvGrpSpPr/>
          <p:nvPr/>
        </p:nvGrpSpPr>
        <p:grpSpPr>
          <a:xfrm>
            <a:off x="6669816" y="4136472"/>
            <a:ext cx="1739863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B59C9B35-4D8B-1C46-9A59-D897404B766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6095FFE6-9971-9B42-9B45-58A6927A9D3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8728"/>
                  <a:gd name="adj2" fmla="val 829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68B9728-3F0A-694D-81EB-B0BC6B190A8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FA6003C-6BAE-F445-BD66-3A41901CB19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67630F-4F90-7E40-88EA-7998B7E0D85D}"/>
              </a:ext>
            </a:extLst>
          </p:cNvPr>
          <p:cNvSpPr txBox="1"/>
          <p:nvPr/>
        </p:nvSpPr>
        <p:spPr>
          <a:xfrm>
            <a:off x="7567250" y="413559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C82EDD-7474-D240-A6DC-7B8207BAD27E}"/>
              </a:ext>
            </a:extLst>
          </p:cNvPr>
          <p:cNvSpPr txBox="1"/>
          <p:nvPr/>
        </p:nvSpPr>
        <p:spPr>
          <a:xfrm>
            <a:off x="1653265" y="30553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0068641-8170-854B-B430-62EB389C5E36}"/>
              </a:ext>
            </a:extLst>
          </p:cNvPr>
          <p:cNvSpPr txBox="1"/>
          <p:nvPr/>
        </p:nvSpPr>
        <p:spPr>
          <a:xfrm>
            <a:off x="2299596" y="30553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92485C4-9650-5F4F-8CFF-CA92CFEA8CFC}"/>
              </a:ext>
            </a:extLst>
          </p:cNvPr>
          <p:cNvSpPr txBox="1"/>
          <p:nvPr/>
        </p:nvSpPr>
        <p:spPr>
          <a:xfrm>
            <a:off x="3169787" y="30553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3B8E8DA-1A16-6C45-AD1B-37E3C05D0FA2}"/>
              </a:ext>
            </a:extLst>
          </p:cNvPr>
          <p:cNvSpPr txBox="1"/>
          <p:nvPr/>
        </p:nvSpPr>
        <p:spPr>
          <a:xfrm>
            <a:off x="3842595" y="305535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B0380-F551-B54C-BB41-7348B72DE31E}"/>
              </a:ext>
            </a:extLst>
          </p:cNvPr>
          <p:cNvSpPr txBox="1"/>
          <p:nvPr/>
        </p:nvSpPr>
        <p:spPr>
          <a:xfrm>
            <a:off x="4620451" y="30553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EBDCB8-3E76-3243-AD5F-8D6B25A124B9}"/>
              </a:ext>
            </a:extLst>
          </p:cNvPr>
          <p:cNvSpPr txBox="1"/>
          <p:nvPr/>
        </p:nvSpPr>
        <p:spPr>
          <a:xfrm>
            <a:off x="5225127" y="305535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EC3439D-7A4F-9C4C-8365-919D8D174DD6}"/>
              </a:ext>
            </a:extLst>
          </p:cNvPr>
          <p:cNvSpPr txBox="1"/>
          <p:nvPr/>
        </p:nvSpPr>
        <p:spPr>
          <a:xfrm>
            <a:off x="4762759" y="116574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DFC35F7-0A1B-CB4E-ABB6-B1F7A693309C}"/>
              </a:ext>
            </a:extLst>
          </p:cNvPr>
          <p:cNvSpPr txBox="1"/>
          <p:nvPr/>
        </p:nvSpPr>
        <p:spPr>
          <a:xfrm>
            <a:off x="4298495" y="116574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1B4236-1BB6-3443-A665-62555EFA8968}"/>
              </a:ext>
            </a:extLst>
          </p:cNvPr>
          <p:cNvSpPr txBox="1"/>
          <p:nvPr/>
        </p:nvSpPr>
        <p:spPr>
          <a:xfrm>
            <a:off x="3319827" y="166225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23288201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58382" y="137620"/>
            <a:ext cx="582723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D90F9D-2C34-C245-B69F-82974ACC9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22" y="1642181"/>
            <a:ext cx="7576180" cy="4774903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1090BF4F-C21F-8B46-A179-F21B648B5C2D}"/>
              </a:ext>
            </a:extLst>
          </p:cNvPr>
          <p:cNvSpPr/>
          <p:nvPr/>
        </p:nvSpPr>
        <p:spPr>
          <a:xfrm>
            <a:off x="1523541" y="2017643"/>
            <a:ext cx="3147850" cy="20772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5CCCF2AE-200F-C440-B4A7-F856510568C9}"/>
              </a:ext>
            </a:extLst>
          </p:cNvPr>
          <p:cNvSpPr/>
          <p:nvPr/>
        </p:nvSpPr>
        <p:spPr>
          <a:xfrm>
            <a:off x="1142311" y="5754756"/>
            <a:ext cx="5039828" cy="457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FC449A3-081F-EB4F-9CA5-802C4DAA9293}"/>
              </a:ext>
            </a:extLst>
          </p:cNvPr>
          <p:cNvGrpSpPr/>
          <p:nvPr/>
        </p:nvGrpSpPr>
        <p:grpSpPr>
          <a:xfrm>
            <a:off x="6182139" y="5190014"/>
            <a:ext cx="2059963" cy="795213"/>
            <a:chOff x="6270202" y="2729786"/>
            <a:chExt cx="1044998" cy="795213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B8ECFBF-2A75-1A4A-8A47-AD09784E52C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2" name="吹き出し: 角を丸めた四角形 19">
                <a:extLst>
                  <a:ext uri="{FF2B5EF4-FFF2-40B4-BE49-F238E27FC236}">
                    <a16:creationId xmlns:a16="http://schemas.microsoft.com/office/drawing/2014/main" id="{A4087316-50B0-E940-96FE-AE42118B75C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7865"/>
                  <a:gd name="adj2" fmla="val 719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FEA16B3-EACA-8D4F-A40B-A313B037B0D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1D1F63D-D3FD-3549-877C-D1C6D41528A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143D075-6F35-0E40-BF30-B003DC6F0986}"/>
              </a:ext>
            </a:extLst>
          </p:cNvPr>
          <p:cNvSpPr txBox="1"/>
          <p:nvPr/>
        </p:nvSpPr>
        <p:spPr>
          <a:xfrm>
            <a:off x="1732778" y="21008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5205AA8-E1BC-FD4C-BB2F-15085489FCCF}"/>
              </a:ext>
            </a:extLst>
          </p:cNvPr>
          <p:cNvSpPr txBox="1"/>
          <p:nvPr/>
        </p:nvSpPr>
        <p:spPr>
          <a:xfrm>
            <a:off x="3925669" y="21008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3466750-7B7A-3540-8D16-C0F30D167175}"/>
              </a:ext>
            </a:extLst>
          </p:cNvPr>
          <p:cNvSpPr txBox="1"/>
          <p:nvPr/>
        </p:nvSpPr>
        <p:spPr>
          <a:xfrm>
            <a:off x="1732778" y="83778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B6D970F-B405-A24A-A4D4-7494117251F2}"/>
              </a:ext>
            </a:extLst>
          </p:cNvPr>
          <p:cNvSpPr txBox="1"/>
          <p:nvPr/>
        </p:nvSpPr>
        <p:spPr>
          <a:xfrm>
            <a:off x="3273345" y="83778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FCF63FF-7AAA-B342-AAEF-84A171792A98}"/>
              </a:ext>
            </a:extLst>
          </p:cNvPr>
          <p:cNvSpPr txBox="1"/>
          <p:nvPr/>
        </p:nvSpPr>
        <p:spPr>
          <a:xfrm>
            <a:off x="3964794" y="8377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97562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99C28D0-B226-4C45-A375-DDC7F0F4D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1403992"/>
            <a:ext cx="8279296" cy="48714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C8E9D8-3EA6-5644-A0D1-83DEA909C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729" y="994081"/>
            <a:ext cx="1062095" cy="169256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56EA222-5C61-0340-BED8-0F9D15D1C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97" y="5637865"/>
            <a:ext cx="1342120" cy="1018718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43DBEAF-FCF3-3E44-8B72-AE45DD491A59}"/>
              </a:ext>
            </a:extLst>
          </p:cNvPr>
          <p:cNvGrpSpPr/>
          <p:nvPr/>
        </p:nvGrpSpPr>
        <p:grpSpPr>
          <a:xfrm>
            <a:off x="2110303" y="5840462"/>
            <a:ext cx="2746173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587DAC9-0814-4C45-AEDF-D8E3924AC6C3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31F2789D-3B2B-3349-A098-6724E29CC97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BDED328-78FE-9B47-9BD8-ED1AD91CFD5D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できたら「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OK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」を押そう！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25A9CE4-00D2-004F-9755-E43F4E39D144}"/>
                </a:ext>
              </a:extLst>
            </p:cNvPr>
            <p:cNvSpPr txBox="1"/>
            <p:nvPr/>
          </p:nvSpPr>
          <p:spPr>
            <a:xfrm>
              <a:off x="5577729" y="5241997"/>
              <a:ext cx="5240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E83CB1D-3F93-FA40-A166-A017812049F7}"/>
              </a:ext>
            </a:extLst>
          </p:cNvPr>
          <p:cNvGrpSpPr/>
          <p:nvPr/>
        </p:nvGrpSpPr>
        <p:grpSpPr>
          <a:xfrm>
            <a:off x="2371692" y="-14625"/>
            <a:ext cx="4810229" cy="1246495"/>
            <a:chOff x="676444" y="157497"/>
            <a:chExt cx="481022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85359" y="157497"/>
              <a:ext cx="480131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項目の中の「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フェードアウト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」の数値を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>
                  <a:latin typeface="Meiryo" panose="020B0604030504040204" pitchFamily="34" charset="-128"/>
                </a:rPr>
                <a:t>5.0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まであげます。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AE8B208-7026-A344-86A6-7FFE591E902D}"/>
                </a:ext>
              </a:extLst>
            </p:cNvPr>
            <p:cNvSpPr txBox="1"/>
            <p:nvPr/>
          </p:nvSpPr>
          <p:spPr>
            <a:xfrm>
              <a:off x="676444" y="22759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こうもく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ED89366-7C2E-9A42-853D-D07531E18D59}"/>
                </a:ext>
              </a:extLst>
            </p:cNvPr>
            <p:cNvSpPr txBox="1"/>
            <p:nvPr/>
          </p:nvSpPr>
          <p:spPr>
            <a:xfrm>
              <a:off x="1409187" y="22759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921FEB6-3D65-764C-AD3B-E4DAE3C09EEE}"/>
                </a:ext>
              </a:extLst>
            </p:cNvPr>
            <p:cNvSpPr txBox="1"/>
            <p:nvPr/>
          </p:nvSpPr>
          <p:spPr>
            <a:xfrm>
              <a:off x="4507661" y="22759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すうち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169EB9-92E6-A14B-A802-33A74B3C9BFD}"/>
              </a:ext>
            </a:extLst>
          </p:cNvPr>
          <p:cNvGrpSpPr/>
          <p:nvPr/>
        </p:nvGrpSpPr>
        <p:grpSpPr>
          <a:xfrm>
            <a:off x="1813910" y="1563186"/>
            <a:ext cx="3666167" cy="630942"/>
            <a:chOff x="1190309" y="986482"/>
            <a:chExt cx="3666167" cy="63094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B0ED60C-3B5E-0441-ACAE-B793B1DE913E}"/>
                </a:ext>
              </a:extLst>
            </p:cNvPr>
            <p:cNvGrpSpPr/>
            <p:nvPr/>
          </p:nvGrpSpPr>
          <p:grpSpPr>
            <a:xfrm>
              <a:off x="1190309" y="986482"/>
              <a:ext cx="3666167" cy="630942"/>
              <a:chOff x="1759226" y="299640"/>
              <a:chExt cx="4222758" cy="2517374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E5742A2F-B37B-8640-ADDD-375E5D60C0D4}"/>
                  </a:ext>
                </a:extLst>
              </p:cNvPr>
              <p:cNvGrpSpPr/>
              <p:nvPr/>
            </p:nvGrpSpPr>
            <p:grpSpPr>
              <a:xfrm>
                <a:off x="1759226" y="299640"/>
                <a:ext cx="4222758" cy="2517374"/>
                <a:chOff x="2473693" y="919958"/>
                <a:chExt cx="3104850" cy="10183727"/>
              </a:xfrm>
            </p:grpSpPr>
            <p:grpSp>
              <p:nvGrpSpPr>
                <p:cNvPr id="11" name="グループ化 10">
                  <a:extLst>
                    <a:ext uri="{FF2B5EF4-FFF2-40B4-BE49-F238E27FC236}">
                      <a16:creationId xmlns:a16="http://schemas.microsoft.com/office/drawing/2014/main" id="{F24E8584-3F89-5C49-907D-9F85C76EA98E}"/>
                    </a:ext>
                  </a:extLst>
                </p:cNvPr>
                <p:cNvGrpSpPr/>
                <p:nvPr/>
              </p:nvGrpSpPr>
              <p:grpSpPr>
                <a:xfrm>
                  <a:off x="2473693" y="983888"/>
                  <a:ext cx="3104850" cy="10119797"/>
                  <a:chOff x="3108993" y="705694"/>
                  <a:chExt cx="3708925" cy="10119797"/>
                </a:xfrm>
              </p:grpSpPr>
              <p:sp>
                <p:nvSpPr>
                  <p:cNvPr id="13" name="吹き出し: 角を丸めた四角形 19">
                    <a:extLst>
                      <a:ext uri="{FF2B5EF4-FFF2-40B4-BE49-F238E27FC236}">
                        <a16:creationId xmlns:a16="http://schemas.microsoft.com/office/drawing/2014/main" id="{1BDEFC39-8228-F146-A88C-EF985C09892D}"/>
                      </a:ext>
                    </a:extLst>
                  </p:cNvPr>
                  <p:cNvSpPr/>
                  <p:nvPr/>
                </p:nvSpPr>
                <p:spPr>
                  <a:xfrm>
                    <a:off x="3108993" y="727906"/>
                    <a:ext cx="3605996" cy="10097585"/>
                  </a:xfrm>
                  <a:prstGeom prst="wedgeRoundRectCallout">
                    <a:avLst>
                      <a:gd name="adj1" fmla="val 53788"/>
                      <a:gd name="adj2" fmla="val 18302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4" name="テキスト ボックス 13">
                    <a:extLst>
                      <a:ext uri="{FF2B5EF4-FFF2-40B4-BE49-F238E27FC236}">
                        <a16:creationId xmlns:a16="http://schemas.microsoft.com/office/drawing/2014/main" id="{A8F6F2A8-03CC-6A49-98BA-4F44A6C5DF1C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E606C5A1-709D-D742-A435-7121DA6837BD}"/>
                    </a:ext>
                  </a:extLst>
                </p:cNvPr>
                <p:cNvSpPr txBox="1"/>
                <p:nvPr/>
              </p:nvSpPr>
              <p:spPr>
                <a:xfrm>
                  <a:off x="2473693" y="919958"/>
                  <a:ext cx="3018684" cy="15412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9D3A742-7CDD-C843-B05A-D3748F90639F}"/>
                  </a:ext>
                </a:extLst>
              </p:cNvPr>
              <p:cNvSpPr txBox="1"/>
              <p:nvPr/>
            </p:nvSpPr>
            <p:spPr>
              <a:xfrm>
                <a:off x="1877638" y="433442"/>
                <a:ext cx="3868743" cy="112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音楽がだんだん小さくなるよ。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81398D8-B90A-854C-AD42-BE3E8860970A}"/>
                </a:ext>
              </a:extLst>
            </p:cNvPr>
            <p:cNvSpPr txBox="1"/>
            <p:nvPr/>
          </p:nvSpPr>
          <p:spPr>
            <a:xfrm>
              <a:off x="1293111" y="106651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7D4815F-E763-8F4F-8864-30D4F5C7A34B}"/>
                </a:ext>
              </a:extLst>
            </p:cNvPr>
            <p:cNvSpPr txBox="1"/>
            <p:nvPr/>
          </p:nvSpPr>
          <p:spPr>
            <a:xfrm>
              <a:off x="2682178" y="106651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ちい</a:t>
              </a:r>
            </a:p>
          </p:txBody>
        </p:sp>
      </p:grp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EE2BA2A8-AD7C-E14F-A2C9-801E6A691317}"/>
              </a:ext>
            </a:extLst>
          </p:cNvPr>
          <p:cNvSpPr/>
          <p:nvPr/>
        </p:nvSpPr>
        <p:spPr>
          <a:xfrm>
            <a:off x="2682178" y="2918863"/>
            <a:ext cx="5007021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B8E0C809-98D3-664C-A47F-ECA6FA0D4CA9}"/>
              </a:ext>
            </a:extLst>
          </p:cNvPr>
          <p:cNvSpPr/>
          <p:nvPr/>
        </p:nvSpPr>
        <p:spPr>
          <a:xfrm>
            <a:off x="7345017" y="5840462"/>
            <a:ext cx="1212575" cy="421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0513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6DF422D-812F-6140-82F1-0270E3C12D37}"/>
              </a:ext>
            </a:extLst>
          </p:cNvPr>
          <p:cNvGrpSpPr/>
          <p:nvPr/>
        </p:nvGrpSpPr>
        <p:grpSpPr>
          <a:xfrm>
            <a:off x="1103242" y="1400921"/>
            <a:ext cx="6231836" cy="577081"/>
            <a:chOff x="934278" y="1400921"/>
            <a:chExt cx="6231836" cy="577081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70353BC-7827-AB46-A7A4-739F58659E72}"/>
                </a:ext>
              </a:extLst>
            </p:cNvPr>
            <p:cNvSpPr txBox="1"/>
            <p:nvPr/>
          </p:nvSpPr>
          <p:spPr>
            <a:xfrm>
              <a:off x="934278" y="1400921"/>
              <a:ext cx="6231836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→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「プロジェクトを別名で保存」を選択します。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12A1F2E-6DCB-ED43-A155-4B0EE465E845}"/>
                </a:ext>
              </a:extLst>
            </p:cNvPr>
            <p:cNvSpPr txBox="1"/>
            <p:nvPr/>
          </p:nvSpPr>
          <p:spPr>
            <a:xfrm>
              <a:off x="4224673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B2DD20B-3DEB-CB45-A5D5-E066D1F4E39F}"/>
                </a:ext>
              </a:extLst>
            </p:cNvPr>
            <p:cNvSpPr txBox="1"/>
            <p:nvPr/>
          </p:nvSpPr>
          <p:spPr>
            <a:xfrm>
              <a:off x="3551817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べつめい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F341B94-79CA-9D46-98D5-2E86CE63F520}"/>
                </a:ext>
              </a:extLst>
            </p:cNvPr>
            <p:cNvSpPr txBox="1"/>
            <p:nvPr/>
          </p:nvSpPr>
          <p:spPr>
            <a:xfrm>
              <a:off x="5149012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C46A860-6029-D144-AE8B-AF8CD26BE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427" y="2512192"/>
            <a:ext cx="5321145" cy="29091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9CB8967-03C3-F944-A263-4A12CA7E6CFA}"/>
              </a:ext>
            </a:extLst>
          </p:cNvPr>
          <p:cNvGrpSpPr/>
          <p:nvPr/>
        </p:nvGrpSpPr>
        <p:grpSpPr>
          <a:xfrm>
            <a:off x="1332020" y="1059635"/>
            <a:ext cx="6560015" cy="1131079"/>
            <a:chOff x="1332020" y="1059635"/>
            <a:chExt cx="6560015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1497979" y="1059635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）１０しょきゅう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2425881" y="1096388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332020" y="1643551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396948" y="4691990"/>
            <a:ext cx="1749288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D936BD-7939-D14D-A02A-CE61C9150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2" y="1870497"/>
            <a:ext cx="8010939" cy="4686603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6911364" y="1954202"/>
            <a:ext cx="1367242" cy="486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C146732-F5C6-CB4E-8D8A-F5F1E9883EB8}"/>
              </a:ext>
            </a:extLst>
          </p:cNvPr>
          <p:cNvGrpSpPr/>
          <p:nvPr/>
        </p:nvGrpSpPr>
        <p:grpSpPr>
          <a:xfrm>
            <a:off x="1933429" y="199203"/>
            <a:ext cx="4544834" cy="1246495"/>
            <a:chOff x="888940" y="85375"/>
            <a:chExt cx="454483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88940" y="85375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全ての編集が完了したら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エクスポート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5316001-3E8B-E247-816E-5582338E2503}"/>
                </a:ext>
              </a:extLst>
            </p:cNvPr>
            <p:cNvSpPr txBox="1"/>
            <p:nvPr/>
          </p:nvSpPr>
          <p:spPr>
            <a:xfrm>
              <a:off x="888940" y="17026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6785202-5714-EB4C-8709-9A6B897D24D5}"/>
                </a:ext>
              </a:extLst>
            </p:cNvPr>
            <p:cNvSpPr txBox="1"/>
            <p:nvPr/>
          </p:nvSpPr>
          <p:spPr>
            <a:xfrm>
              <a:off x="1677085" y="17026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E0E7760-9B38-2649-977A-210E567B9F7D}"/>
                </a:ext>
              </a:extLst>
            </p:cNvPr>
            <p:cNvSpPr txBox="1"/>
            <p:nvPr/>
          </p:nvSpPr>
          <p:spPr>
            <a:xfrm>
              <a:off x="2405989" y="17026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713E43-DBE6-4549-9FBF-2906CEC11EB2}"/>
              </a:ext>
            </a:extLst>
          </p:cNvPr>
          <p:cNvGrpSpPr/>
          <p:nvPr/>
        </p:nvGrpSpPr>
        <p:grpSpPr>
          <a:xfrm>
            <a:off x="1829557" y="1179844"/>
            <a:ext cx="4391442" cy="1692565"/>
            <a:chOff x="1330086" y="504653"/>
            <a:chExt cx="4391442" cy="169256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30F0910-05D9-A043-9C68-64E132412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9433" y="504653"/>
              <a:ext cx="1062095" cy="1692565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13848362-A1A7-DF44-A793-85FC0A060B73}"/>
                </a:ext>
              </a:extLst>
            </p:cNvPr>
            <p:cNvGrpSpPr/>
            <p:nvPr/>
          </p:nvGrpSpPr>
          <p:grpSpPr>
            <a:xfrm>
              <a:off x="1334814" y="920477"/>
              <a:ext cx="2789143" cy="1100503"/>
              <a:chOff x="2473693" y="919958"/>
              <a:chExt cx="3104850" cy="912259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3F911CD0-CB5B-C943-82D4-6F0E0CCE1B16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9058667"/>
                <a:chOff x="3108993" y="705694"/>
                <a:chExt cx="3708925" cy="905866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3C616878-EBA9-9F49-86BF-5E8DCA574BDB}"/>
                    </a:ext>
                  </a:extLst>
                </p:cNvPr>
                <p:cNvSpPr/>
                <p:nvPr/>
              </p:nvSpPr>
              <p:spPr>
                <a:xfrm>
                  <a:off x="3108994" y="727902"/>
                  <a:ext cx="3605996" cy="9036459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9E6970D-5ED1-AC4A-B1D8-AB5CD2F6F7F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7C74197-D165-554B-BF5E-3109CAECA5EC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8419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完成した映像を書き出して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一つの動画にするよ！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3F85BEF-C2D1-6D42-A988-EC684C536551}"/>
                </a:ext>
              </a:extLst>
            </p:cNvPr>
            <p:cNvSpPr txBox="1"/>
            <p:nvPr/>
          </p:nvSpPr>
          <p:spPr>
            <a:xfrm>
              <a:off x="1330086" y="9617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C78A8D0-34C2-D14F-AE22-4CBCCD563C4A}"/>
                </a:ext>
              </a:extLst>
            </p:cNvPr>
            <p:cNvSpPr txBox="1"/>
            <p:nvPr/>
          </p:nvSpPr>
          <p:spPr>
            <a:xfrm>
              <a:off x="2143043" y="9617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1A6440F-0CD7-214B-98C6-D86D7FC739D6}"/>
                </a:ext>
              </a:extLst>
            </p:cNvPr>
            <p:cNvSpPr txBox="1"/>
            <p:nvPr/>
          </p:nvSpPr>
          <p:spPr>
            <a:xfrm>
              <a:off x="2752439" y="9617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A552ABB-C5CF-4643-9FA4-FC758255AA8E}"/>
                </a:ext>
              </a:extLst>
            </p:cNvPr>
            <p:cNvSpPr txBox="1"/>
            <p:nvPr/>
          </p:nvSpPr>
          <p:spPr>
            <a:xfrm>
              <a:off x="3158918" y="9617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79CCF52-C2F7-5E43-A2A9-BDBBC9ED9DC3}"/>
                </a:ext>
              </a:extLst>
            </p:cNvPr>
            <p:cNvSpPr txBox="1"/>
            <p:nvPr/>
          </p:nvSpPr>
          <p:spPr>
            <a:xfrm>
              <a:off x="1380972" y="141610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43824A9-29AE-DC4C-9A6F-94A2CD62B664}"/>
                </a:ext>
              </a:extLst>
            </p:cNvPr>
            <p:cNvSpPr txBox="1"/>
            <p:nvPr/>
          </p:nvSpPr>
          <p:spPr>
            <a:xfrm>
              <a:off x="1933565" y="141610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9CB0CAE-5FAD-EC4A-B763-FE39729A3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43" y="1946995"/>
            <a:ext cx="6072350" cy="483010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050146" y="6398817"/>
            <a:ext cx="88235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2991978" y="2965580"/>
            <a:ext cx="2760509" cy="6511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941191" y="2971174"/>
            <a:ext cx="1483957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「夜景動画」という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294351" y="21317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573364" y="2233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50149" y="2233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103326" y="22337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62641BD-EF4E-6646-8897-21029FBC498A}"/>
              </a:ext>
            </a:extLst>
          </p:cNvPr>
          <p:cNvSpPr txBox="1"/>
          <p:nvPr/>
        </p:nvSpPr>
        <p:spPr>
          <a:xfrm>
            <a:off x="4834618" y="47116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やけいどうが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90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BD992CF-C7E7-3640-A771-03205D52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686" y="1931622"/>
            <a:ext cx="6738730" cy="477433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433379" y="5128229"/>
            <a:ext cx="2867959" cy="474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4069A7D-BB2F-5143-AB77-05B5CCCC4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75" y="495514"/>
            <a:ext cx="4416098" cy="25937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0B79570-DDF4-F24A-96CE-92B8A4F6D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17815" y="4125361"/>
            <a:ext cx="1128281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F3EB2561-4AD5-F945-9950-A3117F704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3F6171B-156D-2A40-91A2-62DC9BBD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29" y="993575"/>
            <a:ext cx="1342120" cy="1018718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B76C59E-BAD2-EA41-85A0-460D44D9C869}"/>
              </a:ext>
            </a:extLst>
          </p:cNvPr>
          <p:cNvGrpSpPr/>
          <p:nvPr/>
        </p:nvGrpSpPr>
        <p:grpSpPr>
          <a:xfrm>
            <a:off x="2929409" y="918425"/>
            <a:ext cx="3198351" cy="1081159"/>
            <a:chOff x="2446137" y="901033"/>
            <a:chExt cx="3198351" cy="108115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446137" y="901033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951089" y="91491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538207" y="91491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D6F60F7-854C-4549-B6F8-11FE635EE3FE}"/>
              </a:ext>
            </a:extLst>
          </p:cNvPr>
          <p:cNvGrpSpPr/>
          <p:nvPr/>
        </p:nvGrpSpPr>
        <p:grpSpPr>
          <a:xfrm>
            <a:off x="952434" y="2327728"/>
            <a:ext cx="6683969" cy="1692565"/>
            <a:chOff x="597583" y="2890637"/>
            <a:chExt cx="6683969" cy="169256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43D7B10-9EB2-CA47-888B-E69AAE4E5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19457" y="2890637"/>
              <a:ext cx="1062095" cy="1692565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73ECF6D1-7110-344C-B759-B0E35C34D488}"/>
                </a:ext>
              </a:extLst>
            </p:cNvPr>
            <p:cNvGrpSpPr/>
            <p:nvPr/>
          </p:nvGrpSpPr>
          <p:grpSpPr>
            <a:xfrm>
              <a:off x="597583" y="3047176"/>
              <a:ext cx="5208950" cy="1081160"/>
              <a:chOff x="1017611" y="2370052"/>
              <a:chExt cx="5208950" cy="1081160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382EBD41-9AA0-7B46-B943-4A89BAE59D78}"/>
                  </a:ext>
                </a:extLst>
              </p:cNvPr>
              <p:cNvGrpSpPr/>
              <p:nvPr/>
            </p:nvGrpSpPr>
            <p:grpSpPr>
              <a:xfrm>
                <a:off x="1017611" y="2370052"/>
                <a:ext cx="5208950" cy="1081160"/>
                <a:chOff x="2991639" y="727906"/>
                <a:chExt cx="3836415" cy="1240929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CC6B91AA-2D9C-7F43-8C8A-65B003E63D65}"/>
                    </a:ext>
                  </a:extLst>
                </p:cNvPr>
                <p:cNvSpPr/>
                <p:nvPr/>
              </p:nvSpPr>
              <p:spPr>
                <a:xfrm>
                  <a:off x="2991639" y="727906"/>
                  <a:ext cx="3723350" cy="1224990"/>
                </a:xfrm>
                <a:prstGeom prst="wedgeRoundRectCallout">
                  <a:avLst>
                    <a:gd name="adj1" fmla="val 54071"/>
                    <a:gd name="adj2" fmla="val 18280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D97226E2-AFFC-E549-AAB2-571CE9439054}"/>
                    </a:ext>
                  </a:extLst>
                </p:cNvPr>
                <p:cNvSpPr txBox="1"/>
                <p:nvPr/>
              </p:nvSpPr>
              <p:spPr>
                <a:xfrm>
                  <a:off x="3119129" y="803082"/>
                  <a:ext cx="3708925" cy="11657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確認ができたら、今まで学習したことを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思い出しながら、動画のイメージを変えてみよう！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98285088-00AD-BE46-BA3E-8651615D3CEC}"/>
                  </a:ext>
                </a:extLst>
              </p:cNvPr>
              <p:cNvSpPr txBox="1"/>
              <p:nvPr/>
            </p:nvSpPr>
            <p:spPr>
              <a:xfrm>
                <a:off x="2785242" y="247252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いま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DB00223-4D6D-7F40-95FE-EFB9F6FB86B8}"/>
                  </a:ext>
                </a:extLst>
              </p:cNvPr>
              <p:cNvSpPr txBox="1"/>
              <p:nvPr/>
            </p:nvSpPr>
            <p:spPr>
              <a:xfrm>
                <a:off x="3376886" y="2491097"/>
                <a:ext cx="8258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がくしゅう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284368C-A962-164E-BEBD-FF7695C15B68}"/>
                  </a:ext>
                </a:extLst>
              </p:cNvPr>
              <p:cNvSpPr txBox="1"/>
              <p:nvPr/>
            </p:nvSpPr>
            <p:spPr>
              <a:xfrm>
                <a:off x="1159840" y="296696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おも</a:t>
                </a: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23A6851-59A2-5541-8B63-262E4C02CF08}"/>
                  </a:ext>
                </a:extLst>
              </p:cNvPr>
              <p:cNvSpPr txBox="1"/>
              <p:nvPr/>
            </p:nvSpPr>
            <p:spPr>
              <a:xfrm>
                <a:off x="2859204" y="29766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どうが</a:t>
                </a: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F1DAF18-ADE0-AB43-B6AA-242631F9D70B}"/>
                  </a:ext>
                </a:extLst>
              </p:cNvPr>
              <p:cNvSpPr txBox="1"/>
              <p:nvPr/>
            </p:nvSpPr>
            <p:spPr>
              <a:xfrm>
                <a:off x="1629045" y="2976617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だ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C920E33D-F0AB-D648-8D08-378E2A9B4085}"/>
                  </a:ext>
                </a:extLst>
              </p:cNvPr>
              <p:cNvSpPr txBox="1"/>
              <p:nvPr/>
            </p:nvSpPr>
            <p:spPr>
              <a:xfrm>
                <a:off x="4481701" y="2962854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か</a:t>
                </a: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E586F2D-7061-8B4C-81B3-B3BD5FEF190E}"/>
                </a:ext>
              </a:extLst>
            </p:cNvPr>
            <p:cNvSpPr txBox="1"/>
            <p:nvPr/>
          </p:nvSpPr>
          <p:spPr>
            <a:xfrm>
              <a:off x="757259" y="317211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87E949CB-8D86-124E-929F-2E922D91D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929" y="4130922"/>
            <a:ext cx="1079358" cy="1828621"/>
          </a:xfrm>
          <a:prstGeom prst="rect">
            <a:avLst/>
          </a:prstGeom>
        </p:spPr>
      </p:pic>
      <p:sp>
        <p:nvSpPr>
          <p:cNvPr id="33" name="タイトル 2">
            <a:extLst>
              <a:ext uri="{FF2B5EF4-FFF2-40B4-BE49-F238E27FC236}">
                <a16:creationId xmlns:a16="http://schemas.microsoft.com/office/drawing/2014/main" id="{F9964897-83A2-2245-9065-F38403E9A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23" y="228527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BD78B3E-3C5C-794C-984F-79CB42B792C3}"/>
              </a:ext>
            </a:extLst>
          </p:cNvPr>
          <p:cNvSpPr txBox="1"/>
          <p:nvPr/>
        </p:nvSpPr>
        <p:spPr>
          <a:xfrm>
            <a:off x="307239" y="16296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4698B3-A43F-D147-9AE0-511B4143E091}"/>
              </a:ext>
            </a:extLst>
          </p:cNvPr>
          <p:cNvSpPr txBox="1"/>
          <p:nvPr/>
        </p:nvSpPr>
        <p:spPr>
          <a:xfrm>
            <a:off x="1876774" y="16296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D74E14F-B9D0-0542-89B8-71567E4E3311}"/>
              </a:ext>
            </a:extLst>
          </p:cNvPr>
          <p:cNvGrpSpPr/>
          <p:nvPr/>
        </p:nvGrpSpPr>
        <p:grpSpPr>
          <a:xfrm>
            <a:off x="2673720" y="4551613"/>
            <a:ext cx="3287013" cy="1037979"/>
            <a:chOff x="2276552" y="4394118"/>
            <a:chExt cx="3287013" cy="1037979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9218BC4-E93F-6747-B81F-E5C87C0155A9}"/>
                </a:ext>
              </a:extLst>
            </p:cNvPr>
            <p:cNvGrpSpPr/>
            <p:nvPr/>
          </p:nvGrpSpPr>
          <p:grpSpPr>
            <a:xfrm>
              <a:off x="2276552" y="4394118"/>
              <a:ext cx="3287013" cy="1037979"/>
              <a:chOff x="1577631" y="5113082"/>
              <a:chExt cx="9678224" cy="2298399"/>
            </a:xfrm>
          </p:grpSpPr>
          <p:sp>
            <p:nvSpPr>
              <p:cNvPr id="26" name="吹き出し: 角を丸めた四角形 60">
                <a:extLst>
                  <a:ext uri="{FF2B5EF4-FFF2-40B4-BE49-F238E27FC236}">
                    <a16:creationId xmlns:a16="http://schemas.microsoft.com/office/drawing/2014/main" id="{70EFC593-1FCB-0C4C-AD90-2D8A08B625AD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8311"/>
                  <a:gd name="adj2" fmla="val -1498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099421C-E97D-CA41-BD35-AB67B5BFF7DB}"/>
                  </a:ext>
                </a:extLst>
              </p:cNvPr>
              <p:cNvSpPr txBox="1"/>
              <p:nvPr/>
            </p:nvSpPr>
            <p:spPr>
              <a:xfrm>
                <a:off x="1577631" y="5162496"/>
                <a:ext cx="9456742" cy="224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カラーマットの色を変えると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雰囲気を大きく変えられるよ！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A808E26-0E75-9841-A786-860D7E7649B3}"/>
                </a:ext>
              </a:extLst>
            </p:cNvPr>
            <p:cNvSpPr txBox="1"/>
            <p:nvPr/>
          </p:nvSpPr>
          <p:spPr>
            <a:xfrm>
              <a:off x="4131554" y="445819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907B51D-CA52-F44B-9A5D-2327A464C535}"/>
                </a:ext>
              </a:extLst>
            </p:cNvPr>
            <p:cNvSpPr txBox="1"/>
            <p:nvPr/>
          </p:nvSpPr>
          <p:spPr>
            <a:xfrm>
              <a:off x="3730602" y="445819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いろ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0A11EF3-4313-E643-9C8C-0015514AB81E}"/>
                </a:ext>
              </a:extLst>
            </p:cNvPr>
            <p:cNvSpPr txBox="1"/>
            <p:nvPr/>
          </p:nvSpPr>
          <p:spPr>
            <a:xfrm>
              <a:off x="2307092" y="495218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ふんいき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5BBB411-27EB-1949-889C-D92F6FC20614}"/>
                </a:ext>
              </a:extLst>
            </p:cNvPr>
            <p:cNvSpPr txBox="1"/>
            <p:nvPr/>
          </p:nvSpPr>
          <p:spPr>
            <a:xfrm>
              <a:off x="3726229" y="495218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D04477EA-307A-2444-8CCE-9994EF024C88}"/>
                </a:ext>
              </a:extLst>
            </p:cNvPr>
            <p:cNvSpPr txBox="1"/>
            <p:nvPr/>
          </p:nvSpPr>
          <p:spPr>
            <a:xfrm>
              <a:off x="3098374" y="495218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おお</a:t>
              </a:r>
              <a:endParaRPr kumimoji="1" lang="en-US" altLang="ja-JP" sz="1100" dirty="0"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025DD8-B96E-A642-BAC9-7424F0FA9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97" y="1002454"/>
            <a:ext cx="1342120" cy="101871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597" y="2282413"/>
            <a:ext cx="1061459" cy="1691551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じぶんのなまえ）しょきゅう１０チャレンジ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CE62DC6-38CC-4040-9DBC-BD6A577C997E}"/>
              </a:ext>
            </a:extLst>
          </p:cNvPr>
          <p:cNvGrpSpPr/>
          <p:nvPr/>
        </p:nvGrpSpPr>
        <p:grpSpPr>
          <a:xfrm>
            <a:off x="1057251" y="2775823"/>
            <a:ext cx="3701603" cy="1018718"/>
            <a:chOff x="2146851" y="2756937"/>
            <a:chExt cx="3701603" cy="1018718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1BEA4F6-452C-664F-8CC0-0D63F961A988}"/>
                </a:ext>
              </a:extLst>
            </p:cNvPr>
            <p:cNvGrpSpPr/>
            <p:nvPr/>
          </p:nvGrpSpPr>
          <p:grpSpPr>
            <a:xfrm>
              <a:off x="2153336" y="2756937"/>
              <a:ext cx="3695118" cy="1018718"/>
              <a:chOff x="1577632" y="4600511"/>
              <a:chExt cx="10170684" cy="4866975"/>
            </a:xfrm>
          </p:grpSpPr>
          <p:sp>
            <p:nvSpPr>
              <p:cNvPr id="19" name="吹き出し: 角を丸めた四角形 60">
                <a:extLst>
                  <a:ext uri="{FF2B5EF4-FFF2-40B4-BE49-F238E27FC236}">
                    <a16:creationId xmlns:a16="http://schemas.microsoft.com/office/drawing/2014/main" id="{057DBBF4-2CDB-DE49-843E-9BA9B00A9396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482386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5D4475B-B79E-EF40-9395-4300852A5A0B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4852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今まで学習したことを組み合わせて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色々な動画が作れそうだね！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3A766D7-FAC8-8946-8A47-41CAB6DCED69}"/>
                </a:ext>
              </a:extLst>
            </p:cNvPr>
            <p:cNvSpPr txBox="1"/>
            <p:nvPr/>
          </p:nvSpPr>
          <p:spPr>
            <a:xfrm>
              <a:off x="2747703" y="3297474"/>
              <a:ext cx="434383" cy="166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900CE23-82C2-B74E-B4F8-16FF0E598CED}"/>
                </a:ext>
              </a:extLst>
            </p:cNvPr>
            <p:cNvSpPr txBox="1"/>
            <p:nvPr/>
          </p:nvSpPr>
          <p:spPr>
            <a:xfrm>
              <a:off x="2560814" y="2797496"/>
              <a:ext cx="630050" cy="166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がくしゅう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0590258-5B0E-1244-A628-F34F5177EC00}"/>
                </a:ext>
              </a:extLst>
            </p:cNvPr>
            <p:cNvSpPr txBox="1"/>
            <p:nvPr/>
          </p:nvSpPr>
          <p:spPr>
            <a:xfrm>
              <a:off x="2146851" y="2797496"/>
              <a:ext cx="336548" cy="166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いま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0BE6EEB-A774-3F44-B8B8-8D30349E4272}"/>
                </a:ext>
              </a:extLst>
            </p:cNvPr>
            <p:cNvSpPr txBox="1"/>
            <p:nvPr/>
          </p:nvSpPr>
          <p:spPr>
            <a:xfrm>
              <a:off x="4209798" y="2797496"/>
              <a:ext cx="238715" cy="166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2EED358-B69A-D848-A021-5079EDE60085}"/>
                </a:ext>
              </a:extLst>
            </p:cNvPr>
            <p:cNvSpPr txBox="1"/>
            <p:nvPr/>
          </p:nvSpPr>
          <p:spPr>
            <a:xfrm>
              <a:off x="4632210" y="2797496"/>
              <a:ext cx="3129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5983B94-F7EB-104F-A660-AFB1EA682DF1}"/>
                </a:ext>
              </a:extLst>
            </p:cNvPr>
            <p:cNvSpPr txBox="1"/>
            <p:nvPr/>
          </p:nvSpPr>
          <p:spPr>
            <a:xfrm>
              <a:off x="2146851" y="329747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いろいろ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5C24CE75-055B-C141-9939-FEFAB4170988}"/>
                </a:ext>
              </a:extLst>
            </p:cNvPr>
            <p:cNvSpPr txBox="1"/>
            <p:nvPr/>
          </p:nvSpPr>
          <p:spPr>
            <a:xfrm>
              <a:off x="3345914" y="3297474"/>
              <a:ext cx="544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EA9C51C-2A4D-E643-91E6-05EB6F2C0DBB}"/>
              </a:ext>
            </a:extLst>
          </p:cNvPr>
          <p:cNvGrpSpPr/>
          <p:nvPr/>
        </p:nvGrpSpPr>
        <p:grpSpPr>
          <a:xfrm>
            <a:off x="2774499" y="939707"/>
            <a:ext cx="3772142" cy="1264361"/>
            <a:chOff x="2672850" y="727875"/>
            <a:chExt cx="3772142" cy="1264361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E490745-37F1-8B49-9998-FC1D586D674E}"/>
                </a:ext>
              </a:extLst>
            </p:cNvPr>
            <p:cNvGrpSpPr/>
            <p:nvPr/>
          </p:nvGrpSpPr>
          <p:grpSpPr>
            <a:xfrm>
              <a:off x="2699009" y="727875"/>
              <a:ext cx="3314165" cy="1264361"/>
              <a:chOff x="1577632" y="4600511"/>
              <a:chExt cx="10170684" cy="10404166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3BB0F704-BE5C-1D46-91A5-A16F1DAAAB95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0" cy="10361063"/>
              </a:xfrm>
              <a:prstGeom prst="wedgeRoundRectCallout">
                <a:avLst>
                  <a:gd name="adj1" fmla="val -57981"/>
                  <a:gd name="adj2" fmla="val -1854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F7C58BC-D9B8-594B-9C32-93CA002E3360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2214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33B31A3-55C9-F449-A305-B24C90B5139F}"/>
                </a:ext>
              </a:extLst>
            </p:cNvPr>
            <p:cNvSpPr txBox="1"/>
            <p:nvPr/>
          </p:nvSpPr>
          <p:spPr>
            <a:xfrm>
              <a:off x="2774499" y="902287"/>
              <a:ext cx="367049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今回使ったカラーマットで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表現の幅が広がりそうだね！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DE73AB4-B47E-444C-A503-6A13587D033F}"/>
                </a:ext>
              </a:extLst>
            </p:cNvPr>
            <p:cNvSpPr txBox="1"/>
            <p:nvPr/>
          </p:nvSpPr>
          <p:spPr>
            <a:xfrm>
              <a:off x="2747703" y="9407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BC9F158-00E0-1D40-AF4F-C665FDB87253}"/>
                </a:ext>
              </a:extLst>
            </p:cNvPr>
            <p:cNvSpPr txBox="1"/>
            <p:nvPr/>
          </p:nvSpPr>
          <p:spPr>
            <a:xfrm>
              <a:off x="3250916" y="94074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6018B45-2A79-D046-A2B4-43F1CFBCBD41}"/>
                </a:ext>
              </a:extLst>
            </p:cNvPr>
            <p:cNvSpPr txBox="1"/>
            <p:nvPr/>
          </p:nvSpPr>
          <p:spPr>
            <a:xfrm>
              <a:off x="2672850" y="145275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8B80608-8786-F544-B6CD-EE1F126E11E0}"/>
                </a:ext>
              </a:extLst>
            </p:cNvPr>
            <p:cNvSpPr txBox="1"/>
            <p:nvPr/>
          </p:nvSpPr>
          <p:spPr>
            <a:xfrm>
              <a:off x="3345914" y="145275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はば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C230D2BE-F4E0-CD44-B727-76C865B55AB1}"/>
                </a:ext>
              </a:extLst>
            </p:cNvPr>
            <p:cNvSpPr txBox="1"/>
            <p:nvPr/>
          </p:nvSpPr>
          <p:spPr>
            <a:xfrm>
              <a:off x="3804747" y="145275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67" name="タイトル 2">
            <a:extLst>
              <a:ext uri="{FF2B5EF4-FFF2-40B4-BE49-F238E27FC236}">
                <a16:creationId xmlns:a16="http://schemas.microsoft.com/office/drawing/2014/main" id="{B3B05E15-9827-E34D-9FF2-2FD80D740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23" y="228527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C4F498A-F0D2-2A4F-95EF-E1DF077D0D86}"/>
              </a:ext>
            </a:extLst>
          </p:cNvPr>
          <p:cNvSpPr txBox="1"/>
          <p:nvPr/>
        </p:nvSpPr>
        <p:spPr>
          <a:xfrm>
            <a:off x="307239" y="16296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C06A6A2-A346-9743-AB16-7951EFD143CE}"/>
              </a:ext>
            </a:extLst>
          </p:cNvPr>
          <p:cNvSpPr txBox="1"/>
          <p:nvPr/>
        </p:nvSpPr>
        <p:spPr>
          <a:xfrm>
            <a:off x="1876774" y="16296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7779675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1960</Words>
  <Application>Microsoft Office PowerPoint</Application>
  <PresentationFormat>画面に合わせる (4:3)</PresentationFormat>
  <Paragraphs>604</Paragraphs>
  <Slides>55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55</vt:i4>
      </vt:variant>
    </vt:vector>
  </HeadingPairs>
  <TitlesOfParts>
    <vt:vector size="62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初級第10回　カラーマットを使おう！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完成動画を編集する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