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64"/>
  </p:notesMasterIdLst>
  <p:handoutMasterIdLst>
    <p:handoutMasterId r:id="rId65"/>
  </p:handoutMasterIdLst>
  <p:sldIdLst>
    <p:sldId id="256" r:id="rId5"/>
    <p:sldId id="310" r:id="rId6"/>
    <p:sldId id="259" r:id="rId7"/>
    <p:sldId id="465" r:id="rId8"/>
    <p:sldId id="469" r:id="rId9"/>
    <p:sldId id="352" r:id="rId10"/>
    <p:sldId id="470" r:id="rId11"/>
    <p:sldId id="464" r:id="rId12"/>
    <p:sldId id="393" r:id="rId13"/>
    <p:sldId id="473" r:id="rId14"/>
    <p:sldId id="356" r:id="rId15"/>
    <p:sldId id="357" r:id="rId16"/>
    <p:sldId id="358" r:id="rId17"/>
    <p:sldId id="395" r:id="rId18"/>
    <p:sldId id="359" r:id="rId19"/>
    <p:sldId id="360" r:id="rId20"/>
    <p:sldId id="396" r:id="rId21"/>
    <p:sldId id="361" r:id="rId22"/>
    <p:sldId id="362" r:id="rId23"/>
    <p:sldId id="363" r:id="rId24"/>
    <p:sldId id="364" r:id="rId25"/>
    <p:sldId id="365" r:id="rId26"/>
    <p:sldId id="397" r:id="rId27"/>
    <p:sldId id="367" r:id="rId28"/>
    <p:sldId id="402" r:id="rId29"/>
    <p:sldId id="368" r:id="rId30"/>
    <p:sldId id="369" r:id="rId31"/>
    <p:sldId id="370" r:id="rId32"/>
    <p:sldId id="371" r:id="rId33"/>
    <p:sldId id="372" r:id="rId34"/>
    <p:sldId id="403" r:id="rId35"/>
    <p:sldId id="373" r:id="rId36"/>
    <p:sldId id="374" r:id="rId37"/>
    <p:sldId id="375" r:id="rId38"/>
    <p:sldId id="376" r:id="rId39"/>
    <p:sldId id="377" r:id="rId40"/>
    <p:sldId id="378" r:id="rId41"/>
    <p:sldId id="379" r:id="rId42"/>
    <p:sldId id="380" r:id="rId43"/>
    <p:sldId id="381" r:id="rId44"/>
    <p:sldId id="382" r:id="rId45"/>
    <p:sldId id="383" r:id="rId46"/>
    <p:sldId id="384" r:id="rId47"/>
    <p:sldId id="385" r:id="rId48"/>
    <p:sldId id="386" r:id="rId49"/>
    <p:sldId id="398" r:id="rId50"/>
    <p:sldId id="399" r:id="rId51"/>
    <p:sldId id="462" r:id="rId52"/>
    <p:sldId id="388" r:id="rId53"/>
    <p:sldId id="389" r:id="rId54"/>
    <p:sldId id="390" r:id="rId55"/>
    <p:sldId id="391" r:id="rId56"/>
    <p:sldId id="401" r:id="rId57"/>
    <p:sldId id="463" r:id="rId58"/>
    <p:sldId id="392" r:id="rId59"/>
    <p:sldId id="335" r:id="rId60"/>
    <p:sldId id="468" r:id="rId61"/>
    <p:sldId id="466" r:id="rId62"/>
    <p:sldId id="467" r:id="rId63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138" autoAdjust="0"/>
    <p:restoredTop sz="94660"/>
  </p:normalViewPr>
  <p:slideViewPr>
    <p:cSldViewPr snapToGrid="0">
      <p:cViewPr varScale="1">
        <p:scale>
          <a:sx n="55" d="100"/>
          <a:sy n="55" d="100"/>
        </p:scale>
        <p:origin x="8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2022/2/18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2022/2/18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94730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69482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71142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7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1214" y="4885949"/>
            <a:ext cx="7955280" cy="938077"/>
          </a:xfrm>
        </p:spPr>
        <p:txBody>
          <a:bodyPr rtlCol="0"/>
          <a:lstStyle/>
          <a:p>
            <a:pPr>
              <a:lnSpc>
                <a:spcPct val="200000"/>
              </a:lnSpc>
            </a:pPr>
            <a:r>
              <a:rPr lang="ja-JP" altLang="en-US"/>
              <a:t>初級第１回　動画編集をしよう！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5398" y="0"/>
            <a:ext cx="9149398" cy="4500000"/>
          </a:xfr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677506" y="5075694"/>
            <a:ext cx="1218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しょきゅうだい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2187597" y="507569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7" y="145588"/>
            <a:ext cx="2938853" cy="66451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28E9558-1E65-B845-847A-E70A423B053B}"/>
              </a:ext>
            </a:extLst>
          </p:cNvPr>
          <p:cNvSpPr txBox="1"/>
          <p:nvPr/>
        </p:nvSpPr>
        <p:spPr>
          <a:xfrm>
            <a:off x="3136751" y="5047210"/>
            <a:ext cx="1352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どうがへんしゅう　　　　　　　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4B6BE05E-152C-42CF-B70A-63523A2A75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0" y="1192141"/>
            <a:ext cx="5532980" cy="147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410333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lang="en-US" altLang="ja-JP" dirty="0"/>
          </a:p>
          <a:p>
            <a:r>
              <a:rPr lang="ja-JP" altLang="en-US"/>
              <a:t>動画を編集しよう！</a:t>
            </a:r>
            <a:endParaRPr lang="en-US" altLang="ja-JP" dirty="0"/>
          </a:p>
          <a:p>
            <a:r>
              <a:rPr lang="ja-JP" altLang="en-US"/>
              <a:t>完成動画を編集する</a:t>
            </a:r>
            <a:endParaRPr lang="en-US" altLang="ja-JP" dirty="0"/>
          </a:p>
          <a:p>
            <a:r>
              <a:rPr lang="en-US" altLang="ja-JP" dirty="0"/>
              <a:t>【</a:t>
            </a:r>
            <a:r>
              <a:rPr lang="ja-JP" altLang="en-US"/>
              <a:t>指導者向け</a:t>
            </a:r>
            <a:r>
              <a:rPr lang="en-US" altLang="ja-JP" dirty="0"/>
              <a:t>】</a:t>
            </a:r>
            <a:r>
              <a:rPr lang="ja-JP" altLang="en-US"/>
              <a:t>編集素材の配置方法</a:t>
            </a:r>
            <a:br>
              <a:rPr lang="en-US" altLang="ja-JP" dirty="0"/>
            </a:br>
            <a:endParaRPr lang="en-US" altLang="ja-JP" dirty="0"/>
          </a:p>
          <a:p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54FB45F-C426-E94C-8B16-184962B081C3}"/>
              </a:ext>
            </a:extLst>
          </p:cNvPr>
          <p:cNvSpPr/>
          <p:nvPr/>
        </p:nvSpPr>
        <p:spPr>
          <a:xfrm>
            <a:off x="205525" y="1256530"/>
            <a:ext cx="2492990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　どうがそざい　かくにん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　どうが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かんせいどうが　へんしゅう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0834A30-07FD-BD43-91F6-9DFE5FE0A01D}"/>
              </a:ext>
            </a:extLst>
          </p:cNvPr>
          <p:cNvSpPr txBox="1"/>
          <p:nvPr/>
        </p:nvSpPr>
        <p:spPr>
          <a:xfrm>
            <a:off x="1186232" y="231278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動画素材の確認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46044" y="1457494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　　　　　　かくにん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40CFF510-9F0F-D74F-ADAB-081CC4318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76233E-7060-C641-A996-4708C20B6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5895F28-0D7A-EF4A-A35A-474123633B22}"/>
              </a:ext>
            </a:extLst>
          </p:cNvPr>
          <p:cNvSpPr txBox="1"/>
          <p:nvPr/>
        </p:nvSpPr>
        <p:spPr>
          <a:xfrm>
            <a:off x="428625" y="408656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2DCA81D-8F97-304C-A442-C17018A84D3A}"/>
              </a:ext>
            </a:extLst>
          </p:cNvPr>
          <p:cNvSpPr txBox="1"/>
          <p:nvPr/>
        </p:nvSpPr>
        <p:spPr>
          <a:xfrm>
            <a:off x="1952625" y="40865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6428EEE-14D8-9C40-BB6E-2AE2F4605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7529" y="4921338"/>
            <a:ext cx="1062095" cy="169256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D6CE0AE-28E5-4448-8E0B-8710DACE0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693" y="3107595"/>
            <a:ext cx="1090465" cy="1847439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AC25823D-F344-394D-A165-8A46E28D5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3007" y="1428118"/>
            <a:ext cx="1604750" cy="1218064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F1625171-38B6-9F48-BD87-D797E7C3A141}"/>
              </a:ext>
            </a:extLst>
          </p:cNvPr>
          <p:cNvGrpSpPr/>
          <p:nvPr/>
        </p:nvGrpSpPr>
        <p:grpSpPr>
          <a:xfrm>
            <a:off x="1532579" y="1168541"/>
            <a:ext cx="3203090" cy="1756509"/>
            <a:chOff x="1532579" y="1168541"/>
            <a:chExt cx="3203090" cy="1756509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A86ECEA1-4539-BA46-BFF1-EBA03D673832}"/>
                </a:ext>
              </a:extLst>
            </p:cNvPr>
            <p:cNvGrpSpPr/>
            <p:nvPr/>
          </p:nvGrpSpPr>
          <p:grpSpPr>
            <a:xfrm>
              <a:off x="1532579" y="1168541"/>
              <a:ext cx="3203090" cy="1756509"/>
              <a:chOff x="2375452" y="983888"/>
              <a:chExt cx="3203090" cy="1756509"/>
            </a:xfrm>
          </p:grpSpPr>
          <p:grpSp>
            <p:nvGrpSpPr>
              <p:cNvPr id="10" name="グループ化 9">
                <a:extLst>
                  <a:ext uri="{FF2B5EF4-FFF2-40B4-BE49-F238E27FC236}">
                    <a16:creationId xmlns:a16="http://schemas.microsoft.com/office/drawing/2014/main" id="{0056C403-9697-574A-9757-4E3AD584BB41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756509"/>
                <a:chOff x="2991639" y="705694"/>
                <a:chExt cx="3826279" cy="1756509"/>
              </a:xfrm>
            </p:grpSpPr>
            <p:sp>
              <p:nvSpPr>
                <p:cNvPr id="12" name="吹き出し: 角を丸めた四角形 19">
                  <a:extLst>
                    <a:ext uri="{FF2B5EF4-FFF2-40B4-BE49-F238E27FC236}">
                      <a16:creationId xmlns:a16="http://schemas.microsoft.com/office/drawing/2014/main" id="{29D4E33D-7206-194C-8F27-A105ABF213E5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734298"/>
                </a:xfrm>
                <a:prstGeom prst="wedgeRoundRectCallout">
                  <a:avLst>
                    <a:gd name="adj1" fmla="val 59494"/>
                    <a:gd name="adj2" fmla="val 17110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92C7A864-00B8-4948-BE0E-B78A88475E71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7B4B7F5C-0F39-304A-B01A-6A75185548B2}"/>
                  </a:ext>
                </a:extLst>
              </p:cNvPr>
              <p:cNvSpPr txBox="1"/>
              <p:nvPr/>
            </p:nvSpPr>
            <p:spPr>
              <a:xfrm>
                <a:off x="2473693" y="1058068"/>
                <a:ext cx="3018684" cy="15081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1600" b="1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初級</a:t>
                </a:r>
                <a:r>
                  <a:rPr lang="ja-JP" altLang="en-US" sz="1600">
                    <a:latin typeface="Meiryo" panose="020B0604030504040204" pitchFamily="34" charset="-128"/>
                    <a:ea typeface="Meiryo" panose="020B0604030504040204" pitchFamily="34" charset="-128"/>
                  </a:rPr>
                  <a:t>では、</a:t>
                </a:r>
                <a:endParaRPr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1600">
                    <a:latin typeface="Meiryo" panose="020B0604030504040204" pitchFamily="34" charset="-128"/>
                    <a:ea typeface="Meiryo" panose="020B0604030504040204" pitchFamily="34" charset="-128"/>
                  </a:rPr>
                  <a:t>これまで習った操作を使って、</a:t>
                </a:r>
                <a:endParaRPr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1600">
                    <a:latin typeface="Meiryo" panose="020B0604030504040204" pitchFamily="34" charset="-128"/>
                    <a:ea typeface="Meiryo" panose="020B0604030504040204" pitchFamily="34" charset="-128"/>
                  </a:rPr>
                  <a:t>本格的な編集をしていくよ！</a:t>
                </a: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5FB34841-7DA5-F440-AF75-C9706519CEA6}"/>
                </a:ext>
              </a:extLst>
            </p:cNvPr>
            <p:cNvSpPr txBox="1"/>
            <p:nvPr/>
          </p:nvSpPr>
          <p:spPr>
            <a:xfrm>
              <a:off x="1603811" y="1274961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0FC937A-B887-E24E-9AE5-5CEF58A78D5C}"/>
                </a:ext>
              </a:extLst>
            </p:cNvPr>
            <p:cNvSpPr txBox="1"/>
            <p:nvPr/>
          </p:nvSpPr>
          <p:spPr>
            <a:xfrm>
              <a:off x="2439938" y="1785833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なら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6E61EDDD-EA2D-DA49-848A-A7E7B2CD4A62}"/>
                </a:ext>
              </a:extLst>
            </p:cNvPr>
            <p:cNvSpPr txBox="1"/>
            <p:nvPr/>
          </p:nvSpPr>
          <p:spPr>
            <a:xfrm>
              <a:off x="3136531" y="1771236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そうさ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EF1A5ABD-59BD-C74C-A535-329FA22DAB18}"/>
                </a:ext>
              </a:extLst>
            </p:cNvPr>
            <p:cNvSpPr txBox="1"/>
            <p:nvPr/>
          </p:nvSpPr>
          <p:spPr>
            <a:xfrm>
              <a:off x="3664554" y="1778769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24ED4A8D-81F1-ED4F-B965-C1EB6022E227}"/>
                </a:ext>
              </a:extLst>
            </p:cNvPr>
            <p:cNvSpPr txBox="1"/>
            <p:nvPr/>
          </p:nvSpPr>
          <p:spPr>
            <a:xfrm>
              <a:off x="1604335" y="2281952"/>
              <a:ext cx="8771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ほんかくてき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3B379DE-BBFF-DC4C-8FFE-6BD46043F377}"/>
                </a:ext>
              </a:extLst>
            </p:cNvPr>
            <p:cNvSpPr txBox="1"/>
            <p:nvPr/>
          </p:nvSpPr>
          <p:spPr>
            <a:xfrm>
              <a:off x="2481498" y="2268329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へんしゅう</a:t>
              </a: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67335C42-A3EC-D14F-9949-C5607D6EB000}"/>
              </a:ext>
            </a:extLst>
          </p:cNvPr>
          <p:cNvGrpSpPr/>
          <p:nvPr/>
        </p:nvGrpSpPr>
        <p:grpSpPr>
          <a:xfrm>
            <a:off x="3023754" y="3398459"/>
            <a:ext cx="4599559" cy="1148961"/>
            <a:chOff x="3023754" y="3398459"/>
            <a:chExt cx="4599559" cy="1148961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EB618CB6-0AB9-D34B-B34F-AEDFD4942439}"/>
                </a:ext>
              </a:extLst>
            </p:cNvPr>
            <p:cNvGrpSpPr/>
            <p:nvPr/>
          </p:nvGrpSpPr>
          <p:grpSpPr>
            <a:xfrm>
              <a:off x="3023754" y="3398459"/>
              <a:ext cx="4599559" cy="1148961"/>
              <a:chOff x="1577632" y="4600511"/>
              <a:chExt cx="10170684" cy="1464931"/>
            </a:xfrm>
          </p:grpSpPr>
          <p:sp>
            <p:nvSpPr>
              <p:cNvPr id="16" name="吹き出し: 角を丸めた四角形 60">
                <a:extLst>
                  <a:ext uri="{FF2B5EF4-FFF2-40B4-BE49-F238E27FC236}">
                    <a16:creationId xmlns:a16="http://schemas.microsoft.com/office/drawing/2014/main" id="{9B5CC42A-4A15-0D45-93EA-C621421B7340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0C71108-048B-1645-9C57-08B52A4E1073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294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1600">
                    <a:latin typeface="Meiryo" panose="020B0604030504040204" pitchFamily="34" charset="-128"/>
                    <a:ea typeface="Meiryo" panose="020B0604030504040204" pitchFamily="34" charset="-128"/>
                  </a:rPr>
                  <a:t>一つ一つの操作を確認したい時は、</a:t>
                </a:r>
                <a:endParaRPr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1600" b="1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「基礎」編</a:t>
                </a:r>
                <a:r>
                  <a:rPr lang="ja-JP" altLang="en-US" sz="1600">
                    <a:latin typeface="Meiryo" panose="020B0604030504040204" pitchFamily="34" charset="-128"/>
                    <a:ea typeface="Meiryo" panose="020B0604030504040204" pitchFamily="34" charset="-128"/>
                  </a:rPr>
                  <a:t>を勉強してね！</a:t>
                </a: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4ED789D5-2032-D446-9A99-90AC78A4B302}"/>
                </a:ext>
              </a:extLst>
            </p:cNvPr>
            <p:cNvSpPr txBox="1"/>
            <p:nvPr/>
          </p:nvSpPr>
          <p:spPr>
            <a:xfrm>
              <a:off x="3035496" y="3458102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ひと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0315BD93-978F-A549-A6AB-7A4767164F8B}"/>
                </a:ext>
              </a:extLst>
            </p:cNvPr>
            <p:cNvSpPr txBox="1"/>
            <p:nvPr/>
          </p:nvSpPr>
          <p:spPr>
            <a:xfrm>
              <a:off x="4642137" y="3458102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FFFA55CC-4725-3549-8835-1107571438D6}"/>
                </a:ext>
              </a:extLst>
            </p:cNvPr>
            <p:cNvSpPr txBox="1"/>
            <p:nvPr/>
          </p:nvSpPr>
          <p:spPr>
            <a:xfrm>
              <a:off x="4063779" y="3458102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そうさ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801DEFB0-BC71-4749-85F4-7A4B8C2F839C}"/>
                </a:ext>
              </a:extLst>
            </p:cNvPr>
            <p:cNvSpPr txBox="1"/>
            <p:nvPr/>
          </p:nvSpPr>
          <p:spPr>
            <a:xfrm>
              <a:off x="3423318" y="3458102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ひと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E4FB2927-B633-4B48-AF47-76ED57A83A65}"/>
                </a:ext>
              </a:extLst>
            </p:cNvPr>
            <p:cNvSpPr txBox="1"/>
            <p:nvPr/>
          </p:nvSpPr>
          <p:spPr>
            <a:xfrm>
              <a:off x="5675072" y="3458102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とき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95366F48-E151-EF4C-AE24-84967FC5977F}"/>
                </a:ext>
              </a:extLst>
            </p:cNvPr>
            <p:cNvSpPr txBox="1"/>
            <p:nvPr/>
          </p:nvSpPr>
          <p:spPr>
            <a:xfrm>
              <a:off x="3288521" y="3931631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きそ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340377E6-9F7D-5347-BA80-188CC941C9F0}"/>
                </a:ext>
              </a:extLst>
            </p:cNvPr>
            <p:cNvSpPr txBox="1"/>
            <p:nvPr/>
          </p:nvSpPr>
          <p:spPr>
            <a:xfrm>
              <a:off x="4240960" y="3931631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べんきょう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B9CC0FB-878E-4A49-B9BC-E316C03FACA5}"/>
                </a:ext>
              </a:extLst>
            </p:cNvPr>
            <p:cNvSpPr txBox="1"/>
            <p:nvPr/>
          </p:nvSpPr>
          <p:spPr>
            <a:xfrm>
              <a:off x="3814444" y="3931631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へん</a:t>
              </a: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CA49937F-00DD-0D4D-8668-A72284EF0E4A}"/>
              </a:ext>
            </a:extLst>
          </p:cNvPr>
          <p:cNvGrpSpPr/>
          <p:nvPr/>
        </p:nvGrpSpPr>
        <p:grpSpPr>
          <a:xfrm>
            <a:off x="1571985" y="5558889"/>
            <a:ext cx="3472959" cy="647008"/>
            <a:chOff x="1446764" y="5667248"/>
            <a:chExt cx="3472959" cy="647008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985116DB-8FDB-0B4D-A77E-4F9C334DD396}"/>
                </a:ext>
              </a:extLst>
            </p:cNvPr>
            <p:cNvGrpSpPr/>
            <p:nvPr/>
          </p:nvGrpSpPr>
          <p:grpSpPr>
            <a:xfrm>
              <a:off x="1446764" y="5667248"/>
              <a:ext cx="3472959" cy="647008"/>
              <a:chOff x="2375452" y="983888"/>
              <a:chExt cx="3203090" cy="1030436"/>
            </a:xfrm>
          </p:grpSpPr>
          <p:grpSp>
            <p:nvGrpSpPr>
              <p:cNvPr id="20" name="グループ化 19">
                <a:extLst>
                  <a:ext uri="{FF2B5EF4-FFF2-40B4-BE49-F238E27FC236}">
                    <a16:creationId xmlns:a16="http://schemas.microsoft.com/office/drawing/2014/main" id="{F37366A6-2FD7-0443-8413-B055B74A981E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22" name="吹き出し: 角を丸めた四角形 19">
                  <a:extLst>
                    <a:ext uri="{FF2B5EF4-FFF2-40B4-BE49-F238E27FC236}">
                      <a16:creationId xmlns:a16="http://schemas.microsoft.com/office/drawing/2014/main" id="{0F5754F0-2D29-AB43-B1A7-9914DFC88BC4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57836"/>
                    <a:gd name="adj2" fmla="val 1608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8B781038-730B-A74F-8834-8BE5250146F0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D738A653-DCAA-1F43-BEBC-0E99CF9BDF5C}"/>
                  </a:ext>
                </a:extLst>
              </p:cNvPr>
              <p:cNvSpPr txBox="1"/>
              <p:nvPr/>
            </p:nvSpPr>
            <p:spPr>
              <a:xfrm>
                <a:off x="2457156" y="996560"/>
                <a:ext cx="3018684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  <a:ea typeface="Meiryo" panose="020B0604030504040204" pitchFamily="34" charset="-128"/>
                  </a:rPr>
                  <a:t>まずは動画素材を確認しよう！</a:t>
                </a: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EFCC16F7-B07F-7C46-9FF8-E4A659D53490}"/>
                </a:ext>
              </a:extLst>
            </p:cNvPr>
            <p:cNvSpPr txBox="1"/>
            <p:nvPr/>
          </p:nvSpPr>
          <p:spPr>
            <a:xfrm>
              <a:off x="3192485" y="5716095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FA966C9-CC6B-A245-AF6A-14EFD57DBA7E}"/>
                </a:ext>
              </a:extLst>
            </p:cNvPr>
            <p:cNvSpPr txBox="1"/>
            <p:nvPr/>
          </p:nvSpPr>
          <p:spPr>
            <a:xfrm>
              <a:off x="2178695" y="5716095"/>
              <a:ext cx="8771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どうがそざい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0791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2DE9E1-1B1D-B14C-90A4-FD07448DA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425" y="1037838"/>
            <a:ext cx="1090465" cy="184743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2252B06-47B6-5C47-BB9A-AFBE51E41877}"/>
              </a:ext>
            </a:extLst>
          </p:cNvPr>
          <p:cNvGrpSpPr/>
          <p:nvPr/>
        </p:nvGrpSpPr>
        <p:grpSpPr>
          <a:xfrm>
            <a:off x="2861660" y="1208711"/>
            <a:ext cx="4970374" cy="1542181"/>
            <a:chOff x="3377395" y="912480"/>
            <a:chExt cx="4599559" cy="1542181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E4A71660-98AF-774C-AEFD-042327CEE115}"/>
                </a:ext>
              </a:extLst>
            </p:cNvPr>
            <p:cNvGrpSpPr/>
            <p:nvPr/>
          </p:nvGrpSpPr>
          <p:grpSpPr>
            <a:xfrm>
              <a:off x="3377395" y="912480"/>
              <a:ext cx="4599559" cy="1542181"/>
              <a:chOff x="3377395" y="912480"/>
              <a:chExt cx="4599559" cy="1542181"/>
            </a:xfrm>
          </p:grpSpPr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3F2648D4-9628-9649-BB59-C81AD4946D95}"/>
                  </a:ext>
                </a:extLst>
              </p:cNvPr>
              <p:cNvGrpSpPr/>
              <p:nvPr/>
            </p:nvGrpSpPr>
            <p:grpSpPr>
              <a:xfrm>
                <a:off x="3377395" y="912480"/>
                <a:ext cx="4599559" cy="1542181"/>
                <a:chOff x="1577632" y="4600511"/>
                <a:chExt cx="10170684" cy="2550707"/>
              </a:xfrm>
            </p:grpSpPr>
            <p:sp>
              <p:nvSpPr>
                <p:cNvPr id="12" name="吹き出し: 角を丸めた四角形 60">
                  <a:extLst>
                    <a:ext uri="{FF2B5EF4-FFF2-40B4-BE49-F238E27FC236}">
                      <a16:creationId xmlns:a16="http://schemas.microsoft.com/office/drawing/2014/main" id="{14A2627E-8758-D248-9781-65D69DA4A05A}"/>
                    </a:ext>
                  </a:extLst>
                </p:cNvPr>
                <p:cNvSpPr/>
                <p:nvPr/>
              </p:nvSpPr>
              <p:spPr>
                <a:xfrm>
                  <a:off x="1577632" y="4643614"/>
                  <a:ext cx="10170682" cy="2507604"/>
                </a:xfrm>
                <a:prstGeom prst="wedgeRoundRectCallout">
                  <a:avLst>
                    <a:gd name="adj1" fmla="val -56360"/>
                    <a:gd name="adj2" fmla="val -21527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8E6AA31D-F62A-E449-8A0A-159BDA44C5FE}"/>
                    </a:ext>
                  </a:extLst>
                </p:cNvPr>
                <p:cNvSpPr txBox="1"/>
                <p:nvPr/>
              </p:nvSpPr>
              <p:spPr>
                <a:xfrm>
                  <a:off x="1577634" y="4600511"/>
                  <a:ext cx="10170682" cy="24943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デスクトップにある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動画編集教室初級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-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編集素材フォルダ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」の中の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初級第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1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回動画編集の素材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」を</a:t>
                  </a:r>
                  <a:r>
                    <a:rPr kumimoji="1"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クリックしよう！</a:t>
                  </a: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DE1F59-B246-864E-B5DD-6276040862B0}"/>
                  </a:ext>
                </a:extLst>
              </p:cNvPr>
              <p:cNvSpPr txBox="1"/>
              <p:nvPr/>
            </p:nvSpPr>
            <p:spPr>
              <a:xfrm>
                <a:off x="4223720" y="1963714"/>
                <a:ext cx="133882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かいどうがへんしゅう</a:t>
                </a: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D505BEC-E5B1-064A-BAE1-46E58A7F458D}"/>
                  </a:ext>
                </a:extLst>
              </p:cNvPr>
              <p:cNvSpPr txBox="1"/>
              <p:nvPr/>
            </p:nvSpPr>
            <p:spPr>
              <a:xfrm>
                <a:off x="5374358" y="1963714"/>
                <a:ext cx="53091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そざい</a:t>
                </a: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064646F-DDC8-524E-A84C-7206CC8520C9}"/>
                  </a:ext>
                </a:extLst>
              </p:cNvPr>
              <p:cNvSpPr txBox="1"/>
              <p:nvPr/>
            </p:nvSpPr>
            <p:spPr>
              <a:xfrm>
                <a:off x="7028436" y="1435667"/>
                <a:ext cx="4154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FA9ECAB-AE2F-074D-9701-AA4F8F8E0236}"/>
                  </a:ext>
                </a:extLst>
              </p:cNvPr>
              <p:cNvSpPr txBox="1"/>
              <p:nvPr/>
            </p:nvSpPr>
            <p:spPr>
              <a:xfrm>
                <a:off x="3481030" y="1435667"/>
                <a:ext cx="31854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どうがへんしゅうきょうしつしょきゅうへんしゅうそざい</a:t>
                </a:r>
              </a:p>
            </p:txBody>
          </p:sp>
        </p:grp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09CEEA1-6A85-D543-B23D-6AC6F92935C0}"/>
                </a:ext>
              </a:extLst>
            </p:cNvPr>
            <p:cNvSpPr txBox="1"/>
            <p:nvPr/>
          </p:nvSpPr>
          <p:spPr>
            <a:xfrm>
              <a:off x="3481030" y="1963714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</p:grpSp>
      <p:sp>
        <p:nvSpPr>
          <p:cNvPr id="14" name="タイトル 1">
            <a:extLst>
              <a:ext uri="{FF2B5EF4-FFF2-40B4-BE49-F238E27FC236}">
                <a16:creationId xmlns:a16="http://schemas.microsoft.com/office/drawing/2014/main" id="{27D62231-C5B4-9645-B3A0-C971DFE32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84" y="420389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B0F34AD-23C9-8442-A14B-E2B401BB4DF1}"/>
              </a:ext>
            </a:extLst>
          </p:cNvPr>
          <p:cNvSpPr txBox="1"/>
          <p:nvPr/>
        </p:nvSpPr>
        <p:spPr>
          <a:xfrm>
            <a:off x="307774" y="26650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D44D683-4A58-0949-A9EB-241AA38A9DCE}"/>
              </a:ext>
            </a:extLst>
          </p:cNvPr>
          <p:cNvSpPr txBox="1"/>
          <p:nvPr/>
        </p:nvSpPr>
        <p:spPr>
          <a:xfrm>
            <a:off x="1831774" y="26650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C7B11D2-C9E6-8144-BD45-CC9634E49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09" y="3561521"/>
            <a:ext cx="1892300" cy="15240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4E465D5-D7CF-1B4A-A9FC-B40B7F9F3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365" y="3182154"/>
            <a:ext cx="4759187" cy="2981029"/>
          </a:xfrm>
          <a:prstGeom prst="rect">
            <a:avLst/>
          </a:prstGeom>
        </p:spPr>
      </p:pic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E36E2DCC-C53B-174C-8039-73149247C17C}"/>
              </a:ext>
            </a:extLst>
          </p:cNvPr>
          <p:cNvSpPr/>
          <p:nvPr/>
        </p:nvSpPr>
        <p:spPr>
          <a:xfrm>
            <a:off x="3627783" y="3104589"/>
            <a:ext cx="944218" cy="10698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2" name="右矢印 21">
            <a:extLst>
              <a:ext uri="{FF2B5EF4-FFF2-40B4-BE49-F238E27FC236}">
                <a16:creationId xmlns:a16="http://schemas.microsoft.com/office/drawing/2014/main" id="{1B8A3E16-99EE-E340-BC2C-0C527C25489E}"/>
              </a:ext>
            </a:extLst>
          </p:cNvPr>
          <p:cNvSpPr/>
          <p:nvPr/>
        </p:nvSpPr>
        <p:spPr>
          <a:xfrm>
            <a:off x="2645659" y="409175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962B0E7-8E00-0C47-B616-AAB51D309DB6}"/>
              </a:ext>
            </a:extLst>
          </p:cNvPr>
          <p:cNvSpPr txBox="1"/>
          <p:nvPr/>
        </p:nvSpPr>
        <p:spPr>
          <a:xfrm>
            <a:off x="765829" y="5253897"/>
            <a:ext cx="22972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【</a:t>
            </a:r>
            <a:r>
              <a:rPr lang="ja-JP" altLang="en-US" sz="1800" b="1">
                <a:latin typeface="Meiryo" panose="020B0604030504040204" pitchFamily="34" charset="-128"/>
                <a:ea typeface="Meiryo" panose="020B0604030504040204" pitchFamily="34" charset="-128"/>
              </a:rPr>
              <a:t>デスクトップ</a:t>
            </a:r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】</a:t>
            </a:r>
            <a:endParaRPr lang="ja-JP" altLang="en-US" b="1"/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B912FC77-BCA2-3245-A754-59199D2023DD}"/>
              </a:ext>
            </a:extLst>
          </p:cNvPr>
          <p:cNvGrpSpPr/>
          <p:nvPr/>
        </p:nvGrpSpPr>
        <p:grpSpPr>
          <a:xfrm>
            <a:off x="1977747" y="3194962"/>
            <a:ext cx="1117530" cy="564742"/>
            <a:chOff x="2991639" y="705694"/>
            <a:chExt cx="4034034" cy="564742"/>
          </a:xfrm>
        </p:grpSpPr>
        <p:sp>
          <p:nvSpPr>
            <p:cNvPr id="34" name="吹き出し: 角を丸めた四角形 19">
              <a:extLst>
                <a:ext uri="{FF2B5EF4-FFF2-40B4-BE49-F238E27FC236}">
                  <a16:creationId xmlns:a16="http://schemas.microsoft.com/office/drawing/2014/main" id="{FE2D7740-38B4-4148-8FCD-023C43223A83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36325"/>
                <a:gd name="adj2" fmla="val 7379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66958AA-FD02-3443-B5BE-D5A4EEF79EE5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37A5734-307D-844A-B283-EBED9A4FC69B}"/>
              </a:ext>
            </a:extLst>
          </p:cNvPr>
          <p:cNvGrpSpPr/>
          <p:nvPr/>
        </p:nvGrpSpPr>
        <p:grpSpPr>
          <a:xfrm>
            <a:off x="4788081" y="3196594"/>
            <a:ext cx="1117530" cy="564742"/>
            <a:chOff x="2991639" y="705694"/>
            <a:chExt cx="4034034" cy="564742"/>
          </a:xfrm>
        </p:grpSpPr>
        <p:sp>
          <p:nvSpPr>
            <p:cNvPr id="37" name="吹き出し: 角を丸めた四角形 19">
              <a:extLst>
                <a:ext uri="{FF2B5EF4-FFF2-40B4-BE49-F238E27FC236}">
                  <a16:creationId xmlns:a16="http://schemas.microsoft.com/office/drawing/2014/main" id="{168E4499-F333-4E4B-853B-923785C26F64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62342"/>
                <a:gd name="adj2" fmla="val 2799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424795D-2367-A14A-962D-A9A4AB21B952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9179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702557D-FB83-ED42-9C87-75088489C542}"/>
              </a:ext>
            </a:extLst>
          </p:cNvPr>
          <p:cNvGrpSpPr/>
          <p:nvPr/>
        </p:nvGrpSpPr>
        <p:grpSpPr>
          <a:xfrm>
            <a:off x="1329062" y="2611345"/>
            <a:ext cx="6738511" cy="2860959"/>
            <a:chOff x="1266492" y="2691693"/>
            <a:chExt cx="6675532" cy="2750319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88E7900D-0F83-C940-9412-32D67AC1D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66492" y="2691693"/>
              <a:ext cx="6675532" cy="2750319"/>
            </a:xfrm>
            <a:prstGeom prst="rect">
              <a:avLst/>
            </a:prstGeom>
          </p:spPr>
        </p:pic>
        <p:sp>
          <p:nvSpPr>
            <p:cNvPr id="21" name="四角形: 角を丸くする 71">
              <a:extLst>
                <a:ext uri="{FF2B5EF4-FFF2-40B4-BE49-F238E27FC236}">
                  <a16:creationId xmlns:a16="http://schemas.microsoft.com/office/drawing/2014/main" id="{E2C7E176-50BA-1F4A-B46B-71ECFEDA4CD8}"/>
                </a:ext>
              </a:extLst>
            </p:cNvPr>
            <p:cNvSpPr/>
            <p:nvPr/>
          </p:nvSpPr>
          <p:spPr>
            <a:xfrm>
              <a:off x="1446538" y="3429000"/>
              <a:ext cx="5680196" cy="166977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34F7D80E-1D31-864C-990C-CBE15F8A8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062" y="952973"/>
            <a:ext cx="1498873" cy="1137699"/>
          </a:xfrm>
          <a:prstGeom prst="rect">
            <a:avLst/>
          </a:prstGeom>
        </p:spPr>
      </p:pic>
      <p:sp>
        <p:nvSpPr>
          <p:cNvPr id="38" name="タイトル 1">
            <a:extLst>
              <a:ext uri="{FF2B5EF4-FFF2-40B4-BE49-F238E27FC236}">
                <a16:creationId xmlns:a16="http://schemas.microsoft.com/office/drawing/2014/main" id="{F5FC206F-B7CD-B74A-9A53-176A615E7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222" y="268556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B0CE5A3-E5E1-6048-A0DF-FEAC61A48B4C}"/>
              </a:ext>
            </a:extLst>
          </p:cNvPr>
          <p:cNvSpPr txBox="1"/>
          <p:nvPr/>
        </p:nvSpPr>
        <p:spPr>
          <a:xfrm>
            <a:off x="349112" y="114667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5AC0D96-D3AE-F84A-B1D5-6AC30089B670}"/>
              </a:ext>
            </a:extLst>
          </p:cNvPr>
          <p:cNvSpPr txBox="1"/>
          <p:nvPr/>
        </p:nvSpPr>
        <p:spPr>
          <a:xfrm>
            <a:off x="1873112" y="11466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3E0EDB8C-B4BE-AD47-9532-837FCC97D85B}"/>
              </a:ext>
            </a:extLst>
          </p:cNvPr>
          <p:cNvGrpSpPr/>
          <p:nvPr/>
        </p:nvGrpSpPr>
        <p:grpSpPr>
          <a:xfrm>
            <a:off x="3456908" y="734837"/>
            <a:ext cx="3937137" cy="1508105"/>
            <a:chOff x="3456908" y="734837"/>
            <a:chExt cx="3937137" cy="1508105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AC228BE9-12BD-BF4C-9948-6C261EA7B1E4}"/>
                </a:ext>
              </a:extLst>
            </p:cNvPr>
            <p:cNvGrpSpPr/>
            <p:nvPr/>
          </p:nvGrpSpPr>
          <p:grpSpPr>
            <a:xfrm>
              <a:off x="3456908" y="734837"/>
              <a:ext cx="3937137" cy="1508105"/>
              <a:chOff x="3010315" y="1204583"/>
              <a:chExt cx="3937137" cy="1508105"/>
            </a:xfrm>
          </p:grpSpPr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B3D78702-2CA3-D946-A530-546A7083E7A6}"/>
                  </a:ext>
                </a:extLst>
              </p:cNvPr>
              <p:cNvGrpSpPr/>
              <p:nvPr/>
            </p:nvGrpSpPr>
            <p:grpSpPr>
              <a:xfrm>
                <a:off x="3010315" y="1204583"/>
                <a:ext cx="3937137" cy="1508105"/>
                <a:chOff x="1577631" y="5085687"/>
                <a:chExt cx="9157043" cy="1565771"/>
              </a:xfrm>
            </p:grpSpPr>
            <p:sp>
              <p:nvSpPr>
                <p:cNvPr id="8" name="吹き出し: 角を丸めた四角形 60">
                  <a:extLst>
                    <a:ext uri="{FF2B5EF4-FFF2-40B4-BE49-F238E27FC236}">
                      <a16:creationId xmlns:a16="http://schemas.microsoft.com/office/drawing/2014/main" id="{93E9A2BD-52E3-1B4D-9529-1E8D429D0B97}"/>
                    </a:ext>
                  </a:extLst>
                </p:cNvPr>
                <p:cNvSpPr/>
                <p:nvPr/>
              </p:nvSpPr>
              <p:spPr>
                <a:xfrm>
                  <a:off x="1577631" y="5113081"/>
                  <a:ext cx="9157043" cy="1538376"/>
                </a:xfrm>
                <a:prstGeom prst="wedgeRoundRectCallout">
                  <a:avLst>
                    <a:gd name="adj1" fmla="val -59125"/>
                    <a:gd name="adj2" fmla="val 2079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C211B97B-929D-ED44-88F1-28DA4EB287DD}"/>
                    </a:ext>
                  </a:extLst>
                </p:cNvPr>
                <p:cNvSpPr txBox="1"/>
                <p:nvPr/>
              </p:nvSpPr>
              <p:spPr>
                <a:xfrm>
                  <a:off x="1818667" y="5085687"/>
                  <a:ext cx="8573350" cy="1565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フォルダの中に画像の</a:t>
                  </a:r>
                  <a:r>
                    <a:rPr kumimoji="1"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4</a:t>
                  </a:r>
                  <a:r>
                    <a:rPr kumimoji="1"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つの動画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が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あれば</a:t>
                  </a:r>
                  <a:r>
                    <a:rPr kumimoji="1" lang="en-US" altLang="ja-JP" sz="1600" dirty="0">
                      <a:latin typeface="Meiryo" panose="020B0604030504040204" pitchFamily="34" charset="-128"/>
                    </a:rPr>
                    <a:t>OK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です。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ない場合は先生に相談してね。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1F6A7B00-36DB-2145-9559-E0420A65EA19}"/>
                  </a:ext>
                </a:extLst>
              </p:cNvPr>
              <p:cNvSpPr txBox="1"/>
              <p:nvPr/>
            </p:nvSpPr>
            <p:spPr>
              <a:xfrm>
                <a:off x="4130854" y="1264416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CC96D2FE-03F3-BE4B-8C6D-8BC206B8DEF5}"/>
                  </a:ext>
                </a:extLst>
              </p:cNvPr>
              <p:cNvSpPr txBox="1"/>
              <p:nvPr/>
            </p:nvSpPr>
            <p:spPr>
              <a:xfrm>
                <a:off x="4569411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がぞう</a:t>
                </a: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82A02F31-1492-B044-AAB3-9E99519224FB}"/>
                  </a:ext>
                </a:extLst>
              </p:cNvPr>
              <p:cNvSpPr txBox="1"/>
              <p:nvPr/>
            </p:nvSpPr>
            <p:spPr>
              <a:xfrm>
                <a:off x="5684767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</a:t>
                </a:r>
              </a:p>
            </p:txBody>
          </p:sp>
        </p:grp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5EDF3BC0-E0DE-9942-9D67-34530FD11CB4}"/>
                </a:ext>
              </a:extLst>
            </p:cNvPr>
            <p:cNvSpPr txBox="1"/>
            <p:nvPr/>
          </p:nvSpPr>
          <p:spPr>
            <a:xfrm>
              <a:off x="4004396" y="174839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ばあい</a:t>
              </a: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195B3CF5-94F8-774F-AE24-A2895854228C}"/>
                </a:ext>
              </a:extLst>
            </p:cNvPr>
            <p:cNvSpPr txBox="1"/>
            <p:nvPr/>
          </p:nvSpPr>
          <p:spPr>
            <a:xfrm>
              <a:off x="4570728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せんせい</a:t>
              </a: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D94ED757-4F91-8F45-8C02-891308D93F06}"/>
                </a:ext>
              </a:extLst>
            </p:cNvPr>
            <p:cNvSpPr txBox="1"/>
            <p:nvPr/>
          </p:nvSpPr>
          <p:spPr>
            <a:xfrm>
              <a:off x="5140115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そうだん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5283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動画を編集しよう！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7637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87961988-3CE6-9D4B-9A02-5C9B8EDC8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51EE9CE-F6E6-1948-814E-FE2A03E26E70}"/>
              </a:ext>
            </a:extLst>
          </p:cNvPr>
          <p:cNvSpPr txBox="1"/>
          <p:nvPr/>
        </p:nvSpPr>
        <p:spPr>
          <a:xfrm>
            <a:off x="1839094" y="1376371"/>
            <a:ext cx="11525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2620573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271EF-8332-1149-BD28-ABBE29DB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74F118-F926-A446-895D-69F79A8EB08A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0A179DD-CF32-0440-B4E7-92F678806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96" y="3100181"/>
            <a:ext cx="2209800" cy="1790700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A890C7F-4AFD-0449-B7C5-7DAACF58F335}"/>
              </a:ext>
            </a:extLst>
          </p:cNvPr>
          <p:cNvGrpSpPr/>
          <p:nvPr/>
        </p:nvGrpSpPr>
        <p:grpSpPr>
          <a:xfrm>
            <a:off x="3315740" y="3100181"/>
            <a:ext cx="5599660" cy="2477601"/>
            <a:chOff x="3250095" y="1570077"/>
            <a:chExt cx="5237921" cy="247760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FD6192F-3C60-914D-A8E5-92DC4946F8CD}"/>
                </a:ext>
              </a:extLst>
            </p:cNvPr>
            <p:cNvSpPr txBox="1"/>
            <p:nvPr/>
          </p:nvSpPr>
          <p:spPr>
            <a:xfrm>
              <a:off x="3250095" y="1570077"/>
              <a:ext cx="5237921" cy="2477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を立ち上げます。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パソコンの「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Wondershare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Filmora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X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アイコンをダブルクリックしましょう。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3A1A8C-FF26-144B-99D1-251BC3C0D48D}"/>
                </a:ext>
              </a:extLst>
            </p:cNvPr>
            <p:cNvSpPr txBox="1"/>
            <p:nvPr/>
          </p:nvSpPr>
          <p:spPr>
            <a:xfrm>
              <a:off x="3360536" y="1659899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5EAD8D7-DD95-DD45-B85F-F3590A8E5E2E}"/>
                </a:ext>
              </a:extLst>
            </p:cNvPr>
            <p:cNvSpPr txBox="1"/>
            <p:nvPr/>
          </p:nvSpPr>
          <p:spPr>
            <a:xfrm>
              <a:off x="4506022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た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C1E0BE0-9316-8747-A33B-57AC05509B64}"/>
                </a:ext>
              </a:extLst>
            </p:cNvPr>
            <p:cNvSpPr txBox="1"/>
            <p:nvPr/>
          </p:nvSpPr>
          <p:spPr>
            <a:xfrm>
              <a:off x="4982094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2A9AFB-3234-074F-B054-D088D603661D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19AC3BA-80D9-2F43-92CC-DB1A478F638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6ACFBC45-8D4E-CB43-B456-D43300F93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120" y="1028826"/>
            <a:ext cx="1062095" cy="1692565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747D4061-8B1E-4649-928B-9D27E938B782}"/>
              </a:ext>
            </a:extLst>
          </p:cNvPr>
          <p:cNvGrpSpPr/>
          <p:nvPr/>
        </p:nvGrpSpPr>
        <p:grpSpPr>
          <a:xfrm>
            <a:off x="770478" y="1504772"/>
            <a:ext cx="3203090" cy="1030436"/>
            <a:chOff x="1286420" y="458067"/>
            <a:chExt cx="3203090" cy="1030436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03EE2467-ECD0-4146-868B-F88B41C2ABA3}"/>
                </a:ext>
              </a:extLst>
            </p:cNvPr>
            <p:cNvGrpSpPr/>
            <p:nvPr/>
          </p:nvGrpSpPr>
          <p:grpSpPr>
            <a:xfrm>
              <a:off x="1286420" y="458067"/>
              <a:ext cx="3203090" cy="1030436"/>
              <a:chOff x="2375452" y="983888"/>
              <a:chExt cx="3203090" cy="1030436"/>
            </a:xfrm>
          </p:grpSpPr>
          <p:grpSp>
            <p:nvGrpSpPr>
              <p:cNvPr id="25" name="グループ化 24">
                <a:extLst>
                  <a:ext uri="{FF2B5EF4-FFF2-40B4-BE49-F238E27FC236}">
                    <a16:creationId xmlns:a16="http://schemas.microsoft.com/office/drawing/2014/main" id="{E33E576D-C480-D749-9825-F3A5F7E3891D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27" name="吹き出し: 角を丸めた四角形 19">
                  <a:extLst>
                    <a:ext uri="{FF2B5EF4-FFF2-40B4-BE49-F238E27FC236}">
                      <a16:creationId xmlns:a16="http://schemas.microsoft.com/office/drawing/2014/main" id="{22ACE51C-705B-7343-A436-476463A9E410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68423"/>
                    <a:gd name="adj2" fmla="val 1137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8" name="テキスト ボックス 27">
                  <a:extLst>
                    <a:ext uri="{FF2B5EF4-FFF2-40B4-BE49-F238E27FC236}">
                      <a16:creationId xmlns:a16="http://schemas.microsoft.com/office/drawing/2014/main" id="{BC3EC74D-8B4D-644C-8D8A-50AA9B5FD42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5C4260E-4FB3-6E49-8944-F5D50CADAFF6}"/>
                  </a:ext>
                </a:extLst>
              </p:cNvPr>
              <p:cNvSpPr txBox="1"/>
              <p:nvPr/>
            </p:nvSpPr>
            <p:spPr>
              <a:xfrm>
                <a:off x="2473693" y="1183635"/>
                <a:ext cx="3018684" cy="5770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800">
                    <a:latin typeface="Meiryo" panose="020B0604030504040204" pitchFamily="34" charset="-128"/>
                  </a:rPr>
                  <a:t>早速動画編集を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始め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よう！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61EF73B-F246-9F47-831E-37E007CD9E4F}"/>
                </a:ext>
              </a:extLst>
            </p:cNvPr>
            <p:cNvSpPr txBox="1"/>
            <p:nvPr/>
          </p:nvSpPr>
          <p:spPr>
            <a:xfrm>
              <a:off x="1384659" y="715003"/>
              <a:ext cx="17235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さっそくどうがへんしゅう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0800CFC-9B1E-2C4E-B5C2-1F26B1E2DB59}"/>
                </a:ext>
              </a:extLst>
            </p:cNvPr>
            <p:cNvSpPr txBox="1"/>
            <p:nvPr/>
          </p:nvSpPr>
          <p:spPr>
            <a:xfrm>
              <a:off x="2977186" y="71500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8498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7C42FD-D513-F443-8E44-4E6A383DB048}"/>
              </a:ext>
            </a:extLst>
          </p:cNvPr>
          <p:cNvGrpSpPr/>
          <p:nvPr/>
        </p:nvGrpSpPr>
        <p:grpSpPr>
          <a:xfrm>
            <a:off x="1301338" y="2400119"/>
            <a:ext cx="6674127" cy="3540322"/>
            <a:chOff x="988943" y="2370552"/>
            <a:chExt cx="7166113" cy="4227202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DB5A4DBA-B945-434A-B0DB-EC33769C6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8943" y="2370552"/>
              <a:ext cx="7166113" cy="4227202"/>
            </a:xfrm>
            <a:prstGeom prst="rect">
              <a:avLst/>
            </a:prstGeom>
          </p:spPr>
        </p:pic>
        <p:sp>
          <p:nvSpPr>
            <p:cNvPr id="22" name="四角形: 角を丸くする 71">
              <a:extLst>
                <a:ext uri="{FF2B5EF4-FFF2-40B4-BE49-F238E27FC236}">
                  <a16:creationId xmlns:a16="http://schemas.microsoft.com/office/drawing/2014/main" id="{96822123-B0CF-A94B-9209-E92352584409}"/>
                </a:ext>
              </a:extLst>
            </p:cNvPr>
            <p:cNvSpPr/>
            <p:nvPr/>
          </p:nvSpPr>
          <p:spPr>
            <a:xfrm>
              <a:off x="2985875" y="3166378"/>
              <a:ext cx="3619604" cy="117268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E19DF1-DDD8-9643-8BD0-4785AD6FD23D}"/>
              </a:ext>
            </a:extLst>
          </p:cNvPr>
          <p:cNvGrpSpPr/>
          <p:nvPr/>
        </p:nvGrpSpPr>
        <p:grpSpPr>
          <a:xfrm>
            <a:off x="1530141" y="1551372"/>
            <a:ext cx="6083717" cy="630942"/>
            <a:chOff x="1530141" y="1551372"/>
            <a:chExt cx="6083717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30141" y="1551372"/>
              <a:ext cx="608371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新しいプロジェクトを作成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66A5447-D074-5148-9DDD-D13F4E70DCFD}"/>
                </a:ext>
              </a:extLst>
            </p:cNvPr>
            <p:cNvSpPr txBox="1"/>
            <p:nvPr/>
          </p:nvSpPr>
          <p:spPr>
            <a:xfrm>
              <a:off x="1792635" y="163141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あたら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37A52E4-8AD2-EB49-AD7A-AE1CCF90B9FB}"/>
                </a:ext>
              </a:extLst>
            </p:cNvPr>
            <p:cNvSpPr txBox="1"/>
            <p:nvPr/>
          </p:nvSpPr>
          <p:spPr>
            <a:xfrm>
              <a:off x="4386257" y="163141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さくせい</a:t>
              </a:r>
            </a:p>
          </p:txBody>
        </p:sp>
      </p:grpSp>
      <p:sp>
        <p:nvSpPr>
          <p:cNvPr id="9" name="タイトル 1">
            <a:extLst>
              <a:ext uri="{FF2B5EF4-FFF2-40B4-BE49-F238E27FC236}">
                <a16:creationId xmlns:a16="http://schemas.microsoft.com/office/drawing/2014/main" id="{92A00AE7-AE88-EC41-BCE6-AC19E26D3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39D27DE-4C94-D645-AF1B-E684197CCAA0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F9562C0-4CDE-D34E-A581-9C1860AD7094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24AD0CE-41CF-5741-AD7E-E063457DE7B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3150484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46339" y="574694"/>
            <a:ext cx="557075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メディアの「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インポート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AEAAE16-C081-6D49-AEC3-C7BC3266FBE2}"/>
              </a:ext>
            </a:extLst>
          </p:cNvPr>
          <p:cNvGrpSpPr/>
          <p:nvPr/>
        </p:nvGrpSpPr>
        <p:grpSpPr>
          <a:xfrm>
            <a:off x="720587" y="1474389"/>
            <a:ext cx="7702826" cy="4808917"/>
            <a:chOff x="720587" y="1454392"/>
            <a:chExt cx="7702826" cy="4808917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763FFC5-836A-DF4A-914C-3BF39228A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0587" y="1454392"/>
              <a:ext cx="7702826" cy="4808917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B731B305-7613-D94A-A616-478DB7A7B2A6}"/>
                </a:ext>
              </a:extLst>
            </p:cNvPr>
            <p:cNvSpPr/>
            <p:nvPr/>
          </p:nvSpPr>
          <p:spPr>
            <a:xfrm>
              <a:off x="2932043" y="3146500"/>
              <a:ext cx="1033670" cy="36201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2162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6302AF9-79BC-0346-BA74-C973E4A02C4F}"/>
              </a:ext>
            </a:extLst>
          </p:cNvPr>
          <p:cNvGrpSpPr/>
          <p:nvPr/>
        </p:nvGrpSpPr>
        <p:grpSpPr>
          <a:xfrm>
            <a:off x="1056723" y="2663756"/>
            <a:ext cx="7100463" cy="4056117"/>
            <a:chOff x="566531" y="2150633"/>
            <a:chExt cx="7100463" cy="4056117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0940DA3D-5D0C-7E4A-A86D-0CF997531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6531" y="2150633"/>
              <a:ext cx="7100463" cy="4056117"/>
            </a:xfrm>
            <a:prstGeom prst="rect">
              <a:avLst/>
            </a:prstGeom>
          </p:spPr>
        </p:pic>
        <p:sp>
          <p:nvSpPr>
            <p:cNvPr id="27" name="四角形: 角を丸くする 71">
              <a:extLst>
                <a:ext uri="{FF2B5EF4-FFF2-40B4-BE49-F238E27FC236}">
                  <a16:creationId xmlns:a16="http://schemas.microsoft.com/office/drawing/2014/main" id="{DED2C552-1BA2-B34B-B08E-A52B1E3021D0}"/>
                </a:ext>
              </a:extLst>
            </p:cNvPr>
            <p:cNvSpPr/>
            <p:nvPr/>
          </p:nvSpPr>
          <p:spPr>
            <a:xfrm>
              <a:off x="3317756" y="2654428"/>
              <a:ext cx="2218339" cy="106927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8" name="四角形: 角を丸くする 71">
              <a:extLst>
                <a:ext uri="{FF2B5EF4-FFF2-40B4-BE49-F238E27FC236}">
                  <a16:creationId xmlns:a16="http://schemas.microsoft.com/office/drawing/2014/main" id="{A762C092-8D4D-A545-9D44-510F78F4AEB7}"/>
                </a:ext>
              </a:extLst>
            </p:cNvPr>
            <p:cNvSpPr/>
            <p:nvPr/>
          </p:nvSpPr>
          <p:spPr>
            <a:xfrm>
              <a:off x="6687516" y="5739896"/>
              <a:ext cx="886101" cy="36201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A4CD565A-40B7-3E49-8FAD-4E6F91586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742" y="4872434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7B63A28-BC33-254A-BA9A-AA50CDF7CE80}"/>
              </a:ext>
            </a:extLst>
          </p:cNvPr>
          <p:cNvGrpSpPr/>
          <p:nvPr/>
        </p:nvGrpSpPr>
        <p:grpSpPr>
          <a:xfrm>
            <a:off x="1463310" y="5288324"/>
            <a:ext cx="4599559" cy="1508105"/>
            <a:chOff x="1577632" y="4600511"/>
            <a:chExt cx="10170684" cy="1922841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92C7DCDD-A99B-9A46-9A72-F11BEFD516B4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526D9EB6-5B9B-9745-9653-BE31BB428C2F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1922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キーボードの「</a:t>
              </a:r>
              <a:r>
                <a: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rPr>
                <a:t>Shift</a:t>
              </a: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」を押しながら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動画をクリックするとまとめて選択できるよ！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9444696-FD3C-5041-8857-EA2CCC9843B0}"/>
              </a:ext>
            </a:extLst>
          </p:cNvPr>
          <p:cNvGrpSpPr/>
          <p:nvPr/>
        </p:nvGrpSpPr>
        <p:grpSpPr>
          <a:xfrm>
            <a:off x="1304028" y="519120"/>
            <a:ext cx="6853158" cy="1862048"/>
            <a:chOff x="247305" y="276639"/>
            <a:chExt cx="6853158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85315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素材をどこからインポートするかを選ぶ画面になります。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初級第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1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回動画編集の素材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」に入っている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4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つの素材を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全て選択して「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開く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A0F6D608-BF99-2247-A0AA-2FC628FC8C48}"/>
                </a:ext>
              </a:extLst>
            </p:cNvPr>
            <p:cNvSpPr txBox="1"/>
            <p:nvPr/>
          </p:nvSpPr>
          <p:spPr>
            <a:xfrm>
              <a:off x="355037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5A9C947-000E-4A43-8E7C-A597E5AE800B}"/>
                </a:ext>
              </a:extLst>
            </p:cNvPr>
            <p:cNvSpPr txBox="1"/>
            <p:nvPr/>
          </p:nvSpPr>
          <p:spPr>
            <a:xfrm>
              <a:off x="4351427" y="33979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えら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9E90B49-39F8-9C44-8820-25384DF88E02}"/>
                </a:ext>
              </a:extLst>
            </p:cNvPr>
            <p:cNvSpPr txBox="1"/>
            <p:nvPr/>
          </p:nvSpPr>
          <p:spPr>
            <a:xfrm>
              <a:off x="4872093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6F1D459-539E-854E-AA15-B27897CD0B5F}"/>
                </a:ext>
              </a:extLst>
            </p:cNvPr>
            <p:cNvSpPr txBox="1"/>
            <p:nvPr/>
          </p:nvSpPr>
          <p:spPr>
            <a:xfrm>
              <a:off x="511490" y="973388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9FA364A5-4939-3641-A567-CDC7F22F4FF9}"/>
                </a:ext>
              </a:extLst>
            </p:cNvPr>
            <p:cNvSpPr txBox="1"/>
            <p:nvPr/>
          </p:nvSpPr>
          <p:spPr>
            <a:xfrm>
              <a:off x="1463311" y="973388"/>
              <a:ext cx="14670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かいどうがへんしゅう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8C51BA1-5743-464F-85B7-7D558DCC23B6}"/>
                </a:ext>
              </a:extLst>
            </p:cNvPr>
            <p:cNvSpPr txBox="1"/>
            <p:nvPr/>
          </p:nvSpPr>
          <p:spPr>
            <a:xfrm>
              <a:off x="2985065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90AB388-33F6-6B47-8B17-5B6EC9F9379C}"/>
                </a:ext>
              </a:extLst>
            </p:cNvPr>
            <p:cNvSpPr txBox="1"/>
            <p:nvPr/>
          </p:nvSpPr>
          <p:spPr>
            <a:xfrm>
              <a:off x="5928929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380C36A-2C36-9E4C-A987-949C86A8381E}"/>
                </a:ext>
              </a:extLst>
            </p:cNvPr>
            <p:cNvSpPr txBox="1"/>
            <p:nvPr/>
          </p:nvSpPr>
          <p:spPr>
            <a:xfrm>
              <a:off x="3887610" y="97338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4E41324D-ECF7-684D-AF2B-4E6274F3BBA9}"/>
                </a:ext>
              </a:extLst>
            </p:cNvPr>
            <p:cNvSpPr txBox="1"/>
            <p:nvPr/>
          </p:nvSpPr>
          <p:spPr>
            <a:xfrm>
              <a:off x="267275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E5BE12A-8F22-B341-BFE0-79B46EEA8957}"/>
                </a:ext>
              </a:extLst>
            </p:cNvPr>
            <p:cNvSpPr txBox="1"/>
            <p:nvPr/>
          </p:nvSpPr>
          <p:spPr>
            <a:xfrm>
              <a:off x="767970" y="15500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F776F53-46FE-A74B-8956-54F668B59905}"/>
                </a:ext>
              </a:extLst>
            </p:cNvPr>
            <p:cNvSpPr txBox="1"/>
            <p:nvPr/>
          </p:nvSpPr>
          <p:spPr>
            <a:xfrm>
              <a:off x="1986262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ひら</a:t>
              </a: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A997687-9175-5543-A108-4CCF55B39DB8}"/>
              </a:ext>
            </a:extLst>
          </p:cNvPr>
          <p:cNvSpPr txBox="1"/>
          <p:nvPr/>
        </p:nvSpPr>
        <p:spPr>
          <a:xfrm>
            <a:off x="3785388" y="53268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83301EE-5332-4E4A-9515-9CC6B61DC99E}"/>
              </a:ext>
            </a:extLst>
          </p:cNvPr>
          <p:cNvSpPr txBox="1"/>
          <p:nvPr/>
        </p:nvSpPr>
        <p:spPr>
          <a:xfrm>
            <a:off x="1468302" y="579779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917851-681E-494E-B501-86151F23E7D5}"/>
              </a:ext>
            </a:extLst>
          </p:cNvPr>
          <p:cNvSpPr txBox="1"/>
          <p:nvPr/>
        </p:nvSpPr>
        <p:spPr>
          <a:xfrm>
            <a:off x="4223186" y="579779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</p:spTree>
    <p:extLst>
      <p:ext uri="{BB962C8B-B14F-4D97-AF65-F5344CB8AC3E}">
        <p14:creationId xmlns:p14="http://schemas.microsoft.com/office/powerpoint/2010/main" val="2714776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41DA219-4FDA-B247-913F-6D22A6A249BB}"/>
              </a:ext>
            </a:extLst>
          </p:cNvPr>
          <p:cNvGrpSpPr/>
          <p:nvPr/>
        </p:nvGrpSpPr>
        <p:grpSpPr>
          <a:xfrm>
            <a:off x="1563629" y="2562876"/>
            <a:ext cx="6661846" cy="3940040"/>
            <a:chOff x="1299681" y="2039579"/>
            <a:chExt cx="6103799" cy="3609992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35FED435-13F6-6344-A550-A339D4804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0671" y="2039579"/>
              <a:ext cx="6072809" cy="3609992"/>
            </a:xfrm>
            <a:prstGeom prst="rect">
              <a:avLst/>
            </a:prstGeom>
          </p:spPr>
        </p:pic>
        <p:sp>
          <p:nvSpPr>
            <p:cNvPr id="34" name="四角形: 角を丸くする 71">
              <a:extLst>
                <a:ext uri="{FF2B5EF4-FFF2-40B4-BE49-F238E27FC236}">
                  <a16:creationId xmlns:a16="http://schemas.microsoft.com/office/drawing/2014/main" id="{102BC4D8-C45B-8B4B-84ED-A7E4A4B072A2}"/>
                </a:ext>
              </a:extLst>
            </p:cNvPr>
            <p:cNvSpPr/>
            <p:nvPr/>
          </p:nvSpPr>
          <p:spPr>
            <a:xfrm>
              <a:off x="1299681" y="2543375"/>
              <a:ext cx="2007278" cy="18100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6" name="四角形: 角を丸くする 71">
              <a:extLst>
                <a:ext uri="{FF2B5EF4-FFF2-40B4-BE49-F238E27FC236}">
                  <a16:creationId xmlns:a16="http://schemas.microsoft.com/office/drawing/2014/main" id="{C7BB044F-B98B-1147-96D7-BBBCDD5E3564}"/>
                </a:ext>
              </a:extLst>
            </p:cNvPr>
            <p:cNvSpPr/>
            <p:nvPr/>
          </p:nvSpPr>
          <p:spPr>
            <a:xfrm>
              <a:off x="3568361" y="2878718"/>
              <a:ext cx="3703988" cy="186204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3F8B4C9E-E41E-C54E-B4BF-DBD0A0DE4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44" y="5472282"/>
            <a:ext cx="1342120" cy="101871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68D3906-38D2-1B47-97C6-19228E3DAA12}"/>
              </a:ext>
            </a:extLst>
          </p:cNvPr>
          <p:cNvGrpSpPr/>
          <p:nvPr/>
        </p:nvGrpSpPr>
        <p:grpSpPr>
          <a:xfrm>
            <a:off x="1217504" y="616560"/>
            <a:ext cx="7524368" cy="1246495"/>
            <a:chOff x="1330671" y="177531"/>
            <a:chExt cx="7524368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330671" y="177531"/>
              <a:ext cx="7524368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自分のパソコンに入っている動画を編集する際は、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まず動画素材を</a:t>
              </a: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の中にインポートする必要があります。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B883E4F-C3BB-B142-9C3D-E9CABF28FB50}"/>
                </a:ext>
              </a:extLst>
            </p:cNvPr>
            <p:cNvSpPr txBox="1"/>
            <p:nvPr/>
          </p:nvSpPr>
          <p:spPr>
            <a:xfrm>
              <a:off x="1930897" y="870590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どうがそざい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3E7D906-3D85-0E45-B221-FF44C97ABB6B}"/>
                </a:ext>
              </a:extLst>
            </p:cNvPr>
            <p:cNvSpPr txBox="1"/>
            <p:nvPr/>
          </p:nvSpPr>
          <p:spPr>
            <a:xfrm>
              <a:off x="3306959" y="870590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2CDF8A55-C2DD-A945-827D-32A177303124}"/>
                </a:ext>
              </a:extLst>
            </p:cNvPr>
            <p:cNvSpPr txBox="1"/>
            <p:nvPr/>
          </p:nvSpPr>
          <p:spPr>
            <a:xfrm>
              <a:off x="4270087" y="87059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76CACDB-CCA5-C046-8089-F9BB9FCDE8D7}"/>
                </a:ext>
              </a:extLst>
            </p:cNvPr>
            <p:cNvSpPr txBox="1"/>
            <p:nvPr/>
          </p:nvSpPr>
          <p:spPr>
            <a:xfrm>
              <a:off x="6574722" y="87059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ひつよう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4FD0B817-3103-FD4E-9DBD-A9325645B0B2}"/>
                </a:ext>
              </a:extLst>
            </p:cNvPr>
            <p:cNvSpPr txBox="1"/>
            <p:nvPr/>
          </p:nvSpPr>
          <p:spPr>
            <a:xfrm>
              <a:off x="1361679" y="27302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じぶん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B7BD42B-BB8E-E74F-A507-8228983E7D0A}"/>
                </a:ext>
              </a:extLst>
            </p:cNvPr>
            <p:cNvSpPr txBox="1"/>
            <p:nvPr/>
          </p:nvSpPr>
          <p:spPr>
            <a:xfrm>
              <a:off x="3306959" y="27302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279D064-6397-3240-A2A6-B9C09583E88E}"/>
                </a:ext>
              </a:extLst>
            </p:cNvPr>
            <p:cNvSpPr txBox="1"/>
            <p:nvPr/>
          </p:nvSpPr>
          <p:spPr>
            <a:xfrm>
              <a:off x="4687876" y="27302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DB29A37-4401-1B4F-8076-93A38C371CD3}"/>
                </a:ext>
              </a:extLst>
            </p:cNvPr>
            <p:cNvSpPr txBox="1"/>
            <p:nvPr/>
          </p:nvSpPr>
          <p:spPr>
            <a:xfrm>
              <a:off x="5355387" y="273021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へんしゅう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B416EA37-D162-1F46-9F7D-5D91CE0E88D8}"/>
                </a:ext>
              </a:extLst>
            </p:cNvPr>
            <p:cNvSpPr txBox="1"/>
            <p:nvPr/>
          </p:nvSpPr>
          <p:spPr>
            <a:xfrm>
              <a:off x="6378150" y="27302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さい</a:t>
              </a: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365B967-E42D-A64C-AE29-22130D383703}"/>
              </a:ext>
            </a:extLst>
          </p:cNvPr>
          <p:cNvGrpSpPr/>
          <p:nvPr/>
        </p:nvGrpSpPr>
        <p:grpSpPr>
          <a:xfrm>
            <a:off x="2376960" y="5660560"/>
            <a:ext cx="4599559" cy="647328"/>
            <a:chOff x="2672791" y="5226608"/>
            <a:chExt cx="4599559" cy="647328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C37CF693-CB70-DA46-AFF2-3A7683FAACBD}"/>
                </a:ext>
              </a:extLst>
            </p:cNvPr>
            <p:cNvGrpSpPr/>
            <p:nvPr/>
          </p:nvGrpSpPr>
          <p:grpSpPr>
            <a:xfrm>
              <a:off x="2672791" y="5226608"/>
              <a:ext cx="4599559" cy="647328"/>
              <a:chOff x="1577632" y="4600511"/>
              <a:chExt cx="10170684" cy="1464931"/>
            </a:xfrm>
          </p:grpSpPr>
          <p:sp>
            <p:nvSpPr>
              <p:cNvPr id="18" name="吹き出し: 角を丸めた四角形 60">
                <a:extLst>
                  <a:ext uri="{FF2B5EF4-FFF2-40B4-BE49-F238E27FC236}">
                    <a16:creationId xmlns:a16="http://schemas.microsoft.com/office/drawing/2014/main" id="{F55E2447-8776-714A-9971-AFB70EFBB6F8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28204B52-6831-1148-AD4D-96315D6C8612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66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メディアの中に選択した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4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つの素材が入ったね！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7D3500F-341C-2844-A6B9-7CDFE36073B5}"/>
                </a:ext>
              </a:extLst>
            </p:cNvPr>
            <p:cNvSpPr txBox="1"/>
            <p:nvPr/>
          </p:nvSpPr>
          <p:spPr>
            <a:xfrm>
              <a:off x="5483628" y="529968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EEC8999F-7D9B-8D48-97BF-3382747E3D32}"/>
                </a:ext>
              </a:extLst>
            </p:cNvPr>
            <p:cNvSpPr txBox="1"/>
            <p:nvPr/>
          </p:nvSpPr>
          <p:spPr>
            <a:xfrm>
              <a:off x="3641235" y="529968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5C94BFCC-0A34-5B44-AFB3-C2D97AD652A9}"/>
                </a:ext>
              </a:extLst>
            </p:cNvPr>
            <p:cNvSpPr txBox="1"/>
            <p:nvPr/>
          </p:nvSpPr>
          <p:spPr>
            <a:xfrm>
              <a:off x="4082381" y="529968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1C2F5E1-4546-794A-96F7-D607D9BC5752}"/>
                </a:ext>
              </a:extLst>
            </p:cNvPr>
            <p:cNvSpPr txBox="1"/>
            <p:nvPr/>
          </p:nvSpPr>
          <p:spPr>
            <a:xfrm>
              <a:off x="6038479" y="529968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6582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3972A07-B5EE-8249-ACC8-9981C3739E41}"/>
              </a:ext>
            </a:extLst>
          </p:cNvPr>
          <p:cNvGrpSpPr/>
          <p:nvPr/>
        </p:nvGrpSpPr>
        <p:grpSpPr>
          <a:xfrm>
            <a:off x="1500487" y="384522"/>
            <a:ext cx="6242415" cy="1862048"/>
            <a:chOff x="1450792" y="177248"/>
            <a:chExt cx="6242415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450792" y="177248"/>
              <a:ext cx="624241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>
                  <a:latin typeface="Meiryo" panose="020B0604030504040204" pitchFamily="34" charset="-128"/>
                </a:rPr>
                <a:t>4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つの素材を全て選択してタイムラインにのせます。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画像のような表示が出ることがありますが、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メディアに一致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」の方をクリックしましょう。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45C516EE-4149-BD41-9FEE-36003A13389D}"/>
                </a:ext>
              </a:extLst>
            </p:cNvPr>
            <p:cNvSpPr txBox="1"/>
            <p:nvPr/>
          </p:nvSpPr>
          <p:spPr>
            <a:xfrm>
              <a:off x="2191374" y="27663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7A15BDE7-D68E-164F-8727-CA63C41575C1}"/>
                </a:ext>
              </a:extLst>
            </p:cNvPr>
            <p:cNvSpPr txBox="1"/>
            <p:nvPr/>
          </p:nvSpPr>
          <p:spPr>
            <a:xfrm>
              <a:off x="2850214" y="27663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973BB5C-1DEC-8F40-85B4-720D08477299}"/>
                </a:ext>
              </a:extLst>
            </p:cNvPr>
            <p:cNvSpPr txBox="1"/>
            <p:nvPr/>
          </p:nvSpPr>
          <p:spPr>
            <a:xfrm>
              <a:off x="3461185" y="27663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9983AD8-354E-A143-A9B1-1F0498DB8461}"/>
                </a:ext>
              </a:extLst>
            </p:cNvPr>
            <p:cNvSpPr txBox="1"/>
            <p:nvPr/>
          </p:nvSpPr>
          <p:spPr>
            <a:xfrm>
              <a:off x="1450792" y="87361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がぞう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340B63A-3E57-1045-B984-CBD2AC8CD9C5}"/>
                </a:ext>
              </a:extLst>
            </p:cNvPr>
            <p:cNvSpPr txBox="1"/>
            <p:nvPr/>
          </p:nvSpPr>
          <p:spPr>
            <a:xfrm>
              <a:off x="2999271" y="87361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F7054EDA-4CF9-444F-9FD6-DB90BD1CE051}"/>
                </a:ext>
              </a:extLst>
            </p:cNvPr>
            <p:cNvSpPr txBox="1"/>
            <p:nvPr/>
          </p:nvSpPr>
          <p:spPr>
            <a:xfrm>
              <a:off x="3765800" y="87361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で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1B5E8E9C-67DB-AC47-87F3-72EFAA553047}"/>
                </a:ext>
              </a:extLst>
            </p:cNvPr>
            <p:cNvSpPr txBox="1"/>
            <p:nvPr/>
          </p:nvSpPr>
          <p:spPr>
            <a:xfrm>
              <a:off x="3029494" y="149230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いっち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413EB090-9F90-7548-AAD3-7557798895A5}"/>
                </a:ext>
              </a:extLst>
            </p:cNvPr>
            <p:cNvSpPr txBox="1"/>
            <p:nvPr/>
          </p:nvSpPr>
          <p:spPr>
            <a:xfrm>
              <a:off x="4002359" y="149230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ほう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EACD049-97B4-C54A-AA18-C97F4472E4E7}"/>
              </a:ext>
            </a:extLst>
          </p:cNvPr>
          <p:cNvGrpSpPr/>
          <p:nvPr/>
        </p:nvGrpSpPr>
        <p:grpSpPr>
          <a:xfrm>
            <a:off x="1053548" y="2456939"/>
            <a:ext cx="7036904" cy="4351512"/>
            <a:chOff x="924340" y="2229849"/>
            <a:chExt cx="7036904" cy="4351512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BFF04367-7244-B740-86FC-42F5F1D93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4340" y="2229849"/>
              <a:ext cx="7036904" cy="4351512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C650D1E0-1400-A745-9EC6-065EF9E88ED3}"/>
                </a:ext>
              </a:extLst>
            </p:cNvPr>
            <p:cNvSpPr/>
            <p:nvPr/>
          </p:nvSpPr>
          <p:spPr>
            <a:xfrm>
              <a:off x="2999272" y="2781914"/>
              <a:ext cx="1493215" cy="48806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8" name="四角形: 角を丸くする 71">
              <a:extLst>
                <a:ext uri="{FF2B5EF4-FFF2-40B4-BE49-F238E27FC236}">
                  <a16:creationId xmlns:a16="http://schemas.microsoft.com/office/drawing/2014/main" id="{0180671B-577E-EE48-A6A4-D606BEED015A}"/>
                </a:ext>
              </a:extLst>
            </p:cNvPr>
            <p:cNvSpPr/>
            <p:nvPr/>
          </p:nvSpPr>
          <p:spPr>
            <a:xfrm>
              <a:off x="2252664" y="3292123"/>
              <a:ext cx="1493215" cy="48806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cxnSp>
          <p:nvCxnSpPr>
            <p:cNvPr id="9" name="直線矢印コネクタ 8">
              <a:extLst>
                <a:ext uri="{FF2B5EF4-FFF2-40B4-BE49-F238E27FC236}">
                  <a16:creationId xmlns:a16="http://schemas.microsoft.com/office/drawing/2014/main" id="{DB417C7E-62C0-3345-B2B9-82F483B708D9}"/>
                </a:ext>
              </a:extLst>
            </p:cNvPr>
            <p:cNvCxnSpPr>
              <a:cxnSpLocks/>
            </p:cNvCxnSpPr>
            <p:nvPr/>
          </p:nvCxnSpPr>
          <p:spPr>
            <a:xfrm>
              <a:off x="2476067" y="3802332"/>
              <a:ext cx="1078624" cy="181327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四角形: 角を丸くする 71">
              <a:extLst>
                <a:ext uri="{FF2B5EF4-FFF2-40B4-BE49-F238E27FC236}">
                  <a16:creationId xmlns:a16="http://schemas.microsoft.com/office/drawing/2014/main" id="{1079388E-D0AE-FF49-80BE-0253EEDE76D6}"/>
                </a:ext>
              </a:extLst>
            </p:cNvPr>
            <p:cNvSpPr/>
            <p:nvPr/>
          </p:nvSpPr>
          <p:spPr>
            <a:xfrm>
              <a:off x="3554691" y="5282127"/>
              <a:ext cx="4406553" cy="48806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1" name="四角形: 角を丸くする 71">
              <a:extLst>
                <a:ext uri="{FF2B5EF4-FFF2-40B4-BE49-F238E27FC236}">
                  <a16:creationId xmlns:a16="http://schemas.microsoft.com/office/drawing/2014/main" id="{73D18878-6863-FC42-BF0E-D8047E137AF2}"/>
                </a:ext>
              </a:extLst>
            </p:cNvPr>
            <p:cNvSpPr/>
            <p:nvPr/>
          </p:nvSpPr>
          <p:spPr>
            <a:xfrm>
              <a:off x="4472610" y="4850295"/>
              <a:ext cx="1093303" cy="3632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590FB0D7-01E6-E94B-819E-23A2943D5625}"/>
              </a:ext>
            </a:extLst>
          </p:cNvPr>
          <p:cNvGrpSpPr/>
          <p:nvPr/>
        </p:nvGrpSpPr>
        <p:grpSpPr>
          <a:xfrm>
            <a:off x="5536581" y="4123234"/>
            <a:ext cx="2424663" cy="564742"/>
            <a:chOff x="2991639" y="705694"/>
            <a:chExt cx="4034034" cy="564742"/>
          </a:xfrm>
        </p:grpSpPr>
        <p:sp>
          <p:nvSpPr>
            <p:cNvPr id="24" name="吹き出し: 角を丸めた四角形 19">
              <a:extLst>
                <a:ext uri="{FF2B5EF4-FFF2-40B4-BE49-F238E27FC236}">
                  <a16:creationId xmlns:a16="http://schemas.microsoft.com/office/drawing/2014/main" id="{F9B8DA9E-DBFD-CA4A-A69E-C95F7EFF87D0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45961"/>
                <a:gd name="adj2" fmla="val 9578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FF667839-DD9E-2D46-B9A1-4A0B55AA71E7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D6D67CB-50DA-3044-950F-E477B514033A}"/>
              </a:ext>
            </a:extLst>
          </p:cNvPr>
          <p:cNvSpPr txBox="1"/>
          <p:nvPr/>
        </p:nvSpPr>
        <p:spPr>
          <a:xfrm>
            <a:off x="5536581" y="4262031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600">
                <a:latin typeface="Meiryo" panose="020B0604030504040204" pitchFamily="34" charset="-128"/>
              </a:rPr>
              <a:t>メディアに一致を選択</a:t>
            </a:r>
            <a:endParaRPr lang="ja-JP" altLang="en-US" sz="1600">
              <a:latin typeface="Meiryo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83D6232-E968-E140-BBCA-DA60DA6145FC}"/>
              </a:ext>
            </a:extLst>
          </p:cNvPr>
          <p:cNvSpPr txBox="1"/>
          <p:nvPr/>
        </p:nvSpPr>
        <p:spPr>
          <a:xfrm>
            <a:off x="6571137" y="4159384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いっち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2060DA9-4329-B441-943C-F45A75A760EB}"/>
              </a:ext>
            </a:extLst>
          </p:cNvPr>
          <p:cNvSpPr txBox="1"/>
          <p:nvPr/>
        </p:nvSpPr>
        <p:spPr>
          <a:xfrm>
            <a:off x="7107504" y="4159384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</p:spTree>
    <p:extLst>
      <p:ext uri="{BB962C8B-B14F-4D97-AF65-F5344CB8AC3E}">
        <p14:creationId xmlns:p14="http://schemas.microsoft.com/office/powerpoint/2010/main" val="3466006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1BACB31-7F4D-C444-8496-660E5D917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561" y="1317878"/>
            <a:ext cx="1090465" cy="1847439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3600EF3-B755-E242-BD78-A3622B73BAF8}"/>
              </a:ext>
            </a:extLst>
          </p:cNvPr>
          <p:cNvGrpSpPr/>
          <p:nvPr/>
        </p:nvGrpSpPr>
        <p:grpSpPr>
          <a:xfrm>
            <a:off x="3290841" y="954007"/>
            <a:ext cx="5299573" cy="2211310"/>
            <a:chOff x="2741184" y="297888"/>
            <a:chExt cx="5299573" cy="2211310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20CC8378-A653-B44C-BA7A-37EBB4D34383}"/>
                </a:ext>
              </a:extLst>
            </p:cNvPr>
            <p:cNvGrpSpPr/>
            <p:nvPr/>
          </p:nvGrpSpPr>
          <p:grpSpPr>
            <a:xfrm>
              <a:off x="2741185" y="297888"/>
              <a:ext cx="5299572" cy="2211310"/>
              <a:chOff x="1577632" y="4600511"/>
              <a:chExt cx="10170684" cy="3849546"/>
            </a:xfrm>
          </p:grpSpPr>
          <p:sp>
            <p:nvSpPr>
              <p:cNvPr id="9" name="吹き出し: 角を丸めた四角形 60">
                <a:extLst>
                  <a:ext uri="{FF2B5EF4-FFF2-40B4-BE49-F238E27FC236}">
                    <a16:creationId xmlns:a16="http://schemas.microsoft.com/office/drawing/2014/main" id="{06BF831C-1D10-0E46-A940-A1DC671E1464}"/>
                  </a:ext>
                </a:extLst>
              </p:cNvPr>
              <p:cNvSpPr/>
              <p:nvPr/>
            </p:nvSpPr>
            <p:spPr>
              <a:xfrm>
                <a:off x="1577632" y="4643614"/>
                <a:ext cx="10170682" cy="3806443"/>
              </a:xfrm>
              <a:prstGeom prst="wedgeRoundRectCallout">
                <a:avLst>
                  <a:gd name="adj1" fmla="val -58297"/>
                  <a:gd name="adj2" fmla="val 1213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8A5DA229-5D99-2444-BC74-C523543CB03B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25507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  <a:ea typeface="Meiryo" panose="020B0604030504040204" pitchFamily="34" charset="-128"/>
                  </a:rPr>
                  <a:t>画像のように左から</a:t>
                </a: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en-US" altLang="ja-JP" sz="1600" b="1" dirty="0">
                    <a:latin typeface="Meiryo" panose="020B0604030504040204" pitchFamily="34" charset="-128"/>
                    <a:ea typeface="Meiryo" panose="020B0604030504040204" pitchFamily="34" charset="-128"/>
                  </a:rPr>
                  <a:t>1.</a:t>
                </a:r>
                <a:r>
                  <a:rPr kumimoji="1" lang="ja-JP" altLang="en-US" sz="1600" b="1">
                    <a:latin typeface="Meiryo" panose="020B0604030504040204" pitchFamily="34" charset="-128"/>
                    <a:ea typeface="Meiryo" panose="020B0604030504040204" pitchFamily="34" charset="-128"/>
                  </a:rPr>
                  <a:t>「</a:t>
                </a:r>
                <a:r>
                  <a:rPr kumimoji="1" lang="en-US" altLang="ja-JP" sz="1600" b="1" dirty="0">
                    <a:latin typeface="Meiryo" panose="020B0604030504040204" pitchFamily="34" charset="-128"/>
                  </a:rPr>
                  <a:t>Bumblebee – 84929</a:t>
                </a:r>
                <a:r>
                  <a:rPr kumimoji="1" lang="ja-JP" altLang="en-US" sz="1600" b="1">
                    <a:latin typeface="Meiryo" panose="020B0604030504040204" pitchFamily="34" charset="-128"/>
                    <a:ea typeface="Meiryo" panose="020B0604030504040204" pitchFamily="34" charset="-128"/>
                  </a:rPr>
                  <a:t>」</a:t>
                </a:r>
                <a:r>
                  <a:rPr kumimoji="1" lang="en-US" altLang="ja-JP" sz="1600" b="1" dirty="0">
                    <a:latin typeface="Meiryo" panose="020B0604030504040204" pitchFamily="34" charset="-128"/>
                    <a:ea typeface="Meiryo" panose="020B0604030504040204" pitchFamily="34" charset="-128"/>
                  </a:rPr>
                  <a:t>2.</a:t>
                </a:r>
                <a:r>
                  <a:rPr kumimoji="1" lang="ja-JP" altLang="en-US" sz="1600" b="1">
                    <a:latin typeface="Meiryo" panose="020B0604030504040204" pitchFamily="34" charset="-128"/>
                    <a:ea typeface="Meiryo" panose="020B0604030504040204" pitchFamily="34" charset="-128"/>
                  </a:rPr>
                  <a:t>「</a:t>
                </a:r>
                <a:r>
                  <a:rPr kumimoji="1" lang="en-US" altLang="ja-JP" sz="1600" b="1" dirty="0">
                    <a:latin typeface="Meiryo" panose="020B0604030504040204" pitchFamily="34" charset="-128"/>
                  </a:rPr>
                  <a:t>Forest-4998</a:t>
                </a:r>
                <a:r>
                  <a:rPr kumimoji="1" lang="ja-JP" altLang="en-US" sz="1600" b="1">
                    <a:latin typeface="Meiryo" panose="020B0604030504040204" pitchFamily="34" charset="-128"/>
                  </a:rPr>
                  <a:t>」</a:t>
                </a:r>
                <a:endParaRPr kumimoji="1" lang="en-US" altLang="ja-JP" sz="1600" b="1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en-US" altLang="ja-JP" sz="1600" b="1" dirty="0">
                    <a:latin typeface="Meiryo" panose="020B0604030504040204" pitchFamily="34" charset="-128"/>
                  </a:rPr>
                  <a:t>3.</a:t>
                </a:r>
                <a:r>
                  <a:rPr kumimoji="1" lang="ja-JP" altLang="en-US" sz="1600" b="1">
                    <a:latin typeface="Meiryo" panose="020B0604030504040204" pitchFamily="34" charset="-128"/>
                  </a:rPr>
                  <a:t>「</a:t>
                </a:r>
                <a:r>
                  <a:rPr kumimoji="1" lang="en-US" altLang="ja-JP" sz="1600" b="1" dirty="0">
                    <a:latin typeface="Meiryo" panose="020B0604030504040204" pitchFamily="34" charset="-128"/>
                  </a:rPr>
                  <a:t>Ocean – 62249</a:t>
                </a:r>
                <a:r>
                  <a:rPr kumimoji="1" lang="ja-JP" altLang="en-US" sz="1600" b="1">
                    <a:latin typeface="Meiryo" panose="020B0604030504040204" pitchFamily="34" charset="-128"/>
                  </a:rPr>
                  <a:t>」</a:t>
                </a:r>
                <a:r>
                  <a:rPr kumimoji="1" lang="en-US" altLang="ja-JP" sz="1600" b="1" dirty="0">
                    <a:latin typeface="Meiryo" panose="020B0604030504040204" pitchFamily="34" charset="-128"/>
                  </a:rPr>
                  <a:t>4.</a:t>
                </a:r>
                <a:r>
                  <a:rPr kumimoji="1" lang="ja-JP" altLang="en-US" sz="1600" b="1">
                    <a:latin typeface="Meiryo" panose="020B0604030504040204" pitchFamily="34" charset="-128"/>
                  </a:rPr>
                  <a:t>「</a:t>
                </a:r>
                <a:r>
                  <a:rPr kumimoji="1" lang="en-US" altLang="ja-JP" sz="1600" b="1" dirty="0">
                    <a:latin typeface="Meiryo" panose="020B0604030504040204" pitchFamily="34" charset="-128"/>
                  </a:rPr>
                  <a:t>Waves – 70796</a:t>
                </a:r>
                <a:r>
                  <a:rPr kumimoji="1" lang="ja-JP" altLang="en-US" sz="1600" b="1">
                    <a:latin typeface="Meiryo" panose="020B0604030504040204" pitchFamily="34" charset="-128"/>
                  </a:rPr>
                  <a:t>」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の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順番で表示されていることを確認してね。</a:t>
                </a:r>
                <a:endParaRPr lang="ja-JP" altLang="en-US" sz="160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ED2DB2F-5C19-E44F-ACA1-A515B380ACF4}"/>
                </a:ext>
              </a:extLst>
            </p:cNvPr>
            <p:cNvSpPr txBox="1"/>
            <p:nvPr/>
          </p:nvSpPr>
          <p:spPr>
            <a:xfrm>
              <a:off x="2776562" y="361482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がぞう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BCCC5037-F077-FF49-86F0-F367BE98C1B7}"/>
                </a:ext>
              </a:extLst>
            </p:cNvPr>
            <p:cNvSpPr txBox="1"/>
            <p:nvPr/>
          </p:nvSpPr>
          <p:spPr>
            <a:xfrm>
              <a:off x="3906080" y="361482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ひだり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E66383C-4DCA-AB45-8F5F-BAA44CEC26E4}"/>
                </a:ext>
              </a:extLst>
            </p:cNvPr>
            <p:cNvSpPr txBox="1"/>
            <p:nvPr/>
          </p:nvSpPr>
          <p:spPr>
            <a:xfrm>
              <a:off x="2741184" y="1799211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じゅんばん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F078B7F9-4FA4-8A46-A05F-47E4B4C66112}"/>
                </a:ext>
              </a:extLst>
            </p:cNvPr>
            <p:cNvSpPr txBox="1"/>
            <p:nvPr/>
          </p:nvSpPr>
          <p:spPr>
            <a:xfrm>
              <a:off x="3404351" y="1799211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8A1144D2-8169-E04E-A7B7-B671E1B97D06}"/>
                </a:ext>
              </a:extLst>
            </p:cNvPr>
            <p:cNvSpPr txBox="1"/>
            <p:nvPr/>
          </p:nvSpPr>
          <p:spPr>
            <a:xfrm>
              <a:off x="5399387" y="1799211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949E669-ED49-AC48-B0C7-A0A845BEBE17}"/>
              </a:ext>
            </a:extLst>
          </p:cNvPr>
          <p:cNvGrpSpPr/>
          <p:nvPr/>
        </p:nvGrpSpPr>
        <p:grpSpPr>
          <a:xfrm>
            <a:off x="834887" y="3845580"/>
            <a:ext cx="7474226" cy="2211309"/>
            <a:chOff x="725556" y="2928162"/>
            <a:chExt cx="7474226" cy="2211309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A1598BDB-80D7-5841-8463-276BA975C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556" y="2928162"/>
              <a:ext cx="7474226" cy="2211309"/>
            </a:xfrm>
            <a:prstGeom prst="rect">
              <a:avLst/>
            </a:prstGeom>
          </p:spPr>
        </p:pic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FE71CCA-B4DA-9443-AECB-9ECA8136EC35}"/>
                </a:ext>
              </a:extLst>
            </p:cNvPr>
            <p:cNvSpPr txBox="1"/>
            <p:nvPr/>
          </p:nvSpPr>
          <p:spPr>
            <a:xfrm>
              <a:off x="2074055" y="4288688"/>
              <a:ext cx="35779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ln>
                    <a:solidFill>
                      <a:schemeClr val="bg2"/>
                    </a:solidFill>
                  </a:ln>
                  <a:solidFill>
                    <a:srgbClr val="FF0000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1</a:t>
              </a:r>
              <a:endParaRPr kumimoji="1" lang="ja-JP" altLang="en-US" sz="2000" b="1">
                <a:ln>
                  <a:solidFill>
                    <a:schemeClr val="bg2"/>
                  </a:solidFill>
                </a:ln>
                <a:solidFill>
                  <a:srgbClr val="FF0000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2709FD1-826E-DA44-81E8-272E628DA8E8}"/>
                </a:ext>
              </a:extLst>
            </p:cNvPr>
            <p:cNvSpPr txBox="1"/>
            <p:nvPr/>
          </p:nvSpPr>
          <p:spPr>
            <a:xfrm>
              <a:off x="3198146" y="4288688"/>
              <a:ext cx="35779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ln>
                    <a:solidFill>
                      <a:schemeClr val="bg2"/>
                    </a:solidFill>
                  </a:ln>
                  <a:solidFill>
                    <a:srgbClr val="FF0000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2</a:t>
              </a:r>
              <a:endParaRPr kumimoji="1" lang="ja-JP" altLang="en-US" sz="2000" b="1">
                <a:ln>
                  <a:solidFill>
                    <a:schemeClr val="bg2"/>
                  </a:solidFill>
                </a:ln>
                <a:solidFill>
                  <a:srgbClr val="FF0000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B45AAA2C-87AA-C841-9873-DCA19BB67ED8}"/>
                </a:ext>
              </a:extLst>
            </p:cNvPr>
            <p:cNvSpPr txBox="1"/>
            <p:nvPr/>
          </p:nvSpPr>
          <p:spPr>
            <a:xfrm>
              <a:off x="5078438" y="4288688"/>
              <a:ext cx="35779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b="1" dirty="0">
                  <a:ln>
                    <a:solidFill>
                      <a:schemeClr val="bg2"/>
                    </a:solidFill>
                  </a:ln>
                  <a:solidFill>
                    <a:srgbClr val="FF0000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3</a:t>
              </a:r>
              <a:endParaRPr kumimoji="1" lang="ja-JP" altLang="en-US" sz="2000" b="1">
                <a:ln>
                  <a:solidFill>
                    <a:schemeClr val="bg2"/>
                  </a:solidFill>
                </a:ln>
                <a:solidFill>
                  <a:srgbClr val="FF0000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8AA295FB-5990-B548-8787-96E84591A45F}"/>
                </a:ext>
              </a:extLst>
            </p:cNvPr>
            <p:cNvSpPr txBox="1"/>
            <p:nvPr/>
          </p:nvSpPr>
          <p:spPr>
            <a:xfrm>
              <a:off x="6712155" y="4288688"/>
              <a:ext cx="35779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ln>
                    <a:solidFill>
                      <a:schemeClr val="bg2"/>
                    </a:solidFill>
                  </a:ln>
                  <a:solidFill>
                    <a:srgbClr val="FF0000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4</a:t>
              </a:r>
              <a:endParaRPr kumimoji="1" lang="ja-JP" altLang="en-US" sz="2000" b="1">
                <a:ln>
                  <a:solidFill>
                    <a:schemeClr val="bg2"/>
                  </a:solidFill>
                </a:ln>
                <a:solidFill>
                  <a:srgbClr val="FF0000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2245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488803" y="275945"/>
            <a:ext cx="659667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タイムラインにのせると画像のような画面になります。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タイムライン上で赤い線がある場所の映像が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右上の画面に表示されます。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DBC98F2-D767-924E-B05D-89E736A147CF}"/>
              </a:ext>
            </a:extLst>
          </p:cNvPr>
          <p:cNvGrpSpPr/>
          <p:nvPr/>
        </p:nvGrpSpPr>
        <p:grpSpPr>
          <a:xfrm>
            <a:off x="959126" y="2334109"/>
            <a:ext cx="7225748" cy="4441193"/>
            <a:chOff x="959126" y="2214840"/>
            <a:chExt cx="7225748" cy="4441193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51D396B9-EBA2-5F4E-8094-A02D556D3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9126" y="2214841"/>
              <a:ext cx="7225748" cy="4441192"/>
            </a:xfrm>
            <a:prstGeom prst="rect">
              <a:avLst/>
            </a:prstGeom>
          </p:spPr>
        </p:pic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2C254900-7935-884A-AA38-55B1C9872575}"/>
                </a:ext>
              </a:extLst>
            </p:cNvPr>
            <p:cNvGrpSpPr/>
            <p:nvPr/>
          </p:nvGrpSpPr>
          <p:grpSpPr>
            <a:xfrm>
              <a:off x="1616561" y="2214840"/>
              <a:ext cx="6568313" cy="4364346"/>
              <a:chOff x="1616561" y="1817793"/>
              <a:chExt cx="6568313" cy="4364346"/>
            </a:xfrm>
          </p:grpSpPr>
          <p:sp>
            <p:nvSpPr>
              <p:cNvPr id="7" name="四角形: 角を丸くする 71">
                <a:extLst>
                  <a:ext uri="{FF2B5EF4-FFF2-40B4-BE49-F238E27FC236}">
                    <a16:creationId xmlns:a16="http://schemas.microsoft.com/office/drawing/2014/main" id="{D5298CE1-B8C8-014F-B79C-83EB2AA9FF15}"/>
                  </a:ext>
                </a:extLst>
              </p:cNvPr>
              <p:cNvSpPr/>
              <p:nvPr/>
            </p:nvSpPr>
            <p:spPr>
              <a:xfrm>
                <a:off x="4787142" y="1817793"/>
                <a:ext cx="3397732" cy="2038589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8" name="四角形: 角を丸くする 71">
                <a:extLst>
                  <a:ext uri="{FF2B5EF4-FFF2-40B4-BE49-F238E27FC236}">
                    <a16:creationId xmlns:a16="http://schemas.microsoft.com/office/drawing/2014/main" id="{18E1B224-68DA-AA44-ADAB-6F410E78CBD4}"/>
                  </a:ext>
                </a:extLst>
              </p:cNvPr>
              <p:cNvSpPr/>
              <p:nvPr/>
            </p:nvSpPr>
            <p:spPr>
              <a:xfrm>
                <a:off x="1616561" y="4186645"/>
                <a:ext cx="331510" cy="1995494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cxnSp>
            <p:nvCxnSpPr>
              <p:cNvPr id="9" name="直線矢印コネクタ 8">
                <a:extLst>
                  <a:ext uri="{FF2B5EF4-FFF2-40B4-BE49-F238E27FC236}">
                    <a16:creationId xmlns:a16="http://schemas.microsoft.com/office/drawing/2014/main" id="{F8075073-DFC4-1143-92B6-1CBF15CB56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48071" y="3429000"/>
                <a:ext cx="2839071" cy="117840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77254A9-795C-FF47-9199-3D09F9A1CCC2}"/>
              </a:ext>
            </a:extLst>
          </p:cNvPr>
          <p:cNvSpPr txBox="1"/>
          <p:nvPr/>
        </p:nvSpPr>
        <p:spPr>
          <a:xfrm>
            <a:off x="2980275" y="155425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897B6AE-C686-5B4A-B6B9-72A5015CA3B2}"/>
              </a:ext>
            </a:extLst>
          </p:cNvPr>
          <p:cNvSpPr txBox="1"/>
          <p:nvPr/>
        </p:nvSpPr>
        <p:spPr>
          <a:xfrm>
            <a:off x="4333574" y="37701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DE55A50-41AB-BF40-B4C6-B4B34851BFD4}"/>
              </a:ext>
            </a:extLst>
          </p:cNvPr>
          <p:cNvSpPr txBox="1"/>
          <p:nvPr/>
        </p:nvSpPr>
        <p:spPr>
          <a:xfrm>
            <a:off x="5864998" y="37701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7ACEAAA-522D-AA43-8BA8-6F2226E860D7}"/>
              </a:ext>
            </a:extLst>
          </p:cNvPr>
          <p:cNvSpPr txBox="1"/>
          <p:nvPr/>
        </p:nvSpPr>
        <p:spPr>
          <a:xfrm>
            <a:off x="2925686" y="96563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じょう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19AE7BA-ED43-DD44-9502-112E66DE1DCD}"/>
              </a:ext>
            </a:extLst>
          </p:cNvPr>
          <p:cNvSpPr txBox="1"/>
          <p:nvPr/>
        </p:nvSpPr>
        <p:spPr>
          <a:xfrm>
            <a:off x="3558435" y="96563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F47C068-9786-0C43-BD20-6BB73099A6DD}"/>
              </a:ext>
            </a:extLst>
          </p:cNvPr>
          <p:cNvSpPr txBox="1"/>
          <p:nvPr/>
        </p:nvSpPr>
        <p:spPr>
          <a:xfrm>
            <a:off x="4010786" y="96563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8C70941-1793-5E48-9B8F-3E95DD30D241}"/>
              </a:ext>
            </a:extLst>
          </p:cNvPr>
          <p:cNvSpPr txBox="1"/>
          <p:nvPr/>
        </p:nvSpPr>
        <p:spPr>
          <a:xfrm>
            <a:off x="5133215" y="96563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ばしょ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649D739-A5B2-FF41-AD4B-BDB8BDF3D64E}"/>
              </a:ext>
            </a:extLst>
          </p:cNvPr>
          <p:cNvSpPr txBox="1"/>
          <p:nvPr/>
        </p:nvSpPr>
        <p:spPr>
          <a:xfrm>
            <a:off x="5800877" y="96563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8EC24B7-5DFC-E64B-89AD-46CB7E8BE124}"/>
              </a:ext>
            </a:extLst>
          </p:cNvPr>
          <p:cNvSpPr txBox="1"/>
          <p:nvPr/>
        </p:nvSpPr>
        <p:spPr>
          <a:xfrm>
            <a:off x="1466393" y="155425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みぎうえ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530484B-B30D-6443-9824-00794FE1CEE8}"/>
              </a:ext>
            </a:extLst>
          </p:cNvPr>
          <p:cNvSpPr txBox="1"/>
          <p:nvPr/>
        </p:nvSpPr>
        <p:spPr>
          <a:xfrm>
            <a:off x="2254435" y="155425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</p:spTree>
    <p:extLst>
      <p:ext uri="{BB962C8B-B14F-4D97-AF65-F5344CB8AC3E}">
        <p14:creationId xmlns:p14="http://schemas.microsoft.com/office/powerpoint/2010/main" val="1314677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48722" y="286578"/>
            <a:ext cx="5605894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タイムライン上で「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Forest-49981</a:t>
            </a:r>
            <a:r>
              <a:rPr kumimoji="1" lang="ja-JP" altLang="en-US" sz="2000">
                <a:latin typeface="Meiryo" panose="020B0604030504040204" pitchFamily="34" charset="-128"/>
              </a:rPr>
              <a:t>」の素材を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左に移動させます。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50A6FE9-D611-6C4A-A895-77C024275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64" y="1910045"/>
            <a:ext cx="3885027" cy="351498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D4882AE-D729-4443-A6D5-09EE90FBD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487" y="1910044"/>
            <a:ext cx="4571086" cy="3514987"/>
          </a:xfrm>
          <a:prstGeom prst="rect">
            <a:avLst/>
          </a:prstGeom>
        </p:spPr>
      </p:pic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0363C2AB-5771-FE42-8C34-7730593AA7F9}"/>
              </a:ext>
            </a:extLst>
          </p:cNvPr>
          <p:cNvSpPr/>
          <p:nvPr/>
        </p:nvSpPr>
        <p:spPr>
          <a:xfrm>
            <a:off x="606288" y="3129758"/>
            <a:ext cx="1207474" cy="81607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00EE9FB4-EBCA-F24F-B581-743E633299E3}"/>
              </a:ext>
            </a:extLst>
          </p:cNvPr>
          <p:cNvSpPr/>
          <p:nvPr/>
        </p:nvSpPr>
        <p:spPr>
          <a:xfrm>
            <a:off x="6256812" y="3458815"/>
            <a:ext cx="1042435" cy="816077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円弧 11">
            <a:extLst>
              <a:ext uri="{FF2B5EF4-FFF2-40B4-BE49-F238E27FC236}">
                <a16:creationId xmlns:a16="http://schemas.microsoft.com/office/drawing/2014/main" id="{8D31D696-78F8-8641-B768-241F8B5A7E86}"/>
              </a:ext>
            </a:extLst>
          </p:cNvPr>
          <p:cNvSpPr/>
          <p:nvPr/>
        </p:nvSpPr>
        <p:spPr>
          <a:xfrm>
            <a:off x="5059017" y="2852530"/>
            <a:ext cx="1197795" cy="437322"/>
          </a:xfrm>
          <a:prstGeom prst="arc">
            <a:avLst>
              <a:gd name="adj1" fmla="val 10643848"/>
              <a:gd name="adj2" fmla="val 98896"/>
            </a:avLst>
          </a:prstGeom>
          <a:ln w="28575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" panose="020B0604030504040204" pitchFamily="34" charset="-128"/>
            </a:endParaRPr>
          </a:p>
        </p:txBody>
      </p:sp>
      <p:sp>
        <p:nvSpPr>
          <p:cNvPr id="13" name="右矢印 12">
            <a:extLst>
              <a:ext uri="{FF2B5EF4-FFF2-40B4-BE49-F238E27FC236}">
                <a16:creationId xmlns:a16="http://schemas.microsoft.com/office/drawing/2014/main" id="{EEDBA392-B5BA-D448-8D72-FFC5679BEB23}"/>
              </a:ext>
            </a:extLst>
          </p:cNvPr>
          <p:cNvSpPr/>
          <p:nvPr/>
        </p:nvSpPr>
        <p:spPr>
          <a:xfrm>
            <a:off x="3636312" y="3289852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F1C2BED0-3600-F546-A379-C01FF34B3468}"/>
              </a:ext>
            </a:extLst>
          </p:cNvPr>
          <p:cNvSpPr/>
          <p:nvPr/>
        </p:nvSpPr>
        <p:spPr>
          <a:xfrm>
            <a:off x="4620522" y="3429000"/>
            <a:ext cx="1197795" cy="81607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BACF5896-00AE-D24B-A7E5-AB7E37119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5980" y="4878857"/>
            <a:ext cx="1062095" cy="1692565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934E7EB-E073-CF4C-A4A4-7FC360F89BCC}"/>
              </a:ext>
            </a:extLst>
          </p:cNvPr>
          <p:cNvGrpSpPr/>
          <p:nvPr/>
        </p:nvGrpSpPr>
        <p:grpSpPr>
          <a:xfrm>
            <a:off x="1180861" y="4814927"/>
            <a:ext cx="5075004" cy="1685077"/>
            <a:chOff x="2375452" y="919958"/>
            <a:chExt cx="3203090" cy="1685077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E517A8C4-007E-6044-BF5F-9A488A1676FA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1621147"/>
              <a:chOff x="2991639" y="705694"/>
              <a:chExt cx="3826279" cy="1621147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143AC7DF-8723-E545-8EE7-BA6545063062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1598936"/>
              </a:xfrm>
              <a:prstGeom prst="wedgeRoundRectCallout">
                <a:avLst>
                  <a:gd name="adj1" fmla="val 68423"/>
                  <a:gd name="adj2" fmla="val 1137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DDF9C17B-D5E9-684B-9DA6-1696119AD333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CBC05B85-BBB0-8B47-A334-36E8EDF061D7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1685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「</a:t>
              </a:r>
              <a:r>
                <a:rPr kumimoji="1" lang="en-US" altLang="ja-JP" b="1" dirty="0">
                  <a:latin typeface="Meiryo" panose="020B0604030504040204" pitchFamily="34" charset="-128"/>
                </a:rPr>
                <a:t>Forest-49981</a:t>
              </a:r>
              <a:r>
                <a:rPr kumimoji="1" lang="ja-JP" altLang="en-US">
                  <a:latin typeface="Meiryo" panose="020B0604030504040204" pitchFamily="34" charset="-128"/>
                </a:rPr>
                <a:t>」をクリックして「</a:t>
              </a:r>
              <a:r>
                <a:rPr kumimoji="1" lang="en-US" altLang="ja-JP" b="1" dirty="0">
                  <a:latin typeface="Meiryo" panose="020B0604030504040204" pitchFamily="34" charset="-128"/>
                </a:rPr>
                <a:t>Bumblebee – 84929</a:t>
              </a:r>
              <a:r>
                <a:rPr kumimoji="1" lang="ja-JP" altLang="en-US">
                  <a:latin typeface="Meiryo" panose="020B0604030504040204" pitchFamily="34" charset="-128"/>
                </a:rPr>
                <a:t>」の左に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スライドさせよう！</a:t>
              </a:r>
              <a:endParaRPr kumimoji="1" lang="en-US" altLang="ja-JP" sz="18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CC7423A-047E-2F41-AFE5-F6FD018BBA5C}"/>
              </a:ext>
            </a:extLst>
          </p:cNvPr>
          <p:cNvSpPr txBox="1"/>
          <p:nvPr/>
        </p:nvSpPr>
        <p:spPr>
          <a:xfrm>
            <a:off x="3138822" y="35799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じょう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E72005C-4B6C-E246-9482-6ECD41F56FDF}"/>
              </a:ext>
            </a:extLst>
          </p:cNvPr>
          <p:cNvSpPr txBox="1"/>
          <p:nvPr/>
        </p:nvSpPr>
        <p:spPr>
          <a:xfrm>
            <a:off x="6156593" y="35799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538A808-4802-0D46-927C-F3B0DD7773B1}"/>
              </a:ext>
            </a:extLst>
          </p:cNvPr>
          <p:cNvSpPr txBox="1"/>
          <p:nvPr/>
        </p:nvSpPr>
        <p:spPr>
          <a:xfrm>
            <a:off x="1627862" y="93085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C3B38F9-86AA-2540-8C0E-A2C321F07AE6}"/>
              </a:ext>
            </a:extLst>
          </p:cNvPr>
          <p:cNvSpPr txBox="1"/>
          <p:nvPr/>
        </p:nvSpPr>
        <p:spPr>
          <a:xfrm>
            <a:off x="2218109" y="95801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1433E0D-208D-1F46-9A5C-4AD0AC165603}"/>
              </a:ext>
            </a:extLst>
          </p:cNvPr>
          <p:cNvSpPr txBox="1"/>
          <p:nvPr/>
        </p:nvSpPr>
        <p:spPr>
          <a:xfrm>
            <a:off x="4451669" y="543482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0155312E-E721-AD48-BB25-F9657B734A97}"/>
              </a:ext>
            </a:extLst>
          </p:cNvPr>
          <p:cNvGrpSpPr/>
          <p:nvPr/>
        </p:nvGrpSpPr>
        <p:grpSpPr>
          <a:xfrm>
            <a:off x="1414135" y="2447227"/>
            <a:ext cx="1310901" cy="795213"/>
            <a:chOff x="6270202" y="2729786"/>
            <a:chExt cx="1044998" cy="795213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6E783D5A-2612-8340-BB8B-4567A03086BE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9" name="吹き出し: 角を丸めた四角形 19">
                <a:extLst>
                  <a:ext uri="{FF2B5EF4-FFF2-40B4-BE49-F238E27FC236}">
                    <a16:creationId xmlns:a16="http://schemas.microsoft.com/office/drawing/2014/main" id="{67D93A0C-0F71-D04E-9149-4238C6CE0D8C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32654"/>
                  <a:gd name="adj2" fmla="val 6830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584BB61A-D93F-F147-BC3F-AAF7E1B71662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63122AD4-6594-C849-942F-50F20C3449DB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1DE4C550-9AA5-9145-AE7A-D5D118CB1BCC}"/>
              </a:ext>
            </a:extLst>
          </p:cNvPr>
          <p:cNvGrpSpPr/>
          <p:nvPr/>
        </p:nvGrpSpPr>
        <p:grpSpPr>
          <a:xfrm>
            <a:off x="5384407" y="2090699"/>
            <a:ext cx="1310901" cy="564742"/>
            <a:chOff x="6270202" y="2729786"/>
            <a:chExt cx="1044998" cy="564742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2746FEEB-F0B5-BB4F-9840-EB803F09186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4" name="吹き出し: 角を丸めた四角形 19">
                <a:extLst>
                  <a:ext uri="{FF2B5EF4-FFF2-40B4-BE49-F238E27FC236}">
                    <a16:creationId xmlns:a16="http://schemas.microsoft.com/office/drawing/2014/main" id="{F3D49C6A-1333-AD49-B811-9EAD89586A96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32654"/>
                  <a:gd name="adj2" fmla="val 6830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1DAFB040-9966-CE40-A0DE-806644B0846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7A92EA93-82B6-464D-BE3B-B4B97C598D6A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スライド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036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77B4267-93AA-BD45-BAA5-321619134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713" y="1447800"/>
            <a:ext cx="8070574" cy="420342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CE5EF42-B579-A348-B3B6-313FF5838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887" y="5583261"/>
            <a:ext cx="1342120" cy="1018718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26003B8-AD9C-F24F-AAE2-4103C2BB06A1}"/>
              </a:ext>
            </a:extLst>
          </p:cNvPr>
          <p:cNvGrpSpPr/>
          <p:nvPr/>
        </p:nvGrpSpPr>
        <p:grpSpPr>
          <a:xfrm>
            <a:off x="2732427" y="5759433"/>
            <a:ext cx="3926792" cy="647328"/>
            <a:chOff x="1577632" y="4600511"/>
            <a:chExt cx="10170684" cy="1464931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9510391F-4D17-BE46-8594-16CA4EFEFA85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26833CB-A531-BB4A-ADA7-1C9C867F3A2C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1184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右上の画面の▶︎を押すと再生できるよ。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6955696-C9C6-C94F-BDFF-A7DB187C5EE6}"/>
              </a:ext>
            </a:extLst>
          </p:cNvPr>
          <p:cNvGrpSpPr/>
          <p:nvPr/>
        </p:nvGrpSpPr>
        <p:grpSpPr>
          <a:xfrm>
            <a:off x="1535703" y="356281"/>
            <a:ext cx="6375335" cy="630942"/>
            <a:chOff x="1535703" y="356281"/>
            <a:chExt cx="6375335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35703" y="356281"/>
              <a:ext cx="6375335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Forest-49981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」を再生して確認してみましょう。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1376F0D-4849-6847-83AB-C95BDF382B8A}"/>
                </a:ext>
              </a:extLst>
            </p:cNvPr>
            <p:cNvSpPr txBox="1"/>
            <p:nvPr/>
          </p:nvSpPr>
          <p:spPr>
            <a:xfrm>
              <a:off x="4157213" y="44527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さいせい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B058CD5-EAD7-9C4F-A5B6-E1AA8E878015}"/>
                </a:ext>
              </a:extLst>
            </p:cNvPr>
            <p:cNvSpPr txBox="1"/>
            <p:nvPr/>
          </p:nvSpPr>
          <p:spPr>
            <a:xfrm>
              <a:off x="5145815" y="4432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898B260-102B-4149-9673-33AB15761DD4}"/>
              </a:ext>
            </a:extLst>
          </p:cNvPr>
          <p:cNvSpPr txBox="1"/>
          <p:nvPr/>
        </p:nvSpPr>
        <p:spPr>
          <a:xfrm>
            <a:off x="2780197" y="580592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みぎうえ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D88E16F-C424-5444-8F6E-A74BACE5ABB2}"/>
              </a:ext>
            </a:extLst>
          </p:cNvPr>
          <p:cNvSpPr txBox="1"/>
          <p:nvPr/>
        </p:nvSpPr>
        <p:spPr>
          <a:xfrm>
            <a:off x="3326528" y="580592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A7C3A6E-0180-7C45-85E0-6E7912093426}"/>
              </a:ext>
            </a:extLst>
          </p:cNvPr>
          <p:cNvSpPr txBox="1"/>
          <p:nvPr/>
        </p:nvSpPr>
        <p:spPr>
          <a:xfrm>
            <a:off x="4390116" y="580592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DBF812-7AC0-6A44-A71A-EEEE072AA9DA}"/>
              </a:ext>
            </a:extLst>
          </p:cNvPr>
          <p:cNvSpPr txBox="1"/>
          <p:nvPr/>
        </p:nvSpPr>
        <p:spPr>
          <a:xfrm>
            <a:off x="4917687" y="580592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さいせい</a:t>
            </a:r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1B1AE1D4-61A6-3641-9D7C-CB931FC4F76C}"/>
              </a:ext>
            </a:extLst>
          </p:cNvPr>
          <p:cNvSpPr/>
          <p:nvPr/>
        </p:nvSpPr>
        <p:spPr>
          <a:xfrm>
            <a:off x="5254379" y="3776870"/>
            <a:ext cx="162447" cy="268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6B82AECA-CF5F-FA42-A792-D9C97CE225EF}"/>
              </a:ext>
            </a:extLst>
          </p:cNvPr>
          <p:cNvCxnSpPr>
            <a:cxnSpLocks/>
          </p:cNvCxnSpPr>
          <p:nvPr/>
        </p:nvCxnSpPr>
        <p:spPr>
          <a:xfrm flipV="1">
            <a:off x="4184374" y="4045226"/>
            <a:ext cx="1131076" cy="18197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078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6E0D01A-AF88-544F-9F7A-F44D74030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60" y="2635818"/>
            <a:ext cx="8490146" cy="2496366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59AAC2F-2664-E84D-A800-1432B056BDB9}"/>
              </a:ext>
            </a:extLst>
          </p:cNvPr>
          <p:cNvGrpSpPr/>
          <p:nvPr/>
        </p:nvGrpSpPr>
        <p:grpSpPr>
          <a:xfrm>
            <a:off x="867546" y="296645"/>
            <a:ext cx="6755375" cy="1246495"/>
            <a:chOff x="193921" y="107802"/>
            <a:chExt cx="6755375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93921" y="107802"/>
              <a:ext cx="675537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確認できたら、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真ん中辺りを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秒ほどカット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カットしたい場所で　　　　　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4CC5B542-F85D-BA44-B271-F7A53373D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23980" y="759426"/>
              <a:ext cx="571500" cy="558800"/>
            </a:xfrm>
            <a:prstGeom prst="rect">
              <a:avLst/>
            </a:prstGeom>
          </p:spPr>
        </p:pic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79DD7B7-6DDC-134E-B836-5CF2505EA43E}"/>
              </a:ext>
            </a:extLst>
          </p:cNvPr>
          <p:cNvSpPr txBox="1"/>
          <p:nvPr/>
        </p:nvSpPr>
        <p:spPr>
          <a:xfrm>
            <a:off x="867546" y="38937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CA418D3-87CE-734D-A729-18F3279EA2BB}"/>
              </a:ext>
            </a:extLst>
          </p:cNvPr>
          <p:cNvSpPr txBox="1"/>
          <p:nvPr/>
        </p:nvSpPr>
        <p:spPr>
          <a:xfrm>
            <a:off x="2699183" y="38937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70907DD-15D9-BA4D-9859-C974BF58E810}"/>
              </a:ext>
            </a:extLst>
          </p:cNvPr>
          <p:cNvSpPr txBox="1"/>
          <p:nvPr/>
        </p:nvSpPr>
        <p:spPr>
          <a:xfrm>
            <a:off x="4299958" y="38937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4FD12C2-8BB6-4B4E-A3B5-ACF72DFAF293}"/>
              </a:ext>
            </a:extLst>
          </p:cNvPr>
          <p:cNvSpPr txBox="1"/>
          <p:nvPr/>
        </p:nvSpPr>
        <p:spPr>
          <a:xfrm>
            <a:off x="2414490" y="96798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ばしょ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EC48AE5-C008-524A-ACAF-56F93CB88BF4}"/>
              </a:ext>
            </a:extLst>
          </p:cNvPr>
          <p:cNvSpPr txBox="1"/>
          <p:nvPr/>
        </p:nvSpPr>
        <p:spPr>
          <a:xfrm>
            <a:off x="3186664" y="38937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なかあた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4783B2A8-5B10-1442-83A8-518E71BE78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360" y="4856554"/>
            <a:ext cx="1090465" cy="1847439"/>
          </a:xfrm>
          <a:prstGeom prst="rect">
            <a:avLst/>
          </a:prstGeom>
        </p:spPr>
      </p:pic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C6B47265-378C-DF4F-A9D8-96836C23B589}"/>
              </a:ext>
            </a:extLst>
          </p:cNvPr>
          <p:cNvGrpSpPr/>
          <p:nvPr/>
        </p:nvGrpSpPr>
        <p:grpSpPr>
          <a:xfrm>
            <a:off x="1802296" y="5462221"/>
            <a:ext cx="4599559" cy="775252"/>
            <a:chOff x="1577632" y="4600511"/>
            <a:chExt cx="10170684" cy="1464931"/>
          </a:xfrm>
        </p:grpSpPr>
        <p:sp>
          <p:nvSpPr>
            <p:cNvPr id="26" name="吹き出し: 角を丸めた四角形 60">
              <a:extLst>
                <a:ext uri="{FF2B5EF4-FFF2-40B4-BE49-F238E27FC236}">
                  <a16:creationId xmlns:a16="http://schemas.microsoft.com/office/drawing/2014/main" id="{AD477656-A2FF-9146-B165-9F58653E1869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68FBFD6D-1260-8742-B45D-37A16E07AFF4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66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画像では　　　の部分をカットしたよ！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EFEBDB9C-9627-D146-9BD8-826E65C14BA2}"/>
              </a:ext>
            </a:extLst>
          </p:cNvPr>
          <p:cNvCxnSpPr>
            <a:cxnSpLocks/>
          </p:cNvCxnSpPr>
          <p:nvPr/>
        </p:nvCxnSpPr>
        <p:spPr>
          <a:xfrm>
            <a:off x="2975357" y="5570552"/>
            <a:ext cx="0" cy="4894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DA7F8EF-6824-5442-93F0-A59C0B78F30D}"/>
              </a:ext>
            </a:extLst>
          </p:cNvPr>
          <p:cNvSpPr txBox="1"/>
          <p:nvPr/>
        </p:nvSpPr>
        <p:spPr>
          <a:xfrm>
            <a:off x="3420790" y="55156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A561E21-2EF4-F24E-8BB6-A721C319758E}"/>
              </a:ext>
            </a:extLst>
          </p:cNvPr>
          <p:cNvSpPr txBox="1"/>
          <p:nvPr/>
        </p:nvSpPr>
        <p:spPr>
          <a:xfrm>
            <a:off x="1824347" y="551266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753444E8-83E0-684E-B652-B57A14A1CD3C}"/>
              </a:ext>
            </a:extLst>
          </p:cNvPr>
          <p:cNvCxnSpPr>
            <a:cxnSpLocks/>
          </p:cNvCxnSpPr>
          <p:nvPr/>
        </p:nvCxnSpPr>
        <p:spPr>
          <a:xfrm>
            <a:off x="3266905" y="3429000"/>
            <a:ext cx="0" cy="7454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A3CB5A94-5A56-9E43-864F-76E8F5C9B380}"/>
              </a:ext>
            </a:extLst>
          </p:cNvPr>
          <p:cNvCxnSpPr>
            <a:cxnSpLocks/>
          </p:cNvCxnSpPr>
          <p:nvPr/>
        </p:nvCxnSpPr>
        <p:spPr>
          <a:xfrm>
            <a:off x="3990177" y="3429000"/>
            <a:ext cx="0" cy="7454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0DC5F5BD-7AA3-D142-883B-D7DD78348902}"/>
              </a:ext>
            </a:extLst>
          </p:cNvPr>
          <p:cNvGrpSpPr/>
          <p:nvPr/>
        </p:nvGrpSpPr>
        <p:grpSpPr>
          <a:xfrm>
            <a:off x="4102075" y="2773707"/>
            <a:ext cx="1005659" cy="564742"/>
            <a:chOff x="6270202" y="2729786"/>
            <a:chExt cx="1044998" cy="564742"/>
          </a:xfrm>
        </p:grpSpPr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9A89795E-5A30-4A4F-97EF-B72E37F5A536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6" name="吹き出し: 角を丸めた四角形 19">
                <a:extLst>
                  <a:ext uri="{FF2B5EF4-FFF2-40B4-BE49-F238E27FC236}">
                    <a16:creationId xmlns:a16="http://schemas.microsoft.com/office/drawing/2014/main" id="{92F5F794-95EB-F147-A5B8-DBACB3A70AB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52999"/>
                  <a:gd name="adj2" fmla="val 70133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009812EB-3EDE-6840-B0FB-D7588CD32F5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248A399E-25E9-CF48-9B46-B4ED351EC7E2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FD19C52A-DE03-C647-B01B-D0ED82168EDF}"/>
              </a:ext>
            </a:extLst>
          </p:cNvPr>
          <p:cNvGrpSpPr/>
          <p:nvPr/>
        </p:nvGrpSpPr>
        <p:grpSpPr>
          <a:xfrm>
            <a:off x="2324594" y="2773707"/>
            <a:ext cx="1005659" cy="564742"/>
            <a:chOff x="6270202" y="2729786"/>
            <a:chExt cx="1044998" cy="564742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9901742A-8A28-AF49-85A6-6757BB0E3A06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42" name="吹き出し: 角を丸めた四角形 19">
                <a:extLst>
                  <a:ext uri="{FF2B5EF4-FFF2-40B4-BE49-F238E27FC236}">
                    <a16:creationId xmlns:a16="http://schemas.microsoft.com/office/drawing/2014/main" id="{CCC31231-7366-5345-96A5-43FD769D13B2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41230"/>
                  <a:gd name="adj2" fmla="val 6830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86192007-EB09-8041-9A01-4222DEA841D8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BF0664D8-C91B-914A-BB82-ABB392A5318D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3995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E3C010D-DD71-C341-B44C-6A381C9F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101" y="2120631"/>
            <a:ext cx="4199270" cy="284669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1493F50-1C04-4B41-A656-923590BCA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60" y="2131923"/>
            <a:ext cx="4315840" cy="2835407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B25D9DB-708E-144C-928C-273081BDF932}"/>
              </a:ext>
            </a:extLst>
          </p:cNvPr>
          <p:cNvGrpSpPr/>
          <p:nvPr/>
        </p:nvGrpSpPr>
        <p:grpSpPr>
          <a:xfrm>
            <a:off x="1167956" y="489044"/>
            <a:ext cx="6596678" cy="1246495"/>
            <a:chOff x="1167956" y="489044"/>
            <a:chExt cx="6596678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167956" y="489044"/>
              <a:ext cx="6596678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カットした素材は必要ないので削除しましょう。</a:t>
              </a: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素材をクリックし、左上の　　　のマークを押します。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C3BC0421-D9D0-1D4B-A7F6-70E1E54FD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66295" y="1268483"/>
              <a:ext cx="355600" cy="393700"/>
            </a:xfrm>
            <a:prstGeom prst="rect">
              <a:avLst/>
            </a:prstGeom>
          </p:spPr>
        </p:pic>
      </p:grp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362CB646-35E0-924C-9851-829A51433CD2}"/>
              </a:ext>
            </a:extLst>
          </p:cNvPr>
          <p:cNvSpPr/>
          <p:nvPr/>
        </p:nvSpPr>
        <p:spPr>
          <a:xfrm>
            <a:off x="4760846" y="3076824"/>
            <a:ext cx="954060" cy="590716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右矢印 12">
            <a:extLst>
              <a:ext uri="{FF2B5EF4-FFF2-40B4-BE49-F238E27FC236}">
                <a16:creationId xmlns:a16="http://schemas.microsoft.com/office/drawing/2014/main" id="{469188E1-6619-1747-BA4B-D3DF42E5B736}"/>
              </a:ext>
            </a:extLst>
          </p:cNvPr>
          <p:cNvSpPr/>
          <p:nvPr/>
        </p:nvSpPr>
        <p:spPr>
          <a:xfrm>
            <a:off x="3916064" y="3299586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7E92E59D-C399-B041-AD7E-C004F930681D}"/>
              </a:ext>
            </a:extLst>
          </p:cNvPr>
          <p:cNvSpPr/>
          <p:nvPr/>
        </p:nvSpPr>
        <p:spPr>
          <a:xfrm>
            <a:off x="435083" y="3197917"/>
            <a:ext cx="1224751" cy="6563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F7246D10-F60F-C94C-8531-2881EAD955FD}"/>
              </a:ext>
            </a:extLst>
          </p:cNvPr>
          <p:cNvSpPr/>
          <p:nvPr/>
        </p:nvSpPr>
        <p:spPr>
          <a:xfrm>
            <a:off x="1919880" y="3224166"/>
            <a:ext cx="1544840" cy="63014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8B08D4D-77F7-FE4A-92AE-87E852CC2EFB}"/>
              </a:ext>
            </a:extLst>
          </p:cNvPr>
          <p:cNvSpPr txBox="1"/>
          <p:nvPr/>
        </p:nvSpPr>
        <p:spPr>
          <a:xfrm>
            <a:off x="2508932" y="57665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BE9D92BB-7C7A-7041-861A-B009BDBDCE74}"/>
              </a:ext>
            </a:extLst>
          </p:cNvPr>
          <p:cNvGrpSpPr/>
          <p:nvPr/>
        </p:nvGrpSpPr>
        <p:grpSpPr>
          <a:xfrm>
            <a:off x="704844" y="5326088"/>
            <a:ext cx="4599559" cy="1148961"/>
            <a:chOff x="1577632" y="4600511"/>
            <a:chExt cx="10170684" cy="1464931"/>
          </a:xfrm>
        </p:grpSpPr>
        <p:sp>
          <p:nvSpPr>
            <p:cNvPr id="18" name="吹き出し: 角を丸めた四角形 60">
              <a:extLst>
                <a:ext uri="{FF2B5EF4-FFF2-40B4-BE49-F238E27FC236}">
                  <a16:creationId xmlns:a16="http://schemas.microsoft.com/office/drawing/2014/main" id="{BAA6FC83-47EE-A446-BA02-1E116AEBC4DA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CC6E2911-7835-844C-9BFB-D809C7ED1CF8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1294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キーボードの「</a:t>
              </a:r>
              <a:r>
                <a: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rPr>
                <a:t>Ctrl</a:t>
              </a: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」を押しながら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動画をクリックするとまとめて選択できるよ！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D1EB36-913C-914F-9A5A-A08BF1F07A30}"/>
              </a:ext>
            </a:extLst>
          </p:cNvPr>
          <p:cNvSpPr txBox="1"/>
          <p:nvPr/>
        </p:nvSpPr>
        <p:spPr>
          <a:xfrm>
            <a:off x="2921866" y="535989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FE757D6-392D-D14B-AE55-8F0306ACCCE9}"/>
              </a:ext>
            </a:extLst>
          </p:cNvPr>
          <p:cNvSpPr txBox="1"/>
          <p:nvPr/>
        </p:nvSpPr>
        <p:spPr>
          <a:xfrm>
            <a:off x="709836" y="583555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7417560-B3F8-284A-86FF-7DB8DF9A4294}"/>
              </a:ext>
            </a:extLst>
          </p:cNvPr>
          <p:cNvSpPr txBox="1"/>
          <p:nvPr/>
        </p:nvSpPr>
        <p:spPr>
          <a:xfrm>
            <a:off x="3464720" y="583555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C6E06F8E-5E33-1844-B2C9-F7E64C7B05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5641" y="4967330"/>
            <a:ext cx="1062095" cy="1692565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9DD3FEF-6E16-8249-ACB9-B43A64983519}"/>
              </a:ext>
            </a:extLst>
          </p:cNvPr>
          <p:cNvSpPr txBox="1"/>
          <p:nvPr/>
        </p:nvSpPr>
        <p:spPr>
          <a:xfrm>
            <a:off x="1279223" y="118737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323A5F7-8407-B94F-9C33-776073BE3760}"/>
              </a:ext>
            </a:extLst>
          </p:cNvPr>
          <p:cNvSpPr txBox="1"/>
          <p:nvPr/>
        </p:nvSpPr>
        <p:spPr>
          <a:xfrm>
            <a:off x="3218437" y="57665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ひつよう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F1A6781-4DAF-AF4A-9988-3C32410C9CFD}"/>
              </a:ext>
            </a:extLst>
          </p:cNvPr>
          <p:cNvSpPr txBox="1"/>
          <p:nvPr/>
        </p:nvSpPr>
        <p:spPr>
          <a:xfrm>
            <a:off x="4750907" y="57665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6F84F85-37C0-044F-8E05-A36E7B005A48}"/>
              </a:ext>
            </a:extLst>
          </p:cNvPr>
          <p:cNvSpPr txBox="1"/>
          <p:nvPr/>
        </p:nvSpPr>
        <p:spPr>
          <a:xfrm>
            <a:off x="3464720" y="1187373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ひだりうえ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BB94EC6-96A8-874C-BB00-06815CA6A512}"/>
              </a:ext>
            </a:extLst>
          </p:cNvPr>
          <p:cNvSpPr txBox="1"/>
          <p:nvPr/>
        </p:nvSpPr>
        <p:spPr>
          <a:xfrm>
            <a:off x="6286688" y="118737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35" name="四角形: 角を丸くする 71">
            <a:extLst>
              <a:ext uri="{FF2B5EF4-FFF2-40B4-BE49-F238E27FC236}">
                <a16:creationId xmlns:a16="http://schemas.microsoft.com/office/drawing/2014/main" id="{9FBF46A4-6DE5-B141-9FF8-8B4DDD74C3D7}"/>
              </a:ext>
            </a:extLst>
          </p:cNvPr>
          <p:cNvSpPr/>
          <p:nvPr/>
        </p:nvSpPr>
        <p:spPr>
          <a:xfrm>
            <a:off x="6219005" y="3065891"/>
            <a:ext cx="954060" cy="590716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6" name="四角形: 角を丸くする 71">
            <a:extLst>
              <a:ext uri="{FF2B5EF4-FFF2-40B4-BE49-F238E27FC236}">
                <a16:creationId xmlns:a16="http://schemas.microsoft.com/office/drawing/2014/main" id="{E5838947-5E00-EA43-85E4-50D5A33190EB}"/>
              </a:ext>
            </a:extLst>
          </p:cNvPr>
          <p:cNvSpPr/>
          <p:nvPr/>
        </p:nvSpPr>
        <p:spPr>
          <a:xfrm>
            <a:off x="110060" y="2131923"/>
            <a:ext cx="116569" cy="2733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2E2C56D8-F49D-8246-AAA5-A17B1ECEBA37}"/>
              </a:ext>
            </a:extLst>
          </p:cNvPr>
          <p:cNvGrpSpPr/>
          <p:nvPr/>
        </p:nvGrpSpPr>
        <p:grpSpPr>
          <a:xfrm>
            <a:off x="2692301" y="2433868"/>
            <a:ext cx="772420" cy="564742"/>
            <a:chOff x="6270202" y="2729786"/>
            <a:chExt cx="1044998" cy="564742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8D30DEB5-2A03-F040-9B09-04E5CDA0AEAF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40" name="吹き出し: 角を丸めた四角形 19">
                <a:extLst>
                  <a:ext uri="{FF2B5EF4-FFF2-40B4-BE49-F238E27FC236}">
                    <a16:creationId xmlns:a16="http://schemas.microsoft.com/office/drawing/2014/main" id="{F1B20B25-B115-DF4E-A281-ACFBAB8F25DF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4088"/>
                  <a:gd name="adj2" fmla="val 7379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62337D2A-9567-C242-80FB-3A725B88950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36A86A3-E25B-2848-BDCF-A6966F83054B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選択</a:t>
              </a: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F23BE3BE-6BFA-5445-B133-6621237DC6DA}"/>
              </a:ext>
            </a:extLst>
          </p:cNvPr>
          <p:cNvGrpSpPr/>
          <p:nvPr/>
        </p:nvGrpSpPr>
        <p:grpSpPr>
          <a:xfrm>
            <a:off x="706477" y="2446140"/>
            <a:ext cx="772420" cy="564742"/>
            <a:chOff x="6270202" y="2729786"/>
            <a:chExt cx="1044998" cy="564742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752525B2-6EF0-E740-A682-C748A0F059CB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45" name="吹き出し: 角を丸めた四角形 19">
                <a:extLst>
                  <a:ext uri="{FF2B5EF4-FFF2-40B4-BE49-F238E27FC236}">
                    <a16:creationId xmlns:a16="http://schemas.microsoft.com/office/drawing/2014/main" id="{5A38EC03-F9D2-6B45-A3A5-156886A6070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4088"/>
                  <a:gd name="adj2" fmla="val 7379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B31A5081-D6AE-114B-85D2-E1785E80DB7E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895BB5AC-9960-BC46-AA36-2A1794867B05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選択</a:t>
              </a: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CBDE480B-2DE2-AF4A-BC85-973F657A40C9}"/>
              </a:ext>
            </a:extLst>
          </p:cNvPr>
          <p:cNvGrpSpPr/>
          <p:nvPr/>
        </p:nvGrpSpPr>
        <p:grpSpPr>
          <a:xfrm>
            <a:off x="435083" y="1696690"/>
            <a:ext cx="1310901" cy="795213"/>
            <a:chOff x="6270202" y="2729786"/>
            <a:chExt cx="1044998" cy="795213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47F4B21B-802F-E248-ABFD-E55340DC3F51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50" name="吹き出し: 角を丸めた四角形 19">
                <a:extLst>
                  <a:ext uri="{FF2B5EF4-FFF2-40B4-BE49-F238E27FC236}">
                    <a16:creationId xmlns:a16="http://schemas.microsoft.com/office/drawing/2014/main" id="{460341B2-A88C-5547-9EEF-0E8B56BF925D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64691"/>
                  <a:gd name="adj2" fmla="val 4448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CF0E1D1A-39C3-0F4E-8E51-0657A3ACA8E8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D25AE77-791E-1C46-A607-63087B8FC83A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4E5FCF7E-DE04-9247-97DA-3D1F0E1CC8FB}"/>
              </a:ext>
            </a:extLst>
          </p:cNvPr>
          <p:cNvSpPr txBox="1"/>
          <p:nvPr/>
        </p:nvSpPr>
        <p:spPr>
          <a:xfrm>
            <a:off x="704844" y="247055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3EC99A7-C636-DB43-9A32-C7402EC4D206}"/>
              </a:ext>
            </a:extLst>
          </p:cNvPr>
          <p:cNvSpPr txBox="1"/>
          <p:nvPr/>
        </p:nvSpPr>
        <p:spPr>
          <a:xfrm>
            <a:off x="2702625" y="244945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</p:spTree>
    <p:extLst>
      <p:ext uri="{BB962C8B-B14F-4D97-AF65-F5344CB8AC3E}">
        <p14:creationId xmlns:p14="http://schemas.microsoft.com/office/powerpoint/2010/main" val="1598771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D148C2B-CDD1-EA45-80D0-7C3C8D55964F}"/>
              </a:ext>
            </a:extLst>
          </p:cNvPr>
          <p:cNvGrpSpPr/>
          <p:nvPr/>
        </p:nvGrpSpPr>
        <p:grpSpPr>
          <a:xfrm>
            <a:off x="1626566" y="2312559"/>
            <a:ext cx="5890868" cy="4504615"/>
            <a:chOff x="1626566" y="2094968"/>
            <a:chExt cx="5890868" cy="4504615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AA893B40-2ED7-124F-9029-977FE8898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26566" y="2094968"/>
              <a:ext cx="5890868" cy="4381203"/>
            </a:xfrm>
            <a:prstGeom prst="rect">
              <a:avLst/>
            </a:prstGeom>
          </p:spPr>
        </p:pic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6636FF8A-F235-BF4F-9CFE-671AB8093E00}"/>
                </a:ext>
              </a:extLst>
            </p:cNvPr>
            <p:cNvGrpSpPr/>
            <p:nvPr/>
          </p:nvGrpSpPr>
          <p:grpSpPr>
            <a:xfrm>
              <a:off x="2602936" y="2481102"/>
              <a:ext cx="3240412" cy="4118481"/>
              <a:chOff x="2602936" y="2481102"/>
              <a:chExt cx="3240412" cy="4118481"/>
            </a:xfrm>
          </p:grpSpPr>
          <p:cxnSp>
            <p:nvCxnSpPr>
              <p:cNvPr id="7" name="直線コネクタ 6">
                <a:extLst>
                  <a:ext uri="{FF2B5EF4-FFF2-40B4-BE49-F238E27FC236}">
                    <a16:creationId xmlns:a16="http://schemas.microsoft.com/office/drawing/2014/main" id="{BC47796E-365C-3E4E-B5CE-770B8B84A4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20757" y="2481102"/>
                <a:ext cx="0" cy="4118481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右矢印 8">
                <a:extLst>
                  <a:ext uri="{FF2B5EF4-FFF2-40B4-BE49-F238E27FC236}">
                    <a16:creationId xmlns:a16="http://schemas.microsoft.com/office/drawing/2014/main" id="{0873425F-443A-334D-972F-9C0946435167}"/>
                  </a:ext>
                </a:extLst>
              </p:cNvPr>
              <p:cNvSpPr/>
              <p:nvPr/>
            </p:nvSpPr>
            <p:spPr>
              <a:xfrm rot="10800000">
                <a:off x="4896268" y="3864347"/>
                <a:ext cx="947080" cy="675995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四角形: 角を丸くする 71">
                <a:extLst>
                  <a:ext uri="{FF2B5EF4-FFF2-40B4-BE49-F238E27FC236}">
                    <a16:creationId xmlns:a16="http://schemas.microsoft.com/office/drawing/2014/main" id="{6A32C5AB-903D-2644-A03B-6B127EF10D75}"/>
                  </a:ext>
                </a:extLst>
              </p:cNvPr>
              <p:cNvSpPr/>
              <p:nvPr/>
            </p:nvSpPr>
            <p:spPr>
              <a:xfrm>
                <a:off x="2602936" y="3864347"/>
                <a:ext cx="2108211" cy="826923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1" name="四角形: 角を丸くする 71">
                <a:extLst>
                  <a:ext uri="{FF2B5EF4-FFF2-40B4-BE49-F238E27FC236}">
                    <a16:creationId xmlns:a16="http://schemas.microsoft.com/office/drawing/2014/main" id="{B61DEDB0-7594-A746-A01D-C58A2D495D05}"/>
                  </a:ext>
                </a:extLst>
              </p:cNvPr>
              <p:cNvSpPr/>
              <p:nvPr/>
            </p:nvSpPr>
            <p:spPr>
              <a:xfrm>
                <a:off x="2638578" y="2481102"/>
                <a:ext cx="750659" cy="272037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</p:grp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787E9C3-7D6E-A742-B703-88DF375B2C3D}"/>
              </a:ext>
            </a:extLst>
          </p:cNvPr>
          <p:cNvGrpSpPr/>
          <p:nvPr/>
        </p:nvGrpSpPr>
        <p:grpSpPr>
          <a:xfrm>
            <a:off x="1413923" y="463812"/>
            <a:ext cx="5985934" cy="1862048"/>
            <a:chOff x="1413923" y="96402"/>
            <a:chExt cx="5985934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413923" y="96402"/>
              <a:ext cx="5985934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カットした素材だけを残したら、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素材をタイムラインの一番左まで移動させて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0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秒から一つ目の映像が始まるよう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にしましょう。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A38D0DF1-D76B-7343-94EA-B3772364F5DD}"/>
                </a:ext>
              </a:extLst>
            </p:cNvPr>
            <p:cNvSpPr txBox="1"/>
            <p:nvPr/>
          </p:nvSpPr>
          <p:spPr>
            <a:xfrm>
              <a:off x="2747472" y="19692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E6A4180-40CD-264A-9BC3-7D58FF35B6D3}"/>
                </a:ext>
              </a:extLst>
            </p:cNvPr>
            <p:cNvSpPr txBox="1"/>
            <p:nvPr/>
          </p:nvSpPr>
          <p:spPr>
            <a:xfrm>
              <a:off x="3969857" y="19692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のこ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48D3B1FA-F0E1-C743-BA56-2EFB58EC4FAB}"/>
                </a:ext>
              </a:extLst>
            </p:cNvPr>
            <p:cNvSpPr txBox="1"/>
            <p:nvPr/>
          </p:nvSpPr>
          <p:spPr>
            <a:xfrm>
              <a:off x="1552635" y="79725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112744D7-6A59-F943-9ABE-255614E3168D}"/>
                </a:ext>
              </a:extLst>
            </p:cNvPr>
            <p:cNvSpPr txBox="1"/>
            <p:nvPr/>
          </p:nvSpPr>
          <p:spPr>
            <a:xfrm>
              <a:off x="3869829" y="797256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いちばんひだり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ADD0FBC2-83B5-AB47-99B5-E852408CBC1E}"/>
                </a:ext>
              </a:extLst>
            </p:cNvPr>
            <p:cNvSpPr txBox="1"/>
            <p:nvPr/>
          </p:nvSpPr>
          <p:spPr>
            <a:xfrm>
              <a:off x="5273961" y="79725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4BA484C7-06BE-FF4D-9BF9-E0B45F7B5234}"/>
                </a:ext>
              </a:extLst>
            </p:cNvPr>
            <p:cNvSpPr txBox="1"/>
            <p:nvPr/>
          </p:nvSpPr>
          <p:spPr>
            <a:xfrm>
              <a:off x="2309717" y="140248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ひと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96CBD381-CBCE-A54F-87CB-56AF6E429481}"/>
                </a:ext>
              </a:extLst>
            </p:cNvPr>
            <p:cNvSpPr txBox="1"/>
            <p:nvPr/>
          </p:nvSpPr>
          <p:spPr>
            <a:xfrm>
              <a:off x="2904459" y="1402480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め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34D960B6-EB31-D242-9B07-18B514CE1439}"/>
                </a:ext>
              </a:extLst>
            </p:cNvPr>
            <p:cNvSpPr txBox="1"/>
            <p:nvPr/>
          </p:nvSpPr>
          <p:spPr>
            <a:xfrm>
              <a:off x="3422719" y="140248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5BA3115-FB51-F74B-94F0-B346CE758392}"/>
                </a:ext>
              </a:extLst>
            </p:cNvPr>
            <p:cNvSpPr txBox="1"/>
            <p:nvPr/>
          </p:nvSpPr>
          <p:spPr>
            <a:xfrm>
              <a:off x="4130854" y="140248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7564E00-97AF-1D45-861A-17FFD3E19C92}"/>
                </a:ext>
              </a:extLst>
            </p:cNvPr>
            <p:cNvSpPr txBox="1"/>
            <p:nvPr/>
          </p:nvSpPr>
          <p:spPr>
            <a:xfrm>
              <a:off x="1552636" y="140248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7129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234872" y="209308"/>
            <a:ext cx="685315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他の素材も同様に必要な部分だけをカットしていきます。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Ocean-62249</a:t>
            </a:r>
            <a:r>
              <a:rPr kumimoji="1" lang="ja-JP" altLang="en-US" sz="2000">
                <a:latin typeface="Meiryo" panose="020B0604030504040204" pitchFamily="34" charset="-128"/>
              </a:rPr>
              <a:t>」も「</a:t>
            </a:r>
            <a:r>
              <a:rPr kumimoji="1" lang="en-US" altLang="ja-JP" sz="2000" dirty="0">
                <a:latin typeface="Meiryo" panose="020B0604030504040204" pitchFamily="34" charset="-128"/>
              </a:rPr>
              <a:t>Bumblebee – 84929</a:t>
            </a:r>
            <a:r>
              <a:rPr kumimoji="1" lang="ja-JP" altLang="en-US" sz="2000">
                <a:latin typeface="Meiryo" panose="020B0604030504040204" pitchFamily="34" charset="-128"/>
              </a:rPr>
              <a:t>」の左に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スライドさせて、 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２箇所を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5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秒ほどカット</a:t>
            </a:r>
            <a:r>
              <a:rPr kumimoji="1" lang="ja-JP" altLang="en-US" sz="2000">
                <a:latin typeface="Meiryo" panose="020B0604030504040204" pitchFamily="34" charset="-128"/>
              </a:rPr>
              <a:t>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23E65D8-DC48-9C43-BE7D-BFDAB5FF8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217" y="2578300"/>
            <a:ext cx="4363552" cy="278594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80F5216-E2D7-7744-8242-19CF5EB32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31" y="2578299"/>
            <a:ext cx="3419065" cy="2785946"/>
          </a:xfrm>
          <a:prstGeom prst="rect">
            <a:avLst/>
          </a:prstGeom>
        </p:spPr>
      </p:pic>
      <p:sp>
        <p:nvSpPr>
          <p:cNvPr id="9" name="右矢印 8">
            <a:extLst>
              <a:ext uri="{FF2B5EF4-FFF2-40B4-BE49-F238E27FC236}">
                <a16:creationId xmlns:a16="http://schemas.microsoft.com/office/drawing/2014/main" id="{C79924F5-2FE8-F349-AAEA-D7C855E52D34}"/>
              </a:ext>
            </a:extLst>
          </p:cNvPr>
          <p:cNvSpPr/>
          <p:nvPr/>
        </p:nvSpPr>
        <p:spPr>
          <a:xfrm>
            <a:off x="3622727" y="3568737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0D3197B-2E81-B540-919B-7A62CC82159D}"/>
              </a:ext>
            </a:extLst>
          </p:cNvPr>
          <p:cNvSpPr txBox="1"/>
          <p:nvPr/>
        </p:nvSpPr>
        <p:spPr>
          <a:xfrm>
            <a:off x="1833072" y="30625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5D9530D5-822D-AC4D-A9CD-E150BE7DF246}"/>
              </a:ext>
            </a:extLst>
          </p:cNvPr>
          <p:cNvSpPr/>
          <p:nvPr/>
        </p:nvSpPr>
        <p:spPr>
          <a:xfrm>
            <a:off x="5702251" y="3539509"/>
            <a:ext cx="2497531" cy="6563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796AEAD-48B2-AD45-95F5-34B4264DE736}"/>
              </a:ext>
            </a:extLst>
          </p:cNvPr>
          <p:cNvSpPr txBox="1"/>
          <p:nvPr/>
        </p:nvSpPr>
        <p:spPr>
          <a:xfrm>
            <a:off x="1263685" y="30625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46E097D-7B6A-6647-8E59-97EB1FBF366C}"/>
              </a:ext>
            </a:extLst>
          </p:cNvPr>
          <p:cNvSpPr txBox="1"/>
          <p:nvPr/>
        </p:nvSpPr>
        <p:spPr>
          <a:xfrm>
            <a:off x="2530700" y="30625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どうよう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3022C53-8249-FC43-B98F-A41813D9BD2C}"/>
              </a:ext>
            </a:extLst>
          </p:cNvPr>
          <p:cNvSpPr txBox="1"/>
          <p:nvPr/>
        </p:nvSpPr>
        <p:spPr>
          <a:xfrm>
            <a:off x="3356568" y="30625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ひつよう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9F7587C-97E0-FF48-B803-827DFE2D0542}"/>
              </a:ext>
            </a:extLst>
          </p:cNvPr>
          <p:cNvSpPr txBox="1"/>
          <p:nvPr/>
        </p:nvSpPr>
        <p:spPr>
          <a:xfrm>
            <a:off x="4134683" y="30625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B08E9D4-138B-6B43-B87C-6BCC298372D0}"/>
              </a:ext>
            </a:extLst>
          </p:cNvPr>
          <p:cNvSpPr txBox="1"/>
          <p:nvPr/>
        </p:nvSpPr>
        <p:spPr>
          <a:xfrm>
            <a:off x="7029009" y="89411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4ACEA60-CAF3-4042-9DC9-3D4B73BC5B04}"/>
              </a:ext>
            </a:extLst>
          </p:cNvPr>
          <p:cNvSpPr txBox="1"/>
          <p:nvPr/>
        </p:nvSpPr>
        <p:spPr>
          <a:xfrm>
            <a:off x="3656381" y="149790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かしょ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98816DA-6DA4-A347-B165-D9BD386B255D}"/>
              </a:ext>
            </a:extLst>
          </p:cNvPr>
          <p:cNvSpPr txBox="1"/>
          <p:nvPr/>
        </p:nvSpPr>
        <p:spPr>
          <a:xfrm>
            <a:off x="4564922" y="149790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D63F291-2655-6E45-BB89-2C0DFA0401EB}"/>
              </a:ext>
            </a:extLst>
          </p:cNvPr>
          <p:cNvGrpSpPr/>
          <p:nvPr/>
        </p:nvGrpSpPr>
        <p:grpSpPr>
          <a:xfrm>
            <a:off x="2402459" y="5471838"/>
            <a:ext cx="4599559" cy="1123256"/>
            <a:chOff x="1577632" y="4600511"/>
            <a:chExt cx="10170684" cy="2122526"/>
          </a:xfrm>
        </p:grpSpPr>
        <p:sp>
          <p:nvSpPr>
            <p:cNvPr id="24" name="吹き出し: 角を丸めた四角形 60">
              <a:extLst>
                <a:ext uri="{FF2B5EF4-FFF2-40B4-BE49-F238E27FC236}">
                  <a16:creationId xmlns:a16="http://schemas.microsoft.com/office/drawing/2014/main" id="{BCE66174-257F-CE41-AE11-F18E677BE282}"/>
                </a:ext>
              </a:extLst>
            </p:cNvPr>
            <p:cNvSpPr/>
            <p:nvPr/>
          </p:nvSpPr>
          <p:spPr>
            <a:xfrm>
              <a:off x="1577632" y="4643615"/>
              <a:ext cx="10170682" cy="207942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88AA5EB-CEF9-3347-A499-FC967E50D3FE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1919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さっきと同じようにカットした素材は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削除しておこう！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26" name="図 25">
            <a:extLst>
              <a:ext uri="{FF2B5EF4-FFF2-40B4-BE49-F238E27FC236}">
                <a16:creationId xmlns:a16="http://schemas.microsoft.com/office/drawing/2014/main" id="{FC43AD9B-D827-7C41-972B-B628AEABED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682" y="4818246"/>
            <a:ext cx="1090465" cy="1847439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E138CCB-0B37-CB44-B449-82D399890033}"/>
              </a:ext>
            </a:extLst>
          </p:cNvPr>
          <p:cNvSpPr txBox="1"/>
          <p:nvPr/>
        </p:nvSpPr>
        <p:spPr>
          <a:xfrm>
            <a:off x="5255446" y="549574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F44A716-9782-7548-B631-55CAF7152BB3}"/>
              </a:ext>
            </a:extLst>
          </p:cNvPr>
          <p:cNvSpPr txBox="1"/>
          <p:nvPr/>
        </p:nvSpPr>
        <p:spPr>
          <a:xfrm>
            <a:off x="3181581" y="549574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おな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96EA2C5-6892-DC43-8CC9-A58331A694BC}"/>
              </a:ext>
            </a:extLst>
          </p:cNvPr>
          <p:cNvSpPr txBox="1"/>
          <p:nvPr/>
        </p:nvSpPr>
        <p:spPr>
          <a:xfrm>
            <a:off x="2402458" y="598592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890A2FEF-5DA1-F84F-AC21-47CC12BA69F8}"/>
              </a:ext>
            </a:extLst>
          </p:cNvPr>
          <p:cNvCxnSpPr>
            <a:cxnSpLocks/>
          </p:cNvCxnSpPr>
          <p:nvPr/>
        </p:nvCxnSpPr>
        <p:spPr>
          <a:xfrm>
            <a:off x="6249248" y="3251274"/>
            <a:ext cx="0" cy="1162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86DA813B-81DE-A643-B57F-858847FB974D}"/>
              </a:ext>
            </a:extLst>
          </p:cNvPr>
          <p:cNvCxnSpPr>
            <a:cxnSpLocks/>
          </p:cNvCxnSpPr>
          <p:nvPr/>
        </p:nvCxnSpPr>
        <p:spPr>
          <a:xfrm>
            <a:off x="6607057" y="3251274"/>
            <a:ext cx="0" cy="1162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BC223A60-E781-DC48-8705-B31BFAE15313}"/>
              </a:ext>
            </a:extLst>
          </p:cNvPr>
          <p:cNvGrpSpPr/>
          <p:nvPr/>
        </p:nvGrpSpPr>
        <p:grpSpPr>
          <a:xfrm>
            <a:off x="6796246" y="2809426"/>
            <a:ext cx="1005659" cy="564742"/>
            <a:chOff x="6270202" y="2729786"/>
            <a:chExt cx="1044998" cy="564742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FBA10C65-CD72-3F41-AC8E-CE6899B0FCA0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5" name="吹き出し: 角を丸めた四角形 19">
                <a:extLst>
                  <a:ext uri="{FF2B5EF4-FFF2-40B4-BE49-F238E27FC236}">
                    <a16:creationId xmlns:a16="http://schemas.microsoft.com/office/drawing/2014/main" id="{71C0A637-A9FD-114B-8C7D-6FCDEA5C639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52999"/>
                  <a:gd name="adj2" fmla="val 70133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128713AD-EC74-0145-BE3E-CD9A9C30D71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19E566B7-A862-0C42-B3B8-77C0D827EFFC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6181B302-90C2-4242-9FFE-80F44454BBC7}"/>
              </a:ext>
            </a:extLst>
          </p:cNvPr>
          <p:cNvGrpSpPr/>
          <p:nvPr/>
        </p:nvGrpSpPr>
        <p:grpSpPr>
          <a:xfrm>
            <a:off x="5336488" y="2830187"/>
            <a:ext cx="1005659" cy="564742"/>
            <a:chOff x="6270202" y="2729786"/>
            <a:chExt cx="1044998" cy="564742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4E302EE8-E06D-4141-9BD4-36ABC4FEB7CC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40" name="吹き出し: 角を丸めた四角形 19">
                <a:extLst>
                  <a:ext uri="{FF2B5EF4-FFF2-40B4-BE49-F238E27FC236}">
                    <a16:creationId xmlns:a16="http://schemas.microsoft.com/office/drawing/2014/main" id="{B9EF15D6-FB6C-A64C-A3ED-C79A016EED51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41230"/>
                  <a:gd name="adj2" fmla="val 6830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AF5A1C35-5DF2-4E46-950D-A1875386EE4E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DDAEA02E-518C-E340-8C4C-1871B39F3BF8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48668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17180" y="107802"/>
            <a:ext cx="7109639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カットした素材の削除ができたら、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一つ目の素材とピッタリくっつくように移動させましょう。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70013D4-C968-904A-9606-406D528B4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044" y="1340943"/>
            <a:ext cx="1342120" cy="1018718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C0E0EA6-18A0-D74B-AACE-8B5EEDCF9CCF}"/>
              </a:ext>
            </a:extLst>
          </p:cNvPr>
          <p:cNvGrpSpPr/>
          <p:nvPr/>
        </p:nvGrpSpPr>
        <p:grpSpPr>
          <a:xfrm>
            <a:off x="2786323" y="1320225"/>
            <a:ext cx="4906563" cy="1176805"/>
            <a:chOff x="1577632" y="4600511"/>
            <a:chExt cx="10170684" cy="2663160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F1406473-4ECF-C345-8354-6B0F33406A20}"/>
                </a:ext>
              </a:extLst>
            </p:cNvPr>
            <p:cNvSpPr/>
            <p:nvPr/>
          </p:nvSpPr>
          <p:spPr>
            <a:xfrm>
              <a:off x="1577632" y="4643615"/>
              <a:ext cx="10170682" cy="2620056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0DCD48C8-C83D-AA45-8F09-A70F79D87F83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2298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こうすると、一つ目の映像が終わったら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すぐに二つ目の映像が始まるよ。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4DD41E9-20A2-E24D-8B9E-29A6DD6F2F2D}"/>
              </a:ext>
            </a:extLst>
          </p:cNvPr>
          <p:cNvSpPr txBox="1"/>
          <p:nvPr/>
        </p:nvSpPr>
        <p:spPr>
          <a:xfrm>
            <a:off x="2349907" y="18701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821E1FF-C43E-2948-8863-FD8AA10DA313}"/>
              </a:ext>
            </a:extLst>
          </p:cNvPr>
          <p:cNvSpPr txBox="1"/>
          <p:nvPr/>
        </p:nvSpPr>
        <p:spPr>
          <a:xfrm>
            <a:off x="2065213" y="79289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59DAC96-8A95-3A44-BE4B-E3FA40EF7077}"/>
              </a:ext>
            </a:extLst>
          </p:cNvPr>
          <p:cNvSpPr txBox="1"/>
          <p:nvPr/>
        </p:nvSpPr>
        <p:spPr>
          <a:xfrm>
            <a:off x="3080430" y="18701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9AFB068-005C-6B4E-A603-431697E7213F}"/>
              </a:ext>
            </a:extLst>
          </p:cNvPr>
          <p:cNvSpPr txBox="1"/>
          <p:nvPr/>
        </p:nvSpPr>
        <p:spPr>
          <a:xfrm>
            <a:off x="5635149" y="79289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C767D64-8026-934A-B334-01DFFFD09733}"/>
              </a:ext>
            </a:extLst>
          </p:cNvPr>
          <p:cNvSpPr txBox="1"/>
          <p:nvPr/>
        </p:nvSpPr>
        <p:spPr>
          <a:xfrm>
            <a:off x="1017180" y="79289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C7EBC5A-4EA0-114C-AC3C-767D94F97AD9}"/>
              </a:ext>
            </a:extLst>
          </p:cNvPr>
          <p:cNvSpPr txBox="1"/>
          <p:nvPr/>
        </p:nvSpPr>
        <p:spPr>
          <a:xfrm>
            <a:off x="1605316" y="79289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C366F6F-CFC1-BE4E-A3DF-FC42CC7A5E64}"/>
              </a:ext>
            </a:extLst>
          </p:cNvPr>
          <p:cNvSpPr txBox="1"/>
          <p:nvPr/>
        </p:nvSpPr>
        <p:spPr>
          <a:xfrm>
            <a:off x="3967308" y="137334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DC859A0-C2CF-E349-9418-AC96161B7C3B}"/>
              </a:ext>
            </a:extLst>
          </p:cNvPr>
          <p:cNvSpPr txBox="1"/>
          <p:nvPr/>
        </p:nvSpPr>
        <p:spPr>
          <a:xfrm>
            <a:off x="4441521" y="137334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A1326EF-C1C0-334C-B902-CDB6203FBC12}"/>
              </a:ext>
            </a:extLst>
          </p:cNvPr>
          <p:cNvSpPr txBox="1"/>
          <p:nvPr/>
        </p:nvSpPr>
        <p:spPr>
          <a:xfrm>
            <a:off x="4787494" y="137334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DDEEC49-4995-C249-857A-2892E53FC4D9}"/>
              </a:ext>
            </a:extLst>
          </p:cNvPr>
          <p:cNvSpPr txBox="1"/>
          <p:nvPr/>
        </p:nvSpPr>
        <p:spPr>
          <a:xfrm>
            <a:off x="5431951" y="137334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DB3DF35-06DC-C44A-8DC3-0E338B9A90C4}"/>
              </a:ext>
            </a:extLst>
          </p:cNvPr>
          <p:cNvSpPr txBox="1"/>
          <p:nvPr/>
        </p:nvSpPr>
        <p:spPr>
          <a:xfrm>
            <a:off x="3826874" y="186493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0CD451A-DAF3-F946-B0C4-C939696C3CF7}"/>
              </a:ext>
            </a:extLst>
          </p:cNvPr>
          <p:cNvSpPr txBox="1"/>
          <p:nvPr/>
        </p:nvSpPr>
        <p:spPr>
          <a:xfrm>
            <a:off x="4088963" y="186493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3317123-EBB7-954A-A22D-E9C9B8BF68C5}"/>
              </a:ext>
            </a:extLst>
          </p:cNvPr>
          <p:cNvSpPr txBox="1"/>
          <p:nvPr/>
        </p:nvSpPr>
        <p:spPr>
          <a:xfrm>
            <a:off x="4798458" y="186493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B43966C-DF06-0446-ABAB-5989987C7FE3}"/>
              </a:ext>
            </a:extLst>
          </p:cNvPr>
          <p:cNvSpPr txBox="1"/>
          <p:nvPr/>
        </p:nvSpPr>
        <p:spPr>
          <a:xfrm>
            <a:off x="3394270" y="186493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ふた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9CE7CE-D21A-2043-B1B8-14EAC0EAD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205" y="2949845"/>
            <a:ext cx="7354957" cy="2822251"/>
          </a:xfrm>
          <a:prstGeom prst="rect">
            <a:avLst/>
          </a:prstGeom>
        </p:spPr>
      </p:pic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18637C2D-057D-3749-9655-3F7FC9F7EF14}"/>
              </a:ext>
            </a:extLst>
          </p:cNvPr>
          <p:cNvCxnSpPr>
            <a:cxnSpLocks/>
          </p:cNvCxnSpPr>
          <p:nvPr/>
        </p:nvCxnSpPr>
        <p:spPr>
          <a:xfrm flipH="1">
            <a:off x="4405280" y="2653748"/>
            <a:ext cx="3173" cy="39617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四角形: 角を丸くする 71">
            <a:extLst>
              <a:ext uri="{FF2B5EF4-FFF2-40B4-BE49-F238E27FC236}">
                <a16:creationId xmlns:a16="http://schemas.microsoft.com/office/drawing/2014/main" id="{06389BC5-C8B7-D147-91F5-4B1827527291}"/>
              </a:ext>
            </a:extLst>
          </p:cNvPr>
          <p:cNvSpPr/>
          <p:nvPr/>
        </p:nvSpPr>
        <p:spPr>
          <a:xfrm>
            <a:off x="4408453" y="3814651"/>
            <a:ext cx="3592167" cy="82692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53231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8687B44-EB99-8746-BD6A-2DE564D5537A}"/>
              </a:ext>
            </a:extLst>
          </p:cNvPr>
          <p:cNvGrpSpPr/>
          <p:nvPr/>
        </p:nvGrpSpPr>
        <p:grpSpPr>
          <a:xfrm>
            <a:off x="1507699" y="264169"/>
            <a:ext cx="6128601" cy="1862048"/>
            <a:chOff x="1234872" y="209308"/>
            <a:chExt cx="6128601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234872" y="209308"/>
              <a:ext cx="6128601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Waves-70796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Bumblebee – 84929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」の左にスライドさせて、 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２箇所を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秒ほどカット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B08E9D4-138B-6B43-B87C-6BCC298372D0}"/>
                </a:ext>
              </a:extLst>
            </p:cNvPr>
            <p:cNvSpPr txBox="1"/>
            <p:nvPr/>
          </p:nvSpPr>
          <p:spPr>
            <a:xfrm>
              <a:off x="4417544" y="89411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ひだり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ACEA60-CAF3-4042-9DC9-3D4B73BC5B04}"/>
                </a:ext>
              </a:extLst>
            </p:cNvPr>
            <p:cNvSpPr txBox="1"/>
            <p:nvPr/>
          </p:nvSpPr>
          <p:spPr>
            <a:xfrm>
              <a:off x="1577145" y="149790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かしょ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098816DA-6DA4-A347-B165-D9BD386B255D}"/>
                </a:ext>
              </a:extLst>
            </p:cNvPr>
            <p:cNvSpPr txBox="1"/>
            <p:nvPr/>
          </p:nvSpPr>
          <p:spPr>
            <a:xfrm>
              <a:off x="2370128" y="149790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D63F291-2655-6E45-BB89-2C0DFA0401EB}"/>
              </a:ext>
            </a:extLst>
          </p:cNvPr>
          <p:cNvGrpSpPr/>
          <p:nvPr/>
        </p:nvGrpSpPr>
        <p:grpSpPr>
          <a:xfrm>
            <a:off x="2402459" y="5471838"/>
            <a:ext cx="4599559" cy="1123256"/>
            <a:chOff x="1577632" y="4600511"/>
            <a:chExt cx="10170684" cy="2122526"/>
          </a:xfrm>
        </p:grpSpPr>
        <p:sp>
          <p:nvSpPr>
            <p:cNvPr id="24" name="吹き出し: 角を丸めた四角形 60">
              <a:extLst>
                <a:ext uri="{FF2B5EF4-FFF2-40B4-BE49-F238E27FC236}">
                  <a16:creationId xmlns:a16="http://schemas.microsoft.com/office/drawing/2014/main" id="{BCE66174-257F-CE41-AE11-F18E677BE282}"/>
                </a:ext>
              </a:extLst>
            </p:cNvPr>
            <p:cNvSpPr/>
            <p:nvPr/>
          </p:nvSpPr>
          <p:spPr>
            <a:xfrm>
              <a:off x="1577632" y="4643615"/>
              <a:ext cx="10170682" cy="207942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88AA5EB-CEF9-3347-A499-FC967E50D3FE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1919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さっきと同じようにカットした素材は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削除しておこう！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26" name="図 25">
            <a:extLst>
              <a:ext uri="{FF2B5EF4-FFF2-40B4-BE49-F238E27FC236}">
                <a16:creationId xmlns:a16="http://schemas.microsoft.com/office/drawing/2014/main" id="{FC43AD9B-D827-7C41-972B-B628AEABE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682" y="4818246"/>
            <a:ext cx="1090465" cy="1847439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E138CCB-0B37-CB44-B449-82D399890033}"/>
              </a:ext>
            </a:extLst>
          </p:cNvPr>
          <p:cNvSpPr txBox="1"/>
          <p:nvPr/>
        </p:nvSpPr>
        <p:spPr>
          <a:xfrm>
            <a:off x="5255446" y="549574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F44A716-9782-7548-B631-55CAF7152BB3}"/>
              </a:ext>
            </a:extLst>
          </p:cNvPr>
          <p:cNvSpPr txBox="1"/>
          <p:nvPr/>
        </p:nvSpPr>
        <p:spPr>
          <a:xfrm>
            <a:off x="3181581" y="549574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おな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96EA2C5-6892-DC43-8CC9-A58331A694BC}"/>
              </a:ext>
            </a:extLst>
          </p:cNvPr>
          <p:cNvSpPr txBox="1"/>
          <p:nvPr/>
        </p:nvSpPr>
        <p:spPr>
          <a:xfrm>
            <a:off x="2402458" y="598592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622B4F0-5D9D-374B-B46D-34C74DEB7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382" y="2436362"/>
            <a:ext cx="3976301" cy="241798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B389468-0AC9-4847-A846-5998FACD8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4922" y="2436362"/>
            <a:ext cx="4141761" cy="2456711"/>
          </a:xfrm>
          <a:prstGeom prst="rect">
            <a:avLst/>
          </a:prstGeom>
        </p:spPr>
      </p:pic>
      <p:sp>
        <p:nvSpPr>
          <p:cNvPr id="9" name="右矢印 8">
            <a:extLst>
              <a:ext uri="{FF2B5EF4-FFF2-40B4-BE49-F238E27FC236}">
                <a16:creationId xmlns:a16="http://schemas.microsoft.com/office/drawing/2014/main" id="{C79924F5-2FE8-F349-AAEA-D7C855E52D34}"/>
              </a:ext>
            </a:extLst>
          </p:cNvPr>
          <p:cNvSpPr/>
          <p:nvPr/>
        </p:nvSpPr>
        <p:spPr>
          <a:xfrm>
            <a:off x="3748738" y="3364932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5D9530D5-822D-AC4D-A9CD-E150BE7DF246}"/>
              </a:ext>
            </a:extLst>
          </p:cNvPr>
          <p:cNvSpPr/>
          <p:nvPr/>
        </p:nvSpPr>
        <p:spPr>
          <a:xfrm>
            <a:off x="5220540" y="3317159"/>
            <a:ext cx="2402773" cy="6563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267EE776-6E77-DF49-A299-9D1CDB285A6F}"/>
              </a:ext>
            </a:extLst>
          </p:cNvPr>
          <p:cNvCxnSpPr>
            <a:cxnSpLocks/>
          </p:cNvCxnSpPr>
          <p:nvPr/>
        </p:nvCxnSpPr>
        <p:spPr>
          <a:xfrm>
            <a:off x="5623083" y="3110948"/>
            <a:ext cx="0" cy="1162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B2552A7F-67F2-E543-8666-A09EB5FDA97B}"/>
              </a:ext>
            </a:extLst>
          </p:cNvPr>
          <p:cNvCxnSpPr>
            <a:cxnSpLocks/>
          </p:cNvCxnSpPr>
          <p:nvPr/>
        </p:nvCxnSpPr>
        <p:spPr>
          <a:xfrm>
            <a:off x="5974265" y="3110948"/>
            <a:ext cx="0" cy="1162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D9A6736D-84FF-7949-B7BD-03752264A246}"/>
              </a:ext>
            </a:extLst>
          </p:cNvPr>
          <p:cNvGrpSpPr/>
          <p:nvPr/>
        </p:nvGrpSpPr>
        <p:grpSpPr>
          <a:xfrm>
            <a:off x="6203255" y="2573327"/>
            <a:ext cx="1005659" cy="564742"/>
            <a:chOff x="6270202" y="2729786"/>
            <a:chExt cx="1044998" cy="564742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46B0840B-E7D0-2448-A4C7-3E15A4E6319F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5" name="吹き出し: 角を丸めた四角形 19">
                <a:extLst>
                  <a:ext uri="{FF2B5EF4-FFF2-40B4-BE49-F238E27FC236}">
                    <a16:creationId xmlns:a16="http://schemas.microsoft.com/office/drawing/2014/main" id="{7CB61506-51EC-2D40-9B95-096ACF881F04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52999"/>
                  <a:gd name="adj2" fmla="val 70133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84B4FEA4-53F5-9F48-814E-F75BF2EC017C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271E6B32-432D-2D47-8A88-68E067CDD64F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B60B6162-924F-4C4D-B7B4-0CA5995968C3}"/>
              </a:ext>
            </a:extLst>
          </p:cNvPr>
          <p:cNvGrpSpPr/>
          <p:nvPr/>
        </p:nvGrpSpPr>
        <p:grpSpPr>
          <a:xfrm>
            <a:off x="4642265" y="2594088"/>
            <a:ext cx="1005659" cy="564742"/>
            <a:chOff x="6270202" y="2729786"/>
            <a:chExt cx="1044998" cy="564742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4A62B076-DAE6-954A-AF90-F0861312420B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40" name="吹き出し: 角を丸めた四角形 19">
                <a:extLst>
                  <a:ext uri="{FF2B5EF4-FFF2-40B4-BE49-F238E27FC236}">
                    <a16:creationId xmlns:a16="http://schemas.microsoft.com/office/drawing/2014/main" id="{DC863C46-E973-E247-8E12-28EB73B9C643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41230"/>
                  <a:gd name="adj2" fmla="val 6830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2D9D2CEB-D3C3-6342-AEBE-226CF3ECC3C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1A7E67B4-0BA6-5E4A-802F-D9A7FB66E29F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67821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78503" y="157498"/>
            <a:ext cx="658706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この素材もカットが完了したら、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二つ目の素材とピッタリくっつくように移動させます。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B7BA018-2085-9A42-B46B-3A9A7E107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837" y="1652100"/>
            <a:ext cx="7399412" cy="4784406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5D7E2679-1CA0-D34C-B86A-9E2DB657426A}"/>
              </a:ext>
            </a:extLst>
          </p:cNvPr>
          <p:cNvSpPr/>
          <p:nvPr/>
        </p:nvSpPr>
        <p:spPr>
          <a:xfrm>
            <a:off x="2614839" y="3299793"/>
            <a:ext cx="4962556" cy="11628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F0BF64F2-9760-1A45-BDE5-A15501F11AC3}"/>
              </a:ext>
            </a:extLst>
          </p:cNvPr>
          <p:cNvCxnSpPr>
            <a:cxnSpLocks/>
          </p:cNvCxnSpPr>
          <p:nvPr/>
        </p:nvCxnSpPr>
        <p:spPr>
          <a:xfrm>
            <a:off x="2614839" y="2991678"/>
            <a:ext cx="0" cy="195800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F15ECAB-A1EC-1146-953E-8CC5A63B4A35}"/>
              </a:ext>
            </a:extLst>
          </p:cNvPr>
          <p:cNvSpPr txBox="1"/>
          <p:nvPr/>
        </p:nvSpPr>
        <p:spPr>
          <a:xfrm>
            <a:off x="1592524" y="23617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F080BC2-2A8E-2F43-A7E3-532495EEB75D}"/>
              </a:ext>
            </a:extLst>
          </p:cNvPr>
          <p:cNvSpPr txBox="1"/>
          <p:nvPr/>
        </p:nvSpPr>
        <p:spPr>
          <a:xfrm>
            <a:off x="2161911" y="84858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6DFDC65-DF26-914F-8EF8-430E8D26F9B1}"/>
              </a:ext>
            </a:extLst>
          </p:cNvPr>
          <p:cNvSpPr txBox="1"/>
          <p:nvPr/>
        </p:nvSpPr>
        <p:spPr>
          <a:xfrm>
            <a:off x="3304816" y="23617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BD21EA-016D-F249-A65F-76D675147EA3}"/>
              </a:ext>
            </a:extLst>
          </p:cNvPr>
          <p:cNvSpPr txBox="1"/>
          <p:nvPr/>
        </p:nvSpPr>
        <p:spPr>
          <a:xfrm>
            <a:off x="5709333" y="84858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2B6817F-C868-1749-BAD3-8970AEB174AF}"/>
              </a:ext>
            </a:extLst>
          </p:cNvPr>
          <p:cNvSpPr txBox="1"/>
          <p:nvPr/>
        </p:nvSpPr>
        <p:spPr>
          <a:xfrm>
            <a:off x="1116476" y="84858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ふた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2031A2D-BD20-8545-A82F-6A83CA843FAB}"/>
              </a:ext>
            </a:extLst>
          </p:cNvPr>
          <p:cNvSpPr txBox="1"/>
          <p:nvPr/>
        </p:nvSpPr>
        <p:spPr>
          <a:xfrm>
            <a:off x="1645833" y="84858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</p:spTree>
    <p:extLst>
      <p:ext uri="{BB962C8B-B14F-4D97-AF65-F5344CB8AC3E}">
        <p14:creationId xmlns:p14="http://schemas.microsoft.com/office/powerpoint/2010/main" val="8592957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B488DB0E-2C7B-4841-9765-175DB1EC6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87" y="2200304"/>
            <a:ext cx="8478078" cy="3723927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3DE3362-AE69-CE47-A36E-69F981D8CB83}"/>
              </a:ext>
            </a:extLst>
          </p:cNvPr>
          <p:cNvSpPr txBox="1"/>
          <p:nvPr/>
        </p:nvSpPr>
        <p:spPr>
          <a:xfrm>
            <a:off x="1415514" y="74053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478DBE03-AD67-6447-9F00-8C32D94F8011}"/>
              </a:ext>
            </a:extLst>
          </p:cNvPr>
          <p:cNvGrpSpPr/>
          <p:nvPr/>
        </p:nvGrpSpPr>
        <p:grpSpPr>
          <a:xfrm>
            <a:off x="1300302" y="249468"/>
            <a:ext cx="6543396" cy="1729667"/>
            <a:chOff x="1300302" y="0"/>
            <a:chExt cx="6543396" cy="1729667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3079FF82-2063-2647-9F5E-B42DB4805055}"/>
                </a:ext>
              </a:extLst>
            </p:cNvPr>
            <p:cNvGrpSpPr/>
            <p:nvPr/>
          </p:nvGrpSpPr>
          <p:grpSpPr>
            <a:xfrm>
              <a:off x="1300302" y="0"/>
              <a:ext cx="6543396" cy="1729667"/>
              <a:chOff x="1300302" y="0"/>
              <a:chExt cx="6543396" cy="1729667"/>
            </a:xfrm>
          </p:grpSpPr>
          <p:grpSp>
            <p:nvGrpSpPr>
              <p:cNvPr id="3" name="グループ化 2">
                <a:extLst>
                  <a:ext uri="{FF2B5EF4-FFF2-40B4-BE49-F238E27FC236}">
                    <a16:creationId xmlns:a16="http://schemas.microsoft.com/office/drawing/2014/main" id="{59CBC47C-46F5-1A48-9ECF-8CA6C16C379D}"/>
                  </a:ext>
                </a:extLst>
              </p:cNvPr>
              <p:cNvGrpSpPr/>
              <p:nvPr/>
            </p:nvGrpSpPr>
            <p:grpSpPr>
              <a:xfrm>
                <a:off x="1300302" y="0"/>
                <a:ext cx="6543396" cy="1729667"/>
                <a:chOff x="1033999" y="4847712"/>
                <a:chExt cx="6543396" cy="1729667"/>
              </a:xfrm>
            </p:grpSpPr>
            <p:grpSp>
              <p:nvGrpSpPr>
                <p:cNvPr id="4" name="グループ化 3">
                  <a:extLst>
                    <a:ext uri="{FF2B5EF4-FFF2-40B4-BE49-F238E27FC236}">
                      <a16:creationId xmlns:a16="http://schemas.microsoft.com/office/drawing/2014/main" id="{FF552215-70BC-DD4C-939A-7E823CF94237}"/>
                    </a:ext>
                  </a:extLst>
                </p:cNvPr>
                <p:cNvGrpSpPr/>
                <p:nvPr/>
              </p:nvGrpSpPr>
              <p:grpSpPr>
                <a:xfrm>
                  <a:off x="1033999" y="5069274"/>
                  <a:ext cx="5075796" cy="1508105"/>
                  <a:chOff x="1577632" y="4600511"/>
                  <a:chExt cx="10170684" cy="1481018"/>
                </a:xfrm>
              </p:grpSpPr>
              <p:sp>
                <p:nvSpPr>
                  <p:cNvPr id="10" name="吹き出し: 角を丸めた四角形 60">
                    <a:extLst>
                      <a:ext uri="{FF2B5EF4-FFF2-40B4-BE49-F238E27FC236}">
                        <a16:creationId xmlns:a16="http://schemas.microsoft.com/office/drawing/2014/main" id="{FEB02817-F392-5341-8326-F94BAAF45072}"/>
                      </a:ext>
                    </a:extLst>
                  </p:cNvPr>
                  <p:cNvSpPr/>
                  <p:nvPr/>
                </p:nvSpPr>
                <p:spPr>
                  <a:xfrm>
                    <a:off x="1577632" y="4643615"/>
                    <a:ext cx="10170682" cy="1421827"/>
                  </a:xfrm>
                  <a:prstGeom prst="wedgeRoundRectCallout">
                    <a:avLst>
                      <a:gd name="adj1" fmla="val 55574"/>
                      <a:gd name="adj2" fmla="val 10905"/>
                      <a:gd name="adj3" fmla="val 16667"/>
                    </a:avLst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11" name="テキスト ボックス 10">
                    <a:extLst>
                      <a:ext uri="{FF2B5EF4-FFF2-40B4-BE49-F238E27FC236}">
                        <a16:creationId xmlns:a16="http://schemas.microsoft.com/office/drawing/2014/main" id="{87AF0EFB-587B-4B46-993A-02CF666B8EB3}"/>
                      </a:ext>
                    </a:extLst>
                  </p:cNvPr>
                  <p:cNvSpPr txBox="1"/>
                  <p:nvPr/>
                </p:nvSpPr>
                <p:spPr>
                  <a:xfrm>
                    <a:off x="1577634" y="4600511"/>
                    <a:ext cx="10170682" cy="14810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r>
                      <a:rPr kumimoji="1" lang="ja-JP" altLang="en-US" sz="1600">
                        <a:latin typeface="Meiryo" panose="020B0604030504040204" pitchFamily="34" charset="-128"/>
                      </a:rPr>
                      <a:t>「</a:t>
                    </a:r>
                    <a:r>
                      <a:rPr kumimoji="1" lang="en-US" altLang="ja-JP" sz="1600" b="1" dirty="0">
                        <a:solidFill>
                          <a:schemeClr val="accent4"/>
                        </a:solidFill>
                        <a:latin typeface="Meiryo" panose="020B0604030504040204" pitchFamily="34" charset="-128"/>
                      </a:rPr>
                      <a:t>Bumblebee – 84929</a:t>
                    </a:r>
                    <a:r>
                      <a:rPr kumimoji="1" lang="ja-JP" altLang="en-US" sz="1600">
                        <a:latin typeface="Meiryo" panose="020B0604030504040204" pitchFamily="34" charset="-128"/>
                      </a:rPr>
                      <a:t>」も同様に</a:t>
                    </a:r>
                    <a:r>
                      <a:rPr kumimoji="1" lang="ja-JP" altLang="en-US" sz="1600" b="1">
                        <a:solidFill>
                          <a:schemeClr val="accent4"/>
                        </a:solidFill>
                        <a:latin typeface="Meiryo" panose="020B0604030504040204" pitchFamily="34" charset="-128"/>
                      </a:rPr>
                      <a:t>真ん中を</a:t>
                    </a:r>
                    <a:endParaRPr kumimoji="1"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</a:endParaRPr>
                  </a:p>
                  <a:p>
                    <a:pPr>
                      <a:lnSpc>
                        <a:spcPct val="200000"/>
                      </a:lnSpc>
                    </a:pPr>
                    <a:r>
                      <a:rPr kumimoji="1" lang="en-US" altLang="ja-JP" sz="1600" b="1" dirty="0">
                        <a:solidFill>
                          <a:schemeClr val="accent4"/>
                        </a:solidFill>
                        <a:latin typeface="Meiryo" panose="020B0604030504040204" pitchFamily="34" charset="-128"/>
                      </a:rPr>
                      <a:t>5</a:t>
                    </a:r>
                    <a:r>
                      <a:rPr kumimoji="1" lang="ja-JP" altLang="en-US" sz="1600" b="1">
                        <a:solidFill>
                          <a:schemeClr val="accent4"/>
                        </a:solidFill>
                        <a:latin typeface="Meiryo" panose="020B0604030504040204" pitchFamily="34" charset="-128"/>
                      </a:rPr>
                      <a:t>秒ほど残してカット</a:t>
                    </a:r>
                    <a:r>
                      <a:rPr kumimoji="1" lang="ja-JP" altLang="en-US" sz="1600">
                        <a:latin typeface="Meiryo" panose="020B0604030504040204" pitchFamily="34" charset="-128"/>
                      </a:rPr>
                      <a:t>しよう！</a:t>
                    </a:r>
                    <a:endParaRPr kumimoji="1" lang="en-US" altLang="ja-JP" sz="1600" dirty="0">
                      <a:latin typeface="Meiryo" panose="020B0604030504040204" pitchFamily="34" charset="-128"/>
                    </a:endParaRPr>
                  </a:p>
                  <a:p>
                    <a:pPr>
                      <a:lnSpc>
                        <a:spcPct val="200000"/>
                      </a:lnSpc>
                    </a:pPr>
                    <a:r>
                      <a:rPr kumimoji="1" lang="ja-JP" altLang="en-US" sz="1600">
                        <a:latin typeface="Meiryo" panose="020B0604030504040204" pitchFamily="34" charset="-128"/>
                      </a:rPr>
                      <a:t>カットした部分は削除しておこう。</a:t>
                    </a:r>
                    <a:endParaRPr kumimoji="1" lang="en-US" altLang="ja-JP" sz="1600" dirty="0">
                      <a:latin typeface="Meiryo" panose="020B0604030504040204" pitchFamily="34" charset="-128"/>
                    </a:endParaRPr>
                  </a:p>
                </p:txBody>
              </p:sp>
            </p:grpSp>
            <p:pic>
              <p:nvPicPr>
                <p:cNvPr id="5" name="図 4">
                  <a:extLst>
                    <a:ext uri="{FF2B5EF4-FFF2-40B4-BE49-F238E27FC236}">
                      <a16:creationId xmlns:a16="http://schemas.microsoft.com/office/drawing/2014/main" id="{95DA75D8-2B43-B441-8798-FF8FE5C1B3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515300" y="4847712"/>
                  <a:ext cx="1062095" cy="1692565"/>
                </a:xfrm>
                <a:prstGeom prst="rect">
                  <a:avLst/>
                </a:prstGeom>
              </p:spPr>
            </p:pic>
            <p:sp>
              <p:nvSpPr>
                <p:cNvPr id="6" name="テキスト ボックス 5">
                  <a:extLst>
                    <a:ext uri="{FF2B5EF4-FFF2-40B4-BE49-F238E27FC236}">
                      <a16:creationId xmlns:a16="http://schemas.microsoft.com/office/drawing/2014/main" id="{A8E77E95-69E0-734B-B73E-4FE8680C9421}"/>
                    </a:ext>
                  </a:extLst>
                </p:cNvPr>
                <p:cNvSpPr txBox="1"/>
                <p:nvPr/>
              </p:nvSpPr>
              <p:spPr>
                <a:xfrm>
                  <a:off x="3736043" y="5130849"/>
                  <a:ext cx="69762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10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どうよう</a:t>
                  </a:r>
                </a:p>
              </p:txBody>
            </p:sp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5A29FA30-577D-4F46-9787-B540B9BD05D1}"/>
                    </a:ext>
                  </a:extLst>
                </p:cNvPr>
                <p:cNvSpPr txBox="1"/>
                <p:nvPr/>
              </p:nvSpPr>
              <p:spPr>
                <a:xfrm>
                  <a:off x="2045452" y="6075366"/>
                  <a:ext cx="56938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10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ぶぶん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219AE3B2-0A30-0A49-B788-00CB2F934900}"/>
                    </a:ext>
                  </a:extLst>
                </p:cNvPr>
                <p:cNvSpPr txBox="1"/>
                <p:nvPr/>
              </p:nvSpPr>
              <p:spPr>
                <a:xfrm>
                  <a:off x="2632315" y="6075366"/>
                  <a:ext cx="69762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10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さくじょ</a:t>
                  </a:r>
                </a:p>
              </p:txBody>
            </p:sp>
          </p:grp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FACB4EF3-A43E-E741-A6D2-F04D8275F843}"/>
                  </a:ext>
                </a:extLst>
              </p:cNvPr>
              <p:cNvSpPr txBox="1"/>
              <p:nvPr/>
            </p:nvSpPr>
            <p:spPr>
              <a:xfrm>
                <a:off x="4699974" y="283137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ま</a:t>
                </a: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7A82446E-186E-BF42-9C0F-2B07B09414E7}"/>
                  </a:ext>
                </a:extLst>
              </p:cNvPr>
              <p:cNvSpPr txBox="1"/>
              <p:nvPr/>
            </p:nvSpPr>
            <p:spPr>
              <a:xfrm>
                <a:off x="5012880" y="283137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0ED8614A-1434-BE4D-B122-7877106068CF}"/>
                </a:ext>
              </a:extLst>
            </p:cNvPr>
            <p:cNvSpPr txBox="1"/>
            <p:nvPr/>
          </p:nvSpPr>
          <p:spPr>
            <a:xfrm>
              <a:off x="2027061" y="74053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のこ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79F4B36-4D70-3E4B-8E44-ABB61967C3D5}"/>
              </a:ext>
            </a:extLst>
          </p:cNvPr>
          <p:cNvGrpSpPr/>
          <p:nvPr/>
        </p:nvGrpSpPr>
        <p:grpSpPr>
          <a:xfrm>
            <a:off x="4924347" y="2663645"/>
            <a:ext cx="1739863" cy="795213"/>
            <a:chOff x="6270202" y="2729786"/>
            <a:chExt cx="1044998" cy="795213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D038A897-5484-2A49-872D-EC1506E05BBB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1" name="吹き出し: 角を丸めた四角形 19">
                <a:extLst>
                  <a:ext uri="{FF2B5EF4-FFF2-40B4-BE49-F238E27FC236}">
                    <a16:creationId xmlns:a16="http://schemas.microsoft.com/office/drawing/2014/main" id="{B08E561C-A527-B646-A698-0A51C8A5F36D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5741D533-44B4-1C48-AA3A-F06F60502BA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3F14D41E-1742-C740-9B9C-C3D3E5C9B438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FAAAA525-77D3-6745-AD45-31CECEF7AC09}"/>
              </a:ext>
            </a:extLst>
          </p:cNvPr>
          <p:cNvGrpSpPr/>
          <p:nvPr/>
        </p:nvGrpSpPr>
        <p:grpSpPr>
          <a:xfrm>
            <a:off x="1401503" y="2743941"/>
            <a:ext cx="1789849" cy="846385"/>
            <a:chOff x="33910" y="3243737"/>
            <a:chExt cx="1789849" cy="846385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800D3121-05E9-7342-A5FD-2A8C9AC3BBF4}"/>
                </a:ext>
              </a:extLst>
            </p:cNvPr>
            <p:cNvGrpSpPr/>
            <p:nvPr/>
          </p:nvGrpSpPr>
          <p:grpSpPr>
            <a:xfrm>
              <a:off x="33910" y="3243737"/>
              <a:ext cx="1789849" cy="846385"/>
              <a:chOff x="6270202" y="2729786"/>
              <a:chExt cx="1044998" cy="846385"/>
            </a:xfrm>
          </p:grpSpPr>
          <p:grpSp>
            <p:nvGrpSpPr>
              <p:cNvPr id="26" name="グループ化 25">
                <a:extLst>
                  <a:ext uri="{FF2B5EF4-FFF2-40B4-BE49-F238E27FC236}">
                    <a16:creationId xmlns:a16="http://schemas.microsoft.com/office/drawing/2014/main" id="{A6B7AD74-99DF-2142-A7B9-E190C579ED77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28" name="吹き出し: 角を丸めた四角形 19">
                  <a:extLst>
                    <a:ext uri="{FF2B5EF4-FFF2-40B4-BE49-F238E27FC236}">
                      <a16:creationId xmlns:a16="http://schemas.microsoft.com/office/drawing/2014/main" id="{662A83AA-32C9-2E4C-A1ED-DE6F79E8DFB6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37508"/>
                    <a:gd name="adj2" fmla="val 8662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9" name="テキスト ボックス 28">
                  <a:extLst>
                    <a:ext uri="{FF2B5EF4-FFF2-40B4-BE49-F238E27FC236}">
                      <a16:creationId xmlns:a16="http://schemas.microsoft.com/office/drawing/2014/main" id="{2BB632B7-11AC-AB45-9BDE-58C6AFE831DE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6CABAC0D-EDD7-FC48-B958-324A9125F54E}"/>
                  </a:ext>
                </a:extLst>
              </p:cNvPr>
              <p:cNvSpPr txBox="1"/>
              <p:nvPr/>
            </p:nvSpPr>
            <p:spPr>
              <a:xfrm>
                <a:off x="6289297" y="2929840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EC21959-6F2A-834E-81AB-9429C8E2B64B}"/>
                </a:ext>
              </a:extLst>
            </p:cNvPr>
            <p:cNvSpPr txBox="1"/>
            <p:nvPr/>
          </p:nvSpPr>
          <p:spPr>
            <a:xfrm>
              <a:off x="883543" y="329099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3E36FD79-2765-2349-9A9C-013DF1A3F494}"/>
              </a:ext>
            </a:extLst>
          </p:cNvPr>
          <p:cNvCxnSpPr>
            <a:cxnSpLocks/>
          </p:cNvCxnSpPr>
          <p:nvPr/>
        </p:nvCxnSpPr>
        <p:spPr>
          <a:xfrm>
            <a:off x="3231065" y="3061252"/>
            <a:ext cx="0" cy="195800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077AE457-C84F-864E-B742-19537C70BBE9}"/>
              </a:ext>
            </a:extLst>
          </p:cNvPr>
          <p:cNvCxnSpPr>
            <a:cxnSpLocks/>
          </p:cNvCxnSpPr>
          <p:nvPr/>
        </p:nvCxnSpPr>
        <p:spPr>
          <a:xfrm>
            <a:off x="4682178" y="3061252"/>
            <a:ext cx="0" cy="195800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6BE9C9B-840B-8D4E-96E6-C48D5E17191D}"/>
              </a:ext>
            </a:extLst>
          </p:cNvPr>
          <p:cNvSpPr txBox="1"/>
          <p:nvPr/>
        </p:nvSpPr>
        <p:spPr>
          <a:xfrm>
            <a:off x="5819585" y="266679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</p:spTree>
    <p:extLst>
      <p:ext uri="{BB962C8B-B14F-4D97-AF65-F5344CB8AC3E}">
        <p14:creationId xmlns:p14="http://schemas.microsoft.com/office/powerpoint/2010/main" val="19154510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62DE980-DE35-6049-9E9C-A82339E8A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778" y="3296904"/>
            <a:ext cx="8418443" cy="1507281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E73B0D5D-42A8-6C4C-8E02-B57DEE4D6FF3}"/>
              </a:ext>
            </a:extLst>
          </p:cNvPr>
          <p:cNvSpPr/>
          <p:nvPr/>
        </p:nvSpPr>
        <p:spPr>
          <a:xfrm>
            <a:off x="6599584" y="3429000"/>
            <a:ext cx="2107093" cy="10307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14FDA402-AD96-E140-B393-B20F772610AD}"/>
              </a:ext>
            </a:extLst>
          </p:cNvPr>
          <p:cNvCxnSpPr>
            <a:cxnSpLocks/>
          </p:cNvCxnSpPr>
          <p:nvPr/>
        </p:nvCxnSpPr>
        <p:spPr>
          <a:xfrm>
            <a:off x="6599584" y="3296904"/>
            <a:ext cx="0" cy="18884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図 10">
            <a:extLst>
              <a:ext uri="{FF2B5EF4-FFF2-40B4-BE49-F238E27FC236}">
                <a16:creationId xmlns:a16="http://schemas.microsoft.com/office/drawing/2014/main" id="{F142B978-777F-7145-B531-55FDB1CBE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754" y="1582020"/>
            <a:ext cx="1342120" cy="1018718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0005A993-3D18-D740-9C9B-6F08C8C1B0D9}"/>
              </a:ext>
            </a:extLst>
          </p:cNvPr>
          <p:cNvGrpSpPr/>
          <p:nvPr/>
        </p:nvGrpSpPr>
        <p:grpSpPr>
          <a:xfrm>
            <a:off x="4270875" y="1499127"/>
            <a:ext cx="2832883" cy="1176805"/>
            <a:chOff x="1577632" y="4600511"/>
            <a:chExt cx="10170684" cy="2663160"/>
          </a:xfrm>
        </p:grpSpPr>
        <p:sp>
          <p:nvSpPr>
            <p:cNvPr id="13" name="吹き出し: 角を丸めた四角形 60">
              <a:extLst>
                <a:ext uri="{FF2B5EF4-FFF2-40B4-BE49-F238E27FC236}">
                  <a16:creationId xmlns:a16="http://schemas.microsoft.com/office/drawing/2014/main" id="{75CD4C68-C07B-C64F-A41F-8E8483D33C38}"/>
                </a:ext>
              </a:extLst>
            </p:cNvPr>
            <p:cNvSpPr/>
            <p:nvPr/>
          </p:nvSpPr>
          <p:spPr>
            <a:xfrm>
              <a:off x="1577632" y="4643615"/>
              <a:ext cx="10170682" cy="2620056"/>
            </a:xfrm>
            <a:prstGeom prst="wedgeRoundRectCallout">
              <a:avLst>
                <a:gd name="adj1" fmla="val -56790"/>
                <a:gd name="adj2" fmla="val -1458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81F465D-848E-BD42-BFCB-656DCB2DFF7B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2298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四つの素材を全てカットして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順番に並べられたね！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F795E3A-4FF4-6645-B7B7-D97D2E7FDD33}"/>
              </a:ext>
            </a:extLst>
          </p:cNvPr>
          <p:cNvSpPr txBox="1"/>
          <p:nvPr/>
        </p:nvSpPr>
        <p:spPr>
          <a:xfrm>
            <a:off x="4826849" y="1564227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5CECBA2-387D-0F4C-91C4-B418435A770E}"/>
              </a:ext>
            </a:extLst>
          </p:cNvPr>
          <p:cNvSpPr txBox="1"/>
          <p:nvPr/>
        </p:nvSpPr>
        <p:spPr>
          <a:xfrm>
            <a:off x="5490926" y="156422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EEC6973-F2E1-714B-8A12-C010A9D4EB81}"/>
              </a:ext>
            </a:extLst>
          </p:cNvPr>
          <p:cNvSpPr txBox="1"/>
          <p:nvPr/>
        </p:nvSpPr>
        <p:spPr>
          <a:xfrm>
            <a:off x="4247050" y="2051181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じゅんばん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5074F6E-3CE7-AF49-BD0A-5671039E0A0C}"/>
              </a:ext>
            </a:extLst>
          </p:cNvPr>
          <p:cNvSpPr txBox="1"/>
          <p:nvPr/>
        </p:nvSpPr>
        <p:spPr>
          <a:xfrm>
            <a:off x="4893176" y="205118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なら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84984AF-80C2-F44A-B7AD-A9B3877496DE}"/>
              </a:ext>
            </a:extLst>
          </p:cNvPr>
          <p:cNvGrpSpPr/>
          <p:nvPr/>
        </p:nvGrpSpPr>
        <p:grpSpPr>
          <a:xfrm>
            <a:off x="1741397" y="261717"/>
            <a:ext cx="5564344" cy="1246495"/>
            <a:chOff x="193921" y="391616"/>
            <a:chExt cx="5564344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93921" y="391616"/>
              <a:ext cx="5564344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Bumblebee – 84929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 を三つ目の素材に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ピッタリとくっつけます。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FE4F05D-3352-D24F-B114-641FAB7A59F4}"/>
                </a:ext>
              </a:extLst>
            </p:cNvPr>
            <p:cNvSpPr txBox="1"/>
            <p:nvPr/>
          </p:nvSpPr>
          <p:spPr>
            <a:xfrm>
              <a:off x="4814314" y="48098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C983E85-9503-9F4A-8D76-598F83CEBA78}"/>
                </a:ext>
              </a:extLst>
            </p:cNvPr>
            <p:cNvSpPr txBox="1"/>
            <p:nvPr/>
          </p:nvSpPr>
          <p:spPr>
            <a:xfrm>
              <a:off x="3722877" y="48098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みっ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4BFC18E-04F9-9D4B-9CE5-E3811EC19B03}"/>
                </a:ext>
              </a:extLst>
            </p:cNvPr>
            <p:cNvSpPr txBox="1"/>
            <p:nvPr/>
          </p:nvSpPr>
          <p:spPr>
            <a:xfrm>
              <a:off x="4283297" y="48098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め</a:t>
              </a: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343C161-03D9-FC41-963F-04E711BE4895}"/>
              </a:ext>
            </a:extLst>
          </p:cNvPr>
          <p:cNvSpPr txBox="1"/>
          <p:nvPr/>
        </p:nvSpPr>
        <p:spPr>
          <a:xfrm>
            <a:off x="4266170" y="156422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よっ</a:t>
            </a: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E20BB51B-A24D-0945-BC30-2B8BE48B5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175334" y="4617213"/>
            <a:ext cx="1154352" cy="1847439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8D6F2AB1-610D-364E-8A93-D212A320C2B3}"/>
              </a:ext>
            </a:extLst>
          </p:cNvPr>
          <p:cNvGrpSpPr/>
          <p:nvPr/>
        </p:nvGrpSpPr>
        <p:grpSpPr>
          <a:xfrm>
            <a:off x="2359511" y="5005058"/>
            <a:ext cx="3351989" cy="1258721"/>
            <a:chOff x="1577632" y="4600511"/>
            <a:chExt cx="10170684" cy="2914136"/>
          </a:xfrm>
        </p:grpSpPr>
        <p:sp>
          <p:nvSpPr>
            <p:cNvPr id="33" name="吹き出し: 角を丸めた四角形 60">
              <a:extLst>
                <a:ext uri="{FF2B5EF4-FFF2-40B4-BE49-F238E27FC236}">
                  <a16:creationId xmlns:a16="http://schemas.microsoft.com/office/drawing/2014/main" id="{F0CD1828-EDC1-8240-944C-A26AE8536089}"/>
                </a:ext>
              </a:extLst>
            </p:cNvPr>
            <p:cNvSpPr/>
            <p:nvPr/>
          </p:nvSpPr>
          <p:spPr>
            <a:xfrm>
              <a:off x="1577632" y="4643615"/>
              <a:ext cx="10170682" cy="2871032"/>
            </a:xfrm>
            <a:prstGeom prst="wedgeRoundRectCallout">
              <a:avLst>
                <a:gd name="adj1" fmla="val 57946"/>
                <a:gd name="adj2" fmla="val -25963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5A4C84C3-572F-F441-BC83-E9B722300F4E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2351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これで連続して四つの映像が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順番に流れるようになったよ！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DFD5115-A229-A54F-870B-92A4CDF6F242}"/>
              </a:ext>
            </a:extLst>
          </p:cNvPr>
          <p:cNvSpPr txBox="1"/>
          <p:nvPr/>
        </p:nvSpPr>
        <p:spPr>
          <a:xfrm>
            <a:off x="2969455" y="5063074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れんぞく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5FA0885-7B1C-BC4A-8D52-77745885DBBF}"/>
              </a:ext>
            </a:extLst>
          </p:cNvPr>
          <p:cNvSpPr txBox="1"/>
          <p:nvPr/>
        </p:nvSpPr>
        <p:spPr>
          <a:xfrm>
            <a:off x="4355568" y="5063074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8A37995-5AE1-0A4C-818C-B969C58FF657}"/>
              </a:ext>
            </a:extLst>
          </p:cNvPr>
          <p:cNvSpPr txBox="1"/>
          <p:nvPr/>
        </p:nvSpPr>
        <p:spPr>
          <a:xfrm>
            <a:off x="2328425" y="5560208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じゅんばん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B7B55FD-B4AF-2940-800B-95DB5D6494E4}"/>
              </a:ext>
            </a:extLst>
          </p:cNvPr>
          <p:cNvSpPr txBox="1"/>
          <p:nvPr/>
        </p:nvSpPr>
        <p:spPr>
          <a:xfrm>
            <a:off x="3756456" y="506307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よっ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10CE557-9BD8-FF47-9875-02EC6353F8BA}"/>
              </a:ext>
            </a:extLst>
          </p:cNvPr>
          <p:cNvSpPr txBox="1"/>
          <p:nvPr/>
        </p:nvSpPr>
        <p:spPr>
          <a:xfrm>
            <a:off x="2938788" y="556020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なが</a:t>
            </a:r>
          </a:p>
        </p:txBody>
      </p:sp>
    </p:spTree>
    <p:extLst>
      <p:ext uri="{BB962C8B-B14F-4D97-AF65-F5344CB8AC3E}">
        <p14:creationId xmlns:p14="http://schemas.microsoft.com/office/powerpoint/2010/main" val="21683582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FD1065F-D0B4-B445-B6D7-51D9B0DAF7D6}"/>
              </a:ext>
            </a:extLst>
          </p:cNvPr>
          <p:cNvGrpSpPr/>
          <p:nvPr/>
        </p:nvGrpSpPr>
        <p:grpSpPr>
          <a:xfrm>
            <a:off x="1134168" y="2545567"/>
            <a:ext cx="6875663" cy="3904974"/>
            <a:chOff x="767528" y="2514565"/>
            <a:chExt cx="6875663" cy="3904974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FDD6CEA8-91D1-BE4F-8BE0-FDCB50BC1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5520" y="2514565"/>
              <a:ext cx="6857671" cy="3904974"/>
            </a:xfrm>
            <a:prstGeom prst="rect">
              <a:avLst/>
            </a:prstGeom>
          </p:spPr>
        </p:pic>
        <p:sp>
          <p:nvSpPr>
            <p:cNvPr id="18" name="四角形: 角を丸くする 71">
              <a:extLst>
                <a:ext uri="{FF2B5EF4-FFF2-40B4-BE49-F238E27FC236}">
                  <a16:creationId xmlns:a16="http://schemas.microsoft.com/office/drawing/2014/main" id="{E0AABF6A-FA64-C348-AACA-D5A50B702AEB}"/>
                </a:ext>
              </a:extLst>
            </p:cNvPr>
            <p:cNvSpPr/>
            <p:nvPr/>
          </p:nvSpPr>
          <p:spPr>
            <a:xfrm>
              <a:off x="1950656" y="2514565"/>
              <a:ext cx="472647" cy="31087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9" name="四角形: 角を丸くする 71">
              <a:extLst>
                <a:ext uri="{FF2B5EF4-FFF2-40B4-BE49-F238E27FC236}">
                  <a16:creationId xmlns:a16="http://schemas.microsoft.com/office/drawing/2014/main" id="{4D3B16B7-EFDB-0643-BC79-66155F36E5C1}"/>
                </a:ext>
              </a:extLst>
            </p:cNvPr>
            <p:cNvSpPr/>
            <p:nvPr/>
          </p:nvSpPr>
          <p:spPr>
            <a:xfrm>
              <a:off x="895441" y="2769947"/>
              <a:ext cx="472647" cy="26572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1" name="四角形: 角を丸くする 71">
              <a:extLst>
                <a:ext uri="{FF2B5EF4-FFF2-40B4-BE49-F238E27FC236}">
                  <a16:creationId xmlns:a16="http://schemas.microsoft.com/office/drawing/2014/main" id="{68A49F95-3023-7044-9031-F8FBB57817AE}"/>
                </a:ext>
              </a:extLst>
            </p:cNvPr>
            <p:cNvSpPr/>
            <p:nvPr/>
          </p:nvSpPr>
          <p:spPr>
            <a:xfrm>
              <a:off x="767528" y="3053777"/>
              <a:ext cx="1183128" cy="16298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A3B68280-F032-9E43-B158-6F019725E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1598" y="4572196"/>
            <a:ext cx="1062095" cy="169256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45392F1-3844-5D4D-A932-65AE75E81735}"/>
              </a:ext>
            </a:extLst>
          </p:cNvPr>
          <p:cNvGrpSpPr/>
          <p:nvPr/>
        </p:nvGrpSpPr>
        <p:grpSpPr>
          <a:xfrm>
            <a:off x="1251928" y="601048"/>
            <a:ext cx="6340197" cy="1862048"/>
            <a:chOff x="1573239" y="117108"/>
            <a:chExt cx="6340197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73239" y="117108"/>
              <a:ext cx="634019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次に、動画の中にトランジションを入れていきます。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トランジション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」をクリックして「デフォルト」の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7FCB324-BF58-5442-9895-59FDB7CDFD91}"/>
                </a:ext>
              </a:extLst>
            </p:cNvPr>
            <p:cNvSpPr txBox="1"/>
            <p:nvPr/>
          </p:nvSpPr>
          <p:spPr>
            <a:xfrm>
              <a:off x="1607524" y="24951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つぎ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39448E1B-01E5-7B41-84CB-C21DE2E8444E}"/>
                </a:ext>
              </a:extLst>
            </p:cNvPr>
            <p:cNvSpPr txBox="1"/>
            <p:nvPr/>
          </p:nvSpPr>
          <p:spPr>
            <a:xfrm>
              <a:off x="2361439" y="19957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CFA905FD-183F-BB4A-9871-65A62F226618}"/>
                </a:ext>
              </a:extLst>
            </p:cNvPr>
            <p:cNvSpPr txBox="1"/>
            <p:nvPr/>
          </p:nvSpPr>
          <p:spPr>
            <a:xfrm>
              <a:off x="3115218" y="19957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F1420268-5FA8-1040-9D3C-6344384B5CEB}"/>
                </a:ext>
              </a:extLst>
            </p:cNvPr>
            <p:cNvSpPr txBox="1"/>
            <p:nvPr/>
          </p:nvSpPr>
          <p:spPr>
            <a:xfrm>
              <a:off x="5646128" y="19957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BC74CE9-0F2F-DD4F-A194-79BF6F40CFF2}"/>
                </a:ext>
              </a:extLst>
            </p:cNvPr>
            <p:cNvSpPr txBox="1"/>
            <p:nvPr/>
          </p:nvSpPr>
          <p:spPr>
            <a:xfrm>
              <a:off x="1848478" y="1429872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とうさいそざい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535FEDA-FBA1-0D4A-9E4F-BFBD9FFC8BD5}"/>
              </a:ext>
            </a:extLst>
          </p:cNvPr>
          <p:cNvGrpSpPr/>
          <p:nvPr/>
        </p:nvGrpSpPr>
        <p:grpSpPr>
          <a:xfrm>
            <a:off x="2429909" y="5417454"/>
            <a:ext cx="4206182" cy="632757"/>
            <a:chOff x="1895614" y="1891115"/>
            <a:chExt cx="4206182" cy="632757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1AFD292E-5783-3A40-B27C-FDA31C9C38EB}"/>
                </a:ext>
              </a:extLst>
            </p:cNvPr>
            <p:cNvGrpSpPr/>
            <p:nvPr/>
          </p:nvGrpSpPr>
          <p:grpSpPr>
            <a:xfrm>
              <a:off x="1895614" y="1891115"/>
              <a:ext cx="4206182" cy="632757"/>
              <a:chOff x="1577632" y="4600511"/>
              <a:chExt cx="10170684" cy="1464931"/>
            </a:xfrm>
          </p:grpSpPr>
          <p:sp>
            <p:nvSpPr>
              <p:cNvPr id="7" name="吹き出し: 角を丸めた四角形 60">
                <a:extLst>
                  <a:ext uri="{FF2B5EF4-FFF2-40B4-BE49-F238E27FC236}">
                    <a16:creationId xmlns:a16="http://schemas.microsoft.com/office/drawing/2014/main" id="{53736725-248A-014E-8E68-4D182631143E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55574"/>
                  <a:gd name="adj2" fmla="val 1090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EA84DE79-FD88-CA4A-B80F-3CD7AD1C6625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513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トランジションの一覧が表示されたね！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19EBE89-C5B4-FC45-BD9F-4EDC91DE9B24}"/>
                </a:ext>
              </a:extLst>
            </p:cNvPr>
            <p:cNvSpPr txBox="1"/>
            <p:nvPr/>
          </p:nvSpPr>
          <p:spPr>
            <a:xfrm>
              <a:off x="3556364" y="1933690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いちらん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5D1462E6-9E3B-4248-94F1-EB69A725C6BD}"/>
                </a:ext>
              </a:extLst>
            </p:cNvPr>
            <p:cNvSpPr txBox="1"/>
            <p:nvPr/>
          </p:nvSpPr>
          <p:spPr>
            <a:xfrm>
              <a:off x="4137264" y="1933690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17DB4FB8-60C1-8A47-B8EC-E23C711660AA}"/>
              </a:ext>
            </a:extLst>
          </p:cNvPr>
          <p:cNvGrpSpPr/>
          <p:nvPr/>
        </p:nvGrpSpPr>
        <p:grpSpPr>
          <a:xfrm>
            <a:off x="112077" y="3358368"/>
            <a:ext cx="1310901" cy="795213"/>
            <a:chOff x="6270202" y="2729786"/>
            <a:chExt cx="1044998" cy="795213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31E354ED-BF34-7C49-980F-8FD5263F1757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9" name="吹き出し: 角を丸めた四角形 19">
                <a:extLst>
                  <a:ext uri="{FF2B5EF4-FFF2-40B4-BE49-F238E27FC236}">
                    <a16:creationId xmlns:a16="http://schemas.microsoft.com/office/drawing/2014/main" id="{EBDA5EDC-F6D5-0C4A-BEDA-F9E682F22AA2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7A4AAA85-0CCD-A74C-938E-EE4A8114CADB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CF3F8CC-199F-234B-BF5B-1AC938D042C0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8525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8B2CDC9-0F63-3846-9494-96664DACCC42}"/>
              </a:ext>
            </a:extLst>
          </p:cNvPr>
          <p:cNvGrpSpPr/>
          <p:nvPr/>
        </p:nvGrpSpPr>
        <p:grpSpPr>
          <a:xfrm>
            <a:off x="1554793" y="1869928"/>
            <a:ext cx="6237017" cy="3818314"/>
            <a:chOff x="959126" y="1714918"/>
            <a:chExt cx="7225748" cy="4423617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924A9CF4-6DD6-8149-A2B5-2AA6D0EE4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9126" y="1714918"/>
              <a:ext cx="7225748" cy="4423617"/>
            </a:xfrm>
            <a:prstGeom prst="rect">
              <a:avLst/>
            </a:prstGeom>
          </p:spPr>
        </p:pic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011342CC-5297-3045-BE10-7500329F87A7}"/>
                </a:ext>
              </a:extLst>
            </p:cNvPr>
            <p:cNvGrpSpPr/>
            <p:nvPr/>
          </p:nvGrpSpPr>
          <p:grpSpPr>
            <a:xfrm>
              <a:off x="3007517" y="2256148"/>
              <a:ext cx="3935896" cy="3134157"/>
              <a:chOff x="3007517" y="2256148"/>
              <a:chExt cx="3935896" cy="3134157"/>
            </a:xfrm>
          </p:grpSpPr>
          <p:sp>
            <p:nvSpPr>
              <p:cNvPr id="7" name="四角形: 角を丸くする 71">
                <a:extLst>
                  <a:ext uri="{FF2B5EF4-FFF2-40B4-BE49-F238E27FC236}">
                    <a16:creationId xmlns:a16="http://schemas.microsoft.com/office/drawing/2014/main" id="{B5200A4C-73FB-E046-8276-382D2AC59227}"/>
                  </a:ext>
                </a:extLst>
              </p:cNvPr>
              <p:cNvSpPr/>
              <p:nvPr/>
            </p:nvSpPr>
            <p:spPr>
              <a:xfrm>
                <a:off x="3083717" y="2256148"/>
                <a:ext cx="713031" cy="536748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8" name="四角形: 角を丸くする 71">
                <a:extLst>
                  <a:ext uri="{FF2B5EF4-FFF2-40B4-BE49-F238E27FC236}">
                    <a16:creationId xmlns:a16="http://schemas.microsoft.com/office/drawing/2014/main" id="{2947ED7C-B5AE-E645-82AE-2CDDC6BEAAFF}"/>
                  </a:ext>
                </a:extLst>
              </p:cNvPr>
              <p:cNvSpPr/>
              <p:nvPr/>
            </p:nvSpPr>
            <p:spPr>
              <a:xfrm>
                <a:off x="3007517" y="4843635"/>
                <a:ext cx="713031" cy="536748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9" name="四角形: 角を丸くする 71">
                <a:extLst>
                  <a:ext uri="{FF2B5EF4-FFF2-40B4-BE49-F238E27FC236}">
                    <a16:creationId xmlns:a16="http://schemas.microsoft.com/office/drawing/2014/main" id="{1CA4C14D-8F25-3B40-BAEC-C1FEF2DA5D1F}"/>
                  </a:ext>
                </a:extLst>
              </p:cNvPr>
              <p:cNvSpPr/>
              <p:nvPr/>
            </p:nvSpPr>
            <p:spPr>
              <a:xfrm>
                <a:off x="4975465" y="4843635"/>
                <a:ext cx="713031" cy="536748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0" name="四角形: 角を丸くする 71">
                <a:extLst>
                  <a:ext uri="{FF2B5EF4-FFF2-40B4-BE49-F238E27FC236}">
                    <a16:creationId xmlns:a16="http://schemas.microsoft.com/office/drawing/2014/main" id="{538DAB8A-E840-5549-91E8-3DC9172F8D10}"/>
                  </a:ext>
                </a:extLst>
              </p:cNvPr>
              <p:cNvSpPr/>
              <p:nvPr/>
            </p:nvSpPr>
            <p:spPr>
              <a:xfrm>
                <a:off x="6230382" y="4853557"/>
                <a:ext cx="713031" cy="536748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cxnSp>
            <p:nvCxnSpPr>
              <p:cNvPr id="11" name="直線矢印コネクタ 10">
                <a:extLst>
                  <a:ext uri="{FF2B5EF4-FFF2-40B4-BE49-F238E27FC236}">
                    <a16:creationId xmlns:a16="http://schemas.microsoft.com/office/drawing/2014/main" id="{29833CD9-B96B-F54D-AD59-758671CD59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90461" y="2792896"/>
                <a:ext cx="173572" cy="206066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線矢印コネクタ 13">
                <a:extLst>
                  <a:ext uri="{FF2B5EF4-FFF2-40B4-BE49-F238E27FC236}">
                    <a16:creationId xmlns:a16="http://schemas.microsoft.com/office/drawing/2014/main" id="{6D5F8142-5401-E547-B619-0DEC5F8263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3435" y="2668468"/>
                <a:ext cx="2436947" cy="217516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矢印コネクタ 15">
                <a:extLst>
                  <a:ext uri="{FF2B5EF4-FFF2-40B4-BE49-F238E27FC236}">
                    <a16:creationId xmlns:a16="http://schemas.microsoft.com/office/drawing/2014/main" id="{44D86266-C07E-BC4D-BBD1-60A6D9FE48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3922" y="2782974"/>
                <a:ext cx="1337743" cy="206066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0CA42ED-56C8-E042-8AEE-4DE7E123B939}"/>
              </a:ext>
            </a:extLst>
          </p:cNvPr>
          <p:cNvGrpSpPr/>
          <p:nvPr/>
        </p:nvGrpSpPr>
        <p:grpSpPr>
          <a:xfrm>
            <a:off x="1554793" y="63689"/>
            <a:ext cx="6340197" cy="1862048"/>
            <a:chOff x="1554793" y="63689"/>
            <a:chExt cx="6340197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54793" y="63689"/>
              <a:ext cx="634019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ディゾルブ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」を動画素材の間全てに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ドラッグして入れます。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再生すると、映像が混ざるように変化していきます。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9FF27F3D-0E2B-294E-9620-B0E00763D5E7}"/>
                </a:ext>
              </a:extLst>
            </p:cNvPr>
            <p:cNvSpPr txBox="1"/>
            <p:nvPr/>
          </p:nvSpPr>
          <p:spPr>
            <a:xfrm>
              <a:off x="3689070" y="157647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どうがそざい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8EAB548-E44F-F24C-8327-00AE3560DA41}"/>
                </a:ext>
              </a:extLst>
            </p:cNvPr>
            <p:cNvSpPr txBox="1"/>
            <p:nvPr/>
          </p:nvSpPr>
          <p:spPr>
            <a:xfrm>
              <a:off x="4808117" y="157647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あいだすべ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D9B6C07-740F-7347-AC07-609B255A2757}"/>
                </a:ext>
              </a:extLst>
            </p:cNvPr>
            <p:cNvSpPr txBox="1"/>
            <p:nvPr/>
          </p:nvSpPr>
          <p:spPr>
            <a:xfrm>
              <a:off x="3104465" y="737400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FE5BE29F-5594-5D43-A804-A9F096875ECF}"/>
                </a:ext>
              </a:extLst>
            </p:cNvPr>
            <p:cNvSpPr txBox="1"/>
            <p:nvPr/>
          </p:nvSpPr>
          <p:spPr>
            <a:xfrm>
              <a:off x="1589820" y="134466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さいせい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DBF643E-E63A-C140-9E98-44803B688156}"/>
                </a:ext>
              </a:extLst>
            </p:cNvPr>
            <p:cNvSpPr txBox="1"/>
            <p:nvPr/>
          </p:nvSpPr>
          <p:spPr>
            <a:xfrm>
              <a:off x="3131991" y="134466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7FC7CAA2-EC00-CB4E-9444-6DDF2A807666}"/>
                </a:ext>
              </a:extLst>
            </p:cNvPr>
            <p:cNvSpPr txBox="1"/>
            <p:nvPr/>
          </p:nvSpPr>
          <p:spPr>
            <a:xfrm>
              <a:off x="3938358" y="134466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C13CA9C5-C4B2-634C-B165-B5DF3DCDBA50}"/>
                </a:ext>
              </a:extLst>
            </p:cNvPr>
            <p:cNvSpPr txBox="1"/>
            <p:nvPr/>
          </p:nvSpPr>
          <p:spPr>
            <a:xfrm>
              <a:off x="5406816" y="134466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へんか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2C225B0E-AA03-7C4F-B985-EA29522B4BEC}"/>
              </a:ext>
            </a:extLst>
          </p:cNvPr>
          <p:cNvGrpSpPr/>
          <p:nvPr/>
        </p:nvGrpSpPr>
        <p:grpSpPr>
          <a:xfrm>
            <a:off x="927391" y="5063870"/>
            <a:ext cx="5406470" cy="1847439"/>
            <a:chOff x="3789646" y="4740156"/>
            <a:chExt cx="5406470" cy="1847439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40729B51-FA11-D849-BEB9-EE8122F52C50}"/>
                </a:ext>
              </a:extLst>
            </p:cNvPr>
            <p:cNvGrpSpPr/>
            <p:nvPr/>
          </p:nvGrpSpPr>
          <p:grpSpPr>
            <a:xfrm>
              <a:off x="5038962" y="4899256"/>
              <a:ext cx="4157154" cy="1537658"/>
              <a:chOff x="1577632" y="4643615"/>
              <a:chExt cx="10636124" cy="5693519"/>
            </a:xfrm>
          </p:grpSpPr>
          <p:sp>
            <p:nvSpPr>
              <p:cNvPr id="33" name="吹き出し: 角を丸めた四角形 60">
                <a:extLst>
                  <a:ext uri="{FF2B5EF4-FFF2-40B4-BE49-F238E27FC236}">
                    <a16:creationId xmlns:a16="http://schemas.microsoft.com/office/drawing/2014/main" id="{76693BE8-CAC2-3940-84B9-DD00D287871E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5662349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18C64045-24C4-1B4D-B595-40B512BFDF35}"/>
                  </a:ext>
                </a:extLst>
              </p:cNvPr>
              <p:cNvSpPr txBox="1"/>
              <p:nvPr/>
            </p:nvSpPr>
            <p:spPr>
              <a:xfrm>
                <a:off x="2043074" y="4753042"/>
                <a:ext cx="10170682" cy="55840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「ディゾルブ」は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素材の端以外の場所には置けない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から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注意してね！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1B5A8128-25E7-EB4C-93A0-C2A5B380D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89646" y="4740156"/>
              <a:ext cx="1090465" cy="1847439"/>
            </a:xfrm>
            <a:prstGeom prst="rect">
              <a:avLst/>
            </a:prstGeom>
          </p:spPr>
        </p:pic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3D3D0C0A-2485-2B43-ACFF-59EB19159539}"/>
                </a:ext>
              </a:extLst>
            </p:cNvPr>
            <p:cNvSpPr txBox="1"/>
            <p:nvPr/>
          </p:nvSpPr>
          <p:spPr>
            <a:xfrm>
              <a:off x="5216073" y="548721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A7B47A2D-CC0D-1541-8BBC-9F8A7AA71000}"/>
                </a:ext>
              </a:extLst>
            </p:cNvPr>
            <p:cNvSpPr txBox="1"/>
            <p:nvPr/>
          </p:nvSpPr>
          <p:spPr>
            <a:xfrm>
              <a:off x="5840730" y="5487216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はしいがい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53EA5F54-ABA9-F247-BC61-408CAC072138}"/>
                </a:ext>
              </a:extLst>
            </p:cNvPr>
            <p:cNvSpPr txBox="1"/>
            <p:nvPr/>
          </p:nvSpPr>
          <p:spPr>
            <a:xfrm>
              <a:off x="6666597" y="548721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ばしょ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49FEC92C-F664-0641-B200-9B728C1C6176}"/>
                </a:ext>
              </a:extLst>
            </p:cNvPr>
            <p:cNvSpPr txBox="1"/>
            <p:nvPr/>
          </p:nvSpPr>
          <p:spPr>
            <a:xfrm>
              <a:off x="7492464" y="548721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E90F9D7B-CD3B-AB49-9E3A-433134FE3555}"/>
                </a:ext>
              </a:extLst>
            </p:cNvPr>
            <p:cNvSpPr txBox="1"/>
            <p:nvPr/>
          </p:nvSpPr>
          <p:spPr>
            <a:xfrm>
              <a:off x="5166780" y="597881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ちゅうい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11436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523778" y="112733"/>
            <a:ext cx="5570756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一番初めのトランジションの端をクリックし、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横に伸ばして長くします。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3DE7B4B-D6B2-D74A-8960-277B7056A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21" y="2743186"/>
            <a:ext cx="4077149" cy="241520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DEEF4CF-A4E9-144D-B49C-C91033600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011" y="2743187"/>
            <a:ext cx="4077149" cy="2415209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5BB500A-E2EA-B04B-906A-B859FD6DA9F8}"/>
              </a:ext>
            </a:extLst>
          </p:cNvPr>
          <p:cNvGrpSpPr/>
          <p:nvPr/>
        </p:nvGrpSpPr>
        <p:grpSpPr>
          <a:xfrm>
            <a:off x="3198512" y="1554093"/>
            <a:ext cx="2325732" cy="1048866"/>
            <a:chOff x="1577632" y="4643615"/>
            <a:chExt cx="10636124" cy="3456786"/>
          </a:xfrm>
        </p:grpSpPr>
        <p:sp>
          <p:nvSpPr>
            <p:cNvPr id="10" name="吹き出し: 角を丸めた四角形 60">
              <a:extLst>
                <a:ext uri="{FF2B5EF4-FFF2-40B4-BE49-F238E27FC236}">
                  <a16:creationId xmlns:a16="http://schemas.microsoft.com/office/drawing/2014/main" id="{684AF9A6-5F85-0042-BDB4-3BF98F49A1B2}"/>
                </a:ext>
              </a:extLst>
            </p:cNvPr>
            <p:cNvSpPr/>
            <p:nvPr/>
          </p:nvSpPr>
          <p:spPr>
            <a:xfrm>
              <a:off x="1577632" y="4643615"/>
              <a:ext cx="10170681" cy="3347358"/>
            </a:xfrm>
            <a:prstGeom prst="wedgeRoundRectCallout">
              <a:avLst>
                <a:gd name="adj1" fmla="val -59793"/>
                <a:gd name="adj2" fmla="val -1198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FB38657-C765-4D48-AB12-4FCCA4810274}"/>
                </a:ext>
              </a:extLst>
            </p:cNvPr>
            <p:cNvSpPr txBox="1"/>
            <p:nvPr/>
          </p:nvSpPr>
          <p:spPr>
            <a:xfrm>
              <a:off x="2043075" y="4753043"/>
              <a:ext cx="10170681" cy="3347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ゆっくり映像が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変わっていくよ！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右矢印 12">
            <a:extLst>
              <a:ext uri="{FF2B5EF4-FFF2-40B4-BE49-F238E27FC236}">
                <a16:creationId xmlns:a16="http://schemas.microsoft.com/office/drawing/2014/main" id="{77320DDC-C168-8945-A90D-FADF5A1C6761}"/>
              </a:ext>
            </a:extLst>
          </p:cNvPr>
          <p:cNvSpPr/>
          <p:nvPr/>
        </p:nvSpPr>
        <p:spPr>
          <a:xfrm>
            <a:off x="3970933" y="3429000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D4E5491A-C27E-114E-9AFB-9B21594051C6}"/>
              </a:ext>
            </a:extLst>
          </p:cNvPr>
          <p:cNvSpPr/>
          <p:nvPr/>
        </p:nvSpPr>
        <p:spPr>
          <a:xfrm>
            <a:off x="5744817" y="3445020"/>
            <a:ext cx="2303265" cy="80507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A190632A-7531-C949-9373-7942C460A1EC}"/>
              </a:ext>
            </a:extLst>
          </p:cNvPr>
          <p:cNvSpPr/>
          <p:nvPr/>
        </p:nvSpPr>
        <p:spPr>
          <a:xfrm>
            <a:off x="1958009" y="3429000"/>
            <a:ext cx="606287" cy="80507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A544A2A-2A59-F54B-9C8E-5697EB40C351}"/>
              </a:ext>
            </a:extLst>
          </p:cNvPr>
          <p:cNvSpPr txBox="1"/>
          <p:nvPr/>
        </p:nvSpPr>
        <p:spPr>
          <a:xfrm>
            <a:off x="1572412" y="171157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いちばんはじ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B2BC4C3-F370-5D48-8C7F-8080260358EB}"/>
              </a:ext>
            </a:extLst>
          </p:cNvPr>
          <p:cNvSpPr txBox="1"/>
          <p:nvPr/>
        </p:nvSpPr>
        <p:spPr>
          <a:xfrm>
            <a:off x="4854011" y="17115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はし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C0B0ABC-A130-394B-9544-7F81A80047DF}"/>
              </a:ext>
            </a:extLst>
          </p:cNvPr>
          <p:cNvSpPr txBox="1"/>
          <p:nvPr/>
        </p:nvSpPr>
        <p:spPr>
          <a:xfrm>
            <a:off x="1523778" y="79230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よこ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992DEAC-01C8-4448-BFD5-98317E23EABF}"/>
              </a:ext>
            </a:extLst>
          </p:cNvPr>
          <p:cNvSpPr txBox="1"/>
          <p:nvPr/>
        </p:nvSpPr>
        <p:spPr>
          <a:xfrm>
            <a:off x="3529787" y="79230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なが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3B2261B-7E5C-114E-A804-2CCD2A87443A}"/>
              </a:ext>
            </a:extLst>
          </p:cNvPr>
          <p:cNvSpPr txBox="1"/>
          <p:nvPr/>
        </p:nvSpPr>
        <p:spPr>
          <a:xfrm>
            <a:off x="4099149" y="163700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2CF89B2-07CD-B546-BCF3-9D457601DF10}"/>
              </a:ext>
            </a:extLst>
          </p:cNvPr>
          <p:cNvSpPr txBox="1"/>
          <p:nvPr/>
        </p:nvSpPr>
        <p:spPr>
          <a:xfrm>
            <a:off x="3376163" y="20951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17C35E50-862C-3F43-8617-6B924EEDA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6538" y="1499455"/>
            <a:ext cx="1342120" cy="1018718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C44258F-4210-CE42-B04A-1501D9A53E3D}"/>
              </a:ext>
            </a:extLst>
          </p:cNvPr>
          <p:cNvSpPr txBox="1"/>
          <p:nvPr/>
        </p:nvSpPr>
        <p:spPr>
          <a:xfrm>
            <a:off x="2071347" y="792300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の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0EDEABEA-A41B-1F42-9DC9-867ABD4C8388}"/>
              </a:ext>
            </a:extLst>
          </p:cNvPr>
          <p:cNvGrpSpPr/>
          <p:nvPr/>
        </p:nvGrpSpPr>
        <p:grpSpPr>
          <a:xfrm>
            <a:off x="750419" y="4124671"/>
            <a:ext cx="1872237" cy="795213"/>
            <a:chOff x="6270202" y="2729786"/>
            <a:chExt cx="1044998" cy="795213"/>
          </a:xfrm>
        </p:grpSpPr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DCD27A6F-F8B8-0E43-B024-5220E8AF896C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7" name="吹き出し: 角を丸めた四角形 19">
                <a:extLst>
                  <a:ext uri="{FF2B5EF4-FFF2-40B4-BE49-F238E27FC236}">
                    <a16:creationId xmlns:a16="http://schemas.microsoft.com/office/drawing/2014/main" id="{76FCEEF0-CD91-8049-8643-9B0D91A2EB1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5AE57529-6078-8A4C-A74C-0529DB8474A6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E8AC70D4-9095-3D4D-B9C0-53F11460956C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端をクリック</a:t>
              </a: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CAA9068-C143-984C-A46D-9571B49B8A95}"/>
              </a:ext>
            </a:extLst>
          </p:cNvPr>
          <p:cNvSpPr txBox="1"/>
          <p:nvPr/>
        </p:nvSpPr>
        <p:spPr>
          <a:xfrm>
            <a:off x="803297" y="412467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はし</a:t>
            </a:r>
          </a:p>
        </p:txBody>
      </p:sp>
    </p:spTree>
    <p:extLst>
      <p:ext uri="{BB962C8B-B14F-4D97-AF65-F5344CB8AC3E}">
        <p14:creationId xmlns:p14="http://schemas.microsoft.com/office/powerpoint/2010/main" val="13348835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1872533-3B39-7E4C-B2AB-502D1E04EAB3}"/>
              </a:ext>
            </a:extLst>
          </p:cNvPr>
          <p:cNvGrpSpPr/>
          <p:nvPr/>
        </p:nvGrpSpPr>
        <p:grpSpPr>
          <a:xfrm>
            <a:off x="626165" y="2532993"/>
            <a:ext cx="7891670" cy="3571526"/>
            <a:chOff x="626165" y="1936560"/>
            <a:chExt cx="7891670" cy="3571526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4CE09EDF-2568-964F-AB21-2798EE02D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6165" y="1936560"/>
              <a:ext cx="7891670" cy="3571526"/>
            </a:xfrm>
            <a:prstGeom prst="rect">
              <a:avLst/>
            </a:prstGeom>
          </p:spPr>
        </p:pic>
        <p:sp>
          <p:nvSpPr>
            <p:cNvPr id="29" name="四角形: 角を丸くする 71">
              <a:extLst>
                <a:ext uri="{FF2B5EF4-FFF2-40B4-BE49-F238E27FC236}">
                  <a16:creationId xmlns:a16="http://schemas.microsoft.com/office/drawing/2014/main" id="{937414CA-48A6-534B-8235-3A3434C1A102}"/>
                </a:ext>
              </a:extLst>
            </p:cNvPr>
            <p:cNvSpPr/>
            <p:nvPr/>
          </p:nvSpPr>
          <p:spPr>
            <a:xfrm>
              <a:off x="2099528" y="1956306"/>
              <a:ext cx="484646" cy="53841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0" name="四角形: 角を丸くする 71">
              <a:extLst>
                <a:ext uri="{FF2B5EF4-FFF2-40B4-BE49-F238E27FC236}">
                  <a16:creationId xmlns:a16="http://schemas.microsoft.com/office/drawing/2014/main" id="{134EFC84-AD2A-184F-A056-2B067B5061A0}"/>
                </a:ext>
              </a:extLst>
            </p:cNvPr>
            <p:cNvSpPr/>
            <p:nvPr/>
          </p:nvSpPr>
          <p:spPr>
            <a:xfrm>
              <a:off x="626165" y="2890584"/>
              <a:ext cx="1820358" cy="37939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7" name="四角形: 角を丸くする 71">
              <a:extLst>
                <a:ext uri="{FF2B5EF4-FFF2-40B4-BE49-F238E27FC236}">
                  <a16:creationId xmlns:a16="http://schemas.microsoft.com/office/drawing/2014/main" id="{473FD645-FDEE-6F40-A1D8-6627F363B136}"/>
                </a:ext>
              </a:extLst>
            </p:cNvPr>
            <p:cNvSpPr/>
            <p:nvPr/>
          </p:nvSpPr>
          <p:spPr>
            <a:xfrm>
              <a:off x="710447" y="2494722"/>
              <a:ext cx="744031" cy="23101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3C24F92-402C-6846-8CFF-B8DEA3F7B1AE}"/>
              </a:ext>
            </a:extLst>
          </p:cNvPr>
          <p:cNvGrpSpPr/>
          <p:nvPr/>
        </p:nvGrpSpPr>
        <p:grpSpPr>
          <a:xfrm>
            <a:off x="931857" y="645741"/>
            <a:ext cx="8135560" cy="1246495"/>
            <a:chOff x="193921" y="107802"/>
            <a:chExt cx="8135560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93921" y="107802"/>
              <a:ext cx="8135560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次に、映像の中にテキストを入れていきます。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タイトル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」の「デフォルト」から「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2C3AF012-6D93-A94B-A7B9-72F3464B48CE}"/>
                </a:ext>
              </a:extLst>
            </p:cNvPr>
            <p:cNvSpPr txBox="1"/>
            <p:nvPr/>
          </p:nvSpPr>
          <p:spPr>
            <a:xfrm>
              <a:off x="193921" y="21554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つぎ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35F3CD5-7FF0-6843-A68A-B2BA17C295F7}"/>
                </a:ext>
              </a:extLst>
            </p:cNvPr>
            <p:cNvSpPr txBox="1"/>
            <p:nvPr/>
          </p:nvSpPr>
          <p:spPr>
            <a:xfrm>
              <a:off x="982062" y="21554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6608C0E-4B50-544E-9D6C-9CC514A59711}"/>
                </a:ext>
              </a:extLst>
            </p:cNvPr>
            <p:cNvSpPr txBox="1"/>
            <p:nvPr/>
          </p:nvSpPr>
          <p:spPr>
            <a:xfrm>
              <a:off x="1679689" y="21554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C6852188-EDC9-524E-8E86-868EA2F771E6}"/>
                </a:ext>
              </a:extLst>
            </p:cNvPr>
            <p:cNvSpPr txBox="1"/>
            <p:nvPr/>
          </p:nvSpPr>
          <p:spPr>
            <a:xfrm>
              <a:off x="3553951" y="215542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32C8CECB-E358-6448-99C4-805684DF9439}"/>
                </a:ext>
              </a:extLst>
            </p:cNvPr>
            <p:cNvSpPr txBox="1"/>
            <p:nvPr/>
          </p:nvSpPr>
          <p:spPr>
            <a:xfrm>
              <a:off x="4492418" y="731049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とうさいそざい</a:t>
              </a: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3522C57C-34E0-6549-9B04-3554BED75F93}"/>
              </a:ext>
            </a:extLst>
          </p:cNvPr>
          <p:cNvGrpSpPr/>
          <p:nvPr/>
        </p:nvGrpSpPr>
        <p:grpSpPr>
          <a:xfrm>
            <a:off x="143577" y="4031251"/>
            <a:ext cx="1310901" cy="795213"/>
            <a:chOff x="6270202" y="2729786"/>
            <a:chExt cx="1044998" cy="795213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730EF237-DF6C-6E40-84DD-0C8ED383D444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5" name="吹き出し: 角を丸めた四角形 19">
                <a:extLst>
                  <a:ext uri="{FF2B5EF4-FFF2-40B4-BE49-F238E27FC236}">
                    <a16:creationId xmlns:a16="http://schemas.microsoft.com/office/drawing/2014/main" id="{F308C192-E364-2F40-8F19-949685379078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B77F2ED5-6064-F44B-A4EB-5F2107191230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6AECE825-3009-5349-A38F-309695B7AA62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67269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3E9BC6A-0E94-D94F-B82C-8D4089392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63" y="2551824"/>
            <a:ext cx="6551597" cy="394062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8D801A3-D950-D04C-BE0F-CEBBA73F3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324" y="4424925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EAFA837-1087-9E48-B02D-C22A67D4AA7C}"/>
              </a:ext>
            </a:extLst>
          </p:cNvPr>
          <p:cNvGrpSpPr/>
          <p:nvPr/>
        </p:nvGrpSpPr>
        <p:grpSpPr>
          <a:xfrm>
            <a:off x="3907437" y="4763377"/>
            <a:ext cx="3631172" cy="1108471"/>
            <a:chOff x="3907437" y="4763377"/>
            <a:chExt cx="3631172" cy="1108471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17A535B1-34D7-384A-9D0D-7FE56B7C2802}"/>
                </a:ext>
              </a:extLst>
            </p:cNvPr>
            <p:cNvGrpSpPr/>
            <p:nvPr/>
          </p:nvGrpSpPr>
          <p:grpSpPr>
            <a:xfrm>
              <a:off x="3907437" y="4763377"/>
              <a:ext cx="3631172" cy="1108471"/>
              <a:chOff x="1577632" y="4600511"/>
              <a:chExt cx="10170684" cy="1464931"/>
            </a:xfrm>
          </p:grpSpPr>
          <p:sp>
            <p:nvSpPr>
              <p:cNvPr id="12" name="吹き出し: 角を丸めた四角形 60">
                <a:extLst>
                  <a:ext uri="{FF2B5EF4-FFF2-40B4-BE49-F238E27FC236}">
                    <a16:creationId xmlns:a16="http://schemas.microsoft.com/office/drawing/2014/main" id="{7C6A2FF9-5870-CE4C-989A-42294E27AB44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55574"/>
                  <a:gd name="adj2" fmla="val 1090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CF1537F-FD43-FE47-A824-0C933932AF8B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3422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見つからなければ、検索バーに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「タイトル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11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」と入力しよう！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3CBEC3D-A914-C44E-A5F8-1A6C55B18787}"/>
                </a:ext>
              </a:extLst>
            </p:cNvPr>
            <p:cNvSpPr txBox="1"/>
            <p:nvPr/>
          </p:nvSpPr>
          <p:spPr>
            <a:xfrm>
              <a:off x="3938589" y="480373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み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396E906-3B79-9E44-88E3-42292C9E628B}"/>
                </a:ext>
              </a:extLst>
            </p:cNvPr>
            <p:cNvSpPr txBox="1"/>
            <p:nvPr/>
          </p:nvSpPr>
          <p:spPr>
            <a:xfrm>
              <a:off x="5723022" y="480373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けんさく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8A3D5E12-1AA7-EC41-A631-88C4E8EB7BA5}"/>
                </a:ext>
              </a:extLst>
            </p:cNvPr>
            <p:cNvSpPr txBox="1"/>
            <p:nvPr/>
          </p:nvSpPr>
          <p:spPr>
            <a:xfrm>
              <a:off x="5463186" y="5327751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にゅうりょく</a:t>
              </a:r>
            </a:p>
          </p:txBody>
        </p:sp>
      </p:grp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B4FD9C8D-6DF0-4B4F-8960-AC8776ECF974}"/>
              </a:ext>
            </a:extLst>
          </p:cNvPr>
          <p:cNvCxnSpPr>
            <a:cxnSpLocks/>
          </p:cNvCxnSpPr>
          <p:nvPr/>
        </p:nvCxnSpPr>
        <p:spPr>
          <a:xfrm flipH="1">
            <a:off x="2185091" y="4144619"/>
            <a:ext cx="981175" cy="110637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65D9F200-E0BE-2444-A7BC-B6B307485F2C}"/>
              </a:ext>
            </a:extLst>
          </p:cNvPr>
          <p:cNvSpPr/>
          <p:nvPr/>
        </p:nvSpPr>
        <p:spPr>
          <a:xfrm>
            <a:off x="3055693" y="3697357"/>
            <a:ext cx="692771" cy="4472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710DD15-1B9B-0841-80AB-5A39D6620AAB}"/>
              </a:ext>
            </a:extLst>
          </p:cNvPr>
          <p:cNvGrpSpPr/>
          <p:nvPr/>
        </p:nvGrpSpPr>
        <p:grpSpPr>
          <a:xfrm>
            <a:off x="1636804" y="820606"/>
            <a:ext cx="5337314" cy="1685077"/>
            <a:chOff x="1997764" y="271941"/>
            <a:chExt cx="5337314" cy="1685077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053EA038-4D98-164D-9EFF-BC67E97B9749}"/>
                </a:ext>
              </a:extLst>
            </p:cNvPr>
            <p:cNvSpPr txBox="1"/>
            <p:nvPr/>
          </p:nvSpPr>
          <p:spPr>
            <a:xfrm>
              <a:off x="1997764" y="271941"/>
              <a:ext cx="5337314" cy="1685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800">
                  <a:latin typeface="Meiryo" panose="020B0604030504040204" pitchFamily="34" charset="-128"/>
                </a:rPr>
                <a:t>タイトルのテンプレート一覧が表示されるので「</a:t>
              </a:r>
              <a:r>
                <a:rPr kumimoji="1" lang="ja-JP" altLang="en-US" sz="18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タイトル</a:t>
              </a:r>
              <a:r>
                <a:rPr kumimoji="1" lang="en-US" altLang="ja-JP" sz="18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11</a:t>
              </a:r>
              <a:r>
                <a:rPr kumimoji="1" lang="ja-JP" altLang="en-US" sz="1800">
                  <a:latin typeface="Meiryo" panose="020B0604030504040204" pitchFamily="34" charset="-128"/>
                </a:rPr>
                <a:t>」をタイムラインの映像素材の上にのせます。</a:t>
              </a:r>
              <a:endParaRPr kumimoji="1" lang="en-US" altLang="ja-JP" sz="1800" dirty="0">
                <a:latin typeface="Meiryo" panose="020B0604030504040204" pitchFamily="34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7529062-B07A-E448-AB40-C1CB35D7C2A0}"/>
                </a:ext>
              </a:extLst>
            </p:cNvPr>
            <p:cNvSpPr txBox="1"/>
            <p:nvPr/>
          </p:nvSpPr>
          <p:spPr>
            <a:xfrm>
              <a:off x="4544985" y="32033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いちらん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58F0C6D-E6F0-A242-930F-A3B1DE265034}"/>
                </a:ext>
              </a:extLst>
            </p:cNvPr>
            <p:cNvSpPr txBox="1"/>
            <p:nvPr/>
          </p:nvSpPr>
          <p:spPr>
            <a:xfrm>
              <a:off x="5242612" y="32033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F7DE46A-EDEE-0E43-B1E4-873EBDBF1F2C}"/>
                </a:ext>
              </a:extLst>
            </p:cNvPr>
            <p:cNvSpPr txBox="1"/>
            <p:nvPr/>
          </p:nvSpPr>
          <p:spPr>
            <a:xfrm>
              <a:off x="5453260" y="880356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えいぞうそざい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D8CD8AF-51BD-8B40-9B29-1680410D2598}"/>
                </a:ext>
              </a:extLst>
            </p:cNvPr>
            <p:cNvSpPr txBox="1"/>
            <p:nvPr/>
          </p:nvSpPr>
          <p:spPr>
            <a:xfrm>
              <a:off x="6623298" y="88035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うえ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21873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4338F40A-DA3D-DF45-8577-874CA8646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125" y="1448468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55403FB-CC0A-874E-83D3-3C8940675D1E}"/>
              </a:ext>
            </a:extLst>
          </p:cNvPr>
          <p:cNvGrpSpPr/>
          <p:nvPr/>
        </p:nvGrpSpPr>
        <p:grpSpPr>
          <a:xfrm>
            <a:off x="2708574" y="1402186"/>
            <a:ext cx="3726851" cy="1176805"/>
            <a:chOff x="1577632" y="4600511"/>
            <a:chExt cx="10170684" cy="2663160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74B08E1B-E8EB-5C42-8F4E-15A6123CF72E}"/>
                </a:ext>
              </a:extLst>
            </p:cNvPr>
            <p:cNvSpPr/>
            <p:nvPr/>
          </p:nvSpPr>
          <p:spPr>
            <a:xfrm>
              <a:off x="1577632" y="4643615"/>
              <a:ext cx="10170682" cy="2620056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34B26E7F-D116-954D-8A06-18EA97492CDF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2298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テキスト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」が選択されていることを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確認しよう！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CE6E0817-651E-B24C-ABA4-0BDF9BA9A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487" y="2706680"/>
            <a:ext cx="6271591" cy="3924148"/>
          </a:xfrm>
          <a:prstGeom prst="rect">
            <a:avLst/>
          </a:prstGeom>
        </p:spPr>
      </p:pic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31D47AE5-FA8C-A447-8AAF-C40CC61AECA7}"/>
              </a:ext>
            </a:extLst>
          </p:cNvPr>
          <p:cNvSpPr/>
          <p:nvPr/>
        </p:nvSpPr>
        <p:spPr>
          <a:xfrm>
            <a:off x="1063487" y="2756017"/>
            <a:ext cx="427383" cy="1859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C310FD1D-4831-C243-976F-F05407595D07}"/>
              </a:ext>
            </a:extLst>
          </p:cNvPr>
          <p:cNvSpPr/>
          <p:nvPr/>
        </p:nvSpPr>
        <p:spPr>
          <a:xfrm>
            <a:off x="1665289" y="5316548"/>
            <a:ext cx="653409" cy="3785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043049E-0032-4A42-B50D-A7FA4F92995C}"/>
              </a:ext>
            </a:extLst>
          </p:cNvPr>
          <p:cNvGrpSpPr/>
          <p:nvPr/>
        </p:nvGrpSpPr>
        <p:grpSpPr>
          <a:xfrm>
            <a:off x="2318699" y="4687962"/>
            <a:ext cx="1815980" cy="564742"/>
            <a:chOff x="2991639" y="705694"/>
            <a:chExt cx="4034034" cy="564742"/>
          </a:xfrm>
        </p:grpSpPr>
        <p:sp>
          <p:nvSpPr>
            <p:cNvPr id="15" name="吹き出し: 角を丸めた四角形 19">
              <a:extLst>
                <a:ext uri="{FF2B5EF4-FFF2-40B4-BE49-F238E27FC236}">
                  <a16:creationId xmlns:a16="http://schemas.microsoft.com/office/drawing/2014/main" id="{2DE55FF4-FECA-314E-A642-AA7F94E8D791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45961"/>
                <a:gd name="adj2" fmla="val 9578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3CD9FD0E-3F09-7147-BE1F-8D3A690CF326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ダブルクリック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CE7E13E-3D96-4A43-8A8B-A5B595BDA16B}"/>
              </a:ext>
            </a:extLst>
          </p:cNvPr>
          <p:cNvGrpSpPr/>
          <p:nvPr/>
        </p:nvGrpSpPr>
        <p:grpSpPr>
          <a:xfrm>
            <a:off x="1185153" y="204588"/>
            <a:ext cx="6596678" cy="1246495"/>
            <a:chOff x="193921" y="107802"/>
            <a:chExt cx="6596678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93921" y="107802"/>
              <a:ext cx="6596678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タイムラインに載せたタイトルをダブルクリックすると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画像のような画面が出てきます。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427F95EE-8BE7-C744-8AD8-9ED59ABE9634}"/>
                </a:ext>
              </a:extLst>
            </p:cNvPr>
            <p:cNvSpPr txBox="1"/>
            <p:nvPr/>
          </p:nvSpPr>
          <p:spPr>
            <a:xfrm>
              <a:off x="2005792" y="18659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の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CB2A25C-AB37-FC4F-8416-1D12E6DF3F44}"/>
                </a:ext>
              </a:extLst>
            </p:cNvPr>
            <p:cNvSpPr txBox="1"/>
            <p:nvPr/>
          </p:nvSpPr>
          <p:spPr>
            <a:xfrm>
              <a:off x="250738" y="81388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がぞう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CC4AD867-7592-5245-BDA8-78E5499E5E79}"/>
                </a:ext>
              </a:extLst>
            </p:cNvPr>
            <p:cNvSpPr txBox="1"/>
            <p:nvPr/>
          </p:nvSpPr>
          <p:spPr>
            <a:xfrm>
              <a:off x="1777777" y="81388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B13EF50E-FBBD-CC40-B890-FB4AB4FF7F66}"/>
                </a:ext>
              </a:extLst>
            </p:cNvPr>
            <p:cNvSpPr txBox="1"/>
            <p:nvPr/>
          </p:nvSpPr>
          <p:spPr>
            <a:xfrm>
              <a:off x="2552121" y="81388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で</a:t>
              </a: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DFDB317-53EF-E14D-9DF8-8B05325CED9B}"/>
              </a:ext>
            </a:extLst>
          </p:cNvPr>
          <p:cNvSpPr txBox="1"/>
          <p:nvPr/>
        </p:nvSpPr>
        <p:spPr>
          <a:xfrm>
            <a:off x="4134679" y="143588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0142E07-4CFF-1645-A5CB-B4F350382B9E}"/>
              </a:ext>
            </a:extLst>
          </p:cNvPr>
          <p:cNvSpPr txBox="1"/>
          <p:nvPr/>
        </p:nvSpPr>
        <p:spPr>
          <a:xfrm>
            <a:off x="2708573" y="194453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A98CA4A3-CE5C-F44E-9D59-0E10283E039A}"/>
              </a:ext>
            </a:extLst>
          </p:cNvPr>
          <p:cNvCxnSpPr/>
          <p:nvPr/>
        </p:nvCxnSpPr>
        <p:spPr>
          <a:xfrm>
            <a:off x="2912165" y="1858617"/>
            <a:ext cx="94409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3F079487-F127-6C42-87F9-1028A190B191}"/>
              </a:ext>
            </a:extLst>
          </p:cNvPr>
          <p:cNvCxnSpPr>
            <a:cxnSpLocks/>
          </p:cNvCxnSpPr>
          <p:nvPr/>
        </p:nvCxnSpPr>
        <p:spPr>
          <a:xfrm flipH="1">
            <a:off x="1557858" y="1877298"/>
            <a:ext cx="1360238" cy="9084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5041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8BE425D-EDAD-3A45-8887-9CA12AE5D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69" y="1959774"/>
            <a:ext cx="4094922" cy="293845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58E6DD7-AC1A-AA4A-BA9B-3C810205D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56133"/>
            <a:ext cx="4253035" cy="2942093"/>
          </a:xfrm>
          <a:prstGeom prst="rect">
            <a:avLst/>
          </a:prstGeom>
        </p:spPr>
      </p:pic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32404DCB-62DD-B143-B6DF-C3890DA04F7E}"/>
              </a:ext>
            </a:extLst>
          </p:cNvPr>
          <p:cNvSpPr/>
          <p:nvPr/>
        </p:nvSpPr>
        <p:spPr>
          <a:xfrm>
            <a:off x="998991" y="2960974"/>
            <a:ext cx="909322" cy="7363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D2C25C13-45D2-324B-875A-D230C91516C4}"/>
              </a:ext>
            </a:extLst>
          </p:cNvPr>
          <p:cNvSpPr/>
          <p:nvPr/>
        </p:nvSpPr>
        <p:spPr>
          <a:xfrm>
            <a:off x="5455033" y="2933583"/>
            <a:ext cx="1273757" cy="7363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右矢印 10">
            <a:extLst>
              <a:ext uri="{FF2B5EF4-FFF2-40B4-BE49-F238E27FC236}">
                <a16:creationId xmlns:a16="http://schemas.microsoft.com/office/drawing/2014/main" id="{4D9512AB-BDB2-8F4A-9304-AA08E4755C4E}"/>
              </a:ext>
            </a:extLst>
          </p:cNvPr>
          <p:cNvSpPr/>
          <p:nvPr/>
        </p:nvSpPr>
        <p:spPr>
          <a:xfrm>
            <a:off x="3916066" y="2960974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F35FB57-EE4C-C247-9E40-044923B988E0}"/>
              </a:ext>
            </a:extLst>
          </p:cNvPr>
          <p:cNvGrpSpPr/>
          <p:nvPr/>
        </p:nvGrpSpPr>
        <p:grpSpPr>
          <a:xfrm>
            <a:off x="2376201" y="458828"/>
            <a:ext cx="3775393" cy="1246495"/>
            <a:chOff x="998991" y="604758"/>
            <a:chExt cx="3775393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998991" y="604758"/>
              <a:ext cx="3775393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赤枠の部分のテキストの内容を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世界の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」に変えます。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8046E3E-3706-3448-890F-4ABAA34E6CEE}"/>
                </a:ext>
              </a:extLst>
            </p:cNvPr>
            <p:cNvSpPr txBox="1"/>
            <p:nvPr/>
          </p:nvSpPr>
          <p:spPr>
            <a:xfrm>
              <a:off x="1033778" y="71280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あかわく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EB573611-0396-AB4B-9267-F4EC2F716F97}"/>
                </a:ext>
              </a:extLst>
            </p:cNvPr>
            <p:cNvSpPr txBox="1"/>
            <p:nvPr/>
          </p:nvSpPr>
          <p:spPr>
            <a:xfrm>
              <a:off x="1766191" y="71280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ぶぶん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0C8680C-8847-1A43-86E9-62180269C92F}"/>
                </a:ext>
              </a:extLst>
            </p:cNvPr>
            <p:cNvSpPr txBox="1"/>
            <p:nvPr/>
          </p:nvSpPr>
          <p:spPr>
            <a:xfrm>
              <a:off x="3858120" y="71280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ないよう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A063464-DED8-7448-996D-43EC2B3663CB}"/>
                </a:ext>
              </a:extLst>
            </p:cNvPr>
            <p:cNvSpPr txBox="1"/>
            <p:nvPr/>
          </p:nvSpPr>
          <p:spPr>
            <a:xfrm>
              <a:off x="1292330" y="127707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せかい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36BDB347-5FEC-F94B-8531-FFB3A3B5B952}"/>
                </a:ext>
              </a:extLst>
            </p:cNvPr>
            <p:cNvSpPr txBox="1"/>
            <p:nvPr/>
          </p:nvSpPr>
          <p:spPr>
            <a:xfrm>
              <a:off x="2573781" y="127707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</a:p>
          </p:txBody>
        </p:sp>
      </p:grpSp>
      <p:sp>
        <p:nvSpPr>
          <p:cNvPr id="23" name="四角形: 角を丸くする 71">
            <a:extLst>
              <a:ext uri="{FF2B5EF4-FFF2-40B4-BE49-F238E27FC236}">
                <a16:creationId xmlns:a16="http://schemas.microsoft.com/office/drawing/2014/main" id="{DF13BB73-DA74-9C4F-A379-BA09E2F8949D}"/>
              </a:ext>
            </a:extLst>
          </p:cNvPr>
          <p:cNvSpPr/>
          <p:nvPr/>
        </p:nvSpPr>
        <p:spPr>
          <a:xfrm>
            <a:off x="2864061" y="2491901"/>
            <a:ext cx="782968" cy="5425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74BC4130-FDE5-CF4A-BAFB-EAE125353EE9}"/>
              </a:ext>
            </a:extLst>
          </p:cNvPr>
          <p:cNvGrpSpPr/>
          <p:nvPr/>
        </p:nvGrpSpPr>
        <p:grpSpPr>
          <a:xfrm>
            <a:off x="5681652" y="2174099"/>
            <a:ext cx="1815980" cy="564742"/>
            <a:chOff x="2991639" y="705694"/>
            <a:chExt cx="4034034" cy="564742"/>
          </a:xfrm>
        </p:grpSpPr>
        <p:sp>
          <p:nvSpPr>
            <p:cNvPr id="25" name="吹き出し: 角を丸めた四角形 19">
              <a:extLst>
                <a:ext uri="{FF2B5EF4-FFF2-40B4-BE49-F238E27FC236}">
                  <a16:creationId xmlns:a16="http://schemas.microsoft.com/office/drawing/2014/main" id="{058D0FAB-E998-2E45-96FE-9231B29AA704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28171"/>
                <a:gd name="adj2" fmla="val 7746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49C193E2-F136-9A48-B210-F62D52720BD3}"/>
                </a:ext>
              </a:extLst>
            </p:cNvPr>
            <p:cNvSpPr txBox="1"/>
            <p:nvPr/>
          </p:nvSpPr>
          <p:spPr>
            <a:xfrm>
              <a:off x="3108994" y="705694"/>
              <a:ext cx="39166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テキストを変更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1D3DCED-8285-3742-99F2-2871A26A83A0}"/>
              </a:ext>
            </a:extLst>
          </p:cNvPr>
          <p:cNvSpPr txBox="1"/>
          <p:nvPr/>
        </p:nvSpPr>
        <p:spPr>
          <a:xfrm>
            <a:off x="6691394" y="222135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へんこう</a:t>
            </a:r>
          </a:p>
        </p:txBody>
      </p:sp>
    </p:spTree>
    <p:extLst>
      <p:ext uri="{BB962C8B-B14F-4D97-AF65-F5344CB8AC3E}">
        <p14:creationId xmlns:p14="http://schemas.microsoft.com/office/powerpoint/2010/main" val="41343587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1DB2F5C-138E-3442-BD4F-EA75FFF2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794" y="2370618"/>
            <a:ext cx="6972412" cy="3811520"/>
          </a:xfrm>
          <a:prstGeom prst="rect">
            <a:avLst/>
          </a:prstGeom>
        </p:spPr>
      </p:pic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22538B83-D4DE-8745-A26A-2334A82D4A63}"/>
              </a:ext>
            </a:extLst>
          </p:cNvPr>
          <p:cNvSpPr/>
          <p:nvPr/>
        </p:nvSpPr>
        <p:spPr>
          <a:xfrm>
            <a:off x="2404699" y="2743200"/>
            <a:ext cx="1140745" cy="24185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A24D1A51-4ED9-A943-ACB6-CC2B04474E76}"/>
              </a:ext>
            </a:extLst>
          </p:cNvPr>
          <p:cNvSpPr/>
          <p:nvPr/>
        </p:nvSpPr>
        <p:spPr>
          <a:xfrm>
            <a:off x="2609779" y="5231296"/>
            <a:ext cx="885153" cy="1656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88B9B2FD-AE01-3141-94B1-2537D706C340}"/>
              </a:ext>
            </a:extLst>
          </p:cNvPr>
          <p:cNvGrpSpPr/>
          <p:nvPr/>
        </p:nvGrpSpPr>
        <p:grpSpPr>
          <a:xfrm>
            <a:off x="1521861" y="336484"/>
            <a:ext cx="6100278" cy="1862048"/>
            <a:chOff x="594808" y="325328"/>
            <a:chExt cx="6100278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611369" y="325328"/>
              <a:ext cx="608371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右上の画面の「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世界の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」をダブルクリックしてから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左の赤枠部分の　　　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フォントを「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HiraMaruPro-W4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」に変えます。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6E31CADE-94D0-904A-BC6E-061885B54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18391" y="1123002"/>
              <a:ext cx="520700" cy="266700"/>
            </a:xfrm>
            <a:prstGeom prst="rect">
              <a:avLst/>
            </a:prstGeom>
          </p:spPr>
        </p:pic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4433762-3704-BA4F-9233-AAE61CB1D005}"/>
                </a:ext>
              </a:extLst>
            </p:cNvPr>
            <p:cNvSpPr txBox="1"/>
            <p:nvPr/>
          </p:nvSpPr>
          <p:spPr>
            <a:xfrm>
              <a:off x="2404698" y="42353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せかい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1448FE-0531-EA46-B746-5A9AA3C04823}"/>
                </a:ext>
              </a:extLst>
            </p:cNvPr>
            <p:cNvSpPr txBox="1"/>
            <p:nvPr/>
          </p:nvSpPr>
          <p:spPr>
            <a:xfrm>
              <a:off x="643471" y="42353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みぎうえ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43A74A0-5FE8-944D-9446-287EF002A063}"/>
                </a:ext>
              </a:extLst>
            </p:cNvPr>
            <p:cNvSpPr txBox="1"/>
            <p:nvPr/>
          </p:nvSpPr>
          <p:spPr>
            <a:xfrm>
              <a:off x="1373200" y="42353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F3BFFA44-1199-3241-BA04-1E3D7330C16C}"/>
                </a:ext>
              </a:extLst>
            </p:cNvPr>
            <p:cNvSpPr txBox="1"/>
            <p:nvPr/>
          </p:nvSpPr>
          <p:spPr>
            <a:xfrm>
              <a:off x="594808" y="103471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ひだり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B1948518-1CEB-7C4B-AD8F-3B33810F0D28}"/>
                </a:ext>
              </a:extLst>
            </p:cNvPr>
            <p:cNvSpPr txBox="1"/>
            <p:nvPr/>
          </p:nvSpPr>
          <p:spPr>
            <a:xfrm>
              <a:off x="1100730" y="1034716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あかわくぶぶん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D728486-0C70-D141-A5FD-5CE0C80B0A36}"/>
                </a:ext>
              </a:extLst>
            </p:cNvPr>
            <p:cNvSpPr txBox="1"/>
            <p:nvPr/>
          </p:nvSpPr>
          <p:spPr>
            <a:xfrm>
              <a:off x="4931935" y="165326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</a:p>
          </p:txBody>
        </p:sp>
      </p:grp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CF375E61-8FE3-9543-9FBF-5B866CBDF5CB}"/>
              </a:ext>
            </a:extLst>
          </p:cNvPr>
          <p:cNvSpPr/>
          <p:nvPr/>
        </p:nvSpPr>
        <p:spPr>
          <a:xfrm>
            <a:off x="5650881" y="2622275"/>
            <a:ext cx="1217058" cy="6547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1269952B-7DC1-4D41-BDBC-5448FE41BB9B}"/>
              </a:ext>
            </a:extLst>
          </p:cNvPr>
          <p:cNvGrpSpPr/>
          <p:nvPr/>
        </p:nvGrpSpPr>
        <p:grpSpPr>
          <a:xfrm>
            <a:off x="1863115" y="5385049"/>
            <a:ext cx="2708885" cy="630943"/>
            <a:chOff x="1577632" y="4643615"/>
            <a:chExt cx="10636124" cy="2079422"/>
          </a:xfrm>
        </p:grpSpPr>
        <p:sp>
          <p:nvSpPr>
            <p:cNvPr id="21" name="吹き出し: 角を丸めた四角形 60">
              <a:extLst>
                <a:ext uri="{FF2B5EF4-FFF2-40B4-BE49-F238E27FC236}">
                  <a16:creationId xmlns:a16="http://schemas.microsoft.com/office/drawing/2014/main" id="{00762F2A-1597-C048-BE20-6ED26248D0EA}"/>
                </a:ext>
              </a:extLst>
            </p:cNvPr>
            <p:cNvSpPr/>
            <p:nvPr/>
          </p:nvSpPr>
          <p:spPr>
            <a:xfrm>
              <a:off x="1577632" y="4643615"/>
              <a:ext cx="10170682" cy="207942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24BAD87-30D5-BC45-AEA2-19DD43B24B34}"/>
                </a:ext>
              </a:extLst>
            </p:cNvPr>
            <p:cNvSpPr txBox="1"/>
            <p:nvPr/>
          </p:nvSpPr>
          <p:spPr>
            <a:xfrm>
              <a:off x="2043075" y="4753043"/>
              <a:ext cx="10170681" cy="1724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フォントが変わったね！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23" name="図 22">
            <a:extLst>
              <a:ext uri="{FF2B5EF4-FFF2-40B4-BE49-F238E27FC236}">
                <a16:creationId xmlns:a16="http://schemas.microsoft.com/office/drawing/2014/main" id="{37D9858F-19E2-B047-BC27-352547D9F1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998" y="4888408"/>
            <a:ext cx="1090465" cy="1847439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3973D3E-190D-6F4B-B1AB-3A7C7948F895}"/>
              </a:ext>
            </a:extLst>
          </p:cNvPr>
          <p:cNvSpPr txBox="1"/>
          <p:nvPr/>
        </p:nvSpPr>
        <p:spPr>
          <a:xfrm>
            <a:off x="3042581" y="5454299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FA4293C-7F9E-8547-B1F9-9C286FC9C29F}"/>
              </a:ext>
            </a:extLst>
          </p:cNvPr>
          <p:cNvGrpSpPr/>
          <p:nvPr/>
        </p:nvGrpSpPr>
        <p:grpSpPr>
          <a:xfrm>
            <a:off x="6867939" y="1910645"/>
            <a:ext cx="1815980" cy="564742"/>
            <a:chOff x="2991639" y="705694"/>
            <a:chExt cx="4034034" cy="564742"/>
          </a:xfrm>
        </p:grpSpPr>
        <p:sp>
          <p:nvSpPr>
            <p:cNvPr id="27" name="吹き出し: 角を丸めた四角形 19">
              <a:extLst>
                <a:ext uri="{FF2B5EF4-FFF2-40B4-BE49-F238E27FC236}">
                  <a16:creationId xmlns:a16="http://schemas.microsoft.com/office/drawing/2014/main" id="{7FD46CEF-E7B8-E542-BC92-BABDFED2121F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45961"/>
                <a:gd name="adj2" fmla="val 9578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B6A9007B-00DE-234B-B142-34C7A9E7FD63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ダブルクリック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62895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図 36">
            <a:extLst>
              <a:ext uri="{FF2B5EF4-FFF2-40B4-BE49-F238E27FC236}">
                <a16:creationId xmlns:a16="http://schemas.microsoft.com/office/drawing/2014/main" id="{01ACC035-4FC0-A44B-84CC-5B040ED50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14" y="323701"/>
            <a:ext cx="3366865" cy="214989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5D05606-AB5C-0E47-8771-3C4C782AB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78" y="2634738"/>
            <a:ext cx="8392041" cy="270559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D6098F-83CD-4349-A017-E182C51A6CF7}"/>
              </a:ext>
            </a:extLst>
          </p:cNvPr>
          <p:cNvGrpSpPr/>
          <p:nvPr/>
        </p:nvGrpSpPr>
        <p:grpSpPr>
          <a:xfrm>
            <a:off x="3869491" y="340358"/>
            <a:ext cx="5360464" cy="1862048"/>
            <a:chOff x="611666" y="485489"/>
            <a:chExt cx="5360464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661061" y="485489"/>
              <a:ext cx="5311069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画面の中にある真ん中の文字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(HEADLINE)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クリックすると、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左側に画像のような画面が出てきます。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D7881B6-DE1F-D648-BD68-3936656FA5A0}"/>
                </a:ext>
              </a:extLst>
            </p:cNvPr>
            <p:cNvSpPr txBox="1"/>
            <p:nvPr/>
          </p:nvSpPr>
          <p:spPr>
            <a:xfrm>
              <a:off x="749749" y="55353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6F9D76FF-FFD6-1E4A-92AF-607EFC29632B}"/>
                </a:ext>
              </a:extLst>
            </p:cNvPr>
            <p:cNvSpPr txBox="1"/>
            <p:nvPr/>
          </p:nvSpPr>
          <p:spPr>
            <a:xfrm>
              <a:off x="2986150" y="178542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0CD8A230-288F-5647-AF1D-66C4C9DD38AF}"/>
                </a:ext>
              </a:extLst>
            </p:cNvPr>
            <p:cNvSpPr txBox="1"/>
            <p:nvPr/>
          </p:nvSpPr>
          <p:spPr>
            <a:xfrm>
              <a:off x="1407824" y="55353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51CAD359-8378-DB49-AF5E-38FB49D383F7}"/>
                </a:ext>
              </a:extLst>
            </p:cNvPr>
            <p:cNvSpPr txBox="1"/>
            <p:nvPr/>
          </p:nvSpPr>
          <p:spPr>
            <a:xfrm>
              <a:off x="2496179" y="553535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C892B104-0FF3-9445-AB7C-FBEAFD257B3D}"/>
                </a:ext>
              </a:extLst>
            </p:cNvPr>
            <p:cNvSpPr txBox="1"/>
            <p:nvPr/>
          </p:nvSpPr>
          <p:spPr>
            <a:xfrm>
              <a:off x="2967779" y="55353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127F6371-FAD4-7341-9453-C48B6261540E}"/>
                </a:ext>
              </a:extLst>
            </p:cNvPr>
            <p:cNvSpPr txBox="1"/>
            <p:nvPr/>
          </p:nvSpPr>
          <p:spPr>
            <a:xfrm>
              <a:off x="3521847" y="55353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もじ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4097185-630C-9040-A4B4-07FA1B0DFE2F}"/>
                </a:ext>
              </a:extLst>
            </p:cNvPr>
            <p:cNvSpPr txBox="1"/>
            <p:nvPr/>
          </p:nvSpPr>
          <p:spPr>
            <a:xfrm>
              <a:off x="611666" y="1785422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ひだりがわ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3EA7800-48A6-D347-9C64-6EED02A591C7}"/>
                </a:ext>
              </a:extLst>
            </p:cNvPr>
            <p:cNvSpPr txBox="1"/>
            <p:nvPr/>
          </p:nvSpPr>
          <p:spPr>
            <a:xfrm>
              <a:off x="1477086" y="178542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がぞう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1C3247F-D094-C044-A4D4-ACE3D7435CF5}"/>
                </a:ext>
              </a:extLst>
            </p:cNvPr>
            <p:cNvSpPr txBox="1"/>
            <p:nvPr/>
          </p:nvSpPr>
          <p:spPr>
            <a:xfrm>
              <a:off x="3742420" y="1785422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で</a:t>
              </a:r>
            </a:p>
          </p:txBody>
        </p:sp>
      </p:grpSp>
      <p:sp>
        <p:nvSpPr>
          <p:cNvPr id="23" name="四角形: 角を丸くする 71">
            <a:extLst>
              <a:ext uri="{FF2B5EF4-FFF2-40B4-BE49-F238E27FC236}">
                <a16:creationId xmlns:a16="http://schemas.microsoft.com/office/drawing/2014/main" id="{E0C8ACD7-0717-4B42-A1F3-E3666BA295EE}"/>
              </a:ext>
            </a:extLst>
          </p:cNvPr>
          <p:cNvSpPr/>
          <p:nvPr/>
        </p:nvSpPr>
        <p:spPr>
          <a:xfrm>
            <a:off x="2350917" y="3547297"/>
            <a:ext cx="1873213" cy="6072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9" name="四角形: 角を丸くする 71">
            <a:extLst>
              <a:ext uri="{FF2B5EF4-FFF2-40B4-BE49-F238E27FC236}">
                <a16:creationId xmlns:a16="http://schemas.microsoft.com/office/drawing/2014/main" id="{8B8B5804-6975-7E44-9D76-B76EE2CECAE0}"/>
              </a:ext>
            </a:extLst>
          </p:cNvPr>
          <p:cNvSpPr/>
          <p:nvPr/>
        </p:nvSpPr>
        <p:spPr>
          <a:xfrm>
            <a:off x="6147729" y="3429000"/>
            <a:ext cx="1450002" cy="6072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EB84B155-F592-CB4C-B377-2E3B3E9FB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255" y="5170935"/>
            <a:ext cx="1342120" cy="1018718"/>
          </a:xfrm>
          <a:prstGeom prst="rect">
            <a:avLst/>
          </a:prstGeom>
        </p:spPr>
      </p:pic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9936915A-5498-2C45-BED6-1F41E5CDA524}"/>
              </a:ext>
            </a:extLst>
          </p:cNvPr>
          <p:cNvGrpSpPr/>
          <p:nvPr/>
        </p:nvGrpSpPr>
        <p:grpSpPr>
          <a:xfrm>
            <a:off x="3273704" y="5124653"/>
            <a:ext cx="4021618" cy="1176805"/>
            <a:chOff x="1577632" y="4600511"/>
            <a:chExt cx="10170684" cy="2663160"/>
          </a:xfrm>
        </p:grpSpPr>
        <p:sp>
          <p:nvSpPr>
            <p:cNvPr id="26" name="吹き出し: 角を丸めた四角形 60">
              <a:extLst>
                <a:ext uri="{FF2B5EF4-FFF2-40B4-BE49-F238E27FC236}">
                  <a16:creationId xmlns:a16="http://schemas.microsoft.com/office/drawing/2014/main" id="{E9F9409D-4CF4-514B-BDB1-76EFD1C7D9B6}"/>
                </a:ext>
              </a:extLst>
            </p:cNvPr>
            <p:cNvSpPr/>
            <p:nvPr/>
          </p:nvSpPr>
          <p:spPr>
            <a:xfrm>
              <a:off x="1577632" y="4643615"/>
              <a:ext cx="10170682" cy="2620056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F089628C-9D4D-8948-A113-48724A30B967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2298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こちらも赤枠の部分のテキストの内容を「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美しい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」に変えます。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2C704CC-5F58-D348-AA97-1A2E135524BC}"/>
              </a:ext>
            </a:extLst>
          </p:cNvPr>
          <p:cNvSpPr txBox="1"/>
          <p:nvPr/>
        </p:nvSpPr>
        <p:spPr>
          <a:xfrm>
            <a:off x="4050578" y="517042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あかわく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3E746B2-3557-3142-A73D-CA3C53648949}"/>
              </a:ext>
            </a:extLst>
          </p:cNvPr>
          <p:cNvSpPr txBox="1"/>
          <p:nvPr/>
        </p:nvSpPr>
        <p:spPr>
          <a:xfrm>
            <a:off x="4715033" y="517042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0D06DC7-8C63-3D4E-BE27-5087B2E629E5}"/>
              </a:ext>
            </a:extLst>
          </p:cNvPr>
          <p:cNvSpPr txBox="1"/>
          <p:nvPr/>
        </p:nvSpPr>
        <p:spPr>
          <a:xfrm>
            <a:off x="6308116" y="517042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ないよう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F473D81-EFDC-E448-9F75-58AA19E0589C}"/>
              </a:ext>
            </a:extLst>
          </p:cNvPr>
          <p:cNvSpPr txBox="1"/>
          <p:nvPr/>
        </p:nvSpPr>
        <p:spPr>
          <a:xfrm>
            <a:off x="3467568" y="564708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うつく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918F4D3-B462-2F47-B0BB-35E02D8FFAC7}"/>
              </a:ext>
            </a:extLst>
          </p:cNvPr>
          <p:cNvSpPr txBox="1"/>
          <p:nvPr/>
        </p:nvSpPr>
        <p:spPr>
          <a:xfrm>
            <a:off x="4510947" y="564708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34" name="右矢印 33">
            <a:extLst>
              <a:ext uri="{FF2B5EF4-FFF2-40B4-BE49-F238E27FC236}">
                <a16:creationId xmlns:a16="http://schemas.microsoft.com/office/drawing/2014/main" id="{0ACCDAF4-963E-C54E-A473-2FDD8102524C}"/>
              </a:ext>
            </a:extLst>
          </p:cNvPr>
          <p:cNvSpPr/>
          <p:nvPr/>
        </p:nvSpPr>
        <p:spPr>
          <a:xfrm rot="5400000">
            <a:off x="1579285" y="234478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5" name="四角形: 角を丸くする 71">
            <a:extLst>
              <a:ext uri="{FF2B5EF4-FFF2-40B4-BE49-F238E27FC236}">
                <a16:creationId xmlns:a16="http://schemas.microsoft.com/office/drawing/2014/main" id="{E5F61BA8-7249-C541-A5D6-01AF856C5A80}"/>
              </a:ext>
            </a:extLst>
          </p:cNvPr>
          <p:cNvSpPr/>
          <p:nvPr/>
        </p:nvSpPr>
        <p:spPr>
          <a:xfrm>
            <a:off x="2727375" y="1000256"/>
            <a:ext cx="810955" cy="34152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6" name="四角形: 角を丸くする 71">
            <a:extLst>
              <a:ext uri="{FF2B5EF4-FFF2-40B4-BE49-F238E27FC236}">
                <a16:creationId xmlns:a16="http://schemas.microsoft.com/office/drawing/2014/main" id="{D89D3F1E-03B6-844A-83EC-339561F219D8}"/>
              </a:ext>
            </a:extLst>
          </p:cNvPr>
          <p:cNvSpPr/>
          <p:nvPr/>
        </p:nvSpPr>
        <p:spPr>
          <a:xfrm>
            <a:off x="477077" y="356412"/>
            <a:ext cx="1873839" cy="175273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6FB77BE2-8349-F343-B6FD-FB01F42B4695}"/>
              </a:ext>
            </a:extLst>
          </p:cNvPr>
          <p:cNvGrpSpPr/>
          <p:nvPr/>
        </p:nvGrpSpPr>
        <p:grpSpPr>
          <a:xfrm>
            <a:off x="2844271" y="139780"/>
            <a:ext cx="1117530" cy="564742"/>
            <a:chOff x="2991639" y="705694"/>
            <a:chExt cx="4034034" cy="564742"/>
          </a:xfrm>
        </p:grpSpPr>
        <p:sp>
          <p:nvSpPr>
            <p:cNvPr id="40" name="吹き出し: 角を丸めた四角形 19">
              <a:extLst>
                <a:ext uri="{FF2B5EF4-FFF2-40B4-BE49-F238E27FC236}">
                  <a16:creationId xmlns:a16="http://schemas.microsoft.com/office/drawing/2014/main" id="{0ABE8ACC-C9E7-DF40-B2C2-AEB67276B156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18017"/>
                <a:gd name="adj2" fmla="val 9211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F82E618-089A-784B-B1C0-7CDFE4BB49E7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62769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FAB9343-9C92-A04B-9540-16969EFC0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01" y="2029485"/>
            <a:ext cx="7394713" cy="4083033"/>
          </a:xfrm>
          <a:prstGeom prst="rect">
            <a:avLst/>
          </a:prstGeom>
        </p:spPr>
      </p:pic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C1E29D5D-9D25-8241-93EE-2F4E85F764DD}"/>
              </a:ext>
            </a:extLst>
          </p:cNvPr>
          <p:cNvSpPr/>
          <p:nvPr/>
        </p:nvSpPr>
        <p:spPr>
          <a:xfrm>
            <a:off x="2722606" y="2608771"/>
            <a:ext cx="954727" cy="24185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3CC89194-8965-0C45-904F-815573AA56B2}"/>
              </a:ext>
            </a:extLst>
          </p:cNvPr>
          <p:cNvSpPr/>
          <p:nvPr/>
        </p:nvSpPr>
        <p:spPr>
          <a:xfrm>
            <a:off x="6297665" y="2741539"/>
            <a:ext cx="947961" cy="5317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50A0140-10CC-D641-8174-C15B527088FA}"/>
              </a:ext>
            </a:extLst>
          </p:cNvPr>
          <p:cNvGrpSpPr/>
          <p:nvPr/>
        </p:nvGrpSpPr>
        <p:grpSpPr>
          <a:xfrm>
            <a:off x="2031693" y="167437"/>
            <a:ext cx="4801314" cy="1862048"/>
            <a:chOff x="1037123" y="425855"/>
            <a:chExt cx="4801314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037123" y="425855"/>
              <a:ext cx="4801314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画面上の文字をダブルクリックしてから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左の赤枠部分からフォントを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HiraMaruPro-W4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」に変えます。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DE74EBF-73DE-0F4F-AFFE-5841296F6827}"/>
                </a:ext>
              </a:extLst>
            </p:cNvPr>
            <p:cNvSpPr txBox="1"/>
            <p:nvPr/>
          </p:nvSpPr>
          <p:spPr>
            <a:xfrm>
              <a:off x="1037123" y="533656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がめんじょう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61C9513-5362-7849-8B88-A036A8F9D70C}"/>
                </a:ext>
              </a:extLst>
            </p:cNvPr>
            <p:cNvSpPr txBox="1"/>
            <p:nvPr/>
          </p:nvSpPr>
          <p:spPr>
            <a:xfrm>
              <a:off x="2103669" y="53365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もじ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F45DDFE-C628-9F4F-9267-F9192E3A28E3}"/>
                </a:ext>
              </a:extLst>
            </p:cNvPr>
            <p:cNvSpPr txBox="1"/>
            <p:nvPr/>
          </p:nvSpPr>
          <p:spPr>
            <a:xfrm>
              <a:off x="1037123" y="110300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ひだり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DD0FD5A1-21E8-6546-9BF3-3B0A9B9A71FE}"/>
                </a:ext>
              </a:extLst>
            </p:cNvPr>
            <p:cNvSpPr txBox="1"/>
            <p:nvPr/>
          </p:nvSpPr>
          <p:spPr>
            <a:xfrm>
              <a:off x="1534282" y="1103003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あかわくぶぶん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9408325-CB86-FD4B-A63E-073244A8745A}"/>
                </a:ext>
              </a:extLst>
            </p:cNvPr>
            <p:cNvSpPr txBox="1"/>
            <p:nvPr/>
          </p:nvSpPr>
          <p:spPr>
            <a:xfrm>
              <a:off x="4109096" y="169545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8E959CDF-0C90-9647-A0DB-0E2AD2EC4D06}"/>
              </a:ext>
            </a:extLst>
          </p:cNvPr>
          <p:cNvGrpSpPr/>
          <p:nvPr/>
        </p:nvGrpSpPr>
        <p:grpSpPr>
          <a:xfrm>
            <a:off x="7039786" y="1914945"/>
            <a:ext cx="1815980" cy="564742"/>
            <a:chOff x="2991639" y="705694"/>
            <a:chExt cx="4034034" cy="564742"/>
          </a:xfrm>
        </p:grpSpPr>
        <p:sp>
          <p:nvSpPr>
            <p:cNvPr id="16" name="吹き出し: 角を丸めた四角形 19">
              <a:extLst>
                <a:ext uri="{FF2B5EF4-FFF2-40B4-BE49-F238E27FC236}">
                  <a16:creationId xmlns:a16="http://schemas.microsoft.com/office/drawing/2014/main" id="{7B86DCDC-54D5-A640-B91A-7D6641BA94BC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45961"/>
                <a:gd name="adj2" fmla="val 9578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C52DBF6-06DC-1846-A99B-F59E3FE10D87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ダブルクリック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99341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095A196-0DEC-8343-B14E-03192FBC0739}"/>
              </a:ext>
            </a:extLst>
          </p:cNvPr>
          <p:cNvGrpSpPr/>
          <p:nvPr/>
        </p:nvGrpSpPr>
        <p:grpSpPr>
          <a:xfrm>
            <a:off x="550645" y="2925927"/>
            <a:ext cx="8135560" cy="2762701"/>
            <a:chOff x="504220" y="2457412"/>
            <a:chExt cx="8135560" cy="2762701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A518509-6E95-7546-809D-BF331A78B1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4220" y="2457412"/>
              <a:ext cx="8135560" cy="2762701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1B798178-DE35-454A-B3AB-743BC5F0E313}"/>
                </a:ext>
              </a:extLst>
            </p:cNvPr>
            <p:cNvSpPr/>
            <p:nvPr/>
          </p:nvSpPr>
          <p:spPr>
            <a:xfrm>
              <a:off x="2271404" y="3318697"/>
              <a:ext cx="1873213" cy="60726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8" name="四角形: 角を丸くする 71">
              <a:extLst>
                <a:ext uri="{FF2B5EF4-FFF2-40B4-BE49-F238E27FC236}">
                  <a16:creationId xmlns:a16="http://schemas.microsoft.com/office/drawing/2014/main" id="{E24BDB3B-66EE-D14B-B68E-ED2A9839C0DF}"/>
                </a:ext>
              </a:extLst>
            </p:cNvPr>
            <p:cNvSpPr/>
            <p:nvPr/>
          </p:nvSpPr>
          <p:spPr>
            <a:xfrm>
              <a:off x="5809798" y="3622327"/>
              <a:ext cx="1450002" cy="60726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F854703-7AF5-7543-8D74-E18B755BC67E}"/>
              </a:ext>
            </a:extLst>
          </p:cNvPr>
          <p:cNvGrpSpPr/>
          <p:nvPr/>
        </p:nvGrpSpPr>
        <p:grpSpPr>
          <a:xfrm>
            <a:off x="4572000" y="330345"/>
            <a:ext cx="4801314" cy="1862048"/>
            <a:chOff x="193921" y="107802"/>
            <a:chExt cx="4801314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93921" y="107802"/>
              <a:ext cx="4801314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画面の中にある一番下の文字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(HERE)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クリックすると、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左側に画像のような画面が出てきます。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803F1EE4-BD74-7F48-B8F0-841C27030343}"/>
                </a:ext>
              </a:extLst>
            </p:cNvPr>
            <p:cNvSpPr txBox="1"/>
            <p:nvPr/>
          </p:nvSpPr>
          <p:spPr>
            <a:xfrm>
              <a:off x="245132" y="19572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EAB5C87-CB76-0643-8C0D-6CA57E368993}"/>
                </a:ext>
              </a:extLst>
            </p:cNvPr>
            <p:cNvSpPr txBox="1"/>
            <p:nvPr/>
          </p:nvSpPr>
          <p:spPr>
            <a:xfrm>
              <a:off x="960563" y="19572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67F0007-C034-154C-B04E-B47E28E58AAF}"/>
                </a:ext>
              </a:extLst>
            </p:cNvPr>
            <p:cNvSpPr txBox="1"/>
            <p:nvPr/>
          </p:nvSpPr>
          <p:spPr>
            <a:xfrm>
              <a:off x="1977667" y="195726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いちばんした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B6409BE-C623-0344-9F8F-62751773EFE0}"/>
                </a:ext>
              </a:extLst>
            </p:cNvPr>
            <p:cNvSpPr txBox="1"/>
            <p:nvPr/>
          </p:nvSpPr>
          <p:spPr>
            <a:xfrm>
              <a:off x="3072226" y="19572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もじ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AC2B8E8A-769A-6244-ACD4-7C14CB7A06C0}"/>
                </a:ext>
              </a:extLst>
            </p:cNvPr>
            <p:cNvSpPr txBox="1"/>
            <p:nvPr/>
          </p:nvSpPr>
          <p:spPr>
            <a:xfrm>
              <a:off x="2538553" y="139797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9295C2-BDE9-7848-9172-9834507EA62B}"/>
                </a:ext>
              </a:extLst>
            </p:cNvPr>
            <p:cNvSpPr txBox="1"/>
            <p:nvPr/>
          </p:nvSpPr>
          <p:spPr>
            <a:xfrm>
              <a:off x="240346" y="1397973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ひだりがわ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967FB17-C960-A248-8AAE-D0B64E88ED74}"/>
                </a:ext>
              </a:extLst>
            </p:cNvPr>
            <p:cNvSpPr txBox="1"/>
            <p:nvPr/>
          </p:nvSpPr>
          <p:spPr>
            <a:xfrm>
              <a:off x="1019772" y="139797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がぞう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7927B8F0-8669-BD4A-9694-702CCC59E525}"/>
                </a:ext>
              </a:extLst>
            </p:cNvPr>
            <p:cNvSpPr txBox="1"/>
            <p:nvPr/>
          </p:nvSpPr>
          <p:spPr>
            <a:xfrm>
              <a:off x="3292799" y="139797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で</a:t>
              </a:r>
            </a:p>
          </p:txBody>
        </p:sp>
      </p:grpSp>
      <p:pic>
        <p:nvPicPr>
          <p:cNvPr id="26" name="図 25">
            <a:extLst>
              <a:ext uri="{FF2B5EF4-FFF2-40B4-BE49-F238E27FC236}">
                <a16:creationId xmlns:a16="http://schemas.microsoft.com/office/drawing/2014/main" id="{614E9544-440A-0245-B0C0-32B45708E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358" y="5139803"/>
            <a:ext cx="1090465" cy="1847439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A45C01A-D622-DF46-AE42-688264FBF184}"/>
              </a:ext>
            </a:extLst>
          </p:cNvPr>
          <p:cNvGrpSpPr/>
          <p:nvPr/>
        </p:nvGrpSpPr>
        <p:grpSpPr>
          <a:xfrm>
            <a:off x="3056536" y="5499555"/>
            <a:ext cx="3469681" cy="1123478"/>
            <a:chOff x="2682641" y="5261550"/>
            <a:chExt cx="3469681" cy="1123478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1C86A610-C584-1944-A7CA-7E80E1B20103}"/>
                </a:ext>
              </a:extLst>
            </p:cNvPr>
            <p:cNvGrpSpPr/>
            <p:nvPr/>
          </p:nvGrpSpPr>
          <p:grpSpPr>
            <a:xfrm>
              <a:off x="2682641" y="5261550"/>
              <a:ext cx="3469681" cy="1123478"/>
              <a:chOff x="1577632" y="4643615"/>
              <a:chExt cx="11554980" cy="3702687"/>
            </a:xfrm>
          </p:grpSpPr>
          <p:sp>
            <p:nvSpPr>
              <p:cNvPr id="24" name="吹き出し: 角を丸めた四角形 60">
                <a:extLst>
                  <a:ext uri="{FF2B5EF4-FFF2-40B4-BE49-F238E27FC236}">
                    <a16:creationId xmlns:a16="http://schemas.microsoft.com/office/drawing/2014/main" id="{47B45EB6-A570-7F46-AD4D-59D6AA46ED80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1554980" cy="370268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F2F0A7EC-BCFD-814E-9D49-88CED97F4A75}"/>
                  </a:ext>
                </a:extLst>
              </p:cNvPr>
              <p:cNvSpPr txBox="1"/>
              <p:nvPr/>
            </p:nvSpPr>
            <p:spPr>
              <a:xfrm>
                <a:off x="2043072" y="4753043"/>
                <a:ext cx="10170683" cy="3347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赤枠の部分のテキストの内容を「</a:t>
                </a:r>
                <a:r>
                  <a:rPr kumimoji="1" lang="ja-JP" altLang="en-US" sz="16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景色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」に変えよう！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559EE411-B7F9-BE4D-995F-F675581FD7C1}"/>
                </a:ext>
              </a:extLst>
            </p:cNvPr>
            <p:cNvSpPr txBox="1"/>
            <p:nvPr/>
          </p:nvSpPr>
          <p:spPr>
            <a:xfrm>
              <a:off x="2771665" y="535041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あかわく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0E61A43-7B3C-9348-B7A4-DF20BDB9EEE7}"/>
                </a:ext>
              </a:extLst>
            </p:cNvPr>
            <p:cNvSpPr txBox="1"/>
            <p:nvPr/>
          </p:nvSpPr>
          <p:spPr>
            <a:xfrm>
              <a:off x="3426312" y="535041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ぶぶん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6CDB1F47-AE86-A440-A376-537114102CC6}"/>
                </a:ext>
              </a:extLst>
            </p:cNvPr>
            <p:cNvSpPr txBox="1"/>
            <p:nvPr/>
          </p:nvSpPr>
          <p:spPr>
            <a:xfrm>
              <a:off x="5060212" y="535041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ないよう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5FAB9469-282A-7449-9FA4-2C5C11FFA7AE}"/>
                </a:ext>
              </a:extLst>
            </p:cNvPr>
            <p:cNvSpPr txBox="1"/>
            <p:nvPr/>
          </p:nvSpPr>
          <p:spPr>
            <a:xfrm>
              <a:off x="3871036" y="5817302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16AEC0D-06BC-9F4C-A796-1361EB09BF65}"/>
                </a:ext>
              </a:extLst>
            </p:cNvPr>
            <p:cNvSpPr txBox="1"/>
            <p:nvPr/>
          </p:nvSpPr>
          <p:spPr>
            <a:xfrm>
              <a:off x="3062025" y="581730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けしき</a:t>
              </a:r>
            </a:p>
          </p:txBody>
        </p:sp>
      </p:grpSp>
      <p:pic>
        <p:nvPicPr>
          <p:cNvPr id="35" name="図 34">
            <a:extLst>
              <a:ext uri="{FF2B5EF4-FFF2-40B4-BE49-F238E27FC236}">
                <a16:creationId xmlns:a16="http://schemas.microsoft.com/office/drawing/2014/main" id="{8E106ABE-B3F2-C94C-8739-8900662EB8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46" y="418269"/>
            <a:ext cx="4021354" cy="2286987"/>
          </a:xfrm>
          <a:prstGeom prst="rect">
            <a:avLst/>
          </a:prstGeom>
        </p:spPr>
      </p:pic>
      <p:sp>
        <p:nvSpPr>
          <p:cNvPr id="36" name="右矢印 35">
            <a:extLst>
              <a:ext uri="{FF2B5EF4-FFF2-40B4-BE49-F238E27FC236}">
                <a16:creationId xmlns:a16="http://schemas.microsoft.com/office/drawing/2014/main" id="{C1399456-8D74-E147-AA5A-3AA55C080633}"/>
              </a:ext>
            </a:extLst>
          </p:cNvPr>
          <p:cNvSpPr/>
          <p:nvPr/>
        </p:nvSpPr>
        <p:spPr>
          <a:xfrm rot="5400000">
            <a:off x="1871793" y="2551248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7" name="四角形: 角を丸くする 71">
            <a:extLst>
              <a:ext uri="{FF2B5EF4-FFF2-40B4-BE49-F238E27FC236}">
                <a16:creationId xmlns:a16="http://schemas.microsoft.com/office/drawing/2014/main" id="{C40D39D1-9516-4E44-84DD-0683232D3FB9}"/>
              </a:ext>
            </a:extLst>
          </p:cNvPr>
          <p:cNvSpPr/>
          <p:nvPr/>
        </p:nvSpPr>
        <p:spPr>
          <a:xfrm>
            <a:off x="3305763" y="1505975"/>
            <a:ext cx="569971" cy="54225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003CACAE-C5BF-E048-AD89-970E10EE40B7}"/>
              </a:ext>
            </a:extLst>
          </p:cNvPr>
          <p:cNvGrpSpPr/>
          <p:nvPr/>
        </p:nvGrpSpPr>
        <p:grpSpPr>
          <a:xfrm>
            <a:off x="2935608" y="2114292"/>
            <a:ext cx="1117530" cy="564742"/>
            <a:chOff x="2991639" y="705694"/>
            <a:chExt cx="4034034" cy="564742"/>
          </a:xfrm>
        </p:grpSpPr>
        <p:sp>
          <p:nvSpPr>
            <p:cNvPr id="39" name="吹き出し: 角を丸めた四角形 19">
              <a:extLst>
                <a:ext uri="{FF2B5EF4-FFF2-40B4-BE49-F238E27FC236}">
                  <a16:creationId xmlns:a16="http://schemas.microsoft.com/office/drawing/2014/main" id="{F641FF9C-1A98-614D-86EE-EC950883CE35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5490"/>
                <a:gd name="adj2" fmla="val -6909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F75C22BE-70DF-2242-B172-B6EBADF11774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41" name="四角形: 角を丸くする 71">
            <a:extLst>
              <a:ext uri="{FF2B5EF4-FFF2-40B4-BE49-F238E27FC236}">
                <a16:creationId xmlns:a16="http://schemas.microsoft.com/office/drawing/2014/main" id="{C82F8D0B-7EED-A24D-8A67-A36A679FC327}"/>
              </a:ext>
            </a:extLst>
          </p:cNvPr>
          <p:cNvSpPr/>
          <p:nvPr/>
        </p:nvSpPr>
        <p:spPr>
          <a:xfrm>
            <a:off x="550645" y="418269"/>
            <a:ext cx="2113042" cy="191247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33890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94D09E22-62A0-354B-9730-9572A6867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0487" y="463503"/>
            <a:ext cx="1062095" cy="169256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21AC3C4-141A-C541-AE04-EF2C1062B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262" y="2572801"/>
            <a:ext cx="8428383" cy="297541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A151BB-0A57-2142-BEE1-B78594AECE4C}"/>
              </a:ext>
            </a:extLst>
          </p:cNvPr>
          <p:cNvGrpSpPr/>
          <p:nvPr/>
        </p:nvGrpSpPr>
        <p:grpSpPr>
          <a:xfrm>
            <a:off x="1252330" y="430049"/>
            <a:ext cx="4994193" cy="1540721"/>
            <a:chOff x="675861" y="698272"/>
            <a:chExt cx="5451393" cy="1540721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F5E78AFF-A22A-B240-B4A2-9E8122B79A2D}"/>
                </a:ext>
              </a:extLst>
            </p:cNvPr>
            <p:cNvGrpSpPr/>
            <p:nvPr/>
          </p:nvGrpSpPr>
          <p:grpSpPr>
            <a:xfrm>
              <a:off x="675862" y="698272"/>
              <a:ext cx="5451392" cy="1540721"/>
              <a:chOff x="1577632" y="4600511"/>
              <a:chExt cx="10170684" cy="2036184"/>
            </a:xfrm>
          </p:grpSpPr>
          <p:sp>
            <p:nvSpPr>
              <p:cNvPr id="7" name="吹き出し: 角を丸めた四角形 60">
                <a:extLst>
                  <a:ext uri="{FF2B5EF4-FFF2-40B4-BE49-F238E27FC236}">
                    <a16:creationId xmlns:a16="http://schemas.microsoft.com/office/drawing/2014/main" id="{6767BEBB-E830-BD49-9313-BDE12FA738A0}"/>
                  </a:ext>
                </a:extLst>
              </p:cNvPr>
              <p:cNvSpPr/>
              <p:nvPr/>
            </p:nvSpPr>
            <p:spPr>
              <a:xfrm>
                <a:off x="1577632" y="4643616"/>
                <a:ext cx="10170682" cy="1993079"/>
              </a:xfrm>
              <a:prstGeom prst="wedgeRoundRectCallout">
                <a:avLst>
                  <a:gd name="adj1" fmla="val 55574"/>
                  <a:gd name="adj2" fmla="val 1090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C9C24A7-BB5D-DF43-970F-61FC1B5587D9}"/>
                  </a:ext>
                </a:extLst>
              </p:cNvPr>
              <p:cNvSpPr txBox="1"/>
              <p:nvPr/>
            </p:nvSpPr>
            <p:spPr>
              <a:xfrm>
                <a:off x="1577636" y="4600511"/>
                <a:ext cx="10170680" cy="1993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同じように画面上の文字をダブルクリックしてから、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左の赤枠部分からフォントを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「</a:t>
                </a:r>
                <a:r>
                  <a:rPr kumimoji="1" lang="en-US" altLang="ja-JP" sz="1600" b="1" dirty="0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HiraMaruPro-W4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」に変えよう！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37C16820-3572-7946-A55E-9EA1FBAA8B40}"/>
                </a:ext>
              </a:extLst>
            </p:cNvPr>
            <p:cNvSpPr txBox="1"/>
            <p:nvPr/>
          </p:nvSpPr>
          <p:spPr>
            <a:xfrm>
              <a:off x="1716226" y="769194"/>
              <a:ext cx="95746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がめんじょう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D84DBE4C-9386-0F44-B094-9DF017DDC9C8}"/>
                </a:ext>
              </a:extLst>
            </p:cNvPr>
            <p:cNvSpPr txBox="1"/>
            <p:nvPr/>
          </p:nvSpPr>
          <p:spPr>
            <a:xfrm>
              <a:off x="2738237" y="769194"/>
              <a:ext cx="45353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もじ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0AB15E5A-BA98-5A4E-BBE5-14F4819A4FD5}"/>
                </a:ext>
              </a:extLst>
            </p:cNvPr>
            <p:cNvSpPr txBox="1"/>
            <p:nvPr/>
          </p:nvSpPr>
          <p:spPr>
            <a:xfrm>
              <a:off x="675861" y="1226113"/>
              <a:ext cx="57951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ひだり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BA08EB89-5940-3E42-8996-0EB65E3A77BB}"/>
                </a:ext>
              </a:extLst>
            </p:cNvPr>
            <p:cNvSpPr txBox="1"/>
            <p:nvPr/>
          </p:nvSpPr>
          <p:spPr>
            <a:xfrm>
              <a:off x="1102236" y="1226113"/>
              <a:ext cx="108344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あかわくぶぶん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40B7B71-08C9-F949-BA5F-E2B0B53B3355}"/>
                </a:ext>
              </a:extLst>
            </p:cNvPr>
            <p:cNvSpPr txBox="1"/>
            <p:nvPr/>
          </p:nvSpPr>
          <p:spPr>
            <a:xfrm>
              <a:off x="3321961" y="1689693"/>
              <a:ext cx="32755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CDBF7A7-78EA-6B49-A1E5-09858AFC5DCE}"/>
                </a:ext>
              </a:extLst>
            </p:cNvPr>
            <p:cNvSpPr txBox="1"/>
            <p:nvPr/>
          </p:nvSpPr>
          <p:spPr>
            <a:xfrm>
              <a:off x="675861" y="769194"/>
              <a:ext cx="45353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おな</a:t>
              </a:r>
            </a:p>
          </p:txBody>
        </p:sp>
      </p:grp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7BB4104F-F64F-0F43-856A-33DE10886035}"/>
              </a:ext>
            </a:extLst>
          </p:cNvPr>
          <p:cNvSpPr/>
          <p:nvPr/>
        </p:nvSpPr>
        <p:spPr>
          <a:xfrm>
            <a:off x="2184584" y="3035830"/>
            <a:ext cx="1164903" cy="3036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E963A886-E579-A040-93C4-BFB3DDB34AEE}"/>
              </a:ext>
            </a:extLst>
          </p:cNvPr>
          <p:cNvSpPr/>
          <p:nvPr/>
        </p:nvSpPr>
        <p:spPr>
          <a:xfrm>
            <a:off x="6046631" y="3713454"/>
            <a:ext cx="1164903" cy="78897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F5201E21-D8E4-0748-A74B-125D1DCB05BF}"/>
              </a:ext>
            </a:extLst>
          </p:cNvPr>
          <p:cNvGrpSpPr/>
          <p:nvPr/>
        </p:nvGrpSpPr>
        <p:grpSpPr>
          <a:xfrm>
            <a:off x="7211534" y="2960016"/>
            <a:ext cx="1815980" cy="564742"/>
            <a:chOff x="2991639" y="705694"/>
            <a:chExt cx="4034034" cy="564742"/>
          </a:xfrm>
        </p:grpSpPr>
        <p:sp>
          <p:nvSpPr>
            <p:cNvPr id="21" name="吹き出し: 角を丸めた四角形 19">
              <a:extLst>
                <a:ext uri="{FF2B5EF4-FFF2-40B4-BE49-F238E27FC236}">
                  <a16:creationId xmlns:a16="http://schemas.microsoft.com/office/drawing/2014/main" id="{67E8486D-6E96-134C-BFAC-6500345A3B6E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45961"/>
                <a:gd name="adj2" fmla="val 9578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5A5E4DC-D460-0A4E-A041-6719F1D211E5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ダブルクリック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07553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47A3392-4B7A-3C41-8985-D70DC2241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71" y="2610544"/>
            <a:ext cx="8375657" cy="283087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FE36C37-7CA8-3640-98DC-2AD0B0CCD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90" y="736606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F797A28-754F-F84B-B898-57810EE5DA5A}"/>
              </a:ext>
            </a:extLst>
          </p:cNvPr>
          <p:cNvGrpSpPr/>
          <p:nvPr/>
        </p:nvGrpSpPr>
        <p:grpSpPr>
          <a:xfrm>
            <a:off x="2708573" y="657562"/>
            <a:ext cx="4119610" cy="1176805"/>
            <a:chOff x="1577632" y="4600511"/>
            <a:chExt cx="10170684" cy="2663160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A47B341E-C2FA-324E-BE92-93A2C9D33A52}"/>
                </a:ext>
              </a:extLst>
            </p:cNvPr>
            <p:cNvSpPr/>
            <p:nvPr/>
          </p:nvSpPr>
          <p:spPr>
            <a:xfrm>
              <a:off x="1577632" y="4643615"/>
              <a:ext cx="10170682" cy="2620056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0795CA1-5BBE-884D-954E-F601045F2968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2298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全てのテキストの内容とフォントを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変更できたら「</a:t>
              </a:r>
              <a:r>
                <a:rPr kumimoji="1" lang="en-US" altLang="ja-JP" sz="1600" b="1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D948CFFA-E949-2246-9F10-089762CA54BF}"/>
              </a:ext>
            </a:extLst>
          </p:cNvPr>
          <p:cNvSpPr/>
          <p:nvPr/>
        </p:nvSpPr>
        <p:spPr>
          <a:xfrm>
            <a:off x="4202229" y="5003778"/>
            <a:ext cx="598372" cy="3036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5AA0060-C6DE-5941-A1A5-8E7167203B59}"/>
              </a:ext>
            </a:extLst>
          </p:cNvPr>
          <p:cNvSpPr txBox="1"/>
          <p:nvPr/>
        </p:nvSpPr>
        <p:spPr>
          <a:xfrm>
            <a:off x="2708572" y="69341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191D084-DF81-6C4D-863C-DF826A791005}"/>
              </a:ext>
            </a:extLst>
          </p:cNvPr>
          <p:cNvSpPr txBox="1"/>
          <p:nvPr/>
        </p:nvSpPr>
        <p:spPr>
          <a:xfrm>
            <a:off x="4344962" y="69341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ないよう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E51CE22-D769-C84C-A272-D5AE9D3185E1}"/>
              </a:ext>
            </a:extLst>
          </p:cNvPr>
          <p:cNvSpPr txBox="1"/>
          <p:nvPr/>
        </p:nvSpPr>
        <p:spPr>
          <a:xfrm>
            <a:off x="2708572" y="118332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へんこう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77B551BC-5AB3-0C48-B416-B4C3E1DD30FA}"/>
              </a:ext>
            </a:extLst>
          </p:cNvPr>
          <p:cNvGrpSpPr/>
          <p:nvPr/>
        </p:nvGrpSpPr>
        <p:grpSpPr>
          <a:xfrm>
            <a:off x="3722001" y="4130906"/>
            <a:ext cx="1245922" cy="564742"/>
            <a:chOff x="2991639" y="705694"/>
            <a:chExt cx="4034034" cy="564742"/>
          </a:xfrm>
        </p:grpSpPr>
        <p:sp>
          <p:nvSpPr>
            <p:cNvPr id="16" name="吹き出し: 角を丸めた四角形 19">
              <a:extLst>
                <a:ext uri="{FF2B5EF4-FFF2-40B4-BE49-F238E27FC236}">
                  <a16:creationId xmlns:a16="http://schemas.microsoft.com/office/drawing/2014/main" id="{CC3F0C5D-F0DA-E846-9FE2-FC70EB061DB9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8010"/>
                <a:gd name="adj2" fmla="val 8662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B7E08CE7-C39F-A442-89AA-1FE4876FDC18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31313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id="{C2789C99-EEFC-124B-9FD2-DBD312EB8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436" y="2112803"/>
            <a:ext cx="7278041" cy="437289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8F6CA96-FCAB-374F-BBFD-D4D2B2AF9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453" y="4932541"/>
            <a:ext cx="1090465" cy="1847439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04A96F8-ED63-C347-98D4-7245FB31941B}"/>
              </a:ext>
            </a:extLst>
          </p:cNvPr>
          <p:cNvGrpSpPr/>
          <p:nvPr/>
        </p:nvGrpSpPr>
        <p:grpSpPr>
          <a:xfrm>
            <a:off x="1401901" y="572029"/>
            <a:ext cx="6340197" cy="1246495"/>
            <a:chOff x="1411599" y="0"/>
            <a:chExt cx="634019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411599" y="0"/>
              <a:ext cx="634019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動画を再生すると、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画像のようなアニメーションでテキストが現れます。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FCA6DBF1-B1B5-A943-AE58-B40C6221D34D}"/>
                </a:ext>
              </a:extLst>
            </p:cNvPr>
            <p:cNvSpPr txBox="1"/>
            <p:nvPr/>
          </p:nvSpPr>
          <p:spPr>
            <a:xfrm>
              <a:off x="1428111" y="9932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168FAA0-4FEB-5F49-9CC4-9AFE1C1BD274}"/>
                </a:ext>
              </a:extLst>
            </p:cNvPr>
            <p:cNvSpPr txBox="1"/>
            <p:nvPr/>
          </p:nvSpPr>
          <p:spPr>
            <a:xfrm>
              <a:off x="2201677" y="9932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さいせい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DC0EE44-259F-604C-A0C6-B6646116B431}"/>
                </a:ext>
              </a:extLst>
            </p:cNvPr>
            <p:cNvSpPr txBox="1"/>
            <p:nvPr/>
          </p:nvSpPr>
          <p:spPr>
            <a:xfrm>
              <a:off x="1435453" y="67290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がぞう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AE378CAD-8A1C-1746-BD83-2D4568BE73EC}"/>
                </a:ext>
              </a:extLst>
            </p:cNvPr>
            <p:cNvSpPr txBox="1"/>
            <p:nvPr/>
          </p:nvSpPr>
          <p:spPr>
            <a:xfrm>
              <a:off x="6188530" y="6754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あらわ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1ECA58C-3C27-2049-A3A4-A32E444D97C3}"/>
              </a:ext>
            </a:extLst>
          </p:cNvPr>
          <p:cNvGrpSpPr/>
          <p:nvPr/>
        </p:nvGrpSpPr>
        <p:grpSpPr>
          <a:xfrm>
            <a:off x="4201655" y="5072442"/>
            <a:ext cx="4505023" cy="1718083"/>
            <a:chOff x="1865959" y="1165054"/>
            <a:chExt cx="4505023" cy="1718083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6894CB13-A54B-6244-8985-AA2B3D0148AD}"/>
                </a:ext>
              </a:extLst>
            </p:cNvPr>
            <p:cNvGrpSpPr/>
            <p:nvPr/>
          </p:nvGrpSpPr>
          <p:grpSpPr>
            <a:xfrm>
              <a:off x="1865959" y="1165054"/>
              <a:ext cx="4505023" cy="1718083"/>
              <a:chOff x="1577632" y="4643615"/>
              <a:chExt cx="10636124" cy="5662349"/>
            </a:xfrm>
          </p:grpSpPr>
          <p:sp>
            <p:nvSpPr>
              <p:cNvPr id="8" name="吹き出し: 角を丸めた四角形 60">
                <a:extLst>
                  <a:ext uri="{FF2B5EF4-FFF2-40B4-BE49-F238E27FC236}">
                    <a16:creationId xmlns:a16="http://schemas.microsoft.com/office/drawing/2014/main" id="{9FCAEC52-979E-8B44-9B40-FA580FF494E8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5662349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18B66F0-A951-0344-9B96-8B22933F4C9B}"/>
                  </a:ext>
                </a:extLst>
              </p:cNvPr>
              <p:cNvSpPr txBox="1"/>
              <p:nvPr/>
            </p:nvSpPr>
            <p:spPr>
              <a:xfrm>
                <a:off x="2043073" y="4753043"/>
                <a:ext cx="10170683" cy="49703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動画の最初にこのようなテキストを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入れておくと、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どのような動画かわかりやすいね！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A5A2C344-F662-C144-9FDE-4281BADE54AC}"/>
                </a:ext>
              </a:extLst>
            </p:cNvPr>
            <p:cNvSpPr txBox="1"/>
            <p:nvPr/>
          </p:nvSpPr>
          <p:spPr>
            <a:xfrm>
              <a:off x="2083146" y="124889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D3BBC427-CD8F-5F40-949D-5100C6A1990B}"/>
                </a:ext>
              </a:extLst>
            </p:cNvPr>
            <p:cNvSpPr txBox="1"/>
            <p:nvPr/>
          </p:nvSpPr>
          <p:spPr>
            <a:xfrm>
              <a:off x="2615643" y="12488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さいしょ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1F7648A-D563-C543-8015-CC65AFDDF080}"/>
                </a:ext>
              </a:extLst>
            </p:cNvPr>
            <p:cNvSpPr txBox="1"/>
            <p:nvPr/>
          </p:nvSpPr>
          <p:spPr>
            <a:xfrm>
              <a:off x="2083146" y="174470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A6AF08AD-A2D7-F441-81EA-ED7FED4F3619}"/>
                </a:ext>
              </a:extLst>
            </p:cNvPr>
            <p:cNvSpPr txBox="1"/>
            <p:nvPr/>
          </p:nvSpPr>
          <p:spPr>
            <a:xfrm>
              <a:off x="3100251" y="220699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23446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87FD65B6-4E01-F644-9C1D-3E5FE8889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68" y="2430994"/>
            <a:ext cx="6470374" cy="395861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BBC8CBC-6F57-AD47-9F37-98112484E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856617" y="4820767"/>
            <a:ext cx="1143588" cy="1572969"/>
          </a:xfrm>
          <a:prstGeom prst="rect">
            <a:avLst/>
          </a:prstGeom>
        </p:spPr>
      </p:pic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3E3185EF-BE43-F84B-AF3B-D2439CCF1780}"/>
              </a:ext>
            </a:extLst>
          </p:cNvPr>
          <p:cNvSpPr/>
          <p:nvPr/>
        </p:nvSpPr>
        <p:spPr>
          <a:xfrm>
            <a:off x="1653188" y="2458779"/>
            <a:ext cx="482870" cy="3036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78EEB87-1BF4-9A49-86E0-F128A766905F}"/>
              </a:ext>
            </a:extLst>
          </p:cNvPr>
          <p:cNvGrpSpPr/>
          <p:nvPr/>
        </p:nvGrpSpPr>
        <p:grpSpPr>
          <a:xfrm>
            <a:off x="1894623" y="369815"/>
            <a:ext cx="3068574" cy="1099087"/>
            <a:chOff x="3160641" y="288929"/>
            <a:chExt cx="3068574" cy="1099087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561FFBCF-35C7-8B43-83FB-F7073EA3B89F}"/>
                </a:ext>
              </a:extLst>
            </p:cNvPr>
            <p:cNvGrpSpPr/>
            <p:nvPr/>
          </p:nvGrpSpPr>
          <p:grpSpPr>
            <a:xfrm>
              <a:off x="3160642" y="288929"/>
              <a:ext cx="3068573" cy="1099087"/>
              <a:chOff x="1577632" y="4600511"/>
              <a:chExt cx="10170684" cy="3546987"/>
            </a:xfrm>
          </p:grpSpPr>
          <p:sp>
            <p:nvSpPr>
              <p:cNvPr id="7" name="吹き出し: 角を丸めた四角形 60">
                <a:extLst>
                  <a:ext uri="{FF2B5EF4-FFF2-40B4-BE49-F238E27FC236}">
                    <a16:creationId xmlns:a16="http://schemas.microsoft.com/office/drawing/2014/main" id="{B1D0D136-D679-4047-BE9B-D0AAD37C7820}"/>
                  </a:ext>
                </a:extLst>
              </p:cNvPr>
              <p:cNvSpPr/>
              <p:nvPr/>
            </p:nvSpPr>
            <p:spPr>
              <a:xfrm>
                <a:off x="1577632" y="4643617"/>
                <a:ext cx="10170682" cy="3503881"/>
              </a:xfrm>
              <a:prstGeom prst="wedgeRoundRectCallout">
                <a:avLst>
                  <a:gd name="adj1" fmla="val 55574"/>
                  <a:gd name="adj2" fmla="val 1090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AC59558-324A-AC49-9487-ADE4A5BEC39F}"/>
                  </a:ext>
                </a:extLst>
              </p:cNvPr>
              <p:cNvSpPr txBox="1"/>
              <p:nvPr/>
            </p:nvSpPr>
            <p:spPr>
              <a:xfrm>
                <a:off x="1577636" y="4600511"/>
                <a:ext cx="10170680" cy="3277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このままだとタイトルが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最後急に終わってしまうね。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ACDAFB1-6E2D-F146-823A-A10527500BDD}"/>
                </a:ext>
              </a:extLst>
            </p:cNvPr>
            <p:cNvSpPr txBox="1"/>
            <p:nvPr/>
          </p:nvSpPr>
          <p:spPr>
            <a:xfrm>
              <a:off x="3160641" y="808743"/>
              <a:ext cx="8771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さいごきゅう</a:t>
              </a:r>
              <a:endParaRPr kumimoji="1" lang="en-US" altLang="ja-JP" sz="9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6D105D9-CBDA-6C4C-BEB5-327C3D284A96}"/>
                </a:ext>
              </a:extLst>
            </p:cNvPr>
            <p:cNvSpPr txBox="1"/>
            <p:nvPr/>
          </p:nvSpPr>
          <p:spPr>
            <a:xfrm>
              <a:off x="4037804" y="808743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1C235B6-6809-2D46-95BE-189EC63CEDAF}"/>
              </a:ext>
            </a:extLst>
          </p:cNvPr>
          <p:cNvGrpSpPr/>
          <p:nvPr/>
        </p:nvGrpSpPr>
        <p:grpSpPr>
          <a:xfrm>
            <a:off x="4572000" y="4857452"/>
            <a:ext cx="4098529" cy="2000548"/>
            <a:chOff x="2550747" y="966040"/>
            <a:chExt cx="4098529" cy="2000548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CA1B1732-C3EE-A540-92D4-CE3C8E2DC2EA}"/>
                </a:ext>
              </a:extLst>
            </p:cNvPr>
            <p:cNvGrpSpPr/>
            <p:nvPr/>
          </p:nvGrpSpPr>
          <p:grpSpPr>
            <a:xfrm>
              <a:off x="2550747" y="966040"/>
              <a:ext cx="4098529" cy="2000548"/>
              <a:chOff x="1577632" y="4600511"/>
              <a:chExt cx="10170684" cy="4527326"/>
            </a:xfrm>
          </p:grpSpPr>
          <p:sp>
            <p:nvSpPr>
              <p:cNvPr id="12" name="吹き出し: 角を丸めた四角形 60">
                <a:extLst>
                  <a:ext uri="{FF2B5EF4-FFF2-40B4-BE49-F238E27FC236}">
                    <a16:creationId xmlns:a16="http://schemas.microsoft.com/office/drawing/2014/main" id="{8A1AEE70-7CC3-1242-9F5E-54672AB2AC86}"/>
                  </a:ext>
                </a:extLst>
              </p:cNvPr>
              <p:cNvSpPr/>
              <p:nvPr/>
            </p:nvSpPr>
            <p:spPr>
              <a:xfrm>
                <a:off x="1577632" y="4643613"/>
                <a:ext cx="10170682" cy="3540103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D4B489EC-7012-3044-A60B-C89DC00BDB71}"/>
                  </a:ext>
                </a:extLst>
              </p:cNvPr>
              <p:cNvSpPr txBox="1"/>
              <p:nvPr/>
            </p:nvSpPr>
            <p:spPr>
              <a:xfrm>
                <a:off x="1577637" y="4600511"/>
                <a:ext cx="10170679" cy="4527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トランジションを開いて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ディゾルブをかけていこう！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「</a:t>
                </a:r>
                <a:r>
                  <a:rPr kumimoji="1" lang="ja-JP" altLang="en-US" sz="16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トランジション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」をクリックしてね。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CC4D06E6-3C51-B84F-8A5F-F1248FFC4D1A}"/>
                </a:ext>
              </a:extLst>
            </p:cNvPr>
            <p:cNvSpPr txBox="1"/>
            <p:nvPr/>
          </p:nvSpPr>
          <p:spPr>
            <a:xfrm>
              <a:off x="4158865" y="1041625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ひら</a:t>
              </a:r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7C62D2B6-9C9B-FC45-A0FA-E3FECF1E6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9310" y="383172"/>
            <a:ext cx="1552792" cy="1095528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B13C17F0-1201-5C4D-B048-83C16C912872}"/>
              </a:ext>
            </a:extLst>
          </p:cNvPr>
          <p:cNvGrpSpPr/>
          <p:nvPr/>
        </p:nvGrpSpPr>
        <p:grpSpPr>
          <a:xfrm>
            <a:off x="1894623" y="1815048"/>
            <a:ext cx="1173670" cy="564742"/>
            <a:chOff x="2991639" y="705694"/>
            <a:chExt cx="4034034" cy="564742"/>
          </a:xfrm>
        </p:grpSpPr>
        <p:sp>
          <p:nvSpPr>
            <p:cNvPr id="21" name="吹き出し: 角を丸めた四角形 19">
              <a:extLst>
                <a:ext uri="{FF2B5EF4-FFF2-40B4-BE49-F238E27FC236}">
                  <a16:creationId xmlns:a16="http://schemas.microsoft.com/office/drawing/2014/main" id="{E0479FFF-C607-4D4F-AEF9-65268F18037E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37703"/>
                <a:gd name="adj2" fmla="val 7196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079D243-73C0-EF45-9B5E-1C4BDFA63D13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305DCAC9-2D71-BF4F-8A8E-E2DFCEC1CAF4}"/>
              </a:ext>
            </a:extLst>
          </p:cNvPr>
          <p:cNvCxnSpPr/>
          <p:nvPr/>
        </p:nvCxnSpPr>
        <p:spPr>
          <a:xfrm>
            <a:off x="4844015" y="6291470"/>
            <a:ext cx="140769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338A10EF-6620-0749-B270-A98DFB2A61A5}"/>
              </a:ext>
            </a:extLst>
          </p:cNvPr>
          <p:cNvCxnSpPr>
            <a:cxnSpLocks/>
          </p:cNvCxnSpPr>
          <p:nvPr/>
        </p:nvCxnSpPr>
        <p:spPr>
          <a:xfrm flipH="1" flipV="1">
            <a:off x="2086361" y="2714297"/>
            <a:ext cx="2674482" cy="35115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6019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12C03FD-8DB8-EF43-9B94-AE8B679C5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151" y="2080475"/>
            <a:ext cx="6738730" cy="4194035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B37AD56-AEF0-C348-BAE7-05CE0F6B336D}"/>
              </a:ext>
            </a:extLst>
          </p:cNvPr>
          <p:cNvGrpSpPr/>
          <p:nvPr/>
        </p:nvGrpSpPr>
        <p:grpSpPr>
          <a:xfrm>
            <a:off x="1786622" y="398183"/>
            <a:ext cx="5570756" cy="1246495"/>
            <a:chOff x="968937" y="117741"/>
            <a:chExt cx="5570756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968937" y="117741"/>
              <a:ext cx="5570756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トランジションの搭載素材から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ディゾルブ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」をタイトルの右端にのせます。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3B077323-BAE2-0240-B6E6-6BD52852AB61}"/>
                </a:ext>
              </a:extLst>
            </p:cNvPr>
            <p:cNvSpPr txBox="1"/>
            <p:nvPr/>
          </p:nvSpPr>
          <p:spPr>
            <a:xfrm>
              <a:off x="3057180" y="195345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とうさいそざい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83D946DD-C6CC-8948-A5F1-F63CA77E6751}"/>
                </a:ext>
              </a:extLst>
            </p:cNvPr>
            <p:cNvSpPr txBox="1"/>
            <p:nvPr/>
          </p:nvSpPr>
          <p:spPr>
            <a:xfrm>
              <a:off x="4334878" y="80254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みぎはし</a:t>
              </a:r>
            </a:p>
          </p:txBody>
        </p:sp>
      </p:grpSp>
      <p:sp>
        <p:nvSpPr>
          <p:cNvPr id="23" name="四角形: 角を丸くする 71">
            <a:extLst>
              <a:ext uri="{FF2B5EF4-FFF2-40B4-BE49-F238E27FC236}">
                <a16:creationId xmlns:a16="http://schemas.microsoft.com/office/drawing/2014/main" id="{5CB67099-34D9-134D-990C-B2845AD2F8EA}"/>
              </a:ext>
            </a:extLst>
          </p:cNvPr>
          <p:cNvSpPr/>
          <p:nvPr/>
        </p:nvSpPr>
        <p:spPr>
          <a:xfrm>
            <a:off x="2912554" y="2587146"/>
            <a:ext cx="764924" cy="47410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D3B240F4-8022-7348-9701-D8F10EED24FD}"/>
              </a:ext>
            </a:extLst>
          </p:cNvPr>
          <p:cNvCxnSpPr>
            <a:cxnSpLocks/>
          </p:cNvCxnSpPr>
          <p:nvPr/>
        </p:nvCxnSpPr>
        <p:spPr>
          <a:xfrm>
            <a:off x="3420232" y="3068618"/>
            <a:ext cx="88281" cy="18601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四角形: 角を丸くする 71">
            <a:extLst>
              <a:ext uri="{FF2B5EF4-FFF2-40B4-BE49-F238E27FC236}">
                <a16:creationId xmlns:a16="http://schemas.microsoft.com/office/drawing/2014/main" id="{ECBC8FCD-F6E6-A541-A3FB-8FFB04014566}"/>
              </a:ext>
            </a:extLst>
          </p:cNvPr>
          <p:cNvSpPr/>
          <p:nvPr/>
        </p:nvSpPr>
        <p:spPr>
          <a:xfrm>
            <a:off x="3126051" y="4890500"/>
            <a:ext cx="663595" cy="47410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4468B16B-88F1-CA4F-A77E-684EF7197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15" y="4790813"/>
            <a:ext cx="1090465" cy="184743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3931791-F50D-8C48-ACB3-1D69A00AF006}"/>
              </a:ext>
            </a:extLst>
          </p:cNvPr>
          <p:cNvGrpSpPr/>
          <p:nvPr/>
        </p:nvGrpSpPr>
        <p:grpSpPr>
          <a:xfrm>
            <a:off x="5771543" y="4890500"/>
            <a:ext cx="2708885" cy="1541308"/>
            <a:chOff x="5103346" y="5427872"/>
            <a:chExt cx="2708885" cy="1541308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0C5AEA2D-AED1-4846-976D-C7D043E9E3E0}"/>
                </a:ext>
              </a:extLst>
            </p:cNvPr>
            <p:cNvGrpSpPr/>
            <p:nvPr/>
          </p:nvGrpSpPr>
          <p:grpSpPr>
            <a:xfrm>
              <a:off x="5103346" y="5427872"/>
              <a:ext cx="2708885" cy="1541308"/>
              <a:chOff x="1577632" y="4643615"/>
              <a:chExt cx="10636124" cy="5079745"/>
            </a:xfrm>
          </p:grpSpPr>
          <p:sp>
            <p:nvSpPr>
              <p:cNvPr id="20" name="吹き出し: 角を丸めた四角形 60">
                <a:extLst>
                  <a:ext uri="{FF2B5EF4-FFF2-40B4-BE49-F238E27FC236}">
                    <a16:creationId xmlns:a16="http://schemas.microsoft.com/office/drawing/2014/main" id="{BF408D01-33D8-BF42-9B98-4D99893B531B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3" cy="4970317"/>
              </a:xfrm>
              <a:prstGeom prst="wedgeRoundRectCallout">
                <a:avLst>
                  <a:gd name="adj1" fmla="val -57820"/>
                  <a:gd name="adj2" fmla="val 1792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8166C58F-DA9C-AF49-8BE0-15F270A5FFB1}"/>
                  </a:ext>
                </a:extLst>
              </p:cNvPr>
              <p:cNvSpPr txBox="1"/>
              <p:nvPr/>
            </p:nvSpPr>
            <p:spPr>
              <a:xfrm>
                <a:off x="2043073" y="4753043"/>
                <a:ext cx="10170683" cy="4970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長さが調節できるので、端を伸ばして少しだけ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短くしておこう！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A7B8180-7634-F64A-B476-FD9D4BFEEC42}"/>
                </a:ext>
              </a:extLst>
            </p:cNvPr>
            <p:cNvSpPr txBox="1"/>
            <p:nvPr/>
          </p:nvSpPr>
          <p:spPr>
            <a:xfrm>
              <a:off x="5221888" y="551603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なが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746CC40D-DC58-F142-9ED8-BFA99581D4CB}"/>
                </a:ext>
              </a:extLst>
            </p:cNvPr>
            <p:cNvSpPr txBox="1"/>
            <p:nvPr/>
          </p:nvSpPr>
          <p:spPr>
            <a:xfrm>
              <a:off x="5778565" y="5516030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ちょうせつ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65FD2436-B852-DA4D-A8B4-32323C595897}"/>
                </a:ext>
              </a:extLst>
            </p:cNvPr>
            <p:cNvSpPr txBox="1"/>
            <p:nvPr/>
          </p:nvSpPr>
          <p:spPr>
            <a:xfrm>
              <a:off x="6398517" y="600568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すこ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F3E6A59-2E2E-3F4F-B2F9-589843C58E3C}"/>
                </a:ext>
              </a:extLst>
            </p:cNvPr>
            <p:cNvSpPr txBox="1"/>
            <p:nvPr/>
          </p:nvSpPr>
          <p:spPr>
            <a:xfrm>
              <a:off x="5188957" y="649406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みじか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B555561-A69D-EB4B-B064-120204BC4228}"/>
                </a:ext>
              </a:extLst>
            </p:cNvPr>
            <p:cNvSpPr txBox="1"/>
            <p:nvPr/>
          </p:nvSpPr>
          <p:spPr>
            <a:xfrm>
              <a:off x="5216604" y="600568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はし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E7ED5C59-959B-2347-8F7D-062E49327E6A}"/>
                </a:ext>
              </a:extLst>
            </p:cNvPr>
            <p:cNvSpPr txBox="1"/>
            <p:nvPr/>
          </p:nvSpPr>
          <p:spPr>
            <a:xfrm>
              <a:off x="5643617" y="600568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38394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9433A49-3675-344C-B5BB-55D9080F0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322" y="2585403"/>
            <a:ext cx="6663356" cy="4050092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04938CAF-6A81-2043-AB21-F2465D29F22B}"/>
              </a:ext>
            </a:extLst>
          </p:cNvPr>
          <p:cNvSpPr/>
          <p:nvPr/>
        </p:nvSpPr>
        <p:spPr>
          <a:xfrm>
            <a:off x="1958397" y="2596571"/>
            <a:ext cx="188455" cy="3255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71D48D61-CE0C-0446-9729-DDBBDF5F8245}"/>
              </a:ext>
            </a:extLst>
          </p:cNvPr>
          <p:cNvSpPr/>
          <p:nvPr/>
        </p:nvSpPr>
        <p:spPr>
          <a:xfrm>
            <a:off x="1243635" y="3961546"/>
            <a:ext cx="903217" cy="1930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E3E54D49-9AFB-3C48-AF40-A52181551F99}"/>
              </a:ext>
            </a:extLst>
          </p:cNvPr>
          <p:cNvSpPr/>
          <p:nvPr/>
        </p:nvSpPr>
        <p:spPr>
          <a:xfrm>
            <a:off x="4019966" y="4154557"/>
            <a:ext cx="631548" cy="47707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1E47E214-B27E-854B-A14B-C4092D13A2C1}"/>
              </a:ext>
            </a:extLst>
          </p:cNvPr>
          <p:cNvSpPr/>
          <p:nvPr/>
        </p:nvSpPr>
        <p:spPr>
          <a:xfrm>
            <a:off x="1642622" y="5927035"/>
            <a:ext cx="6261055" cy="47707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DD9FE84C-0CC1-2B4C-A4B1-ECEEC1AFDA5C}"/>
              </a:ext>
            </a:extLst>
          </p:cNvPr>
          <p:cNvCxnSpPr>
            <a:cxnSpLocks/>
          </p:cNvCxnSpPr>
          <p:nvPr/>
        </p:nvCxnSpPr>
        <p:spPr>
          <a:xfrm flipH="1">
            <a:off x="3805688" y="4631634"/>
            <a:ext cx="428554" cy="13542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703D13E-2A79-A543-B4BF-34C5E721521B}"/>
              </a:ext>
            </a:extLst>
          </p:cNvPr>
          <p:cNvSpPr txBox="1"/>
          <p:nvPr/>
        </p:nvSpPr>
        <p:spPr>
          <a:xfrm>
            <a:off x="1211894" y="139653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318DF32-2C7A-C94E-AB9B-1A49F8FFB5C4}"/>
              </a:ext>
            </a:extLst>
          </p:cNvPr>
          <p:cNvGrpSpPr/>
          <p:nvPr/>
        </p:nvGrpSpPr>
        <p:grpSpPr>
          <a:xfrm>
            <a:off x="701540" y="107802"/>
            <a:ext cx="8198120" cy="2477601"/>
            <a:chOff x="701540" y="107802"/>
            <a:chExt cx="8198120" cy="2477601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701540" y="107802"/>
              <a:ext cx="8198120" cy="2477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次に「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音楽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」をクリックして、「搭載素材」の中の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旅行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&amp;Vlog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その中の「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Wave Remote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タイムラインの映像の下の段にのせます。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716D1D6-4E00-F446-AC80-76A091E255AE}"/>
                </a:ext>
              </a:extLst>
            </p:cNvPr>
            <p:cNvSpPr txBox="1"/>
            <p:nvPr/>
          </p:nvSpPr>
          <p:spPr>
            <a:xfrm>
              <a:off x="4651514" y="201650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とうさいそざい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C712EBDD-3E76-0843-8B1B-01F419F2E2BC}"/>
                </a:ext>
              </a:extLst>
            </p:cNvPr>
            <p:cNvSpPr txBox="1"/>
            <p:nvPr/>
          </p:nvSpPr>
          <p:spPr>
            <a:xfrm>
              <a:off x="701540" y="20766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つぎ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A0C6D011-6FDA-CA49-A854-2DB9A5516BF1}"/>
                </a:ext>
              </a:extLst>
            </p:cNvPr>
            <p:cNvSpPr txBox="1"/>
            <p:nvPr/>
          </p:nvSpPr>
          <p:spPr>
            <a:xfrm>
              <a:off x="1484206" y="20766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  <a:endParaRPr kumimoji="1" lang="en-US" altLang="ja-JP" sz="1000" dirty="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82D2BFA5-404A-FE48-8036-A6851A7865D7}"/>
                </a:ext>
              </a:extLst>
            </p:cNvPr>
            <p:cNvSpPr txBox="1"/>
            <p:nvPr/>
          </p:nvSpPr>
          <p:spPr>
            <a:xfrm>
              <a:off x="6131807" y="22250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97664CCD-6066-0540-82C5-6A05A5DA11AA}"/>
                </a:ext>
              </a:extLst>
            </p:cNvPr>
            <p:cNvSpPr txBox="1"/>
            <p:nvPr/>
          </p:nvSpPr>
          <p:spPr>
            <a:xfrm>
              <a:off x="965027" y="80838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りょこう</a:t>
              </a:r>
              <a:endParaRPr kumimoji="1" lang="en-US" altLang="ja-JP" sz="1000" dirty="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4B4B0588-6FA3-A44E-AB91-56812B0117EC}"/>
                </a:ext>
              </a:extLst>
            </p:cNvPr>
            <p:cNvSpPr txBox="1"/>
            <p:nvPr/>
          </p:nvSpPr>
          <p:spPr>
            <a:xfrm>
              <a:off x="2519828" y="204410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29EA77F-D1AF-D14E-B12D-002A4682BE74}"/>
                </a:ext>
              </a:extLst>
            </p:cNvPr>
            <p:cNvSpPr txBox="1"/>
            <p:nvPr/>
          </p:nvSpPr>
          <p:spPr>
            <a:xfrm>
              <a:off x="3213408" y="204410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した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7485C47A-DADA-9848-A1C2-2102F0AEB041}"/>
                </a:ext>
              </a:extLst>
            </p:cNvPr>
            <p:cNvSpPr txBox="1"/>
            <p:nvPr/>
          </p:nvSpPr>
          <p:spPr>
            <a:xfrm>
              <a:off x="3750210" y="204410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だん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391DD8B7-9BB3-9F4B-8A75-19520F050578}"/>
              </a:ext>
            </a:extLst>
          </p:cNvPr>
          <p:cNvGrpSpPr/>
          <p:nvPr/>
        </p:nvGrpSpPr>
        <p:grpSpPr>
          <a:xfrm>
            <a:off x="449321" y="4309858"/>
            <a:ext cx="1245922" cy="564742"/>
            <a:chOff x="2991639" y="705694"/>
            <a:chExt cx="4034034" cy="564742"/>
          </a:xfrm>
        </p:grpSpPr>
        <p:sp>
          <p:nvSpPr>
            <p:cNvPr id="24" name="吹き出し: 角を丸めた四角形 19">
              <a:extLst>
                <a:ext uri="{FF2B5EF4-FFF2-40B4-BE49-F238E27FC236}">
                  <a16:creationId xmlns:a16="http://schemas.microsoft.com/office/drawing/2014/main" id="{97BF6D21-17FD-4543-881D-054CFB64A313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23105"/>
                <a:gd name="adj2" fmla="val -7093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EB7C3E73-8FF1-764E-A3EF-14C1FFF56B53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26" name="四角形: 角を丸くする 71">
            <a:extLst>
              <a:ext uri="{FF2B5EF4-FFF2-40B4-BE49-F238E27FC236}">
                <a16:creationId xmlns:a16="http://schemas.microsoft.com/office/drawing/2014/main" id="{8FEC063A-8DCB-3140-8BA5-3E858CF43A6C}"/>
              </a:ext>
            </a:extLst>
          </p:cNvPr>
          <p:cNvSpPr/>
          <p:nvPr/>
        </p:nvSpPr>
        <p:spPr>
          <a:xfrm>
            <a:off x="1244012" y="2995902"/>
            <a:ext cx="937821" cy="18088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04918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226916" y="167279"/>
            <a:ext cx="634019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音楽を映像が終わる部分と同じ場所でカットします。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カットした音楽は削除しましょう。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F009296-0802-7C4B-8F1B-F963DED70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99" y="2522384"/>
            <a:ext cx="4002116" cy="219234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5ED927A-1EFA-F34E-9BD8-D3DD48E1C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014" y="2522384"/>
            <a:ext cx="4571087" cy="2192348"/>
          </a:xfrm>
          <a:prstGeom prst="rect">
            <a:avLst/>
          </a:prstGeom>
        </p:spPr>
      </p:pic>
      <p:sp>
        <p:nvSpPr>
          <p:cNvPr id="9" name="右矢印 8">
            <a:extLst>
              <a:ext uri="{FF2B5EF4-FFF2-40B4-BE49-F238E27FC236}">
                <a16:creationId xmlns:a16="http://schemas.microsoft.com/office/drawing/2014/main" id="{6ABF28C6-44C8-A543-B957-D11B4B75D369}"/>
              </a:ext>
            </a:extLst>
          </p:cNvPr>
          <p:cNvSpPr/>
          <p:nvPr/>
        </p:nvSpPr>
        <p:spPr>
          <a:xfrm>
            <a:off x="3700985" y="3348600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8BB2BEE3-1D30-5F4E-AD76-27543426A6E6}"/>
              </a:ext>
            </a:extLst>
          </p:cNvPr>
          <p:cNvSpPr/>
          <p:nvPr/>
        </p:nvSpPr>
        <p:spPr>
          <a:xfrm>
            <a:off x="2082729" y="3990903"/>
            <a:ext cx="1495358" cy="3255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B4B5FA65-AC59-2B45-9AEB-2DB7FF03CB2E}"/>
              </a:ext>
            </a:extLst>
          </p:cNvPr>
          <p:cNvSpPr/>
          <p:nvPr/>
        </p:nvSpPr>
        <p:spPr>
          <a:xfrm>
            <a:off x="6588469" y="3920015"/>
            <a:ext cx="1495358" cy="32553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1F0180F7-D927-6243-B782-F50A8CC535F9}"/>
              </a:ext>
            </a:extLst>
          </p:cNvPr>
          <p:cNvCxnSpPr>
            <a:cxnSpLocks/>
          </p:cNvCxnSpPr>
          <p:nvPr/>
        </p:nvCxnSpPr>
        <p:spPr>
          <a:xfrm>
            <a:off x="2082729" y="2881802"/>
            <a:ext cx="0" cy="195800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EFF1FDBA-6D11-D14B-B321-9D2096420C7B}"/>
              </a:ext>
            </a:extLst>
          </p:cNvPr>
          <p:cNvGrpSpPr/>
          <p:nvPr/>
        </p:nvGrpSpPr>
        <p:grpSpPr>
          <a:xfrm>
            <a:off x="2389228" y="2943169"/>
            <a:ext cx="1451855" cy="547759"/>
            <a:chOff x="2991639" y="722677"/>
            <a:chExt cx="3916681" cy="547759"/>
          </a:xfrm>
        </p:grpSpPr>
        <p:sp>
          <p:nvSpPr>
            <p:cNvPr id="14" name="吹き出し: 角を丸めた四角形 19">
              <a:extLst>
                <a:ext uri="{FF2B5EF4-FFF2-40B4-BE49-F238E27FC236}">
                  <a16:creationId xmlns:a16="http://schemas.microsoft.com/office/drawing/2014/main" id="{2F6D700D-201E-CF41-A067-138B14DC6441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45961"/>
                <a:gd name="adj2" fmla="val 9578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E02AD79-664D-A64B-9B87-7D676B4F619C}"/>
                </a:ext>
              </a:extLst>
            </p:cNvPr>
            <p:cNvSpPr txBox="1"/>
            <p:nvPr/>
          </p:nvSpPr>
          <p:spPr>
            <a:xfrm>
              <a:off x="2991639" y="722677"/>
              <a:ext cx="3916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latin typeface="Meiryo" panose="020B0604030504040204" pitchFamily="34" charset="-128"/>
                  <a:ea typeface="Meiryo" panose="020B0604030504040204" pitchFamily="34" charset="-128"/>
                </a:rPr>
                <a:t>カット</a:t>
              </a:r>
              <a:r>
                <a: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rPr>
                <a:t>&amp;</a:t>
              </a:r>
              <a:r>
                <a:rPr kumimoji="1" lang="ja-JP" altLang="en-US" sz="1600" dirty="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589CF8B3-9331-DF44-AF09-4C12E3546C71}"/>
              </a:ext>
            </a:extLst>
          </p:cNvPr>
          <p:cNvGrpSpPr/>
          <p:nvPr/>
        </p:nvGrpSpPr>
        <p:grpSpPr>
          <a:xfrm>
            <a:off x="1928191" y="4985689"/>
            <a:ext cx="3019568" cy="1168624"/>
            <a:chOff x="1577632" y="4600511"/>
            <a:chExt cx="10170684" cy="3771398"/>
          </a:xfrm>
        </p:grpSpPr>
        <p:sp>
          <p:nvSpPr>
            <p:cNvPr id="17" name="吹き出し: 角を丸めた四角形 60">
              <a:extLst>
                <a:ext uri="{FF2B5EF4-FFF2-40B4-BE49-F238E27FC236}">
                  <a16:creationId xmlns:a16="http://schemas.microsoft.com/office/drawing/2014/main" id="{F70B3E6C-1003-3E49-B7F6-12043E4A4E83}"/>
                </a:ext>
              </a:extLst>
            </p:cNvPr>
            <p:cNvSpPr/>
            <p:nvPr/>
          </p:nvSpPr>
          <p:spPr>
            <a:xfrm>
              <a:off x="1577632" y="4643617"/>
              <a:ext cx="10170682" cy="3728292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4A7180A2-829A-1F47-B7E0-08296E1384B3}"/>
                </a:ext>
              </a:extLst>
            </p:cNvPr>
            <p:cNvSpPr txBox="1"/>
            <p:nvPr/>
          </p:nvSpPr>
          <p:spPr>
            <a:xfrm>
              <a:off x="1577636" y="4600511"/>
              <a:ext cx="10170680" cy="3277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音楽と映像が同時に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終わるように編集できたね！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9" name="図 18">
            <a:extLst>
              <a:ext uri="{FF2B5EF4-FFF2-40B4-BE49-F238E27FC236}">
                <a16:creationId xmlns:a16="http://schemas.microsoft.com/office/drawing/2014/main" id="{2D89FB08-360D-D147-87B3-6D2B1AF241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571" y="4653170"/>
            <a:ext cx="1061459" cy="169155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68B58A2-7417-9F40-B8F7-C505DE2BE33C}"/>
              </a:ext>
            </a:extLst>
          </p:cNvPr>
          <p:cNvSpPr txBox="1"/>
          <p:nvPr/>
        </p:nvSpPr>
        <p:spPr>
          <a:xfrm>
            <a:off x="1236015" y="26399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135C779-2DEC-B749-8766-9544878F01B1}"/>
              </a:ext>
            </a:extLst>
          </p:cNvPr>
          <p:cNvSpPr txBox="1"/>
          <p:nvPr/>
        </p:nvSpPr>
        <p:spPr>
          <a:xfrm>
            <a:off x="2557632" y="86553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6F0F0A1-BEAE-2C4B-97F9-4A8D1754EF88}"/>
              </a:ext>
            </a:extLst>
          </p:cNvPr>
          <p:cNvSpPr txBox="1"/>
          <p:nvPr/>
        </p:nvSpPr>
        <p:spPr>
          <a:xfrm>
            <a:off x="1923702" y="503593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73018D9-72FC-0F4E-9625-3E7DAA5EAD5A}"/>
              </a:ext>
            </a:extLst>
          </p:cNvPr>
          <p:cNvSpPr txBox="1"/>
          <p:nvPr/>
        </p:nvSpPr>
        <p:spPr>
          <a:xfrm>
            <a:off x="1942741" y="26399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1409230-C436-444C-80EB-1EDF243F941A}"/>
              </a:ext>
            </a:extLst>
          </p:cNvPr>
          <p:cNvSpPr txBox="1"/>
          <p:nvPr/>
        </p:nvSpPr>
        <p:spPr>
          <a:xfrm>
            <a:off x="2814749" y="26399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085551B-C0BA-2843-ADDE-810043367146}"/>
              </a:ext>
            </a:extLst>
          </p:cNvPr>
          <p:cNvSpPr txBox="1"/>
          <p:nvPr/>
        </p:nvSpPr>
        <p:spPr>
          <a:xfrm>
            <a:off x="3521475" y="2639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2522149-4D91-2540-B8EF-5354E949669F}"/>
              </a:ext>
            </a:extLst>
          </p:cNvPr>
          <p:cNvSpPr txBox="1"/>
          <p:nvPr/>
        </p:nvSpPr>
        <p:spPr>
          <a:xfrm>
            <a:off x="4294075" y="26399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おな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EF0327B-E46B-DB46-A09B-F91B71B41DB4}"/>
              </a:ext>
            </a:extLst>
          </p:cNvPr>
          <p:cNvSpPr txBox="1"/>
          <p:nvPr/>
        </p:nvSpPr>
        <p:spPr>
          <a:xfrm>
            <a:off x="4896687" y="2639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ばしょ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82DB576-4B35-7647-833D-945AEE9EA426}"/>
              </a:ext>
            </a:extLst>
          </p:cNvPr>
          <p:cNvSpPr txBox="1"/>
          <p:nvPr/>
        </p:nvSpPr>
        <p:spPr>
          <a:xfrm>
            <a:off x="3300162" y="86553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89A38D5-A698-4C43-A28B-213AE3A235D1}"/>
              </a:ext>
            </a:extLst>
          </p:cNvPr>
          <p:cNvSpPr txBox="1"/>
          <p:nvPr/>
        </p:nvSpPr>
        <p:spPr>
          <a:xfrm>
            <a:off x="2481594" y="503593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E605488-79E3-5C4B-9749-8A8B7235954F}"/>
              </a:ext>
            </a:extLst>
          </p:cNvPr>
          <p:cNvSpPr txBox="1"/>
          <p:nvPr/>
        </p:nvSpPr>
        <p:spPr>
          <a:xfrm>
            <a:off x="1959609" y="551596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C25FF95-FF14-E24B-A2C0-ACBAD91BA983}"/>
              </a:ext>
            </a:extLst>
          </p:cNvPr>
          <p:cNvSpPr txBox="1"/>
          <p:nvPr/>
        </p:nvSpPr>
        <p:spPr>
          <a:xfrm>
            <a:off x="3071791" y="298547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4EBBF55-14A9-514F-961E-D15AF24EBEE8}"/>
              </a:ext>
            </a:extLst>
          </p:cNvPr>
          <p:cNvSpPr txBox="1"/>
          <p:nvPr/>
        </p:nvSpPr>
        <p:spPr>
          <a:xfrm>
            <a:off x="3153280" y="503593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15F2409-0328-704D-BD93-A9A5BDA6E0CB}"/>
              </a:ext>
            </a:extLst>
          </p:cNvPr>
          <p:cNvSpPr txBox="1"/>
          <p:nvPr/>
        </p:nvSpPr>
        <p:spPr>
          <a:xfrm>
            <a:off x="3094535" y="5515962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5" name="四角形: 角を丸くする 71">
            <a:extLst>
              <a:ext uri="{FF2B5EF4-FFF2-40B4-BE49-F238E27FC236}">
                <a16:creationId xmlns:a16="http://schemas.microsoft.com/office/drawing/2014/main" id="{79D77BBF-8784-034B-86E4-025D8B97F858}"/>
              </a:ext>
            </a:extLst>
          </p:cNvPr>
          <p:cNvSpPr/>
          <p:nvPr/>
        </p:nvSpPr>
        <p:spPr>
          <a:xfrm>
            <a:off x="383473" y="2554653"/>
            <a:ext cx="123423" cy="20842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88201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A823970A-0D10-B14B-A476-D5CABFC4C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312" y="2477601"/>
            <a:ext cx="6778487" cy="420864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1B83DD3-A70E-EC49-9A6C-4AAD5E821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4" y="2059962"/>
            <a:ext cx="1000034" cy="1444497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64FD25E4-0973-6A48-A4FD-ACF81CFA272D}"/>
              </a:ext>
            </a:extLst>
          </p:cNvPr>
          <p:cNvSpPr/>
          <p:nvPr/>
        </p:nvSpPr>
        <p:spPr>
          <a:xfrm>
            <a:off x="2161349" y="3110948"/>
            <a:ext cx="2331138" cy="18884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90BDD8CF-5479-8148-9688-8735FBE3B9A8}"/>
              </a:ext>
            </a:extLst>
          </p:cNvPr>
          <p:cNvSpPr/>
          <p:nvPr/>
        </p:nvSpPr>
        <p:spPr>
          <a:xfrm>
            <a:off x="1548436" y="5960629"/>
            <a:ext cx="4116868" cy="38053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D68AA34-6458-2546-8640-23BA476BC92B}"/>
              </a:ext>
            </a:extLst>
          </p:cNvPr>
          <p:cNvGrpSpPr/>
          <p:nvPr/>
        </p:nvGrpSpPr>
        <p:grpSpPr>
          <a:xfrm>
            <a:off x="4029183" y="5123349"/>
            <a:ext cx="1772471" cy="1015663"/>
            <a:chOff x="2991639" y="705694"/>
            <a:chExt cx="4034034" cy="1015663"/>
          </a:xfrm>
        </p:grpSpPr>
        <p:sp>
          <p:nvSpPr>
            <p:cNvPr id="14" name="吹き出し: 角を丸めた四角形 19">
              <a:extLst>
                <a:ext uri="{FF2B5EF4-FFF2-40B4-BE49-F238E27FC236}">
                  <a16:creationId xmlns:a16="http://schemas.microsoft.com/office/drawing/2014/main" id="{D856243D-853D-3046-8A48-390E922DAEB9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45961"/>
                <a:gd name="adj2" fmla="val 9578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1F95514-2F4B-2045-9B76-9597EBA61C10}"/>
                </a:ext>
              </a:extLst>
            </p:cNvPr>
            <p:cNvSpPr txBox="1"/>
            <p:nvPr/>
          </p:nvSpPr>
          <p:spPr>
            <a:xfrm>
              <a:off x="3108992" y="705694"/>
              <a:ext cx="391668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ダブルクリック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D9FFAE90-5068-4449-A55B-CA288EE23296}"/>
              </a:ext>
            </a:extLst>
          </p:cNvPr>
          <p:cNvSpPr/>
          <p:nvPr/>
        </p:nvSpPr>
        <p:spPr>
          <a:xfrm>
            <a:off x="4194313" y="4394768"/>
            <a:ext cx="648846" cy="27662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C7932DE1-AA3D-0B4A-B8D2-8510327DC0C6}"/>
              </a:ext>
            </a:extLst>
          </p:cNvPr>
          <p:cNvGrpSpPr/>
          <p:nvPr/>
        </p:nvGrpSpPr>
        <p:grpSpPr>
          <a:xfrm>
            <a:off x="1881520" y="468205"/>
            <a:ext cx="5827236" cy="1862048"/>
            <a:chOff x="1219201" y="0"/>
            <a:chExt cx="5827236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219201" y="0"/>
              <a:ext cx="5827236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音楽をタイムライン上でダブルクリックします。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フェードアウト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」の数値を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5.0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まで上げます。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　　　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 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を押して完了です。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0C04BD8E-718B-2348-B3CA-9C1B0723FC55}"/>
                </a:ext>
              </a:extLst>
            </p:cNvPr>
            <p:cNvSpPr txBox="1"/>
            <p:nvPr/>
          </p:nvSpPr>
          <p:spPr>
            <a:xfrm>
              <a:off x="1295650" y="4864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16952168-C030-4B48-BECD-74924D8509CE}"/>
                </a:ext>
              </a:extLst>
            </p:cNvPr>
            <p:cNvSpPr txBox="1"/>
            <p:nvPr/>
          </p:nvSpPr>
          <p:spPr>
            <a:xfrm>
              <a:off x="3496686" y="4864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じょう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9AA8DEE-BA4D-4B42-8F4A-B0C755F0CD8C}"/>
                </a:ext>
              </a:extLst>
            </p:cNvPr>
            <p:cNvSpPr txBox="1"/>
            <p:nvPr/>
          </p:nvSpPr>
          <p:spPr>
            <a:xfrm>
              <a:off x="3796051" y="67583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すうち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60F3CA9C-8C17-CE46-AD6D-C2F3BCFC1816}"/>
                </a:ext>
              </a:extLst>
            </p:cNvPr>
            <p:cNvSpPr txBox="1"/>
            <p:nvPr/>
          </p:nvSpPr>
          <p:spPr>
            <a:xfrm>
              <a:off x="5488748" y="675835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B2E91B7-DF51-B142-9917-E6ACC1CA2804}"/>
                </a:ext>
              </a:extLst>
            </p:cNvPr>
            <p:cNvSpPr txBox="1"/>
            <p:nvPr/>
          </p:nvSpPr>
          <p:spPr>
            <a:xfrm>
              <a:off x="2416150" y="125951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F18ADF9-F876-164A-9CAC-F24A08872125}"/>
                </a:ext>
              </a:extLst>
            </p:cNvPr>
            <p:cNvSpPr txBox="1"/>
            <p:nvPr/>
          </p:nvSpPr>
          <p:spPr>
            <a:xfrm>
              <a:off x="3050519" y="1247295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かんりょう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4A31BF9E-6B12-6748-84F3-CFA334B5C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19201" y="1431606"/>
              <a:ext cx="911428" cy="353849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4174460-A361-054C-9072-649B23E14828}"/>
              </a:ext>
            </a:extLst>
          </p:cNvPr>
          <p:cNvGrpSpPr/>
          <p:nvPr/>
        </p:nvGrpSpPr>
        <p:grpSpPr>
          <a:xfrm>
            <a:off x="6233981" y="2253660"/>
            <a:ext cx="2949549" cy="1068226"/>
            <a:chOff x="5801654" y="2918259"/>
            <a:chExt cx="2949549" cy="1068226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C1813BCC-BF3C-F545-809F-5347C0D34562}"/>
                </a:ext>
              </a:extLst>
            </p:cNvPr>
            <p:cNvGrpSpPr/>
            <p:nvPr/>
          </p:nvGrpSpPr>
          <p:grpSpPr>
            <a:xfrm>
              <a:off x="5801654" y="2918259"/>
              <a:ext cx="2949549" cy="1068226"/>
              <a:chOff x="1577632" y="4643615"/>
              <a:chExt cx="10636124" cy="5662349"/>
            </a:xfrm>
          </p:grpSpPr>
          <p:sp>
            <p:nvSpPr>
              <p:cNvPr id="7" name="吹き出し: 角を丸めた四角形 60">
                <a:extLst>
                  <a:ext uri="{FF2B5EF4-FFF2-40B4-BE49-F238E27FC236}">
                    <a16:creationId xmlns:a16="http://schemas.microsoft.com/office/drawing/2014/main" id="{EF25A2CD-C5B9-4F40-BFEB-97A404543323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5662349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F5B26E41-585A-6745-A560-9329211159E3}"/>
                  </a:ext>
                </a:extLst>
              </p:cNvPr>
              <p:cNvSpPr txBox="1"/>
              <p:nvPr/>
            </p:nvSpPr>
            <p:spPr>
              <a:xfrm>
                <a:off x="2043074" y="4753043"/>
                <a:ext cx="10170682" cy="53837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音楽の最後の部分の音が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段々小さくなるよ！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3430B1C0-338D-3541-A710-8F3F4231CCD0}"/>
                </a:ext>
              </a:extLst>
            </p:cNvPr>
            <p:cNvSpPr txBox="1"/>
            <p:nvPr/>
          </p:nvSpPr>
          <p:spPr>
            <a:xfrm>
              <a:off x="5830365" y="298783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D8F2FD4-221C-B04C-AC67-50980C13713F}"/>
                </a:ext>
              </a:extLst>
            </p:cNvPr>
            <p:cNvSpPr txBox="1"/>
            <p:nvPr/>
          </p:nvSpPr>
          <p:spPr>
            <a:xfrm>
              <a:off x="6473308" y="298783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さいご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4E4374D-B6AF-3545-A4AF-C9D0570C1907}"/>
                </a:ext>
              </a:extLst>
            </p:cNvPr>
            <p:cNvSpPr txBox="1"/>
            <p:nvPr/>
          </p:nvSpPr>
          <p:spPr>
            <a:xfrm>
              <a:off x="7089277" y="298783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ぶぶん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33614CB4-9EB9-934C-AB26-5F22779C814C}"/>
                </a:ext>
              </a:extLst>
            </p:cNvPr>
            <p:cNvSpPr txBox="1"/>
            <p:nvPr/>
          </p:nvSpPr>
          <p:spPr>
            <a:xfrm>
              <a:off x="7708756" y="298783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おと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611DA9F0-7A34-6646-BB7B-F6ADF818E3ED}"/>
                </a:ext>
              </a:extLst>
            </p:cNvPr>
            <p:cNvSpPr txBox="1"/>
            <p:nvPr/>
          </p:nvSpPr>
          <p:spPr>
            <a:xfrm>
              <a:off x="5930728" y="3459766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だんだんちい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5622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1E47C2-62DE-D644-997B-1478984F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動画を保存しよう</a:t>
            </a: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529173-BF35-4E48-B6B9-2A28E3217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278" y="2350098"/>
            <a:ext cx="6400800" cy="394535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AAAAEE2-9E74-814D-BC65-016A2CA25EE6}"/>
              </a:ext>
            </a:extLst>
          </p:cNvPr>
          <p:cNvSpPr txBox="1"/>
          <p:nvPr/>
        </p:nvSpPr>
        <p:spPr>
          <a:xfrm>
            <a:off x="934278" y="1400921"/>
            <a:ext cx="623183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「プロジェクトを別名で保存」を選択します。</a:t>
            </a:r>
            <a:endParaRPr lang="ja-JP" altLang="en-US" i="0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21E9F7-8360-7C45-BF57-4A0B30B34749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829F39-DE4E-FF45-B95E-A08AC92424F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CA9319D-077C-034A-9E88-BD3B161D4F02}"/>
              </a:ext>
            </a:extLst>
          </p:cNvPr>
          <p:cNvSpPr txBox="1"/>
          <p:nvPr/>
        </p:nvSpPr>
        <p:spPr>
          <a:xfrm>
            <a:off x="4224673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679726-9C8B-7D42-A928-3B3CF026F6FA}"/>
              </a:ext>
            </a:extLst>
          </p:cNvPr>
          <p:cNvSpPr txBox="1"/>
          <p:nvPr/>
        </p:nvSpPr>
        <p:spPr>
          <a:xfrm>
            <a:off x="3551817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べつめい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E956133-27A7-1444-A028-35107CA1E6D5}"/>
              </a:ext>
            </a:extLst>
          </p:cNvPr>
          <p:cNvSpPr txBox="1"/>
          <p:nvPr/>
        </p:nvSpPr>
        <p:spPr>
          <a:xfrm>
            <a:off x="5149012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75057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3AB1615-EF8F-4C4A-B3EF-595DDEC93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029" y="2339730"/>
            <a:ext cx="5046130" cy="276777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5728E81-CA27-6A42-842E-AFA05A33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動画を保存しよう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E94C34-D3BE-0647-A3F2-67271FF177F0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A09FC3-58F6-3342-AAD0-36C267B1F88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DDE81AC-6299-EC45-B340-C870C8D2EEED}"/>
              </a:ext>
            </a:extLst>
          </p:cNvPr>
          <p:cNvGrpSpPr/>
          <p:nvPr/>
        </p:nvGrpSpPr>
        <p:grpSpPr>
          <a:xfrm>
            <a:off x="1163420" y="1047750"/>
            <a:ext cx="6529466" cy="1131079"/>
            <a:chOff x="199325" y="1124113"/>
            <a:chExt cx="6529466" cy="113107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24BEDEF-C6F4-8A45-91BE-30833998929D}"/>
                </a:ext>
              </a:extLst>
            </p:cNvPr>
            <p:cNvSpPr txBox="1"/>
            <p:nvPr/>
          </p:nvSpPr>
          <p:spPr>
            <a:xfrm>
              <a:off x="334735" y="1124113"/>
              <a:ext cx="6394056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のなまえ）０１しょきゅう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</a:t>
              </a:r>
              <a:endParaRPr lang="en-US" altLang="ja-JP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「保存」ボタンをおします。</a:t>
              </a:r>
              <a:endParaRPr lang="ja-JP" altLang="en-US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50DF9A9-86C0-604C-95F0-6B03CF731084}"/>
                </a:ext>
              </a:extLst>
            </p:cNvPr>
            <p:cNvSpPr txBox="1"/>
            <p:nvPr/>
          </p:nvSpPr>
          <p:spPr>
            <a:xfrm>
              <a:off x="1242934" y="1174642"/>
              <a:ext cx="5100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</a:rPr>
                <a:t>めい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DDEECEC-04CF-894F-B2BD-4AD953B4AD41}"/>
                </a:ext>
              </a:extLst>
            </p:cNvPr>
            <p:cNvSpPr txBox="1"/>
            <p:nvPr/>
          </p:nvSpPr>
          <p:spPr>
            <a:xfrm>
              <a:off x="199325" y="171491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</a:rPr>
                <a:t>ほぞん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55501A92-045C-3441-B5B1-6524984D8A36}"/>
              </a:ext>
            </a:extLst>
          </p:cNvPr>
          <p:cNvSpPr/>
          <p:nvPr/>
        </p:nvSpPr>
        <p:spPr>
          <a:xfrm>
            <a:off x="5406888" y="4433521"/>
            <a:ext cx="1630016" cy="44044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33634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888940" y="85375"/>
            <a:ext cx="736611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全ての編集が完了したら「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エクスポート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30F0910-05D9-A043-9C68-64E132412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9433" y="504653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3848362-A1A7-DF44-A793-85FC0A060B73}"/>
              </a:ext>
            </a:extLst>
          </p:cNvPr>
          <p:cNvGrpSpPr/>
          <p:nvPr/>
        </p:nvGrpSpPr>
        <p:grpSpPr>
          <a:xfrm>
            <a:off x="1334814" y="920477"/>
            <a:ext cx="2789143" cy="1100503"/>
            <a:chOff x="2473693" y="919958"/>
            <a:chExt cx="3104850" cy="9122597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3F911CD0-CB5B-C943-82D4-6F0E0CCE1B16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9058667"/>
              <a:chOff x="3108993" y="705694"/>
              <a:chExt cx="3708925" cy="9058667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3C616878-EBA9-9F49-86BF-5E8DCA574BDB}"/>
                  </a:ext>
                </a:extLst>
              </p:cNvPr>
              <p:cNvSpPr/>
              <p:nvPr/>
            </p:nvSpPr>
            <p:spPr>
              <a:xfrm>
                <a:off x="3108994" y="727902"/>
                <a:ext cx="3605996" cy="9036459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B9E6970D-5ED1-AC4A-B1D8-AB5CD2F6F7F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7C74197-D165-554B-BF5E-3109CAECA5EC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84193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完成した映像を書き出して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一つの動画にするよ！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5316001-3E8B-E247-816E-5582338E2503}"/>
              </a:ext>
            </a:extLst>
          </p:cNvPr>
          <p:cNvSpPr txBox="1"/>
          <p:nvPr/>
        </p:nvSpPr>
        <p:spPr>
          <a:xfrm>
            <a:off x="888940" y="17026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6785202-5714-EB4C-8709-9A6B897D24D5}"/>
              </a:ext>
            </a:extLst>
          </p:cNvPr>
          <p:cNvSpPr txBox="1"/>
          <p:nvPr/>
        </p:nvSpPr>
        <p:spPr>
          <a:xfrm>
            <a:off x="1677085" y="17026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E0E7760-9B38-2649-977A-210E567B9F7D}"/>
              </a:ext>
            </a:extLst>
          </p:cNvPr>
          <p:cNvSpPr txBox="1"/>
          <p:nvPr/>
        </p:nvSpPr>
        <p:spPr>
          <a:xfrm>
            <a:off x="2405989" y="17026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3F85BEF-C2D1-6D42-A988-EC684C536551}"/>
              </a:ext>
            </a:extLst>
          </p:cNvPr>
          <p:cNvSpPr txBox="1"/>
          <p:nvPr/>
        </p:nvSpPr>
        <p:spPr>
          <a:xfrm>
            <a:off x="1330086" y="9617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かんせい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C78A8D0-34C2-D14F-AE22-4CBCCD563C4A}"/>
              </a:ext>
            </a:extLst>
          </p:cNvPr>
          <p:cNvSpPr txBox="1"/>
          <p:nvPr/>
        </p:nvSpPr>
        <p:spPr>
          <a:xfrm>
            <a:off x="2143043" y="9617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1A6440F-0CD7-214B-98C6-D86D7FC739D6}"/>
              </a:ext>
            </a:extLst>
          </p:cNvPr>
          <p:cNvSpPr txBox="1"/>
          <p:nvPr/>
        </p:nvSpPr>
        <p:spPr>
          <a:xfrm>
            <a:off x="2752439" y="9617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A552ABB-C5CF-4643-9FA4-FC758255AA8E}"/>
              </a:ext>
            </a:extLst>
          </p:cNvPr>
          <p:cNvSpPr txBox="1"/>
          <p:nvPr/>
        </p:nvSpPr>
        <p:spPr>
          <a:xfrm>
            <a:off x="3158918" y="9617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79CCF52-C2F7-5E43-A2A9-BDBBC9ED9DC3}"/>
              </a:ext>
            </a:extLst>
          </p:cNvPr>
          <p:cNvSpPr txBox="1"/>
          <p:nvPr/>
        </p:nvSpPr>
        <p:spPr>
          <a:xfrm>
            <a:off x="1380972" y="141610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43824A9-29AE-DC4C-9A6F-94A2CD62B664}"/>
              </a:ext>
            </a:extLst>
          </p:cNvPr>
          <p:cNvSpPr txBox="1"/>
          <p:nvPr/>
        </p:nvSpPr>
        <p:spPr>
          <a:xfrm>
            <a:off x="1933565" y="141610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21" name="図 20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26CBA8EE-F181-E74D-97E0-306BC3BE4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940" y="2172002"/>
            <a:ext cx="7635070" cy="422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956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43F0DE0-4C0B-684E-8596-8B6045133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4" y="2362618"/>
            <a:ext cx="5675243" cy="3560468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499945B-2E28-744C-AC33-04D362A09C76}"/>
              </a:ext>
            </a:extLst>
          </p:cNvPr>
          <p:cNvGrpSpPr/>
          <p:nvPr/>
        </p:nvGrpSpPr>
        <p:grpSpPr>
          <a:xfrm>
            <a:off x="4648324" y="3761401"/>
            <a:ext cx="3019568" cy="1508105"/>
            <a:chOff x="1577632" y="4600511"/>
            <a:chExt cx="10170684" cy="4866975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68450444-B132-674F-B7F3-01222E6C74B9}"/>
                </a:ext>
              </a:extLst>
            </p:cNvPr>
            <p:cNvSpPr/>
            <p:nvPr/>
          </p:nvSpPr>
          <p:spPr>
            <a:xfrm>
              <a:off x="1577632" y="4643617"/>
              <a:ext cx="10170681" cy="4823869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2E645EC-955D-1046-B488-23F587F70B32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4866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画像では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「世界の美しい景色」という名前にしたよ！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91B7A00A-B207-E846-A07E-879F2EEAA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523" y="4005337"/>
            <a:ext cx="1061459" cy="169155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E898F4C-22F1-844F-8C0B-5AE0D70B0138}"/>
              </a:ext>
            </a:extLst>
          </p:cNvPr>
          <p:cNvSpPr txBox="1"/>
          <p:nvPr/>
        </p:nvSpPr>
        <p:spPr>
          <a:xfrm>
            <a:off x="4660082" y="381066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88B034A-D054-5446-ABC4-BCB8ED72399B}"/>
              </a:ext>
            </a:extLst>
          </p:cNvPr>
          <p:cNvSpPr txBox="1"/>
          <p:nvPr/>
        </p:nvSpPr>
        <p:spPr>
          <a:xfrm>
            <a:off x="4895790" y="427591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せかい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5CCE37E-4F65-A646-87D2-B5C850951AC3}"/>
              </a:ext>
            </a:extLst>
          </p:cNvPr>
          <p:cNvSpPr txBox="1"/>
          <p:nvPr/>
        </p:nvSpPr>
        <p:spPr>
          <a:xfrm>
            <a:off x="5465177" y="427591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うつく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BB9EEE6-1BAD-CA45-96DA-64512FB70540}"/>
              </a:ext>
            </a:extLst>
          </p:cNvPr>
          <p:cNvSpPr txBox="1"/>
          <p:nvPr/>
        </p:nvSpPr>
        <p:spPr>
          <a:xfrm>
            <a:off x="6071084" y="427591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けしき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873D578-902A-B74A-8F1E-2B3948FDF592}"/>
              </a:ext>
            </a:extLst>
          </p:cNvPr>
          <p:cNvSpPr txBox="1"/>
          <p:nvPr/>
        </p:nvSpPr>
        <p:spPr>
          <a:xfrm>
            <a:off x="4648323" y="477706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四角形: 角を丸くする 71">
            <a:extLst>
              <a:ext uri="{FF2B5EF4-FFF2-40B4-BE49-F238E27FC236}">
                <a16:creationId xmlns:a16="http://schemas.microsoft.com/office/drawing/2014/main" id="{138A56E1-316D-DC4F-8FA4-7077BE7F9BE3}"/>
              </a:ext>
            </a:extLst>
          </p:cNvPr>
          <p:cNvSpPr/>
          <p:nvPr/>
        </p:nvSpPr>
        <p:spPr>
          <a:xfrm>
            <a:off x="2564652" y="3421950"/>
            <a:ext cx="1878139" cy="33945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8" name="四角形: 角を丸くする 71">
            <a:extLst>
              <a:ext uri="{FF2B5EF4-FFF2-40B4-BE49-F238E27FC236}">
                <a16:creationId xmlns:a16="http://schemas.microsoft.com/office/drawing/2014/main" id="{43FC7896-4F6C-1447-BAFF-9025AEA48AAF}"/>
              </a:ext>
            </a:extLst>
          </p:cNvPr>
          <p:cNvSpPr/>
          <p:nvPr/>
        </p:nvSpPr>
        <p:spPr>
          <a:xfrm>
            <a:off x="4169950" y="5134400"/>
            <a:ext cx="569388" cy="33945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57CFF72-BEC2-1D4B-8CB6-1A453ACBEEF4}"/>
              </a:ext>
            </a:extLst>
          </p:cNvPr>
          <p:cNvGrpSpPr/>
          <p:nvPr/>
        </p:nvGrpSpPr>
        <p:grpSpPr>
          <a:xfrm>
            <a:off x="888143" y="87924"/>
            <a:ext cx="6864380" cy="1862048"/>
            <a:chOff x="888143" y="87924"/>
            <a:chExt cx="6864380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888143" y="87924"/>
              <a:ext cx="686438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MP4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」を選択して、名前は自分の好きなものにします。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その名前のファイルで動画が書き出されます。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保存先は「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デスクトップ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」にして　　　　を押します。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A2F19271-666F-6D43-97A8-3B324EFEBD4F}"/>
                </a:ext>
              </a:extLst>
            </p:cNvPr>
            <p:cNvSpPr txBox="1"/>
            <p:nvPr/>
          </p:nvSpPr>
          <p:spPr>
            <a:xfrm>
              <a:off x="2180233" y="18673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ECADCB3-D1BE-EF45-B229-19BE7F3E0A49}"/>
                </a:ext>
              </a:extLst>
            </p:cNvPr>
            <p:cNvSpPr txBox="1"/>
            <p:nvPr/>
          </p:nvSpPr>
          <p:spPr>
            <a:xfrm>
              <a:off x="3472323" y="18673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なまえ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402639FF-FA20-7444-B99B-7C4B79020FC6}"/>
                </a:ext>
              </a:extLst>
            </p:cNvPr>
            <p:cNvSpPr txBox="1"/>
            <p:nvPr/>
          </p:nvSpPr>
          <p:spPr>
            <a:xfrm>
              <a:off x="4169950" y="18673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じぶん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6120309-D153-AF43-89E3-E54B90B2A4B9}"/>
                </a:ext>
              </a:extLst>
            </p:cNvPr>
            <p:cNvSpPr txBox="1"/>
            <p:nvPr/>
          </p:nvSpPr>
          <p:spPr>
            <a:xfrm>
              <a:off x="5002285" y="18673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F8A2FCA0-4B34-2E4C-A57F-48F691CB14ED}"/>
                </a:ext>
              </a:extLst>
            </p:cNvPr>
            <p:cNvSpPr txBox="1"/>
            <p:nvPr/>
          </p:nvSpPr>
          <p:spPr>
            <a:xfrm>
              <a:off x="1480929" y="77272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なまえ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126CD74-AD61-F245-B67A-3D37BC338A39}"/>
                </a:ext>
              </a:extLst>
            </p:cNvPr>
            <p:cNvSpPr txBox="1"/>
            <p:nvPr/>
          </p:nvSpPr>
          <p:spPr>
            <a:xfrm>
              <a:off x="3472323" y="77272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7103A08-B760-3E4A-B487-A58BF39C566E}"/>
                </a:ext>
              </a:extLst>
            </p:cNvPr>
            <p:cNvSpPr txBox="1"/>
            <p:nvPr/>
          </p:nvSpPr>
          <p:spPr>
            <a:xfrm>
              <a:off x="4259094" y="77272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ECA58741-5B3B-2244-9894-19FA6DC4B08B}"/>
                </a:ext>
              </a:extLst>
            </p:cNvPr>
            <p:cNvSpPr txBox="1"/>
            <p:nvPr/>
          </p:nvSpPr>
          <p:spPr>
            <a:xfrm>
              <a:off x="4739337" y="77272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だ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FBFB671-F3D9-0149-9D97-D878C8FD57D6}"/>
                </a:ext>
              </a:extLst>
            </p:cNvPr>
            <p:cNvSpPr txBox="1"/>
            <p:nvPr/>
          </p:nvSpPr>
          <p:spPr>
            <a:xfrm>
              <a:off x="970311" y="1408855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ほぞんさき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DAC893CC-392C-D949-A8E7-4294ED4A1B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95790" y="1470081"/>
              <a:ext cx="825866" cy="407346"/>
            </a:xfrm>
            <a:prstGeom prst="rect">
              <a:avLst/>
            </a:prstGeom>
          </p:spPr>
        </p:pic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D089868-3CC0-4044-8D19-AD6F9FBDFA24}"/>
                </a:ext>
              </a:extLst>
            </p:cNvPr>
            <p:cNvSpPr txBox="1"/>
            <p:nvPr/>
          </p:nvSpPr>
          <p:spPr>
            <a:xfrm>
              <a:off x="6042871" y="1408855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29" name="四角形: 角を丸くする 71">
            <a:extLst>
              <a:ext uri="{FF2B5EF4-FFF2-40B4-BE49-F238E27FC236}">
                <a16:creationId xmlns:a16="http://schemas.microsoft.com/office/drawing/2014/main" id="{03039B83-6E42-5F41-8EB5-03C5AD37B81E}"/>
              </a:ext>
            </a:extLst>
          </p:cNvPr>
          <p:cNvSpPr/>
          <p:nvPr/>
        </p:nvSpPr>
        <p:spPr>
          <a:xfrm>
            <a:off x="1564436" y="3442928"/>
            <a:ext cx="806976" cy="12045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95355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59115" y="69574"/>
            <a:ext cx="726788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画像のような画面が表示されます。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左側の「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透かし付きでエスクポート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2000" dirty="0" err="1">
                <a:latin typeface="Meiryo" panose="020B0604030504040204" pitchFamily="34" charset="-128"/>
              </a:rPr>
              <a:t>Filmora</a:t>
            </a:r>
            <a:r>
              <a:rPr kumimoji="1" lang="ja-JP" altLang="en-US" sz="2000">
                <a:latin typeface="Meiryo" panose="020B0604030504040204" pitchFamily="34" charset="-128"/>
              </a:rPr>
              <a:t>のロゴ入りの動画がデスクトップに書き出されます。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B0E990A-897D-6F40-98DC-9AC724CA3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501" y="2067958"/>
            <a:ext cx="5528997" cy="3901171"/>
          </a:xfrm>
          <a:prstGeom prst="rect">
            <a:avLst/>
          </a:prstGeom>
        </p:spPr>
      </p:pic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C634F3D8-8B1A-E745-A13E-6440C5F99366}"/>
              </a:ext>
            </a:extLst>
          </p:cNvPr>
          <p:cNvSpPr/>
          <p:nvPr/>
        </p:nvSpPr>
        <p:spPr>
          <a:xfrm>
            <a:off x="2062854" y="4647383"/>
            <a:ext cx="2399815" cy="48120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80590B6-A9D3-D64A-8DE1-63556CE2ABDE}"/>
              </a:ext>
            </a:extLst>
          </p:cNvPr>
          <p:cNvSpPr txBox="1"/>
          <p:nvPr/>
        </p:nvSpPr>
        <p:spPr>
          <a:xfrm>
            <a:off x="3571714" y="133482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1FFE687-3DE6-5E4E-8E01-B989594530D0}"/>
              </a:ext>
            </a:extLst>
          </p:cNvPr>
          <p:cNvSpPr txBox="1"/>
          <p:nvPr/>
        </p:nvSpPr>
        <p:spPr>
          <a:xfrm>
            <a:off x="1148686" y="1862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97C6FF7-A20F-CC49-9EEB-CCB69B927AD0}"/>
              </a:ext>
            </a:extLst>
          </p:cNvPr>
          <p:cNvSpPr txBox="1"/>
          <p:nvPr/>
        </p:nvSpPr>
        <p:spPr>
          <a:xfrm>
            <a:off x="2693374" y="1862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FB14A69-41C2-D644-B0B2-B1D0F472A234}"/>
              </a:ext>
            </a:extLst>
          </p:cNvPr>
          <p:cNvSpPr txBox="1"/>
          <p:nvPr/>
        </p:nvSpPr>
        <p:spPr>
          <a:xfrm>
            <a:off x="3396113" y="18622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60E5CD4-E9FA-844A-ABD7-52F72EDC63FD}"/>
              </a:ext>
            </a:extLst>
          </p:cNvPr>
          <p:cNvSpPr txBox="1"/>
          <p:nvPr/>
        </p:nvSpPr>
        <p:spPr>
          <a:xfrm>
            <a:off x="1107533" y="75437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1983717-1541-3D40-9DB9-8C028A0B6455}"/>
              </a:ext>
            </a:extLst>
          </p:cNvPr>
          <p:cNvSpPr txBox="1"/>
          <p:nvPr/>
        </p:nvSpPr>
        <p:spPr>
          <a:xfrm>
            <a:off x="2160825" y="754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  <a:endParaRPr kumimoji="1" lang="en-US" altLang="ja-JP" sz="1000" dirty="0">
              <a:solidFill>
                <a:schemeClr val="accent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17DB8D4-D02D-9246-87DB-6A2F45B3B1BF}"/>
              </a:ext>
            </a:extLst>
          </p:cNvPr>
          <p:cNvSpPr txBox="1"/>
          <p:nvPr/>
        </p:nvSpPr>
        <p:spPr>
          <a:xfrm>
            <a:off x="2878657" y="754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つ</a:t>
            </a:r>
            <a:endParaRPr kumimoji="1" lang="en-US" altLang="ja-JP" sz="1000" dirty="0">
              <a:solidFill>
                <a:schemeClr val="accent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6FA2FE5-CE9A-DC49-8EEE-E35CEFCF3495}"/>
              </a:ext>
            </a:extLst>
          </p:cNvPr>
          <p:cNvSpPr txBox="1"/>
          <p:nvPr/>
        </p:nvSpPr>
        <p:spPr>
          <a:xfrm>
            <a:off x="1085857" y="133482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フィモーラ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408480-FD56-EF45-A026-4626AE529C06}"/>
              </a:ext>
            </a:extLst>
          </p:cNvPr>
          <p:cNvSpPr txBox="1"/>
          <p:nvPr/>
        </p:nvSpPr>
        <p:spPr>
          <a:xfrm>
            <a:off x="2821614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D25F4A7-7788-CC4C-A05E-0677D4F75764}"/>
              </a:ext>
            </a:extLst>
          </p:cNvPr>
          <p:cNvSpPr txBox="1"/>
          <p:nvPr/>
        </p:nvSpPr>
        <p:spPr>
          <a:xfrm>
            <a:off x="6077598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0F9AD29-506F-3241-AA24-82FE9B03340A}"/>
              </a:ext>
            </a:extLst>
          </p:cNvPr>
          <p:cNvSpPr txBox="1"/>
          <p:nvPr/>
        </p:nvSpPr>
        <p:spPr>
          <a:xfrm>
            <a:off x="6617301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82754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DF072EF-B170-6641-8824-2679331E1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76" y="126127"/>
            <a:ext cx="4761334" cy="331538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DE42E92-CA16-F04E-A3DE-6BEA40BA1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402" y="1216792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59E3CEB-EB1D-EA46-B957-71F76C2F9C39}"/>
              </a:ext>
            </a:extLst>
          </p:cNvPr>
          <p:cNvGrpSpPr/>
          <p:nvPr/>
        </p:nvGrpSpPr>
        <p:grpSpPr>
          <a:xfrm>
            <a:off x="5620748" y="725877"/>
            <a:ext cx="3374166" cy="2096836"/>
            <a:chOff x="1577632" y="4600511"/>
            <a:chExt cx="10170684" cy="4745230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22D8383E-F783-D641-8AE8-3F4F9C754BC4}"/>
                </a:ext>
              </a:extLst>
            </p:cNvPr>
            <p:cNvSpPr/>
            <p:nvPr/>
          </p:nvSpPr>
          <p:spPr>
            <a:xfrm>
              <a:off x="1577632" y="4643613"/>
              <a:ext cx="10170681" cy="4702128"/>
            </a:xfrm>
            <a:prstGeom prst="wedgeRoundRectCallout">
              <a:avLst>
                <a:gd name="adj1" fmla="val -58696"/>
                <a:gd name="adj2" fmla="val -1327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4F34D99-1914-8F46-BD5F-0D55A25D4208}"/>
                </a:ext>
              </a:extLst>
            </p:cNvPr>
            <p:cNvSpPr txBox="1"/>
            <p:nvPr/>
          </p:nvSpPr>
          <p:spPr>
            <a:xfrm>
              <a:off x="1577638" y="4600511"/>
              <a:ext cx="10170678" cy="4527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動画の書き出しが終わるまでは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左のような画像が表示されるよ。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少し時間がかかるけど、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そのまま待っていてね！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D993A97E-3164-8042-B60A-DF36E6083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446" y="3725536"/>
            <a:ext cx="2236642" cy="3006337"/>
          </a:xfrm>
          <a:prstGeom prst="rect">
            <a:avLst/>
          </a:prstGeom>
        </p:spPr>
      </p:pic>
      <p:sp>
        <p:nvSpPr>
          <p:cNvPr id="11" name="右矢印 10">
            <a:extLst>
              <a:ext uri="{FF2B5EF4-FFF2-40B4-BE49-F238E27FC236}">
                <a16:creationId xmlns:a16="http://schemas.microsoft.com/office/drawing/2014/main" id="{459A5139-09DB-944D-89C4-14E5A8E9BC5D}"/>
              </a:ext>
            </a:extLst>
          </p:cNvPr>
          <p:cNvSpPr/>
          <p:nvPr/>
        </p:nvSpPr>
        <p:spPr>
          <a:xfrm rot="5400000">
            <a:off x="1982737" y="303897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B95A4BB-81CB-BD49-B663-63FEE4D051E8}"/>
              </a:ext>
            </a:extLst>
          </p:cNvPr>
          <p:cNvGrpSpPr/>
          <p:nvPr/>
        </p:nvGrpSpPr>
        <p:grpSpPr>
          <a:xfrm>
            <a:off x="3779439" y="4161394"/>
            <a:ext cx="3374165" cy="2140015"/>
            <a:chOff x="1577632" y="4600511"/>
            <a:chExt cx="10170684" cy="6906283"/>
          </a:xfrm>
        </p:grpSpPr>
        <p:sp>
          <p:nvSpPr>
            <p:cNvPr id="13" name="吹き出し: 角を丸めた四角形 60">
              <a:extLst>
                <a:ext uri="{FF2B5EF4-FFF2-40B4-BE49-F238E27FC236}">
                  <a16:creationId xmlns:a16="http://schemas.microsoft.com/office/drawing/2014/main" id="{5FB4EAD3-E0F4-B646-BFB8-8E85D608BEC4}"/>
                </a:ext>
              </a:extLst>
            </p:cNvPr>
            <p:cNvSpPr/>
            <p:nvPr/>
          </p:nvSpPr>
          <p:spPr>
            <a:xfrm>
              <a:off x="1577632" y="4643617"/>
              <a:ext cx="10170681" cy="6863177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A63F35D-5A21-8F4D-A70B-6954FCE8A3FB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6456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「おめでとう！」という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表示が出たら「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」を押して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デスクトップに動画があることを確認しよう！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E7AFD1BF-EDDE-0149-9871-E435D78024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307830" y="4304984"/>
            <a:ext cx="1284717" cy="1847439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30DB808-1C0B-544A-85DB-EBD5CAB3DDF2}"/>
              </a:ext>
            </a:extLst>
          </p:cNvPr>
          <p:cNvSpPr txBox="1"/>
          <p:nvPr/>
        </p:nvSpPr>
        <p:spPr>
          <a:xfrm>
            <a:off x="6664904" y="126308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3FFAB9B-6F43-E247-BEA8-8BBC185EF5C2}"/>
              </a:ext>
            </a:extLst>
          </p:cNvPr>
          <p:cNvSpPr txBox="1"/>
          <p:nvPr/>
        </p:nvSpPr>
        <p:spPr>
          <a:xfrm>
            <a:off x="5651212" y="77129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26E1DD2-2452-9F4B-BA33-0BD85ED47105}"/>
              </a:ext>
            </a:extLst>
          </p:cNvPr>
          <p:cNvSpPr txBox="1"/>
          <p:nvPr/>
        </p:nvSpPr>
        <p:spPr>
          <a:xfrm>
            <a:off x="6268075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6A1D9EC-8295-2540-97C6-87959CE7DC55}"/>
              </a:ext>
            </a:extLst>
          </p:cNvPr>
          <p:cNvSpPr txBox="1"/>
          <p:nvPr/>
        </p:nvSpPr>
        <p:spPr>
          <a:xfrm>
            <a:off x="6670591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B0BFB34-6747-0F4D-9CBA-9B36DFBF6541}"/>
              </a:ext>
            </a:extLst>
          </p:cNvPr>
          <p:cNvSpPr txBox="1"/>
          <p:nvPr/>
        </p:nvSpPr>
        <p:spPr>
          <a:xfrm>
            <a:off x="7273783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9F2971D-2BB4-AF4B-8F18-EC185B8E4C5B}"/>
              </a:ext>
            </a:extLst>
          </p:cNvPr>
          <p:cNvSpPr txBox="1"/>
          <p:nvPr/>
        </p:nvSpPr>
        <p:spPr>
          <a:xfrm>
            <a:off x="5594627" y="126308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6E1D4E6-7434-7F42-A355-E91BA5A3C384}"/>
              </a:ext>
            </a:extLst>
          </p:cNvPr>
          <p:cNvSpPr txBox="1"/>
          <p:nvPr/>
        </p:nvSpPr>
        <p:spPr>
          <a:xfrm>
            <a:off x="7260412" y="126308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47387F3-D175-834A-B433-257398282380}"/>
              </a:ext>
            </a:extLst>
          </p:cNvPr>
          <p:cNvSpPr txBox="1"/>
          <p:nvPr/>
        </p:nvSpPr>
        <p:spPr>
          <a:xfrm>
            <a:off x="5620747" y="175219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561FAFD-F519-D741-B6E1-9365AD78F19E}"/>
              </a:ext>
            </a:extLst>
          </p:cNvPr>
          <p:cNvSpPr txBox="1"/>
          <p:nvPr/>
        </p:nvSpPr>
        <p:spPr>
          <a:xfrm>
            <a:off x="6067159" y="175219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じかん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EBA419A-E99B-044A-BB48-7218A6FD3472}"/>
              </a:ext>
            </a:extLst>
          </p:cNvPr>
          <p:cNvSpPr txBox="1"/>
          <p:nvPr/>
        </p:nvSpPr>
        <p:spPr>
          <a:xfrm>
            <a:off x="6480093" y="224361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E026312-D718-E041-8392-BD41E1CBC1C0}"/>
              </a:ext>
            </a:extLst>
          </p:cNvPr>
          <p:cNvSpPr txBox="1"/>
          <p:nvPr/>
        </p:nvSpPr>
        <p:spPr>
          <a:xfrm>
            <a:off x="3811496" y="468233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CB8ECDC-8CD7-B142-9B8F-B656BBA92238}"/>
              </a:ext>
            </a:extLst>
          </p:cNvPr>
          <p:cNvSpPr txBox="1"/>
          <p:nvPr/>
        </p:nvSpPr>
        <p:spPr>
          <a:xfrm>
            <a:off x="4429783" y="468233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97FC64E-2528-6043-9871-D79341440E1C}"/>
              </a:ext>
            </a:extLst>
          </p:cNvPr>
          <p:cNvSpPr txBox="1"/>
          <p:nvPr/>
        </p:nvSpPr>
        <p:spPr>
          <a:xfrm>
            <a:off x="5957161" y="468233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AEE27B2-662C-1C48-9FAE-730B11FB0196}"/>
              </a:ext>
            </a:extLst>
          </p:cNvPr>
          <p:cNvSpPr txBox="1"/>
          <p:nvPr/>
        </p:nvSpPr>
        <p:spPr>
          <a:xfrm>
            <a:off x="5271933" y="516166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BFFD836-4F06-CA46-8B73-80CE42A89517}"/>
              </a:ext>
            </a:extLst>
          </p:cNvPr>
          <p:cNvSpPr txBox="1"/>
          <p:nvPr/>
        </p:nvSpPr>
        <p:spPr>
          <a:xfrm>
            <a:off x="3812272" y="564280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5" name="四角形: 角を丸くする 71">
            <a:extLst>
              <a:ext uri="{FF2B5EF4-FFF2-40B4-BE49-F238E27FC236}">
                <a16:creationId xmlns:a16="http://schemas.microsoft.com/office/drawing/2014/main" id="{965B3E75-ECA8-9845-8D08-0D3870ADFDB7}"/>
              </a:ext>
            </a:extLst>
          </p:cNvPr>
          <p:cNvSpPr/>
          <p:nvPr/>
        </p:nvSpPr>
        <p:spPr>
          <a:xfrm>
            <a:off x="1341446" y="6301409"/>
            <a:ext cx="2236642" cy="32799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62655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03606"/>
            <a:ext cx="3236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　　　　　へんしゅう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C3925C15-8729-9747-8D2A-08D7B3F0A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0069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3F6171B-156D-2A40-91A2-62DC9BBDC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034" y="1502557"/>
            <a:ext cx="1342120" cy="101871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43D7B10-9EB2-CA47-888B-E69AAE4E5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024" y="2899812"/>
            <a:ext cx="1062095" cy="169256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17D7246-7B5A-C948-A953-7458D6FC0AD8}"/>
              </a:ext>
            </a:extLst>
          </p:cNvPr>
          <p:cNvGrpSpPr/>
          <p:nvPr/>
        </p:nvGrpSpPr>
        <p:grpSpPr>
          <a:xfrm>
            <a:off x="4195916" y="1362247"/>
            <a:ext cx="3198351" cy="1081159"/>
            <a:chOff x="2365214" y="425879"/>
            <a:chExt cx="3198351" cy="1081159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3F9E5379-4FC0-BC4E-A785-2B0B5E366A14}"/>
                </a:ext>
              </a:extLst>
            </p:cNvPr>
            <p:cNvGrpSpPr/>
            <p:nvPr/>
          </p:nvGrpSpPr>
          <p:grpSpPr>
            <a:xfrm>
              <a:off x="2365214" y="425879"/>
              <a:ext cx="3198351" cy="1081159"/>
              <a:chOff x="1577631" y="5085687"/>
              <a:chExt cx="9157043" cy="2132849"/>
            </a:xfrm>
          </p:grpSpPr>
          <p:sp>
            <p:nvSpPr>
              <p:cNvPr id="6" name="吹き出し: 角を丸めた四角形 60">
                <a:extLst>
                  <a:ext uri="{FF2B5EF4-FFF2-40B4-BE49-F238E27FC236}">
                    <a16:creationId xmlns:a16="http://schemas.microsoft.com/office/drawing/2014/main" id="{C0A3E90E-2CAF-BE48-8D2A-7096DACCB896}"/>
                  </a:ext>
                </a:extLst>
              </p:cNvPr>
              <p:cNvSpPr/>
              <p:nvPr/>
            </p:nvSpPr>
            <p:spPr>
              <a:xfrm>
                <a:off x="1577631" y="5113081"/>
                <a:ext cx="9157043" cy="2105455"/>
              </a:xfrm>
              <a:prstGeom prst="wedgeRoundRectCallout">
                <a:avLst>
                  <a:gd name="adj1" fmla="val -59125"/>
                  <a:gd name="adj2" fmla="val 207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E7709427-63CF-CD43-A81D-FDA533BBF3F1}"/>
                  </a:ext>
                </a:extLst>
              </p:cNvPr>
              <p:cNvSpPr txBox="1"/>
              <p:nvPr/>
            </p:nvSpPr>
            <p:spPr>
              <a:xfrm>
                <a:off x="1818668" y="5085687"/>
                <a:ext cx="8573350" cy="2003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デスクトップの動画の確認はできたかな？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AE58EB6-242D-1244-A987-B2C4B811FE82}"/>
                </a:ext>
              </a:extLst>
            </p:cNvPr>
            <p:cNvSpPr txBox="1"/>
            <p:nvPr/>
          </p:nvSpPr>
          <p:spPr>
            <a:xfrm>
              <a:off x="3870166" y="43976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94D46C1-DC7D-A345-AD1F-D4A5943248F6}"/>
                </a:ext>
              </a:extLst>
            </p:cNvPr>
            <p:cNvSpPr txBox="1"/>
            <p:nvPr/>
          </p:nvSpPr>
          <p:spPr>
            <a:xfrm>
              <a:off x="4457284" y="439765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3DD7330-2BE8-3142-A468-6B6DA60FF2A7}"/>
              </a:ext>
            </a:extLst>
          </p:cNvPr>
          <p:cNvGrpSpPr/>
          <p:nvPr/>
        </p:nvGrpSpPr>
        <p:grpSpPr>
          <a:xfrm>
            <a:off x="739658" y="3083239"/>
            <a:ext cx="5208950" cy="1566164"/>
            <a:chOff x="590571" y="2645918"/>
            <a:chExt cx="5208950" cy="1566164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73ECF6D1-7110-344C-B759-B0E35C34D488}"/>
                </a:ext>
              </a:extLst>
            </p:cNvPr>
            <p:cNvGrpSpPr/>
            <p:nvPr/>
          </p:nvGrpSpPr>
          <p:grpSpPr>
            <a:xfrm>
              <a:off x="590571" y="2645918"/>
              <a:ext cx="5208950" cy="1566164"/>
              <a:chOff x="1017611" y="2370052"/>
              <a:chExt cx="5208950" cy="1566164"/>
            </a:xfrm>
          </p:grpSpPr>
          <p:grpSp>
            <p:nvGrpSpPr>
              <p:cNvPr id="10" name="グループ化 9">
                <a:extLst>
                  <a:ext uri="{FF2B5EF4-FFF2-40B4-BE49-F238E27FC236}">
                    <a16:creationId xmlns:a16="http://schemas.microsoft.com/office/drawing/2014/main" id="{382EBD41-9AA0-7B46-B943-4A89BAE59D78}"/>
                  </a:ext>
                </a:extLst>
              </p:cNvPr>
              <p:cNvGrpSpPr/>
              <p:nvPr/>
            </p:nvGrpSpPr>
            <p:grpSpPr>
              <a:xfrm>
                <a:off x="1017611" y="2370052"/>
                <a:ext cx="5208950" cy="1566164"/>
                <a:chOff x="2991639" y="727906"/>
                <a:chExt cx="3836415" cy="1797605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CC6B91AA-2D9C-7F43-8C8A-65B003E63D65}"/>
                    </a:ext>
                  </a:extLst>
                </p:cNvPr>
                <p:cNvSpPr/>
                <p:nvPr/>
              </p:nvSpPr>
              <p:spPr>
                <a:xfrm>
                  <a:off x="2991639" y="727906"/>
                  <a:ext cx="3723350" cy="1763013"/>
                </a:xfrm>
                <a:prstGeom prst="wedgeRoundRectCallout">
                  <a:avLst>
                    <a:gd name="adj1" fmla="val 54071"/>
                    <a:gd name="adj2" fmla="val 18280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D97226E2-AFFC-E549-AAB2-571CE9439054}"/>
                    </a:ext>
                  </a:extLst>
                </p:cNvPr>
                <p:cNvSpPr txBox="1"/>
                <p:nvPr/>
              </p:nvSpPr>
              <p:spPr>
                <a:xfrm>
                  <a:off x="3119129" y="803082"/>
                  <a:ext cx="3708925" cy="17224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確認ができたら、音楽素材の長さを調節したり、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いくつかの音楽素材を組み合わせて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動画のイメージを変えてみよう！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98285088-00AD-BE46-BA3E-8651615D3CEC}"/>
                  </a:ext>
                </a:extLst>
              </p:cNvPr>
              <p:cNvSpPr txBox="1"/>
              <p:nvPr/>
            </p:nvSpPr>
            <p:spPr>
              <a:xfrm>
                <a:off x="2785242" y="2472520"/>
                <a:ext cx="10823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おんがくそざい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BDB00223-4D6D-7F40-95FE-EFB9F6FB86B8}"/>
                  </a:ext>
                </a:extLst>
              </p:cNvPr>
              <p:cNvSpPr txBox="1"/>
              <p:nvPr/>
            </p:nvSpPr>
            <p:spPr>
              <a:xfrm>
                <a:off x="3791406" y="2472520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なが</a:t>
                </a:r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0284368C-A962-164E-BEBD-FF7695C15B68}"/>
                  </a:ext>
                </a:extLst>
              </p:cNvPr>
              <p:cNvSpPr txBox="1"/>
              <p:nvPr/>
            </p:nvSpPr>
            <p:spPr>
              <a:xfrm>
                <a:off x="4356269" y="2459621"/>
                <a:ext cx="8258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ちょうせつ</a:t>
                </a:r>
              </a:p>
            </p:txBody>
          </p:sp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A23A6851-59A2-5541-8B63-262E4C02CF08}"/>
                  </a:ext>
                </a:extLst>
              </p:cNvPr>
              <p:cNvSpPr txBox="1"/>
              <p:nvPr/>
            </p:nvSpPr>
            <p:spPr>
              <a:xfrm>
                <a:off x="2197723" y="2976617"/>
                <a:ext cx="10823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おんがくそざい</a:t>
                </a: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06B1C1FA-96B9-E44D-BB56-24281D8E87B7}"/>
                  </a:ext>
                </a:extLst>
              </p:cNvPr>
              <p:cNvSpPr txBox="1"/>
              <p:nvPr/>
            </p:nvSpPr>
            <p:spPr>
              <a:xfrm>
                <a:off x="3214571" y="2976617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く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8DA0B038-B5F6-2342-969B-BC650B7C42D0}"/>
                  </a:ext>
                </a:extLst>
              </p:cNvPr>
              <p:cNvSpPr txBox="1"/>
              <p:nvPr/>
            </p:nvSpPr>
            <p:spPr>
              <a:xfrm>
                <a:off x="3654197" y="2976617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あ</a:t>
                </a: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DF1DAF18-ADE0-AB43-B6AA-242631F9D70B}"/>
                  </a:ext>
                </a:extLst>
              </p:cNvPr>
              <p:cNvSpPr txBox="1"/>
              <p:nvPr/>
            </p:nvSpPr>
            <p:spPr>
              <a:xfrm>
                <a:off x="1200055" y="3459043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どうが</a:t>
                </a:r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C920E33D-F0AB-D648-8D08-378E2A9B4085}"/>
                  </a:ext>
                </a:extLst>
              </p:cNvPr>
              <p:cNvSpPr txBox="1"/>
              <p:nvPr/>
            </p:nvSpPr>
            <p:spPr>
              <a:xfrm>
                <a:off x="2841654" y="345904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か</a:t>
                </a:r>
              </a:p>
            </p:txBody>
          </p:sp>
        </p:grp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6E586F2D-7061-8B4C-81B3-B3BD5FEF190E}"/>
                </a:ext>
              </a:extLst>
            </p:cNvPr>
            <p:cNvSpPr txBox="1"/>
            <p:nvPr/>
          </p:nvSpPr>
          <p:spPr>
            <a:xfrm>
              <a:off x="750247" y="277085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23" name="タイトル 2">
            <a:extLst>
              <a:ext uri="{FF2B5EF4-FFF2-40B4-BE49-F238E27FC236}">
                <a16:creationId xmlns:a16="http://schemas.microsoft.com/office/drawing/2014/main" id="{5A4822E9-BEE6-E846-B6CE-1F4AE1363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076" y="407918"/>
            <a:ext cx="7249886" cy="746846"/>
          </a:xfrm>
        </p:spPr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F467E43-BC79-4E4F-8428-090B80481147}"/>
              </a:ext>
            </a:extLst>
          </p:cNvPr>
          <p:cNvSpPr txBox="1"/>
          <p:nvPr/>
        </p:nvSpPr>
        <p:spPr>
          <a:xfrm>
            <a:off x="452524" y="321169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0AD182C-B47D-D345-8DC7-B2B31BB2D9FD}"/>
              </a:ext>
            </a:extLst>
          </p:cNvPr>
          <p:cNvSpPr txBox="1"/>
          <p:nvPr/>
        </p:nvSpPr>
        <p:spPr>
          <a:xfrm>
            <a:off x="2016911" y="32116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39106313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4A35DA-725C-8043-89CC-A7358FE9E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80" y="302480"/>
            <a:ext cx="8380640" cy="466281"/>
          </a:xfrm>
        </p:spPr>
        <p:txBody>
          <a:bodyPr/>
          <a:lstStyle/>
          <a:p>
            <a:r>
              <a:rPr kumimoji="1" lang="en-US" altLang="ja-JP" dirty="0"/>
              <a:t>【</a:t>
            </a:r>
            <a:r>
              <a:rPr kumimoji="1" lang="ja-JP" altLang="en-US"/>
              <a:t>例</a:t>
            </a:r>
            <a:r>
              <a:rPr kumimoji="1" lang="en-US" altLang="ja-JP" dirty="0"/>
              <a:t>】</a:t>
            </a:r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DDC52C6-7340-B549-A8B7-FFE7F0FDB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716" y="2813985"/>
            <a:ext cx="4348828" cy="240556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89455A3-A639-0D45-B3BF-98B7FF51F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742" y="691482"/>
            <a:ext cx="955532" cy="1618839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E0537B05-D54C-8149-97A2-95B51E570B0B}"/>
              </a:ext>
            </a:extLst>
          </p:cNvPr>
          <p:cNvGrpSpPr/>
          <p:nvPr/>
        </p:nvGrpSpPr>
        <p:grpSpPr>
          <a:xfrm>
            <a:off x="3104809" y="945893"/>
            <a:ext cx="4612443" cy="1102470"/>
            <a:chOff x="1577631" y="5113082"/>
            <a:chExt cx="9678224" cy="2286595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46CF7BC3-75FB-1649-83B2-D52699BEF364}"/>
                </a:ext>
              </a:extLst>
            </p:cNvPr>
            <p:cNvSpPr/>
            <p:nvPr/>
          </p:nvSpPr>
          <p:spPr>
            <a:xfrm>
              <a:off x="1577631" y="5113082"/>
              <a:ext cx="9678224" cy="2286595"/>
            </a:xfrm>
            <a:prstGeom prst="wedgeRoundRectCallout">
              <a:avLst>
                <a:gd name="adj1" fmla="val -56444"/>
                <a:gd name="adj2" fmla="val 3263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5ABB021-79D7-1440-8C95-74087D3627B3}"/>
                </a:ext>
              </a:extLst>
            </p:cNvPr>
            <p:cNvSpPr txBox="1"/>
            <p:nvPr/>
          </p:nvSpPr>
          <p:spPr>
            <a:xfrm>
              <a:off x="1577631" y="5162497"/>
              <a:ext cx="9456742" cy="2106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1600" b="1" dirty="0">
                  <a:latin typeface="Meiryo" panose="020B0604030504040204" pitchFamily="34" charset="-128"/>
                </a:rPr>
                <a:t>Wave Remote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」を動画の途中でカットして、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16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45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」という音楽素材を入れたよ！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834FC88C-08AF-D044-A1B5-6ED402DA11D2}"/>
              </a:ext>
            </a:extLst>
          </p:cNvPr>
          <p:cNvGrpSpPr/>
          <p:nvPr/>
        </p:nvGrpSpPr>
        <p:grpSpPr>
          <a:xfrm>
            <a:off x="108456" y="2813986"/>
            <a:ext cx="4016284" cy="2405561"/>
            <a:chOff x="108456" y="2058612"/>
            <a:chExt cx="4016284" cy="2405561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66FF9CEA-8251-C44E-9A9C-BE03A46E6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8456" y="2058612"/>
              <a:ext cx="4016283" cy="2405561"/>
            </a:xfrm>
            <a:prstGeom prst="rect">
              <a:avLst/>
            </a:prstGeom>
          </p:spPr>
        </p:pic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7ECA7D0C-136C-1042-BA40-AA07A23F53B1}"/>
                </a:ext>
              </a:extLst>
            </p:cNvPr>
            <p:cNvCxnSpPr>
              <a:cxnSpLocks/>
            </p:cNvCxnSpPr>
            <p:nvPr/>
          </p:nvCxnSpPr>
          <p:spPr>
            <a:xfrm>
              <a:off x="1825731" y="3508513"/>
              <a:ext cx="0" cy="7454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四角形: 角を丸くする 71">
              <a:extLst>
                <a:ext uri="{FF2B5EF4-FFF2-40B4-BE49-F238E27FC236}">
                  <a16:creationId xmlns:a16="http://schemas.microsoft.com/office/drawing/2014/main" id="{A3842143-9C40-C447-8C15-B9193A1BEBAF}"/>
                </a:ext>
              </a:extLst>
            </p:cNvPr>
            <p:cNvSpPr/>
            <p:nvPr/>
          </p:nvSpPr>
          <p:spPr>
            <a:xfrm>
              <a:off x="1825732" y="3616180"/>
              <a:ext cx="2299008" cy="48120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C1D5351-ECD2-FF42-9F92-1B6AD2E44868}"/>
              </a:ext>
            </a:extLst>
          </p:cNvPr>
          <p:cNvSpPr txBox="1"/>
          <p:nvPr/>
        </p:nvSpPr>
        <p:spPr>
          <a:xfrm>
            <a:off x="5165115" y="101926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どうが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9C1A23B-C658-3649-A24C-B2259130873B}"/>
              </a:ext>
            </a:extLst>
          </p:cNvPr>
          <p:cNvSpPr txBox="1"/>
          <p:nvPr/>
        </p:nvSpPr>
        <p:spPr>
          <a:xfrm>
            <a:off x="5734502" y="102325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とちゅう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1371B2A-A268-EC48-B35B-B276D562BA72}"/>
              </a:ext>
            </a:extLst>
          </p:cNvPr>
          <p:cNvSpPr txBox="1"/>
          <p:nvPr/>
        </p:nvSpPr>
        <p:spPr>
          <a:xfrm>
            <a:off x="4424557" y="1515343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おんがくそざい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A035DAA-1500-8F44-9D24-E289649D8628}"/>
              </a:ext>
            </a:extLst>
          </p:cNvPr>
          <p:cNvSpPr txBox="1"/>
          <p:nvPr/>
        </p:nvSpPr>
        <p:spPr>
          <a:xfrm>
            <a:off x="5411030" y="151534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い</a:t>
            </a:r>
          </a:p>
        </p:txBody>
      </p:sp>
      <p:sp>
        <p:nvSpPr>
          <p:cNvPr id="24" name="右矢印 23">
            <a:extLst>
              <a:ext uri="{FF2B5EF4-FFF2-40B4-BE49-F238E27FC236}">
                <a16:creationId xmlns:a16="http://schemas.microsoft.com/office/drawing/2014/main" id="{FBBB4037-D7CB-4143-B195-C0DC89A69E02}"/>
              </a:ext>
            </a:extLst>
          </p:cNvPr>
          <p:cNvSpPr/>
          <p:nvPr/>
        </p:nvSpPr>
        <p:spPr>
          <a:xfrm>
            <a:off x="4018044" y="3472894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5" name="四角形: 角を丸くする 71">
            <a:extLst>
              <a:ext uri="{FF2B5EF4-FFF2-40B4-BE49-F238E27FC236}">
                <a16:creationId xmlns:a16="http://schemas.microsoft.com/office/drawing/2014/main" id="{D67F4651-C3E5-854A-940E-5EAA4B408515}"/>
              </a:ext>
            </a:extLst>
          </p:cNvPr>
          <p:cNvSpPr/>
          <p:nvPr/>
        </p:nvSpPr>
        <p:spPr>
          <a:xfrm>
            <a:off x="6567748" y="4277964"/>
            <a:ext cx="2467796" cy="48120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92151B78-941C-DA48-B236-220AAE73F9FA}"/>
              </a:ext>
            </a:extLst>
          </p:cNvPr>
          <p:cNvGrpSpPr/>
          <p:nvPr/>
        </p:nvGrpSpPr>
        <p:grpSpPr>
          <a:xfrm>
            <a:off x="2357131" y="3490072"/>
            <a:ext cx="1495356" cy="564742"/>
            <a:chOff x="2991639" y="705694"/>
            <a:chExt cx="4034034" cy="564742"/>
          </a:xfrm>
        </p:grpSpPr>
        <p:sp>
          <p:nvSpPr>
            <p:cNvPr id="27" name="吹き出し: 角を丸めた四角形 19">
              <a:extLst>
                <a:ext uri="{FF2B5EF4-FFF2-40B4-BE49-F238E27FC236}">
                  <a16:creationId xmlns:a16="http://schemas.microsoft.com/office/drawing/2014/main" id="{56262BE4-92C0-8945-AC8E-3CA815B096CB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45961"/>
                <a:gd name="adj2" fmla="val 9578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AF36FF14-FE08-974B-BBDB-B81B36E66F7B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カット</a:t>
              </a:r>
              <a:r>
                <a: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rPr>
                <a:t>&amp;</a:t>
              </a: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削除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9AC65D2-DF31-494B-AAAA-4B92B4A7FE42}"/>
              </a:ext>
            </a:extLst>
          </p:cNvPr>
          <p:cNvSpPr txBox="1"/>
          <p:nvPr/>
        </p:nvSpPr>
        <p:spPr>
          <a:xfrm>
            <a:off x="3126559" y="355025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C897369-A618-2A48-BBF5-E4D981F099EC}"/>
              </a:ext>
            </a:extLst>
          </p:cNvPr>
          <p:cNvSpPr txBox="1"/>
          <p:nvPr/>
        </p:nvSpPr>
        <p:spPr>
          <a:xfrm>
            <a:off x="584385" y="17936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b="1">
                <a:latin typeface="Meiryo" panose="020B0604030504040204" pitchFamily="34" charset="-128"/>
              </a:rPr>
              <a:t>れい</a:t>
            </a:r>
          </a:p>
        </p:txBody>
      </p:sp>
    </p:spTree>
    <p:extLst>
      <p:ext uri="{BB962C8B-B14F-4D97-AF65-F5344CB8AC3E}">
        <p14:creationId xmlns:p14="http://schemas.microsoft.com/office/powerpoint/2010/main" val="27539374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C025DD8-B96E-A642-BAC9-7424F0FA9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026" y="1175042"/>
            <a:ext cx="1342120" cy="1018718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9CCE07EF-98D6-6842-8531-56880BD79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978" y="2665212"/>
            <a:ext cx="1061459" cy="1691551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6A0D186-CA66-3549-B96C-7887F3A6195E}"/>
              </a:ext>
            </a:extLst>
          </p:cNvPr>
          <p:cNvGrpSpPr/>
          <p:nvPr/>
        </p:nvGrpSpPr>
        <p:grpSpPr>
          <a:xfrm>
            <a:off x="996409" y="2756936"/>
            <a:ext cx="4852046" cy="1508105"/>
            <a:chOff x="855865" y="2946262"/>
            <a:chExt cx="4852046" cy="1508105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B1BEA4F6-452C-664F-8CC0-0D63F961A988}"/>
                </a:ext>
              </a:extLst>
            </p:cNvPr>
            <p:cNvGrpSpPr/>
            <p:nvPr/>
          </p:nvGrpSpPr>
          <p:grpSpPr>
            <a:xfrm>
              <a:off x="864366" y="2946262"/>
              <a:ext cx="4843545" cy="1508105"/>
              <a:chOff x="1577632" y="4600511"/>
              <a:chExt cx="10170684" cy="4866975"/>
            </a:xfrm>
          </p:grpSpPr>
          <p:sp>
            <p:nvSpPr>
              <p:cNvPr id="19" name="吹き出し: 角を丸めた四角形 60">
                <a:extLst>
                  <a:ext uri="{FF2B5EF4-FFF2-40B4-BE49-F238E27FC236}">
                    <a16:creationId xmlns:a16="http://schemas.microsoft.com/office/drawing/2014/main" id="{057DBBF4-2CDB-DE49-843E-9BA9B00A9396}"/>
                  </a:ext>
                </a:extLst>
              </p:cNvPr>
              <p:cNvSpPr/>
              <p:nvPr/>
            </p:nvSpPr>
            <p:spPr>
              <a:xfrm>
                <a:off x="1577632" y="4643617"/>
                <a:ext cx="10170681" cy="4823869"/>
              </a:xfrm>
              <a:prstGeom prst="wedgeRoundRectCallout">
                <a:avLst>
                  <a:gd name="adj1" fmla="val 55574"/>
                  <a:gd name="adj2" fmla="val 1090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55D4475B-B79E-EF40-9395-4300852A5A0B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4866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次の動画編集で今回考えたところを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意識して作っていくと、どんどん動画編集の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面白さがわかり、編集が楽しくなるよ！　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D22EF4D2-AB5B-0545-BE46-8575AD0B200E}"/>
                </a:ext>
              </a:extLst>
            </p:cNvPr>
            <p:cNvSpPr txBox="1"/>
            <p:nvPr/>
          </p:nvSpPr>
          <p:spPr>
            <a:xfrm>
              <a:off x="864365" y="299641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つぎ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98DCF65-063B-B046-A85E-A763A63C8110}"/>
                </a:ext>
              </a:extLst>
            </p:cNvPr>
            <p:cNvSpPr txBox="1"/>
            <p:nvPr/>
          </p:nvSpPr>
          <p:spPr>
            <a:xfrm>
              <a:off x="1167570" y="2996417"/>
              <a:ext cx="12105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どうがへんしゅう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8D26B8C4-B138-FB44-8C06-FDDBE53E1228}"/>
                </a:ext>
              </a:extLst>
            </p:cNvPr>
            <p:cNvSpPr txBox="1"/>
            <p:nvPr/>
          </p:nvSpPr>
          <p:spPr>
            <a:xfrm>
              <a:off x="2220574" y="2996416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こんかいかんが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EF7B5C9B-A250-CB45-909F-0C93ED530C98}"/>
                </a:ext>
              </a:extLst>
            </p:cNvPr>
            <p:cNvSpPr txBox="1"/>
            <p:nvPr/>
          </p:nvSpPr>
          <p:spPr>
            <a:xfrm>
              <a:off x="864365" y="347781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いしき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FCEA22B-C94C-E343-9573-24EE58317C27}"/>
                </a:ext>
              </a:extLst>
            </p:cNvPr>
            <p:cNvSpPr txBox="1"/>
            <p:nvPr/>
          </p:nvSpPr>
          <p:spPr>
            <a:xfrm>
              <a:off x="1625307" y="347781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D3A766D7-FAC8-8946-8A47-41CAB6DCED69}"/>
                </a:ext>
              </a:extLst>
            </p:cNvPr>
            <p:cNvSpPr txBox="1"/>
            <p:nvPr/>
          </p:nvSpPr>
          <p:spPr>
            <a:xfrm>
              <a:off x="3775680" y="3477818"/>
              <a:ext cx="12105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どうがへんしゅう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8900CE23-82C2-B74E-B4F8-16FF0E598CED}"/>
                </a:ext>
              </a:extLst>
            </p:cNvPr>
            <p:cNvSpPr txBox="1"/>
            <p:nvPr/>
          </p:nvSpPr>
          <p:spPr>
            <a:xfrm>
              <a:off x="855865" y="395424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おもしろ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0590258-5B0E-1244-A628-F34F5177EC00}"/>
                </a:ext>
              </a:extLst>
            </p:cNvPr>
            <p:cNvSpPr txBox="1"/>
            <p:nvPr/>
          </p:nvSpPr>
          <p:spPr>
            <a:xfrm>
              <a:off x="2391900" y="3954242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へんしゅう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0BE6EEB-A774-3F44-B8B8-8D30349E4272}"/>
                </a:ext>
              </a:extLst>
            </p:cNvPr>
            <p:cNvSpPr txBox="1"/>
            <p:nvPr/>
          </p:nvSpPr>
          <p:spPr>
            <a:xfrm>
              <a:off x="3081025" y="395424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たの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44" name="図 43">
            <a:extLst>
              <a:ext uri="{FF2B5EF4-FFF2-40B4-BE49-F238E27FC236}">
                <a16:creationId xmlns:a16="http://schemas.microsoft.com/office/drawing/2014/main" id="{E31FB898-E726-4C4C-BA1D-880508CAB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59" y="4654848"/>
            <a:ext cx="955532" cy="1618839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A90A02A6-DFA4-E943-BCCB-2DEF15C53FB5}"/>
              </a:ext>
            </a:extLst>
          </p:cNvPr>
          <p:cNvGrpSpPr/>
          <p:nvPr/>
        </p:nvGrpSpPr>
        <p:grpSpPr>
          <a:xfrm>
            <a:off x="2272437" y="4718662"/>
            <a:ext cx="5603931" cy="2038004"/>
            <a:chOff x="3243335" y="4989242"/>
            <a:chExt cx="4429637" cy="2994593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E15433F5-9065-A54D-BA0C-36BA7D401CB9}"/>
                </a:ext>
              </a:extLst>
            </p:cNvPr>
            <p:cNvGrpSpPr/>
            <p:nvPr/>
          </p:nvGrpSpPr>
          <p:grpSpPr>
            <a:xfrm>
              <a:off x="3243335" y="4989242"/>
              <a:ext cx="4429637" cy="2994593"/>
              <a:chOff x="1577631" y="5113082"/>
              <a:chExt cx="9678224" cy="2688688"/>
            </a:xfrm>
          </p:grpSpPr>
          <p:sp>
            <p:nvSpPr>
              <p:cNvPr id="52" name="吹き出し: 角を丸めた四角形 60">
                <a:extLst>
                  <a:ext uri="{FF2B5EF4-FFF2-40B4-BE49-F238E27FC236}">
                    <a16:creationId xmlns:a16="http://schemas.microsoft.com/office/drawing/2014/main" id="{7718E0BA-845D-4A49-A4D6-B6772E6C1B14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678224" cy="2286595"/>
              </a:xfrm>
              <a:prstGeom prst="wedgeRoundRectCallout">
                <a:avLst>
                  <a:gd name="adj1" fmla="val -58750"/>
                  <a:gd name="adj2" fmla="val -173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1199973C-6BD1-9641-8637-D9CDD9E195DC}"/>
                  </a:ext>
                </a:extLst>
              </p:cNvPr>
              <p:cNvSpPr txBox="1"/>
              <p:nvPr/>
            </p:nvSpPr>
            <p:spPr>
              <a:xfrm>
                <a:off x="1577631" y="5162497"/>
                <a:ext cx="9456741" cy="2639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完成したら、ファイル名を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「</a:t>
                </a:r>
                <a:r>
                  <a:rPr kumimoji="1" lang="en-US" altLang="ja-JP" sz="1600" b="1" dirty="0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(</a:t>
                </a:r>
                <a:r>
                  <a:rPr lang="ja-JP" altLang="en-US" sz="16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じぶんのなまえ）しょきゅう０１チャレンジ</a:t>
                </a: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」にして「保存」ボタンをおそう。</a:t>
                </a:r>
              </a:p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C2311ED-5CA1-954D-BE91-2E5AF442301E}"/>
                </a:ext>
              </a:extLst>
            </p:cNvPr>
            <p:cNvSpPr txBox="1"/>
            <p:nvPr/>
          </p:nvSpPr>
          <p:spPr>
            <a:xfrm>
              <a:off x="3265729" y="5088716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かんせい</a:t>
              </a:r>
            </a:p>
          </p:txBody>
        </p:sp>
      </p:grp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C6F9ADB-9FE8-0F4F-B4FF-AEE80E2D9ACE}"/>
              </a:ext>
            </a:extLst>
          </p:cNvPr>
          <p:cNvSpPr txBox="1"/>
          <p:nvPr/>
        </p:nvSpPr>
        <p:spPr>
          <a:xfrm>
            <a:off x="4292060" y="4786360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latin typeface="Meiryo" panose="020B0604030504040204" pitchFamily="34" charset="-128"/>
              </a:rPr>
              <a:t>めい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D774EF4-8670-1C49-872B-9DD5302A2631}"/>
              </a:ext>
            </a:extLst>
          </p:cNvPr>
          <p:cNvSpPr txBox="1"/>
          <p:nvPr/>
        </p:nvSpPr>
        <p:spPr>
          <a:xfrm>
            <a:off x="2473166" y="5738126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latin typeface="Meiryo" panose="020B0604030504040204" pitchFamily="34" charset="-128"/>
              </a:rPr>
              <a:t>ほぞん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D4CDF7A-C99D-C64B-8014-CE1B69E8C090}"/>
              </a:ext>
            </a:extLst>
          </p:cNvPr>
          <p:cNvGrpSpPr/>
          <p:nvPr/>
        </p:nvGrpSpPr>
        <p:grpSpPr>
          <a:xfrm>
            <a:off x="3418481" y="210205"/>
            <a:ext cx="4172404" cy="2492990"/>
            <a:chOff x="2461932" y="10184"/>
            <a:chExt cx="4172404" cy="2492990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7E490745-37F1-8B49-9998-FC1D586D674E}"/>
                </a:ext>
              </a:extLst>
            </p:cNvPr>
            <p:cNvGrpSpPr/>
            <p:nvPr/>
          </p:nvGrpSpPr>
          <p:grpSpPr>
            <a:xfrm>
              <a:off x="2461932" y="10184"/>
              <a:ext cx="4172404" cy="2492990"/>
              <a:chOff x="1577632" y="4643614"/>
              <a:chExt cx="10380787" cy="10551309"/>
            </a:xfrm>
          </p:grpSpPr>
          <p:sp>
            <p:nvSpPr>
              <p:cNvPr id="8" name="吹き出し: 角を丸めた四角形 60">
                <a:extLst>
                  <a:ext uri="{FF2B5EF4-FFF2-40B4-BE49-F238E27FC236}">
                    <a16:creationId xmlns:a16="http://schemas.microsoft.com/office/drawing/2014/main" id="{3BB0F704-BE5C-1D46-91A5-A16F1DAAAB95}"/>
                  </a:ext>
                </a:extLst>
              </p:cNvPr>
              <p:cNvSpPr/>
              <p:nvPr/>
            </p:nvSpPr>
            <p:spPr>
              <a:xfrm>
                <a:off x="1577632" y="4643614"/>
                <a:ext cx="10170680" cy="10361063"/>
              </a:xfrm>
              <a:prstGeom prst="wedgeRoundRectCallout">
                <a:avLst>
                  <a:gd name="adj1" fmla="val -64545"/>
                  <a:gd name="adj2" fmla="val 1596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F7C58BC-D9B8-594B-9C32-93CA002E3360}"/>
                  </a:ext>
                </a:extLst>
              </p:cNvPr>
              <p:cNvSpPr txBox="1"/>
              <p:nvPr/>
            </p:nvSpPr>
            <p:spPr>
              <a:xfrm>
                <a:off x="1787740" y="4643614"/>
                <a:ext cx="10170679" cy="10551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完成したら、動画を再生して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良いところ・悪いところを考えてみよう！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基礎編で習ったことも思い出しながら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もっと良くなるにはどうすれば良いか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考えてみよう！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16B7E82-9B47-614D-9589-C4AB25523BD4}"/>
                </a:ext>
              </a:extLst>
            </p:cNvPr>
            <p:cNvSpPr txBox="1"/>
            <p:nvPr/>
          </p:nvSpPr>
          <p:spPr>
            <a:xfrm>
              <a:off x="3802305" y="6057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E9F4A00A-AA1C-BB4A-B0DD-B9C06183AA7A}"/>
                </a:ext>
              </a:extLst>
            </p:cNvPr>
            <p:cNvSpPr txBox="1"/>
            <p:nvPr/>
          </p:nvSpPr>
          <p:spPr>
            <a:xfrm>
              <a:off x="2634208" y="102545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きそへん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F30778AA-0131-8F46-BED2-3FFEE04E18EA}"/>
                </a:ext>
              </a:extLst>
            </p:cNvPr>
            <p:cNvSpPr txBox="1"/>
            <p:nvPr/>
          </p:nvSpPr>
          <p:spPr>
            <a:xfrm>
              <a:off x="3311414" y="103438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なら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CE7F091-8859-D44C-9FCD-DD250D1B8714}"/>
                </a:ext>
              </a:extLst>
            </p:cNvPr>
            <p:cNvSpPr txBox="1"/>
            <p:nvPr/>
          </p:nvSpPr>
          <p:spPr>
            <a:xfrm>
              <a:off x="4525745" y="103438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おも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EF1E79CC-BF26-134E-842F-B5388D936C44}"/>
                </a:ext>
              </a:extLst>
            </p:cNvPr>
            <p:cNvSpPr txBox="1"/>
            <p:nvPr/>
          </p:nvSpPr>
          <p:spPr>
            <a:xfrm>
              <a:off x="2593521" y="56498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よ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858858E5-2DD5-0A44-BD34-D656AF922239}"/>
                </a:ext>
              </a:extLst>
            </p:cNvPr>
            <p:cNvSpPr txBox="1"/>
            <p:nvPr/>
          </p:nvSpPr>
          <p:spPr>
            <a:xfrm>
              <a:off x="4868366" y="55419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EE1A150-F870-4944-A2FF-FF21B942CA38}"/>
                </a:ext>
              </a:extLst>
            </p:cNvPr>
            <p:cNvSpPr txBox="1"/>
            <p:nvPr/>
          </p:nvSpPr>
          <p:spPr>
            <a:xfrm>
              <a:off x="4996606" y="102545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だ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FD3CE59-A659-9F4E-8F6B-716D129ABE08}"/>
                </a:ext>
              </a:extLst>
            </p:cNvPr>
            <p:cNvSpPr txBox="1"/>
            <p:nvPr/>
          </p:nvSpPr>
          <p:spPr>
            <a:xfrm>
              <a:off x="2557614" y="5310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かんせい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51FBB6B2-C438-804D-89AF-87CDE96FECB7}"/>
                </a:ext>
              </a:extLst>
            </p:cNvPr>
            <p:cNvSpPr txBox="1"/>
            <p:nvPr/>
          </p:nvSpPr>
          <p:spPr>
            <a:xfrm>
              <a:off x="4339102" y="6057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さいせい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8A32A7B4-CD25-7D4A-AB4F-F341A3D6C23F}"/>
                </a:ext>
              </a:extLst>
            </p:cNvPr>
            <p:cNvSpPr txBox="1"/>
            <p:nvPr/>
          </p:nvSpPr>
          <p:spPr>
            <a:xfrm>
              <a:off x="2532824" y="201483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2191ABE-FE83-744E-BB00-E39A69A5F807}"/>
                </a:ext>
              </a:extLst>
            </p:cNvPr>
            <p:cNvSpPr txBox="1"/>
            <p:nvPr/>
          </p:nvSpPr>
          <p:spPr>
            <a:xfrm>
              <a:off x="3756864" y="55419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わる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54" name="タイトル 2">
            <a:extLst>
              <a:ext uri="{FF2B5EF4-FFF2-40B4-BE49-F238E27FC236}">
                <a16:creationId xmlns:a16="http://schemas.microsoft.com/office/drawing/2014/main" id="{6DB8AD35-341F-894F-97E6-CD2B0930A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351" y="248425"/>
            <a:ext cx="7249886" cy="746846"/>
          </a:xfrm>
        </p:spPr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F387F16C-F009-9147-9529-827258106C85}"/>
              </a:ext>
            </a:extLst>
          </p:cNvPr>
          <p:cNvSpPr txBox="1"/>
          <p:nvPr/>
        </p:nvSpPr>
        <p:spPr>
          <a:xfrm>
            <a:off x="340999" y="201115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31B241C3-7C05-0943-99F9-A24D3D1F99A2}"/>
              </a:ext>
            </a:extLst>
          </p:cNvPr>
          <p:cNvSpPr txBox="1"/>
          <p:nvPr/>
        </p:nvSpPr>
        <p:spPr>
          <a:xfrm>
            <a:off x="1905386" y="20111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1A4AC62-A02A-B548-9701-146CC462860A}"/>
              </a:ext>
            </a:extLst>
          </p:cNvPr>
          <p:cNvSpPr txBox="1"/>
          <p:nvPr/>
        </p:nvSpPr>
        <p:spPr>
          <a:xfrm>
            <a:off x="4111510" y="172170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D19CB9A-B7DF-7E49-85AE-7754F647AB88}"/>
              </a:ext>
            </a:extLst>
          </p:cNvPr>
          <p:cNvSpPr txBox="1"/>
          <p:nvPr/>
        </p:nvSpPr>
        <p:spPr>
          <a:xfrm>
            <a:off x="6394302" y="172170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22475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ja-JP" dirty="0"/>
              <a:t>【</a:t>
            </a:r>
            <a:r>
              <a:rPr lang="ja-JP" altLang="en-US"/>
              <a:t>指導者向け</a:t>
            </a:r>
            <a:r>
              <a:rPr lang="en-US" altLang="ja-JP" dirty="0"/>
              <a:t>】</a:t>
            </a:r>
            <a:r>
              <a:rPr lang="ja-JP" altLang="en-US"/>
              <a:t>編集素材の配置方法</a:t>
            </a:r>
            <a:br>
              <a:rPr lang="en-US" altLang="ja-JP" dirty="0"/>
            </a:br>
            <a:endParaRPr lang="ja-JP" altLang="en-US"/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C3925C15-8729-9747-8D2A-08D7B3F0A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293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61FB2F-3173-BE43-B4D1-154D10106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161" y="385509"/>
            <a:ext cx="8380640" cy="976151"/>
          </a:xfrm>
        </p:spPr>
        <p:txBody>
          <a:bodyPr/>
          <a:lstStyle/>
          <a:p>
            <a:r>
              <a:rPr kumimoji="1" lang="en-US" altLang="ja-JP" dirty="0"/>
              <a:t>【</a:t>
            </a:r>
            <a:r>
              <a:rPr kumimoji="1" lang="ja-JP" altLang="en-US"/>
              <a:t>指導者向け</a:t>
            </a:r>
            <a:r>
              <a:rPr kumimoji="1" lang="en-US" altLang="ja-JP" dirty="0"/>
              <a:t>】</a:t>
            </a:r>
            <a:r>
              <a:rPr kumimoji="1" lang="ja-JP" altLang="en-US"/>
              <a:t>編集素材の配置方法</a:t>
            </a:r>
            <a:br>
              <a:rPr kumimoji="1" lang="en-US" altLang="ja-JP" dirty="0"/>
            </a:br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8186A3E-DD7E-7D42-8E92-2E6E6AAFD00F}"/>
              </a:ext>
            </a:extLst>
          </p:cNvPr>
          <p:cNvSpPr txBox="1"/>
          <p:nvPr/>
        </p:nvSpPr>
        <p:spPr>
          <a:xfrm>
            <a:off x="106700" y="1505288"/>
            <a:ext cx="552749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dirty="0">
                <a:latin typeface="Meiryo" panose="020B0604030504040204" pitchFamily="34" charset="-128"/>
                <a:ea typeface="Meiryo" panose="020B0604030504040204" pitchFamily="34" charset="-128"/>
              </a:rPr>
              <a:t>1.</a:t>
            </a:r>
            <a:r>
              <a:rPr lang="ja-JP" altLang="en-US" sz="2000">
                <a:latin typeface="Meiryo" panose="020B0604030504040204" pitchFamily="34" charset="-128"/>
                <a:ea typeface="Meiryo" panose="020B0604030504040204" pitchFamily="34" charset="-128"/>
              </a:rPr>
              <a:t>「動画編集教室初級ー編集素材」フォルダがあることを確認します。</a:t>
            </a:r>
            <a:endParaRPr kumimoji="1" lang="en-US" altLang="ja-JP" sz="2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317353A0-FDFE-DB44-8859-BA4717651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82" y="873584"/>
            <a:ext cx="2806700" cy="288290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D1209F4B-6CAB-B549-B6DF-1B23F7B17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5074" y="4083497"/>
            <a:ext cx="2560920" cy="2630448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9EAE942-919C-9547-9B9F-F2AA95D5B75C}"/>
              </a:ext>
            </a:extLst>
          </p:cNvPr>
          <p:cNvSpPr txBox="1"/>
          <p:nvPr/>
        </p:nvSpPr>
        <p:spPr>
          <a:xfrm>
            <a:off x="0" y="4244559"/>
            <a:ext cx="613507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dirty="0">
                <a:latin typeface="Meiryo" panose="020B0604030504040204" pitchFamily="34" charset="-128"/>
                <a:ea typeface="Meiryo" panose="020B0604030504040204" pitchFamily="34" charset="-128"/>
              </a:rPr>
              <a:t>2.</a:t>
            </a:r>
            <a:r>
              <a:rPr lang="ja-JP" altLang="en-US" sz="2000">
                <a:latin typeface="Meiryo" panose="020B0604030504040204" pitchFamily="34" charset="-128"/>
                <a:ea typeface="Meiryo" panose="020B0604030504040204" pitchFamily="34" charset="-128"/>
              </a:rPr>
              <a:t>「動画編集教室初級ー編集素材」フォルダの</a:t>
            </a:r>
            <a:r>
              <a:rPr kumimoji="1" lang="ja-JP" altLang="en-US" sz="2000">
                <a:latin typeface="Meiryo" panose="020B0604030504040204" pitchFamily="34" charset="-128"/>
                <a:ea typeface="Meiryo" panose="020B0604030504040204" pitchFamily="34" charset="-128"/>
              </a:rPr>
              <a:t>中に</a:t>
            </a:r>
            <a:endParaRPr kumimoji="1" lang="en-US" altLang="ja-JP" sz="20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  <a:ea typeface="Meiryo" panose="020B0604030504040204" pitchFamily="34" charset="-128"/>
              </a:rPr>
              <a:t>各回の動画素材があることを確認します。</a:t>
            </a:r>
            <a:endParaRPr lang="en-US" altLang="ja-JP" sz="2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72336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247B1A-52D5-614C-BE76-79FD41E69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指導者向け</a:t>
            </a:r>
            <a:r>
              <a:rPr lang="en-US" altLang="ja-JP" dirty="0"/>
              <a:t>】</a:t>
            </a:r>
            <a:r>
              <a:rPr lang="ja-JP" altLang="en-US"/>
              <a:t>編集素材の配置方法</a:t>
            </a:r>
            <a:br>
              <a:rPr lang="en-US" altLang="ja-JP" dirty="0"/>
            </a:b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C5A86D0-7322-294A-97E0-305253110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55" y="3337113"/>
            <a:ext cx="8835887" cy="245685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276C9A5-AA90-D649-B36A-E82932177AB7}"/>
              </a:ext>
            </a:extLst>
          </p:cNvPr>
          <p:cNvSpPr txBox="1"/>
          <p:nvPr/>
        </p:nvSpPr>
        <p:spPr>
          <a:xfrm>
            <a:off x="1504462" y="1064037"/>
            <a:ext cx="613507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dirty="0">
                <a:latin typeface="Meiryo" panose="020B0604030504040204" pitchFamily="34" charset="-128"/>
                <a:ea typeface="Meiryo" panose="020B0604030504040204" pitchFamily="34" charset="-128"/>
              </a:rPr>
              <a:t>3.</a:t>
            </a:r>
            <a:r>
              <a:rPr lang="ja-JP" altLang="en-US" sz="2000">
                <a:latin typeface="Meiryo" panose="020B0604030504040204" pitchFamily="34" charset="-128"/>
                <a:ea typeface="Meiryo" panose="020B0604030504040204" pitchFamily="34" charset="-128"/>
              </a:rPr>
              <a:t>「動画編集教室初級ー編集素材」フォルダを</a:t>
            </a:r>
            <a:endParaRPr lang="en-US" altLang="ja-JP" sz="20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>
                <a:latin typeface="Meiryo" panose="020B0604030504040204" pitchFamily="34" charset="-128"/>
                <a:ea typeface="Meiryo" panose="020B0604030504040204" pitchFamily="34" charset="-128"/>
              </a:rPr>
              <a:t>デスクトップに移動させます。</a:t>
            </a:r>
            <a:endParaRPr lang="en-US" altLang="ja-JP" sz="20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>
                <a:latin typeface="Meiryo" panose="020B0604030504040204" pitchFamily="34" charset="-128"/>
                <a:ea typeface="Meiryo" panose="020B0604030504040204" pitchFamily="34" charset="-128"/>
              </a:rPr>
              <a:t>フォルダをデスクトップにドラッグします。</a:t>
            </a:r>
            <a:endParaRPr lang="en-US" altLang="ja-JP" sz="2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0063515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2545</Words>
  <Application>Microsoft Office PowerPoint</Application>
  <PresentationFormat>画面に合わせる (4:3)</PresentationFormat>
  <Paragraphs>722</Paragraphs>
  <Slides>59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59</vt:i4>
      </vt:variant>
    </vt:vector>
  </HeadingPairs>
  <TitlesOfParts>
    <vt:vector size="66" baseType="lpstr">
      <vt:lpstr>Meiryo UI</vt:lpstr>
      <vt:lpstr>UD デジタル 教科書体 NP-R</vt:lpstr>
      <vt:lpstr>Meiryo</vt:lpstr>
      <vt:lpstr>Meiryo</vt:lpstr>
      <vt:lpstr>Arial</vt:lpstr>
      <vt:lpstr>Century Gothic</vt:lpstr>
      <vt:lpstr>曲線</vt:lpstr>
      <vt:lpstr>初級第１回　動画編集をしよう！</vt:lpstr>
      <vt:lpstr>目次</vt:lpstr>
      <vt:lpstr>動画素材の確認</vt:lpstr>
      <vt:lpstr>動画素材の確認</vt:lpstr>
      <vt:lpstr>動画素材の確認</vt:lpstr>
      <vt:lpstr>動画素材の確認</vt:lpstr>
      <vt:lpstr>動画を編集しよう！</vt:lpstr>
      <vt:lpstr>Filmoraを立ち上げよう</vt:lpstr>
      <vt:lpstr>Filmoraを立ち上げよう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動画を保存しよう</vt:lpstr>
      <vt:lpstr>動画を保存しよう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完成動画を編集する</vt:lpstr>
      <vt:lpstr>完成動画を編集する</vt:lpstr>
      <vt:lpstr>【例】</vt:lpstr>
      <vt:lpstr>完成動画を編集する</vt:lpstr>
      <vt:lpstr>おつかれさまでした！ がんばったね！</vt:lpstr>
      <vt:lpstr>【指導者向け】編集素材の配置方法 </vt:lpstr>
      <vt:lpstr>【指導者向け】編集素材の配置方法 </vt:lpstr>
      <vt:lpstr>【指導者向け】編集素材の配置方法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2022-02-18T07:10:30Z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