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56" r:id="rId5"/>
    <p:sldId id="310" r:id="rId6"/>
    <p:sldId id="362" r:id="rId7"/>
    <p:sldId id="464" r:id="rId8"/>
    <p:sldId id="35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87" r:id="rId19"/>
    <p:sldId id="388" r:id="rId20"/>
    <p:sldId id="389" r:id="rId21"/>
    <p:sldId id="395" r:id="rId22"/>
    <p:sldId id="379" r:id="rId23"/>
    <p:sldId id="380" r:id="rId24"/>
    <p:sldId id="381" r:id="rId25"/>
    <p:sldId id="382" r:id="rId26"/>
    <p:sldId id="390" r:id="rId27"/>
    <p:sldId id="335" r:id="rId28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8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2022/2/22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2022/2/22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20894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r>
              <a:rPr lang="ja-JP" altLang="en-US"/>
              <a:t>基礎第</a:t>
            </a:r>
            <a:r>
              <a:rPr lang="en-US" altLang="ja-JP" dirty="0"/>
              <a:t>2</a:t>
            </a:r>
            <a:r>
              <a:rPr lang="ja-JP" altLang="en-US"/>
              <a:t>回補足　ソフトの画面説明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057322" y="4870681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BC0D235-3994-324C-9282-9F7FDED38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230647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5DF7F49-42AF-9C4D-9B15-FE48245FE326}"/>
              </a:ext>
            </a:extLst>
          </p:cNvPr>
          <p:cNvSpPr txBox="1"/>
          <p:nvPr/>
        </p:nvSpPr>
        <p:spPr>
          <a:xfrm>
            <a:off x="2661308" y="4870681"/>
            <a:ext cx="648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ほそく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CFA597-A470-F445-98E0-F6CE92B0299F}"/>
              </a:ext>
            </a:extLst>
          </p:cNvPr>
          <p:cNvSpPr txBox="1"/>
          <p:nvPr/>
        </p:nvSpPr>
        <p:spPr>
          <a:xfrm>
            <a:off x="5030706" y="4870681"/>
            <a:ext cx="1607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がめんせつめい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157ACD1-1FD1-6A49-8412-9323E2DBF113}"/>
              </a:ext>
            </a:extLst>
          </p:cNvPr>
          <p:cNvSpPr txBox="1"/>
          <p:nvPr/>
        </p:nvSpPr>
        <p:spPr>
          <a:xfrm>
            <a:off x="822990" y="4870681"/>
            <a:ext cx="9202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きそだい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B27D622-2B9D-40CE-A0E6-1FD338C7D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</a:rPr>
              <a:t>Filmora</a:t>
            </a:r>
            <a:r>
              <a:rPr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の画面説明</a:t>
            </a:r>
            <a:endParaRPr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590661" y="1484118"/>
            <a:ext cx="85792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dirty="0" err="1"/>
              <a:t>Filmora</a:t>
            </a:r>
            <a:r>
              <a:rPr lang="ja-JP" altLang="en-US"/>
              <a:t>の画面説明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色んな機能を紹介します。</a:t>
            </a:r>
            <a:endParaRPr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B9EFC6-28A4-4886-8559-FF019E2B7D1F}"/>
              </a:ext>
            </a:extLst>
          </p:cNvPr>
          <p:cNvSpPr txBox="1"/>
          <p:nvPr/>
        </p:nvSpPr>
        <p:spPr>
          <a:xfrm>
            <a:off x="564078" y="2297452"/>
            <a:ext cx="1185209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　　　きのう　　　　　　　　　　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D78C2F-3B4B-2D47-9EFE-8223C9DE3640}"/>
              </a:ext>
            </a:extLst>
          </p:cNvPr>
          <p:cNvSpPr txBox="1"/>
          <p:nvPr/>
        </p:nvSpPr>
        <p:spPr>
          <a:xfrm>
            <a:off x="1003757" y="1419784"/>
            <a:ext cx="110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フィモーラ　　　　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605E255-5EA9-EE4E-B136-ED2DFE912B75}"/>
              </a:ext>
            </a:extLst>
          </p:cNvPr>
          <p:cNvSpPr txBox="1"/>
          <p:nvPr/>
        </p:nvSpPr>
        <p:spPr>
          <a:xfrm>
            <a:off x="2631132" y="1419784"/>
            <a:ext cx="1578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　がめんせつめい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F727670-853B-B14B-9D59-3DE6F9804446}"/>
              </a:ext>
            </a:extLst>
          </p:cNvPr>
          <p:cNvSpPr txBox="1"/>
          <p:nvPr/>
        </p:nvSpPr>
        <p:spPr>
          <a:xfrm>
            <a:off x="1597604" y="2303607"/>
            <a:ext cx="36457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しょうかい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Picture 2" descr="フィルムのイラスト（映画）">
            <a:extLst>
              <a:ext uri="{FF2B5EF4-FFF2-40B4-BE49-F238E27FC236}">
                <a16:creationId xmlns:a16="http://schemas.microsoft.com/office/drawing/2014/main" id="{D9F13E52-77A5-F54A-80D9-2E4788C73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45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36858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739" y="1028826"/>
            <a:ext cx="1062095" cy="1692565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D54C040-0AB4-704B-B538-2A5DAD0EC384}"/>
              </a:ext>
            </a:extLst>
          </p:cNvPr>
          <p:cNvGrpSpPr/>
          <p:nvPr/>
        </p:nvGrpSpPr>
        <p:grpSpPr>
          <a:xfrm>
            <a:off x="2539370" y="1392421"/>
            <a:ext cx="2032297" cy="1204538"/>
            <a:chOff x="851570" y="578597"/>
            <a:chExt cx="3849450" cy="1204538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D252C8A3-90F7-E541-A6D2-038C079F343A}"/>
                </a:ext>
              </a:extLst>
            </p:cNvPr>
            <p:cNvGrpSpPr/>
            <p:nvPr/>
          </p:nvGrpSpPr>
          <p:grpSpPr>
            <a:xfrm>
              <a:off x="851570" y="578597"/>
              <a:ext cx="3849450" cy="1204538"/>
              <a:chOff x="1668745" y="343700"/>
              <a:chExt cx="3849450" cy="2186225"/>
            </a:xfrm>
          </p:grpSpPr>
          <p:sp>
            <p:nvSpPr>
              <p:cNvPr id="35" name="吹き出し: 角を丸めた四角形 27">
                <a:extLst>
                  <a:ext uri="{FF2B5EF4-FFF2-40B4-BE49-F238E27FC236}">
                    <a16:creationId xmlns:a16="http://schemas.microsoft.com/office/drawing/2014/main" id="{B6B2E281-81BC-284E-AEDF-30C44F55A489}"/>
                  </a:ext>
                </a:extLst>
              </p:cNvPr>
              <p:cNvSpPr/>
              <p:nvPr/>
            </p:nvSpPr>
            <p:spPr>
              <a:xfrm>
                <a:off x="1668745" y="343700"/>
                <a:ext cx="3769940" cy="2186225"/>
              </a:xfrm>
              <a:prstGeom prst="wedgeRoundRectCallout">
                <a:avLst>
                  <a:gd name="adj1" fmla="val 60687"/>
                  <a:gd name="adj2" fmla="val -1469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EE8D458B-A619-3243-AE1B-20E978A9BB80}"/>
                  </a:ext>
                </a:extLst>
              </p:cNvPr>
              <p:cNvSpPr txBox="1"/>
              <p:nvPr/>
            </p:nvSpPr>
            <p:spPr>
              <a:xfrm>
                <a:off x="1748256" y="477027"/>
                <a:ext cx="3769939" cy="205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まず、</a:t>
                </a:r>
                <a:r>
                  <a:rPr kumimoji="1" lang="en-US" altLang="ja-JP" dirty="0" err="1"/>
                  <a:t>Filmora</a:t>
                </a:r>
                <a:r>
                  <a:rPr kumimoji="1" lang="ja-JP" altLang="en-US"/>
                  <a:t>を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立ち上げよう！</a:t>
                </a:r>
                <a:endParaRPr kumimoji="1" lang="en-US" altLang="ja-JP" dirty="0"/>
              </a:p>
            </p:txBody>
          </p: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CB046755-8590-8341-9735-3AC5AD804C48}"/>
                </a:ext>
              </a:extLst>
            </p:cNvPr>
            <p:cNvGrpSpPr/>
            <p:nvPr/>
          </p:nvGrpSpPr>
          <p:grpSpPr>
            <a:xfrm>
              <a:off x="1089719" y="790335"/>
              <a:ext cx="2680496" cy="706476"/>
              <a:chOff x="1089719" y="790335"/>
              <a:chExt cx="2680496" cy="706476"/>
            </a:xfrm>
          </p:grpSpPr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9E3A301-34E2-1044-825D-E574B864FA80}"/>
                  </a:ext>
                </a:extLst>
              </p:cNvPr>
              <p:cNvSpPr txBox="1"/>
              <p:nvPr/>
            </p:nvSpPr>
            <p:spPr>
              <a:xfrm>
                <a:off x="2213721" y="790335"/>
                <a:ext cx="155649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フィモーラ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521FF5E-A131-6449-9EAD-2635BAA6CC04}"/>
                  </a:ext>
                </a:extLst>
              </p:cNvPr>
              <p:cNvSpPr txBox="1"/>
              <p:nvPr/>
            </p:nvSpPr>
            <p:spPr>
              <a:xfrm>
                <a:off x="1089719" y="1265979"/>
                <a:ext cx="30008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た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F0A4014-6739-C04B-984F-4FCFEA6C24D5}"/>
                  </a:ext>
                </a:extLst>
              </p:cNvPr>
              <p:cNvSpPr txBox="1"/>
              <p:nvPr/>
            </p:nvSpPr>
            <p:spPr>
              <a:xfrm>
                <a:off x="1922795" y="1265979"/>
                <a:ext cx="58185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900"/>
                  <a:t>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FB2749-E2E9-8A4E-A695-A2B45B9C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908" y="2973684"/>
            <a:ext cx="5105858" cy="3119175"/>
          </a:xfrm>
          <a:prstGeom prst="rect">
            <a:avLst/>
          </a:prstGeom>
        </p:spPr>
      </p:pic>
      <p:sp>
        <p:nvSpPr>
          <p:cNvPr id="8" name="四角形: 角を丸くする 8">
            <a:extLst>
              <a:ext uri="{FF2B5EF4-FFF2-40B4-BE49-F238E27FC236}">
                <a16:creationId xmlns:a16="http://schemas.microsoft.com/office/drawing/2014/main" id="{6549C956-BA4C-1F4C-B243-9D87452C29A2}"/>
              </a:ext>
            </a:extLst>
          </p:cNvPr>
          <p:cNvSpPr/>
          <p:nvPr/>
        </p:nvSpPr>
        <p:spPr>
          <a:xfrm>
            <a:off x="5185029" y="3572599"/>
            <a:ext cx="2567493" cy="9397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1F96EBF-F044-6640-AED5-05BCA80490D6}"/>
              </a:ext>
            </a:extLst>
          </p:cNvPr>
          <p:cNvCxnSpPr>
            <a:cxnSpLocks/>
          </p:cNvCxnSpPr>
          <p:nvPr/>
        </p:nvCxnSpPr>
        <p:spPr>
          <a:xfrm>
            <a:off x="931081" y="2305581"/>
            <a:ext cx="32035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624EBE0A-9DF7-784E-863E-61DFD1534AC5}"/>
              </a:ext>
            </a:extLst>
          </p:cNvPr>
          <p:cNvCxnSpPr>
            <a:cxnSpLocks/>
          </p:cNvCxnSpPr>
          <p:nvPr/>
        </p:nvCxnSpPr>
        <p:spPr>
          <a:xfrm>
            <a:off x="3540418" y="2305581"/>
            <a:ext cx="1644611" cy="1246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C0EBBE0-33C2-D54E-A453-10F30CEAFBF8}"/>
              </a:ext>
            </a:extLst>
          </p:cNvPr>
          <p:cNvGrpSpPr/>
          <p:nvPr/>
        </p:nvGrpSpPr>
        <p:grpSpPr>
          <a:xfrm>
            <a:off x="665678" y="1619357"/>
            <a:ext cx="4031873" cy="1246495"/>
            <a:chOff x="669147" y="1727189"/>
            <a:chExt cx="4031873" cy="1246495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585AA22-1EFF-E049-A16A-C41B1C51CA86}"/>
                </a:ext>
              </a:extLst>
            </p:cNvPr>
            <p:cNvSpPr txBox="1"/>
            <p:nvPr/>
          </p:nvSpPr>
          <p:spPr>
            <a:xfrm>
              <a:off x="669147" y="1727189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新しいプロジェクトを作成</a:t>
              </a:r>
              <a:r>
                <a:rPr kumimoji="1" lang="ja-JP" altLang="en-US" sz="2000"/>
                <a:t>」を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クリックしましょう。</a:t>
              </a:r>
              <a:endParaRPr kumimoji="1" lang="en-US" altLang="ja-JP" sz="20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A222FC2-B381-554C-8BAC-122253F6DF4D}"/>
                </a:ext>
              </a:extLst>
            </p:cNvPr>
            <p:cNvSpPr txBox="1"/>
            <p:nvPr/>
          </p:nvSpPr>
          <p:spPr>
            <a:xfrm>
              <a:off x="899019" y="179148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あたら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1C7F48F-FD46-4641-A3A4-9173E33D34C9}"/>
                </a:ext>
              </a:extLst>
            </p:cNvPr>
            <p:cNvSpPr txBox="1"/>
            <p:nvPr/>
          </p:nvSpPr>
          <p:spPr>
            <a:xfrm>
              <a:off x="3540418" y="179148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さくせい</a:t>
              </a:r>
            </a:p>
          </p:txBody>
        </p:sp>
      </p:grpSp>
      <p:sp>
        <p:nvSpPr>
          <p:cNvPr id="27" name="タイトル 1">
            <a:extLst>
              <a:ext uri="{FF2B5EF4-FFF2-40B4-BE49-F238E27FC236}">
                <a16:creationId xmlns:a16="http://schemas.microsoft.com/office/drawing/2014/main" id="{8544A40C-2E7F-EE4D-A44E-9099D1DBF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559E203-633E-3C45-B715-CE342DCACD63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750F9A3-46F1-4C42-A2AE-8EE8287A271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5ADF297-EA60-404D-878E-F27008D4FE52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487259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A265265-066E-774C-A1A0-A942CCE50B63}"/>
              </a:ext>
            </a:extLst>
          </p:cNvPr>
          <p:cNvGrpSpPr/>
          <p:nvPr/>
        </p:nvGrpSpPr>
        <p:grpSpPr>
          <a:xfrm>
            <a:off x="1521260" y="2029541"/>
            <a:ext cx="6697583" cy="4248327"/>
            <a:chOff x="1433695" y="2398954"/>
            <a:chExt cx="6697583" cy="4248327"/>
          </a:xfrm>
        </p:grpSpPr>
        <p:pic>
          <p:nvPicPr>
            <p:cNvPr id="3" name="図 2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72EA4BD3-29E2-F849-AD9B-B311A906F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3695" y="2398955"/>
              <a:ext cx="6697583" cy="4248326"/>
            </a:xfrm>
            <a:prstGeom prst="rect">
              <a:avLst/>
            </a:prstGeom>
          </p:spPr>
        </p:pic>
        <p:sp>
          <p:nvSpPr>
            <p:cNvPr id="12" name="四角形: 角を丸くする 77">
              <a:extLst>
                <a:ext uri="{FF2B5EF4-FFF2-40B4-BE49-F238E27FC236}">
                  <a16:creationId xmlns:a16="http://schemas.microsoft.com/office/drawing/2014/main" id="{1F9AD681-A745-B643-B774-EC83D24BE746}"/>
                </a:ext>
              </a:extLst>
            </p:cNvPr>
            <p:cNvSpPr/>
            <p:nvPr/>
          </p:nvSpPr>
          <p:spPr>
            <a:xfrm>
              <a:off x="1433695" y="2398954"/>
              <a:ext cx="424922" cy="36412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5A8A0942-8038-124D-BDF8-60421EFD0C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39348" y="2763077"/>
              <a:ext cx="1248273" cy="219808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1D8EAF82-3E35-5944-8191-BFA062360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546" y="4215508"/>
            <a:ext cx="1587251" cy="120478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DEF6FB5-7C57-824B-88D3-09F4F681A264}"/>
              </a:ext>
            </a:extLst>
          </p:cNvPr>
          <p:cNvGrpSpPr/>
          <p:nvPr/>
        </p:nvGrpSpPr>
        <p:grpSpPr>
          <a:xfrm>
            <a:off x="2884288" y="4309696"/>
            <a:ext cx="3489143" cy="1058760"/>
            <a:chOff x="2903349" y="1109547"/>
            <a:chExt cx="3489143" cy="1058760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B04E1383-1525-CF4D-9BAE-8ABA2AAF351C}"/>
                </a:ext>
              </a:extLst>
            </p:cNvPr>
            <p:cNvGrpSpPr/>
            <p:nvPr/>
          </p:nvGrpSpPr>
          <p:grpSpPr>
            <a:xfrm>
              <a:off x="2932044" y="1109547"/>
              <a:ext cx="3460448" cy="1058760"/>
              <a:chOff x="2097597" y="5043820"/>
              <a:chExt cx="3468174" cy="1062633"/>
            </a:xfrm>
          </p:grpSpPr>
          <p:sp>
            <p:nvSpPr>
              <p:cNvPr id="15" name="吹き出し: 角を丸めた四角形 54">
                <a:extLst>
                  <a:ext uri="{FF2B5EF4-FFF2-40B4-BE49-F238E27FC236}">
                    <a16:creationId xmlns:a16="http://schemas.microsoft.com/office/drawing/2014/main" id="{758C0EF9-5694-7D45-99A9-63AD70DB439C}"/>
                  </a:ext>
                </a:extLst>
              </p:cNvPr>
              <p:cNvSpPr/>
              <p:nvPr/>
            </p:nvSpPr>
            <p:spPr>
              <a:xfrm>
                <a:off x="2097597" y="5084008"/>
                <a:ext cx="3468174" cy="1022445"/>
              </a:xfrm>
              <a:prstGeom prst="wedgeRoundRectCallout">
                <a:avLst>
                  <a:gd name="adj1" fmla="val 55589"/>
                  <a:gd name="adj2" fmla="val -191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8D4D9234-8B34-2049-AD60-F48C629BAB29}"/>
                  </a:ext>
                </a:extLst>
              </p:cNvPr>
              <p:cNvSpPr txBox="1"/>
              <p:nvPr/>
            </p:nvSpPr>
            <p:spPr>
              <a:xfrm>
                <a:off x="2198605" y="5043820"/>
                <a:ext cx="3367166" cy="10193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/>
                  <a:t>ここ</a:t>
                </a:r>
                <a:r>
                  <a:rPr kumimoji="1" lang="ja-JP" altLang="en-US" sz="1600"/>
                  <a:t>から動画編集に使う素材を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選びます。</a:t>
                </a: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AD91307-9B22-3A4D-A58A-37EEA79E9515}"/>
                </a:ext>
              </a:extLst>
            </p:cNvPr>
            <p:cNvSpPr txBox="1"/>
            <p:nvPr/>
          </p:nvSpPr>
          <p:spPr>
            <a:xfrm>
              <a:off x="3686594" y="1160763"/>
              <a:ext cx="13447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どうがへんしゅう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AE2CA7D-CD2D-A644-8102-FB2038590502}"/>
                </a:ext>
              </a:extLst>
            </p:cNvPr>
            <p:cNvSpPr txBox="1"/>
            <p:nvPr/>
          </p:nvSpPr>
          <p:spPr>
            <a:xfrm>
              <a:off x="4760193" y="1153095"/>
              <a:ext cx="5576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つか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322191D-4BF5-E04E-B6BD-8E6F5C13BB3C}"/>
                </a:ext>
              </a:extLst>
            </p:cNvPr>
            <p:cNvSpPr txBox="1"/>
            <p:nvPr/>
          </p:nvSpPr>
          <p:spPr>
            <a:xfrm>
              <a:off x="5203760" y="1153095"/>
              <a:ext cx="729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そざい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A857639-4BE3-144B-8815-0B2B740865A4}"/>
                </a:ext>
              </a:extLst>
            </p:cNvPr>
            <p:cNvSpPr txBox="1"/>
            <p:nvPr/>
          </p:nvSpPr>
          <p:spPr>
            <a:xfrm>
              <a:off x="2903349" y="1629450"/>
              <a:ext cx="729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えら</a:t>
              </a:r>
              <a:endParaRPr kumimoji="1" lang="ja-JP" altLang="en-US" sz="900" dirty="0">
                <a:latin typeface="+mn-ea"/>
              </a:endParaRPr>
            </a:p>
          </p:txBody>
        </p:sp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E866B5A8-2D87-364D-896B-89B64F3CE11F}"/>
                </a:ext>
              </a:extLst>
            </p:cNvPr>
            <p:cNvCxnSpPr>
              <a:cxnSpLocks/>
            </p:cNvCxnSpPr>
            <p:nvPr/>
          </p:nvCxnSpPr>
          <p:spPr>
            <a:xfrm>
              <a:off x="3064313" y="1583088"/>
              <a:ext cx="60037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7826558-EFF7-984D-A8F8-8B2FAFCC7A0C}"/>
              </a:ext>
            </a:extLst>
          </p:cNvPr>
          <p:cNvGrpSpPr/>
          <p:nvPr/>
        </p:nvGrpSpPr>
        <p:grpSpPr>
          <a:xfrm>
            <a:off x="1971723" y="580132"/>
            <a:ext cx="5314275" cy="1246495"/>
            <a:chOff x="1355907" y="351930"/>
            <a:chExt cx="5314275" cy="1246495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1355907" y="351930"/>
              <a:ext cx="531427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メディア</a:t>
              </a:r>
              <a:r>
                <a:rPr kumimoji="1" lang="ja-JP" altLang="en-US" sz="2000"/>
                <a:t>」では、パソコン内にある動画や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写真の素材を見られます。</a:t>
              </a:r>
              <a:endParaRPr kumimoji="1" lang="en-US" altLang="ja-JP" sz="2000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E78B01D-B664-F14E-8A93-BE8A1A32E215}"/>
                </a:ext>
              </a:extLst>
            </p:cNvPr>
            <p:cNvSpPr txBox="1"/>
            <p:nvPr/>
          </p:nvSpPr>
          <p:spPr>
            <a:xfrm>
              <a:off x="2724444" y="1031455"/>
              <a:ext cx="729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み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1A04F3A-DD70-B24E-8540-22CE42CFCEFD}"/>
                </a:ext>
              </a:extLst>
            </p:cNvPr>
            <p:cNvSpPr txBox="1"/>
            <p:nvPr/>
          </p:nvSpPr>
          <p:spPr>
            <a:xfrm>
              <a:off x="2091780" y="1031455"/>
              <a:ext cx="729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そざい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CC574CC-43B6-4246-8EE5-58350B4EC99F}"/>
                </a:ext>
              </a:extLst>
            </p:cNvPr>
            <p:cNvSpPr txBox="1"/>
            <p:nvPr/>
          </p:nvSpPr>
          <p:spPr>
            <a:xfrm>
              <a:off x="1361930" y="1031455"/>
              <a:ext cx="729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しゃしん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5F6DF74-4F35-DE45-AAF7-D7D2C294175F}"/>
                </a:ext>
              </a:extLst>
            </p:cNvPr>
            <p:cNvSpPr txBox="1"/>
            <p:nvPr/>
          </p:nvSpPr>
          <p:spPr>
            <a:xfrm>
              <a:off x="4505127" y="453222"/>
              <a:ext cx="729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ない</a:t>
              </a:r>
              <a:endParaRPr kumimoji="1" lang="ja-JP" altLang="en-US" sz="900" dirty="0">
                <a:latin typeface="+mn-ea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B5809D2-879E-C241-A375-8E150369146F}"/>
                </a:ext>
              </a:extLst>
            </p:cNvPr>
            <p:cNvSpPr txBox="1"/>
            <p:nvPr/>
          </p:nvSpPr>
          <p:spPr>
            <a:xfrm>
              <a:off x="5619102" y="453222"/>
              <a:ext cx="729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どうが</a:t>
              </a:r>
              <a:endParaRPr kumimoji="1" lang="ja-JP" altLang="en-US" sz="900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499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78774658-8FB5-B748-B7ED-804B0EF6A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66" y="1974050"/>
            <a:ext cx="7243636" cy="4607659"/>
          </a:xfrm>
          <a:prstGeom prst="rect">
            <a:avLst/>
          </a:prstGeom>
        </p:spPr>
      </p:pic>
      <p:sp>
        <p:nvSpPr>
          <p:cNvPr id="5" name="四角形: 角を丸くする 77">
            <a:extLst>
              <a:ext uri="{FF2B5EF4-FFF2-40B4-BE49-F238E27FC236}">
                <a16:creationId xmlns:a16="http://schemas.microsoft.com/office/drawing/2014/main" id="{6CEB1949-E31D-1140-84C6-4F8035BDCDC1}"/>
              </a:ext>
            </a:extLst>
          </p:cNvPr>
          <p:cNvSpPr/>
          <p:nvPr/>
        </p:nvSpPr>
        <p:spPr>
          <a:xfrm>
            <a:off x="1334303" y="1961441"/>
            <a:ext cx="444044" cy="447914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吹き出し: 角を丸めた四角形 51">
            <a:extLst>
              <a:ext uri="{FF2B5EF4-FFF2-40B4-BE49-F238E27FC236}">
                <a16:creationId xmlns:a16="http://schemas.microsoft.com/office/drawing/2014/main" id="{7908FD5B-9B9E-AB4C-8DA1-6D97DEFAE3FD}"/>
              </a:ext>
            </a:extLst>
          </p:cNvPr>
          <p:cNvSpPr/>
          <p:nvPr/>
        </p:nvSpPr>
        <p:spPr>
          <a:xfrm>
            <a:off x="556591" y="161671"/>
            <a:ext cx="4600253" cy="1677068"/>
          </a:xfrm>
          <a:prstGeom prst="wedgeRoundRectCallout">
            <a:avLst>
              <a:gd name="adj1" fmla="val 56592"/>
              <a:gd name="adj2" fmla="val 2464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F306E27-486A-9346-9E7E-1582FC42B850}"/>
              </a:ext>
            </a:extLst>
          </p:cNvPr>
          <p:cNvSpPr txBox="1"/>
          <p:nvPr/>
        </p:nvSpPr>
        <p:spPr>
          <a:xfrm>
            <a:off x="746732" y="246152"/>
            <a:ext cx="478015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/>
              <a:t>「</a:t>
            </a:r>
            <a:r>
              <a:rPr kumimoji="1" lang="ja-JP" altLang="en-US" sz="1600" b="1">
                <a:solidFill>
                  <a:schemeClr val="accent4"/>
                </a:solidFill>
              </a:rPr>
              <a:t>音楽</a:t>
            </a:r>
            <a:r>
              <a:rPr kumimoji="1" lang="ja-JP" altLang="en-US" sz="1600"/>
              <a:t>」では、フリーの音楽や</a:t>
            </a:r>
            <a:endParaRPr kumimoji="1" lang="en-US" altLang="ja-JP" sz="1600" dirty="0"/>
          </a:p>
          <a:p>
            <a:pPr>
              <a:lnSpc>
                <a:spcPct val="200000"/>
              </a:lnSpc>
            </a:pPr>
            <a:r>
              <a:rPr kumimoji="1" lang="ja-JP" altLang="en-US" sz="1600"/>
              <a:t>パソコンの中に入っている音楽を</a:t>
            </a:r>
            <a:endParaRPr kumimoji="1" lang="en-US" altLang="ja-JP" sz="1600" dirty="0"/>
          </a:p>
          <a:p>
            <a:pPr>
              <a:lnSpc>
                <a:spcPct val="200000"/>
              </a:lnSpc>
            </a:pPr>
            <a:r>
              <a:rPr kumimoji="1" lang="ja-JP" altLang="en-US" sz="1600"/>
              <a:t>動画編集に使えるよ！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353F77B-9F63-CE49-A16D-759E1D1C3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015" y="545162"/>
            <a:ext cx="1258309" cy="198184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567306E-2BAC-644C-90AC-BB3C500288A3}"/>
              </a:ext>
            </a:extLst>
          </p:cNvPr>
          <p:cNvSpPr txBox="1"/>
          <p:nvPr/>
        </p:nvSpPr>
        <p:spPr>
          <a:xfrm>
            <a:off x="950182" y="31433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67847BD-4BED-9641-8EFA-9141B4DD2E7C}"/>
              </a:ext>
            </a:extLst>
          </p:cNvPr>
          <p:cNvSpPr txBox="1"/>
          <p:nvPr/>
        </p:nvSpPr>
        <p:spPr>
          <a:xfrm>
            <a:off x="2941321" y="31433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A0F44B0-D8E4-E54A-849B-79E6C8880DE7}"/>
              </a:ext>
            </a:extLst>
          </p:cNvPr>
          <p:cNvSpPr txBox="1"/>
          <p:nvPr/>
        </p:nvSpPr>
        <p:spPr>
          <a:xfrm>
            <a:off x="3260799" y="795022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097535F-B34E-1248-900E-5AC6F91F0ABC}"/>
              </a:ext>
            </a:extLst>
          </p:cNvPr>
          <p:cNvSpPr txBox="1"/>
          <p:nvPr/>
        </p:nvSpPr>
        <p:spPr>
          <a:xfrm>
            <a:off x="1730279" y="79502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  <a:endParaRPr kumimoji="1" lang="en-US" altLang="ja-JP" sz="9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3A584E3-ADEC-C048-AF1B-867692FAC77F}"/>
              </a:ext>
            </a:extLst>
          </p:cNvPr>
          <p:cNvSpPr txBox="1"/>
          <p:nvPr/>
        </p:nvSpPr>
        <p:spPr>
          <a:xfrm>
            <a:off x="2167910" y="79502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はい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77DC03F-07DD-9C4A-8801-22C8D9075DD1}"/>
              </a:ext>
            </a:extLst>
          </p:cNvPr>
          <p:cNvSpPr txBox="1"/>
          <p:nvPr/>
        </p:nvSpPr>
        <p:spPr>
          <a:xfrm>
            <a:off x="746732" y="1279500"/>
            <a:ext cx="11079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ED2901-D723-B541-9B89-9DD6C5BFB8A3}"/>
              </a:ext>
            </a:extLst>
          </p:cNvPr>
          <p:cNvSpPr txBox="1"/>
          <p:nvPr/>
        </p:nvSpPr>
        <p:spPr>
          <a:xfrm>
            <a:off x="1778347" y="127950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A8C30B83-1947-FC46-BE2C-E4800452BBFC}"/>
              </a:ext>
            </a:extLst>
          </p:cNvPr>
          <p:cNvCxnSpPr>
            <a:cxnSpLocks/>
          </p:cNvCxnSpPr>
          <p:nvPr/>
        </p:nvCxnSpPr>
        <p:spPr>
          <a:xfrm>
            <a:off x="938366" y="708884"/>
            <a:ext cx="6003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円弧 27">
            <a:extLst>
              <a:ext uri="{FF2B5EF4-FFF2-40B4-BE49-F238E27FC236}">
                <a16:creationId xmlns:a16="http://schemas.microsoft.com/office/drawing/2014/main" id="{76469BF9-8155-B242-A0F9-A62B5211A84D}"/>
              </a:ext>
            </a:extLst>
          </p:cNvPr>
          <p:cNvSpPr/>
          <p:nvPr/>
        </p:nvSpPr>
        <p:spPr>
          <a:xfrm flipH="1">
            <a:off x="645415" y="719860"/>
            <a:ext cx="838079" cy="1241580"/>
          </a:xfrm>
          <a:prstGeom prst="arc">
            <a:avLst>
              <a:gd name="adj1" fmla="val 16200000"/>
              <a:gd name="adj2" fmla="val 4454087"/>
            </a:avLst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493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E3AC753-9C54-EB4C-8985-3B462CA88E1E}"/>
              </a:ext>
            </a:extLst>
          </p:cNvPr>
          <p:cNvGrpSpPr/>
          <p:nvPr/>
        </p:nvGrpSpPr>
        <p:grpSpPr>
          <a:xfrm>
            <a:off x="928260" y="310202"/>
            <a:ext cx="7622600" cy="1032014"/>
            <a:chOff x="888940" y="145299"/>
            <a:chExt cx="7622600" cy="1032014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888940" y="279029"/>
              <a:ext cx="7622600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タイトル</a:t>
              </a:r>
              <a:r>
                <a:rPr kumimoji="1" lang="ja-JP" altLang="en-US" sz="2000"/>
                <a:t>」では、動画内にテキストを入れることができます。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EA36926-FC2D-5947-9267-A09A646E9C66}"/>
                </a:ext>
              </a:extLst>
            </p:cNvPr>
            <p:cNvSpPr txBox="1"/>
            <p:nvPr/>
          </p:nvSpPr>
          <p:spPr>
            <a:xfrm>
              <a:off x="963584" y="145299"/>
              <a:ext cx="4897495" cy="10320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50000"/>
                </a:lnSpc>
                <a:spcBef>
                  <a:spcPts val="1500"/>
                </a:spcBef>
              </a:pPr>
              <a:r>
                <a:rPr kumimoji="1" lang="ja-JP" altLang="en-US" sz="1050"/>
                <a:t>　　　　　　　　　　　　　　　　　どうがない　　　　　　　　　　　　い</a:t>
              </a:r>
              <a:endParaRPr kumimoji="1" lang="en-US" altLang="ja-JP" sz="1050" dirty="0"/>
            </a:p>
            <a:p>
              <a:pPr>
                <a:lnSpc>
                  <a:spcPct val="250000"/>
                </a:lnSpc>
                <a:spcBef>
                  <a:spcPts val="1500"/>
                </a:spcBef>
              </a:pPr>
              <a:r>
                <a:rPr kumimoji="1" lang="ja-JP" altLang="en-US" sz="1050"/>
                <a:t>　　</a:t>
              </a:r>
              <a:r>
                <a:rPr kumimoji="1" lang="ja-JP" altLang="en-US" sz="1050">
                  <a:solidFill>
                    <a:schemeClr val="accent4"/>
                  </a:solidFill>
                </a:rPr>
                <a:t>　　　　　　　</a:t>
              </a:r>
              <a:r>
                <a:rPr kumimoji="1" lang="ja-JP" altLang="en-US" sz="1050"/>
                <a:t>　　　　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534C88E-228D-4D43-A275-7B5374C1FFBE}"/>
              </a:ext>
            </a:extLst>
          </p:cNvPr>
          <p:cNvGrpSpPr/>
          <p:nvPr/>
        </p:nvGrpSpPr>
        <p:grpSpPr>
          <a:xfrm>
            <a:off x="1383538" y="1320708"/>
            <a:ext cx="6008914" cy="4234602"/>
            <a:chOff x="1567543" y="2388386"/>
            <a:chExt cx="6008914" cy="4234602"/>
          </a:xfrm>
        </p:grpSpPr>
        <p:pic>
          <p:nvPicPr>
            <p:cNvPr id="3" name="図 2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7E6ADA4D-FFBA-5649-83B4-C57C0DBC8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7543" y="2388386"/>
              <a:ext cx="6008914" cy="4234602"/>
            </a:xfrm>
            <a:prstGeom prst="rect">
              <a:avLst/>
            </a:prstGeom>
          </p:spPr>
        </p:pic>
        <p:sp>
          <p:nvSpPr>
            <p:cNvPr id="5" name="四角形: 角を丸くする 77">
              <a:extLst>
                <a:ext uri="{FF2B5EF4-FFF2-40B4-BE49-F238E27FC236}">
                  <a16:creationId xmlns:a16="http://schemas.microsoft.com/office/drawing/2014/main" id="{2AA30C0B-32CB-0149-AA48-EA4A2EBCDEE9}"/>
                </a:ext>
              </a:extLst>
            </p:cNvPr>
            <p:cNvSpPr/>
            <p:nvPr/>
          </p:nvSpPr>
          <p:spPr>
            <a:xfrm>
              <a:off x="2218887" y="2388386"/>
              <a:ext cx="424922" cy="36412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A98FF13-ED37-7749-AB34-F9B0B5AF6C8B}"/>
              </a:ext>
            </a:extLst>
          </p:cNvPr>
          <p:cNvGrpSpPr/>
          <p:nvPr/>
        </p:nvGrpSpPr>
        <p:grpSpPr>
          <a:xfrm>
            <a:off x="2295939" y="4870713"/>
            <a:ext cx="5464523" cy="1860861"/>
            <a:chOff x="1065486" y="773492"/>
            <a:chExt cx="5464523" cy="1860861"/>
          </a:xfrm>
        </p:grpSpPr>
        <p:sp>
          <p:nvSpPr>
            <p:cNvPr id="8" name="吹き出し: 角を丸めた四角形 54">
              <a:extLst>
                <a:ext uri="{FF2B5EF4-FFF2-40B4-BE49-F238E27FC236}">
                  <a16:creationId xmlns:a16="http://schemas.microsoft.com/office/drawing/2014/main" id="{E8A1640C-E875-F84A-914B-2D634D5A1EEE}"/>
                </a:ext>
              </a:extLst>
            </p:cNvPr>
            <p:cNvSpPr/>
            <p:nvPr/>
          </p:nvSpPr>
          <p:spPr>
            <a:xfrm>
              <a:off x="2450857" y="909971"/>
              <a:ext cx="4079152" cy="1279443"/>
            </a:xfrm>
            <a:prstGeom prst="wedgeRoundRectCallout">
              <a:avLst>
                <a:gd name="adj1" fmla="val -60429"/>
                <a:gd name="adj2" fmla="val 234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493D35C-2275-B648-A3C6-FA6D0B641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5486" y="773492"/>
              <a:ext cx="1036107" cy="1860861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C5D91EE-C961-0A41-99EB-DA4008D4E664}"/>
                </a:ext>
              </a:extLst>
            </p:cNvPr>
            <p:cNvSpPr txBox="1"/>
            <p:nvPr/>
          </p:nvSpPr>
          <p:spPr>
            <a:xfrm>
              <a:off x="2629450" y="1041823"/>
              <a:ext cx="36520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用意されているテンプレートを使うと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かっこいい表現ができるよ！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F732FBCC-CE30-B140-9C69-A13BB8F6266B}"/>
                </a:ext>
              </a:extLst>
            </p:cNvPr>
            <p:cNvSpPr txBox="1"/>
            <p:nvPr/>
          </p:nvSpPr>
          <p:spPr>
            <a:xfrm>
              <a:off x="5468929" y="105040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つか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45EB39E-EACB-F447-8C95-DF768A81A7CA}"/>
                </a:ext>
              </a:extLst>
            </p:cNvPr>
            <p:cNvSpPr txBox="1"/>
            <p:nvPr/>
          </p:nvSpPr>
          <p:spPr>
            <a:xfrm>
              <a:off x="3619108" y="1565309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ひょうげん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1AEE66B-81E7-8C43-835F-D4E24B5FBE04}"/>
                </a:ext>
              </a:extLst>
            </p:cNvPr>
            <p:cNvSpPr txBox="1"/>
            <p:nvPr/>
          </p:nvSpPr>
          <p:spPr>
            <a:xfrm>
              <a:off x="2629450" y="1050405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ようい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0793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43ED679-A156-384B-8595-6CB5055E750E}"/>
              </a:ext>
            </a:extLst>
          </p:cNvPr>
          <p:cNvGrpSpPr/>
          <p:nvPr/>
        </p:nvGrpSpPr>
        <p:grpSpPr>
          <a:xfrm>
            <a:off x="1735803" y="1921411"/>
            <a:ext cx="6113914" cy="4027240"/>
            <a:chOff x="1432551" y="1671040"/>
            <a:chExt cx="6204713" cy="4166388"/>
          </a:xfrm>
        </p:grpSpPr>
        <p:pic>
          <p:nvPicPr>
            <p:cNvPr id="4" name="図 3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C17097F5-A198-AE47-8F5A-3DDA6C9B8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2551" y="1671040"/>
              <a:ext cx="6204713" cy="4166388"/>
            </a:xfrm>
            <a:prstGeom prst="rect">
              <a:avLst/>
            </a:prstGeom>
          </p:spPr>
        </p:pic>
        <p:sp>
          <p:nvSpPr>
            <p:cNvPr id="5" name="四角形: 角を丸くする 77">
              <a:extLst>
                <a:ext uri="{FF2B5EF4-FFF2-40B4-BE49-F238E27FC236}">
                  <a16:creationId xmlns:a16="http://schemas.microsoft.com/office/drawing/2014/main" id="{10FDC15F-3E72-4746-9FB7-BD6BA09D9E4D}"/>
                </a:ext>
              </a:extLst>
            </p:cNvPr>
            <p:cNvSpPr/>
            <p:nvPr/>
          </p:nvSpPr>
          <p:spPr>
            <a:xfrm>
              <a:off x="2509785" y="1671040"/>
              <a:ext cx="613765" cy="36412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A9A7B507-E4B3-A548-9E29-0B230B2EA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215" y="4509949"/>
            <a:ext cx="1605763" cy="1218833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0295229-FB34-9A44-BF44-22E0C5FE5595}"/>
              </a:ext>
            </a:extLst>
          </p:cNvPr>
          <p:cNvGrpSpPr/>
          <p:nvPr/>
        </p:nvGrpSpPr>
        <p:grpSpPr>
          <a:xfrm>
            <a:off x="2178825" y="240510"/>
            <a:ext cx="4544834" cy="1246495"/>
            <a:chOff x="459731" y="218933"/>
            <a:chExt cx="4544834" cy="1246495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459731" y="218933"/>
              <a:ext cx="454483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トランジション</a:t>
              </a:r>
              <a:r>
                <a:rPr kumimoji="1" lang="ja-JP" altLang="en-US" sz="2000"/>
                <a:t>」では、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動画と動画の繋ぎ方を調整できます。</a:t>
              </a:r>
              <a:endParaRPr kumimoji="1" lang="en-US" altLang="ja-JP" sz="2000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94B47BF-D2F3-E84A-AA0E-AA98B79310A2}"/>
                </a:ext>
              </a:extLst>
            </p:cNvPr>
            <p:cNvSpPr txBox="1"/>
            <p:nvPr/>
          </p:nvSpPr>
          <p:spPr>
            <a:xfrm>
              <a:off x="2433495" y="88777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かた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80CC523B-6BC8-D342-ACFB-C1B51B0ECF34}"/>
                </a:ext>
              </a:extLst>
            </p:cNvPr>
            <p:cNvSpPr txBox="1"/>
            <p:nvPr/>
          </p:nvSpPr>
          <p:spPr>
            <a:xfrm>
              <a:off x="1966701" y="88777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つな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457724D-6821-9C45-809A-580E7F8B76CA}"/>
                </a:ext>
              </a:extLst>
            </p:cNvPr>
            <p:cNvSpPr txBox="1"/>
            <p:nvPr/>
          </p:nvSpPr>
          <p:spPr>
            <a:xfrm>
              <a:off x="2900289" y="887772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ちょうせい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5EA5AA7-5D84-8D43-B34E-4978E90BFBCE}"/>
                </a:ext>
              </a:extLst>
            </p:cNvPr>
            <p:cNvSpPr txBox="1"/>
            <p:nvPr/>
          </p:nvSpPr>
          <p:spPr>
            <a:xfrm>
              <a:off x="469172" y="88777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E7FC9AB-CCF3-2A4C-96A6-A6274DA8442B}"/>
                </a:ext>
              </a:extLst>
            </p:cNvPr>
            <p:cNvSpPr txBox="1"/>
            <p:nvPr/>
          </p:nvSpPr>
          <p:spPr>
            <a:xfrm>
              <a:off x="1201126" y="88777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EF51352-D1DE-7F4B-99E2-59758FA1FC05}"/>
              </a:ext>
            </a:extLst>
          </p:cNvPr>
          <p:cNvGrpSpPr/>
          <p:nvPr/>
        </p:nvGrpSpPr>
        <p:grpSpPr>
          <a:xfrm>
            <a:off x="3528079" y="4589985"/>
            <a:ext cx="3460448" cy="1058760"/>
            <a:chOff x="1469643" y="1058760"/>
            <a:chExt cx="3460448" cy="1058760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9A4FAB0B-9C02-8C4A-9CFD-E16224D61157}"/>
                </a:ext>
              </a:extLst>
            </p:cNvPr>
            <p:cNvGrpSpPr/>
            <p:nvPr/>
          </p:nvGrpSpPr>
          <p:grpSpPr>
            <a:xfrm>
              <a:off x="1469643" y="1058760"/>
              <a:ext cx="3460448" cy="1058760"/>
              <a:chOff x="2097597" y="5043820"/>
              <a:chExt cx="3468174" cy="1062633"/>
            </a:xfrm>
          </p:grpSpPr>
          <p:sp>
            <p:nvSpPr>
              <p:cNvPr id="13" name="吹き出し: 角を丸めた四角形 54">
                <a:extLst>
                  <a:ext uri="{FF2B5EF4-FFF2-40B4-BE49-F238E27FC236}">
                    <a16:creationId xmlns:a16="http://schemas.microsoft.com/office/drawing/2014/main" id="{8AE0638A-E854-FF42-8571-4608B536F73D}"/>
                  </a:ext>
                </a:extLst>
              </p:cNvPr>
              <p:cNvSpPr/>
              <p:nvPr/>
            </p:nvSpPr>
            <p:spPr>
              <a:xfrm>
                <a:off x="2097597" y="5084008"/>
                <a:ext cx="3468174" cy="1022445"/>
              </a:xfrm>
              <a:prstGeom prst="wedgeRoundRectCallout">
                <a:avLst>
                  <a:gd name="adj1" fmla="val 55589"/>
                  <a:gd name="adj2" fmla="val -191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E16D257-1B34-A047-9C06-85986B00EF12}"/>
                  </a:ext>
                </a:extLst>
              </p:cNvPr>
              <p:cNvSpPr txBox="1"/>
              <p:nvPr/>
            </p:nvSpPr>
            <p:spPr>
              <a:xfrm>
                <a:off x="2198605" y="5043820"/>
                <a:ext cx="3367166" cy="10193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動画と動画の間に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スライドして使う</a:t>
                </a:r>
                <a:r>
                  <a:rPr kumimoji="1" lang="ja-JP" altLang="en-US" sz="1600"/>
                  <a:t>ことができるよ。</a:t>
                </a: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041161D-3984-214D-A52A-86EE4A8D9402}"/>
                </a:ext>
              </a:extLst>
            </p:cNvPr>
            <p:cNvSpPr txBox="1"/>
            <p:nvPr/>
          </p:nvSpPr>
          <p:spPr>
            <a:xfrm>
              <a:off x="1553616" y="110362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どうが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47B2EB0-379A-EB4F-B87F-D447C7CEA31D}"/>
                </a:ext>
              </a:extLst>
            </p:cNvPr>
            <p:cNvSpPr txBox="1"/>
            <p:nvPr/>
          </p:nvSpPr>
          <p:spPr>
            <a:xfrm>
              <a:off x="2200095" y="110362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どうが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EE78702-CAF1-D642-B16E-A095210C2102}"/>
                </a:ext>
              </a:extLst>
            </p:cNvPr>
            <p:cNvSpPr txBox="1"/>
            <p:nvPr/>
          </p:nvSpPr>
          <p:spPr>
            <a:xfrm>
              <a:off x="2747820" y="110362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あいだ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C6B4191-250B-0D4B-AB8A-60E2AF1762A1}"/>
                </a:ext>
              </a:extLst>
            </p:cNvPr>
            <p:cNvSpPr txBox="1"/>
            <p:nvPr/>
          </p:nvSpPr>
          <p:spPr>
            <a:xfrm>
              <a:off x="2784369" y="162875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つか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1525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7E9049D7-A4ED-D04C-B792-2DC106C53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82" y="1986334"/>
            <a:ext cx="6522098" cy="4700164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F4669EF-8899-034F-8957-5F8E4F057639}"/>
              </a:ext>
            </a:extLst>
          </p:cNvPr>
          <p:cNvGrpSpPr/>
          <p:nvPr/>
        </p:nvGrpSpPr>
        <p:grpSpPr>
          <a:xfrm>
            <a:off x="1817153" y="123059"/>
            <a:ext cx="5827236" cy="1246495"/>
            <a:chOff x="375979" y="435549"/>
            <a:chExt cx="5827236" cy="1246495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375979" y="435549"/>
              <a:ext cx="582723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エフェクト</a:t>
              </a:r>
              <a:r>
                <a:rPr kumimoji="1" lang="ja-JP" altLang="en-US" sz="2000"/>
                <a:t>」では、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動画にかっこいい効果をつけることができます。</a:t>
              </a:r>
              <a:endParaRPr kumimoji="1" lang="en-US" altLang="ja-JP" sz="2000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13E9C19-F9A5-E642-A654-F4856E6C7A1D}"/>
                </a:ext>
              </a:extLst>
            </p:cNvPr>
            <p:cNvSpPr txBox="1"/>
            <p:nvPr/>
          </p:nvSpPr>
          <p:spPr>
            <a:xfrm>
              <a:off x="2466091" y="116585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こうか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DCE67DA-70C2-CC4F-BF17-1653B889E85E}"/>
                </a:ext>
              </a:extLst>
            </p:cNvPr>
            <p:cNvSpPr txBox="1"/>
            <p:nvPr/>
          </p:nvSpPr>
          <p:spPr>
            <a:xfrm>
              <a:off x="460458" y="116585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</p:grpSp>
      <p:sp>
        <p:nvSpPr>
          <p:cNvPr id="12" name="四角形: 角を丸くする 77">
            <a:extLst>
              <a:ext uri="{FF2B5EF4-FFF2-40B4-BE49-F238E27FC236}">
                <a16:creationId xmlns:a16="http://schemas.microsoft.com/office/drawing/2014/main" id="{A3320BDF-A672-544A-AF97-B30F2DE85709}"/>
              </a:ext>
            </a:extLst>
          </p:cNvPr>
          <p:cNvSpPr/>
          <p:nvPr/>
        </p:nvSpPr>
        <p:spPr>
          <a:xfrm>
            <a:off x="3371472" y="1999268"/>
            <a:ext cx="568697" cy="364123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DEB838B-90E4-AE43-B2C9-D06D50D3D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214" y="1060530"/>
            <a:ext cx="1069954" cy="1685185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C570B83-5544-9549-834A-C167F88344E8}"/>
              </a:ext>
            </a:extLst>
          </p:cNvPr>
          <p:cNvGrpSpPr/>
          <p:nvPr/>
        </p:nvGrpSpPr>
        <p:grpSpPr>
          <a:xfrm>
            <a:off x="4036590" y="1842737"/>
            <a:ext cx="3558528" cy="677181"/>
            <a:chOff x="1196811" y="1243966"/>
            <a:chExt cx="3558528" cy="677181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B8F4FD81-9D65-FC4D-A73E-2249570C7C38}"/>
                </a:ext>
              </a:extLst>
            </p:cNvPr>
            <p:cNvGrpSpPr/>
            <p:nvPr/>
          </p:nvGrpSpPr>
          <p:grpSpPr>
            <a:xfrm>
              <a:off x="1196811" y="1243966"/>
              <a:ext cx="3558528" cy="677181"/>
              <a:chOff x="655982" y="2065239"/>
              <a:chExt cx="4970291" cy="1677068"/>
            </a:xfrm>
          </p:grpSpPr>
          <p:sp>
            <p:nvSpPr>
              <p:cNvPr id="11" name="吹き出し: 角を丸めた四角形 51">
                <a:extLst>
                  <a:ext uri="{FF2B5EF4-FFF2-40B4-BE49-F238E27FC236}">
                    <a16:creationId xmlns:a16="http://schemas.microsoft.com/office/drawing/2014/main" id="{728962B0-1B16-3A43-B60E-A05750B2225C}"/>
                  </a:ext>
                </a:extLst>
              </p:cNvPr>
              <p:cNvSpPr/>
              <p:nvPr/>
            </p:nvSpPr>
            <p:spPr>
              <a:xfrm>
                <a:off x="655982" y="2065239"/>
                <a:ext cx="4600253" cy="1677068"/>
              </a:xfrm>
              <a:prstGeom prst="wedgeRoundRectCallout">
                <a:avLst>
                  <a:gd name="adj1" fmla="val 56808"/>
                  <a:gd name="adj2" fmla="val -275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F6C5F96-9C48-3248-BEAA-30860893BAD9}"/>
                  </a:ext>
                </a:extLst>
              </p:cNvPr>
              <p:cNvSpPr txBox="1"/>
              <p:nvPr/>
            </p:nvSpPr>
            <p:spPr>
              <a:xfrm>
                <a:off x="846123" y="2149719"/>
                <a:ext cx="4780150" cy="1295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動画にスライドして使う</a:t>
                </a:r>
                <a:r>
                  <a:rPr kumimoji="1" lang="ja-JP" altLang="en-US" sz="1600"/>
                  <a:t>よ！</a:t>
                </a: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8069E9C-0D6C-8844-8DAC-BE0B0D788B3C}"/>
                </a:ext>
              </a:extLst>
            </p:cNvPr>
            <p:cNvSpPr txBox="1"/>
            <p:nvPr/>
          </p:nvSpPr>
          <p:spPr>
            <a:xfrm>
              <a:off x="1317591" y="132094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どうが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2E7BE95-645E-A946-98FF-60986DA9B67F}"/>
                </a:ext>
              </a:extLst>
            </p:cNvPr>
            <p:cNvSpPr txBox="1"/>
            <p:nvPr/>
          </p:nvSpPr>
          <p:spPr>
            <a:xfrm>
              <a:off x="3180526" y="132395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つか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501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EE820550-2094-B544-8DC3-B6CDA0942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592" y="2040870"/>
            <a:ext cx="6344816" cy="4600709"/>
          </a:xfrm>
          <a:prstGeom prst="rect">
            <a:avLst/>
          </a:prstGeom>
        </p:spPr>
      </p:pic>
      <p:sp>
        <p:nvSpPr>
          <p:cNvPr id="5" name="四角形: 角を丸くする 77">
            <a:extLst>
              <a:ext uri="{FF2B5EF4-FFF2-40B4-BE49-F238E27FC236}">
                <a16:creationId xmlns:a16="http://schemas.microsoft.com/office/drawing/2014/main" id="{98AC759C-2741-4D45-A191-D98418C3F1D1}"/>
              </a:ext>
            </a:extLst>
          </p:cNvPr>
          <p:cNvSpPr/>
          <p:nvPr/>
        </p:nvSpPr>
        <p:spPr>
          <a:xfrm>
            <a:off x="3819087" y="2040870"/>
            <a:ext cx="564070" cy="443913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549DD3D-D3BC-F640-87A4-F29B1E704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96" y="4620790"/>
            <a:ext cx="1198760" cy="1923342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FED039B-6398-614F-B0EF-F59B430FDD43}"/>
              </a:ext>
            </a:extLst>
          </p:cNvPr>
          <p:cNvGrpSpPr/>
          <p:nvPr/>
        </p:nvGrpSpPr>
        <p:grpSpPr>
          <a:xfrm>
            <a:off x="2157789" y="5123511"/>
            <a:ext cx="3177606" cy="1105930"/>
            <a:chOff x="3101531" y="952105"/>
            <a:chExt cx="4072865" cy="110593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012E4EF3-6B66-9840-9577-67AC8C98006B}"/>
                </a:ext>
              </a:extLst>
            </p:cNvPr>
            <p:cNvGrpSpPr/>
            <p:nvPr/>
          </p:nvGrpSpPr>
          <p:grpSpPr>
            <a:xfrm>
              <a:off x="3101531" y="952105"/>
              <a:ext cx="4072865" cy="1105930"/>
              <a:chOff x="2003596" y="1668085"/>
              <a:chExt cx="4079152" cy="1615421"/>
            </a:xfrm>
          </p:grpSpPr>
          <p:sp>
            <p:nvSpPr>
              <p:cNvPr id="6" name="吹き出し: 角を丸めた四角形 54">
                <a:extLst>
                  <a:ext uri="{FF2B5EF4-FFF2-40B4-BE49-F238E27FC236}">
                    <a16:creationId xmlns:a16="http://schemas.microsoft.com/office/drawing/2014/main" id="{17C5AA5A-A1BC-C84E-B154-BC6375DCBE8F}"/>
                  </a:ext>
                </a:extLst>
              </p:cNvPr>
              <p:cNvSpPr/>
              <p:nvPr/>
            </p:nvSpPr>
            <p:spPr>
              <a:xfrm>
                <a:off x="2003596" y="1668085"/>
                <a:ext cx="4079152" cy="1615421"/>
              </a:xfrm>
              <a:prstGeom prst="wedgeRoundRectCallout">
                <a:avLst>
                  <a:gd name="adj1" fmla="val -55424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16A3B462-F061-8944-B476-D0820E6470F9}"/>
                  </a:ext>
                </a:extLst>
              </p:cNvPr>
              <p:cNvSpPr txBox="1"/>
              <p:nvPr/>
            </p:nvSpPr>
            <p:spPr>
              <a:xfrm>
                <a:off x="2182189" y="1799937"/>
                <a:ext cx="3652080" cy="1483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イナズマや炎を出すことが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できるよ！</a:t>
                </a:r>
              </a:p>
            </p:txBody>
          </p:sp>
        </p:grp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9AC17DC-BD6E-E748-B0B5-BA4654CEB34A}"/>
                </a:ext>
              </a:extLst>
            </p:cNvPr>
            <p:cNvSpPr txBox="1"/>
            <p:nvPr/>
          </p:nvSpPr>
          <p:spPr>
            <a:xfrm>
              <a:off x="4497379" y="109643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ほのお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2675DC0-A30B-5A4D-A7F4-E0463A40769E}"/>
                </a:ext>
              </a:extLst>
            </p:cNvPr>
            <p:cNvSpPr txBox="1"/>
            <p:nvPr/>
          </p:nvSpPr>
          <p:spPr>
            <a:xfrm>
              <a:off x="5117453" y="109643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だ</a:t>
              </a: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E6A80701-BE15-A147-853B-2882D80BAA09}"/>
              </a:ext>
            </a:extLst>
          </p:cNvPr>
          <p:cNvGrpSpPr/>
          <p:nvPr/>
        </p:nvGrpSpPr>
        <p:grpSpPr>
          <a:xfrm>
            <a:off x="1499152" y="168408"/>
            <a:ext cx="6083717" cy="1246495"/>
            <a:chOff x="154995" y="125018"/>
            <a:chExt cx="6083717" cy="1246495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154995" y="125018"/>
              <a:ext cx="608371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エレメント</a:t>
              </a:r>
              <a:r>
                <a:rPr kumimoji="1" lang="ja-JP" altLang="en-US" sz="2000"/>
                <a:t>」を使うと、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動画にアニメーションを追加することができます。</a:t>
              </a:r>
              <a:endParaRPr kumimoji="1" lang="en-US" altLang="ja-JP" sz="20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65B4908-DC2C-2F4B-958F-68A11E4E54D7}"/>
                </a:ext>
              </a:extLst>
            </p:cNvPr>
            <p:cNvSpPr txBox="1"/>
            <p:nvPr/>
          </p:nvSpPr>
          <p:spPr>
            <a:xfrm>
              <a:off x="2194686" y="21642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つか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EECE1BE-AFB1-5D48-BFF9-A7432D9F225A}"/>
                </a:ext>
              </a:extLst>
            </p:cNvPr>
            <p:cNvSpPr txBox="1"/>
            <p:nvPr/>
          </p:nvSpPr>
          <p:spPr>
            <a:xfrm>
              <a:off x="256555" y="838305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0085D0C-95DB-9946-AC15-D6201525CA9C}"/>
                </a:ext>
              </a:extLst>
            </p:cNvPr>
            <p:cNvSpPr txBox="1"/>
            <p:nvPr/>
          </p:nvSpPr>
          <p:spPr>
            <a:xfrm>
              <a:off x="2982175" y="838305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ついか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162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21010EDE-0592-4541-9E62-C9FB17EE6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174" y="1842504"/>
            <a:ext cx="6580589" cy="4692369"/>
          </a:xfrm>
          <a:prstGeom prst="rect">
            <a:avLst/>
          </a:prstGeom>
        </p:spPr>
      </p:pic>
      <p:sp>
        <p:nvSpPr>
          <p:cNvPr id="5" name="四角形: 角を丸くする 77">
            <a:extLst>
              <a:ext uri="{FF2B5EF4-FFF2-40B4-BE49-F238E27FC236}">
                <a16:creationId xmlns:a16="http://schemas.microsoft.com/office/drawing/2014/main" id="{F8A9A5EF-F45C-FC44-8B46-C4938BFF94AE}"/>
              </a:ext>
            </a:extLst>
          </p:cNvPr>
          <p:cNvSpPr/>
          <p:nvPr/>
        </p:nvSpPr>
        <p:spPr>
          <a:xfrm>
            <a:off x="4468545" y="1842504"/>
            <a:ext cx="520897" cy="443496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E5B7849-8016-954B-ABC8-445E31057E2A}"/>
              </a:ext>
            </a:extLst>
          </p:cNvPr>
          <p:cNvGrpSpPr/>
          <p:nvPr/>
        </p:nvGrpSpPr>
        <p:grpSpPr>
          <a:xfrm>
            <a:off x="1466889" y="338970"/>
            <a:ext cx="6853158" cy="1362538"/>
            <a:chOff x="238998" y="487371"/>
            <a:chExt cx="6853158" cy="1362538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238998" y="603414"/>
              <a:ext cx="685315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分割表示</a:t>
              </a:r>
              <a:r>
                <a:rPr kumimoji="1" lang="ja-JP" altLang="en-US" sz="2000"/>
                <a:t>」では、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画面を分割して二つの動画を同時に流すことができます。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EA36926-FC2D-5947-9267-A09A646E9C66}"/>
                </a:ext>
              </a:extLst>
            </p:cNvPr>
            <p:cNvSpPr txBox="1"/>
            <p:nvPr/>
          </p:nvSpPr>
          <p:spPr>
            <a:xfrm>
              <a:off x="238998" y="487371"/>
              <a:ext cx="2473754" cy="4356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50000"/>
                </a:lnSpc>
                <a:spcBef>
                  <a:spcPts val="1500"/>
                </a:spcBef>
              </a:pPr>
              <a:r>
                <a:rPr kumimoji="1" lang="ja-JP" altLang="en-US" sz="1050">
                  <a:solidFill>
                    <a:schemeClr val="accent4"/>
                  </a:solidFill>
                </a:rPr>
                <a:t>　　ぶんかつひょうじ　　　　　　　</a:t>
              </a:r>
              <a:endParaRPr kumimoji="1" lang="en-US" altLang="ja-JP" sz="1050" dirty="0">
                <a:solidFill>
                  <a:schemeClr val="accent4"/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8B83AC0-1FBB-8C4E-984D-0A9DBF6B25E6}"/>
                </a:ext>
              </a:extLst>
            </p:cNvPr>
            <p:cNvSpPr txBox="1"/>
            <p:nvPr/>
          </p:nvSpPr>
          <p:spPr>
            <a:xfrm>
              <a:off x="332304" y="129120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がめん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AAD028A-692B-3F4C-A276-77ED3F505FB5}"/>
                </a:ext>
              </a:extLst>
            </p:cNvPr>
            <p:cNvSpPr txBox="1"/>
            <p:nvPr/>
          </p:nvSpPr>
          <p:spPr>
            <a:xfrm>
              <a:off x="956843" y="129120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ぶんかつ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92BF713-7947-B544-93C8-A616700EBCCA}"/>
                </a:ext>
              </a:extLst>
            </p:cNvPr>
            <p:cNvSpPr txBox="1"/>
            <p:nvPr/>
          </p:nvSpPr>
          <p:spPr>
            <a:xfrm>
              <a:off x="2853462" y="129120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605001F-1730-6140-8267-0C66C4BC8CFF}"/>
                </a:ext>
              </a:extLst>
            </p:cNvPr>
            <p:cNvSpPr txBox="1"/>
            <p:nvPr/>
          </p:nvSpPr>
          <p:spPr>
            <a:xfrm>
              <a:off x="3585713" y="129120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どうじ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9D48674-9941-AE42-8151-EA30E8887F2D}"/>
                </a:ext>
              </a:extLst>
            </p:cNvPr>
            <p:cNvSpPr txBox="1"/>
            <p:nvPr/>
          </p:nvSpPr>
          <p:spPr>
            <a:xfrm>
              <a:off x="4311055" y="129120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なが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1249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9B3C726-A533-C642-A78B-4CDE1FB52293}"/>
              </a:ext>
            </a:extLst>
          </p:cNvPr>
          <p:cNvGrpSpPr/>
          <p:nvPr/>
        </p:nvGrpSpPr>
        <p:grpSpPr>
          <a:xfrm>
            <a:off x="1786620" y="285484"/>
            <a:ext cx="5570756" cy="1862048"/>
            <a:chOff x="760699" y="423899"/>
            <a:chExt cx="5570756" cy="1862048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760699" y="423899"/>
              <a:ext cx="557075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rgbClr val="FF0000"/>
                  </a:solidFill>
                </a:rPr>
                <a:t>赤枠で囲っている部分</a:t>
              </a:r>
              <a:r>
                <a:rPr kumimoji="1" lang="ja-JP" altLang="en-US" sz="2000"/>
                <a:t>が、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今編集している動画が表示される部分です。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ここで動画を確認しながら編集していきます。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9F03F54-0AC3-DB4D-8297-9F272850CC1F}"/>
                </a:ext>
              </a:extLst>
            </p:cNvPr>
            <p:cNvSpPr txBox="1"/>
            <p:nvPr/>
          </p:nvSpPr>
          <p:spPr>
            <a:xfrm>
              <a:off x="839162" y="47152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あかわく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2E4A50F-33B2-4F43-9692-1A79DB2A6A49}"/>
                </a:ext>
              </a:extLst>
            </p:cNvPr>
            <p:cNvSpPr txBox="1"/>
            <p:nvPr/>
          </p:nvSpPr>
          <p:spPr>
            <a:xfrm>
              <a:off x="1552509" y="171488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106A6B46-3CB6-8544-9C27-BBC760BB4B48}"/>
                </a:ext>
              </a:extLst>
            </p:cNvPr>
            <p:cNvSpPr txBox="1"/>
            <p:nvPr/>
          </p:nvSpPr>
          <p:spPr>
            <a:xfrm>
              <a:off x="2628857" y="1119157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24CCCB2-DAD7-2040-8CA3-9EDCD16B1183}"/>
                </a:ext>
              </a:extLst>
            </p:cNvPr>
            <p:cNvSpPr txBox="1"/>
            <p:nvPr/>
          </p:nvSpPr>
          <p:spPr>
            <a:xfrm>
              <a:off x="1505083" y="471528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かこ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789D27A-CF75-344E-8532-AA7F0A579FD3}"/>
                </a:ext>
              </a:extLst>
            </p:cNvPr>
            <p:cNvSpPr txBox="1"/>
            <p:nvPr/>
          </p:nvSpPr>
          <p:spPr>
            <a:xfrm>
              <a:off x="2889061" y="471528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ぶぶん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EABDB4-52BA-4F46-BB71-1D8D4150B573}"/>
                </a:ext>
              </a:extLst>
            </p:cNvPr>
            <p:cNvSpPr txBox="1"/>
            <p:nvPr/>
          </p:nvSpPr>
          <p:spPr>
            <a:xfrm>
              <a:off x="4624082" y="1119157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ぶぶん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EA92989-CF30-584D-A4C3-8E352791EE07}"/>
                </a:ext>
              </a:extLst>
            </p:cNvPr>
            <p:cNvSpPr txBox="1"/>
            <p:nvPr/>
          </p:nvSpPr>
          <p:spPr>
            <a:xfrm>
              <a:off x="760699" y="1119157"/>
              <a:ext cx="11721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いまへんしゅう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1E823AF-126A-BC42-B19A-207BAD0EF403}"/>
                </a:ext>
              </a:extLst>
            </p:cNvPr>
            <p:cNvSpPr txBox="1"/>
            <p:nvPr/>
          </p:nvSpPr>
          <p:spPr>
            <a:xfrm>
              <a:off x="3320181" y="1119157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19BD14C-3B2E-924E-AAB3-F59966EC6696}"/>
                </a:ext>
              </a:extLst>
            </p:cNvPr>
            <p:cNvSpPr txBox="1"/>
            <p:nvPr/>
          </p:nvSpPr>
          <p:spPr>
            <a:xfrm>
              <a:off x="3728786" y="1714881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へんしゅう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0727CA8-1A68-F74B-922E-8320FCA3F985}"/>
                </a:ext>
              </a:extLst>
            </p:cNvPr>
            <p:cNvSpPr txBox="1"/>
            <p:nvPr/>
          </p:nvSpPr>
          <p:spPr>
            <a:xfrm>
              <a:off x="2216506" y="1714881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かくにん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2A62BB9-96E3-204F-A9FC-15E8B43180A1}"/>
              </a:ext>
            </a:extLst>
          </p:cNvPr>
          <p:cNvGrpSpPr/>
          <p:nvPr/>
        </p:nvGrpSpPr>
        <p:grpSpPr>
          <a:xfrm>
            <a:off x="573831" y="2275998"/>
            <a:ext cx="7973821" cy="4413038"/>
            <a:chOff x="573832" y="1804469"/>
            <a:chExt cx="7996335" cy="4582003"/>
          </a:xfrm>
        </p:grpSpPr>
        <p:pic>
          <p:nvPicPr>
            <p:cNvPr id="4" name="図 3" descr="モニター画面に映るゲーム画面&#10;&#10;中程度の精度で自動的に生成された説明">
              <a:extLst>
                <a:ext uri="{FF2B5EF4-FFF2-40B4-BE49-F238E27FC236}">
                  <a16:creationId xmlns:a16="http://schemas.microsoft.com/office/drawing/2014/main" id="{D16857B2-697A-1945-B126-E42FE70FA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832" y="1804469"/>
              <a:ext cx="7996335" cy="4582003"/>
            </a:xfrm>
            <a:prstGeom prst="rect">
              <a:avLst/>
            </a:prstGeom>
          </p:spPr>
        </p:pic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0609085E-B071-8941-8CBB-B2C7D61FB2A9}"/>
                </a:ext>
              </a:extLst>
            </p:cNvPr>
            <p:cNvGrpSpPr/>
            <p:nvPr/>
          </p:nvGrpSpPr>
          <p:grpSpPr>
            <a:xfrm>
              <a:off x="1514619" y="1900880"/>
              <a:ext cx="2836339" cy="1031223"/>
              <a:chOff x="6270202" y="2729786"/>
              <a:chExt cx="1056303" cy="1031223"/>
            </a:xfrm>
          </p:grpSpPr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F17FDCCB-AFD5-C341-9187-E1FB26EDD24C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56303" cy="1010991"/>
                <a:chOff x="2991638" y="705694"/>
                <a:chExt cx="4077675" cy="1010991"/>
              </a:xfrm>
            </p:grpSpPr>
            <p:sp>
              <p:nvSpPr>
                <p:cNvPr id="31" name="吹き出し: 角を丸めた四角形 19">
                  <a:extLst>
                    <a:ext uri="{FF2B5EF4-FFF2-40B4-BE49-F238E27FC236}">
                      <a16:creationId xmlns:a16="http://schemas.microsoft.com/office/drawing/2014/main" id="{88B1A359-5781-DB49-A728-6B95FA081DBA}"/>
                    </a:ext>
                  </a:extLst>
                </p:cNvPr>
                <p:cNvSpPr/>
                <p:nvPr/>
              </p:nvSpPr>
              <p:spPr>
                <a:xfrm>
                  <a:off x="2991638" y="727905"/>
                  <a:ext cx="4077675" cy="988780"/>
                </a:xfrm>
                <a:prstGeom prst="wedgeRoundRectCallout">
                  <a:avLst>
                    <a:gd name="adj1" fmla="val 48371"/>
                    <a:gd name="adj2" fmla="val 102298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32" name="テキスト ボックス 31">
                  <a:extLst>
                    <a:ext uri="{FF2B5EF4-FFF2-40B4-BE49-F238E27FC236}">
                      <a16:creationId xmlns:a16="http://schemas.microsoft.com/office/drawing/2014/main" id="{FA56B848-2940-124A-B938-C66BC28EF76D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063CA1D8-CDCA-4E46-A037-9A2805076294}"/>
                  </a:ext>
                </a:extLst>
              </p:cNvPr>
              <p:cNvSpPr txBox="1"/>
              <p:nvPr/>
            </p:nvSpPr>
            <p:spPr>
              <a:xfrm>
                <a:off x="6321324" y="2837679"/>
                <a:ext cx="95405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今編集している動画が</a:t>
                </a:r>
                <a:endParaRPr lang="en-US" altLang="ja-JP" dirty="0">
                  <a:latin typeface="Meiryo" panose="020B0604030504040204" pitchFamily="34" charset="-128"/>
                </a:endParaRPr>
              </a:p>
              <a:p>
                <a:endParaRPr lang="en-US" altLang="ja-JP" dirty="0">
                  <a:latin typeface="Meiryo" panose="020B0604030504040204" pitchFamily="34" charset="-128"/>
                </a:endParaRPr>
              </a:p>
              <a:p>
                <a:r>
                  <a:rPr lang="ja-JP" altLang="en-US">
                    <a:latin typeface="Meiryo" panose="020B0604030504040204" pitchFamily="34" charset="-128"/>
                  </a:rPr>
                  <a:t>表示される場所</a:t>
                </a:r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E71256D-16E2-C046-991B-88089C7D4221}"/>
                </a:ext>
              </a:extLst>
            </p:cNvPr>
            <p:cNvSpPr txBox="1"/>
            <p:nvPr/>
          </p:nvSpPr>
          <p:spPr>
            <a:xfrm>
              <a:off x="1657020" y="1892017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いまへんしゅう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38B548F-BFED-B74C-827E-2EC67D7AD054}"/>
                </a:ext>
              </a:extLst>
            </p:cNvPr>
            <p:cNvSpPr txBox="1"/>
            <p:nvPr/>
          </p:nvSpPr>
          <p:spPr>
            <a:xfrm>
              <a:off x="3273219" y="189201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55119EA-9C76-C742-9240-E8A2A6BEBEFE}"/>
                </a:ext>
              </a:extLst>
            </p:cNvPr>
            <p:cNvSpPr txBox="1"/>
            <p:nvPr/>
          </p:nvSpPr>
          <p:spPr>
            <a:xfrm>
              <a:off x="1706419" y="243395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982EB58-8228-FB4C-B003-815B7A00ED97}"/>
                </a:ext>
              </a:extLst>
            </p:cNvPr>
            <p:cNvSpPr txBox="1"/>
            <p:nvPr/>
          </p:nvSpPr>
          <p:spPr>
            <a:xfrm>
              <a:off x="2844251" y="243395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ばしょ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9847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48F56CE6-46DB-E14E-942C-0591F819E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85" y="2321689"/>
            <a:ext cx="7445829" cy="426655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ACF6559-8BBC-164C-B0F0-892FD7C06AB0}"/>
              </a:ext>
            </a:extLst>
          </p:cNvPr>
          <p:cNvGrpSpPr/>
          <p:nvPr/>
        </p:nvGrpSpPr>
        <p:grpSpPr>
          <a:xfrm>
            <a:off x="4520881" y="4057360"/>
            <a:ext cx="1739863" cy="564742"/>
            <a:chOff x="6270202" y="2729786"/>
            <a:chExt cx="1044998" cy="564742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FBC5B839-43E2-F24C-B243-7D6CE2A5305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9" name="吹き出し: 角を丸めた四角形 19">
                <a:extLst>
                  <a:ext uri="{FF2B5EF4-FFF2-40B4-BE49-F238E27FC236}">
                    <a16:creationId xmlns:a16="http://schemas.microsoft.com/office/drawing/2014/main" id="{F9E21432-7D06-524B-88CD-2EB1AD8AB80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B20AB6DF-CDD8-F046-9E66-FC0C60BC6F0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642ECAC-91D1-3D45-A89D-8C01D19B1F76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タイムライン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6862B5E-3FE5-5945-8271-AF66D56C4C7B}"/>
              </a:ext>
            </a:extLst>
          </p:cNvPr>
          <p:cNvGrpSpPr/>
          <p:nvPr/>
        </p:nvGrpSpPr>
        <p:grpSpPr>
          <a:xfrm>
            <a:off x="760699" y="423899"/>
            <a:ext cx="7366119" cy="1862048"/>
            <a:chOff x="760699" y="423899"/>
            <a:chExt cx="7366119" cy="1862048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760699" y="423899"/>
              <a:ext cx="736611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rgbClr val="FF0000"/>
                  </a:solidFill>
                </a:rPr>
                <a:t>赤枠で囲っている部分</a:t>
              </a:r>
              <a:r>
                <a:rPr kumimoji="1" lang="ja-JP" altLang="en-US" sz="2000"/>
                <a:t>が、タイムラインと呼ばれる場所です。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ここに動画や写真、テキストやエフェクトを追加し、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一本の動画に編集していきます。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D19502A-D35A-304C-92A2-BA68217563B8}"/>
                </a:ext>
              </a:extLst>
            </p:cNvPr>
            <p:cNvSpPr txBox="1"/>
            <p:nvPr/>
          </p:nvSpPr>
          <p:spPr>
            <a:xfrm>
              <a:off x="839162" y="47152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あかわく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D88D240-2877-0F4F-86A6-BAB775336A5D}"/>
                </a:ext>
              </a:extLst>
            </p:cNvPr>
            <p:cNvSpPr txBox="1"/>
            <p:nvPr/>
          </p:nvSpPr>
          <p:spPr>
            <a:xfrm>
              <a:off x="1505083" y="471528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かこ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101DCF9-4AC4-464B-877E-04DAF4650119}"/>
                </a:ext>
              </a:extLst>
            </p:cNvPr>
            <p:cNvSpPr txBox="1"/>
            <p:nvPr/>
          </p:nvSpPr>
          <p:spPr>
            <a:xfrm>
              <a:off x="2889061" y="471528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ぶぶん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C162529-66BF-9C44-B2F7-A67DD86FC738}"/>
                </a:ext>
              </a:extLst>
            </p:cNvPr>
            <p:cNvSpPr txBox="1"/>
            <p:nvPr/>
          </p:nvSpPr>
          <p:spPr>
            <a:xfrm>
              <a:off x="1580076" y="110169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1FBA67E-99D5-1645-98E5-BBEFAC9B8E2C}"/>
                </a:ext>
              </a:extLst>
            </p:cNvPr>
            <p:cNvSpPr txBox="1"/>
            <p:nvPr/>
          </p:nvSpPr>
          <p:spPr>
            <a:xfrm>
              <a:off x="2303003" y="1728640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15A362D-BAC5-1248-9CF6-9A142CEBB5D4}"/>
                </a:ext>
              </a:extLst>
            </p:cNvPr>
            <p:cNvSpPr txBox="1"/>
            <p:nvPr/>
          </p:nvSpPr>
          <p:spPr>
            <a:xfrm>
              <a:off x="1546166" y="172864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F11B66C-A476-254B-9DB4-D4AE23D8223C}"/>
                </a:ext>
              </a:extLst>
            </p:cNvPr>
            <p:cNvSpPr txBox="1"/>
            <p:nvPr/>
          </p:nvSpPr>
          <p:spPr>
            <a:xfrm>
              <a:off x="5647082" y="471528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50AE888-42C6-E84C-989C-04E4850A35D1}"/>
                </a:ext>
              </a:extLst>
            </p:cNvPr>
            <p:cNvSpPr txBox="1"/>
            <p:nvPr/>
          </p:nvSpPr>
          <p:spPr>
            <a:xfrm>
              <a:off x="6672223" y="471528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ばしょ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4D27D69-DD64-2E48-97AC-4D7A206D44CE}"/>
                </a:ext>
              </a:extLst>
            </p:cNvPr>
            <p:cNvSpPr txBox="1"/>
            <p:nvPr/>
          </p:nvSpPr>
          <p:spPr>
            <a:xfrm>
              <a:off x="2283962" y="1101693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しゃしん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1F07E12-5051-2B4D-9178-56DD49881CBC}"/>
                </a:ext>
              </a:extLst>
            </p:cNvPr>
            <p:cNvSpPr txBox="1"/>
            <p:nvPr/>
          </p:nvSpPr>
          <p:spPr>
            <a:xfrm>
              <a:off x="5865337" y="110169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ついか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9E32CDF-19B9-D643-B1AA-1D579CF62986}"/>
                </a:ext>
              </a:extLst>
            </p:cNvPr>
            <p:cNvSpPr txBox="1"/>
            <p:nvPr/>
          </p:nvSpPr>
          <p:spPr>
            <a:xfrm>
              <a:off x="778971" y="172864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いっぽん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3897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6C2D89C-7597-B94D-90E8-8C01F66A6F1F}"/>
              </a:ext>
            </a:extLst>
          </p:cNvPr>
          <p:cNvGrpSpPr/>
          <p:nvPr/>
        </p:nvGrpSpPr>
        <p:grpSpPr>
          <a:xfrm>
            <a:off x="1212680" y="2658035"/>
            <a:ext cx="5719018" cy="3916306"/>
            <a:chOff x="327547" y="1179114"/>
            <a:chExt cx="5129036" cy="391630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81847EA-6A6D-1640-8D97-C82BA482D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1179114"/>
              <a:ext cx="5121848" cy="3916306"/>
            </a:xfrm>
            <a:prstGeom prst="rect">
              <a:avLst/>
            </a:prstGeom>
          </p:spPr>
        </p:pic>
        <p:sp>
          <p:nvSpPr>
            <p:cNvPr id="5" name="四角形: 角を丸くする 77">
              <a:extLst>
                <a:ext uri="{FF2B5EF4-FFF2-40B4-BE49-F238E27FC236}">
                  <a16:creationId xmlns:a16="http://schemas.microsoft.com/office/drawing/2014/main" id="{CDCB0761-087C-E74C-A7F5-76535779D334}"/>
                </a:ext>
              </a:extLst>
            </p:cNvPr>
            <p:cNvSpPr/>
            <p:nvPr/>
          </p:nvSpPr>
          <p:spPr>
            <a:xfrm>
              <a:off x="327547" y="1179114"/>
              <a:ext cx="248923" cy="291877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四角形: 角を丸くする 77">
              <a:extLst>
                <a:ext uri="{FF2B5EF4-FFF2-40B4-BE49-F238E27FC236}">
                  <a16:creationId xmlns:a16="http://schemas.microsoft.com/office/drawing/2014/main" id="{AE34FA75-F3B8-9D46-AAE7-63BF964DEF9A}"/>
                </a:ext>
              </a:extLst>
            </p:cNvPr>
            <p:cNvSpPr/>
            <p:nvPr/>
          </p:nvSpPr>
          <p:spPr>
            <a:xfrm>
              <a:off x="1319637" y="1586619"/>
              <a:ext cx="1592528" cy="1686668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7">
              <a:extLst>
                <a:ext uri="{FF2B5EF4-FFF2-40B4-BE49-F238E27FC236}">
                  <a16:creationId xmlns:a16="http://schemas.microsoft.com/office/drawing/2014/main" id="{98411B74-77E0-DA4D-9947-020B5DD81164}"/>
                </a:ext>
              </a:extLst>
            </p:cNvPr>
            <p:cNvSpPr/>
            <p:nvPr/>
          </p:nvSpPr>
          <p:spPr>
            <a:xfrm>
              <a:off x="327547" y="1917922"/>
              <a:ext cx="885027" cy="218991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35B83AC7-95AC-8343-B604-12D57E32FF09}"/>
                </a:ext>
              </a:extLst>
            </p:cNvPr>
            <p:cNvCxnSpPr/>
            <p:nvPr/>
          </p:nvCxnSpPr>
          <p:spPr>
            <a:xfrm>
              <a:off x="1981259" y="3273287"/>
              <a:ext cx="914400" cy="9144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四角形: 角を丸くする 77">
              <a:extLst>
                <a:ext uri="{FF2B5EF4-FFF2-40B4-BE49-F238E27FC236}">
                  <a16:creationId xmlns:a16="http://schemas.microsoft.com/office/drawing/2014/main" id="{FE1E1AD6-8B2F-7745-965F-06F91A4E8965}"/>
                </a:ext>
              </a:extLst>
            </p:cNvPr>
            <p:cNvSpPr/>
            <p:nvPr/>
          </p:nvSpPr>
          <p:spPr>
            <a:xfrm>
              <a:off x="388731" y="3406018"/>
              <a:ext cx="5019038" cy="1686667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7E581D32-21E3-2142-8CA1-6F4EC2877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動画を選んでみよう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57EFA20-BD58-F147-A8A3-9EE60D3F0FE3}"/>
              </a:ext>
            </a:extLst>
          </p:cNvPr>
          <p:cNvSpPr txBox="1"/>
          <p:nvPr/>
        </p:nvSpPr>
        <p:spPr>
          <a:xfrm>
            <a:off x="375866" y="348902"/>
            <a:ext cx="788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229C093-A378-774D-B1DA-4A55D518907C}"/>
              </a:ext>
            </a:extLst>
          </p:cNvPr>
          <p:cNvGrpSpPr/>
          <p:nvPr/>
        </p:nvGrpSpPr>
        <p:grpSpPr>
          <a:xfrm>
            <a:off x="1196852" y="1079847"/>
            <a:ext cx="6370655" cy="1246495"/>
            <a:chOff x="928679" y="5271381"/>
            <a:chExt cx="6370655" cy="1246495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1370780-BB27-9346-A987-5E5C2ACF292C}"/>
                </a:ext>
              </a:extLst>
            </p:cNvPr>
            <p:cNvSpPr txBox="1"/>
            <p:nvPr/>
          </p:nvSpPr>
          <p:spPr>
            <a:xfrm>
              <a:off x="928679" y="5271381"/>
              <a:ext cx="637065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メディア</a:t>
              </a:r>
              <a:r>
                <a:rPr kumimoji="1" lang="ja-JP" altLang="en-US" sz="2000"/>
                <a:t>」の「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サンプルメディア</a:t>
              </a:r>
              <a:r>
                <a:rPr kumimoji="1" lang="ja-JP" altLang="en-US" sz="2000"/>
                <a:t>」から</a:t>
              </a:r>
              <a:endParaRPr kumimoji="1" lang="en-US" altLang="ja-JP" sz="2000" dirty="0"/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2000"/>
                <a:t>好きな動画を選んでタイムラインにドラッグします。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949530C-C679-C044-BCF9-9D0FB8C19C79}"/>
                </a:ext>
              </a:extLst>
            </p:cNvPr>
            <p:cNvSpPr txBox="1"/>
            <p:nvPr/>
          </p:nvSpPr>
          <p:spPr>
            <a:xfrm>
              <a:off x="1001388" y="592967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す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DC902AE-A5EA-A444-B74C-287B612AED9C}"/>
                </a:ext>
              </a:extLst>
            </p:cNvPr>
            <p:cNvSpPr txBox="1"/>
            <p:nvPr/>
          </p:nvSpPr>
          <p:spPr>
            <a:xfrm>
              <a:off x="1811971" y="592967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6C6ED91-8C43-8A43-A5DA-C6522FC0ED38}"/>
                </a:ext>
              </a:extLst>
            </p:cNvPr>
            <p:cNvSpPr txBox="1"/>
            <p:nvPr/>
          </p:nvSpPr>
          <p:spPr>
            <a:xfrm>
              <a:off x="2537667" y="592967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えら</a:t>
              </a: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33D4C6F5-13AA-0C45-B362-92FD2C78D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736" y="3429000"/>
            <a:ext cx="1313444" cy="1907792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8FA6623-AB52-C74B-84B9-B1852E7B7A26}"/>
              </a:ext>
            </a:extLst>
          </p:cNvPr>
          <p:cNvGrpSpPr/>
          <p:nvPr/>
        </p:nvGrpSpPr>
        <p:grpSpPr>
          <a:xfrm>
            <a:off x="4142727" y="3082392"/>
            <a:ext cx="3769939" cy="1533796"/>
            <a:chOff x="5563645" y="2761252"/>
            <a:chExt cx="3769939" cy="1533796"/>
          </a:xfrm>
        </p:grpSpPr>
        <p:sp>
          <p:nvSpPr>
            <p:cNvPr id="18" name="吹き出し: 角を丸めた四角形 27">
              <a:extLst>
                <a:ext uri="{FF2B5EF4-FFF2-40B4-BE49-F238E27FC236}">
                  <a16:creationId xmlns:a16="http://schemas.microsoft.com/office/drawing/2014/main" id="{575E3DD4-B1AC-C847-ABEF-CF2448A71700}"/>
                </a:ext>
              </a:extLst>
            </p:cNvPr>
            <p:cNvSpPr/>
            <p:nvPr/>
          </p:nvSpPr>
          <p:spPr>
            <a:xfrm>
              <a:off x="5563645" y="2761252"/>
              <a:ext cx="2438209" cy="1533796"/>
            </a:xfrm>
            <a:prstGeom prst="wedgeRoundRectCallout">
              <a:avLst>
                <a:gd name="adj1" fmla="val 67693"/>
                <a:gd name="adj2" fmla="val 383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A2DD8C1-725B-C248-A468-5AE8D4B44717}"/>
                </a:ext>
              </a:extLst>
            </p:cNvPr>
            <p:cNvSpPr txBox="1"/>
            <p:nvPr/>
          </p:nvSpPr>
          <p:spPr>
            <a:xfrm>
              <a:off x="5563645" y="3006085"/>
              <a:ext cx="3769939" cy="1131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ja-JP" altLang="en-US"/>
                <a:t>画像では</a:t>
              </a:r>
              <a:endParaRPr kumimoji="1" lang="en-US" altLang="ja-JP" dirty="0"/>
            </a:p>
            <a:p>
              <a:pPr>
                <a:lnSpc>
                  <a:spcPct val="130000"/>
                </a:lnSpc>
              </a:pPr>
              <a:r>
                <a:rPr kumimoji="1" lang="ja-JP" altLang="en-US"/>
                <a:t>「千葉の電車」を</a:t>
              </a:r>
              <a:endParaRPr kumimoji="1" lang="en-US" altLang="ja-JP" dirty="0"/>
            </a:p>
            <a:p>
              <a:pPr>
                <a:lnSpc>
                  <a:spcPct val="130000"/>
                </a:lnSpc>
              </a:pPr>
              <a:r>
                <a:rPr kumimoji="1" lang="ja-JP" altLang="en-US"/>
                <a:t>選んでいるよ！</a:t>
              </a:r>
              <a:endParaRPr kumimoji="1" lang="en-US" altLang="ja-JP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73104B64-D4B4-E64D-9F9D-E19DDEDDA74C}"/>
                </a:ext>
              </a:extLst>
            </p:cNvPr>
            <p:cNvSpPr txBox="1"/>
            <p:nvPr/>
          </p:nvSpPr>
          <p:spPr>
            <a:xfrm>
              <a:off x="5595469" y="2955064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がぞう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BB6BCF2-33C9-0E47-B5FB-D642A039A0BA}"/>
                </a:ext>
              </a:extLst>
            </p:cNvPr>
            <p:cNvSpPr txBox="1"/>
            <p:nvPr/>
          </p:nvSpPr>
          <p:spPr>
            <a:xfrm>
              <a:off x="5860927" y="328250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ちば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8572BB1E-42D2-A143-B59B-E26519AD28C9}"/>
                </a:ext>
              </a:extLst>
            </p:cNvPr>
            <p:cNvSpPr txBox="1"/>
            <p:nvPr/>
          </p:nvSpPr>
          <p:spPr>
            <a:xfrm>
              <a:off x="6408287" y="328250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でんしゃ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8030767-4ECE-8F43-AA16-83A3F4A69EA8}"/>
                </a:ext>
              </a:extLst>
            </p:cNvPr>
            <p:cNvSpPr txBox="1"/>
            <p:nvPr/>
          </p:nvSpPr>
          <p:spPr>
            <a:xfrm>
              <a:off x="5578109" y="367434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えら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0E778B-9857-2F4A-BECE-24998FD6100C}"/>
              </a:ext>
            </a:extLst>
          </p:cNvPr>
          <p:cNvSpPr txBox="1"/>
          <p:nvPr/>
        </p:nvSpPr>
        <p:spPr>
          <a:xfrm>
            <a:off x="1319637" y="345467"/>
            <a:ext cx="5157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0351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06BAA5-42CE-9841-A700-164FDBBE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212794"/>
            <a:ext cx="8380640" cy="466281"/>
          </a:xfrm>
        </p:spPr>
        <p:txBody>
          <a:bodyPr/>
          <a:lstStyle/>
          <a:p>
            <a:r>
              <a:rPr kumimoji="1" lang="ja-JP" altLang="en-US"/>
              <a:t>アイコンの意味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ABCC885-F56B-F34C-B5E6-5045EBB6005B}"/>
              </a:ext>
            </a:extLst>
          </p:cNvPr>
          <p:cNvSpPr txBox="1"/>
          <p:nvPr/>
        </p:nvSpPr>
        <p:spPr>
          <a:xfrm>
            <a:off x="1886615" y="0"/>
            <a:ext cx="538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いみ</a:t>
            </a:r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269C66B8-3369-4C43-82CA-4240C5BC351B}"/>
              </a:ext>
            </a:extLst>
          </p:cNvPr>
          <p:cNvGrpSpPr/>
          <p:nvPr/>
        </p:nvGrpSpPr>
        <p:grpSpPr>
          <a:xfrm>
            <a:off x="4636901" y="1609974"/>
            <a:ext cx="4296456" cy="3532382"/>
            <a:chOff x="1229946" y="4790897"/>
            <a:chExt cx="6227371" cy="2067104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C4AB81D2-1CA6-804C-A79E-092897267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29946" y="4790897"/>
              <a:ext cx="6227371" cy="2067104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61C4064E-DF78-2840-9122-28786AA198BD}"/>
                </a:ext>
              </a:extLst>
            </p:cNvPr>
            <p:cNvGrpSpPr/>
            <p:nvPr/>
          </p:nvGrpSpPr>
          <p:grpSpPr>
            <a:xfrm>
              <a:off x="1229946" y="4837710"/>
              <a:ext cx="1622413" cy="705018"/>
              <a:chOff x="1229946" y="4837710"/>
              <a:chExt cx="1622413" cy="705018"/>
            </a:xfrm>
          </p:grpSpPr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D525A2E5-35EA-7040-9EA5-099AB403596B}"/>
                  </a:ext>
                </a:extLst>
              </p:cNvPr>
              <p:cNvSpPr txBox="1"/>
              <p:nvPr/>
            </p:nvSpPr>
            <p:spPr>
              <a:xfrm>
                <a:off x="1541887" y="5065551"/>
                <a:ext cx="344729" cy="477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500" b="1" dirty="0">
                    <a:ln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</a:rPr>
                  <a:t>1</a:t>
                </a:r>
                <a:endParaRPr kumimoji="1" lang="ja-JP" altLang="en-US" sz="2500" b="1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80AB978-71FA-F940-867B-1D4D30F25E95}"/>
                  </a:ext>
                </a:extLst>
              </p:cNvPr>
              <p:cNvSpPr txBox="1"/>
              <p:nvPr/>
            </p:nvSpPr>
            <p:spPr>
              <a:xfrm>
                <a:off x="2080421" y="5065551"/>
                <a:ext cx="34472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500" b="1" dirty="0">
                    <a:ln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</a:rPr>
                  <a:t>2</a:t>
                </a:r>
                <a:endParaRPr kumimoji="1" lang="ja-JP" altLang="en-US" sz="2500" b="1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777068E-0488-EA4B-B298-731B572E052F}"/>
                  </a:ext>
                </a:extLst>
              </p:cNvPr>
              <p:cNvSpPr txBox="1"/>
              <p:nvPr/>
            </p:nvSpPr>
            <p:spPr>
              <a:xfrm>
                <a:off x="2507630" y="5065674"/>
                <a:ext cx="344729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500" b="1" dirty="0">
                    <a:ln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</a:rPr>
                  <a:t>3</a:t>
                </a:r>
                <a:endParaRPr kumimoji="1" lang="ja-JP" altLang="en-US" sz="2500" b="1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四角形: 角を丸くする 77">
                <a:extLst>
                  <a:ext uri="{FF2B5EF4-FFF2-40B4-BE49-F238E27FC236}">
                    <a16:creationId xmlns:a16="http://schemas.microsoft.com/office/drawing/2014/main" id="{EA95FAFB-2B98-614E-9293-50F71D885A65}"/>
                  </a:ext>
                </a:extLst>
              </p:cNvPr>
              <p:cNvSpPr/>
              <p:nvPr/>
            </p:nvSpPr>
            <p:spPr>
              <a:xfrm>
                <a:off x="1229946" y="4837710"/>
                <a:ext cx="732225" cy="274655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四角形: 角を丸くする 77">
                <a:extLst>
                  <a:ext uri="{FF2B5EF4-FFF2-40B4-BE49-F238E27FC236}">
                    <a16:creationId xmlns:a16="http://schemas.microsoft.com/office/drawing/2014/main" id="{AF3DDB10-10F8-024B-93F3-82BE188C347F}"/>
                  </a:ext>
                </a:extLst>
              </p:cNvPr>
              <p:cNvSpPr/>
              <p:nvPr/>
            </p:nvSpPr>
            <p:spPr>
              <a:xfrm>
                <a:off x="2006908" y="4837710"/>
                <a:ext cx="418241" cy="274655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四角形: 角を丸くする 77">
                <a:extLst>
                  <a:ext uri="{FF2B5EF4-FFF2-40B4-BE49-F238E27FC236}">
                    <a16:creationId xmlns:a16="http://schemas.microsoft.com/office/drawing/2014/main" id="{75AA0C60-5595-2548-BB2C-FB9ECCA76B2C}"/>
                  </a:ext>
                </a:extLst>
              </p:cNvPr>
              <p:cNvSpPr/>
              <p:nvPr/>
            </p:nvSpPr>
            <p:spPr>
              <a:xfrm>
                <a:off x="2505627" y="4844714"/>
                <a:ext cx="330846" cy="275033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0FC3F14-4414-674F-87B2-C541A889C0D6}"/>
              </a:ext>
            </a:extLst>
          </p:cNvPr>
          <p:cNvGrpSpPr/>
          <p:nvPr/>
        </p:nvGrpSpPr>
        <p:grpSpPr>
          <a:xfrm>
            <a:off x="246490" y="1065828"/>
            <a:ext cx="4572000" cy="1746632"/>
            <a:chOff x="3589289" y="174457"/>
            <a:chExt cx="4572000" cy="1746632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736430F-37A3-8645-AED4-15BA075C51C0}"/>
                </a:ext>
              </a:extLst>
            </p:cNvPr>
            <p:cNvSpPr txBox="1"/>
            <p:nvPr/>
          </p:nvSpPr>
          <p:spPr>
            <a:xfrm>
              <a:off x="3589289" y="174457"/>
              <a:ext cx="4572000" cy="1746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1.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元に戻す・やり直し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作業を</a:t>
              </a:r>
              <a:r>
                <a:rPr kumimoji="1" lang="ja-JP" altLang="en-US" sz="2000" b="1"/>
                <a:t>一つ前に戻したり</a:t>
              </a:r>
              <a:endParaRPr kumimoji="1" lang="en-US" altLang="ja-JP" sz="2000" b="1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進めたり</a:t>
              </a:r>
              <a:r>
                <a:rPr kumimoji="1" lang="ja-JP" altLang="en-US" sz="2000"/>
                <a:t>できます。</a:t>
              </a:r>
              <a:endParaRPr kumimoji="1" lang="en-US" altLang="ja-JP" sz="2000" dirty="0"/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2ED9F58-CF38-5940-A6FF-2ABA6C62F988}"/>
                </a:ext>
              </a:extLst>
            </p:cNvPr>
            <p:cNvSpPr txBox="1"/>
            <p:nvPr/>
          </p:nvSpPr>
          <p:spPr>
            <a:xfrm>
              <a:off x="3804519" y="25818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もと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ACF7156-643D-7344-A3F2-25C403A61986}"/>
                </a:ext>
              </a:extLst>
            </p:cNvPr>
            <p:cNvSpPr txBox="1"/>
            <p:nvPr/>
          </p:nvSpPr>
          <p:spPr>
            <a:xfrm>
              <a:off x="4322259" y="25818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もど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EFE6EFB-B99A-904E-AB1D-07C41178F098}"/>
                </a:ext>
              </a:extLst>
            </p:cNvPr>
            <p:cNvSpPr txBox="1"/>
            <p:nvPr/>
          </p:nvSpPr>
          <p:spPr>
            <a:xfrm>
              <a:off x="5594198" y="25818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なお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F354F2E-6A80-9949-813C-0A02188E48E9}"/>
                </a:ext>
              </a:extLst>
            </p:cNvPr>
            <p:cNvSpPr txBox="1"/>
            <p:nvPr/>
          </p:nvSpPr>
          <p:spPr>
            <a:xfrm>
              <a:off x="3666377" y="881639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さぎょう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D990F6E7-17FE-6B47-90EF-EE7E10FD3DC7}"/>
                </a:ext>
              </a:extLst>
            </p:cNvPr>
            <p:cNvSpPr txBox="1"/>
            <p:nvPr/>
          </p:nvSpPr>
          <p:spPr>
            <a:xfrm>
              <a:off x="4355397" y="88163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ひと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49881D3-F1FC-BD48-9F91-0825C4476447}"/>
                </a:ext>
              </a:extLst>
            </p:cNvPr>
            <p:cNvSpPr txBox="1"/>
            <p:nvPr/>
          </p:nvSpPr>
          <p:spPr>
            <a:xfrm>
              <a:off x="4870923" y="88163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まえ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7B238F7B-3251-D942-8003-46A35BB6CE90}"/>
                </a:ext>
              </a:extLst>
            </p:cNvPr>
            <p:cNvSpPr txBox="1"/>
            <p:nvPr/>
          </p:nvSpPr>
          <p:spPr>
            <a:xfrm>
              <a:off x="5386449" y="88163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もど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064FDD4-0C65-7442-B3DE-D1D0C059A832}"/>
                </a:ext>
              </a:extLst>
            </p:cNvPr>
            <p:cNvSpPr txBox="1"/>
            <p:nvPr/>
          </p:nvSpPr>
          <p:spPr>
            <a:xfrm>
              <a:off x="3622418" y="138160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すす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5DC8A3C-F02D-6645-84DE-5EBFDC0476A2}"/>
              </a:ext>
            </a:extLst>
          </p:cNvPr>
          <p:cNvGrpSpPr/>
          <p:nvPr/>
        </p:nvGrpSpPr>
        <p:grpSpPr>
          <a:xfrm>
            <a:off x="246490" y="3231830"/>
            <a:ext cx="4572000" cy="1246495"/>
            <a:chOff x="4338048" y="5129560"/>
            <a:chExt cx="4572000" cy="1246495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1CF2465-C08D-7346-AA5C-4E46EBFBF411}"/>
                </a:ext>
              </a:extLst>
            </p:cNvPr>
            <p:cNvSpPr txBox="1"/>
            <p:nvPr/>
          </p:nvSpPr>
          <p:spPr>
            <a:xfrm>
              <a:off x="4338048" y="5129560"/>
              <a:ext cx="4572000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2.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削除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選択した素材を消す</a:t>
              </a:r>
              <a:r>
                <a:rPr kumimoji="1" lang="ja-JP" altLang="en-US" sz="2000"/>
                <a:t>ことができます。</a:t>
              </a:r>
              <a:endParaRPr lang="ja-JP" altLang="en-US" sz="2000"/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4CC3C00-BB38-4D47-8B8E-F75439BCD9D2}"/>
                </a:ext>
              </a:extLst>
            </p:cNvPr>
            <p:cNvSpPr txBox="1"/>
            <p:nvPr/>
          </p:nvSpPr>
          <p:spPr>
            <a:xfrm>
              <a:off x="4354520" y="5831021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せんたく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CF647CD-BF1D-3A41-AC30-021F0F772DE7}"/>
                </a:ext>
              </a:extLst>
            </p:cNvPr>
            <p:cNvSpPr txBox="1"/>
            <p:nvPr/>
          </p:nvSpPr>
          <p:spPr>
            <a:xfrm>
              <a:off x="5438199" y="5831021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そざい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65EAB5F-87F8-FF41-9777-8C08821ECEA4}"/>
                </a:ext>
              </a:extLst>
            </p:cNvPr>
            <p:cNvSpPr txBox="1"/>
            <p:nvPr/>
          </p:nvSpPr>
          <p:spPr>
            <a:xfrm>
              <a:off x="6171236" y="583102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け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EE0E1C1-9B83-6A40-9DCC-7B80BBEE82CF}"/>
                </a:ext>
              </a:extLst>
            </p:cNvPr>
            <p:cNvSpPr txBox="1"/>
            <p:nvPr/>
          </p:nvSpPr>
          <p:spPr>
            <a:xfrm>
              <a:off x="4525055" y="5210594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さくじょ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947514F-E48B-3C4A-876F-C4E0D9E79656}"/>
              </a:ext>
            </a:extLst>
          </p:cNvPr>
          <p:cNvGrpSpPr/>
          <p:nvPr/>
        </p:nvGrpSpPr>
        <p:grpSpPr>
          <a:xfrm>
            <a:off x="246490" y="4164123"/>
            <a:ext cx="4203404" cy="2169825"/>
            <a:chOff x="5881445" y="-133995"/>
            <a:chExt cx="4572000" cy="2405534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0DC585C-7115-9C48-A3DB-8AD5F8BE0A33}"/>
                </a:ext>
              </a:extLst>
            </p:cNvPr>
            <p:cNvSpPr txBox="1"/>
            <p:nvPr/>
          </p:nvSpPr>
          <p:spPr>
            <a:xfrm>
              <a:off x="5881445" y="-133995"/>
              <a:ext cx="4572000" cy="24055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3.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分割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素材をカットする</a:t>
              </a:r>
              <a:r>
                <a:rPr kumimoji="1" lang="ja-JP" altLang="en-US" sz="2000"/>
                <a:t>ことができます。</a:t>
              </a:r>
              <a:endParaRPr kumimoji="1" lang="en-US" altLang="ja-JP" sz="2000" dirty="0"/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EFCD687-1908-5D4A-BAF2-E9788CF2471E}"/>
                </a:ext>
              </a:extLst>
            </p:cNvPr>
            <p:cNvSpPr txBox="1"/>
            <p:nvPr/>
          </p:nvSpPr>
          <p:spPr>
            <a:xfrm>
              <a:off x="5943317" y="1666645"/>
              <a:ext cx="53091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そざい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16667C5-DE88-934D-894C-F288192E74E3}"/>
                </a:ext>
              </a:extLst>
            </p:cNvPr>
            <p:cNvSpPr txBox="1"/>
            <p:nvPr/>
          </p:nvSpPr>
          <p:spPr>
            <a:xfrm>
              <a:off x="6099769" y="950918"/>
              <a:ext cx="814596" cy="2900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rgbClr val="FF0000"/>
                  </a:solidFill>
                </a:rPr>
                <a:t>ぶんかつ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134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1D3AC1-F6FC-444D-ADCD-3A5E3D08D8A7}"/>
              </a:ext>
            </a:extLst>
          </p:cNvPr>
          <p:cNvGrpSpPr/>
          <p:nvPr/>
        </p:nvGrpSpPr>
        <p:grpSpPr>
          <a:xfrm>
            <a:off x="4116943" y="1839006"/>
            <a:ext cx="4937976" cy="2852221"/>
            <a:chOff x="4089462" y="1513929"/>
            <a:chExt cx="4937976" cy="2852221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D0C3BC55-025D-6E45-8EDB-0F99E112F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89462" y="1513929"/>
              <a:ext cx="4937976" cy="2852221"/>
            </a:xfrm>
            <a:prstGeom prst="rect">
              <a:avLst/>
            </a:prstGeom>
          </p:spPr>
        </p:pic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E751B880-278A-084E-B6AF-6DF8F12C3CA1}"/>
                </a:ext>
              </a:extLst>
            </p:cNvPr>
            <p:cNvGrpSpPr/>
            <p:nvPr/>
          </p:nvGrpSpPr>
          <p:grpSpPr>
            <a:xfrm>
              <a:off x="5463301" y="1578524"/>
              <a:ext cx="605917" cy="972794"/>
              <a:chOff x="2880037" y="4837710"/>
              <a:chExt cx="764133" cy="705018"/>
            </a:xfrm>
          </p:grpSpPr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32D6872-4329-7E47-87DC-E12F545B0F47}"/>
                  </a:ext>
                </a:extLst>
              </p:cNvPr>
              <p:cNvSpPr txBox="1"/>
              <p:nvPr/>
            </p:nvSpPr>
            <p:spPr>
              <a:xfrm>
                <a:off x="2880037" y="5065674"/>
                <a:ext cx="344728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500" b="1" dirty="0">
                    <a:ln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</a:rPr>
                  <a:t>4</a:t>
                </a:r>
                <a:endParaRPr kumimoji="1" lang="ja-JP" altLang="en-US" sz="2500" b="1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13C2323B-DF4D-2847-AB24-A493DB0627F9}"/>
                  </a:ext>
                </a:extLst>
              </p:cNvPr>
              <p:cNvSpPr txBox="1"/>
              <p:nvPr/>
            </p:nvSpPr>
            <p:spPr>
              <a:xfrm>
                <a:off x="3299442" y="5065551"/>
                <a:ext cx="344728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500" b="1" dirty="0">
                    <a:ln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</a:rPr>
                  <a:t>5</a:t>
                </a:r>
                <a:endParaRPr kumimoji="1" lang="ja-JP" altLang="en-US" sz="2500" b="1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四角形: 角を丸くする 77">
                <a:extLst>
                  <a:ext uri="{FF2B5EF4-FFF2-40B4-BE49-F238E27FC236}">
                    <a16:creationId xmlns:a16="http://schemas.microsoft.com/office/drawing/2014/main" id="{E580D5EE-7F91-ED48-8EFE-55F18B52560B}"/>
                  </a:ext>
                </a:extLst>
              </p:cNvPr>
              <p:cNvSpPr/>
              <p:nvPr/>
            </p:nvSpPr>
            <p:spPr>
              <a:xfrm>
                <a:off x="2954322" y="4837710"/>
                <a:ext cx="319104" cy="274655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四角形: 角を丸くする 77">
                <a:extLst>
                  <a:ext uri="{FF2B5EF4-FFF2-40B4-BE49-F238E27FC236}">
                    <a16:creationId xmlns:a16="http://schemas.microsoft.com/office/drawing/2014/main" id="{EFCB1459-2EB1-554D-ADD3-DC6AB3AA0738}"/>
                  </a:ext>
                </a:extLst>
              </p:cNvPr>
              <p:cNvSpPr/>
              <p:nvPr/>
            </p:nvSpPr>
            <p:spPr>
              <a:xfrm>
                <a:off x="3354939" y="4837710"/>
                <a:ext cx="285387" cy="274655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CC998197-183D-7342-B314-3A2A5625EE9B}"/>
              </a:ext>
            </a:extLst>
          </p:cNvPr>
          <p:cNvGrpSpPr/>
          <p:nvPr/>
        </p:nvGrpSpPr>
        <p:grpSpPr>
          <a:xfrm>
            <a:off x="66151" y="853688"/>
            <a:ext cx="4572000" cy="1746632"/>
            <a:chOff x="6082330" y="4639218"/>
            <a:chExt cx="4572000" cy="1746632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5514F04-F265-AA42-8AEB-A1C648E32A8C}"/>
                </a:ext>
              </a:extLst>
            </p:cNvPr>
            <p:cNvSpPr txBox="1"/>
            <p:nvPr/>
          </p:nvSpPr>
          <p:spPr>
            <a:xfrm>
              <a:off x="6082330" y="4639218"/>
              <a:ext cx="4572000" cy="1746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4.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クロップ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動画の大きさを変える</a:t>
              </a:r>
              <a:r>
                <a:rPr kumimoji="1" lang="ja-JP" altLang="en-US" sz="2000"/>
                <a:t>ことが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できます。</a:t>
              </a:r>
              <a:endParaRPr lang="ja-JP" altLang="en-US" sz="2000"/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F9440B8-26DC-BB49-B376-335D76D1B050}"/>
                </a:ext>
              </a:extLst>
            </p:cNvPr>
            <p:cNvSpPr txBox="1"/>
            <p:nvPr/>
          </p:nvSpPr>
          <p:spPr>
            <a:xfrm>
              <a:off x="6163092" y="5333875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9D9855B-2F7D-E642-9300-DC16DF08CC9D}"/>
                </a:ext>
              </a:extLst>
            </p:cNvPr>
            <p:cNvSpPr txBox="1"/>
            <p:nvPr/>
          </p:nvSpPr>
          <p:spPr>
            <a:xfrm>
              <a:off x="6879710" y="533387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おお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9637203-9BC5-3347-A7AE-078C2D77EE59}"/>
                </a:ext>
              </a:extLst>
            </p:cNvPr>
            <p:cNvSpPr txBox="1"/>
            <p:nvPr/>
          </p:nvSpPr>
          <p:spPr>
            <a:xfrm>
              <a:off x="7895731" y="533387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1BDEACC-1CEB-9646-ACF5-1653C6C302BC}"/>
              </a:ext>
            </a:extLst>
          </p:cNvPr>
          <p:cNvGrpSpPr/>
          <p:nvPr/>
        </p:nvGrpSpPr>
        <p:grpSpPr>
          <a:xfrm>
            <a:off x="66151" y="2979463"/>
            <a:ext cx="5451612" cy="1746632"/>
            <a:chOff x="4761716" y="40553"/>
            <a:chExt cx="5451612" cy="1746632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A1752D0-B829-2746-9FEA-2C97056F0B59}"/>
                </a:ext>
              </a:extLst>
            </p:cNvPr>
            <p:cNvSpPr txBox="1"/>
            <p:nvPr/>
          </p:nvSpPr>
          <p:spPr>
            <a:xfrm>
              <a:off x="4761716" y="40553"/>
              <a:ext cx="5451612" cy="1746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5.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スピード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動画のスピードを変えられます。</a:t>
              </a:r>
              <a:endParaRPr kumimoji="1" lang="en-US" altLang="ja-JP" sz="2000" b="1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スローや早送りができます。</a:t>
              </a:r>
              <a:endParaRPr kumimoji="1" lang="en-US" altLang="ja-JP" sz="2000" dirty="0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D6F0038-C6B7-2F4A-88A0-CBD87B92CF59}"/>
                </a:ext>
              </a:extLst>
            </p:cNvPr>
            <p:cNvSpPr txBox="1"/>
            <p:nvPr/>
          </p:nvSpPr>
          <p:spPr>
            <a:xfrm>
              <a:off x="4811978" y="75343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62FD20C-66E1-C543-8645-93BFFA5E9DC5}"/>
                </a:ext>
              </a:extLst>
            </p:cNvPr>
            <p:cNvSpPr txBox="1"/>
            <p:nvPr/>
          </p:nvSpPr>
          <p:spPr>
            <a:xfrm>
              <a:off x="6875199" y="75343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1DB1FE4D-F035-3E48-9C83-F5AB78775DB9}"/>
                </a:ext>
              </a:extLst>
            </p:cNvPr>
            <p:cNvSpPr txBox="1"/>
            <p:nvPr/>
          </p:nvSpPr>
          <p:spPr>
            <a:xfrm>
              <a:off x="5820071" y="123537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はやおく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3705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FA07C33-AEC7-CC47-9020-6E3C32534149}"/>
              </a:ext>
            </a:extLst>
          </p:cNvPr>
          <p:cNvGrpSpPr/>
          <p:nvPr/>
        </p:nvGrpSpPr>
        <p:grpSpPr>
          <a:xfrm>
            <a:off x="118516" y="1146587"/>
            <a:ext cx="5451612" cy="1746632"/>
            <a:chOff x="1001616" y="348329"/>
            <a:chExt cx="5451612" cy="174663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9AE8DE6-DCF8-9343-9889-A2EC72A62BB5}"/>
                </a:ext>
              </a:extLst>
            </p:cNvPr>
            <p:cNvSpPr txBox="1"/>
            <p:nvPr/>
          </p:nvSpPr>
          <p:spPr>
            <a:xfrm>
              <a:off x="1001616" y="348329"/>
              <a:ext cx="5451612" cy="1746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6.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高度色彩補正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動画の色を変える</a:t>
              </a:r>
              <a:r>
                <a:rPr kumimoji="1" lang="ja-JP" altLang="en-US" sz="2000"/>
                <a:t>ことが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できます。</a:t>
              </a:r>
              <a:endParaRPr kumimoji="1" lang="en-US" altLang="ja-JP" sz="2000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A8E942E-354D-AD4B-9B36-761B36F0725B}"/>
                </a:ext>
              </a:extLst>
            </p:cNvPr>
            <p:cNvSpPr txBox="1"/>
            <p:nvPr/>
          </p:nvSpPr>
          <p:spPr>
            <a:xfrm>
              <a:off x="1323602" y="397717"/>
              <a:ext cx="133882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rgbClr val="FF0000"/>
                  </a:solidFill>
                </a:rPr>
                <a:t>こうどしきさいほせい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F57BB807-0587-9D4D-A77B-BA944AFD3ED5}"/>
                </a:ext>
              </a:extLst>
            </p:cNvPr>
            <p:cNvSpPr txBox="1"/>
            <p:nvPr/>
          </p:nvSpPr>
          <p:spPr>
            <a:xfrm>
              <a:off x="1106419" y="105925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31F12DA-9F64-5942-BB44-05A751071A70}"/>
                </a:ext>
              </a:extLst>
            </p:cNvPr>
            <p:cNvSpPr txBox="1"/>
            <p:nvPr/>
          </p:nvSpPr>
          <p:spPr>
            <a:xfrm>
              <a:off x="2362348" y="105925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BA494E5-3E5C-054B-9DBC-A6F75AA19C74}"/>
                </a:ext>
              </a:extLst>
            </p:cNvPr>
            <p:cNvSpPr txBox="1"/>
            <p:nvPr/>
          </p:nvSpPr>
          <p:spPr>
            <a:xfrm>
              <a:off x="1785267" y="105925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いろ</a:t>
              </a: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2EE1B91-0698-D04A-BF71-350CF219EA02}"/>
              </a:ext>
            </a:extLst>
          </p:cNvPr>
          <p:cNvGrpSpPr/>
          <p:nvPr/>
        </p:nvGrpSpPr>
        <p:grpSpPr>
          <a:xfrm>
            <a:off x="118516" y="3320098"/>
            <a:ext cx="5451612" cy="1746632"/>
            <a:chOff x="300887" y="3115724"/>
            <a:chExt cx="5451612" cy="1746632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653B33E-D417-1745-AB0F-68C48AF962EE}"/>
                </a:ext>
              </a:extLst>
            </p:cNvPr>
            <p:cNvSpPr txBox="1"/>
            <p:nvPr/>
          </p:nvSpPr>
          <p:spPr>
            <a:xfrm>
              <a:off x="300887" y="3115724"/>
              <a:ext cx="5451612" cy="1746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7.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グリーンスクリーン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背景を変更</a:t>
              </a:r>
              <a:r>
                <a:rPr kumimoji="1" lang="ja-JP" altLang="en-US" sz="2000"/>
                <a:t>したり、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特殊効果を作成</a:t>
              </a:r>
              <a:r>
                <a:rPr kumimoji="1" lang="ja-JP" altLang="en-US" sz="2000"/>
                <a:t>します。</a:t>
              </a:r>
              <a:endParaRPr kumimoji="1" lang="en-US" altLang="ja-JP" sz="20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DA1653D-4911-C540-A746-FCBF8F384799}"/>
                </a:ext>
              </a:extLst>
            </p:cNvPr>
            <p:cNvSpPr txBox="1"/>
            <p:nvPr/>
          </p:nvSpPr>
          <p:spPr>
            <a:xfrm>
              <a:off x="355285" y="380445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はいけい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B6CED14-9076-3545-A038-A5BAF83213AF}"/>
                </a:ext>
              </a:extLst>
            </p:cNvPr>
            <p:cNvSpPr txBox="1"/>
            <p:nvPr/>
          </p:nvSpPr>
          <p:spPr>
            <a:xfrm>
              <a:off x="1089517" y="380445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へんこう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AF68195-A3BE-BE4D-9778-3EB54284F688}"/>
                </a:ext>
              </a:extLst>
            </p:cNvPr>
            <p:cNvSpPr txBox="1"/>
            <p:nvPr/>
          </p:nvSpPr>
          <p:spPr>
            <a:xfrm>
              <a:off x="424219" y="4333407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とくしゅこうか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0F00F1E-3B73-A840-9580-F7723794A50B}"/>
                </a:ext>
              </a:extLst>
            </p:cNvPr>
            <p:cNvSpPr txBox="1"/>
            <p:nvPr/>
          </p:nvSpPr>
          <p:spPr>
            <a:xfrm>
              <a:off x="1600964" y="4333407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さくせい</a:t>
              </a: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14D016E-322B-2D4D-98DE-12A219F2BE49}"/>
              </a:ext>
            </a:extLst>
          </p:cNvPr>
          <p:cNvGrpSpPr/>
          <p:nvPr/>
        </p:nvGrpSpPr>
        <p:grpSpPr>
          <a:xfrm>
            <a:off x="3798518" y="1685560"/>
            <a:ext cx="5226965" cy="2852221"/>
            <a:chOff x="4328002" y="1558559"/>
            <a:chExt cx="4937976" cy="285222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DD5DB83-B756-364A-B886-AF1461BC7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28002" y="1558559"/>
              <a:ext cx="4937976" cy="2852221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B7489FE-9DB3-EE4A-A09A-F00F08FB84C1}"/>
                </a:ext>
              </a:extLst>
            </p:cNvPr>
            <p:cNvSpPr txBox="1"/>
            <p:nvPr/>
          </p:nvSpPr>
          <p:spPr>
            <a:xfrm>
              <a:off x="6261314" y="1892902"/>
              <a:ext cx="273351" cy="658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6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23AA1E0-90A3-9F4B-B9F6-683023BD5C5E}"/>
                </a:ext>
              </a:extLst>
            </p:cNvPr>
            <p:cNvSpPr txBox="1"/>
            <p:nvPr/>
          </p:nvSpPr>
          <p:spPr>
            <a:xfrm>
              <a:off x="6611604" y="1892902"/>
              <a:ext cx="273351" cy="658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7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9" name="四角形: 角を丸くする 77">
              <a:extLst>
                <a:ext uri="{FF2B5EF4-FFF2-40B4-BE49-F238E27FC236}">
                  <a16:creationId xmlns:a16="http://schemas.microsoft.com/office/drawing/2014/main" id="{F12FEC09-CD5E-544D-83F0-328B59E95D72}"/>
                </a:ext>
              </a:extLst>
            </p:cNvPr>
            <p:cNvSpPr/>
            <p:nvPr/>
          </p:nvSpPr>
          <p:spPr>
            <a:xfrm>
              <a:off x="6356523" y="1578756"/>
              <a:ext cx="226297" cy="37897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四角形: 角を丸くする 77">
              <a:extLst>
                <a:ext uri="{FF2B5EF4-FFF2-40B4-BE49-F238E27FC236}">
                  <a16:creationId xmlns:a16="http://schemas.microsoft.com/office/drawing/2014/main" id="{132B32EB-6F3B-464C-8B00-B1F58295246F}"/>
                </a:ext>
              </a:extLst>
            </p:cNvPr>
            <p:cNvSpPr/>
            <p:nvPr/>
          </p:nvSpPr>
          <p:spPr>
            <a:xfrm>
              <a:off x="6683841" y="1578756"/>
              <a:ext cx="226297" cy="37897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4768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4C112DC-73B2-3942-B14E-5449980C6754}"/>
              </a:ext>
            </a:extLst>
          </p:cNvPr>
          <p:cNvGrpSpPr/>
          <p:nvPr/>
        </p:nvGrpSpPr>
        <p:grpSpPr>
          <a:xfrm>
            <a:off x="374304" y="264018"/>
            <a:ext cx="7759216" cy="6209392"/>
            <a:chOff x="884410" y="95187"/>
            <a:chExt cx="7759216" cy="6209392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895992" y="95187"/>
              <a:ext cx="7747634" cy="6209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8. 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モーショントラッキング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グラフィックやビデオを追加して、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ビデオ内のカメラなどの動きを追跡</a:t>
              </a:r>
              <a:r>
                <a:rPr kumimoji="1" lang="ja-JP" altLang="en-US" sz="2000"/>
                <a:t>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9. 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カスタムアニメーション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アニメーションをカスタマイズ</a:t>
              </a:r>
              <a:r>
                <a:rPr kumimoji="1" lang="ja-JP" altLang="en-US" sz="2000"/>
                <a:t>します。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en-US" altLang="ja-JP" sz="2000" dirty="0"/>
                <a:t>※8,9</a:t>
              </a:r>
              <a:r>
                <a:rPr kumimoji="1" lang="ja-JP" altLang="en-US" sz="2000"/>
                <a:t>は使うことはほとんどありません。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10. 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編集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選択した</a:t>
              </a:r>
              <a:r>
                <a:rPr kumimoji="1" lang="ja-JP" altLang="en-US" sz="2000" b="1"/>
                <a:t>素材の角度や大きさ、</a:t>
              </a:r>
              <a:endParaRPr kumimoji="1" lang="en-US" altLang="ja-JP" sz="2000" b="1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場所を変える</a:t>
              </a:r>
              <a:r>
                <a:rPr kumimoji="1" lang="ja-JP" altLang="en-US" sz="2000"/>
                <a:t>ことができます。</a:t>
              </a:r>
              <a:endParaRPr kumimoji="1" lang="en-US" altLang="ja-JP" sz="2000" dirty="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0CC273F-6DA0-8F42-B95F-8C8CB06F3004}"/>
                </a:ext>
              </a:extLst>
            </p:cNvPr>
            <p:cNvSpPr txBox="1"/>
            <p:nvPr/>
          </p:nvSpPr>
          <p:spPr>
            <a:xfrm>
              <a:off x="3662184" y="74487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ついか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BB19732-D31C-2B4F-B6DD-951E33CCD8EA}"/>
                </a:ext>
              </a:extLst>
            </p:cNvPr>
            <p:cNvSpPr txBox="1"/>
            <p:nvPr/>
          </p:nvSpPr>
          <p:spPr>
            <a:xfrm>
              <a:off x="1682075" y="128616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ない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95D708A-002C-334F-8DAB-92530467D993}"/>
                </a:ext>
              </a:extLst>
            </p:cNvPr>
            <p:cNvSpPr txBox="1"/>
            <p:nvPr/>
          </p:nvSpPr>
          <p:spPr>
            <a:xfrm>
              <a:off x="3683355" y="128616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うご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649C1C7-0DA8-8449-A77F-C85583D969A3}"/>
                </a:ext>
              </a:extLst>
            </p:cNvPr>
            <p:cNvSpPr txBox="1"/>
            <p:nvPr/>
          </p:nvSpPr>
          <p:spPr>
            <a:xfrm>
              <a:off x="4433420" y="128616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ついせき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3F19821-639D-0C47-A25B-66FEFC507F6A}"/>
                </a:ext>
              </a:extLst>
            </p:cNvPr>
            <p:cNvSpPr txBox="1"/>
            <p:nvPr/>
          </p:nvSpPr>
          <p:spPr>
            <a:xfrm>
              <a:off x="1714216" y="359983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つか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9C75817-E01F-724E-B34E-FA4E3E4A2F4C}"/>
                </a:ext>
              </a:extLst>
            </p:cNvPr>
            <p:cNvSpPr txBox="1"/>
            <p:nvPr/>
          </p:nvSpPr>
          <p:spPr>
            <a:xfrm>
              <a:off x="895992" y="5223751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せんたく</a:t>
              </a:r>
              <a:endParaRPr kumimoji="1" lang="en-US" altLang="ja-JP" sz="900" dirty="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5DEE17C-383A-234F-8A32-2C6639BA26F7}"/>
                </a:ext>
              </a:extLst>
            </p:cNvPr>
            <p:cNvSpPr txBox="1"/>
            <p:nvPr/>
          </p:nvSpPr>
          <p:spPr>
            <a:xfrm>
              <a:off x="1913875" y="5223751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そざい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072655A-7C10-1E40-A063-B23AB51AC42B}"/>
                </a:ext>
              </a:extLst>
            </p:cNvPr>
            <p:cNvSpPr txBox="1"/>
            <p:nvPr/>
          </p:nvSpPr>
          <p:spPr>
            <a:xfrm>
              <a:off x="2728538" y="5223751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かくど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78EBA00-B042-794C-8FE0-B269C4E6685C}"/>
                </a:ext>
              </a:extLst>
            </p:cNvPr>
            <p:cNvSpPr txBox="1"/>
            <p:nvPr/>
          </p:nvSpPr>
          <p:spPr>
            <a:xfrm>
              <a:off x="3368913" y="522375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おお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0D7DD81-3FCE-154E-8122-05CAF2266056}"/>
                </a:ext>
              </a:extLst>
            </p:cNvPr>
            <p:cNvSpPr txBox="1"/>
            <p:nvPr/>
          </p:nvSpPr>
          <p:spPr>
            <a:xfrm>
              <a:off x="884410" y="570957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ばしょ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7FDB6A0-9D71-984D-8AFA-52994FE4A7A8}"/>
                </a:ext>
              </a:extLst>
            </p:cNvPr>
            <p:cNvSpPr txBox="1"/>
            <p:nvPr/>
          </p:nvSpPr>
          <p:spPr>
            <a:xfrm>
              <a:off x="1714216" y="570957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14E6B87-BB3D-2347-90F2-737AB1F3E40C}"/>
              </a:ext>
            </a:extLst>
          </p:cNvPr>
          <p:cNvGrpSpPr/>
          <p:nvPr/>
        </p:nvGrpSpPr>
        <p:grpSpPr>
          <a:xfrm>
            <a:off x="5160149" y="2008624"/>
            <a:ext cx="3866494" cy="2840752"/>
            <a:chOff x="1276350" y="3667750"/>
            <a:chExt cx="6591300" cy="30353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8EF68DA-6667-A242-A879-7C4CE1FA7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6350" y="3667750"/>
              <a:ext cx="6591300" cy="3035300"/>
            </a:xfrm>
            <a:prstGeom prst="rect">
              <a:avLst/>
            </a:prstGeom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D4B2213B-6DC4-7247-B809-DD46E36A0CAA}"/>
                </a:ext>
              </a:extLst>
            </p:cNvPr>
            <p:cNvGrpSpPr/>
            <p:nvPr/>
          </p:nvGrpSpPr>
          <p:grpSpPr>
            <a:xfrm>
              <a:off x="4840878" y="3801189"/>
              <a:ext cx="1905647" cy="1021651"/>
              <a:chOff x="4840878" y="3801189"/>
              <a:chExt cx="1905647" cy="1021651"/>
            </a:xfrm>
          </p:grpSpPr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41E0DDF-7C46-854F-A93D-D34C60D4C98D}"/>
                  </a:ext>
                </a:extLst>
              </p:cNvPr>
              <p:cNvSpPr txBox="1"/>
              <p:nvPr/>
            </p:nvSpPr>
            <p:spPr>
              <a:xfrm>
                <a:off x="4840878" y="4061321"/>
                <a:ext cx="344728" cy="761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500" b="1" dirty="0">
                    <a:ln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</a:rPr>
                  <a:t>8</a:t>
                </a:r>
                <a:endParaRPr kumimoji="1" lang="ja-JP" altLang="en-US" sz="2500" b="1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DEC96717-BB18-E740-9E6E-95C92A703E11}"/>
                  </a:ext>
                </a:extLst>
              </p:cNvPr>
              <p:cNvSpPr txBox="1"/>
              <p:nvPr/>
            </p:nvSpPr>
            <p:spPr>
              <a:xfrm>
                <a:off x="5295913" y="4061321"/>
                <a:ext cx="344728" cy="761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500" b="1" dirty="0">
                    <a:ln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</a:rPr>
                  <a:t>9</a:t>
                </a:r>
                <a:endParaRPr kumimoji="1" lang="ja-JP" altLang="en-US" sz="2500" b="1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四角形: 角を丸くする 77">
                <a:extLst>
                  <a:ext uri="{FF2B5EF4-FFF2-40B4-BE49-F238E27FC236}">
                    <a16:creationId xmlns:a16="http://schemas.microsoft.com/office/drawing/2014/main" id="{33F051D2-A777-B544-9553-794A4295563D}"/>
                  </a:ext>
                </a:extLst>
              </p:cNvPr>
              <p:cNvSpPr/>
              <p:nvPr/>
            </p:nvSpPr>
            <p:spPr>
              <a:xfrm>
                <a:off x="5295913" y="3801192"/>
                <a:ext cx="285387" cy="274655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四角形: 角を丸くする 77">
                <a:extLst>
                  <a:ext uri="{FF2B5EF4-FFF2-40B4-BE49-F238E27FC236}">
                    <a16:creationId xmlns:a16="http://schemas.microsoft.com/office/drawing/2014/main" id="{1FE1728C-D870-AE41-8BF9-E4D93C2E63F9}"/>
                  </a:ext>
                </a:extLst>
              </p:cNvPr>
              <p:cNvSpPr/>
              <p:nvPr/>
            </p:nvSpPr>
            <p:spPr>
              <a:xfrm>
                <a:off x="4879611" y="3801191"/>
                <a:ext cx="285387" cy="274655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四角形: 角を丸くする 77">
                <a:extLst>
                  <a:ext uri="{FF2B5EF4-FFF2-40B4-BE49-F238E27FC236}">
                    <a16:creationId xmlns:a16="http://schemas.microsoft.com/office/drawing/2014/main" id="{9B9B896E-8768-254E-94D1-B1AEC53E86D6}"/>
                  </a:ext>
                </a:extLst>
              </p:cNvPr>
              <p:cNvSpPr/>
              <p:nvPr/>
            </p:nvSpPr>
            <p:spPr>
              <a:xfrm>
                <a:off x="5750949" y="3801189"/>
                <a:ext cx="285387" cy="274655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10505FB6-2842-174A-A3CD-4579C87F705C}"/>
                  </a:ext>
                </a:extLst>
              </p:cNvPr>
              <p:cNvSpPr txBox="1"/>
              <p:nvPr/>
            </p:nvSpPr>
            <p:spPr>
              <a:xfrm>
                <a:off x="5726873" y="4061321"/>
                <a:ext cx="1019652" cy="552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500" b="1" dirty="0">
                    <a:ln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</a:rPr>
                  <a:t>10</a:t>
                </a:r>
                <a:endParaRPr kumimoji="1" lang="ja-JP" altLang="en-US" sz="2500" b="1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042F485-FB90-7C49-8A01-CBB49AEF926D}"/>
              </a:ext>
            </a:extLst>
          </p:cNvPr>
          <p:cNvSpPr txBox="1"/>
          <p:nvPr/>
        </p:nvSpPr>
        <p:spPr>
          <a:xfrm>
            <a:off x="745109" y="4902874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rgbClr val="FF0000"/>
                </a:solidFill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550935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8EC13EA-1B46-D54F-BD0C-C7353135B532}"/>
              </a:ext>
            </a:extLst>
          </p:cNvPr>
          <p:cNvGrpSpPr/>
          <p:nvPr/>
        </p:nvGrpSpPr>
        <p:grpSpPr>
          <a:xfrm>
            <a:off x="3710708" y="1942667"/>
            <a:ext cx="5191727" cy="3337699"/>
            <a:chOff x="4567828" y="1722230"/>
            <a:chExt cx="4391195" cy="3038142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7212CDE-F74D-9F46-86A7-91F5E83AF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67828" y="1722230"/>
              <a:ext cx="4391195" cy="3038142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DACBF5B-7829-1E44-80BB-F4FD9477654E}"/>
                </a:ext>
              </a:extLst>
            </p:cNvPr>
            <p:cNvSpPr txBox="1"/>
            <p:nvPr/>
          </p:nvSpPr>
          <p:spPr>
            <a:xfrm>
              <a:off x="6331620" y="3924168"/>
              <a:ext cx="344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1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8" name="四角形: 角を丸くする 77">
              <a:extLst>
                <a:ext uri="{FF2B5EF4-FFF2-40B4-BE49-F238E27FC236}">
                  <a16:creationId xmlns:a16="http://schemas.microsoft.com/office/drawing/2014/main" id="{B0FE2B3F-B3A6-2A4A-91BB-F104958313F8}"/>
                </a:ext>
              </a:extLst>
            </p:cNvPr>
            <p:cNvSpPr/>
            <p:nvPr/>
          </p:nvSpPr>
          <p:spPr>
            <a:xfrm>
              <a:off x="6410739" y="4485717"/>
              <a:ext cx="186490" cy="274655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7">
              <a:extLst>
                <a:ext uri="{FF2B5EF4-FFF2-40B4-BE49-F238E27FC236}">
                  <a16:creationId xmlns:a16="http://schemas.microsoft.com/office/drawing/2014/main" id="{7BA997D4-28A4-084C-BE6B-903ED23D4CEE}"/>
                </a:ext>
              </a:extLst>
            </p:cNvPr>
            <p:cNvSpPr/>
            <p:nvPr/>
          </p:nvSpPr>
          <p:spPr>
            <a:xfrm>
              <a:off x="6663661" y="4485716"/>
              <a:ext cx="186490" cy="274655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四角形: 角を丸くする 77">
              <a:extLst>
                <a:ext uri="{FF2B5EF4-FFF2-40B4-BE49-F238E27FC236}">
                  <a16:creationId xmlns:a16="http://schemas.microsoft.com/office/drawing/2014/main" id="{F93B0E56-5071-8B4E-BEE1-A96C893D3AEA}"/>
                </a:ext>
              </a:extLst>
            </p:cNvPr>
            <p:cNvSpPr/>
            <p:nvPr/>
          </p:nvSpPr>
          <p:spPr>
            <a:xfrm>
              <a:off x="6859064" y="4485715"/>
              <a:ext cx="186490" cy="274655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BF36344-4D35-9840-A583-F9411F034372}"/>
                </a:ext>
              </a:extLst>
            </p:cNvPr>
            <p:cNvSpPr txBox="1"/>
            <p:nvPr/>
          </p:nvSpPr>
          <p:spPr>
            <a:xfrm>
              <a:off x="6584542" y="3924168"/>
              <a:ext cx="344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2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632AA74-1314-014D-9B3D-3AA59F6D9AA6}"/>
                </a:ext>
              </a:extLst>
            </p:cNvPr>
            <p:cNvSpPr txBox="1"/>
            <p:nvPr/>
          </p:nvSpPr>
          <p:spPr>
            <a:xfrm>
              <a:off x="6785393" y="3924168"/>
              <a:ext cx="344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3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790CF44-E4E1-0642-BD79-D703AF53F2EC}"/>
              </a:ext>
            </a:extLst>
          </p:cNvPr>
          <p:cNvGrpSpPr/>
          <p:nvPr/>
        </p:nvGrpSpPr>
        <p:grpSpPr>
          <a:xfrm>
            <a:off x="183475" y="2331424"/>
            <a:ext cx="4572000" cy="1592744"/>
            <a:chOff x="3933592" y="5257813"/>
            <a:chExt cx="4572000" cy="1592744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B41F1D4-2201-4A40-A0B9-EFAA1257AC7C}"/>
                </a:ext>
              </a:extLst>
            </p:cNvPr>
            <p:cNvSpPr txBox="1"/>
            <p:nvPr/>
          </p:nvSpPr>
          <p:spPr>
            <a:xfrm>
              <a:off x="3933592" y="5257813"/>
              <a:ext cx="4572000" cy="15927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2.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マーカー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タイムライン上に</a:t>
              </a:r>
              <a:endParaRPr kumimoji="1" lang="en-US" altLang="ja-JP" sz="2000" b="1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印をつける</a:t>
              </a:r>
              <a:r>
                <a:rPr kumimoji="1" lang="ja-JP" altLang="en-US" sz="2000"/>
                <a:t>ことができます。</a:t>
              </a:r>
              <a:endParaRPr kumimoji="1" lang="en-US" altLang="ja-JP" sz="2000" dirty="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B76F276-0364-8744-A5D0-3A29D821E5E7}"/>
                </a:ext>
              </a:extLst>
            </p:cNvPr>
            <p:cNvSpPr txBox="1"/>
            <p:nvPr/>
          </p:nvSpPr>
          <p:spPr>
            <a:xfrm>
              <a:off x="5431751" y="582335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じょう</a:t>
              </a:r>
              <a:endParaRPr kumimoji="1" lang="en-US" altLang="ja-JP" sz="900" dirty="0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973D486-9930-4A47-BF61-42AD29E71F4E}"/>
                </a:ext>
              </a:extLst>
            </p:cNvPr>
            <p:cNvSpPr txBox="1"/>
            <p:nvPr/>
          </p:nvSpPr>
          <p:spPr>
            <a:xfrm>
              <a:off x="3933592" y="6307074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しるし</a:t>
              </a:r>
              <a:endParaRPr kumimoji="1" lang="en-US" altLang="ja-JP" sz="900" dirty="0"/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62AA3D5-B2E3-184B-B17D-D6B469413FA8}"/>
              </a:ext>
            </a:extLst>
          </p:cNvPr>
          <p:cNvGrpSpPr/>
          <p:nvPr/>
        </p:nvGrpSpPr>
        <p:grpSpPr>
          <a:xfrm>
            <a:off x="183475" y="4501732"/>
            <a:ext cx="3459884" cy="1131079"/>
            <a:chOff x="914688" y="2306726"/>
            <a:chExt cx="3459884" cy="1131079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D4252CC-2B8F-C748-9D64-C1C8C074B2D3}"/>
                </a:ext>
              </a:extLst>
            </p:cNvPr>
            <p:cNvSpPr txBox="1"/>
            <p:nvPr/>
          </p:nvSpPr>
          <p:spPr>
            <a:xfrm>
              <a:off x="914688" y="2306726"/>
              <a:ext cx="3459884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3.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ボイスオーバー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その場で録音</a:t>
              </a:r>
              <a:r>
                <a:rPr kumimoji="1" lang="ja-JP" altLang="en-US" sz="2000"/>
                <a:t>ができます。</a:t>
              </a:r>
              <a:endParaRPr lang="ja-JP" altLang="en-US" sz="2000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A9F4F31-CC9F-7141-B2BE-D9E49198227C}"/>
                </a:ext>
              </a:extLst>
            </p:cNvPr>
            <p:cNvSpPr txBox="1"/>
            <p:nvPr/>
          </p:nvSpPr>
          <p:spPr>
            <a:xfrm>
              <a:off x="1493173" y="289198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ば</a:t>
              </a:r>
              <a:endParaRPr kumimoji="1" lang="en-US" altLang="ja-JP" sz="900" dirty="0"/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49021B-C2B9-A74A-B0AF-17B74EAF45F8}"/>
                </a:ext>
              </a:extLst>
            </p:cNvPr>
            <p:cNvSpPr txBox="1"/>
            <p:nvPr/>
          </p:nvSpPr>
          <p:spPr>
            <a:xfrm>
              <a:off x="1972320" y="2891980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ろくおん</a:t>
              </a:r>
              <a:endParaRPr kumimoji="1" lang="en-US" altLang="ja-JP" sz="900" dirty="0"/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465DAE0-8037-6C4B-9AC1-D962420295E1}"/>
              </a:ext>
            </a:extLst>
          </p:cNvPr>
          <p:cNvGrpSpPr/>
          <p:nvPr/>
        </p:nvGrpSpPr>
        <p:grpSpPr>
          <a:xfrm>
            <a:off x="183475" y="528911"/>
            <a:ext cx="4572000" cy="1131079"/>
            <a:chOff x="193414" y="2004636"/>
            <a:chExt cx="4572000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ACA330D-AFFA-D849-BC01-E1E494172DDF}"/>
                </a:ext>
              </a:extLst>
            </p:cNvPr>
            <p:cNvSpPr txBox="1"/>
            <p:nvPr/>
          </p:nvSpPr>
          <p:spPr>
            <a:xfrm>
              <a:off x="1955672" y="2579986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じょうたい</a:t>
              </a:r>
              <a:endParaRPr kumimoji="1" lang="en-US" altLang="ja-JP" sz="900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DC22722-714B-834A-9B56-E9311417E4A0}"/>
                </a:ext>
              </a:extLst>
            </p:cNvPr>
            <p:cNvSpPr txBox="1"/>
            <p:nvPr/>
          </p:nvSpPr>
          <p:spPr>
            <a:xfrm>
              <a:off x="282866" y="257998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  <a:endParaRPr kumimoji="1" lang="en-US" altLang="ja-JP" sz="900" dirty="0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355BED9-5879-8A42-9D1B-E6C958648393}"/>
                </a:ext>
              </a:extLst>
            </p:cNvPr>
            <p:cNvSpPr txBox="1"/>
            <p:nvPr/>
          </p:nvSpPr>
          <p:spPr>
            <a:xfrm>
              <a:off x="1004140" y="257998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み</a:t>
              </a:r>
              <a:endParaRPr kumimoji="1" lang="en-US" altLang="ja-JP" sz="900" dirty="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7841829-4771-8242-893E-A77918C50DAC}"/>
                </a:ext>
              </a:extLst>
            </p:cNvPr>
            <p:cNvSpPr txBox="1"/>
            <p:nvPr/>
          </p:nvSpPr>
          <p:spPr>
            <a:xfrm>
              <a:off x="193414" y="2004636"/>
              <a:ext cx="4572000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1.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レンダリングプレビュー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動画を見やすい状態</a:t>
              </a:r>
              <a:r>
                <a:rPr kumimoji="1" lang="ja-JP" altLang="en-US" sz="2000"/>
                <a:t>にしてくれます。</a:t>
              </a:r>
              <a:endParaRPr kumimoji="1" lang="en-US" altLang="ja-JP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53943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FF33E31-6C35-D34F-ADFD-579CA5AF3FB0}"/>
              </a:ext>
            </a:extLst>
          </p:cNvPr>
          <p:cNvGrpSpPr/>
          <p:nvPr/>
        </p:nvGrpSpPr>
        <p:grpSpPr>
          <a:xfrm>
            <a:off x="3514167" y="1585565"/>
            <a:ext cx="5515194" cy="3316272"/>
            <a:chOff x="4678515" y="1576076"/>
            <a:chExt cx="4391195" cy="303814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B9E6496-1910-6446-99D3-99D11890F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8515" y="1576076"/>
              <a:ext cx="4391195" cy="3038142"/>
            </a:xfrm>
            <a:prstGeom prst="rect">
              <a:avLst/>
            </a:prstGeom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FE30F1D-21D8-7640-9E9F-E853A3FA9AAF}"/>
                </a:ext>
              </a:extLst>
            </p:cNvPr>
            <p:cNvSpPr txBox="1"/>
            <p:nvPr/>
          </p:nvSpPr>
          <p:spPr>
            <a:xfrm>
              <a:off x="7048594" y="3877406"/>
              <a:ext cx="344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4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FBB751D-9931-B94A-BE77-65EEE4DE3C42}"/>
                </a:ext>
              </a:extLst>
            </p:cNvPr>
            <p:cNvSpPr txBox="1"/>
            <p:nvPr/>
          </p:nvSpPr>
          <p:spPr>
            <a:xfrm>
              <a:off x="7300386" y="3877406"/>
              <a:ext cx="344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5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FC845C7-499D-2947-A824-74F55B8526C5}"/>
                </a:ext>
              </a:extLst>
            </p:cNvPr>
            <p:cNvSpPr txBox="1"/>
            <p:nvPr/>
          </p:nvSpPr>
          <p:spPr>
            <a:xfrm>
              <a:off x="7552178" y="3877406"/>
              <a:ext cx="344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6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3" name="四角形: 角を丸くする 77">
              <a:extLst>
                <a:ext uri="{FF2B5EF4-FFF2-40B4-BE49-F238E27FC236}">
                  <a16:creationId xmlns:a16="http://schemas.microsoft.com/office/drawing/2014/main" id="{A4B5D337-D681-F94E-A253-01F84194947E}"/>
                </a:ext>
              </a:extLst>
            </p:cNvPr>
            <p:cNvSpPr/>
            <p:nvPr/>
          </p:nvSpPr>
          <p:spPr>
            <a:xfrm>
              <a:off x="7136296" y="4292799"/>
              <a:ext cx="257026" cy="321420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四角形: 角を丸くする 77">
              <a:extLst>
                <a:ext uri="{FF2B5EF4-FFF2-40B4-BE49-F238E27FC236}">
                  <a16:creationId xmlns:a16="http://schemas.microsoft.com/office/drawing/2014/main" id="{5DFDCA65-5D69-B549-92E7-0B370CA63722}"/>
                </a:ext>
              </a:extLst>
            </p:cNvPr>
            <p:cNvSpPr/>
            <p:nvPr/>
          </p:nvSpPr>
          <p:spPr>
            <a:xfrm>
              <a:off x="7375976" y="4292799"/>
              <a:ext cx="257026" cy="321420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四角形: 角を丸くする 77">
              <a:extLst>
                <a:ext uri="{FF2B5EF4-FFF2-40B4-BE49-F238E27FC236}">
                  <a16:creationId xmlns:a16="http://schemas.microsoft.com/office/drawing/2014/main" id="{CF385635-4A1A-B745-ABFE-69D9E900893E}"/>
                </a:ext>
              </a:extLst>
            </p:cNvPr>
            <p:cNvSpPr/>
            <p:nvPr/>
          </p:nvSpPr>
          <p:spPr>
            <a:xfrm>
              <a:off x="7615656" y="4292799"/>
              <a:ext cx="257026" cy="321420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66445A6-B3D4-7947-9DE8-A7E8821947EF}"/>
              </a:ext>
            </a:extLst>
          </p:cNvPr>
          <p:cNvGrpSpPr/>
          <p:nvPr/>
        </p:nvGrpSpPr>
        <p:grpSpPr>
          <a:xfrm>
            <a:off x="80344" y="457352"/>
            <a:ext cx="3312012" cy="1708160"/>
            <a:chOff x="4240166" y="102411"/>
            <a:chExt cx="3312012" cy="1708160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460B458-3AAE-8647-A374-8554BD3E4BB2}"/>
                </a:ext>
              </a:extLst>
            </p:cNvPr>
            <p:cNvSpPr txBox="1"/>
            <p:nvPr/>
          </p:nvSpPr>
          <p:spPr>
            <a:xfrm>
              <a:off x="4240166" y="102411"/>
              <a:ext cx="3312012" cy="1708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4.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オーディオミキサー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声と音楽の音量の大きさを</a:t>
              </a:r>
              <a:endParaRPr kumimoji="1" lang="en-US" altLang="ja-JP" sz="2000" b="1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別々に調節</a:t>
              </a:r>
              <a:r>
                <a:rPr kumimoji="1" lang="ja-JP" altLang="en-US" sz="2000"/>
                <a:t>できます。</a:t>
              </a:r>
              <a:endParaRPr kumimoji="1" lang="en-US" altLang="ja-JP" sz="2000" dirty="0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E7D288-593A-2545-8DA0-C0E9F257B29C}"/>
                </a:ext>
              </a:extLst>
            </p:cNvPr>
            <p:cNvSpPr txBox="1"/>
            <p:nvPr/>
          </p:nvSpPr>
          <p:spPr>
            <a:xfrm>
              <a:off x="6290668" y="72382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おお</a:t>
              </a:r>
              <a:endParaRPr kumimoji="1" lang="en-US" altLang="ja-JP" sz="900" dirty="0"/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0E09949-6F06-DA46-A32F-ED034892629D}"/>
                </a:ext>
              </a:extLst>
            </p:cNvPr>
            <p:cNvSpPr txBox="1"/>
            <p:nvPr/>
          </p:nvSpPr>
          <p:spPr>
            <a:xfrm>
              <a:off x="4964523" y="1274772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ちょうせつ</a:t>
              </a:r>
              <a:endParaRPr kumimoji="1" lang="en-US" altLang="ja-JP" sz="900" dirty="0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F36A8B8-6EBA-A149-AA56-3FB8F4209CB8}"/>
                </a:ext>
              </a:extLst>
            </p:cNvPr>
            <p:cNvSpPr txBox="1"/>
            <p:nvPr/>
          </p:nvSpPr>
          <p:spPr>
            <a:xfrm>
              <a:off x="4274461" y="127477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べつべつ</a:t>
              </a:r>
              <a:endParaRPr kumimoji="1" lang="en-US" altLang="ja-JP" sz="900" dirty="0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9374227-176C-6E47-9A65-AF928171DF02}"/>
                </a:ext>
              </a:extLst>
            </p:cNvPr>
            <p:cNvSpPr txBox="1"/>
            <p:nvPr/>
          </p:nvSpPr>
          <p:spPr>
            <a:xfrm>
              <a:off x="4257899" y="71217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こえ</a:t>
              </a:r>
              <a:endParaRPr kumimoji="1" lang="en-US" altLang="ja-JP" sz="900" dirty="0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BD064D8-186A-6641-A1A3-9E97270B12CF}"/>
                </a:ext>
              </a:extLst>
            </p:cNvPr>
            <p:cNvSpPr txBox="1"/>
            <p:nvPr/>
          </p:nvSpPr>
          <p:spPr>
            <a:xfrm>
              <a:off x="4745443" y="71217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おんがく</a:t>
              </a:r>
              <a:endParaRPr kumimoji="1" lang="en-US" altLang="ja-JP" sz="900" dirty="0"/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4B0DFA8D-2871-CB4D-84C5-D21546545E26}"/>
                </a:ext>
              </a:extLst>
            </p:cNvPr>
            <p:cNvSpPr txBox="1"/>
            <p:nvPr/>
          </p:nvSpPr>
          <p:spPr>
            <a:xfrm>
              <a:off x="5513905" y="712174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おんりょう</a:t>
              </a:r>
              <a:endParaRPr kumimoji="1" lang="en-US" altLang="ja-JP" sz="900" dirty="0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3732919-8E8E-2F40-A7B5-F15F94712724}"/>
              </a:ext>
            </a:extLst>
          </p:cNvPr>
          <p:cNvGrpSpPr/>
          <p:nvPr/>
        </p:nvGrpSpPr>
        <p:grpSpPr>
          <a:xfrm>
            <a:off x="19364" y="2597040"/>
            <a:ext cx="4572000" cy="1592744"/>
            <a:chOff x="4004668" y="4488441"/>
            <a:chExt cx="4572000" cy="159274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62ED5D89-45A1-C04E-93C4-A2AFB89F7772}"/>
                </a:ext>
              </a:extLst>
            </p:cNvPr>
            <p:cNvSpPr txBox="1"/>
            <p:nvPr/>
          </p:nvSpPr>
          <p:spPr>
            <a:xfrm>
              <a:off x="4004668" y="4488441"/>
              <a:ext cx="4572000" cy="15927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5.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ズーム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タイムラインを一番見やすい</a:t>
              </a:r>
              <a:endParaRPr kumimoji="1" lang="en-US" altLang="ja-JP" sz="2000" b="1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大きさ</a:t>
              </a:r>
              <a:r>
                <a:rPr kumimoji="1" lang="ja-JP" altLang="en-US" sz="2000"/>
                <a:t>にしてくれます。</a:t>
              </a:r>
              <a:endParaRPr kumimoji="1" lang="en-US" altLang="ja-JP" sz="2000" dirty="0"/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D8270CA-904C-7D4C-ADDB-7859BF3CCC72}"/>
                </a:ext>
              </a:extLst>
            </p:cNvPr>
            <p:cNvSpPr txBox="1"/>
            <p:nvPr/>
          </p:nvSpPr>
          <p:spPr>
            <a:xfrm>
              <a:off x="5909794" y="5085394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いちばんみ</a:t>
              </a:r>
              <a:endParaRPr kumimoji="1" lang="en-US" altLang="ja-JP" sz="900" dirty="0"/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7538C70-41F7-0944-AF2D-82BC1194FD2F}"/>
                </a:ext>
              </a:extLst>
            </p:cNvPr>
            <p:cNvSpPr txBox="1"/>
            <p:nvPr/>
          </p:nvSpPr>
          <p:spPr>
            <a:xfrm>
              <a:off x="4011806" y="552264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おお</a:t>
              </a:r>
              <a:endParaRPr kumimoji="1" lang="en-US" altLang="ja-JP" sz="900" dirty="0"/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C4843B9-45BB-F14C-A5AD-2DFC11285EBC}"/>
              </a:ext>
            </a:extLst>
          </p:cNvPr>
          <p:cNvGrpSpPr/>
          <p:nvPr/>
        </p:nvGrpSpPr>
        <p:grpSpPr>
          <a:xfrm>
            <a:off x="26502" y="4614218"/>
            <a:ext cx="4825538" cy="1708160"/>
            <a:chOff x="26103" y="3095147"/>
            <a:chExt cx="4825538" cy="1708160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50327" y="3095147"/>
              <a:ext cx="4801314" cy="170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6.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ズームアウト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タイムラインの大きさを調節</a:t>
              </a:r>
              <a:r>
                <a:rPr kumimoji="1" lang="ja-JP" altLang="en-US" sz="2000"/>
                <a:t>できます。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編集に合わせて調節します。</a:t>
              </a:r>
              <a:endParaRPr kumimoji="1" lang="en-US" altLang="ja-JP" sz="2000" dirty="0"/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8379FA8-9A5C-7F40-BE07-076D918B4260}"/>
                </a:ext>
              </a:extLst>
            </p:cNvPr>
            <p:cNvSpPr txBox="1"/>
            <p:nvPr/>
          </p:nvSpPr>
          <p:spPr>
            <a:xfrm>
              <a:off x="1836103" y="368608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おお</a:t>
              </a:r>
              <a:endParaRPr kumimoji="1" lang="en-US" altLang="ja-JP" sz="900" dirty="0"/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9576741-3E68-8249-AAE7-9B30E6464BD9}"/>
                </a:ext>
              </a:extLst>
            </p:cNvPr>
            <p:cNvSpPr txBox="1"/>
            <p:nvPr/>
          </p:nvSpPr>
          <p:spPr>
            <a:xfrm>
              <a:off x="2752021" y="3686086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ちょうせつ</a:t>
              </a:r>
              <a:endParaRPr kumimoji="1" lang="en-US" altLang="ja-JP" sz="900" dirty="0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57A0509-6051-6E48-BFAB-6C37FBFEA774}"/>
                </a:ext>
              </a:extLst>
            </p:cNvPr>
            <p:cNvSpPr txBox="1"/>
            <p:nvPr/>
          </p:nvSpPr>
          <p:spPr>
            <a:xfrm>
              <a:off x="26103" y="4251861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へんしゅう</a:t>
              </a:r>
              <a:endParaRPr kumimoji="1" lang="en-US" altLang="ja-JP" sz="900" dirty="0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7E48FE9-B1B1-E843-82FD-D16F6787A223}"/>
                </a:ext>
              </a:extLst>
            </p:cNvPr>
            <p:cNvSpPr txBox="1"/>
            <p:nvPr/>
          </p:nvSpPr>
          <p:spPr>
            <a:xfrm>
              <a:off x="875037" y="425186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あ</a:t>
              </a:r>
              <a:endParaRPr kumimoji="1" lang="en-US" altLang="ja-JP" sz="900" dirty="0"/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AB0E78B5-B4A8-1744-967C-4C7C2806C718}"/>
                </a:ext>
              </a:extLst>
            </p:cNvPr>
            <p:cNvSpPr txBox="1"/>
            <p:nvPr/>
          </p:nvSpPr>
          <p:spPr>
            <a:xfrm>
              <a:off x="1836103" y="4251861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ちょうせつ</a:t>
              </a:r>
              <a:endParaRPr kumimoji="1" lang="en-US" altLang="ja-JP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95057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E45E7AF-CEF4-A840-BB0E-8ACCAE34272E}"/>
              </a:ext>
            </a:extLst>
          </p:cNvPr>
          <p:cNvGrpSpPr/>
          <p:nvPr/>
        </p:nvGrpSpPr>
        <p:grpSpPr>
          <a:xfrm>
            <a:off x="3958919" y="1683028"/>
            <a:ext cx="4899793" cy="3038142"/>
            <a:chOff x="4763545" y="2013398"/>
            <a:chExt cx="4391195" cy="3038142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1FA280E-B9AC-B744-B58D-4CC264F6B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3545" y="2013398"/>
              <a:ext cx="4391195" cy="3038142"/>
            </a:xfrm>
            <a:prstGeom prst="rect">
              <a:avLst/>
            </a:prstGeom>
          </p:spPr>
        </p:pic>
        <p:sp>
          <p:nvSpPr>
            <p:cNvPr id="7" name="四角形: 角を丸くする 77">
              <a:extLst>
                <a:ext uri="{FF2B5EF4-FFF2-40B4-BE49-F238E27FC236}">
                  <a16:creationId xmlns:a16="http://schemas.microsoft.com/office/drawing/2014/main" id="{F7C969F8-DE90-6546-B66D-A6E8D1FF38B2}"/>
                </a:ext>
              </a:extLst>
            </p:cNvPr>
            <p:cNvSpPr/>
            <p:nvPr/>
          </p:nvSpPr>
          <p:spPr>
            <a:xfrm>
              <a:off x="8038454" y="4583060"/>
              <a:ext cx="791372" cy="321420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5D86BAD-D7B5-7345-816A-3929181E2082}"/>
                </a:ext>
              </a:extLst>
            </p:cNvPr>
            <p:cNvSpPr txBox="1"/>
            <p:nvPr/>
          </p:nvSpPr>
          <p:spPr>
            <a:xfrm>
              <a:off x="8227139" y="4083609"/>
              <a:ext cx="344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8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575C3F1-5ACF-1D4E-A6CF-947548EF274F}"/>
                </a:ext>
              </a:extLst>
            </p:cNvPr>
            <p:cNvSpPr txBox="1"/>
            <p:nvPr/>
          </p:nvSpPr>
          <p:spPr>
            <a:xfrm>
              <a:off x="8479037" y="4083609"/>
              <a:ext cx="344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9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05C398F-AFF1-EB4B-B4D3-179B13147B58}"/>
                </a:ext>
              </a:extLst>
            </p:cNvPr>
            <p:cNvSpPr txBox="1"/>
            <p:nvPr/>
          </p:nvSpPr>
          <p:spPr>
            <a:xfrm>
              <a:off x="7947362" y="4083609"/>
              <a:ext cx="34472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7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9E5B895-C647-124E-B3C0-E62E792C590E}"/>
              </a:ext>
            </a:extLst>
          </p:cNvPr>
          <p:cNvGrpSpPr/>
          <p:nvPr/>
        </p:nvGrpSpPr>
        <p:grpSpPr>
          <a:xfrm>
            <a:off x="285288" y="5272000"/>
            <a:ext cx="3518912" cy="1131079"/>
            <a:chOff x="363700" y="2317858"/>
            <a:chExt cx="3518912" cy="1131079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98830DD-B6D1-7240-A888-0648F4C26505}"/>
                </a:ext>
              </a:extLst>
            </p:cNvPr>
            <p:cNvSpPr txBox="1"/>
            <p:nvPr/>
          </p:nvSpPr>
          <p:spPr>
            <a:xfrm>
              <a:off x="363700" y="2317858"/>
              <a:ext cx="3518912" cy="1131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9.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音量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ボリュームを調節</a:t>
              </a:r>
              <a:r>
                <a:rPr kumimoji="1" lang="ja-JP" altLang="en-US" sz="2000"/>
                <a:t>できます。</a:t>
              </a:r>
              <a:endParaRPr kumimoji="1" lang="en-US" altLang="ja-JP" sz="20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3BC975F-FDC7-8D44-820F-0C978D21A34A}"/>
                </a:ext>
              </a:extLst>
            </p:cNvPr>
            <p:cNvSpPr txBox="1"/>
            <p:nvPr/>
          </p:nvSpPr>
          <p:spPr>
            <a:xfrm>
              <a:off x="1846723" y="2929141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ちょうせつ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4A63683-9379-9648-9D53-99997E12ED32}"/>
                </a:ext>
              </a:extLst>
            </p:cNvPr>
            <p:cNvSpPr txBox="1"/>
            <p:nvPr/>
          </p:nvSpPr>
          <p:spPr>
            <a:xfrm>
              <a:off x="513741" y="2384396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rgbClr val="FF0000"/>
                  </a:solidFill>
                </a:rPr>
                <a:t>おんりょう</a:t>
              </a: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ABC8506-D969-A340-B938-F75B64F8D36C}"/>
              </a:ext>
            </a:extLst>
          </p:cNvPr>
          <p:cNvGrpSpPr/>
          <p:nvPr/>
        </p:nvGrpSpPr>
        <p:grpSpPr>
          <a:xfrm>
            <a:off x="285288" y="355928"/>
            <a:ext cx="5357190" cy="2054409"/>
            <a:chOff x="4229598" y="4169260"/>
            <a:chExt cx="5357190" cy="205440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FF457AFB-BB0C-3E48-ACA5-FAF4F30ED3B0}"/>
                </a:ext>
              </a:extLst>
            </p:cNvPr>
            <p:cNvSpPr txBox="1"/>
            <p:nvPr/>
          </p:nvSpPr>
          <p:spPr>
            <a:xfrm>
              <a:off x="4229598" y="4169260"/>
              <a:ext cx="5357190" cy="20544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7.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プレビュー品質と表示設定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画質を調節</a:t>
              </a:r>
              <a:r>
                <a:rPr kumimoji="1" lang="ja-JP" altLang="en-US" sz="2000"/>
                <a:t>できます。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動画の綺麗さや形を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変えることができます。</a:t>
              </a:r>
              <a:endParaRPr kumimoji="1" lang="en-US" altLang="ja-JP" sz="2000" dirty="0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7313B86-B7F6-EA4A-B579-8DB25C2EC55E}"/>
                </a:ext>
              </a:extLst>
            </p:cNvPr>
            <p:cNvSpPr txBox="1"/>
            <p:nvPr/>
          </p:nvSpPr>
          <p:spPr>
            <a:xfrm>
              <a:off x="4304643" y="519564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  <a:endParaRPr kumimoji="1" lang="en-US" altLang="ja-JP" sz="900" dirty="0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944051C-61C0-9745-916B-260FE1014725}"/>
                </a:ext>
              </a:extLst>
            </p:cNvPr>
            <p:cNvSpPr txBox="1"/>
            <p:nvPr/>
          </p:nvSpPr>
          <p:spPr>
            <a:xfrm>
              <a:off x="5122356" y="519564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きれい</a:t>
              </a:r>
              <a:endParaRPr kumimoji="1" lang="en-US" altLang="ja-JP" sz="900" dirty="0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5880271-B192-014B-8019-CF7988371B13}"/>
                </a:ext>
              </a:extLst>
            </p:cNvPr>
            <p:cNvSpPr txBox="1"/>
            <p:nvPr/>
          </p:nvSpPr>
          <p:spPr>
            <a:xfrm>
              <a:off x="5980702" y="519564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かたち</a:t>
              </a:r>
              <a:endParaRPr kumimoji="1" lang="en-US" altLang="ja-JP" sz="900" dirty="0"/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93D5B1A-1ABC-6D49-970A-AC8BA5E7CB98}"/>
                </a:ext>
              </a:extLst>
            </p:cNvPr>
            <p:cNvSpPr txBox="1"/>
            <p:nvPr/>
          </p:nvSpPr>
          <p:spPr>
            <a:xfrm>
              <a:off x="4297626" y="565142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</a:t>
              </a:r>
              <a:endParaRPr kumimoji="1" lang="en-US" altLang="ja-JP" sz="900" dirty="0"/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2908865-4DEB-EA4A-A1CB-27CE7FB199FF}"/>
                </a:ext>
              </a:extLst>
            </p:cNvPr>
            <p:cNvSpPr txBox="1"/>
            <p:nvPr/>
          </p:nvSpPr>
          <p:spPr>
            <a:xfrm>
              <a:off x="5736166" y="4244011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rgbClr val="FF0000"/>
                  </a:solidFill>
                </a:rPr>
                <a:t>ひんしつ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2A01A94-AAA5-9B4D-A069-12DB9C8F4B4E}"/>
                </a:ext>
              </a:extLst>
            </p:cNvPr>
            <p:cNvSpPr txBox="1"/>
            <p:nvPr/>
          </p:nvSpPr>
          <p:spPr>
            <a:xfrm>
              <a:off x="6493229" y="4244011"/>
              <a:ext cx="110799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rgbClr val="FF0000"/>
                  </a:solidFill>
                </a:rPr>
                <a:t>ひょうじせってい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E64D76B-1D3D-364D-B9AA-733244BB9D2B}"/>
                </a:ext>
              </a:extLst>
            </p:cNvPr>
            <p:cNvSpPr txBox="1"/>
            <p:nvPr/>
          </p:nvSpPr>
          <p:spPr>
            <a:xfrm>
              <a:off x="4306542" y="4751399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がしつ</a:t>
              </a:r>
              <a:endParaRPr kumimoji="1" lang="en-US" altLang="ja-JP" sz="900" dirty="0"/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BA3BFE1-16F0-BA40-BDFD-10D4039D29A1}"/>
                </a:ext>
              </a:extLst>
            </p:cNvPr>
            <p:cNvSpPr txBox="1"/>
            <p:nvPr/>
          </p:nvSpPr>
          <p:spPr>
            <a:xfrm>
              <a:off x="4974419" y="4751399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ちょうせつ</a:t>
              </a:r>
              <a:endParaRPr kumimoji="1" lang="en-US" altLang="ja-JP" sz="900" dirty="0"/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647B776-43B7-694F-AAEA-7ECB359240CA}"/>
              </a:ext>
            </a:extLst>
          </p:cNvPr>
          <p:cNvGrpSpPr/>
          <p:nvPr/>
        </p:nvGrpSpPr>
        <p:grpSpPr>
          <a:xfrm>
            <a:off x="285288" y="2738117"/>
            <a:ext cx="5357190" cy="2054409"/>
            <a:chOff x="285288" y="2678413"/>
            <a:chExt cx="5357190" cy="205440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29E7B992-1C2C-BA4B-BB08-C5273542B9D9}"/>
                </a:ext>
              </a:extLst>
            </p:cNvPr>
            <p:cNvSpPr txBox="1"/>
            <p:nvPr/>
          </p:nvSpPr>
          <p:spPr>
            <a:xfrm>
              <a:off x="285288" y="2678413"/>
              <a:ext cx="5357190" cy="20544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8.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スクリーンキャプチャ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/>
                <a:t>押すことで</a:t>
              </a:r>
              <a:endParaRPr kumimoji="1" lang="en-US" altLang="ja-JP" sz="2000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画面に表示されている部分を</a:t>
              </a:r>
              <a:endParaRPr kumimoji="1" lang="en-US" altLang="ja-JP" sz="2000" b="1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切り取る</a:t>
              </a:r>
              <a:r>
                <a:rPr kumimoji="1" lang="ja-JP" altLang="en-US" sz="2000"/>
                <a:t>ことができます。</a:t>
              </a:r>
              <a:endParaRPr kumimoji="1" lang="en-US" altLang="ja-JP" sz="2000" dirty="0"/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700A6DA-5EF9-B744-857B-8962284B0F93}"/>
                </a:ext>
              </a:extLst>
            </p:cNvPr>
            <p:cNvSpPr txBox="1"/>
            <p:nvPr/>
          </p:nvSpPr>
          <p:spPr>
            <a:xfrm>
              <a:off x="346918" y="328824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3F8BC3A9-72F1-144C-B55B-B7337E2C9B19}"/>
                </a:ext>
              </a:extLst>
            </p:cNvPr>
            <p:cNvSpPr txBox="1"/>
            <p:nvPr/>
          </p:nvSpPr>
          <p:spPr>
            <a:xfrm>
              <a:off x="371979" y="372342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がめん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A36E18C-E271-8D40-8095-6E55195D8879}"/>
                </a:ext>
              </a:extLst>
            </p:cNvPr>
            <p:cNvSpPr txBox="1"/>
            <p:nvPr/>
          </p:nvSpPr>
          <p:spPr>
            <a:xfrm>
              <a:off x="2877820" y="372342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ぶぶん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9F03AE9-6928-9043-9BE4-8BB9DF7E54E1}"/>
                </a:ext>
              </a:extLst>
            </p:cNvPr>
            <p:cNvSpPr txBox="1"/>
            <p:nvPr/>
          </p:nvSpPr>
          <p:spPr>
            <a:xfrm>
              <a:off x="1069536" y="3723427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6265909-3BD8-C94E-B3C9-55BD657388FF}"/>
                </a:ext>
              </a:extLst>
            </p:cNvPr>
            <p:cNvSpPr txBox="1"/>
            <p:nvPr/>
          </p:nvSpPr>
          <p:spPr>
            <a:xfrm>
              <a:off x="330516" y="416997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き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392221F-E2C9-104C-B5A7-7E262F399E97}"/>
                </a:ext>
              </a:extLst>
            </p:cNvPr>
            <p:cNvSpPr txBox="1"/>
            <p:nvPr/>
          </p:nvSpPr>
          <p:spPr>
            <a:xfrm>
              <a:off x="817128" y="416997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6250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DFD9879-64FB-A647-93E4-D335423600FE}"/>
              </a:ext>
            </a:extLst>
          </p:cNvPr>
          <p:cNvGrpSpPr/>
          <p:nvPr/>
        </p:nvGrpSpPr>
        <p:grpSpPr>
          <a:xfrm>
            <a:off x="3697404" y="1301155"/>
            <a:ext cx="5228547" cy="3601394"/>
            <a:chOff x="4127441" y="2591689"/>
            <a:chExt cx="4410811" cy="3038142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FD8707BD-4470-0148-8185-F356E3DDB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27441" y="2591689"/>
              <a:ext cx="4391195" cy="3038142"/>
            </a:xfrm>
            <a:prstGeom prst="rect">
              <a:avLst/>
            </a:prstGeom>
          </p:spPr>
        </p:pic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FB623C6-0D56-0544-87FA-A2638B82FC57}"/>
                </a:ext>
              </a:extLst>
            </p:cNvPr>
            <p:cNvSpPr txBox="1"/>
            <p:nvPr/>
          </p:nvSpPr>
          <p:spPr>
            <a:xfrm>
              <a:off x="4491407" y="4647352"/>
              <a:ext cx="557671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11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0" name="四角形: 角を丸くする 77">
              <a:extLst>
                <a:ext uri="{FF2B5EF4-FFF2-40B4-BE49-F238E27FC236}">
                  <a16:creationId xmlns:a16="http://schemas.microsoft.com/office/drawing/2014/main" id="{19E41FEE-C7C1-6647-91B2-374DA8A6C9FB}"/>
                </a:ext>
              </a:extLst>
            </p:cNvPr>
            <p:cNvSpPr/>
            <p:nvPr/>
          </p:nvSpPr>
          <p:spPr>
            <a:xfrm>
              <a:off x="4770242" y="5124406"/>
              <a:ext cx="557671" cy="321420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87704D3-1EEB-0A4E-958A-DB992FEBB2A9}"/>
                </a:ext>
              </a:extLst>
            </p:cNvPr>
            <p:cNvSpPr txBox="1"/>
            <p:nvPr/>
          </p:nvSpPr>
          <p:spPr>
            <a:xfrm>
              <a:off x="7980581" y="4703246"/>
              <a:ext cx="557671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5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</a:rPr>
                <a:t>10</a:t>
              </a:r>
              <a:endParaRPr kumimoji="1" lang="ja-JP" altLang="en-US" sz="2500" b="1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12" name="四角形: 角を丸くする 77">
              <a:extLst>
                <a:ext uri="{FF2B5EF4-FFF2-40B4-BE49-F238E27FC236}">
                  <a16:creationId xmlns:a16="http://schemas.microsoft.com/office/drawing/2014/main" id="{7199CC04-5019-294D-A987-5F46F40DB8E1}"/>
                </a:ext>
              </a:extLst>
            </p:cNvPr>
            <p:cNvSpPr/>
            <p:nvPr/>
          </p:nvSpPr>
          <p:spPr>
            <a:xfrm>
              <a:off x="8259417" y="5125092"/>
              <a:ext cx="259219" cy="321420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5580A92-6607-0141-83F8-C6A0459914A5}"/>
              </a:ext>
            </a:extLst>
          </p:cNvPr>
          <p:cNvGrpSpPr/>
          <p:nvPr/>
        </p:nvGrpSpPr>
        <p:grpSpPr>
          <a:xfrm>
            <a:off x="105354" y="1502318"/>
            <a:ext cx="4572000" cy="3853363"/>
            <a:chOff x="477078" y="741952"/>
            <a:chExt cx="4572000" cy="3853363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79CE21D2-E929-5D40-9343-F998F07FF9DF}"/>
                </a:ext>
              </a:extLst>
            </p:cNvPr>
            <p:cNvSpPr txBox="1"/>
            <p:nvPr/>
          </p:nvSpPr>
          <p:spPr>
            <a:xfrm>
              <a:off x="477078" y="741952"/>
              <a:ext cx="4572000" cy="38533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10.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フルスクリーン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画面いっぱいに動画を</a:t>
              </a:r>
              <a:endParaRPr kumimoji="1" lang="en-US" altLang="ja-JP" sz="2000" b="1" dirty="0"/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表示</a:t>
              </a:r>
              <a:r>
                <a:rPr kumimoji="1" lang="ja-JP" altLang="en-US" sz="2000"/>
                <a:t>できます。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rgbClr val="FF0000"/>
                  </a:solidFill>
                </a:rPr>
                <a:t>11.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再生</a:t>
              </a:r>
              <a:r>
                <a:rPr kumimoji="1" lang="en-US" altLang="ja-JP" sz="2000" b="1" dirty="0">
                  <a:solidFill>
                    <a:srgbClr val="FF0000"/>
                  </a:solidFill>
                </a:rPr>
                <a:t>/</a:t>
              </a:r>
              <a:r>
                <a:rPr kumimoji="1" lang="ja-JP" altLang="en-US" sz="2000" b="1">
                  <a:solidFill>
                    <a:srgbClr val="FF0000"/>
                  </a:solidFill>
                </a:rPr>
                <a:t>停止</a:t>
              </a:r>
              <a:endParaRPr kumimoji="1" lang="en-US" altLang="ja-JP" sz="2000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2000" b="1"/>
                <a:t>再生や一時停止</a:t>
              </a:r>
              <a:r>
                <a:rPr kumimoji="1" lang="ja-JP" altLang="en-US" sz="2000"/>
                <a:t>ができます。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F6BF480-371A-E948-9410-0088AEDAF88A}"/>
                </a:ext>
              </a:extLst>
            </p:cNvPr>
            <p:cNvSpPr txBox="1"/>
            <p:nvPr/>
          </p:nvSpPr>
          <p:spPr>
            <a:xfrm>
              <a:off x="483496" y="343532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さいせい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4B0921D-8674-CD49-AEE5-5D76049C047C}"/>
                </a:ext>
              </a:extLst>
            </p:cNvPr>
            <p:cNvSpPr txBox="1"/>
            <p:nvPr/>
          </p:nvSpPr>
          <p:spPr>
            <a:xfrm>
              <a:off x="1443205" y="3435324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いちじていし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CDCD606-448A-9944-976D-896080BD42C8}"/>
                </a:ext>
              </a:extLst>
            </p:cNvPr>
            <p:cNvSpPr txBox="1"/>
            <p:nvPr/>
          </p:nvSpPr>
          <p:spPr>
            <a:xfrm>
              <a:off x="552152" y="134624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がめん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C10CD15-AB1B-E144-93D7-A4CDC29622A1}"/>
                </a:ext>
              </a:extLst>
            </p:cNvPr>
            <p:cNvSpPr txBox="1"/>
            <p:nvPr/>
          </p:nvSpPr>
          <p:spPr>
            <a:xfrm>
              <a:off x="2305175" y="134624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DC35E38-3912-1846-8842-782AD3313DA7}"/>
                </a:ext>
              </a:extLst>
            </p:cNvPr>
            <p:cNvSpPr txBox="1"/>
            <p:nvPr/>
          </p:nvSpPr>
          <p:spPr>
            <a:xfrm>
              <a:off x="522236" y="177947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0157A79-5527-3545-A5E0-C9AB15BEF610}"/>
                </a:ext>
              </a:extLst>
            </p:cNvPr>
            <p:cNvSpPr txBox="1"/>
            <p:nvPr/>
          </p:nvSpPr>
          <p:spPr>
            <a:xfrm>
              <a:off x="783132" y="293241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rgbClr val="FF0000"/>
                  </a:solidFill>
                </a:rPr>
                <a:t>さいせい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F2C67FF-A78F-4744-BE6B-A19D79D791F1}"/>
                </a:ext>
              </a:extLst>
            </p:cNvPr>
            <p:cNvSpPr txBox="1"/>
            <p:nvPr/>
          </p:nvSpPr>
          <p:spPr>
            <a:xfrm>
              <a:off x="1504537" y="2932414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rgbClr val="FF0000"/>
                  </a:solidFill>
                </a:rPr>
                <a:t>ていし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0984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949</Words>
  <Application>Microsoft Office PowerPoint</Application>
  <PresentationFormat>画面に合わせる (4:3)</PresentationFormat>
  <Paragraphs>329</Paragraphs>
  <Slides>24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31" baseType="lpstr">
      <vt:lpstr>Meiryo UI</vt:lpstr>
      <vt:lpstr>UD デジタル 教科書体 NP-R</vt:lpstr>
      <vt:lpstr>Meiryo</vt:lpstr>
      <vt:lpstr>Meiryo</vt:lpstr>
      <vt:lpstr>Arial</vt:lpstr>
      <vt:lpstr>Calibri</vt:lpstr>
      <vt:lpstr>曲線</vt:lpstr>
      <vt:lpstr>基礎第2回補足　ソフトの画面説明</vt:lpstr>
      <vt:lpstr>目次</vt:lpstr>
      <vt:lpstr>Filmoraの画面説明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動画を選んでみよう</vt:lpstr>
      <vt:lpstr>アイコンの意味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2022-02-22T05:22:16Z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