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435" r:id="rId3"/>
    <p:sldId id="436" r:id="rId4"/>
    <p:sldId id="330" r:id="rId5"/>
    <p:sldId id="437" r:id="rId6"/>
    <p:sldId id="260" r:id="rId7"/>
    <p:sldId id="261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</p:sldIdLst>
  <p:sldSz cx="9144000" cy="5143500" type="screen16x9"/>
  <p:notesSz cx="6858000" cy="9144000"/>
  <p:embeddedFontLst>
    <p:embeddedFont>
      <p:font typeface="Lato" panose="020F0502020204030203" pitchFamily="34" charset="0"/>
      <p:regular r:id="rId34"/>
      <p:bold r:id="rId35"/>
      <p:italic r:id="rId36"/>
      <p:boldItalic r:id="rId37"/>
    </p:embeddedFont>
    <p:embeddedFont>
      <p:font typeface="Playfair Display" panose="00000500000000000000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4A04AEEE-6D74-437F-8953-71682AB06221}">
          <p14:sldIdLst>
            <p14:sldId id="256"/>
            <p14:sldId id="435"/>
            <p14:sldId id="436"/>
            <p14:sldId id="330"/>
            <p14:sldId id="437"/>
            <p14:sldId id="260"/>
            <p14:sldId id="261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</p14:sldIdLst>
        </p14:section>
        <p14:section name="スクショ未対応" id="{11DFE0D9-36C5-4EB5-AFDA-2D4328371FF7}">
          <p14:sldIdLst>
            <p14:sldId id="308"/>
            <p14:sldId id="309"/>
            <p14:sldId id="310"/>
            <p14:sldId id="311"/>
            <p14:sldId id="312"/>
            <p14:sldId id="313"/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E8BE8F-7899-4105-A460-58411A253186}" v="149" dt="2021-03-05T07:31:55.036"/>
    <p1510:client id="{24E3AC46-6E8B-48F4-9905-ACCCBBBA6A70}" v="3" dt="2021-03-05T08:26:09.223"/>
    <p1510:client id="{389C582C-4D47-46EB-BBC8-8F5D52964EFD}" v="6" dt="2021-03-03T09:33:04.596"/>
    <p1510:client id="{3FBF3125-B800-4A58-A211-D47071572D9F}" v="336" dt="2021-03-04T08:41:07.860"/>
    <p1510:client id="{63CF68AD-77C7-4C22-8DEB-9D634253C957}" v="1" dt="2021-03-03T09:36:14.353"/>
    <p1510:client id="{A2A508A5-EEAA-4A68-9FC4-E5588CA0FD7D}" v="150" dt="2021-02-26T09:42:06.6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63CF68AD-77C7-4C22-8DEB-9D634253C957}"/>
    <pc:docChg chg="modSld">
      <pc:chgData name="" userId="" providerId="" clId="Web-{63CF68AD-77C7-4C22-8DEB-9D634253C957}" dt="2021-03-03T09:36:14.353" v="0" actId="1076"/>
      <pc:docMkLst>
        <pc:docMk/>
      </pc:docMkLst>
      <pc:sldChg chg="modSp">
        <pc:chgData name="" userId="" providerId="" clId="Web-{63CF68AD-77C7-4C22-8DEB-9D634253C957}" dt="2021-03-03T09:36:14.353" v="0" actId="1076"/>
        <pc:sldMkLst>
          <pc:docMk/>
          <pc:sldMk cId="0" sldId="305"/>
        </pc:sldMkLst>
        <pc:picChg chg="mod">
          <ac:chgData name="" userId="" providerId="" clId="Web-{63CF68AD-77C7-4C22-8DEB-9D634253C957}" dt="2021-03-03T09:36:14.353" v="0" actId="1076"/>
          <ac:picMkLst>
            <pc:docMk/>
            <pc:sldMk cId="0" sldId="305"/>
            <ac:picMk id="842" creationId="{00000000-0000-0000-0000-000000000000}"/>
          </ac:picMkLst>
        </pc:picChg>
      </pc:sldChg>
    </pc:docChg>
  </pc:docChgLst>
  <pc:docChgLst>
    <pc:chgData name="Masaki Suzuki" userId="2c4feb2ed34ad1a7" providerId="Windows Live" clId="Web-{3FBF3125-B800-4A58-A211-D47071572D9F}"/>
    <pc:docChg chg="modSld">
      <pc:chgData name="Masaki Suzuki" userId="2c4feb2ed34ad1a7" providerId="Windows Live" clId="Web-{3FBF3125-B800-4A58-A211-D47071572D9F}" dt="2021-03-04T08:41:07.860" v="335"/>
      <pc:docMkLst>
        <pc:docMk/>
      </pc:docMkLst>
      <pc:sldChg chg="modSp">
        <pc:chgData name="Masaki Suzuki" userId="2c4feb2ed34ad1a7" providerId="Windows Live" clId="Web-{3FBF3125-B800-4A58-A211-D47071572D9F}" dt="2021-03-04T08:33:59.459" v="7"/>
        <pc:sldMkLst>
          <pc:docMk/>
          <pc:sldMk cId="0" sldId="256"/>
        </pc:sldMkLst>
        <pc:spChg chg="mod">
          <ac:chgData name="Masaki Suzuki" userId="2c4feb2ed34ad1a7" providerId="Windows Live" clId="Web-{3FBF3125-B800-4A58-A211-D47071572D9F}" dt="2021-03-04T08:33:59.412" v="0"/>
          <ac:spMkLst>
            <pc:docMk/>
            <pc:sldMk cId="0" sldId="256"/>
            <ac:spMk id="6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12" v="1"/>
          <ac:spMkLst>
            <pc:docMk/>
            <pc:sldMk cId="0" sldId="256"/>
            <ac:spMk id="6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28" v="2"/>
          <ac:spMkLst>
            <pc:docMk/>
            <pc:sldMk cId="0" sldId="256"/>
            <ac:spMk id="6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28" v="3"/>
          <ac:spMkLst>
            <pc:docMk/>
            <pc:sldMk cId="0" sldId="256"/>
            <ac:spMk id="6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43" v="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43" v="5"/>
          <ac:spMkLst>
            <pc:docMk/>
            <pc:sldMk cId="0" sldId="256"/>
            <ac:spMk id="6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59" v="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59" v="7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08.553" v="18"/>
        <pc:sldMkLst>
          <pc:docMk/>
          <pc:sldMk cId="0" sldId="257"/>
        </pc:sldMkLst>
        <pc:spChg chg="mod">
          <ac:chgData name="Masaki Suzuki" userId="2c4feb2ed34ad1a7" providerId="Windows Live" clId="Web-{3FBF3125-B800-4A58-A211-D47071572D9F}" dt="2021-03-04T08:34:08.412" v="8"/>
          <ac:spMkLst>
            <pc:docMk/>
            <pc:sldMk cId="0" sldId="257"/>
            <ac:spMk id="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28" v="9"/>
          <ac:spMkLst>
            <pc:docMk/>
            <pc:sldMk cId="0" sldId="257"/>
            <ac:spMk id="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43" v="10"/>
          <ac:spMkLst>
            <pc:docMk/>
            <pc:sldMk cId="0" sldId="257"/>
            <ac:spMk id="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59" v="11"/>
          <ac:spMkLst>
            <pc:docMk/>
            <pc:sldMk cId="0" sldId="257"/>
            <ac:spMk id="7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75" v="12"/>
          <ac:spMkLst>
            <pc:docMk/>
            <pc:sldMk cId="0" sldId="257"/>
            <ac:spMk id="7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90" v="13"/>
          <ac:spMkLst>
            <pc:docMk/>
            <pc:sldMk cId="0" sldId="257"/>
            <ac:spMk id="8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06" v="14"/>
          <ac:spMkLst>
            <pc:docMk/>
            <pc:sldMk cId="0" sldId="257"/>
            <ac:spMk id="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22" v="15"/>
          <ac:spMkLst>
            <pc:docMk/>
            <pc:sldMk cId="0" sldId="257"/>
            <ac:spMk id="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37" v="16"/>
          <ac:spMkLst>
            <pc:docMk/>
            <pc:sldMk cId="0" sldId="257"/>
            <ac:spMk id="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53" v="17"/>
          <ac:spMkLst>
            <pc:docMk/>
            <pc:sldMk cId="0" sldId="257"/>
            <ac:spMk id="8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53" v="18"/>
          <ac:spMkLst>
            <pc:docMk/>
            <pc:sldMk cId="0" sldId="257"/>
            <ac:spMk id="8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15.147" v="24"/>
        <pc:sldMkLst>
          <pc:docMk/>
          <pc:sldMk cId="0" sldId="258"/>
        </pc:sldMkLst>
        <pc:spChg chg="mod">
          <ac:chgData name="Masaki Suzuki" userId="2c4feb2ed34ad1a7" providerId="Windows Live" clId="Web-{3FBF3125-B800-4A58-A211-D47071572D9F}" dt="2021-03-04T08:34:15.100" v="19"/>
          <ac:spMkLst>
            <pc:docMk/>
            <pc:sldMk cId="0" sldId="258"/>
            <ac:spMk id="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15" v="20"/>
          <ac:spMkLst>
            <pc:docMk/>
            <pc:sldMk cId="0" sldId="258"/>
            <ac:spMk id="9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15" v="21"/>
          <ac:spMkLst>
            <pc:docMk/>
            <pc:sldMk cId="0" sldId="258"/>
            <ac:spMk id="9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31" v="22"/>
          <ac:spMkLst>
            <pc:docMk/>
            <pc:sldMk cId="0" sldId="258"/>
            <ac:spMk id="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31" v="23"/>
          <ac:spMkLst>
            <pc:docMk/>
            <pc:sldMk cId="0" sldId="258"/>
            <ac:spMk id="1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47" v="24"/>
          <ac:spMkLst>
            <pc:docMk/>
            <pc:sldMk cId="0" sldId="258"/>
            <ac:spMk id="10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23.350" v="35"/>
        <pc:sldMkLst>
          <pc:docMk/>
          <pc:sldMk cId="0" sldId="259"/>
        </pc:sldMkLst>
        <pc:spChg chg="mod">
          <ac:chgData name="Masaki Suzuki" userId="2c4feb2ed34ad1a7" providerId="Windows Live" clId="Web-{3FBF3125-B800-4A58-A211-D47071572D9F}" dt="2021-03-04T08:34:23.178" v="25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194" v="2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09" v="2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25" v="28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41" v="29"/>
          <ac:spMkLst>
            <pc:docMk/>
            <pc:sldMk cId="0" sldId="259"/>
            <ac:spMk id="11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56" v="30"/>
          <ac:spMkLst>
            <pc:docMk/>
            <pc:sldMk cId="0" sldId="259"/>
            <ac:spMk id="11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88" v="31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03" v="32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19" v="33"/>
          <ac:spMkLst>
            <pc:docMk/>
            <pc:sldMk cId="0" sldId="259"/>
            <ac:spMk id="12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34" v="34"/>
          <ac:spMkLst>
            <pc:docMk/>
            <pc:sldMk cId="0" sldId="259"/>
            <ac:spMk id="12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50" v="35"/>
          <ac:spMkLst>
            <pc:docMk/>
            <pc:sldMk cId="0" sldId="259"/>
            <ac:spMk id="12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29.835" v="44"/>
        <pc:sldMkLst>
          <pc:docMk/>
          <pc:sldMk cId="0" sldId="260"/>
        </pc:sldMkLst>
        <pc:spChg chg="mod">
          <ac:chgData name="Masaki Suzuki" userId="2c4feb2ed34ad1a7" providerId="Windows Live" clId="Web-{3FBF3125-B800-4A58-A211-D47071572D9F}" dt="2021-03-04T08:34:29.725" v="36"/>
          <ac:spMkLst>
            <pc:docMk/>
            <pc:sldMk cId="0" sldId="260"/>
            <ac:spMk id="12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25" v="37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41" v="38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56" v="39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72" v="40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88" v="41"/>
          <ac:spMkLst>
            <pc:docMk/>
            <pc:sldMk cId="0" sldId="260"/>
            <ac:spMk id="1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803" v="42"/>
          <ac:spMkLst>
            <pc:docMk/>
            <pc:sldMk cId="0" sldId="260"/>
            <ac:spMk id="1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819" v="43"/>
          <ac:spMkLst>
            <pc:docMk/>
            <pc:sldMk cId="0" sldId="260"/>
            <ac:spMk id="14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835" v="44"/>
          <ac:spMkLst>
            <pc:docMk/>
            <pc:sldMk cId="0" sldId="260"/>
            <ac:spMk id="14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36.882" v="46"/>
        <pc:sldMkLst>
          <pc:docMk/>
          <pc:sldMk cId="0" sldId="261"/>
        </pc:sldMkLst>
        <pc:spChg chg="mod">
          <ac:chgData name="Masaki Suzuki" userId="2c4feb2ed34ad1a7" providerId="Windows Live" clId="Web-{3FBF3125-B800-4A58-A211-D47071572D9F}" dt="2021-03-04T08:34:36.882" v="45"/>
          <ac:spMkLst>
            <pc:docMk/>
            <pc:sldMk cId="0" sldId="261"/>
            <ac:spMk id="14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36.882" v="46"/>
          <ac:spMkLst>
            <pc:docMk/>
            <pc:sldMk cId="0" sldId="261"/>
            <ac:spMk id="14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45.022" v="52"/>
        <pc:sldMkLst>
          <pc:docMk/>
          <pc:sldMk cId="0" sldId="262"/>
        </pc:sldMkLst>
        <pc:spChg chg="mod">
          <ac:chgData name="Masaki Suzuki" userId="2c4feb2ed34ad1a7" providerId="Windows Live" clId="Web-{3FBF3125-B800-4A58-A211-D47071572D9F}" dt="2021-03-04T08:34:44.929" v="47"/>
          <ac:spMkLst>
            <pc:docMk/>
            <pc:sldMk cId="0" sldId="262"/>
            <ac:spMk id="1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4.960" v="48"/>
          <ac:spMkLst>
            <pc:docMk/>
            <pc:sldMk cId="0" sldId="262"/>
            <ac:spMk id="1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4.976" v="49"/>
          <ac:spMkLst>
            <pc:docMk/>
            <pc:sldMk cId="0" sldId="262"/>
            <ac:spMk id="1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4.991" v="50"/>
          <ac:spMkLst>
            <pc:docMk/>
            <pc:sldMk cId="0" sldId="262"/>
            <ac:spMk id="1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5.007" v="51"/>
          <ac:spMkLst>
            <pc:docMk/>
            <pc:sldMk cId="0" sldId="262"/>
            <ac:spMk id="16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5.022" v="52"/>
          <ac:spMkLst>
            <pc:docMk/>
            <pc:sldMk cId="0" sldId="262"/>
            <ac:spMk id="16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58.101" v="57"/>
        <pc:sldMkLst>
          <pc:docMk/>
          <pc:sldMk cId="0" sldId="264"/>
        </pc:sldMkLst>
        <pc:spChg chg="mod">
          <ac:chgData name="Masaki Suzuki" userId="2c4feb2ed34ad1a7" providerId="Windows Live" clId="Web-{3FBF3125-B800-4A58-A211-D47071572D9F}" dt="2021-03-04T08:34:58.054" v="53"/>
          <ac:spMkLst>
            <pc:docMk/>
            <pc:sldMk cId="0" sldId="264"/>
            <ac:spMk id="17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070" v="54"/>
          <ac:spMkLst>
            <pc:docMk/>
            <pc:sldMk cId="0" sldId="264"/>
            <ac:spMk id="18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085" v="55"/>
          <ac:spMkLst>
            <pc:docMk/>
            <pc:sldMk cId="0" sldId="264"/>
            <ac:spMk id="18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101" v="56"/>
          <ac:spMkLst>
            <pc:docMk/>
            <pc:sldMk cId="0" sldId="264"/>
            <ac:spMk id="1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101" v="57"/>
          <ac:spMkLst>
            <pc:docMk/>
            <pc:sldMk cId="0" sldId="264"/>
            <ac:spMk id="18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5:14.304" v="60"/>
        <pc:sldMkLst>
          <pc:docMk/>
          <pc:sldMk cId="0" sldId="266"/>
        </pc:sldMkLst>
        <pc:spChg chg="mod">
          <ac:chgData name="Masaki Suzuki" userId="2c4feb2ed34ad1a7" providerId="Windows Live" clId="Web-{3FBF3125-B800-4A58-A211-D47071572D9F}" dt="2021-03-04T08:35:14.273" v="58"/>
          <ac:spMkLst>
            <pc:docMk/>
            <pc:sldMk cId="0" sldId="266"/>
            <ac:spMk id="2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14.289" v="59"/>
          <ac:spMkLst>
            <pc:docMk/>
            <pc:sldMk cId="0" sldId="266"/>
            <ac:spMk id="21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14.304" v="60"/>
          <ac:spMkLst>
            <pc:docMk/>
            <pc:sldMk cId="0" sldId="266"/>
            <ac:spMk id="21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5:37.977" v="66"/>
        <pc:sldMkLst>
          <pc:docMk/>
          <pc:sldMk cId="0" sldId="268"/>
        </pc:sldMkLst>
        <pc:spChg chg="mod">
          <ac:chgData name="Masaki Suzuki" userId="2c4feb2ed34ad1a7" providerId="Windows Live" clId="Web-{3FBF3125-B800-4A58-A211-D47071572D9F}" dt="2021-03-04T08:35:37.899" v="61"/>
          <ac:spMkLst>
            <pc:docMk/>
            <pc:sldMk cId="0" sldId="268"/>
            <ac:spMk id="2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14" v="62"/>
          <ac:spMkLst>
            <pc:docMk/>
            <pc:sldMk cId="0" sldId="268"/>
            <ac:spMk id="23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46" v="63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46" v="64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61" v="65"/>
          <ac:spMkLst>
            <pc:docMk/>
            <pc:sldMk cId="0" sldId="268"/>
            <ac:spMk id="2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77" v="66"/>
          <ac:spMkLst>
            <pc:docMk/>
            <pc:sldMk cId="0" sldId="268"/>
            <ac:spMk id="23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5:56.102" v="76"/>
        <pc:sldMkLst>
          <pc:docMk/>
          <pc:sldMk cId="0" sldId="269"/>
        </pc:sldMkLst>
        <pc:spChg chg="mod">
          <ac:chgData name="Masaki Suzuki" userId="2c4feb2ed34ad1a7" providerId="Windows Live" clId="Web-{3FBF3125-B800-4A58-A211-D47071572D9F}" dt="2021-03-04T08:35:55.930" v="67"/>
          <ac:spMkLst>
            <pc:docMk/>
            <pc:sldMk cId="0" sldId="269"/>
            <ac:spMk id="2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5.946" v="68"/>
          <ac:spMkLst>
            <pc:docMk/>
            <pc:sldMk cId="0" sldId="269"/>
            <ac:spMk id="2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5.962" v="69"/>
          <ac:spMkLst>
            <pc:docMk/>
            <pc:sldMk cId="0" sldId="269"/>
            <ac:spMk id="25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5.993" v="70"/>
          <ac:spMkLst>
            <pc:docMk/>
            <pc:sldMk cId="0" sldId="269"/>
            <ac:spMk id="2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09" v="71"/>
          <ac:spMkLst>
            <pc:docMk/>
            <pc:sldMk cId="0" sldId="269"/>
            <ac:spMk id="2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24" v="72"/>
          <ac:spMkLst>
            <pc:docMk/>
            <pc:sldMk cId="0" sldId="269"/>
            <ac:spMk id="2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40" v="73"/>
          <ac:spMkLst>
            <pc:docMk/>
            <pc:sldMk cId="0" sldId="269"/>
            <ac:spMk id="2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55" v="74"/>
          <ac:spMkLst>
            <pc:docMk/>
            <pc:sldMk cId="0" sldId="269"/>
            <ac:spMk id="2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87" v="75"/>
          <ac:spMkLst>
            <pc:docMk/>
            <pc:sldMk cId="0" sldId="269"/>
            <ac:spMk id="2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102" v="76"/>
          <ac:spMkLst>
            <pc:docMk/>
            <pc:sldMk cId="0" sldId="269"/>
            <ac:spMk id="260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05.431" v="79"/>
        <pc:sldMkLst>
          <pc:docMk/>
          <pc:sldMk cId="0" sldId="270"/>
        </pc:sldMkLst>
        <pc:spChg chg="mod">
          <ac:chgData name="Masaki Suzuki" userId="2c4feb2ed34ad1a7" providerId="Windows Live" clId="Web-{3FBF3125-B800-4A58-A211-D47071572D9F}" dt="2021-03-04T08:36:05.415" v="77"/>
          <ac:spMkLst>
            <pc:docMk/>
            <pc:sldMk cId="0" sldId="270"/>
            <ac:spMk id="26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05.431" v="78"/>
          <ac:spMkLst>
            <pc:docMk/>
            <pc:sldMk cId="0" sldId="270"/>
            <ac:spMk id="27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05.431" v="79"/>
          <ac:spMkLst>
            <pc:docMk/>
            <pc:sldMk cId="0" sldId="270"/>
            <ac:spMk id="27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12.321" v="86"/>
        <pc:sldMkLst>
          <pc:docMk/>
          <pc:sldMk cId="0" sldId="271"/>
        </pc:sldMkLst>
        <pc:spChg chg="mod">
          <ac:chgData name="Masaki Suzuki" userId="2c4feb2ed34ad1a7" providerId="Windows Live" clId="Web-{3FBF3125-B800-4A58-A211-D47071572D9F}" dt="2021-03-04T08:36:12.196" v="80"/>
          <ac:spMkLst>
            <pc:docMk/>
            <pc:sldMk cId="0" sldId="271"/>
            <ac:spMk id="28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12" v="81"/>
          <ac:spMkLst>
            <pc:docMk/>
            <pc:sldMk cId="0" sldId="271"/>
            <ac:spMk id="3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43" v="82"/>
          <ac:spMkLst>
            <pc:docMk/>
            <pc:sldMk cId="0" sldId="271"/>
            <ac:spMk id="30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59" v="83"/>
          <ac:spMkLst>
            <pc:docMk/>
            <pc:sldMk cId="0" sldId="271"/>
            <ac:spMk id="30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75" v="84"/>
          <ac:spMkLst>
            <pc:docMk/>
            <pc:sldMk cId="0" sldId="271"/>
            <ac:spMk id="30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90" v="85"/>
          <ac:spMkLst>
            <pc:docMk/>
            <pc:sldMk cId="0" sldId="271"/>
            <ac:spMk id="3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321" v="86"/>
          <ac:spMkLst>
            <pc:docMk/>
            <pc:sldMk cId="0" sldId="271"/>
            <ac:spMk id="30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24.853" v="91"/>
        <pc:sldMkLst>
          <pc:docMk/>
          <pc:sldMk cId="0" sldId="272"/>
        </pc:sldMkLst>
        <pc:spChg chg="mod">
          <ac:chgData name="Masaki Suzuki" userId="2c4feb2ed34ad1a7" providerId="Windows Live" clId="Web-{3FBF3125-B800-4A58-A211-D47071572D9F}" dt="2021-03-04T08:36:24.806" v="87"/>
          <ac:spMkLst>
            <pc:docMk/>
            <pc:sldMk cId="0" sldId="272"/>
            <ac:spMk id="31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22" v="88"/>
          <ac:spMkLst>
            <pc:docMk/>
            <pc:sldMk cId="0" sldId="272"/>
            <ac:spMk id="32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37" v="89"/>
          <ac:spMkLst>
            <pc:docMk/>
            <pc:sldMk cId="0" sldId="272"/>
            <ac:spMk id="33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53" v="90"/>
          <ac:spMkLst>
            <pc:docMk/>
            <pc:sldMk cId="0" sldId="272"/>
            <ac:spMk id="33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53" v="91"/>
          <ac:spMkLst>
            <pc:docMk/>
            <pc:sldMk cId="0" sldId="272"/>
            <ac:spMk id="33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32.088" v="96"/>
        <pc:sldMkLst>
          <pc:docMk/>
          <pc:sldMk cId="0" sldId="273"/>
        </pc:sldMkLst>
        <pc:spChg chg="mod">
          <ac:chgData name="Masaki Suzuki" userId="2c4feb2ed34ad1a7" providerId="Windows Live" clId="Web-{3FBF3125-B800-4A58-A211-D47071572D9F}" dt="2021-03-04T08:36:32.025" v="92"/>
          <ac:spMkLst>
            <pc:docMk/>
            <pc:sldMk cId="0" sldId="273"/>
            <ac:spMk id="3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41" v="93"/>
          <ac:spMkLst>
            <pc:docMk/>
            <pc:sldMk cId="0" sldId="273"/>
            <ac:spMk id="3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56" v="94"/>
          <ac:spMkLst>
            <pc:docMk/>
            <pc:sldMk cId="0" sldId="273"/>
            <ac:spMk id="3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72" v="95"/>
          <ac:spMkLst>
            <pc:docMk/>
            <pc:sldMk cId="0" sldId="273"/>
            <ac:spMk id="3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88" v="96"/>
          <ac:spMkLst>
            <pc:docMk/>
            <pc:sldMk cId="0" sldId="273"/>
            <ac:spMk id="35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45.088" v="104"/>
        <pc:sldMkLst>
          <pc:docMk/>
          <pc:sldMk cId="0" sldId="274"/>
        </pc:sldMkLst>
        <pc:spChg chg="mod">
          <ac:chgData name="Masaki Suzuki" userId="2c4feb2ed34ad1a7" providerId="Windows Live" clId="Web-{3FBF3125-B800-4A58-A211-D47071572D9F}" dt="2021-03-04T08:36:44.994" v="97"/>
          <ac:spMkLst>
            <pc:docMk/>
            <pc:sldMk cId="0" sldId="274"/>
            <ac:spMk id="36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10" v="98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25" v="99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41" v="100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57" v="101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72" v="102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72" v="103"/>
          <ac:spMkLst>
            <pc:docMk/>
            <pc:sldMk cId="0" sldId="274"/>
            <ac:spMk id="37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88" v="104"/>
          <ac:spMkLst>
            <pc:docMk/>
            <pc:sldMk cId="0" sldId="274"/>
            <ac:spMk id="37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54.838" v="114"/>
        <pc:sldMkLst>
          <pc:docMk/>
          <pc:sldMk cId="0" sldId="275"/>
        </pc:sldMkLst>
        <pc:spChg chg="mod">
          <ac:chgData name="Masaki Suzuki" userId="2c4feb2ed34ad1a7" providerId="Windows Live" clId="Web-{3FBF3125-B800-4A58-A211-D47071572D9F}" dt="2021-03-04T08:36:54.682" v="105"/>
          <ac:spMkLst>
            <pc:docMk/>
            <pc:sldMk cId="0" sldId="275"/>
            <ac:spMk id="3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697" v="106"/>
          <ac:spMkLst>
            <pc:docMk/>
            <pc:sldMk cId="0" sldId="275"/>
            <ac:spMk id="38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13" v="107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29" v="108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44" v="109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60" v="110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91" v="111"/>
          <ac:spMkLst>
            <pc:docMk/>
            <pc:sldMk cId="0" sldId="275"/>
            <ac:spMk id="39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807" v="112"/>
          <ac:spMkLst>
            <pc:docMk/>
            <pc:sldMk cId="0" sldId="275"/>
            <ac:spMk id="39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822" v="113"/>
          <ac:spMkLst>
            <pc:docMk/>
            <pc:sldMk cId="0" sldId="275"/>
            <ac:spMk id="3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838" v="114"/>
          <ac:spMkLst>
            <pc:docMk/>
            <pc:sldMk cId="0" sldId="275"/>
            <ac:spMk id="39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04.416" v="120"/>
        <pc:sldMkLst>
          <pc:docMk/>
          <pc:sldMk cId="0" sldId="276"/>
        </pc:sldMkLst>
        <pc:spChg chg="mod">
          <ac:chgData name="Masaki Suzuki" userId="2c4feb2ed34ad1a7" providerId="Windows Live" clId="Web-{3FBF3125-B800-4A58-A211-D47071572D9F}" dt="2021-03-04T08:37:04.354" v="115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370" v="116"/>
          <ac:spMkLst>
            <pc:docMk/>
            <pc:sldMk cId="0" sldId="276"/>
            <ac:spMk id="4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370" v="117"/>
          <ac:spMkLst>
            <pc:docMk/>
            <pc:sldMk cId="0" sldId="276"/>
            <ac:spMk id="4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385" v="118"/>
          <ac:spMkLst>
            <pc:docMk/>
            <pc:sldMk cId="0" sldId="276"/>
            <ac:spMk id="4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401" v="119"/>
          <ac:spMkLst>
            <pc:docMk/>
            <pc:sldMk cId="0" sldId="276"/>
            <ac:spMk id="40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416" v="120"/>
          <ac:spMkLst>
            <pc:docMk/>
            <pc:sldMk cId="0" sldId="276"/>
            <ac:spMk id="40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14.026" v="128"/>
        <pc:sldMkLst>
          <pc:docMk/>
          <pc:sldMk cId="0" sldId="277"/>
        </pc:sldMkLst>
        <pc:spChg chg="mod">
          <ac:chgData name="Masaki Suzuki" userId="2c4feb2ed34ad1a7" providerId="Windows Live" clId="Web-{3FBF3125-B800-4A58-A211-D47071572D9F}" dt="2021-03-04T08:37:13.948" v="121"/>
          <ac:spMkLst>
            <pc:docMk/>
            <pc:sldMk cId="0" sldId="277"/>
            <ac:spMk id="41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64" v="122"/>
          <ac:spMkLst>
            <pc:docMk/>
            <pc:sldMk cId="0" sldId="277"/>
            <ac:spMk id="42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64" v="123"/>
          <ac:spMkLst>
            <pc:docMk/>
            <pc:sldMk cId="0" sldId="277"/>
            <ac:spMk id="42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79" v="124"/>
          <ac:spMkLst>
            <pc:docMk/>
            <pc:sldMk cId="0" sldId="277"/>
            <ac:spMk id="42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95" v="125"/>
          <ac:spMkLst>
            <pc:docMk/>
            <pc:sldMk cId="0" sldId="277"/>
            <ac:spMk id="42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4.010" v="126"/>
          <ac:spMkLst>
            <pc:docMk/>
            <pc:sldMk cId="0" sldId="277"/>
            <ac:spMk id="4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4.010" v="127"/>
          <ac:spMkLst>
            <pc:docMk/>
            <pc:sldMk cId="0" sldId="277"/>
            <ac:spMk id="42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4.026" v="128"/>
          <ac:spMkLst>
            <pc:docMk/>
            <pc:sldMk cId="0" sldId="277"/>
            <ac:spMk id="42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21.886" v="133"/>
        <pc:sldMkLst>
          <pc:docMk/>
          <pc:sldMk cId="0" sldId="278"/>
        </pc:sldMkLst>
        <pc:spChg chg="mod">
          <ac:chgData name="Masaki Suzuki" userId="2c4feb2ed34ad1a7" providerId="Windows Live" clId="Web-{3FBF3125-B800-4A58-A211-D47071572D9F}" dt="2021-03-04T08:37:21.839" v="129"/>
          <ac:spMkLst>
            <pc:docMk/>
            <pc:sldMk cId="0" sldId="278"/>
            <ac:spMk id="4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54" v="130"/>
          <ac:spMkLst>
            <pc:docMk/>
            <pc:sldMk cId="0" sldId="278"/>
            <ac:spMk id="43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54" v="131"/>
          <ac:spMkLst>
            <pc:docMk/>
            <pc:sldMk cId="0" sldId="278"/>
            <ac:spMk id="4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70" v="132"/>
          <ac:spMkLst>
            <pc:docMk/>
            <pc:sldMk cId="0" sldId="278"/>
            <ac:spMk id="4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86" v="133"/>
          <ac:spMkLst>
            <pc:docMk/>
            <pc:sldMk cId="0" sldId="278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29.839" v="137"/>
        <pc:sldMkLst>
          <pc:docMk/>
          <pc:sldMk cId="0" sldId="279"/>
        </pc:sldMkLst>
        <pc:spChg chg="mod">
          <ac:chgData name="Masaki Suzuki" userId="2c4feb2ed34ad1a7" providerId="Windows Live" clId="Web-{3FBF3125-B800-4A58-A211-D47071572D9F}" dt="2021-03-04T08:37:29.823" v="134"/>
          <ac:spMkLst>
            <pc:docMk/>
            <pc:sldMk cId="0" sldId="279"/>
            <ac:spMk id="44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9.823" v="135"/>
          <ac:spMkLst>
            <pc:docMk/>
            <pc:sldMk cId="0" sldId="279"/>
            <ac:spMk id="4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9.839" v="136"/>
          <ac:spMkLst>
            <pc:docMk/>
            <pc:sldMk cId="0" sldId="279"/>
            <ac:spMk id="4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9.839" v="137"/>
          <ac:spMkLst>
            <pc:docMk/>
            <pc:sldMk cId="0" sldId="279"/>
            <ac:spMk id="45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44.730" v="141"/>
        <pc:sldMkLst>
          <pc:docMk/>
          <pc:sldMk cId="0" sldId="281"/>
        </pc:sldMkLst>
        <pc:spChg chg="mod">
          <ac:chgData name="Masaki Suzuki" userId="2c4feb2ed34ad1a7" providerId="Windows Live" clId="Web-{3FBF3125-B800-4A58-A211-D47071572D9F}" dt="2021-03-04T08:37:44.699" v="138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44.714" v="139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44.730" v="140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44.730" v="141"/>
          <ac:spMkLst>
            <pc:docMk/>
            <pc:sldMk cId="0" sldId="281"/>
            <ac:spMk id="48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54.636" v="146"/>
        <pc:sldMkLst>
          <pc:docMk/>
          <pc:sldMk cId="0" sldId="283"/>
        </pc:sldMkLst>
        <pc:spChg chg="mod">
          <ac:chgData name="Masaki Suzuki" userId="2c4feb2ed34ad1a7" providerId="Windows Live" clId="Web-{3FBF3125-B800-4A58-A211-D47071572D9F}" dt="2021-03-04T08:37:54.605" v="142"/>
          <ac:spMkLst>
            <pc:docMk/>
            <pc:sldMk cId="0" sldId="283"/>
            <ac:spMk id="49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05" v="143"/>
          <ac:spMkLst>
            <pc:docMk/>
            <pc:sldMk cId="0" sldId="283"/>
            <ac:spMk id="5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21" v="144"/>
          <ac:spMkLst>
            <pc:docMk/>
            <pc:sldMk cId="0" sldId="283"/>
            <ac:spMk id="5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36" v="145"/>
          <ac:spMkLst>
            <pc:docMk/>
            <pc:sldMk cId="0" sldId="283"/>
            <ac:spMk id="5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36" v="146"/>
          <ac:spMkLst>
            <pc:docMk/>
            <pc:sldMk cId="0" sldId="283"/>
            <ac:spMk id="50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00.621" v="149"/>
        <pc:sldMkLst>
          <pc:docMk/>
          <pc:sldMk cId="0" sldId="284"/>
        </pc:sldMkLst>
        <pc:spChg chg="mod">
          <ac:chgData name="Masaki Suzuki" userId="2c4feb2ed34ad1a7" providerId="Windows Live" clId="Web-{3FBF3125-B800-4A58-A211-D47071572D9F}" dt="2021-03-04T08:38:00.590" v="147"/>
          <ac:spMkLst>
            <pc:docMk/>
            <pc:sldMk cId="0" sldId="284"/>
            <ac:spMk id="5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0.605" v="148"/>
          <ac:spMkLst>
            <pc:docMk/>
            <pc:sldMk cId="0" sldId="284"/>
            <ac:spMk id="52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0.621" v="149"/>
          <ac:spMkLst>
            <pc:docMk/>
            <pc:sldMk cId="0" sldId="284"/>
            <ac:spMk id="52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07.590" v="161"/>
        <pc:sldMkLst>
          <pc:docMk/>
          <pc:sldMk cId="0" sldId="285"/>
        </pc:sldMkLst>
        <pc:spChg chg="mod">
          <ac:chgData name="Masaki Suzuki" userId="2c4feb2ed34ad1a7" providerId="Windows Live" clId="Web-{3FBF3125-B800-4A58-A211-D47071572D9F}" dt="2021-03-04T08:38:07.324" v="150"/>
          <ac:spMkLst>
            <pc:docMk/>
            <pc:sldMk cId="0" sldId="285"/>
            <ac:spMk id="5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355" v="151"/>
          <ac:spMkLst>
            <pc:docMk/>
            <pc:sldMk cId="0" sldId="285"/>
            <ac:spMk id="53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371" v="152"/>
          <ac:spMkLst>
            <pc:docMk/>
            <pc:sldMk cId="0" sldId="285"/>
            <ac:spMk id="5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34" v="153"/>
          <ac:spMkLst>
            <pc:docMk/>
            <pc:sldMk cId="0" sldId="285"/>
            <ac:spMk id="5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49" v="154"/>
          <ac:spMkLst>
            <pc:docMk/>
            <pc:sldMk cId="0" sldId="285"/>
            <ac:spMk id="5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80" v="155"/>
          <ac:spMkLst>
            <pc:docMk/>
            <pc:sldMk cId="0" sldId="285"/>
            <ac:spMk id="5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80" v="156"/>
          <ac:spMkLst>
            <pc:docMk/>
            <pc:sldMk cId="0" sldId="285"/>
            <ac:spMk id="5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96" v="157"/>
          <ac:spMkLst>
            <pc:docMk/>
            <pc:sldMk cId="0" sldId="285"/>
            <ac:spMk id="53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43" v="158"/>
          <ac:spMkLst>
            <pc:docMk/>
            <pc:sldMk cId="0" sldId="285"/>
            <ac:spMk id="53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59" v="159"/>
          <ac:spMkLst>
            <pc:docMk/>
            <pc:sldMk cId="0" sldId="285"/>
            <ac:spMk id="5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74" v="160"/>
          <ac:spMkLst>
            <pc:docMk/>
            <pc:sldMk cId="0" sldId="285"/>
            <ac:spMk id="5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90" v="161"/>
          <ac:spMkLst>
            <pc:docMk/>
            <pc:sldMk cId="0" sldId="285"/>
            <ac:spMk id="54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12.434" v="166"/>
        <pc:sldMkLst>
          <pc:docMk/>
          <pc:sldMk cId="0" sldId="286"/>
        </pc:sldMkLst>
        <pc:spChg chg="mod">
          <ac:chgData name="Masaki Suzuki" userId="2c4feb2ed34ad1a7" providerId="Windows Live" clId="Web-{3FBF3125-B800-4A58-A211-D47071572D9F}" dt="2021-03-04T08:38:12.402" v="162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02" v="163"/>
          <ac:spMkLst>
            <pc:docMk/>
            <pc:sldMk cId="0" sldId="286"/>
            <ac:spMk id="5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18" v="164"/>
          <ac:spMkLst>
            <pc:docMk/>
            <pc:sldMk cId="0" sldId="286"/>
            <ac:spMk id="5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34" v="165"/>
          <ac:spMkLst>
            <pc:docMk/>
            <pc:sldMk cId="0" sldId="286"/>
            <ac:spMk id="5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34" v="166"/>
          <ac:spMkLst>
            <pc:docMk/>
            <pc:sldMk cId="0" sldId="286"/>
            <ac:spMk id="55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21.653" v="178"/>
        <pc:sldMkLst>
          <pc:docMk/>
          <pc:sldMk cId="0" sldId="287"/>
        </pc:sldMkLst>
        <pc:spChg chg="mod">
          <ac:chgData name="Masaki Suzuki" userId="2c4feb2ed34ad1a7" providerId="Windows Live" clId="Web-{3FBF3125-B800-4A58-A211-D47071572D9F}" dt="2021-03-04T08:38:21.496" v="167"/>
          <ac:spMkLst>
            <pc:docMk/>
            <pc:sldMk cId="0" sldId="287"/>
            <ac:spMk id="56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12" v="168"/>
          <ac:spMkLst>
            <pc:docMk/>
            <pc:sldMk cId="0" sldId="287"/>
            <ac:spMk id="56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28" v="169"/>
          <ac:spMkLst>
            <pc:docMk/>
            <pc:sldMk cId="0" sldId="287"/>
            <ac:spMk id="56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43" v="170"/>
          <ac:spMkLst>
            <pc:docMk/>
            <pc:sldMk cId="0" sldId="287"/>
            <ac:spMk id="57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59" v="171"/>
          <ac:spMkLst>
            <pc:docMk/>
            <pc:sldMk cId="0" sldId="287"/>
            <ac:spMk id="57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75" v="172"/>
          <ac:spMkLst>
            <pc:docMk/>
            <pc:sldMk cId="0" sldId="287"/>
            <ac:spMk id="5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90" v="173"/>
          <ac:spMkLst>
            <pc:docMk/>
            <pc:sldMk cId="0" sldId="287"/>
            <ac:spMk id="57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06" v="174"/>
          <ac:spMkLst>
            <pc:docMk/>
            <pc:sldMk cId="0" sldId="287"/>
            <ac:spMk id="5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21" v="175"/>
          <ac:spMkLst>
            <pc:docMk/>
            <pc:sldMk cId="0" sldId="287"/>
            <ac:spMk id="57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21" v="176"/>
          <ac:spMkLst>
            <pc:docMk/>
            <pc:sldMk cId="0" sldId="287"/>
            <ac:spMk id="5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37" v="177"/>
          <ac:spMkLst>
            <pc:docMk/>
            <pc:sldMk cId="0" sldId="287"/>
            <ac:spMk id="57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53" v="178"/>
          <ac:spMkLst>
            <pc:docMk/>
            <pc:sldMk cId="0" sldId="287"/>
            <ac:spMk id="57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30.465" v="182"/>
        <pc:sldMkLst>
          <pc:docMk/>
          <pc:sldMk cId="0" sldId="288"/>
        </pc:sldMkLst>
        <pc:spChg chg="mod">
          <ac:chgData name="Masaki Suzuki" userId="2c4feb2ed34ad1a7" providerId="Windows Live" clId="Web-{3FBF3125-B800-4A58-A211-D47071572D9F}" dt="2021-03-04T08:38:30.434" v="179"/>
          <ac:spMkLst>
            <pc:docMk/>
            <pc:sldMk cId="0" sldId="288"/>
            <ac:spMk id="5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0.450" v="180"/>
          <ac:spMkLst>
            <pc:docMk/>
            <pc:sldMk cId="0" sldId="288"/>
            <ac:spMk id="5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0.450" v="181"/>
          <ac:spMkLst>
            <pc:docMk/>
            <pc:sldMk cId="0" sldId="288"/>
            <ac:spMk id="59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0.465" v="182"/>
          <ac:spMkLst>
            <pc:docMk/>
            <pc:sldMk cId="0" sldId="288"/>
            <ac:spMk id="59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39.122" v="192"/>
        <pc:sldMkLst>
          <pc:docMk/>
          <pc:sldMk cId="0" sldId="289"/>
        </pc:sldMkLst>
        <pc:spChg chg="mod">
          <ac:chgData name="Masaki Suzuki" userId="2c4feb2ed34ad1a7" providerId="Windows Live" clId="Web-{3FBF3125-B800-4A58-A211-D47071572D9F}" dt="2021-03-04T08:38:38.966" v="183"/>
          <ac:spMkLst>
            <pc:docMk/>
            <pc:sldMk cId="0" sldId="289"/>
            <ac:spMk id="6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8.997" v="184"/>
          <ac:spMkLst>
            <pc:docMk/>
            <pc:sldMk cId="0" sldId="289"/>
            <ac:spMk id="60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12" v="185"/>
          <ac:spMkLst>
            <pc:docMk/>
            <pc:sldMk cId="0" sldId="289"/>
            <ac:spMk id="60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28" v="186"/>
          <ac:spMkLst>
            <pc:docMk/>
            <pc:sldMk cId="0" sldId="289"/>
            <ac:spMk id="61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44" v="187"/>
          <ac:spMkLst>
            <pc:docMk/>
            <pc:sldMk cId="0" sldId="289"/>
            <ac:spMk id="61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59" v="188"/>
          <ac:spMkLst>
            <pc:docMk/>
            <pc:sldMk cId="0" sldId="289"/>
            <ac:spMk id="61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75" v="189"/>
          <ac:spMkLst>
            <pc:docMk/>
            <pc:sldMk cId="0" sldId="289"/>
            <ac:spMk id="6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91" v="190"/>
          <ac:spMkLst>
            <pc:docMk/>
            <pc:sldMk cId="0" sldId="289"/>
            <ac:spMk id="6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106" v="191"/>
          <ac:spMkLst>
            <pc:docMk/>
            <pc:sldMk cId="0" sldId="289"/>
            <ac:spMk id="61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122" v="192"/>
          <ac:spMkLst>
            <pc:docMk/>
            <pc:sldMk cId="0" sldId="289"/>
            <ac:spMk id="61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44.919" v="195"/>
        <pc:sldMkLst>
          <pc:docMk/>
          <pc:sldMk cId="0" sldId="290"/>
        </pc:sldMkLst>
        <pc:spChg chg="mod">
          <ac:chgData name="Masaki Suzuki" userId="2c4feb2ed34ad1a7" providerId="Windows Live" clId="Web-{3FBF3125-B800-4A58-A211-D47071572D9F}" dt="2021-03-04T08:38:44.903" v="193"/>
          <ac:spMkLst>
            <pc:docMk/>
            <pc:sldMk cId="0" sldId="290"/>
            <ac:spMk id="62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44.919" v="194"/>
          <ac:spMkLst>
            <pc:docMk/>
            <pc:sldMk cId="0" sldId="290"/>
            <ac:spMk id="6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44.919" v="195"/>
          <ac:spMkLst>
            <pc:docMk/>
            <pc:sldMk cId="0" sldId="290"/>
            <ac:spMk id="62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51.138" v="201"/>
        <pc:sldMkLst>
          <pc:docMk/>
          <pc:sldMk cId="0" sldId="291"/>
        </pc:sldMkLst>
        <pc:spChg chg="mod">
          <ac:chgData name="Masaki Suzuki" userId="2c4feb2ed34ad1a7" providerId="Windows Live" clId="Web-{3FBF3125-B800-4A58-A211-D47071572D9F}" dt="2021-03-04T08:38:51.075" v="196"/>
          <ac:spMkLst>
            <pc:docMk/>
            <pc:sldMk cId="0" sldId="291"/>
            <ac:spMk id="6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091" v="197"/>
          <ac:spMkLst>
            <pc:docMk/>
            <pc:sldMk cId="0" sldId="291"/>
            <ac:spMk id="6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07" v="198"/>
          <ac:spMkLst>
            <pc:docMk/>
            <pc:sldMk cId="0" sldId="291"/>
            <ac:spMk id="6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22" v="199"/>
          <ac:spMkLst>
            <pc:docMk/>
            <pc:sldMk cId="0" sldId="291"/>
            <ac:spMk id="64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22" v="200"/>
          <ac:spMkLst>
            <pc:docMk/>
            <pc:sldMk cId="0" sldId="291"/>
            <ac:spMk id="64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38" v="201"/>
          <ac:spMkLst>
            <pc:docMk/>
            <pc:sldMk cId="0" sldId="291"/>
            <ac:spMk id="64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55.607" v="206"/>
        <pc:sldMkLst>
          <pc:docMk/>
          <pc:sldMk cId="0" sldId="292"/>
        </pc:sldMkLst>
        <pc:spChg chg="mod">
          <ac:chgData name="Masaki Suzuki" userId="2c4feb2ed34ad1a7" providerId="Windows Live" clId="Web-{3FBF3125-B800-4A58-A211-D47071572D9F}" dt="2021-03-04T08:38:55.575" v="202"/>
          <ac:spMkLst>
            <pc:docMk/>
            <pc:sldMk cId="0" sldId="292"/>
            <ac:spMk id="64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575" v="203"/>
          <ac:spMkLst>
            <pc:docMk/>
            <pc:sldMk cId="0" sldId="292"/>
            <ac:spMk id="6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591" v="204"/>
          <ac:spMkLst>
            <pc:docMk/>
            <pc:sldMk cId="0" sldId="292"/>
            <ac:spMk id="6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607" v="205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607" v="206"/>
          <ac:spMkLst>
            <pc:docMk/>
            <pc:sldMk cId="0" sldId="292"/>
            <ac:spMk id="65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03.091" v="213"/>
        <pc:sldMkLst>
          <pc:docMk/>
          <pc:sldMk cId="0" sldId="293"/>
        </pc:sldMkLst>
        <pc:spChg chg="mod">
          <ac:chgData name="Masaki Suzuki" userId="2c4feb2ed34ad1a7" providerId="Windows Live" clId="Web-{3FBF3125-B800-4A58-A211-D47071572D9F}" dt="2021-03-04T08:39:02.982" v="207"/>
          <ac:spMkLst>
            <pc:docMk/>
            <pc:sldMk cId="0" sldId="293"/>
            <ac:spMk id="66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2.997" v="208"/>
          <ac:spMkLst>
            <pc:docMk/>
            <pc:sldMk cId="0" sldId="293"/>
            <ac:spMk id="67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29" v="209"/>
          <ac:spMkLst>
            <pc:docMk/>
            <pc:sldMk cId="0" sldId="293"/>
            <ac:spMk id="6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44" v="210"/>
          <ac:spMkLst>
            <pc:docMk/>
            <pc:sldMk cId="0" sldId="293"/>
            <ac:spMk id="67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60" v="211"/>
          <ac:spMkLst>
            <pc:docMk/>
            <pc:sldMk cId="0" sldId="293"/>
            <ac:spMk id="6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76" v="212"/>
          <ac:spMkLst>
            <pc:docMk/>
            <pc:sldMk cId="0" sldId="293"/>
            <ac:spMk id="67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91" v="213"/>
          <ac:spMkLst>
            <pc:docMk/>
            <pc:sldMk cId="0" sldId="293"/>
            <ac:spMk id="67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08.357" v="220"/>
        <pc:sldMkLst>
          <pc:docMk/>
          <pc:sldMk cId="0" sldId="294"/>
        </pc:sldMkLst>
        <pc:spChg chg="mod">
          <ac:chgData name="Masaki Suzuki" userId="2c4feb2ed34ad1a7" providerId="Windows Live" clId="Web-{3FBF3125-B800-4A58-A211-D47071572D9F}" dt="2021-03-04T08:39:08.279" v="214"/>
          <ac:spMkLst>
            <pc:docMk/>
            <pc:sldMk cId="0" sldId="294"/>
            <ac:spMk id="6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294" v="215"/>
          <ac:spMkLst>
            <pc:docMk/>
            <pc:sldMk cId="0" sldId="294"/>
            <ac:spMk id="68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10" v="216"/>
          <ac:spMkLst>
            <pc:docMk/>
            <pc:sldMk cId="0" sldId="294"/>
            <ac:spMk id="69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26" v="217"/>
          <ac:spMkLst>
            <pc:docMk/>
            <pc:sldMk cId="0" sldId="294"/>
            <ac:spMk id="69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41" v="218"/>
          <ac:spMkLst>
            <pc:docMk/>
            <pc:sldMk cId="0" sldId="294"/>
            <ac:spMk id="6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41" v="219"/>
          <ac:spMkLst>
            <pc:docMk/>
            <pc:sldMk cId="0" sldId="294"/>
            <ac:spMk id="69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57" v="220"/>
          <ac:spMkLst>
            <pc:docMk/>
            <pc:sldMk cId="0" sldId="294"/>
            <ac:spMk id="69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15.998" v="224"/>
        <pc:sldMkLst>
          <pc:docMk/>
          <pc:sldMk cId="0" sldId="295"/>
        </pc:sldMkLst>
        <pc:spChg chg="mod">
          <ac:chgData name="Masaki Suzuki" userId="2c4feb2ed34ad1a7" providerId="Windows Live" clId="Web-{3FBF3125-B800-4A58-A211-D47071572D9F}" dt="2021-03-04T08:39:15.967" v="221"/>
          <ac:spMkLst>
            <pc:docMk/>
            <pc:sldMk cId="0" sldId="295"/>
            <ac:spMk id="6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15.982" v="222"/>
          <ac:spMkLst>
            <pc:docMk/>
            <pc:sldMk cId="0" sldId="295"/>
            <ac:spMk id="7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15.982" v="223"/>
          <ac:spMkLst>
            <pc:docMk/>
            <pc:sldMk cId="0" sldId="295"/>
            <ac:spMk id="7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15.998" v="224"/>
          <ac:spMkLst>
            <pc:docMk/>
            <pc:sldMk cId="0" sldId="295"/>
            <ac:spMk id="70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20.717" v="227"/>
        <pc:sldMkLst>
          <pc:docMk/>
          <pc:sldMk cId="0" sldId="296"/>
        </pc:sldMkLst>
        <pc:spChg chg="mod">
          <ac:chgData name="Masaki Suzuki" userId="2c4feb2ed34ad1a7" providerId="Windows Live" clId="Web-{3FBF3125-B800-4A58-A211-D47071572D9F}" dt="2021-03-04T08:39:20.701" v="225"/>
          <ac:spMkLst>
            <pc:docMk/>
            <pc:sldMk cId="0" sldId="296"/>
            <ac:spMk id="7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0.717" v="226"/>
          <ac:spMkLst>
            <pc:docMk/>
            <pc:sldMk cId="0" sldId="296"/>
            <ac:spMk id="71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0.717" v="227"/>
          <ac:spMkLst>
            <pc:docMk/>
            <pc:sldMk cId="0" sldId="296"/>
            <ac:spMk id="720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25.920" v="235"/>
        <pc:sldMkLst>
          <pc:docMk/>
          <pc:sldMk cId="0" sldId="297"/>
        </pc:sldMkLst>
        <pc:spChg chg="mod">
          <ac:chgData name="Masaki Suzuki" userId="2c4feb2ed34ad1a7" providerId="Windows Live" clId="Web-{3FBF3125-B800-4A58-A211-D47071572D9F}" dt="2021-03-04T08:39:25.826" v="228"/>
          <ac:spMkLst>
            <pc:docMk/>
            <pc:sldMk cId="0" sldId="297"/>
            <ac:spMk id="72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42" v="229"/>
          <ac:spMkLst>
            <pc:docMk/>
            <pc:sldMk cId="0" sldId="297"/>
            <ac:spMk id="73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57" v="230"/>
          <ac:spMkLst>
            <pc:docMk/>
            <pc:sldMk cId="0" sldId="297"/>
            <ac:spMk id="7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57" v="231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73" v="232"/>
          <ac:spMkLst>
            <pc:docMk/>
            <pc:sldMk cId="0" sldId="297"/>
            <ac:spMk id="7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89" v="233"/>
          <ac:spMkLst>
            <pc:docMk/>
            <pc:sldMk cId="0" sldId="297"/>
            <ac:spMk id="7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904" v="234"/>
          <ac:spMkLst>
            <pc:docMk/>
            <pc:sldMk cId="0" sldId="297"/>
            <ac:spMk id="7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920" v="235"/>
          <ac:spMkLst>
            <pc:docMk/>
            <pc:sldMk cId="0" sldId="297"/>
            <ac:spMk id="73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31.592" v="241"/>
        <pc:sldMkLst>
          <pc:docMk/>
          <pc:sldMk cId="0" sldId="298"/>
        </pc:sldMkLst>
        <pc:spChg chg="mod">
          <ac:chgData name="Masaki Suzuki" userId="2c4feb2ed34ad1a7" providerId="Windows Live" clId="Web-{3FBF3125-B800-4A58-A211-D47071572D9F}" dt="2021-03-04T08:39:31.545" v="236"/>
          <ac:spMkLst>
            <pc:docMk/>
            <pc:sldMk cId="0" sldId="298"/>
            <ac:spMk id="74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61" v="237"/>
          <ac:spMkLst>
            <pc:docMk/>
            <pc:sldMk cId="0" sldId="298"/>
            <ac:spMk id="75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61" v="238"/>
          <ac:spMkLst>
            <pc:docMk/>
            <pc:sldMk cId="0" sldId="298"/>
            <ac:spMk id="75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76" v="239"/>
          <ac:spMkLst>
            <pc:docMk/>
            <pc:sldMk cId="0" sldId="298"/>
            <ac:spMk id="7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92" v="240"/>
          <ac:spMkLst>
            <pc:docMk/>
            <pc:sldMk cId="0" sldId="298"/>
            <ac:spMk id="75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92" v="241"/>
          <ac:spMkLst>
            <pc:docMk/>
            <pc:sldMk cId="0" sldId="298"/>
            <ac:spMk id="75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37.764" v="247"/>
        <pc:sldMkLst>
          <pc:docMk/>
          <pc:sldMk cId="0" sldId="299"/>
        </pc:sldMkLst>
        <pc:spChg chg="mod">
          <ac:chgData name="Masaki Suzuki" userId="2c4feb2ed34ad1a7" providerId="Windows Live" clId="Web-{3FBF3125-B800-4A58-A211-D47071572D9F}" dt="2021-03-04T08:39:37.686" v="242"/>
          <ac:spMkLst>
            <pc:docMk/>
            <pc:sldMk cId="0" sldId="299"/>
            <ac:spMk id="7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01" v="243"/>
          <ac:spMkLst>
            <pc:docMk/>
            <pc:sldMk cId="0" sldId="299"/>
            <ac:spMk id="76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17" v="244"/>
          <ac:spMkLst>
            <pc:docMk/>
            <pc:sldMk cId="0" sldId="299"/>
            <ac:spMk id="76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33" v="245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48" v="246"/>
          <ac:spMkLst>
            <pc:docMk/>
            <pc:sldMk cId="0" sldId="299"/>
            <ac:spMk id="76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64" v="247"/>
          <ac:spMkLst>
            <pc:docMk/>
            <pc:sldMk cId="0" sldId="299"/>
            <ac:spMk id="76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42.170" v="252"/>
        <pc:sldMkLst>
          <pc:docMk/>
          <pc:sldMk cId="0" sldId="300"/>
        </pc:sldMkLst>
        <pc:spChg chg="mod">
          <ac:chgData name="Masaki Suzuki" userId="2c4feb2ed34ad1a7" providerId="Windows Live" clId="Web-{3FBF3125-B800-4A58-A211-D47071572D9F}" dt="2021-03-04T08:39:42.108" v="248"/>
          <ac:spMkLst>
            <pc:docMk/>
            <pc:sldMk cId="0" sldId="300"/>
            <ac:spMk id="7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23" v="249"/>
          <ac:spMkLst>
            <pc:docMk/>
            <pc:sldMk cId="0" sldId="300"/>
            <ac:spMk id="78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39" v="250"/>
          <ac:spMkLst>
            <pc:docMk/>
            <pc:sldMk cId="0" sldId="300"/>
            <ac:spMk id="7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55" v="251"/>
          <ac:spMkLst>
            <pc:docMk/>
            <pc:sldMk cId="0" sldId="300"/>
            <ac:spMk id="7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70" v="252"/>
          <ac:spMkLst>
            <pc:docMk/>
            <pc:sldMk cId="0" sldId="300"/>
            <ac:spMk id="78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48.436" v="256"/>
        <pc:sldMkLst>
          <pc:docMk/>
          <pc:sldMk cId="0" sldId="301"/>
        </pc:sldMkLst>
        <pc:spChg chg="mod">
          <ac:chgData name="Masaki Suzuki" userId="2c4feb2ed34ad1a7" providerId="Windows Live" clId="Web-{3FBF3125-B800-4A58-A211-D47071572D9F}" dt="2021-03-04T08:39:48.389" v="253"/>
          <ac:spMkLst>
            <pc:docMk/>
            <pc:sldMk cId="0" sldId="301"/>
            <ac:spMk id="7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8.389" v="254"/>
          <ac:spMkLst>
            <pc:docMk/>
            <pc:sldMk cId="0" sldId="301"/>
            <ac:spMk id="79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8.420" v="255"/>
          <ac:spMkLst>
            <pc:docMk/>
            <pc:sldMk cId="0" sldId="301"/>
            <ac:spMk id="79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8.436" v="256"/>
          <ac:spMkLst>
            <pc:docMk/>
            <pc:sldMk cId="0" sldId="301"/>
            <ac:spMk id="79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53.311" v="258"/>
        <pc:sldMkLst>
          <pc:docMk/>
          <pc:sldMk cId="0" sldId="302"/>
        </pc:sldMkLst>
        <pc:spChg chg="mod">
          <ac:chgData name="Masaki Suzuki" userId="2c4feb2ed34ad1a7" providerId="Windows Live" clId="Web-{3FBF3125-B800-4A58-A211-D47071572D9F}" dt="2021-03-04T08:39:53.311" v="257"/>
          <ac:spMkLst>
            <pc:docMk/>
            <pc:sldMk cId="0" sldId="302"/>
            <ac:spMk id="8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53.311" v="258"/>
          <ac:spMkLst>
            <pc:docMk/>
            <pc:sldMk cId="0" sldId="302"/>
            <ac:spMk id="80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11.280" v="263"/>
        <pc:sldMkLst>
          <pc:docMk/>
          <pc:sldMk cId="0" sldId="305"/>
        </pc:sldMkLst>
        <pc:spChg chg="mod">
          <ac:chgData name="Masaki Suzuki" userId="2c4feb2ed34ad1a7" providerId="Windows Live" clId="Web-{3FBF3125-B800-4A58-A211-D47071572D9F}" dt="2021-03-04T08:40:11.171" v="259"/>
          <ac:spMkLst>
            <pc:docMk/>
            <pc:sldMk cId="0" sldId="305"/>
            <ac:spMk id="8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187" v="260"/>
          <ac:spMkLst>
            <pc:docMk/>
            <pc:sldMk cId="0" sldId="305"/>
            <ac:spMk id="84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234" v="261"/>
          <ac:spMkLst>
            <pc:docMk/>
            <pc:sldMk cId="0" sldId="305"/>
            <ac:spMk id="84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249" v="262"/>
          <ac:spMkLst>
            <pc:docMk/>
            <pc:sldMk cId="0" sldId="305"/>
            <ac:spMk id="84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280" v="263"/>
          <ac:spMkLst>
            <pc:docMk/>
            <pc:sldMk cId="0" sldId="305"/>
            <ac:spMk id="84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18.296" v="272"/>
        <pc:sldMkLst>
          <pc:docMk/>
          <pc:sldMk cId="0" sldId="306"/>
        </pc:sldMkLst>
        <pc:spChg chg="mod">
          <ac:chgData name="Masaki Suzuki" userId="2c4feb2ed34ad1a7" providerId="Windows Live" clId="Web-{3FBF3125-B800-4A58-A211-D47071572D9F}" dt="2021-03-04T08:40:18.202" v="264"/>
          <ac:spMkLst>
            <pc:docMk/>
            <pc:sldMk cId="0" sldId="306"/>
            <ac:spMk id="8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02" v="265"/>
          <ac:spMkLst>
            <pc:docMk/>
            <pc:sldMk cId="0" sldId="306"/>
            <ac:spMk id="8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18" v="266"/>
          <ac:spMkLst>
            <pc:docMk/>
            <pc:sldMk cId="0" sldId="306"/>
            <ac:spMk id="86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34" v="267"/>
          <ac:spMkLst>
            <pc:docMk/>
            <pc:sldMk cId="0" sldId="306"/>
            <ac:spMk id="86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49" v="268"/>
          <ac:spMkLst>
            <pc:docMk/>
            <pc:sldMk cId="0" sldId="306"/>
            <ac:spMk id="86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49" v="269"/>
          <ac:spMkLst>
            <pc:docMk/>
            <pc:sldMk cId="0" sldId="306"/>
            <ac:spMk id="86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65" v="270"/>
          <ac:spMkLst>
            <pc:docMk/>
            <pc:sldMk cId="0" sldId="306"/>
            <ac:spMk id="86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81" v="271"/>
          <ac:spMkLst>
            <pc:docMk/>
            <pc:sldMk cId="0" sldId="306"/>
            <ac:spMk id="86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96" v="272"/>
          <ac:spMkLst>
            <pc:docMk/>
            <pc:sldMk cId="0" sldId="306"/>
            <ac:spMk id="86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28.781" v="297"/>
        <pc:sldMkLst>
          <pc:docMk/>
          <pc:sldMk cId="0" sldId="307"/>
        </pc:sldMkLst>
        <pc:spChg chg="mod">
          <ac:chgData name="Masaki Suzuki" userId="2c4feb2ed34ad1a7" providerId="Windows Live" clId="Web-{3FBF3125-B800-4A58-A211-D47071572D9F}" dt="2021-03-04T08:40:28.296" v="273"/>
          <ac:spMkLst>
            <pc:docMk/>
            <pc:sldMk cId="0" sldId="307"/>
            <ac:spMk id="87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12" v="274"/>
          <ac:spMkLst>
            <pc:docMk/>
            <pc:sldMk cId="0" sldId="307"/>
            <ac:spMk id="8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43" v="275"/>
          <ac:spMkLst>
            <pc:docMk/>
            <pc:sldMk cId="0" sldId="307"/>
            <ac:spMk id="87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59" v="276"/>
          <ac:spMkLst>
            <pc:docMk/>
            <pc:sldMk cId="0" sldId="307"/>
            <ac:spMk id="8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90" v="277"/>
          <ac:spMkLst>
            <pc:docMk/>
            <pc:sldMk cId="0" sldId="307"/>
            <ac:spMk id="8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06" v="278"/>
          <ac:spMkLst>
            <pc:docMk/>
            <pc:sldMk cId="0" sldId="307"/>
            <ac:spMk id="8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21" v="279"/>
          <ac:spMkLst>
            <pc:docMk/>
            <pc:sldMk cId="0" sldId="307"/>
            <ac:spMk id="88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37" v="280"/>
          <ac:spMkLst>
            <pc:docMk/>
            <pc:sldMk cId="0" sldId="307"/>
            <ac:spMk id="88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68" v="281"/>
          <ac:spMkLst>
            <pc:docMk/>
            <pc:sldMk cId="0" sldId="307"/>
            <ac:spMk id="88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84" v="282"/>
          <ac:spMkLst>
            <pc:docMk/>
            <pc:sldMk cId="0" sldId="307"/>
            <ac:spMk id="88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00" v="283"/>
          <ac:spMkLst>
            <pc:docMk/>
            <pc:sldMk cId="0" sldId="307"/>
            <ac:spMk id="8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15" v="284"/>
          <ac:spMkLst>
            <pc:docMk/>
            <pc:sldMk cId="0" sldId="307"/>
            <ac:spMk id="88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31" v="285"/>
          <ac:spMkLst>
            <pc:docMk/>
            <pc:sldMk cId="0" sldId="307"/>
            <ac:spMk id="89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46" v="286"/>
          <ac:spMkLst>
            <pc:docMk/>
            <pc:sldMk cId="0" sldId="307"/>
            <ac:spMk id="89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78" v="287"/>
          <ac:spMkLst>
            <pc:docMk/>
            <pc:sldMk cId="0" sldId="307"/>
            <ac:spMk id="8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93" v="288"/>
          <ac:spMkLst>
            <pc:docMk/>
            <pc:sldMk cId="0" sldId="307"/>
            <ac:spMk id="89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09" v="289"/>
          <ac:spMkLst>
            <pc:docMk/>
            <pc:sldMk cId="0" sldId="307"/>
            <ac:spMk id="89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25" v="290"/>
          <ac:spMkLst>
            <pc:docMk/>
            <pc:sldMk cId="0" sldId="307"/>
            <ac:spMk id="89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56" v="291"/>
          <ac:spMkLst>
            <pc:docMk/>
            <pc:sldMk cId="0" sldId="307"/>
            <ac:spMk id="89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71" v="292"/>
          <ac:spMkLst>
            <pc:docMk/>
            <pc:sldMk cId="0" sldId="307"/>
            <ac:spMk id="89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87" v="293"/>
          <ac:spMkLst>
            <pc:docMk/>
            <pc:sldMk cId="0" sldId="307"/>
            <ac:spMk id="89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18" v="294"/>
          <ac:spMkLst>
            <pc:docMk/>
            <pc:sldMk cId="0" sldId="307"/>
            <ac:spMk id="8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34" v="295"/>
          <ac:spMkLst>
            <pc:docMk/>
            <pc:sldMk cId="0" sldId="307"/>
            <ac:spMk id="9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50" v="296"/>
          <ac:spMkLst>
            <pc:docMk/>
            <pc:sldMk cId="0" sldId="307"/>
            <ac:spMk id="9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81" v="297"/>
          <ac:spMkLst>
            <pc:docMk/>
            <pc:sldMk cId="0" sldId="307"/>
            <ac:spMk id="90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37.359" v="305"/>
        <pc:sldMkLst>
          <pc:docMk/>
          <pc:sldMk cId="0" sldId="309"/>
        </pc:sldMkLst>
        <pc:spChg chg="mod">
          <ac:chgData name="Masaki Suzuki" userId="2c4feb2ed34ad1a7" providerId="Windows Live" clId="Web-{3FBF3125-B800-4A58-A211-D47071572D9F}" dt="2021-03-04T08:40:37.250" v="298"/>
          <ac:spMkLst>
            <pc:docMk/>
            <pc:sldMk cId="0" sldId="309"/>
            <ac:spMk id="92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265" v="299"/>
          <ac:spMkLst>
            <pc:docMk/>
            <pc:sldMk cId="0" sldId="309"/>
            <ac:spMk id="9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281" v="300"/>
          <ac:spMkLst>
            <pc:docMk/>
            <pc:sldMk cId="0" sldId="309"/>
            <ac:spMk id="9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297" v="301"/>
          <ac:spMkLst>
            <pc:docMk/>
            <pc:sldMk cId="0" sldId="309"/>
            <ac:spMk id="9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12" v="302"/>
          <ac:spMkLst>
            <pc:docMk/>
            <pc:sldMk cId="0" sldId="309"/>
            <ac:spMk id="9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28" v="303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43" v="304"/>
          <ac:spMkLst>
            <pc:docMk/>
            <pc:sldMk cId="0" sldId="309"/>
            <ac:spMk id="93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59" v="305"/>
          <ac:spMkLst>
            <pc:docMk/>
            <pc:sldMk cId="0" sldId="309"/>
            <ac:spMk id="93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43.828" v="312"/>
        <pc:sldMkLst>
          <pc:docMk/>
          <pc:sldMk cId="0" sldId="310"/>
        </pc:sldMkLst>
        <pc:spChg chg="mod">
          <ac:chgData name="Masaki Suzuki" userId="2c4feb2ed34ad1a7" providerId="Windows Live" clId="Web-{3FBF3125-B800-4A58-A211-D47071572D9F}" dt="2021-03-04T08:40:43.750" v="306"/>
          <ac:spMkLst>
            <pc:docMk/>
            <pc:sldMk cId="0" sldId="310"/>
            <ac:spMk id="94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66" v="307"/>
          <ac:spMkLst>
            <pc:docMk/>
            <pc:sldMk cId="0" sldId="310"/>
            <ac:spMk id="95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81" v="308"/>
          <ac:spMkLst>
            <pc:docMk/>
            <pc:sldMk cId="0" sldId="310"/>
            <ac:spMk id="9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81" v="309"/>
          <ac:spMkLst>
            <pc:docMk/>
            <pc:sldMk cId="0" sldId="310"/>
            <ac:spMk id="95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97" v="310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812" v="311"/>
          <ac:spMkLst>
            <pc:docMk/>
            <pc:sldMk cId="0" sldId="310"/>
            <ac:spMk id="9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828" v="312"/>
          <ac:spMkLst>
            <pc:docMk/>
            <pc:sldMk cId="0" sldId="310"/>
            <ac:spMk id="95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49.969" v="314"/>
        <pc:sldMkLst>
          <pc:docMk/>
          <pc:sldMk cId="0" sldId="311"/>
        </pc:sldMkLst>
        <pc:spChg chg="mod">
          <ac:chgData name="Masaki Suzuki" userId="2c4feb2ed34ad1a7" providerId="Windows Live" clId="Web-{3FBF3125-B800-4A58-A211-D47071572D9F}" dt="2021-03-04T08:40:49.969" v="313"/>
          <ac:spMkLst>
            <pc:docMk/>
            <pc:sldMk cId="0" sldId="311"/>
            <ac:spMk id="96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9.969" v="314"/>
          <ac:spMkLst>
            <pc:docMk/>
            <pc:sldMk cId="0" sldId="311"/>
            <ac:spMk id="96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55.641" v="318"/>
        <pc:sldMkLst>
          <pc:docMk/>
          <pc:sldMk cId="0" sldId="312"/>
        </pc:sldMkLst>
        <pc:spChg chg="mod">
          <ac:chgData name="Masaki Suzuki" userId="2c4feb2ed34ad1a7" providerId="Windows Live" clId="Web-{3FBF3125-B800-4A58-A211-D47071572D9F}" dt="2021-03-04T08:40:55.610" v="315"/>
          <ac:spMkLst>
            <pc:docMk/>
            <pc:sldMk cId="0" sldId="312"/>
            <ac:spMk id="9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55.610" v="316"/>
          <ac:spMkLst>
            <pc:docMk/>
            <pc:sldMk cId="0" sldId="312"/>
            <ac:spMk id="9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55.625" v="317"/>
          <ac:spMkLst>
            <pc:docMk/>
            <pc:sldMk cId="0" sldId="312"/>
            <ac:spMk id="9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55.641" v="318"/>
          <ac:spMkLst>
            <pc:docMk/>
            <pc:sldMk cId="0" sldId="312"/>
            <ac:spMk id="98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1:02.047" v="321"/>
        <pc:sldMkLst>
          <pc:docMk/>
          <pc:sldMk cId="0" sldId="313"/>
        </pc:sldMkLst>
        <pc:spChg chg="mod">
          <ac:chgData name="Masaki Suzuki" userId="2c4feb2ed34ad1a7" providerId="Windows Live" clId="Web-{3FBF3125-B800-4A58-A211-D47071572D9F}" dt="2021-03-04T08:41:02.032" v="319"/>
          <ac:spMkLst>
            <pc:docMk/>
            <pc:sldMk cId="0" sldId="313"/>
            <ac:spMk id="9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2.047" v="320"/>
          <ac:spMkLst>
            <pc:docMk/>
            <pc:sldMk cId="0" sldId="313"/>
            <ac:spMk id="99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2.047" v="321"/>
          <ac:spMkLst>
            <pc:docMk/>
            <pc:sldMk cId="0" sldId="313"/>
            <ac:spMk id="995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1:07.860" v="335"/>
        <pc:sldMkLst>
          <pc:docMk/>
          <pc:sldMk cId="0" sldId="314"/>
        </pc:sldMkLst>
        <pc:spChg chg="mod">
          <ac:chgData name="Masaki Suzuki" userId="2c4feb2ed34ad1a7" providerId="Windows Live" clId="Web-{3FBF3125-B800-4A58-A211-D47071572D9F}" dt="2021-03-04T08:41:07.657" v="322"/>
          <ac:spMkLst>
            <pc:docMk/>
            <pc:sldMk cId="0" sldId="314"/>
            <ac:spMk id="10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672" v="323"/>
          <ac:spMkLst>
            <pc:docMk/>
            <pc:sldMk cId="0" sldId="314"/>
            <ac:spMk id="10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688" v="324"/>
          <ac:spMkLst>
            <pc:docMk/>
            <pc:sldMk cId="0" sldId="314"/>
            <ac:spMk id="100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04" v="325"/>
          <ac:spMkLst>
            <pc:docMk/>
            <pc:sldMk cId="0" sldId="314"/>
            <ac:spMk id="10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19" v="326"/>
          <ac:spMkLst>
            <pc:docMk/>
            <pc:sldMk cId="0" sldId="314"/>
            <ac:spMk id="10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35" v="327"/>
          <ac:spMkLst>
            <pc:docMk/>
            <pc:sldMk cId="0" sldId="314"/>
            <ac:spMk id="10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50" v="328"/>
          <ac:spMkLst>
            <pc:docMk/>
            <pc:sldMk cId="0" sldId="314"/>
            <ac:spMk id="100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66" v="329"/>
          <ac:spMkLst>
            <pc:docMk/>
            <pc:sldMk cId="0" sldId="314"/>
            <ac:spMk id="100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82" v="330"/>
          <ac:spMkLst>
            <pc:docMk/>
            <pc:sldMk cId="0" sldId="314"/>
            <ac:spMk id="101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97" v="331"/>
          <ac:spMkLst>
            <pc:docMk/>
            <pc:sldMk cId="0" sldId="314"/>
            <ac:spMk id="101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13" v="332"/>
          <ac:spMkLst>
            <pc:docMk/>
            <pc:sldMk cId="0" sldId="314"/>
            <ac:spMk id="101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29" v="333"/>
          <ac:spMkLst>
            <pc:docMk/>
            <pc:sldMk cId="0" sldId="314"/>
            <ac:spMk id="10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44" v="334"/>
          <ac:spMkLst>
            <pc:docMk/>
            <pc:sldMk cId="0" sldId="314"/>
            <ac:spMk id="10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60" v="335"/>
          <ac:spMkLst>
            <pc:docMk/>
            <pc:sldMk cId="0" sldId="314"/>
            <ac:spMk id="1015" creationId="{00000000-0000-0000-0000-000000000000}"/>
          </ac:spMkLst>
        </pc:spChg>
      </pc:sldChg>
    </pc:docChg>
  </pc:docChgLst>
  <pc:docChgLst>
    <pc:chgData name="ゲスト ユーザー" providerId="Windows Live" clId="Web-{389C582C-4D47-46EB-BBC8-8F5D52964EFD}"/>
    <pc:docChg chg="modSld">
      <pc:chgData name="ゲスト ユーザー" userId="" providerId="Windows Live" clId="Web-{389C582C-4D47-46EB-BBC8-8F5D52964EFD}" dt="2021-03-03T09:33:04.596" v="5" actId="1076"/>
      <pc:docMkLst>
        <pc:docMk/>
      </pc:docMkLst>
      <pc:sldChg chg="modSp">
        <pc:chgData name="ゲスト ユーザー" userId="" providerId="Windows Live" clId="Web-{389C582C-4D47-46EB-BBC8-8F5D52964EFD}" dt="2021-03-03T09:31:43.642" v="1" actId="1076"/>
        <pc:sldMkLst>
          <pc:docMk/>
          <pc:sldMk cId="0" sldId="271"/>
        </pc:sldMkLst>
        <pc:spChg chg="mod">
          <ac:chgData name="ゲスト ユーザー" userId="" providerId="Windows Live" clId="Web-{389C582C-4D47-46EB-BBC8-8F5D52964EFD}" dt="2021-03-03T09:31:43.642" v="1" actId="1076"/>
          <ac:spMkLst>
            <pc:docMk/>
            <pc:sldMk cId="0" sldId="271"/>
            <ac:spMk id="306" creationId="{00000000-0000-0000-0000-000000000000}"/>
          </ac:spMkLst>
        </pc:spChg>
      </pc:sldChg>
      <pc:sldChg chg="modSp">
        <pc:chgData name="ゲスト ユーザー" userId="" providerId="Windows Live" clId="Web-{389C582C-4D47-46EB-BBC8-8F5D52964EFD}" dt="2021-03-03T09:32:01.189" v="3" actId="1076"/>
        <pc:sldMkLst>
          <pc:docMk/>
          <pc:sldMk cId="0" sldId="272"/>
        </pc:sldMkLst>
        <pc:spChg chg="mod">
          <ac:chgData name="ゲスト ユーザー" userId="" providerId="Windows Live" clId="Web-{389C582C-4D47-46EB-BBC8-8F5D52964EFD}" dt="2021-03-03T09:32:01.189" v="3" actId="1076"/>
          <ac:spMkLst>
            <pc:docMk/>
            <pc:sldMk cId="0" sldId="272"/>
            <ac:spMk id="330" creationId="{00000000-0000-0000-0000-000000000000}"/>
          </ac:spMkLst>
        </pc:spChg>
        <pc:spChg chg="mod">
          <ac:chgData name="ゲスト ユーザー" userId="" providerId="Windows Live" clId="Web-{389C582C-4D47-46EB-BBC8-8F5D52964EFD}" dt="2021-03-03T09:31:52.157" v="2" actId="1076"/>
          <ac:spMkLst>
            <pc:docMk/>
            <pc:sldMk cId="0" sldId="272"/>
            <ac:spMk id="332" creationId="{00000000-0000-0000-0000-000000000000}"/>
          </ac:spMkLst>
        </pc:spChg>
      </pc:sldChg>
      <pc:sldChg chg="modSp">
        <pc:chgData name="ゲスト ユーザー" userId="" providerId="Windows Live" clId="Web-{389C582C-4D47-46EB-BBC8-8F5D52964EFD}" dt="2021-03-03T09:33:04.596" v="5" actId="1076"/>
        <pc:sldMkLst>
          <pc:docMk/>
          <pc:sldMk cId="0" sldId="305"/>
        </pc:sldMkLst>
        <pc:picChg chg="mod">
          <ac:chgData name="ゲスト ユーザー" userId="" providerId="Windows Live" clId="Web-{389C582C-4D47-46EB-BBC8-8F5D52964EFD}" dt="2021-03-03T09:33:04.596" v="5" actId="1076"/>
          <ac:picMkLst>
            <pc:docMk/>
            <pc:sldMk cId="0" sldId="305"/>
            <ac:picMk id="842" creationId="{00000000-0000-0000-0000-000000000000}"/>
          </ac:picMkLst>
        </pc:picChg>
      </pc:sldChg>
    </pc:docChg>
  </pc:docChgLst>
  <pc:docChgLst>
    <pc:chgData name="ゲスト ユーザー" providerId="Windows Live" clId="Web-{0FE8BE8F-7899-4105-A460-58411A253186}"/>
    <pc:docChg chg="modSld">
      <pc:chgData name="ゲスト ユーザー" userId="" providerId="Windows Live" clId="Web-{0FE8BE8F-7899-4105-A460-58411A253186}" dt="2021-03-05T07:31:55.036" v="146" actId="1076"/>
      <pc:docMkLst>
        <pc:docMk/>
      </pc:docMkLst>
      <pc:sldChg chg="addSp delSp modSp">
        <pc:chgData name="ゲスト ユーザー" userId="" providerId="Windows Live" clId="Web-{0FE8BE8F-7899-4105-A460-58411A253186}" dt="2021-03-05T07:14:22.156" v="10" actId="20577"/>
        <pc:sldMkLst>
          <pc:docMk/>
          <pc:sldMk cId="0" sldId="256"/>
        </pc:sldMkLst>
        <pc:spChg chg="add mod">
          <ac:chgData name="ゲスト ユーザー" userId="" providerId="Windows Live" clId="Web-{0FE8BE8F-7899-4105-A460-58411A253186}" dt="2021-03-05T07:14:22.156" v="10" actId="20577"/>
          <ac:spMkLst>
            <pc:docMk/>
            <pc:sldMk cId="0" sldId="256"/>
            <ac:spMk id="10" creationId="{2A573D81-0E2C-49A0-8881-E73D94036227}"/>
          </ac:spMkLst>
        </pc:spChg>
        <pc:spChg chg="mod">
          <ac:chgData name="ゲスト ユーザー" userId="" providerId="Windows Live" clId="Web-{0FE8BE8F-7899-4105-A460-58411A253186}" dt="2021-03-05T07:14:05.077" v="4" actId="1076"/>
          <ac:spMkLst>
            <pc:docMk/>
            <pc:sldMk cId="0" sldId="256"/>
            <ac:spMk id="62" creationId="{00000000-0000-0000-0000-000000000000}"/>
          </ac:spMkLst>
        </pc:spChg>
        <pc:spChg chg="del">
          <ac:chgData name="ゲスト ユーザー" userId="" providerId="Windows Live" clId="Web-{0FE8BE8F-7899-4105-A460-58411A253186}" dt="2021-03-05T07:14:05.093" v="5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5:10.251" v="12" actId="1076"/>
        <pc:sldMkLst>
          <pc:docMk/>
          <pc:sldMk cId="0" sldId="258"/>
        </pc:sldMkLst>
        <pc:spChg chg="mod">
          <ac:chgData name="ゲスト ユーザー" userId="" providerId="Windows Live" clId="Web-{0FE8BE8F-7899-4105-A460-58411A253186}" dt="2021-03-05T07:15:07.376" v="11" actId="1076"/>
          <ac:spMkLst>
            <pc:docMk/>
            <pc:sldMk cId="0" sldId="258"/>
            <ac:spMk id="9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10.251" v="12" actId="1076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5:27.220" v="14" actId="1076"/>
        <pc:sldMkLst>
          <pc:docMk/>
          <pc:sldMk cId="0" sldId="259"/>
        </pc:sldMkLst>
        <pc:spChg chg="mod">
          <ac:chgData name="ゲスト ユーザー" userId="" providerId="Windows Live" clId="Web-{0FE8BE8F-7899-4105-A460-58411A253186}" dt="2021-03-05T07:15:25.220" v="13" actId="1076"/>
          <ac:spMkLst>
            <pc:docMk/>
            <pc:sldMk cId="0" sldId="259"/>
            <ac:spMk id="11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27.220" v="14" actId="1076"/>
          <ac:spMkLst>
            <pc:docMk/>
            <pc:sldMk cId="0" sldId="259"/>
            <ac:spMk id="12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5:46.392" v="18" actId="1076"/>
        <pc:sldMkLst>
          <pc:docMk/>
          <pc:sldMk cId="0" sldId="260"/>
        </pc:sldMkLst>
        <pc:spChg chg="mod">
          <ac:chgData name="ゲスト ユーザー" userId="" providerId="Windows Live" clId="Web-{0FE8BE8F-7899-4105-A460-58411A253186}" dt="2021-03-05T07:15:33.439" v="15" actId="1076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39.251" v="17" actId="1076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36.048" v="16" actId="1076"/>
          <ac:spMkLst>
            <pc:docMk/>
            <pc:sldMk cId="0" sldId="260"/>
            <ac:spMk id="14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46.392" v="18" actId="1076"/>
          <ac:spMkLst>
            <pc:docMk/>
            <pc:sldMk cId="0" sldId="260"/>
            <ac:spMk id="14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6:54.237" v="26" actId="1076"/>
        <pc:sldMkLst>
          <pc:docMk/>
          <pc:sldMk cId="0" sldId="262"/>
        </pc:sldMkLst>
        <pc:spChg chg="mod">
          <ac:chgData name="ゲスト ユーザー" userId="" providerId="Windows Live" clId="Web-{0FE8BE8F-7899-4105-A460-58411A253186}" dt="2021-03-05T07:16:27.033" v="23" actId="14100"/>
          <ac:spMkLst>
            <pc:docMk/>
            <pc:sldMk cId="0" sldId="262"/>
            <ac:spMk id="155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6:54.237" v="26" actId="1076"/>
          <ac:spMkLst>
            <pc:docMk/>
            <pc:sldMk cId="0" sldId="262"/>
            <ac:spMk id="161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7:14.253" v="27" actId="1076"/>
        <pc:sldMkLst>
          <pc:docMk/>
          <pc:sldMk cId="0" sldId="264"/>
        </pc:sldMkLst>
        <pc:spChg chg="mod">
          <ac:chgData name="ゲスト ユーザー" userId="" providerId="Windows Live" clId="Web-{0FE8BE8F-7899-4105-A460-58411A253186}" dt="2021-03-05T07:17:14.253" v="27" actId="1076"/>
          <ac:spMkLst>
            <pc:docMk/>
            <pc:sldMk cId="0" sldId="264"/>
            <ac:spMk id="186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7:30.722" v="28" actId="1076"/>
        <pc:sldMkLst>
          <pc:docMk/>
          <pc:sldMk cId="0" sldId="266"/>
        </pc:sldMkLst>
        <pc:spChg chg="mod">
          <ac:chgData name="ゲスト ユーザー" userId="" providerId="Windows Live" clId="Web-{0FE8BE8F-7899-4105-A460-58411A253186}" dt="2021-03-05T07:17:30.722" v="28" actId="1076"/>
          <ac:spMkLst>
            <pc:docMk/>
            <pc:sldMk cId="0" sldId="266"/>
            <ac:spMk id="211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8:10.285" v="31" actId="1076"/>
        <pc:sldMkLst>
          <pc:docMk/>
          <pc:sldMk cId="0" sldId="269"/>
        </pc:sldMkLst>
        <pc:spChg chg="mod">
          <ac:chgData name="ゲスト ユーザー" userId="" providerId="Windows Live" clId="Web-{0FE8BE8F-7899-4105-A460-58411A253186}" dt="2021-03-05T07:17:55.379" v="30" actId="1076"/>
          <ac:spMkLst>
            <pc:docMk/>
            <pc:sldMk cId="0" sldId="269"/>
            <ac:spMk id="25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7:49.504" v="29" actId="1076"/>
          <ac:spMkLst>
            <pc:docMk/>
            <pc:sldMk cId="0" sldId="269"/>
            <ac:spMk id="25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8:10.285" v="31" actId="1076"/>
          <ac:spMkLst>
            <pc:docMk/>
            <pc:sldMk cId="0" sldId="269"/>
            <ac:spMk id="260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8:25.880" v="32" actId="1076"/>
        <pc:sldMkLst>
          <pc:docMk/>
          <pc:sldMk cId="0" sldId="271"/>
        </pc:sldMkLst>
        <pc:spChg chg="mod">
          <ac:chgData name="ゲスト ユーザー" userId="" providerId="Windows Live" clId="Web-{0FE8BE8F-7899-4105-A460-58411A253186}" dt="2021-03-05T07:18:25.880" v="32" actId="1076"/>
          <ac:spMkLst>
            <pc:docMk/>
            <pc:sldMk cId="0" sldId="271"/>
            <ac:spMk id="30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9:02.427" v="35" actId="1076"/>
        <pc:sldMkLst>
          <pc:docMk/>
          <pc:sldMk cId="0" sldId="273"/>
        </pc:sldMkLst>
        <pc:spChg chg="mod">
          <ac:chgData name="ゲスト ユーザー" userId="" providerId="Windows Live" clId="Web-{0FE8BE8F-7899-4105-A460-58411A253186}" dt="2021-03-05T07:18:44.849" v="33" actId="1076"/>
          <ac:spMkLst>
            <pc:docMk/>
            <pc:sldMk cId="0" sldId="273"/>
            <ac:spMk id="35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02.427" v="35" actId="1076"/>
          <ac:spMkLst>
            <pc:docMk/>
            <pc:sldMk cId="0" sldId="273"/>
            <ac:spMk id="359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9:38.522" v="42" actId="1076"/>
        <pc:sldMkLst>
          <pc:docMk/>
          <pc:sldMk cId="0" sldId="275"/>
        </pc:sldMkLst>
        <pc:spChg chg="mod">
          <ac:chgData name="ゲスト ユーザー" userId="" providerId="Windows Live" clId="Web-{0FE8BE8F-7899-4105-A460-58411A253186}" dt="2021-03-05T07:19:30.178" v="39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16.834" v="3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20.381" v="37" actId="1076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38.522" v="42" actId="1076"/>
          <ac:spMkLst>
            <pc:docMk/>
            <pc:sldMk cId="0" sldId="275"/>
            <ac:spMk id="39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35.287" v="41" actId="1076"/>
          <ac:spMkLst>
            <pc:docMk/>
            <pc:sldMk cId="0" sldId="275"/>
            <ac:spMk id="39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9:47.631" v="43" actId="1076"/>
        <pc:sldMkLst>
          <pc:docMk/>
          <pc:sldMk cId="0" sldId="276"/>
        </pc:sldMkLst>
        <pc:spChg chg="mod">
          <ac:chgData name="ゲスト ユーザー" userId="" providerId="Windows Live" clId="Web-{0FE8BE8F-7899-4105-A460-58411A253186}" dt="2021-03-05T07:19:47.631" v="43" actId="1076"/>
          <ac:spMkLst>
            <pc:docMk/>
            <pc:sldMk cId="0" sldId="276"/>
            <ac:spMk id="40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0:07.741" v="46" actId="1076"/>
        <pc:sldMkLst>
          <pc:docMk/>
          <pc:sldMk cId="0" sldId="277"/>
        </pc:sldMkLst>
        <pc:spChg chg="mod">
          <ac:chgData name="ゲスト ユーザー" userId="" providerId="Windows Live" clId="Web-{0FE8BE8F-7899-4105-A460-58411A253186}" dt="2021-03-05T07:20:03.850" v="45" actId="1076"/>
          <ac:spMkLst>
            <pc:docMk/>
            <pc:sldMk cId="0" sldId="277"/>
            <ac:spMk id="42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07.741" v="46" actId="1076"/>
          <ac:spMkLst>
            <pc:docMk/>
            <pc:sldMk cId="0" sldId="277"/>
            <ac:spMk id="42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00.835" v="44" actId="1076"/>
          <ac:spMkLst>
            <pc:docMk/>
            <pc:sldMk cId="0" sldId="277"/>
            <ac:spMk id="42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0:53.695" v="49" actId="1076"/>
        <pc:sldMkLst>
          <pc:docMk/>
          <pc:sldMk cId="0" sldId="278"/>
        </pc:sldMkLst>
        <pc:spChg chg="mod">
          <ac:chgData name="ゲスト ユーザー" userId="" providerId="Windows Live" clId="Web-{0FE8BE8F-7899-4105-A460-58411A253186}" dt="2021-03-05T07:20:15.694" v="47" actId="1076"/>
          <ac:spMkLst>
            <pc:docMk/>
            <pc:sldMk cId="0" sldId="278"/>
            <ac:spMk id="44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19.241" v="48" actId="1076"/>
          <ac:spMkLst>
            <pc:docMk/>
            <pc:sldMk cId="0" sldId="278"/>
            <ac:spMk id="44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53.695" v="49" actId="1076"/>
          <ac:spMkLst>
            <pc:docMk/>
            <pc:sldMk cId="0" sldId="278"/>
            <ac:spMk id="442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1:07.039" v="50" actId="1076"/>
        <pc:sldMkLst>
          <pc:docMk/>
          <pc:sldMk cId="0" sldId="280"/>
        </pc:sldMkLst>
        <pc:picChg chg="mod">
          <ac:chgData name="ゲスト ユーザー" userId="" providerId="Windows Live" clId="Web-{0FE8BE8F-7899-4105-A460-58411A253186}" dt="2021-03-05T07:21:07.039" v="50" actId="1076"/>
          <ac:picMkLst>
            <pc:docMk/>
            <pc:sldMk cId="0" sldId="280"/>
            <ac:picMk id="465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1:19.977" v="52" actId="1076"/>
        <pc:sldMkLst>
          <pc:docMk/>
          <pc:sldMk cId="0" sldId="281"/>
        </pc:sldMkLst>
        <pc:spChg chg="mod">
          <ac:chgData name="ゲスト ユーザー" userId="" providerId="Windows Live" clId="Web-{0FE8BE8F-7899-4105-A460-58411A253186}" dt="2021-03-05T07:21:15.149" v="51" actId="1076"/>
          <ac:spMkLst>
            <pc:docMk/>
            <pc:sldMk cId="0" sldId="281"/>
            <ac:spMk id="482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1:19.977" v="52" actId="1076"/>
          <ac:picMkLst>
            <pc:docMk/>
            <pc:sldMk cId="0" sldId="281"/>
            <ac:picMk id="47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1:47.165" v="60" actId="20577"/>
        <pc:sldMkLst>
          <pc:docMk/>
          <pc:sldMk cId="0" sldId="283"/>
        </pc:sldMkLst>
        <pc:spChg chg="mod">
          <ac:chgData name="ゲスト ユーザー" userId="" providerId="Windows Live" clId="Web-{0FE8BE8F-7899-4105-A460-58411A253186}" dt="2021-03-05T07:21:41.071" v="59" actId="20577"/>
          <ac:spMkLst>
            <pc:docMk/>
            <pc:sldMk cId="0" sldId="283"/>
            <ac:spMk id="50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1:47.165" v="60" actId="20577"/>
          <ac:spMkLst>
            <pc:docMk/>
            <pc:sldMk cId="0" sldId="283"/>
            <ac:spMk id="50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1:32.399" v="53" actId="1076"/>
          <ac:spMkLst>
            <pc:docMk/>
            <pc:sldMk cId="0" sldId="283"/>
            <ac:spMk id="507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2:17.009" v="64" actId="1076"/>
        <pc:sldMkLst>
          <pc:docMk/>
          <pc:sldMk cId="0" sldId="285"/>
        </pc:sldMkLst>
        <pc:spChg chg="mod">
          <ac:chgData name="ゲスト ユーザー" userId="" providerId="Windows Live" clId="Web-{0FE8BE8F-7899-4105-A460-58411A253186}" dt="2021-03-05T07:22:03.212" v="61" actId="1076"/>
          <ac:spMkLst>
            <pc:docMk/>
            <pc:sldMk cId="0" sldId="285"/>
            <ac:spMk id="53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2:06.884" v="62" actId="1076"/>
          <ac:spMkLst>
            <pc:docMk/>
            <pc:sldMk cId="0" sldId="285"/>
            <ac:spMk id="53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2:10.665" v="63" actId="1076"/>
          <ac:spMkLst>
            <pc:docMk/>
            <pc:sldMk cId="0" sldId="285"/>
            <ac:spMk id="54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2:17.009" v="64" actId="1076"/>
          <ac:spMkLst>
            <pc:docMk/>
            <pc:sldMk cId="0" sldId="285"/>
            <ac:spMk id="542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3:55.824" v="68" actId="1076"/>
        <pc:sldMkLst>
          <pc:docMk/>
          <pc:sldMk cId="0" sldId="287"/>
        </pc:sldMkLst>
        <pc:spChg chg="mod">
          <ac:chgData name="ゲスト ユーザー" userId="" providerId="Windows Live" clId="Web-{0FE8BE8F-7899-4105-A460-58411A253186}" dt="2021-03-05T07:23:47.605" v="67" actId="20577"/>
          <ac:spMkLst>
            <pc:docMk/>
            <pc:sldMk cId="0" sldId="287"/>
            <ac:spMk id="56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3:55.824" v="68" actId="1076"/>
          <ac:spMkLst>
            <pc:docMk/>
            <pc:sldMk cId="0" sldId="287"/>
            <ac:spMk id="574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3:26.511" v="65" actId="1076"/>
          <ac:picMkLst>
            <pc:docMk/>
            <pc:sldMk cId="0" sldId="287"/>
            <ac:picMk id="56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4:07.183" v="69" actId="1076"/>
        <pc:sldMkLst>
          <pc:docMk/>
          <pc:sldMk cId="0" sldId="288"/>
        </pc:sldMkLst>
        <pc:spChg chg="mod">
          <ac:chgData name="ゲスト ユーザー" userId="" providerId="Windows Live" clId="Web-{0FE8BE8F-7899-4105-A460-58411A253186}" dt="2021-03-05T07:24:07.183" v="69" actId="1076"/>
          <ac:spMkLst>
            <pc:docMk/>
            <pc:sldMk cId="0" sldId="288"/>
            <ac:spMk id="59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4:24.246" v="72" actId="1076"/>
        <pc:sldMkLst>
          <pc:docMk/>
          <pc:sldMk cId="0" sldId="289"/>
        </pc:sldMkLst>
        <pc:spChg chg="mod">
          <ac:chgData name="ゲスト ユーザー" userId="" providerId="Windows Live" clId="Web-{0FE8BE8F-7899-4105-A460-58411A253186}" dt="2021-03-05T07:24:18.371" v="71" actId="1076"/>
          <ac:spMkLst>
            <pc:docMk/>
            <pc:sldMk cId="0" sldId="289"/>
            <ac:spMk id="61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4:15.012" v="70" actId="1076"/>
          <ac:spMkLst>
            <pc:docMk/>
            <pc:sldMk cId="0" sldId="289"/>
            <ac:spMk id="61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4:24.246" v="72" actId="1076"/>
          <ac:spMkLst>
            <pc:docMk/>
            <pc:sldMk cId="0" sldId="289"/>
            <ac:spMk id="61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4:52.356" v="73" actId="1076"/>
        <pc:sldMkLst>
          <pc:docMk/>
          <pc:sldMk cId="0" sldId="293"/>
        </pc:sldMkLst>
        <pc:spChg chg="mod">
          <ac:chgData name="ゲスト ユーザー" userId="" providerId="Windows Live" clId="Web-{0FE8BE8F-7899-4105-A460-58411A253186}" dt="2021-03-05T07:24:52.356" v="73" actId="1076"/>
          <ac:spMkLst>
            <pc:docMk/>
            <pc:sldMk cId="0" sldId="293"/>
            <ac:spMk id="675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5:07.356" v="74" actId="1076"/>
        <pc:sldMkLst>
          <pc:docMk/>
          <pc:sldMk cId="0" sldId="294"/>
        </pc:sldMkLst>
        <pc:spChg chg="mod">
          <ac:chgData name="ゲスト ユーザー" userId="" providerId="Windows Live" clId="Web-{0FE8BE8F-7899-4105-A460-58411A253186}" dt="2021-03-05T07:25:07.356" v="74" actId="1076"/>
          <ac:spMkLst>
            <pc:docMk/>
            <pc:sldMk cId="0" sldId="294"/>
            <ac:spMk id="69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5:17.216" v="75" actId="1076"/>
        <pc:sldMkLst>
          <pc:docMk/>
          <pc:sldMk cId="0" sldId="296"/>
        </pc:sldMkLst>
        <pc:spChg chg="mod">
          <ac:chgData name="ゲスト ユーザー" userId="" providerId="Windows Live" clId="Web-{0FE8BE8F-7899-4105-A460-58411A253186}" dt="2021-03-05T07:25:17.216" v="75" actId="1076"/>
          <ac:spMkLst>
            <pc:docMk/>
            <pc:sldMk cId="0" sldId="296"/>
            <ac:spMk id="71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5:57.185" v="81" actId="1076"/>
        <pc:sldMkLst>
          <pc:docMk/>
          <pc:sldMk cId="0" sldId="297"/>
        </pc:sldMkLst>
        <pc:spChg chg="mod">
          <ac:chgData name="ゲスト ユーザー" userId="" providerId="Windows Live" clId="Web-{0FE8BE8F-7899-4105-A460-58411A253186}" dt="2021-03-05T07:25:25.591" v="76" actId="1076"/>
          <ac:spMkLst>
            <pc:docMk/>
            <pc:sldMk cId="0" sldId="297"/>
            <ac:spMk id="73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29.294" v="77" actId="1076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57.185" v="81" actId="1076"/>
          <ac:spMkLst>
            <pc:docMk/>
            <pc:sldMk cId="0" sldId="297"/>
            <ac:spMk id="735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37.685" v="78" actId="1076"/>
          <ac:spMkLst>
            <pc:docMk/>
            <pc:sldMk cId="0" sldId="297"/>
            <ac:spMk id="73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51.435" v="80" actId="1076"/>
          <ac:spMkLst>
            <pc:docMk/>
            <pc:sldMk cId="0" sldId="297"/>
            <ac:spMk id="73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47.717" v="79" actId="1076"/>
          <ac:spMkLst>
            <pc:docMk/>
            <pc:sldMk cId="0" sldId="297"/>
            <ac:spMk id="73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6:08.670" v="83" actId="1076"/>
        <pc:sldMkLst>
          <pc:docMk/>
          <pc:sldMk cId="0" sldId="298"/>
        </pc:sldMkLst>
        <pc:spChg chg="mod">
          <ac:chgData name="ゲスト ユーザー" userId="" providerId="Windows Live" clId="Web-{0FE8BE8F-7899-4105-A460-58411A253186}" dt="2021-03-05T07:26:05.045" v="82" actId="1076"/>
          <ac:spMkLst>
            <pc:docMk/>
            <pc:sldMk cId="0" sldId="298"/>
            <ac:spMk id="75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08.670" v="83" actId="1076"/>
          <ac:spMkLst>
            <pc:docMk/>
            <pc:sldMk cId="0" sldId="298"/>
            <ac:spMk id="75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6:29.796" v="87" actId="1076"/>
        <pc:sldMkLst>
          <pc:docMk/>
          <pc:sldMk cId="0" sldId="299"/>
        </pc:sldMkLst>
        <pc:spChg chg="mod">
          <ac:chgData name="ゲスト ユーザー" userId="" providerId="Windows Live" clId="Web-{0FE8BE8F-7899-4105-A460-58411A253186}" dt="2021-03-05T07:26:19.561" v="85" actId="20577"/>
          <ac:spMkLst>
            <pc:docMk/>
            <pc:sldMk cId="0" sldId="299"/>
            <ac:spMk id="76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25.999" v="86" actId="1076"/>
          <ac:spMkLst>
            <pc:docMk/>
            <pc:sldMk cId="0" sldId="299"/>
            <ac:spMk id="76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29.796" v="87" actId="107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16.967" v="84" actId="1076"/>
          <ac:spMkLst>
            <pc:docMk/>
            <pc:sldMk cId="0" sldId="299"/>
            <ac:spMk id="76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6:54.765" v="91" actId="1076"/>
        <pc:sldMkLst>
          <pc:docMk/>
          <pc:sldMk cId="0" sldId="300"/>
        </pc:sldMkLst>
        <pc:spChg chg="mod">
          <ac:chgData name="ゲスト ユーザー" userId="" providerId="Windows Live" clId="Web-{0FE8BE8F-7899-4105-A460-58411A253186}" dt="2021-03-05T07:26:40.905" v="88" actId="20577"/>
          <ac:spMkLst>
            <pc:docMk/>
            <pc:sldMk cId="0" sldId="300"/>
            <ac:spMk id="77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46.827" v="89" actId="1076"/>
          <ac:spMkLst>
            <pc:docMk/>
            <pc:sldMk cId="0" sldId="300"/>
            <ac:spMk id="78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50.593" v="90" actId="1076"/>
          <ac:spMkLst>
            <pc:docMk/>
            <pc:sldMk cId="0" sldId="300"/>
            <ac:spMk id="78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54.765" v="91" actId="1076"/>
          <ac:spMkLst>
            <pc:docMk/>
            <pc:sldMk cId="0" sldId="300"/>
            <ac:spMk id="782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7:10.421" v="92" actId="20577"/>
        <pc:sldMkLst>
          <pc:docMk/>
          <pc:sldMk cId="0" sldId="302"/>
        </pc:sldMkLst>
        <pc:spChg chg="mod">
          <ac:chgData name="ゲスト ユーザー" userId="" providerId="Windows Live" clId="Web-{0FE8BE8F-7899-4105-A460-58411A253186}" dt="2021-03-05T07:27:10.421" v="92" actId="20577"/>
          <ac:spMkLst>
            <pc:docMk/>
            <pc:sldMk cId="0" sldId="302"/>
            <ac:spMk id="80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8:04.907" v="101" actId="1076"/>
        <pc:sldMkLst>
          <pc:docMk/>
          <pc:sldMk cId="0" sldId="303"/>
        </pc:sldMkLst>
        <pc:spChg chg="mod">
          <ac:chgData name="ゲスト ユーザー" userId="" providerId="Windows Live" clId="Web-{0FE8BE8F-7899-4105-A460-58411A253186}" dt="2021-03-05T07:27:31.531" v="94" actId="1076"/>
          <ac:spMkLst>
            <pc:docMk/>
            <pc:sldMk cId="0" sldId="303"/>
            <ac:spMk id="81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7:23.187" v="93" actId="1076"/>
          <ac:spMkLst>
            <pc:docMk/>
            <pc:sldMk cId="0" sldId="303"/>
            <ac:spMk id="81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00.704" v="100" actId="1076"/>
          <ac:spMkLst>
            <pc:docMk/>
            <pc:sldMk cId="0" sldId="303"/>
            <ac:spMk id="81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7:38.953" v="96" actId="1076"/>
          <ac:spMkLst>
            <pc:docMk/>
            <pc:sldMk cId="0" sldId="303"/>
            <ac:spMk id="819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8:04.907" v="101" actId="1076"/>
          <ac:picMkLst>
            <pc:docMk/>
            <pc:sldMk cId="0" sldId="303"/>
            <ac:picMk id="81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8:29.751" v="103" actId="1076"/>
        <pc:sldMkLst>
          <pc:docMk/>
          <pc:sldMk cId="0" sldId="305"/>
        </pc:sldMkLst>
        <pc:spChg chg="mod">
          <ac:chgData name="ゲスト ユーザー" userId="" providerId="Windows Live" clId="Web-{0FE8BE8F-7899-4105-A460-58411A253186}" dt="2021-03-05T07:28:21.610" v="102" actId="1076"/>
          <ac:spMkLst>
            <pc:docMk/>
            <pc:sldMk cId="0" sldId="305"/>
            <ac:spMk id="84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29.751" v="103" actId="1076"/>
          <ac:spMkLst>
            <pc:docMk/>
            <pc:sldMk cId="0" sldId="305"/>
            <ac:spMk id="847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8:38.095" v="104" actId="1076"/>
        <pc:sldMkLst>
          <pc:docMk/>
          <pc:sldMk cId="0" sldId="306"/>
        </pc:sldMkLst>
        <pc:spChg chg="mod">
          <ac:chgData name="ゲスト ユーザー" userId="" providerId="Windows Live" clId="Web-{0FE8BE8F-7899-4105-A460-58411A253186}" dt="2021-03-05T07:28:38.095" v="104" actId="1076"/>
          <ac:spMkLst>
            <pc:docMk/>
            <pc:sldMk cId="0" sldId="306"/>
            <ac:spMk id="86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8:59.814" v="108" actId="1076"/>
        <pc:sldMkLst>
          <pc:docMk/>
          <pc:sldMk cId="0" sldId="307"/>
        </pc:sldMkLst>
        <pc:spChg chg="mod">
          <ac:chgData name="ゲスト ユーザー" userId="" providerId="Windows Live" clId="Web-{0FE8BE8F-7899-4105-A460-58411A253186}" dt="2021-03-05T07:28:44.929" v="105" actId="1076"/>
          <ac:spMkLst>
            <pc:docMk/>
            <pc:sldMk cId="0" sldId="307"/>
            <ac:spMk id="88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59.814" v="108" actId="1076"/>
          <ac:spMkLst>
            <pc:docMk/>
            <pc:sldMk cId="0" sldId="307"/>
            <ac:spMk id="89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50.439" v="106" actId="1076"/>
          <ac:spMkLst>
            <pc:docMk/>
            <pc:sldMk cId="0" sldId="307"/>
            <ac:spMk id="89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56.814" v="107" actId="1076"/>
          <ac:spMkLst>
            <pc:docMk/>
            <pc:sldMk cId="0" sldId="307"/>
            <ac:spMk id="896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9:18.455" v="109" actId="20577"/>
        <pc:sldMkLst>
          <pc:docMk/>
          <pc:sldMk cId="0" sldId="309"/>
        </pc:sldMkLst>
        <pc:spChg chg="mod">
          <ac:chgData name="ゲスト ユーザー" userId="" providerId="Windows Live" clId="Web-{0FE8BE8F-7899-4105-A460-58411A253186}" dt="2021-03-05T07:29:18.455" v="109" actId="20577"/>
          <ac:spMkLst>
            <pc:docMk/>
            <pc:sldMk cId="0" sldId="309"/>
            <ac:spMk id="927" creationId="{00000000-0000-0000-0000-000000000000}"/>
          </ac:spMkLst>
        </pc:spChg>
      </pc:sldChg>
      <pc:sldChg chg="addSp modSp">
        <pc:chgData name="ゲスト ユーザー" userId="" providerId="Windows Live" clId="Web-{0FE8BE8F-7899-4105-A460-58411A253186}" dt="2021-03-05T07:30:14.613" v="125" actId="1076"/>
        <pc:sldMkLst>
          <pc:docMk/>
          <pc:sldMk cId="0" sldId="310"/>
        </pc:sldMkLst>
        <pc:spChg chg="add mod">
          <ac:chgData name="ゲスト ユーザー" userId="" providerId="Windows Live" clId="Web-{0FE8BE8F-7899-4105-A460-58411A253186}" dt="2021-03-05T07:30:14.613" v="125" actId="1076"/>
          <ac:spMkLst>
            <pc:docMk/>
            <pc:sldMk cId="0" sldId="310"/>
            <ac:spMk id="15" creationId="{49F78F1B-5BBD-4B64-9698-97005C284A25}"/>
          </ac:spMkLst>
        </pc:spChg>
        <pc:spChg chg="mod">
          <ac:chgData name="ゲスト ユーザー" userId="" providerId="Windows Live" clId="Web-{0FE8BE8F-7899-4105-A460-58411A253186}" dt="2021-03-05T07:29:32.784" v="112" actId="1076"/>
          <ac:spMkLst>
            <pc:docMk/>
            <pc:sldMk cId="0" sldId="310"/>
            <ac:spMk id="95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9:30.909" v="111" actId="1076"/>
          <ac:spMkLst>
            <pc:docMk/>
            <pc:sldMk cId="0" sldId="310"/>
            <ac:spMk id="95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9:34.752" v="113" actId="1076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9:28.033" v="110" actId="1076"/>
          <ac:spMkLst>
            <pc:docMk/>
            <pc:sldMk cId="0" sldId="310"/>
            <ac:spMk id="956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9:39.034" v="114" actId="1076"/>
          <ac:picMkLst>
            <pc:docMk/>
            <pc:sldMk cId="0" sldId="310"/>
            <ac:picMk id="94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30:33.863" v="127" actId="1076"/>
        <pc:sldMkLst>
          <pc:docMk/>
          <pc:sldMk cId="0" sldId="311"/>
        </pc:sldMkLst>
        <pc:spChg chg="mod">
          <ac:chgData name="ゲスト ユーザー" userId="" providerId="Windows Live" clId="Web-{0FE8BE8F-7899-4105-A460-58411A253186}" dt="2021-03-05T07:30:24.410" v="126" actId="20577"/>
          <ac:spMkLst>
            <pc:docMk/>
            <pc:sldMk cId="0" sldId="311"/>
            <ac:spMk id="966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30:33.863" v="127" actId="1076"/>
          <ac:picMkLst>
            <pc:docMk/>
            <pc:sldMk cId="0" sldId="311"/>
            <ac:picMk id="962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30:48.207" v="129" actId="20577"/>
        <pc:sldMkLst>
          <pc:docMk/>
          <pc:sldMk cId="0" sldId="312"/>
        </pc:sldMkLst>
        <pc:spChg chg="mod">
          <ac:chgData name="ゲスト ユーザー" userId="" providerId="Windows Live" clId="Web-{0FE8BE8F-7899-4105-A460-58411A253186}" dt="2021-03-05T07:30:48.207" v="129" actId="20577"/>
          <ac:spMkLst>
            <pc:docMk/>
            <pc:sldMk cId="0" sldId="312"/>
            <ac:spMk id="979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31:08.442" v="136" actId="20577"/>
        <pc:sldMkLst>
          <pc:docMk/>
          <pc:sldMk cId="0" sldId="313"/>
        </pc:sldMkLst>
        <pc:spChg chg="mod">
          <ac:chgData name="ゲスト ユーザー" userId="" providerId="Windows Live" clId="Web-{0FE8BE8F-7899-4105-A460-58411A253186}" dt="2021-03-05T07:31:08.442" v="136" actId="20577"/>
          <ac:spMkLst>
            <pc:docMk/>
            <pc:sldMk cId="0" sldId="313"/>
            <ac:spMk id="99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31:55.036" v="146" actId="1076"/>
        <pc:sldMkLst>
          <pc:docMk/>
          <pc:sldMk cId="0" sldId="314"/>
        </pc:sldMkLst>
        <pc:spChg chg="mod">
          <ac:chgData name="ゲスト ユーザー" userId="" providerId="Windows Live" clId="Web-{0FE8BE8F-7899-4105-A460-58411A253186}" dt="2021-03-05T07:31:55.036" v="146" actId="1076"/>
          <ac:spMkLst>
            <pc:docMk/>
            <pc:sldMk cId="0" sldId="314"/>
            <ac:spMk id="100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22.958" v="137" actId="1076"/>
          <ac:spMkLst>
            <pc:docMk/>
            <pc:sldMk cId="0" sldId="314"/>
            <ac:spMk id="100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29.708" v="138" actId="1076"/>
          <ac:spMkLst>
            <pc:docMk/>
            <pc:sldMk cId="0" sldId="314"/>
            <ac:spMk id="100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36.833" v="140" actId="1076"/>
          <ac:spMkLst>
            <pc:docMk/>
            <pc:sldMk cId="0" sldId="314"/>
            <ac:spMk id="100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39.208" v="141" actId="1076"/>
          <ac:spMkLst>
            <pc:docMk/>
            <pc:sldMk cId="0" sldId="314"/>
            <ac:spMk id="101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41.396" v="142" actId="1076"/>
          <ac:spMkLst>
            <pc:docMk/>
            <pc:sldMk cId="0" sldId="314"/>
            <ac:spMk id="101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44.927" v="143" actId="1076"/>
          <ac:spMkLst>
            <pc:docMk/>
            <pc:sldMk cId="0" sldId="314"/>
            <ac:spMk id="101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47.427" v="144" actId="1076"/>
          <ac:spMkLst>
            <pc:docMk/>
            <pc:sldMk cId="0" sldId="314"/>
            <ac:spMk id="101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50.068" v="145" actId="1076"/>
          <ac:spMkLst>
            <pc:docMk/>
            <pc:sldMk cId="0" sldId="314"/>
            <ac:spMk id="101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34.302" v="139" actId="1076"/>
          <ac:spMkLst>
            <pc:docMk/>
            <pc:sldMk cId="0" sldId="314"/>
            <ac:spMk id="1015" creationId="{00000000-0000-0000-0000-000000000000}"/>
          </ac:spMkLst>
        </pc:spChg>
      </pc:sldChg>
    </pc:docChg>
  </pc:docChgLst>
  <pc:docChgLst>
    <pc:chgData name="ゲスト ユーザー" providerId="Windows Live" clId="Web-{A2A508A5-EEAA-4A68-9FC4-E5588CA0FD7D}"/>
    <pc:docChg chg="modSld">
      <pc:chgData name="ゲスト ユーザー" userId="" providerId="Windows Live" clId="Web-{A2A508A5-EEAA-4A68-9FC4-E5588CA0FD7D}" dt="2021-02-26T09:42:06.659" v="149" actId="1076"/>
      <pc:docMkLst>
        <pc:docMk/>
      </pc:docMkLst>
      <pc:sldChg chg="modSp">
        <pc:chgData name="ゲスト ユーザー" userId="" providerId="Windows Live" clId="Web-{A2A508A5-EEAA-4A68-9FC4-E5588CA0FD7D}" dt="2021-02-26T09:26:15.982" v="0" actId="1076"/>
        <pc:sldMkLst>
          <pc:docMk/>
          <pc:sldMk cId="0" sldId="256"/>
        </pc:sldMkLst>
        <pc:spChg chg="mod">
          <ac:chgData name="ゲスト ユーザー" userId="" providerId="Windows Live" clId="Web-{A2A508A5-EEAA-4A68-9FC4-E5588CA0FD7D}" dt="2021-02-26T09:26:15.982" v="0" actId="1076"/>
          <ac:spMkLst>
            <pc:docMk/>
            <pc:sldMk cId="0" sldId="256"/>
            <ac:spMk id="6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6:26.139" v="2" actId="1076"/>
        <pc:sldMkLst>
          <pc:docMk/>
          <pc:sldMk cId="0" sldId="257"/>
        </pc:sldMkLst>
        <pc:spChg chg="mod">
          <ac:chgData name="ゲスト ユーザー" userId="" providerId="Windows Live" clId="Web-{A2A508A5-EEAA-4A68-9FC4-E5588CA0FD7D}" dt="2021-02-26T09:26:26.123" v="1" actId="1076"/>
          <ac:spMkLst>
            <pc:docMk/>
            <pc:sldMk cId="0" sldId="257"/>
            <ac:spMk id="8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26.139" v="2" actId="1076"/>
          <ac:spMkLst>
            <pc:docMk/>
            <pc:sldMk cId="0" sldId="257"/>
            <ac:spMk id="8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6:35.967" v="3" actId="1076"/>
        <pc:sldMkLst>
          <pc:docMk/>
          <pc:sldMk cId="0" sldId="258"/>
        </pc:sldMkLst>
        <pc:spChg chg="mod">
          <ac:chgData name="ゲスト ユーザー" userId="" providerId="Windows Live" clId="Web-{A2A508A5-EEAA-4A68-9FC4-E5588CA0FD7D}" dt="2021-02-26T09:26:35.967" v="3" actId="1076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6:59.326" v="10" actId="1076"/>
        <pc:sldMkLst>
          <pc:docMk/>
          <pc:sldMk cId="0" sldId="259"/>
        </pc:sldMkLst>
        <pc:spChg chg="mod">
          <ac:chgData name="ゲスト ユーザー" userId="" providerId="Windows Live" clId="Web-{A2A508A5-EEAA-4A68-9FC4-E5588CA0FD7D}" dt="2021-02-26T09:26:46.436" v="5" actId="107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46.467" v="6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41.654" v="4" actId="1076"/>
          <ac:spMkLst>
            <pc:docMk/>
            <pc:sldMk cId="0" sldId="259"/>
            <ac:spMk id="11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2.092" v="7" actId="1076"/>
          <ac:spMkLst>
            <pc:docMk/>
            <pc:sldMk cId="0" sldId="259"/>
            <ac:spMk id="11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2.107" v="8" actId="1076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5.201" v="9" actId="1076"/>
          <ac:spMkLst>
            <pc:docMk/>
            <pc:sldMk cId="0" sldId="259"/>
            <ac:spMk id="12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9.326" v="10" actId="1076"/>
          <ac:spMkLst>
            <pc:docMk/>
            <pc:sldMk cId="0" sldId="259"/>
            <ac:spMk id="12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19.076" v="13" actId="1076"/>
        <pc:sldMkLst>
          <pc:docMk/>
          <pc:sldMk cId="0" sldId="260"/>
        </pc:sldMkLst>
        <pc:spChg chg="mod">
          <ac:chgData name="ゲスト ユーザー" userId="" providerId="Windows Live" clId="Web-{A2A508A5-EEAA-4A68-9FC4-E5588CA0FD7D}" dt="2021-02-26T09:27:10.217" v="11" actId="1076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19.061" v="12" actId="1076"/>
          <ac:spMkLst>
            <pc:docMk/>
            <pc:sldMk cId="0" sldId="260"/>
            <ac:spMk id="14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19.076" v="13" actId="1076"/>
          <ac:spMkLst>
            <pc:docMk/>
            <pc:sldMk cId="0" sldId="260"/>
            <ac:spMk id="14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37.279" v="17" actId="1076"/>
        <pc:sldMkLst>
          <pc:docMk/>
          <pc:sldMk cId="0" sldId="264"/>
        </pc:sldMkLst>
        <pc:spChg chg="mod">
          <ac:chgData name="ゲスト ユーザー" userId="" providerId="Windows Live" clId="Web-{A2A508A5-EEAA-4A68-9FC4-E5588CA0FD7D}" dt="2021-02-26T09:27:37.279" v="17" actId="1076"/>
          <ac:spMkLst>
            <pc:docMk/>
            <pc:sldMk cId="0" sldId="264"/>
            <ac:spMk id="18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31.248" v="14" actId="1076"/>
          <ac:spMkLst>
            <pc:docMk/>
            <pc:sldMk cId="0" sldId="264"/>
            <ac:spMk id="18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31.264" v="15" actId="1076"/>
          <ac:spMkLst>
            <pc:docMk/>
            <pc:sldMk cId="0" sldId="264"/>
            <ac:spMk id="18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33.951" v="16" actId="1076"/>
          <ac:spMkLst>
            <pc:docMk/>
            <pc:sldMk cId="0" sldId="264"/>
            <ac:spMk id="18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45.045" v="18" actId="1076"/>
        <pc:sldMkLst>
          <pc:docMk/>
          <pc:sldMk cId="0" sldId="266"/>
        </pc:sldMkLst>
        <pc:spChg chg="mod">
          <ac:chgData name="ゲスト ユーザー" userId="" providerId="Windows Live" clId="Web-{A2A508A5-EEAA-4A68-9FC4-E5588CA0FD7D}" dt="2021-02-26T09:27:45.045" v="18" actId="1076"/>
          <ac:spMkLst>
            <pc:docMk/>
            <pc:sldMk cId="0" sldId="266"/>
            <ac:spMk id="211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59.404" v="21" actId="1076"/>
        <pc:sldMkLst>
          <pc:docMk/>
          <pc:sldMk cId="0" sldId="268"/>
        </pc:sldMkLst>
        <pc:spChg chg="mod">
          <ac:chgData name="ゲスト ユーザー" userId="" providerId="Windows Live" clId="Web-{A2A508A5-EEAA-4A68-9FC4-E5588CA0FD7D}" dt="2021-02-26T09:27:54.170" v="19" actId="1076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56.967" v="20" actId="1076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59.404" v="21" actId="1076"/>
          <ac:spMkLst>
            <pc:docMk/>
            <pc:sldMk cId="0" sldId="268"/>
            <ac:spMk id="23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14.936" v="26" actId="1076"/>
        <pc:sldMkLst>
          <pc:docMk/>
          <pc:sldMk cId="0" sldId="269"/>
        </pc:sldMkLst>
        <pc:spChg chg="mod">
          <ac:chgData name="ゲスト ユーザー" userId="" providerId="Windows Live" clId="Web-{A2A508A5-EEAA-4A68-9FC4-E5588CA0FD7D}" dt="2021-02-26T09:28:14.936" v="26" actId="1076"/>
          <ac:spMkLst>
            <pc:docMk/>
            <pc:sldMk cId="0" sldId="269"/>
            <ac:spMk id="25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04.217" v="22" actId="1076"/>
          <ac:spMkLst>
            <pc:docMk/>
            <pc:sldMk cId="0" sldId="269"/>
            <ac:spMk id="25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06.779" v="23" actId="1076"/>
          <ac:spMkLst>
            <pc:docMk/>
            <pc:sldMk cId="0" sldId="269"/>
            <ac:spMk id="25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09.498" v="24" actId="1076"/>
          <ac:spMkLst>
            <pc:docMk/>
            <pc:sldMk cId="0" sldId="269"/>
            <ac:spMk id="260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21.545" v="27" actId="1076"/>
        <pc:sldMkLst>
          <pc:docMk/>
          <pc:sldMk cId="0" sldId="270"/>
        </pc:sldMkLst>
        <pc:spChg chg="mod">
          <ac:chgData name="ゲスト ユーザー" userId="" providerId="Windows Live" clId="Web-{A2A508A5-EEAA-4A68-9FC4-E5588CA0FD7D}" dt="2021-02-26T09:28:21.545" v="27" actId="1076"/>
          <ac:spMkLst>
            <pc:docMk/>
            <pc:sldMk cId="0" sldId="270"/>
            <ac:spMk id="27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38.045" v="30" actId="1076"/>
        <pc:sldMkLst>
          <pc:docMk/>
          <pc:sldMk cId="0" sldId="271"/>
        </pc:sldMkLst>
        <pc:spChg chg="mod">
          <ac:chgData name="ゲスト ユーザー" userId="" providerId="Windows Live" clId="Web-{A2A508A5-EEAA-4A68-9FC4-E5588CA0FD7D}" dt="2021-02-26T09:28:38.045" v="30" actId="1076"/>
          <ac:spMkLst>
            <pc:docMk/>
            <pc:sldMk cId="0" sldId="271"/>
            <ac:spMk id="30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28.139" v="28" actId="1076"/>
          <ac:spMkLst>
            <pc:docMk/>
            <pc:sldMk cId="0" sldId="271"/>
            <ac:spMk id="30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32.186" v="29" actId="1076"/>
          <ac:spMkLst>
            <pc:docMk/>
            <pc:sldMk cId="0" sldId="271"/>
            <ac:spMk id="30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52.967" v="32" actId="1076"/>
        <pc:sldMkLst>
          <pc:docMk/>
          <pc:sldMk cId="0" sldId="273"/>
        </pc:sldMkLst>
        <pc:spChg chg="mod">
          <ac:chgData name="ゲスト ユーザー" userId="" providerId="Windows Live" clId="Web-{A2A508A5-EEAA-4A68-9FC4-E5588CA0FD7D}" dt="2021-02-26T09:28:47.842" v="31" actId="1076"/>
          <ac:spMkLst>
            <pc:docMk/>
            <pc:sldMk cId="0" sldId="273"/>
            <ac:spMk id="35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52.967" v="32" actId="1076"/>
          <ac:spMkLst>
            <pc:docMk/>
            <pc:sldMk cId="0" sldId="273"/>
            <ac:spMk id="35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9:16.108" v="37" actId="1076"/>
        <pc:sldMkLst>
          <pc:docMk/>
          <pc:sldMk cId="0" sldId="274"/>
        </pc:sldMkLst>
        <pc:spChg chg="mod">
          <ac:chgData name="ゲスト ユーザー" userId="" providerId="Windows Live" clId="Web-{A2A508A5-EEAA-4A68-9FC4-E5588CA0FD7D}" dt="2021-02-26T09:29:13.561" v="36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10.139" v="34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10.155" v="35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16.108" v="37" actId="1076"/>
          <ac:spMkLst>
            <pc:docMk/>
            <pc:sldMk cId="0" sldId="274"/>
            <ac:spMk id="37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03.920" v="33" actId="1076"/>
          <ac:spMkLst>
            <pc:docMk/>
            <pc:sldMk cId="0" sldId="274"/>
            <ac:spMk id="37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9:36.655" v="43" actId="1076"/>
        <pc:sldMkLst>
          <pc:docMk/>
          <pc:sldMk cId="0" sldId="275"/>
        </pc:sldMkLst>
        <pc:spChg chg="mod">
          <ac:chgData name="ゲスト ユーザー" userId="" providerId="Windows Live" clId="Web-{A2A508A5-EEAA-4A68-9FC4-E5588CA0FD7D}" dt="2021-02-26T09:29:31.577" v="41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28.217" v="38" actId="1076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28.233" v="39" actId="1076"/>
          <ac:spMkLst>
            <pc:docMk/>
            <pc:sldMk cId="0" sldId="275"/>
            <ac:spMk id="39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29.967" v="40" actId="1076"/>
          <ac:spMkLst>
            <pc:docMk/>
            <pc:sldMk cId="0" sldId="275"/>
            <ac:spMk id="39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34.061" v="42" actId="1076"/>
          <ac:spMkLst>
            <pc:docMk/>
            <pc:sldMk cId="0" sldId="275"/>
            <ac:spMk id="3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36.655" v="43" actId="1076"/>
          <ac:spMkLst>
            <pc:docMk/>
            <pc:sldMk cId="0" sldId="275"/>
            <ac:spMk id="39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9:47.483" v="46" actId="1076"/>
        <pc:sldMkLst>
          <pc:docMk/>
          <pc:sldMk cId="0" sldId="276"/>
        </pc:sldMkLst>
        <pc:spChg chg="mod">
          <ac:chgData name="ゲスト ユーザー" userId="" providerId="Windows Live" clId="Web-{A2A508A5-EEAA-4A68-9FC4-E5588CA0FD7D}" dt="2021-02-26T09:29:42.764" v="44" actId="1076"/>
          <ac:spMkLst>
            <pc:docMk/>
            <pc:sldMk cId="0" sldId="276"/>
            <ac:spMk id="40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47.483" v="46" actId="1076"/>
          <ac:spMkLst>
            <pc:docMk/>
            <pc:sldMk cId="0" sldId="276"/>
            <ac:spMk id="40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44.873" v="45" actId="1076"/>
          <ac:spMkLst>
            <pc:docMk/>
            <pc:sldMk cId="0" sldId="276"/>
            <ac:spMk id="40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09.889" v="52" actId="1076"/>
        <pc:sldMkLst>
          <pc:docMk/>
          <pc:sldMk cId="0" sldId="277"/>
        </pc:sldMkLst>
        <pc:spChg chg="mod">
          <ac:chgData name="ゲスト ユーザー" userId="" providerId="Windows Live" clId="Web-{A2A508A5-EEAA-4A68-9FC4-E5588CA0FD7D}" dt="2021-02-26T09:30:04.811" v="50" actId="1076"/>
          <ac:spMkLst>
            <pc:docMk/>
            <pc:sldMk cId="0" sldId="277"/>
            <ac:spMk id="42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02.420" v="49" actId="1076"/>
          <ac:spMkLst>
            <pc:docMk/>
            <pc:sldMk cId="0" sldId="277"/>
            <ac:spMk id="42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54.030" v="47" actId="1076"/>
          <ac:spMkLst>
            <pc:docMk/>
            <pc:sldMk cId="0" sldId="277"/>
            <ac:spMk id="42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55.920" v="48" actId="1076"/>
          <ac:spMkLst>
            <pc:docMk/>
            <pc:sldMk cId="0" sldId="277"/>
            <ac:spMk id="42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07.170" v="51" actId="1076"/>
          <ac:spMkLst>
            <pc:docMk/>
            <pc:sldMk cId="0" sldId="277"/>
            <ac:spMk id="42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09.889" v="52" actId="1076"/>
          <ac:spMkLst>
            <pc:docMk/>
            <pc:sldMk cId="0" sldId="277"/>
            <ac:spMk id="42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33.155" v="53" actId="1076"/>
        <pc:sldMkLst>
          <pc:docMk/>
          <pc:sldMk cId="0" sldId="278"/>
        </pc:sldMkLst>
        <pc:spChg chg="mod">
          <ac:chgData name="ゲスト ユーザー" userId="" providerId="Windows Live" clId="Web-{A2A508A5-EEAA-4A68-9FC4-E5588CA0FD7D}" dt="2021-02-26T09:30:33.155" v="53" actId="1076"/>
          <ac:spMkLst>
            <pc:docMk/>
            <pc:sldMk cId="0" sldId="278"/>
            <ac:spMk id="441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48.296" v="56" actId="1076"/>
        <pc:sldMkLst>
          <pc:docMk/>
          <pc:sldMk cId="0" sldId="281"/>
        </pc:sldMkLst>
        <pc:spChg chg="mod">
          <ac:chgData name="ゲスト ユーザー" userId="" providerId="Windows Live" clId="Web-{A2A508A5-EEAA-4A68-9FC4-E5588CA0FD7D}" dt="2021-02-26T09:30:48.296" v="56" actId="1076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41.764" v="54" actId="1076"/>
          <ac:spMkLst>
            <pc:docMk/>
            <pc:sldMk cId="0" sldId="281"/>
            <ac:spMk id="48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59.046" v="59" actId="1076"/>
        <pc:sldMkLst>
          <pc:docMk/>
          <pc:sldMk cId="0" sldId="283"/>
        </pc:sldMkLst>
        <pc:spChg chg="mod">
          <ac:chgData name="ゲスト ユーザー" userId="" providerId="Windows Live" clId="Web-{A2A508A5-EEAA-4A68-9FC4-E5588CA0FD7D}" dt="2021-02-26T09:30:56.702" v="58" actId="1076"/>
          <ac:spMkLst>
            <pc:docMk/>
            <pc:sldMk cId="0" sldId="283"/>
            <ac:spMk id="50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53.514" v="57" actId="1076"/>
          <ac:spMkLst>
            <pc:docMk/>
            <pc:sldMk cId="0" sldId="283"/>
            <ac:spMk id="50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59.046" v="59" actId="1076"/>
          <ac:spMkLst>
            <pc:docMk/>
            <pc:sldMk cId="0" sldId="283"/>
            <ac:spMk id="50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1:04.608" v="60" actId="1076"/>
        <pc:sldMkLst>
          <pc:docMk/>
          <pc:sldMk cId="0" sldId="284"/>
        </pc:sldMkLst>
        <pc:spChg chg="mod">
          <ac:chgData name="ゲスト ユーザー" userId="" providerId="Windows Live" clId="Web-{A2A508A5-EEAA-4A68-9FC4-E5588CA0FD7D}" dt="2021-02-26T09:31:04.608" v="60" actId="1076"/>
          <ac:spMkLst>
            <pc:docMk/>
            <pc:sldMk cId="0" sldId="284"/>
            <ac:spMk id="521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1:30.530" v="67" actId="1076"/>
        <pc:sldMkLst>
          <pc:docMk/>
          <pc:sldMk cId="0" sldId="285"/>
        </pc:sldMkLst>
        <pc:spChg chg="mod">
          <ac:chgData name="ゲスト ユーザー" userId="" providerId="Windows Live" clId="Web-{A2A508A5-EEAA-4A68-9FC4-E5588CA0FD7D}" dt="2021-02-26T09:31:09.967" v="61" actId="1076"/>
          <ac:spMkLst>
            <pc:docMk/>
            <pc:sldMk cId="0" sldId="285"/>
            <ac:spMk id="53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27.983" v="66" actId="1076"/>
          <ac:spMkLst>
            <pc:docMk/>
            <pc:sldMk cId="0" sldId="285"/>
            <ac:spMk id="53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30.530" v="67" actId="1076"/>
          <ac:spMkLst>
            <pc:docMk/>
            <pc:sldMk cId="0" sldId="285"/>
            <ac:spMk id="53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16.452" v="62" actId="1076"/>
          <ac:spMkLst>
            <pc:docMk/>
            <pc:sldMk cId="0" sldId="285"/>
            <ac:spMk id="53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18.296" v="63" actId="1076"/>
          <ac:spMkLst>
            <pc:docMk/>
            <pc:sldMk cId="0" sldId="285"/>
            <ac:spMk id="53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22.749" v="64" actId="1076"/>
          <ac:spMkLst>
            <pc:docMk/>
            <pc:sldMk cId="0" sldId="285"/>
            <ac:spMk id="54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25.624" v="65" actId="1076"/>
          <ac:spMkLst>
            <pc:docMk/>
            <pc:sldMk cId="0" sldId="285"/>
            <ac:spMk id="54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2:06.218" v="70" actId="1076"/>
        <pc:sldMkLst>
          <pc:docMk/>
          <pc:sldMk cId="0" sldId="286"/>
        </pc:sldMkLst>
        <pc:spChg chg="mod">
          <ac:chgData name="ゲスト ユーザー" userId="" providerId="Windows Live" clId="Web-{A2A508A5-EEAA-4A68-9FC4-E5588CA0FD7D}" dt="2021-02-26T09:32:06.218" v="70" actId="1076"/>
          <ac:spMkLst>
            <pc:docMk/>
            <pc:sldMk cId="0" sldId="286"/>
            <ac:spMk id="55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00.593" v="68" actId="1076"/>
          <ac:spMkLst>
            <pc:docMk/>
            <pc:sldMk cId="0" sldId="286"/>
            <ac:spMk id="55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03.483" v="69" actId="1076"/>
          <ac:spMkLst>
            <pc:docMk/>
            <pc:sldMk cId="0" sldId="286"/>
            <ac:spMk id="557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2:47.593" v="81" actId="1076"/>
        <pc:sldMkLst>
          <pc:docMk/>
          <pc:sldMk cId="0" sldId="287"/>
        </pc:sldMkLst>
        <pc:spChg chg="mod">
          <ac:chgData name="ゲスト ユーザー" userId="" providerId="Windows Live" clId="Web-{A2A508A5-EEAA-4A68-9FC4-E5588CA0FD7D}" dt="2021-02-26T09:32:31.843" v="77" actId="20577"/>
          <ac:spMkLst>
            <pc:docMk/>
            <pc:sldMk cId="0" sldId="287"/>
            <ac:spMk id="56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12.702" v="71" actId="1076"/>
          <ac:spMkLst>
            <pc:docMk/>
            <pc:sldMk cId="0" sldId="287"/>
            <ac:spMk id="57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15.639" v="72" actId="1076"/>
          <ac:spMkLst>
            <pc:docMk/>
            <pc:sldMk cId="0" sldId="287"/>
            <ac:spMk id="57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18.124" v="73" actId="1076"/>
          <ac:spMkLst>
            <pc:docMk/>
            <pc:sldMk cId="0" sldId="287"/>
            <ac:spMk id="57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21.514" v="74" actId="1076"/>
          <ac:spMkLst>
            <pc:docMk/>
            <pc:sldMk cId="0" sldId="287"/>
            <ac:spMk id="57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24.671" v="75" actId="1076"/>
          <ac:spMkLst>
            <pc:docMk/>
            <pc:sldMk cId="0" sldId="287"/>
            <ac:spMk id="57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47.593" v="81" actId="1076"/>
          <ac:spMkLst>
            <pc:docMk/>
            <pc:sldMk cId="0" sldId="287"/>
            <ac:spMk id="57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43.671" v="80" actId="1076"/>
          <ac:spMkLst>
            <pc:docMk/>
            <pc:sldMk cId="0" sldId="287"/>
            <ac:spMk id="57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41.030" v="79" actId="1076"/>
          <ac:spMkLst>
            <pc:docMk/>
            <pc:sldMk cId="0" sldId="287"/>
            <ac:spMk id="57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36.436" v="78" actId="1076"/>
          <ac:spMkLst>
            <pc:docMk/>
            <pc:sldMk cId="0" sldId="287"/>
            <ac:spMk id="57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3:18.171" v="83" actId="1076"/>
        <pc:sldMkLst>
          <pc:docMk/>
          <pc:sldMk cId="0" sldId="288"/>
        </pc:sldMkLst>
        <pc:spChg chg="mod">
          <ac:chgData name="ゲスト ユーザー" userId="" providerId="Windows Live" clId="Web-{A2A508A5-EEAA-4A68-9FC4-E5588CA0FD7D}" dt="2021-02-26T09:33:18.171" v="83" actId="1076"/>
          <ac:spMkLst>
            <pc:docMk/>
            <pc:sldMk cId="0" sldId="288"/>
            <ac:spMk id="5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3:14.905" v="82" actId="1076"/>
          <ac:spMkLst>
            <pc:docMk/>
            <pc:sldMk cId="0" sldId="288"/>
            <ac:spMk id="594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3:32.577" v="85" actId="1076"/>
        <pc:sldMkLst>
          <pc:docMk/>
          <pc:sldMk cId="0" sldId="289"/>
        </pc:sldMkLst>
        <pc:spChg chg="mod">
          <ac:chgData name="ゲスト ユーザー" userId="" providerId="Windows Live" clId="Web-{A2A508A5-EEAA-4A68-9FC4-E5588CA0FD7D}" dt="2021-02-26T09:33:25.327" v="84" actId="1076"/>
          <ac:spMkLst>
            <pc:docMk/>
            <pc:sldMk cId="0" sldId="289"/>
            <ac:spMk id="61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3:32.577" v="85" actId="1076"/>
          <ac:spMkLst>
            <pc:docMk/>
            <pc:sldMk cId="0" sldId="289"/>
            <ac:spMk id="61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5:28.799" v="86" actId="1076"/>
        <pc:sldMkLst>
          <pc:docMk/>
          <pc:sldMk cId="0" sldId="290"/>
        </pc:sldMkLst>
        <pc:spChg chg="mod">
          <ac:chgData name="ゲスト ユーザー" userId="" providerId="Windows Live" clId="Web-{A2A508A5-EEAA-4A68-9FC4-E5588CA0FD7D}" dt="2021-02-26T09:35:28.799" v="86" actId="1076"/>
          <ac:spMkLst>
            <pc:docMk/>
            <pc:sldMk cId="0" sldId="290"/>
            <ac:spMk id="62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5:44.392" v="90" actId="1076"/>
        <pc:sldMkLst>
          <pc:docMk/>
          <pc:sldMk cId="0" sldId="291"/>
        </pc:sldMkLst>
        <pc:spChg chg="mod">
          <ac:chgData name="ゲスト ユーザー" userId="" providerId="Windows Live" clId="Web-{A2A508A5-EEAA-4A68-9FC4-E5588CA0FD7D}" dt="2021-02-26T09:35:37.689" v="88" actId="1076"/>
          <ac:spMkLst>
            <pc:docMk/>
            <pc:sldMk cId="0" sldId="291"/>
            <ac:spMk id="64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33.861" v="87" actId="1076"/>
          <ac:spMkLst>
            <pc:docMk/>
            <pc:sldMk cId="0" sldId="291"/>
            <ac:spMk id="64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40.205" v="89" actId="1076"/>
          <ac:spMkLst>
            <pc:docMk/>
            <pc:sldMk cId="0" sldId="291"/>
            <ac:spMk id="64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44.392" v="90" actId="1076"/>
          <ac:spMkLst>
            <pc:docMk/>
            <pc:sldMk cId="0" sldId="291"/>
            <ac:spMk id="644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5:56.971" v="93" actId="1076"/>
        <pc:sldMkLst>
          <pc:docMk/>
          <pc:sldMk cId="0" sldId="292"/>
        </pc:sldMkLst>
        <pc:spChg chg="mod">
          <ac:chgData name="ゲスト ユーザー" userId="" providerId="Windows Live" clId="Web-{A2A508A5-EEAA-4A68-9FC4-E5588CA0FD7D}" dt="2021-02-26T09:35:51.846" v="91" actId="1076"/>
          <ac:spMkLst>
            <pc:docMk/>
            <pc:sldMk cId="0" sldId="292"/>
            <ac:spMk id="65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53.892" v="92" actId="1076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56.971" v="93" actId="1076"/>
          <ac:spMkLst>
            <pc:docMk/>
            <pc:sldMk cId="0" sldId="292"/>
            <ac:spMk id="65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7:53.955" v="105" actId="1076"/>
        <pc:sldMkLst>
          <pc:docMk/>
          <pc:sldMk cId="0" sldId="293"/>
        </pc:sldMkLst>
        <pc:spChg chg="mod">
          <ac:chgData name="ゲスト ユーザー" userId="" providerId="Windows Live" clId="Web-{A2A508A5-EEAA-4A68-9FC4-E5588CA0FD7D}" dt="2021-02-26T09:37:53.955" v="105" actId="1076"/>
          <ac:spMkLst>
            <pc:docMk/>
            <pc:sldMk cId="0" sldId="293"/>
            <ac:spMk id="67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03.517" v="95" actId="1076"/>
          <ac:spMkLst>
            <pc:docMk/>
            <pc:sldMk cId="0" sldId="293"/>
            <ac:spMk id="67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25.924" v="99" actId="1076"/>
          <ac:spMkLst>
            <pc:docMk/>
            <pc:sldMk cId="0" sldId="293"/>
            <ac:spMk id="67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08.814" v="97" actId="1076"/>
          <ac:spMkLst>
            <pc:docMk/>
            <pc:sldMk cId="0" sldId="293"/>
            <ac:spMk id="67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16.393" v="98" actId="1076"/>
          <ac:spMkLst>
            <pc:docMk/>
            <pc:sldMk cId="0" sldId="293"/>
            <ac:spMk id="677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6:47.908" v="104" actId="1076"/>
        <pc:sldMkLst>
          <pc:docMk/>
          <pc:sldMk cId="0" sldId="294"/>
        </pc:sldMkLst>
        <pc:spChg chg="mod">
          <ac:chgData name="ゲスト ユーザー" userId="" providerId="Windows Live" clId="Web-{A2A508A5-EEAA-4A68-9FC4-E5588CA0FD7D}" dt="2021-02-26T09:36:38.783" v="102" actId="1076"/>
          <ac:spMkLst>
            <pc:docMk/>
            <pc:sldMk cId="0" sldId="294"/>
            <ac:spMk id="69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44.158" v="103" actId="1076"/>
          <ac:spMkLst>
            <pc:docMk/>
            <pc:sldMk cId="0" sldId="294"/>
            <ac:spMk id="69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36.627" v="101" actId="1076"/>
          <ac:spMkLst>
            <pc:docMk/>
            <pc:sldMk cId="0" sldId="294"/>
            <ac:spMk id="6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32.455" v="100" actId="1076"/>
          <ac:spMkLst>
            <pc:docMk/>
            <pc:sldMk cId="0" sldId="294"/>
            <ac:spMk id="69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47.908" v="104" actId="1076"/>
          <ac:spMkLst>
            <pc:docMk/>
            <pc:sldMk cId="0" sldId="294"/>
            <ac:spMk id="694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15.424" v="108" actId="1076"/>
        <pc:sldMkLst>
          <pc:docMk/>
          <pc:sldMk cId="0" sldId="295"/>
        </pc:sldMkLst>
        <pc:spChg chg="mod">
          <ac:chgData name="ゲスト ユーザー" userId="" providerId="Windows Live" clId="Web-{A2A508A5-EEAA-4A68-9FC4-E5588CA0FD7D}" dt="2021-02-26T09:38:15.424" v="108" actId="1076"/>
          <ac:spMkLst>
            <pc:docMk/>
            <pc:sldMk cId="0" sldId="295"/>
            <ac:spMk id="70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12.237" v="107" actId="1076"/>
          <ac:spMkLst>
            <pc:docMk/>
            <pc:sldMk cId="0" sldId="295"/>
            <ac:spMk id="70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27.049" v="109" actId="1076"/>
        <pc:sldMkLst>
          <pc:docMk/>
          <pc:sldMk cId="0" sldId="297"/>
        </pc:sldMkLst>
        <pc:spChg chg="mod">
          <ac:chgData name="ゲスト ユーザー" userId="" providerId="Windows Live" clId="Web-{A2A508A5-EEAA-4A68-9FC4-E5588CA0FD7D}" dt="2021-02-26T09:38:27.049" v="109" actId="107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47.471" v="114" actId="1076"/>
        <pc:sldMkLst>
          <pc:docMk/>
          <pc:sldMk cId="0" sldId="299"/>
        </pc:sldMkLst>
        <pc:spChg chg="mod">
          <ac:chgData name="ゲスト ユーザー" userId="" providerId="Windows Live" clId="Web-{A2A508A5-EEAA-4A68-9FC4-E5588CA0FD7D}" dt="2021-02-26T09:38:34.940" v="110" actId="1076"/>
          <ac:spMkLst>
            <pc:docMk/>
            <pc:sldMk cId="0" sldId="299"/>
            <ac:spMk id="76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41.346" v="112" actId="107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47.471" v="114" actId="1076"/>
          <ac:spMkLst>
            <pc:docMk/>
            <pc:sldMk cId="0" sldId="299"/>
            <ac:spMk id="76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57.893" v="117" actId="1076"/>
        <pc:sldMkLst>
          <pc:docMk/>
          <pc:sldMk cId="0" sldId="300"/>
        </pc:sldMkLst>
        <pc:spChg chg="mod">
          <ac:chgData name="ゲスト ユーザー" userId="" providerId="Windows Live" clId="Web-{A2A508A5-EEAA-4A68-9FC4-E5588CA0FD7D}" dt="2021-02-26T09:38:57.893" v="117" actId="1076"/>
          <ac:spMkLst>
            <pc:docMk/>
            <pc:sldMk cId="0" sldId="300"/>
            <ac:spMk id="78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55.112" v="116" actId="1076"/>
          <ac:spMkLst>
            <pc:docMk/>
            <pc:sldMk cId="0" sldId="300"/>
            <ac:spMk id="78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9:14.534" v="120" actId="1076"/>
        <pc:sldMkLst>
          <pc:docMk/>
          <pc:sldMk cId="0" sldId="305"/>
        </pc:sldMkLst>
        <pc:spChg chg="mod">
          <ac:chgData name="ゲスト ユーザー" userId="" providerId="Windows Live" clId="Web-{A2A508A5-EEAA-4A68-9FC4-E5588CA0FD7D}" dt="2021-02-26T09:39:11.018" v="119" actId="1076"/>
          <ac:spMkLst>
            <pc:docMk/>
            <pc:sldMk cId="0" sldId="305"/>
            <ac:spMk id="84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08.987" v="118" actId="1076"/>
          <ac:spMkLst>
            <pc:docMk/>
            <pc:sldMk cId="0" sldId="305"/>
            <ac:spMk id="84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14.534" v="120" actId="1076"/>
          <ac:spMkLst>
            <pc:docMk/>
            <pc:sldMk cId="0" sldId="305"/>
            <ac:spMk id="847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9:28.362" v="124" actId="1076"/>
        <pc:sldMkLst>
          <pc:docMk/>
          <pc:sldMk cId="0" sldId="306"/>
        </pc:sldMkLst>
        <pc:spChg chg="mod">
          <ac:chgData name="ゲスト ユーザー" userId="" providerId="Windows Live" clId="Web-{A2A508A5-EEAA-4A68-9FC4-E5588CA0FD7D}" dt="2021-02-26T09:39:26.143" v="123" actId="20577"/>
          <ac:spMkLst>
            <pc:docMk/>
            <pc:sldMk cId="0" sldId="306"/>
            <ac:spMk id="85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22.737" v="122" actId="1076"/>
          <ac:spMkLst>
            <pc:docMk/>
            <pc:sldMk cId="0" sldId="306"/>
            <ac:spMk id="86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28.362" v="124" actId="1076"/>
          <ac:spMkLst>
            <pc:docMk/>
            <pc:sldMk cId="0" sldId="306"/>
            <ac:spMk id="86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20.049" v="121" actId="1076"/>
          <ac:spMkLst>
            <pc:docMk/>
            <pc:sldMk cId="0" sldId="306"/>
            <ac:spMk id="86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0:11.112" v="135" actId="1076"/>
        <pc:sldMkLst>
          <pc:docMk/>
          <pc:sldMk cId="0" sldId="307"/>
        </pc:sldMkLst>
        <pc:spChg chg="mod">
          <ac:chgData name="ゲスト ユーザー" userId="" providerId="Windows Live" clId="Web-{A2A508A5-EEAA-4A68-9FC4-E5588CA0FD7D}" dt="2021-02-26T09:40:08.424" v="134" actId="1076"/>
          <ac:spMkLst>
            <pc:docMk/>
            <pc:sldMk cId="0" sldId="307"/>
            <ac:spMk id="88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34.081" v="125" actId="1076"/>
          <ac:spMkLst>
            <pc:docMk/>
            <pc:sldMk cId="0" sldId="307"/>
            <ac:spMk id="88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46.174" v="128" actId="1076"/>
          <ac:spMkLst>
            <pc:docMk/>
            <pc:sldMk cId="0" sldId="307"/>
            <ac:spMk id="88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42.409" v="127" actId="1076"/>
          <ac:spMkLst>
            <pc:docMk/>
            <pc:sldMk cId="0" sldId="307"/>
            <ac:spMk id="89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06.065" v="133" actId="1076"/>
          <ac:spMkLst>
            <pc:docMk/>
            <pc:sldMk cId="0" sldId="307"/>
            <ac:spMk id="89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11.112" v="135" actId="1076"/>
          <ac:spMkLst>
            <pc:docMk/>
            <pc:sldMk cId="0" sldId="307"/>
            <ac:spMk id="8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00.659" v="131" actId="1076"/>
          <ac:spMkLst>
            <pc:docMk/>
            <pc:sldMk cId="0" sldId="307"/>
            <ac:spMk id="89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57.424" v="130" actId="1076"/>
          <ac:spMkLst>
            <pc:docMk/>
            <pc:sldMk cId="0" sldId="307"/>
            <ac:spMk id="89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03.471" v="132" actId="1076"/>
          <ac:spMkLst>
            <pc:docMk/>
            <pc:sldMk cId="0" sldId="307"/>
            <ac:spMk id="89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51.815" v="129" actId="1076"/>
          <ac:spMkLst>
            <pc:docMk/>
            <pc:sldMk cId="0" sldId="307"/>
            <ac:spMk id="89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0:22.674" v="137" actId="1076"/>
        <pc:sldMkLst>
          <pc:docMk/>
          <pc:sldMk cId="0" sldId="308"/>
        </pc:sldMkLst>
        <pc:picChg chg="mod">
          <ac:chgData name="ゲスト ユーザー" userId="" providerId="Windows Live" clId="Web-{A2A508A5-EEAA-4A68-9FC4-E5588CA0FD7D}" dt="2021-02-26T09:40:22.674" v="137" actId="1076"/>
          <ac:picMkLst>
            <pc:docMk/>
            <pc:sldMk cId="0" sldId="308"/>
            <ac:picMk id="916" creationId="{00000000-0000-0000-0000-000000000000}"/>
          </ac:picMkLst>
        </pc:picChg>
        <pc:picChg chg="mod">
          <ac:chgData name="ゲスト ユーザー" userId="" providerId="Windows Live" clId="Web-{A2A508A5-EEAA-4A68-9FC4-E5588CA0FD7D}" dt="2021-02-26T09:40:19.143" v="136" actId="1076"/>
          <ac:picMkLst>
            <pc:docMk/>
            <pc:sldMk cId="0" sldId="308"/>
            <ac:picMk id="917" creationId="{00000000-0000-0000-0000-000000000000}"/>
          </ac:picMkLst>
        </pc:picChg>
      </pc:sldChg>
      <pc:sldChg chg="modSp">
        <pc:chgData name="ゲスト ユーザー" userId="" providerId="Windows Live" clId="Web-{A2A508A5-EEAA-4A68-9FC4-E5588CA0FD7D}" dt="2021-02-26T09:40:32.128" v="140" actId="1076"/>
        <pc:sldMkLst>
          <pc:docMk/>
          <pc:sldMk cId="0" sldId="309"/>
        </pc:sldMkLst>
        <pc:spChg chg="mod">
          <ac:chgData name="ゲスト ユーザー" userId="" providerId="Windows Live" clId="Web-{A2A508A5-EEAA-4A68-9FC4-E5588CA0FD7D}" dt="2021-02-26T09:40:26.221" v="138" actId="1076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32.128" v="140" actId="1076"/>
          <ac:spMkLst>
            <pc:docMk/>
            <pc:sldMk cId="0" sldId="309"/>
            <ac:spMk id="93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28.831" v="139" actId="1076"/>
          <ac:spMkLst>
            <pc:docMk/>
            <pc:sldMk cId="0" sldId="309"/>
            <ac:spMk id="93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0:47.393" v="144" actId="1076"/>
        <pc:sldMkLst>
          <pc:docMk/>
          <pc:sldMk cId="0" sldId="310"/>
        </pc:sldMkLst>
        <pc:spChg chg="mod">
          <ac:chgData name="ゲスト ユーザー" userId="" providerId="Windows Live" clId="Web-{A2A508A5-EEAA-4A68-9FC4-E5588CA0FD7D}" dt="2021-02-26T09:40:44.331" v="143" actId="1076"/>
          <ac:spMkLst>
            <pc:docMk/>
            <pc:sldMk cId="0" sldId="310"/>
            <ac:spMk id="95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37.034" v="141" actId="1076"/>
          <ac:spMkLst>
            <pc:docMk/>
            <pc:sldMk cId="0" sldId="310"/>
            <ac:spMk id="95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41.909" v="142" actId="1076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47.393" v="144" actId="1076"/>
          <ac:spMkLst>
            <pc:docMk/>
            <pc:sldMk cId="0" sldId="310"/>
            <ac:spMk id="95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1:52.706" v="145" actId="1076"/>
        <pc:sldMkLst>
          <pc:docMk/>
          <pc:sldMk cId="0" sldId="312"/>
        </pc:sldMkLst>
        <pc:spChg chg="mod">
          <ac:chgData name="ゲスト ユーザー" userId="" providerId="Windows Live" clId="Web-{A2A508A5-EEAA-4A68-9FC4-E5588CA0FD7D}" dt="2021-02-26T09:41:52.706" v="145" actId="1076"/>
          <ac:spMkLst>
            <pc:docMk/>
            <pc:sldMk cId="0" sldId="312"/>
            <ac:spMk id="98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1:57.378" v="146" actId="1076"/>
        <pc:sldMkLst>
          <pc:docMk/>
          <pc:sldMk cId="0" sldId="313"/>
        </pc:sldMkLst>
        <pc:spChg chg="mod">
          <ac:chgData name="ゲスト ユーザー" userId="" providerId="Windows Live" clId="Web-{A2A508A5-EEAA-4A68-9FC4-E5588CA0FD7D}" dt="2021-02-26T09:41:57.378" v="146" actId="1076"/>
          <ac:spMkLst>
            <pc:docMk/>
            <pc:sldMk cId="0" sldId="313"/>
            <ac:spMk id="99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2:06.659" v="149" actId="1076"/>
        <pc:sldMkLst>
          <pc:docMk/>
          <pc:sldMk cId="0" sldId="314"/>
        </pc:sldMkLst>
        <pc:spChg chg="mod">
          <ac:chgData name="ゲスト ユーザー" userId="" providerId="Windows Live" clId="Web-{A2A508A5-EEAA-4A68-9FC4-E5588CA0FD7D}" dt="2021-02-26T09:42:02.128" v="147" actId="1076"/>
          <ac:spMkLst>
            <pc:docMk/>
            <pc:sldMk cId="0" sldId="314"/>
            <ac:spMk id="100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2:06.659" v="149" actId="1076"/>
          <ac:spMkLst>
            <pc:docMk/>
            <pc:sldMk cId="0" sldId="314"/>
            <ac:spMk id="1006" creationId="{00000000-0000-0000-0000-000000000000}"/>
          </ac:spMkLst>
        </pc:spChg>
      </pc:sldChg>
    </pc:docChg>
  </pc:docChgLst>
  <pc:docChgLst>
    <pc:chgData name="Masaki Suzuki" userId="2c4feb2ed34ad1a7" providerId="Windows Live" clId="Web-{24E3AC46-6E8B-48F4-9905-ACCCBBBA6A70}"/>
    <pc:docChg chg="modSld">
      <pc:chgData name="Masaki Suzuki" userId="2c4feb2ed34ad1a7" providerId="Windows Live" clId="Web-{24E3AC46-6E8B-48F4-9905-ACCCBBBA6A70}" dt="2021-03-05T08:26:09.223" v="2" actId="1076"/>
      <pc:docMkLst>
        <pc:docMk/>
      </pc:docMkLst>
      <pc:sldChg chg="modSp">
        <pc:chgData name="Masaki Suzuki" userId="2c4feb2ed34ad1a7" providerId="Windows Live" clId="Web-{24E3AC46-6E8B-48F4-9905-ACCCBBBA6A70}" dt="2021-03-05T08:25:41.364" v="0" actId="1076"/>
        <pc:sldMkLst>
          <pc:docMk/>
          <pc:sldMk cId="0" sldId="291"/>
        </pc:sldMkLst>
        <pc:spChg chg="mod">
          <ac:chgData name="Masaki Suzuki" userId="2c4feb2ed34ad1a7" providerId="Windows Live" clId="Web-{24E3AC46-6E8B-48F4-9905-ACCCBBBA6A70}" dt="2021-03-05T08:25:41.364" v="0" actId="1076"/>
          <ac:spMkLst>
            <pc:docMk/>
            <pc:sldMk cId="0" sldId="291"/>
            <ac:spMk id="644" creationId="{00000000-0000-0000-0000-000000000000}"/>
          </ac:spMkLst>
        </pc:spChg>
      </pc:sldChg>
      <pc:sldChg chg="modSp">
        <pc:chgData name="Masaki Suzuki" userId="2c4feb2ed34ad1a7" providerId="Windows Live" clId="Web-{24E3AC46-6E8B-48F4-9905-ACCCBBBA6A70}" dt="2021-03-05T08:26:09.223" v="2" actId="1076"/>
        <pc:sldMkLst>
          <pc:docMk/>
          <pc:sldMk cId="0" sldId="297"/>
        </pc:sldMkLst>
        <pc:spChg chg="mod">
          <ac:chgData name="Masaki Suzuki" userId="2c4feb2ed34ad1a7" providerId="Windows Live" clId="Web-{24E3AC46-6E8B-48F4-9905-ACCCBBBA6A70}" dt="2021-03-05T08:26:09.223" v="2" actId="1076"/>
          <ac:spMkLst>
            <pc:docMk/>
            <pc:sldMk cId="0" sldId="297"/>
            <ac:spMk id="73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806634d3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806634d3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aaf434202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aaf434202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ac479dc08d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gac479dc08d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b0746425c2_1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b0746425c2_1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b0746425c2_1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b0746425c2_1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b0746425c2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b0746425c2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a83b9de0d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a83b9de0d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a83b9de0d0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a83b9de0d0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a83b9de0d0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a83b9de0d0_2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a83b9de0d0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a83b9de0d0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a8573cacf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a8573cacf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a83b9de0d0_3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a83b9de0d0_3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a83b9de0d0_3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a83b9de0d0_3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a8576f5d0e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a8576f5d0e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a8576f5d0e_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a8576f5d0e_1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a8576f5d0e_1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a8576f5d0e_1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a8576f5d0e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Google Shape;822;ga8576f5d0e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a8573cacf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a8573cacf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a8573cacf7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a8573cacf7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a8573cacf7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a8573cacf7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a8576f5d0e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a8576f5d0e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a8573cacf7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" name="Google Shape;921;ga8573cacf7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ac93d14ab3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" name="Google Shape;942;gac93d14ab3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a32c685fcf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" name="Google Shape;959;ga32c685fcf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a32c685fcf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" name="Google Shape;970;ga32c685fcf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ac33b19ef9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ac33b19ef9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ac479dc08d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8" name="Google Shape;998;gac479dc08d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428625" y="4959816"/>
            <a:ext cx="809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 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8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だい９かい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11700" y="3406141"/>
            <a:ext cx="2200500" cy="921095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altLang="ja-JP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400" b="1" dirty="0">
                <a:solidFill>
                  <a:schemeClr val="dk2"/>
                </a:solidFill>
              </a:rPr>
              <a:t>にもなれてきたよ。</a:t>
            </a:r>
            <a:endParaRPr lang="ja-JP" altLang="en-US" sz="14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" name="Google Shape;122;p17">
            <a:extLst>
              <a:ext uri="{FF2B5EF4-FFF2-40B4-BE49-F238E27FC236}">
                <a16:creationId xmlns:a16="http://schemas.microsoft.com/office/drawing/2014/main" id="{DA56B82C-CBAC-4318-8F0A-C28317C3E945}"/>
              </a:ext>
            </a:extLst>
          </p:cNvPr>
          <p:cNvSpPr txBox="1"/>
          <p:nvPr/>
        </p:nvSpPr>
        <p:spPr>
          <a:xfrm>
            <a:off x="388971" y="3413336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68FF1D7-F572-4D85-AC28-139AC2B6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9" y="1017450"/>
            <a:ext cx="3295825" cy="4024752"/>
          </a:xfrm>
          <a:prstGeom prst="rect">
            <a:avLst/>
          </a:prstGeom>
        </p:spPr>
      </p:pic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しておいたゲームを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158508" y="1410925"/>
            <a:ext cx="3138341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こ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ぜんかいほぞん</a:t>
            </a:r>
            <a:r>
              <a:rPr lang="ja" sz="1500" b="1" dirty="0">
                <a:solidFill>
                  <a:schemeClr val="dk2"/>
                </a:solidFill>
              </a:rPr>
              <a:t>したゲームを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いてね。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1409581" y="1071583"/>
            <a:ext cx="553146" cy="3393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409582" y="1643550"/>
            <a:ext cx="1430600" cy="2683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「〇〇〇.sb3」っていう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のファイルだよね。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9E3BF32-8541-41E3-BF58-BA266B15C7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04"/>
          <a:stretch/>
        </p:blipFill>
        <p:spPr>
          <a:xfrm>
            <a:off x="4638022" y="1152475"/>
            <a:ext cx="4455422" cy="3710470"/>
          </a:xfrm>
          <a:prstGeom prst="rect">
            <a:avLst/>
          </a:prstGeom>
        </p:spPr>
      </p:pic>
      <p:sp>
        <p:nvSpPr>
          <p:cNvPr id="128" name="Google Shape;128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いたゲームを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1316549" y="1532275"/>
            <a:ext cx="3126142" cy="1039500"/>
          </a:xfrm>
          <a:prstGeom prst="wedgeRoundRectCallout">
            <a:avLst>
              <a:gd name="adj1" fmla="val -60375"/>
              <a:gd name="adj2" fmla="val 396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はたを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とおなじ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きをするかな？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32" name="Google Shape;132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/>
          <p:nvPr/>
        </p:nvSpPr>
        <p:spPr>
          <a:xfrm>
            <a:off x="1316425" y="2799500"/>
            <a:ext cx="3020048" cy="1979700"/>
          </a:xfrm>
          <a:prstGeom prst="wedgeRoundRectCallout">
            <a:avLst>
              <a:gd name="adj1" fmla="val -56786"/>
              <a:gd name="adj2" fmla="val -856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つかまえ</a:t>
            </a:r>
            <a:r>
              <a:rPr lang="ja-JP" altLang="en-US" sz="1500" b="1" dirty="0">
                <a:solidFill>
                  <a:schemeClr val="dk2"/>
                </a:solidFill>
              </a:rPr>
              <a:t>たら</a:t>
            </a:r>
            <a:r>
              <a:rPr lang="ja-JP" altLang="en-US" sz="1500" b="1" dirty="0">
                <a:solidFill>
                  <a:schemeClr val="accent5"/>
                </a:solidFill>
              </a:rPr>
              <a:t>ネズミがきえて、かずがわかる</a:t>
            </a:r>
            <a:r>
              <a:rPr lang="ja" sz="1500" b="1" dirty="0">
                <a:solidFill>
                  <a:schemeClr val="dk2"/>
                </a:solidFill>
              </a:rPr>
              <a:t>ゲームにしたよね。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altLang="en-US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sz="1500" b="1" dirty="0">
                <a:solidFill>
                  <a:schemeClr val="accent5"/>
                </a:solidFill>
              </a:rPr>
              <a:t>ったゲームと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rgbClr val="5E696C"/>
                </a:solidFill>
              </a:rPr>
              <a:t>だ！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35" name="Google Shape;135;p17"/>
          <p:cNvSpPr/>
          <p:nvPr/>
        </p:nvSpPr>
        <p:spPr>
          <a:xfrm>
            <a:off x="4665900" y="1152475"/>
            <a:ext cx="381300" cy="37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レベル３</a:t>
            </a:r>
            <a:r>
              <a:rPr lang="ja-JP" altLang="en-US" sz="4000" dirty="0">
                <a:latin typeface="Arial"/>
                <a:cs typeface="Arial"/>
              </a:rPr>
              <a:t>のつづき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29EA7B6D-BCE9-441D-B51D-02E15D6E73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04"/>
          <a:stretch/>
        </p:blipFill>
        <p:spPr>
          <a:xfrm>
            <a:off x="4990180" y="1445751"/>
            <a:ext cx="4103264" cy="3417193"/>
          </a:xfrm>
          <a:prstGeom prst="rect">
            <a:avLst/>
          </a:prstGeom>
        </p:spPr>
      </p:pic>
      <p:sp>
        <p:nvSpPr>
          <p:cNvPr id="633" name="Google Shape;633;p4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「つかまえた</a:t>
            </a:r>
            <a:r>
              <a:rPr lang="ja-JP" altLang="en-US" dirty="0">
                <a:latin typeface="Arial"/>
                <a:cs typeface="Arial"/>
              </a:rPr>
              <a:t>かず</a:t>
            </a:r>
            <a:r>
              <a:rPr lang="ja" dirty="0">
                <a:latin typeface="Arial"/>
                <a:cs typeface="Arial"/>
              </a:rPr>
              <a:t>」はリセットしよう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34" name="Google Shape;634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137" y="1247400"/>
            <a:ext cx="942001" cy="94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124" y="3148025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8"/>
          <p:cNvSpPr/>
          <p:nvPr/>
        </p:nvSpPr>
        <p:spPr>
          <a:xfrm>
            <a:off x="1496600" y="1105675"/>
            <a:ext cx="3307200" cy="1800600"/>
          </a:xfrm>
          <a:prstGeom prst="wedgeRoundRectCallout">
            <a:avLst>
              <a:gd name="adj1" fmla="val -67747"/>
              <a:gd name="adj2" fmla="val -1136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あれ？なんだかつかまえた</a:t>
            </a:r>
            <a:r>
              <a:rPr lang="ja-JP" altLang="en-US" sz="1500" b="1" dirty="0">
                <a:solidFill>
                  <a:schemeClr val="dk2"/>
                </a:solidFill>
              </a:rPr>
              <a:t>かず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おおいな。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あ、</a:t>
            </a:r>
            <a:r>
              <a:rPr lang="ja-JP" altLang="en-US" sz="1500" b="1" dirty="0">
                <a:solidFill>
                  <a:schemeClr val="dk2"/>
                </a:solidFill>
              </a:rPr>
              <a:t>ぜんかいじっこう</a:t>
            </a:r>
            <a:r>
              <a:rPr lang="ja" sz="1500" b="1" dirty="0">
                <a:solidFill>
                  <a:schemeClr val="dk2"/>
                </a:solidFill>
              </a:rPr>
              <a:t>したときの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つづきになっちゃってるんだ。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637" name="Google Shape;637;p48"/>
          <p:cNvSpPr/>
          <p:nvPr/>
        </p:nvSpPr>
        <p:spPr>
          <a:xfrm>
            <a:off x="1566350" y="3070800"/>
            <a:ext cx="3404400" cy="1396200"/>
          </a:xfrm>
          <a:prstGeom prst="wedgeRoundRectCallout">
            <a:avLst>
              <a:gd name="adj1" fmla="val -63781"/>
              <a:gd name="adj2" fmla="val -518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dk2"/>
                </a:solidFill>
              </a:rPr>
              <a:t>をゲームがはじまるたびに</a:t>
            </a:r>
            <a:r>
              <a:rPr lang="ja" sz="1500" b="1" dirty="0">
                <a:solidFill>
                  <a:schemeClr val="accent5"/>
                </a:solidFill>
              </a:rPr>
              <a:t>「</a:t>
            </a:r>
            <a:r>
              <a:rPr lang="en-US" altLang="ja-JP" sz="1500" b="1" dirty="0">
                <a:solidFill>
                  <a:schemeClr val="accent5"/>
                </a:solidFill>
              </a:rPr>
              <a:t>0</a:t>
            </a:r>
            <a:r>
              <a:rPr lang="ja" sz="1500" b="1" dirty="0">
                <a:solidFill>
                  <a:schemeClr val="accent5"/>
                </a:solidFill>
              </a:rPr>
              <a:t>」でリセット</a:t>
            </a:r>
            <a:r>
              <a:rPr lang="ja" sz="1500" b="1" dirty="0">
                <a:solidFill>
                  <a:schemeClr val="dk2"/>
                </a:solidFill>
              </a:rPr>
              <a:t>しないとね。</a:t>
            </a:r>
            <a:r>
              <a:rPr lang="ja" sz="1500" b="1" dirty="0">
                <a:solidFill>
                  <a:schemeClr val="accent5"/>
                </a:solidFill>
              </a:rPr>
              <a:t>リセット</a:t>
            </a: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sz="1500" b="1" dirty="0">
                <a:solidFill>
                  <a:schemeClr val="dk2"/>
                </a:solidFill>
              </a:rPr>
              <a:t>はおぼえてる？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639" name="Google Shape;639;p48"/>
          <p:cNvSpPr/>
          <p:nvPr/>
        </p:nvSpPr>
        <p:spPr>
          <a:xfrm>
            <a:off x="5942346" y="1837636"/>
            <a:ext cx="375327" cy="25439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4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 dirty="0">
                <a:latin typeface="Arial"/>
                <a:cs typeface="Arial"/>
              </a:rPr>
              <a:t>「つかまえた</a:t>
            </a:r>
            <a:r>
              <a:rPr lang="ja-JP" altLang="en-US" sz="3100" dirty="0">
                <a:latin typeface="Arial"/>
                <a:cs typeface="Arial"/>
              </a:rPr>
              <a:t>かず</a:t>
            </a:r>
            <a:r>
              <a:rPr lang="ja" sz="3100" dirty="0">
                <a:latin typeface="Arial"/>
                <a:cs typeface="Arial"/>
              </a:rPr>
              <a:t>」を「</a:t>
            </a:r>
            <a:r>
              <a:rPr lang="en-US" altLang="ja-JP" sz="3100" dirty="0">
                <a:latin typeface="Arial"/>
                <a:cs typeface="Arial"/>
              </a:rPr>
              <a:t>0</a:t>
            </a:r>
            <a:r>
              <a:rPr lang="ja" sz="3100" dirty="0">
                <a:latin typeface="Arial"/>
                <a:cs typeface="Arial"/>
              </a:rPr>
              <a:t>」にリセットするよ</a:t>
            </a:r>
            <a:endParaRPr sz="3100" dirty="0">
              <a:latin typeface="Arial"/>
              <a:cs typeface="Arial"/>
            </a:endParaRPr>
          </a:p>
        </p:txBody>
      </p:sp>
      <p:pic>
        <p:nvPicPr>
          <p:cNvPr id="650" name="Google Shape;650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4937" y="1247400"/>
            <a:ext cx="942001" cy="94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2099" y="3148025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49"/>
          <p:cNvSpPr/>
          <p:nvPr/>
        </p:nvSpPr>
        <p:spPr>
          <a:xfrm>
            <a:off x="1685925" y="1105675"/>
            <a:ext cx="4099200" cy="1425900"/>
          </a:xfrm>
          <a:prstGeom prst="wedgeRoundRectCallout">
            <a:avLst>
              <a:gd name="adj1" fmla="val -60938"/>
              <a:gd name="adj2" fmla="val -1684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リセットって、「</a:t>
            </a:r>
            <a:r>
              <a:rPr lang="ja-JP" altLang="en-US" sz="1500" b="1" dirty="0">
                <a:solidFill>
                  <a:schemeClr val="dk2"/>
                </a:solidFill>
              </a:rPr>
              <a:t>みどり</a:t>
            </a:r>
            <a:r>
              <a:rPr lang="ja" sz="1500" b="1" dirty="0">
                <a:solidFill>
                  <a:schemeClr val="dk2"/>
                </a:solidFill>
              </a:rPr>
              <a:t>のはたを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sz="1500" b="1" dirty="0">
                <a:solidFill>
                  <a:schemeClr val="dk2"/>
                </a:solidFill>
              </a:rPr>
              <a:t>したら」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のすぐしたにブロックをおいて、</a:t>
            </a:r>
            <a:r>
              <a:rPr lang="ja" sz="1500" b="1" dirty="0">
                <a:solidFill>
                  <a:schemeClr val="accent5"/>
                </a:solidFill>
              </a:rPr>
              <a:t>ゲームを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はじめのじょうたいにもどすこと</a:t>
            </a:r>
            <a:r>
              <a:rPr lang="ja" sz="1500" b="1" dirty="0">
                <a:solidFill>
                  <a:schemeClr val="dk2"/>
                </a:solidFill>
              </a:rPr>
              <a:t>だよね。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653" name="Google Shape;653;p49"/>
          <p:cNvSpPr/>
          <p:nvPr/>
        </p:nvSpPr>
        <p:spPr>
          <a:xfrm>
            <a:off x="1818525" y="3148025"/>
            <a:ext cx="3966600" cy="1605300"/>
          </a:xfrm>
          <a:prstGeom prst="wedgeRoundRectCallout">
            <a:avLst>
              <a:gd name="adj1" fmla="val -65264"/>
              <a:gd name="adj2" fmla="val -2391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そうそう。</a:t>
            </a:r>
            <a:r>
              <a:rPr lang="ja" sz="1500" b="1" dirty="0">
                <a:solidFill>
                  <a:schemeClr val="accent5"/>
                </a:solidFill>
              </a:rPr>
              <a:t>ゲームがはじまるときは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「つかまえた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accent5"/>
                </a:solidFill>
              </a:rPr>
              <a:t>」は「</a:t>
            </a:r>
            <a:r>
              <a:rPr lang="en-US" altLang="ja-JP" sz="1500" b="1" dirty="0">
                <a:solidFill>
                  <a:schemeClr val="accent5"/>
                </a:solidFill>
              </a:rPr>
              <a:t>0</a:t>
            </a:r>
            <a:r>
              <a:rPr lang="ja" sz="1500" b="1" dirty="0">
                <a:solidFill>
                  <a:schemeClr val="accent5"/>
                </a:solidFill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じゃないと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おかしいよね。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このブロックをつかってリセットしよう。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7A2A28A-B5C0-4EE5-8379-0C3D52642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4261" y="2362472"/>
            <a:ext cx="3022548" cy="7178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32AF4B1-62BD-4CE4-83F9-30DBB20A2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538" y="1787169"/>
            <a:ext cx="1898500" cy="1462578"/>
          </a:xfrm>
          <a:prstGeom prst="rect">
            <a:avLst/>
          </a:prstGeom>
        </p:spPr>
      </p:pic>
      <p:sp>
        <p:nvSpPr>
          <p:cNvPr id="663" name="Google Shape;663;p5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ブロックはどこにおいたらいいかな？</a:t>
            </a:r>
            <a:endParaRPr>
              <a:latin typeface="Arial"/>
              <a:cs typeface="Arial"/>
            </a:endParaRPr>
          </a:p>
        </p:txBody>
      </p:sp>
      <p:pic>
        <p:nvPicPr>
          <p:cNvPr id="664" name="Google Shape;664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2537" y="124740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50"/>
          <p:cNvSpPr/>
          <p:nvPr/>
        </p:nvSpPr>
        <p:spPr>
          <a:xfrm>
            <a:off x="1595275" y="1105675"/>
            <a:ext cx="3749700" cy="1605300"/>
          </a:xfrm>
          <a:prstGeom prst="wedgeRoundRectCallout">
            <a:avLst>
              <a:gd name="adj1" fmla="val -60938"/>
              <a:gd name="adj2" fmla="val -1684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うーん、</a:t>
            </a:r>
            <a:r>
              <a:rPr lang="ja" sz="1500" b="1">
                <a:solidFill>
                  <a:schemeClr val="accent5"/>
                </a:solidFill>
              </a:rPr>
              <a:t>リセットするブロックはどのスプライトにおいたらいい</a:t>
            </a:r>
            <a:r>
              <a:rPr lang="ja" sz="1500" b="1">
                <a:solidFill>
                  <a:schemeClr val="dk2"/>
                </a:solidFill>
              </a:rPr>
              <a:t>んだろう？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ネコ？ネズミ？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それともぜんぶにおくの？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66" name="Google Shape;666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2524" y="3148025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1595274" y="2817025"/>
            <a:ext cx="4060799" cy="2173500"/>
          </a:xfrm>
          <a:prstGeom prst="wedgeRoundRectCallout">
            <a:avLst>
              <a:gd name="adj1" fmla="val -62918"/>
              <a:gd name="adj2" fmla="val -169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「つかまえた</a:t>
            </a:r>
            <a:r>
              <a:rPr lang="ja-JP" altLang="en-US" sz="1500" b="1" dirty="0">
                <a:solidFill>
                  <a:schemeClr val="dk2"/>
                </a:solidFill>
              </a:rPr>
              <a:t>かず</a:t>
            </a:r>
            <a:r>
              <a:rPr lang="ja" sz="1500" b="1" dirty="0">
                <a:solidFill>
                  <a:schemeClr val="dk2"/>
                </a:solidFill>
              </a:rPr>
              <a:t>」は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すべてのスプライト</a:t>
            </a:r>
            <a:r>
              <a:rPr lang="ja-JP" altLang="en-US" sz="1500" b="1" dirty="0">
                <a:solidFill>
                  <a:schemeClr val="accent5"/>
                </a:solidFill>
              </a:rPr>
              <a:t>よう</a:t>
            </a:r>
            <a:r>
              <a:rPr lang="ja" sz="1500" b="1" dirty="0">
                <a:solidFill>
                  <a:schemeClr val="dk2"/>
                </a:solidFill>
              </a:rPr>
              <a:t>」でつくったから、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ぜんぶのスプライトがおなじものを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つかっている</a:t>
            </a:r>
            <a:r>
              <a:rPr lang="ja" sz="1500" b="1" dirty="0">
                <a:solidFill>
                  <a:schemeClr val="dk2"/>
                </a:solidFill>
              </a:rPr>
              <a:t>んだ。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だから、</a:t>
            </a:r>
            <a:r>
              <a:rPr lang="ja" sz="1500" b="1" dirty="0">
                <a:solidFill>
                  <a:schemeClr val="accent5"/>
                </a:solidFill>
              </a:rPr>
              <a:t>どこかのスプライトで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1</a:t>
            </a:r>
            <a:r>
              <a:rPr lang="ja-JP" altLang="en-US" sz="1500" b="1" dirty="0">
                <a:solidFill>
                  <a:schemeClr val="accent5"/>
                </a:solidFill>
              </a:rPr>
              <a:t>かい</a:t>
            </a:r>
            <a:r>
              <a:rPr lang="ja" sz="1500" b="1" dirty="0">
                <a:solidFill>
                  <a:schemeClr val="accent5"/>
                </a:solidFill>
              </a:rPr>
              <a:t>リセットすれば、だいじょうぶ</a:t>
            </a:r>
            <a:r>
              <a:rPr lang="ja" sz="1500" b="1" dirty="0">
                <a:solidFill>
                  <a:schemeClr val="dk2"/>
                </a:solidFill>
              </a:rPr>
              <a:t>だよ。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668" name="Google Shape;668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82950" y="3170625"/>
            <a:ext cx="2592150" cy="16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50"/>
          <p:cNvSpPr/>
          <p:nvPr/>
        </p:nvSpPr>
        <p:spPr>
          <a:xfrm>
            <a:off x="6462025" y="4059900"/>
            <a:ext cx="874800" cy="626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b="1" dirty="0"/>
              <a:t>つかまえた</a:t>
            </a:r>
            <a:endParaRPr sz="1000" b="1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00" b="1" dirty="0"/>
              <a:t>かず</a:t>
            </a:r>
            <a:endParaRPr sz="1000" b="1" dirty="0"/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7">
            <a:alphaModFix/>
          </a:blip>
          <a:srcRect l="31522" b="60546"/>
          <a:stretch/>
        </p:blipFill>
        <p:spPr>
          <a:xfrm>
            <a:off x="6807200" y="880699"/>
            <a:ext cx="1951399" cy="929627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/>
          <p:nvPr/>
        </p:nvSpPr>
        <p:spPr>
          <a:xfrm>
            <a:off x="6846650" y="2571751"/>
            <a:ext cx="444300" cy="62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０</a:t>
            </a:r>
            <a:endParaRPr b="1"/>
          </a:p>
        </p:txBody>
      </p:sp>
      <p:sp>
        <p:nvSpPr>
          <p:cNvPr id="672" name="Google Shape;672;p50"/>
          <p:cNvSpPr/>
          <p:nvPr/>
        </p:nvSpPr>
        <p:spPr>
          <a:xfrm>
            <a:off x="6935224" y="3245316"/>
            <a:ext cx="249300" cy="382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51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 dirty="0">
                <a:latin typeface="Arial"/>
                <a:cs typeface="Arial"/>
              </a:rPr>
              <a:t>「すべてのスプライト</a:t>
            </a:r>
            <a:r>
              <a:rPr lang="ja-JP" altLang="en-US" sz="2300" dirty="0">
                <a:latin typeface="Arial"/>
                <a:cs typeface="Arial"/>
              </a:rPr>
              <a:t>よう</a:t>
            </a:r>
            <a:r>
              <a:rPr lang="ja" sz="2300" dirty="0">
                <a:latin typeface="Arial"/>
                <a:cs typeface="Arial"/>
              </a:rPr>
              <a:t>」と「このスプライトのみ」のちがい</a:t>
            </a:r>
            <a:endParaRPr sz="2300" dirty="0">
              <a:latin typeface="Arial"/>
              <a:cs typeface="Arial"/>
            </a:endParaRPr>
          </a:p>
        </p:txBody>
      </p:sp>
      <p:pic>
        <p:nvPicPr>
          <p:cNvPr id="684" name="Google Shape;684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812" y="3436450"/>
            <a:ext cx="942001" cy="94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99" y="15169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1"/>
          <p:cNvSpPr/>
          <p:nvPr/>
        </p:nvSpPr>
        <p:spPr>
          <a:xfrm>
            <a:off x="1586300" y="3599600"/>
            <a:ext cx="3685800" cy="1345800"/>
          </a:xfrm>
          <a:prstGeom prst="wedgeRoundRectCallout">
            <a:avLst>
              <a:gd name="adj1" fmla="val -60938"/>
              <a:gd name="adj2" fmla="val -1684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をつくったとき、なにも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かんがえずにいわれたまま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つくったけど、そういういみが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あったんだね。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687" name="Google Shape;687;p51"/>
          <p:cNvSpPr/>
          <p:nvPr/>
        </p:nvSpPr>
        <p:spPr>
          <a:xfrm>
            <a:off x="1484250" y="888075"/>
            <a:ext cx="3685800" cy="2491500"/>
          </a:xfrm>
          <a:prstGeom prst="wedgeRoundRectCallout">
            <a:avLst>
              <a:gd name="adj1" fmla="val -62918"/>
              <a:gd name="adj2" fmla="val -169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「つかまえた</a:t>
            </a:r>
            <a:r>
              <a:rPr lang="ja-JP" altLang="en-US" sz="1500" b="1" dirty="0">
                <a:solidFill>
                  <a:schemeClr val="dk2"/>
                </a:solidFill>
              </a:rPr>
              <a:t>かず</a:t>
            </a:r>
            <a:r>
              <a:rPr lang="ja" sz="1500" b="1" dirty="0">
                <a:solidFill>
                  <a:schemeClr val="dk2"/>
                </a:solidFill>
              </a:rPr>
              <a:t>」はゲームぜんたいでつかいたいから、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を「</a:t>
            </a:r>
            <a:r>
              <a:rPr lang="ja" sz="1500" b="1" dirty="0">
                <a:solidFill>
                  <a:schemeClr val="accent5"/>
                </a:solidFill>
              </a:rPr>
              <a:t>すべての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スプライト</a:t>
            </a:r>
            <a:r>
              <a:rPr lang="ja-JP" altLang="en-US" sz="1500" b="1" dirty="0">
                <a:solidFill>
                  <a:schemeClr val="accent5"/>
                </a:solidFill>
              </a:rPr>
              <a:t>よう</a:t>
            </a:r>
            <a:r>
              <a:rPr lang="ja" sz="1500" b="1" dirty="0">
                <a:solidFill>
                  <a:schemeClr val="dk2"/>
                </a:solidFill>
              </a:rPr>
              <a:t>」でつくったんだよ。「</a:t>
            </a:r>
            <a:r>
              <a:rPr lang="ja" sz="1500" b="1" dirty="0">
                <a:solidFill>
                  <a:schemeClr val="accent5"/>
                </a:solidFill>
              </a:rPr>
              <a:t>このスプライトのみ</a:t>
            </a:r>
            <a:r>
              <a:rPr lang="ja" sz="1500" b="1" dirty="0">
                <a:solidFill>
                  <a:schemeClr val="dk2"/>
                </a:solidFill>
              </a:rPr>
              <a:t>」でつくると、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そのときえらんでいるスプライトから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しか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chemeClr val="accent5"/>
                </a:solidFill>
              </a:rPr>
              <a:t>のなかみをみたりかえたりができない</a:t>
            </a:r>
            <a:r>
              <a:rPr lang="ja" sz="1500" b="1" dirty="0">
                <a:solidFill>
                  <a:schemeClr val="dk2"/>
                </a:solidFill>
              </a:rPr>
              <a:t>んだ。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66AC738-9C69-490A-B745-D5C00B5956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7127" y="1516900"/>
            <a:ext cx="3483464" cy="319412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90D91B9-CE1A-419B-8130-065C3CB1C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368" y="1017450"/>
            <a:ext cx="3873699" cy="3930852"/>
          </a:xfrm>
          <a:prstGeom prst="rect">
            <a:avLst/>
          </a:prstGeom>
        </p:spPr>
      </p:pic>
      <p:sp>
        <p:nvSpPr>
          <p:cNvPr id="699" name="Google Shape;699;p5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つかまえた</a:t>
            </a:r>
            <a:r>
              <a:rPr lang="ja-JP" altLang="en-US" dirty="0">
                <a:latin typeface="Arial"/>
                <a:cs typeface="Arial"/>
              </a:rPr>
              <a:t>かず</a:t>
            </a:r>
            <a:r>
              <a:rPr lang="ja" dirty="0">
                <a:latin typeface="Arial"/>
                <a:cs typeface="Arial"/>
              </a:rPr>
              <a:t>をリセットしよう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00" name="Google Shape;700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1499" y="1516900"/>
            <a:ext cx="1054850" cy="10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9012" y="34364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2"/>
          <p:cNvSpPr/>
          <p:nvPr/>
        </p:nvSpPr>
        <p:spPr>
          <a:xfrm>
            <a:off x="1614622" y="3187575"/>
            <a:ext cx="3160800" cy="1191000"/>
          </a:xfrm>
          <a:prstGeom prst="wedgeRoundRectCallout">
            <a:avLst>
              <a:gd name="adj1" fmla="val -65104"/>
              <a:gd name="adj2" fmla="val 2989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はーい！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じゃあ、このあたりに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ブロックをおけばいいね。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705" name="Google Shape;705;p52"/>
          <p:cNvSpPr/>
          <p:nvPr/>
        </p:nvSpPr>
        <p:spPr>
          <a:xfrm>
            <a:off x="5163694" y="2853339"/>
            <a:ext cx="2507105" cy="47637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701;p52">
            <a:extLst>
              <a:ext uri="{FF2B5EF4-FFF2-40B4-BE49-F238E27FC236}">
                <a16:creationId xmlns:a16="http://schemas.microsoft.com/office/drawing/2014/main" id="{B0B77BC8-9F1C-4830-98A8-C1EB6AA2E04B}"/>
              </a:ext>
            </a:extLst>
          </p:cNvPr>
          <p:cNvSpPr/>
          <p:nvPr/>
        </p:nvSpPr>
        <p:spPr>
          <a:xfrm>
            <a:off x="1614622" y="1147100"/>
            <a:ext cx="3456664" cy="1715700"/>
          </a:xfrm>
          <a:prstGeom prst="wedgeRoundRectCallout">
            <a:avLst>
              <a:gd name="adj1" fmla="val -63233"/>
              <a:gd name="adj2" fmla="val -646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だからどのスプライトでリセット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してもいいんだけど、</a:t>
            </a:r>
            <a:r>
              <a:rPr lang="ja-JP" altLang="en-US" sz="1500" b="1" dirty="0">
                <a:solidFill>
                  <a:schemeClr val="accent5"/>
                </a:solidFill>
              </a:rPr>
              <a:t>だいひょう</a:t>
            </a:r>
            <a:r>
              <a:rPr lang="ja" sz="1500" b="1" dirty="0">
                <a:solidFill>
                  <a:schemeClr val="accent5"/>
                </a:solidFill>
              </a:rPr>
              <a:t>して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ネコに「つかまえた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accent5"/>
                </a:solidFill>
              </a:rPr>
              <a:t>」を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リセットしてもらう</a:t>
            </a:r>
            <a:r>
              <a:rPr lang="ja" sz="1500" b="1" dirty="0">
                <a:solidFill>
                  <a:schemeClr val="dk2"/>
                </a:solidFill>
              </a:rPr>
              <a:t>ことに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しよう。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3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dirty="0">
                <a:latin typeface="Arial"/>
                <a:cs typeface="Arial"/>
              </a:rPr>
              <a:t>ほかにもリセット</a:t>
            </a:r>
            <a:r>
              <a:rPr lang="ja-JP" altLang="en-US" sz="2600" dirty="0">
                <a:latin typeface="Arial"/>
                <a:cs typeface="Arial"/>
              </a:rPr>
              <a:t>しょり</a:t>
            </a:r>
            <a:r>
              <a:rPr lang="ja" sz="2600" dirty="0">
                <a:latin typeface="Arial"/>
                <a:cs typeface="Arial"/>
              </a:rPr>
              <a:t>をしないといけないことがあるよ</a:t>
            </a:r>
            <a:endParaRPr sz="2600" dirty="0">
              <a:latin typeface="Arial"/>
              <a:cs typeface="Arial"/>
            </a:endParaRPr>
          </a:p>
        </p:txBody>
      </p:sp>
      <p:pic>
        <p:nvPicPr>
          <p:cNvPr id="714" name="Google Shape;714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499" y="15169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3"/>
          <p:cNvSpPr/>
          <p:nvPr/>
        </p:nvSpPr>
        <p:spPr>
          <a:xfrm>
            <a:off x="2061750" y="1362425"/>
            <a:ext cx="2775600" cy="1500300"/>
          </a:xfrm>
          <a:prstGeom prst="wedgeRoundRectCallout">
            <a:avLst>
              <a:gd name="adj1" fmla="val -66974"/>
              <a:gd name="adj2" fmla="val -2099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してみよう。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どうかな？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716" name="Google Shape;716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0012" y="34364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53"/>
          <p:cNvSpPr/>
          <p:nvPr/>
        </p:nvSpPr>
        <p:spPr>
          <a:xfrm>
            <a:off x="2061750" y="3187575"/>
            <a:ext cx="2775600" cy="1191000"/>
          </a:xfrm>
          <a:prstGeom prst="wedgeRoundRectCallout">
            <a:avLst>
              <a:gd name="adj1" fmla="val -65104"/>
              <a:gd name="adj2" fmla="val 2989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うっ！</a:t>
            </a:r>
            <a:r>
              <a:rPr lang="ja" sz="1500" b="1" dirty="0">
                <a:solidFill>
                  <a:schemeClr val="accent5"/>
                </a:solidFill>
              </a:rPr>
              <a:t>ネズミがいっぴきも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でてこない！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こ、これは...。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C38B1C3-CCE9-4745-93BF-EF617F6400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0630" y="1403927"/>
            <a:ext cx="4142340" cy="340659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2718297-C9EC-464D-B796-83128968E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293" y="1080935"/>
            <a:ext cx="2694191" cy="3823679"/>
          </a:xfrm>
          <a:prstGeom prst="rect">
            <a:avLst/>
          </a:prstGeom>
        </p:spPr>
      </p:pic>
      <p:sp>
        <p:nvSpPr>
          <p:cNvPr id="725" name="Google Shape;725;p5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900" dirty="0">
                <a:latin typeface="Arial"/>
                <a:cs typeface="Arial"/>
              </a:rPr>
              <a:t>かく</a:t>
            </a:r>
            <a:r>
              <a:rPr lang="ja" sz="2900" dirty="0">
                <a:latin typeface="Arial"/>
                <a:cs typeface="Arial"/>
              </a:rPr>
              <a:t>したネズミはみえないままだよ</a:t>
            </a:r>
            <a:endParaRPr sz="2900" dirty="0">
              <a:latin typeface="Arial"/>
              <a:cs typeface="Arial"/>
            </a:endParaRPr>
          </a:p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99" y="15169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/>
          <p:nvPr/>
        </p:nvSpPr>
        <p:spPr>
          <a:xfrm>
            <a:off x="1422575" y="1362425"/>
            <a:ext cx="3925200" cy="1500300"/>
          </a:xfrm>
          <a:prstGeom prst="wedgeRoundRectCallout">
            <a:avLst>
              <a:gd name="adj1" fmla="val -59333"/>
              <a:gd name="adj2" fmla="val -918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さすがにきづいたよね？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sz="1500" b="1" dirty="0">
                <a:solidFill>
                  <a:schemeClr val="accent5"/>
                </a:solidFill>
              </a:rPr>
              <a:t>したネズミはリセット</a:t>
            </a: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sz="1500" b="1" dirty="0">
                <a:solidFill>
                  <a:schemeClr val="accent5"/>
                </a:solidFill>
              </a:rPr>
              <a:t>で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ひょうじ</a:t>
            </a:r>
            <a:r>
              <a:rPr lang="ja" sz="1500" b="1" dirty="0">
                <a:solidFill>
                  <a:schemeClr val="accent5"/>
                </a:solidFill>
              </a:rPr>
              <a:t>してあげないと、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sz="1500" b="1" dirty="0">
                <a:solidFill>
                  <a:schemeClr val="accent5"/>
                </a:solidFill>
              </a:rPr>
              <a:t>れたままに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なっちゃう</a:t>
            </a:r>
            <a:r>
              <a:rPr lang="ja" sz="1500" b="1" dirty="0">
                <a:solidFill>
                  <a:schemeClr val="dk2"/>
                </a:solidFill>
              </a:rPr>
              <a:t>ことに。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728" name="Google Shape;728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612" y="34364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54"/>
          <p:cNvSpPr/>
          <p:nvPr/>
        </p:nvSpPr>
        <p:spPr>
          <a:xfrm>
            <a:off x="1519779" y="3106875"/>
            <a:ext cx="3828000" cy="1500300"/>
          </a:xfrm>
          <a:prstGeom prst="wedgeRoundRectCallout">
            <a:avLst>
              <a:gd name="adj1" fmla="val -58508"/>
              <a:gd name="adj2" fmla="val 846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そうなんだ～。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</a:t>
            </a:r>
            <a:r>
              <a:rPr lang="ja" sz="1500" b="1" dirty="0">
                <a:solidFill>
                  <a:schemeClr val="accent5"/>
                </a:solidFill>
              </a:rPr>
              <a:t>た</a:t>
            </a:r>
            <a:r>
              <a:rPr lang="ja-JP" altLang="en-US" sz="1500" b="1" dirty="0">
                <a:solidFill>
                  <a:schemeClr val="accent5"/>
                </a:solidFill>
              </a:rPr>
              <a:t>め</a:t>
            </a:r>
            <a:r>
              <a:rPr lang="ja" sz="1500" b="1" dirty="0">
                <a:solidFill>
                  <a:schemeClr val="dk2"/>
                </a:solidFill>
              </a:rPr>
              <a:t>」カテゴリに、「</a:t>
            </a:r>
            <a:r>
              <a:rPr lang="ja-JP" altLang="en-US" sz="1500" b="1" dirty="0">
                <a:solidFill>
                  <a:schemeClr val="accent5"/>
                </a:solidFill>
              </a:rPr>
              <a:t>ひょうじ</a:t>
            </a:r>
            <a:r>
              <a:rPr lang="ja" sz="1500" b="1" dirty="0">
                <a:solidFill>
                  <a:schemeClr val="accent5"/>
                </a:solidFill>
              </a:rPr>
              <a:t>する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っていうブロックがあるね。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これをつかえばいいのかな？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731" name="Google Shape;731;p54"/>
          <p:cNvSpPr/>
          <p:nvPr/>
        </p:nvSpPr>
        <p:spPr>
          <a:xfrm>
            <a:off x="5997158" y="3504824"/>
            <a:ext cx="768477" cy="45757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67E56CB-7314-4070-B84F-7401B83E9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957" y="1182255"/>
            <a:ext cx="2887916" cy="3762326"/>
          </a:xfrm>
          <a:prstGeom prst="rect">
            <a:avLst/>
          </a:prstGeom>
        </p:spPr>
      </p:pic>
      <p:sp>
        <p:nvSpPr>
          <p:cNvPr id="744" name="Google Shape;744;p55"/>
          <p:cNvSpPr txBox="1">
            <a:spLocks noGrp="1"/>
          </p:cNvSpPr>
          <p:nvPr>
            <p:ph type="title"/>
          </p:nvPr>
        </p:nvSpPr>
        <p:spPr>
          <a:xfrm>
            <a:off x="311700" y="62644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900" dirty="0">
                <a:latin typeface="Arial"/>
                <a:cs typeface="Arial"/>
              </a:rPr>
              <a:t>かく</a:t>
            </a:r>
            <a:r>
              <a:rPr lang="ja" sz="2900" dirty="0">
                <a:latin typeface="Arial"/>
                <a:cs typeface="Arial"/>
              </a:rPr>
              <a:t>したネズミを</a:t>
            </a:r>
            <a:r>
              <a:rPr lang="ja-JP" altLang="en-US" sz="2900" dirty="0">
                <a:latin typeface="Arial"/>
                <a:cs typeface="Arial"/>
              </a:rPr>
              <a:t>ひょうじ</a:t>
            </a:r>
            <a:r>
              <a:rPr lang="ja" sz="2900" dirty="0">
                <a:latin typeface="Arial"/>
                <a:cs typeface="Arial"/>
              </a:rPr>
              <a:t>する</a:t>
            </a:r>
            <a:br>
              <a:rPr lang="en-US" altLang="ja" sz="2900" dirty="0">
                <a:latin typeface="Arial"/>
                <a:cs typeface="Arial"/>
              </a:rPr>
            </a:br>
            <a:r>
              <a:rPr lang="ja" sz="2900" dirty="0">
                <a:latin typeface="Arial"/>
                <a:cs typeface="Arial"/>
              </a:rPr>
              <a:t>リセット</a:t>
            </a:r>
            <a:r>
              <a:rPr lang="ja-JP" altLang="en-US" sz="2900" dirty="0">
                <a:latin typeface="Arial"/>
                <a:cs typeface="Arial"/>
              </a:rPr>
              <a:t>しょり</a:t>
            </a:r>
            <a:r>
              <a:rPr lang="ja" sz="2900" dirty="0">
                <a:latin typeface="Arial"/>
                <a:cs typeface="Arial"/>
              </a:rPr>
              <a:t>を</a:t>
            </a:r>
            <a:r>
              <a:rPr lang="ja-JP" altLang="en-US" sz="2900" dirty="0">
                <a:latin typeface="Arial"/>
                <a:cs typeface="Arial"/>
              </a:rPr>
              <a:t>い</a:t>
            </a:r>
            <a:r>
              <a:rPr lang="ja" sz="2900" dirty="0">
                <a:latin typeface="Arial"/>
                <a:cs typeface="Arial"/>
              </a:rPr>
              <a:t>れよう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1499" y="15169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/>
          <p:nvPr/>
        </p:nvSpPr>
        <p:spPr>
          <a:xfrm>
            <a:off x="1452600" y="1362425"/>
            <a:ext cx="3322600" cy="1500300"/>
          </a:xfrm>
          <a:prstGeom prst="wedgeRoundRectCallout">
            <a:avLst>
              <a:gd name="adj1" fmla="val -56759"/>
              <a:gd name="adj2" fmla="val -1545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そう！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ぜんぶのネズミに「</a:t>
            </a:r>
            <a:r>
              <a:rPr lang="ja-JP" altLang="en-US" sz="1500" b="1" dirty="0">
                <a:solidFill>
                  <a:schemeClr val="accent5"/>
                </a:solidFill>
              </a:rPr>
              <a:t>ひょうじ</a:t>
            </a:r>
            <a:r>
              <a:rPr lang="ja" sz="1500" b="1" dirty="0">
                <a:solidFill>
                  <a:schemeClr val="accent5"/>
                </a:solidFill>
              </a:rPr>
              <a:t>する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ブロックをおこう。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747" name="Google Shape;747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9012" y="34364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55"/>
          <p:cNvSpPr/>
          <p:nvPr/>
        </p:nvSpPr>
        <p:spPr>
          <a:xfrm>
            <a:off x="1457774" y="3323930"/>
            <a:ext cx="3428261" cy="855525"/>
          </a:xfrm>
          <a:prstGeom prst="wedgeRoundRectCallout">
            <a:avLst>
              <a:gd name="adj1" fmla="val -56868"/>
              <a:gd name="adj2" fmla="val -213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リセット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sz="1500" b="1" dirty="0">
                <a:solidFill>
                  <a:schemeClr val="dk2"/>
                </a:solidFill>
              </a:rPr>
              <a:t>だから、このへんだね。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749" name="Google Shape;749;p55"/>
          <p:cNvSpPr/>
          <p:nvPr/>
        </p:nvSpPr>
        <p:spPr>
          <a:xfrm>
            <a:off x="5833055" y="2648375"/>
            <a:ext cx="706290" cy="42271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5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ゲームクリアの</a:t>
            </a:r>
            <a:r>
              <a:rPr lang="ja-JP" altLang="en-US" dirty="0">
                <a:latin typeface="Arial"/>
                <a:cs typeface="Arial"/>
              </a:rPr>
              <a:t>しょり</a:t>
            </a:r>
            <a:r>
              <a:rPr lang="ja" dirty="0">
                <a:latin typeface="Arial"/>
                <a:cs typeface="Arial"/>
              </a:rPr>
              <a:t>をつくろう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60" name="Google Shape;760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637" y="11863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56"/>
          <p:cNvSpPr/>
          <p:nvPr/>
        </p:nvSpPr>
        <p:spPr>
          <a:xfrm>
            <a:off x="1438019" y="1071450"/>
            <a:ext cx="3228000" cy="1500300"/>
          </a:xfrm>
          <a:prstGeom prst="wedgeRoundRectCallout">
            <a:avLst>
              <a:gd name="adj1" fmla="val -61886"/>
              <a:gd name="adj2" fmla="val 1018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してみよう！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おお～！いいかんじ～！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...あれ、</a:t>
            </a:r>
            <a:r>
              <a:rPr lang="ja" sz="1500" b="1" dirty="0">
                <a:solidFill>
                  <a:schemeClr val="accent5"/>
                </a:solidFill>
              </a:rPr>
              <a:t>３びきつかまえたけど、</a:t>
            </a:r>
            <a:r>
              <a:rPr lang="ja-JP" altLang="en-US" sz="1500" b="1" dirty="0">
                <a:solidFill>
                  <a:schemeClr val="accent5"/>
                </a:solidFill>
              </a:rPr>
              <a:t>ねこはうごけるままだ</a:t>
            </a:r>
            <a:r>
              <a:rPr lang="ja" sz="1500" b="1" dirty="0">
                <a:solidFill>
                  <a:schemeClr val="dk2"/>
                </a:solidFill>
              </a:rPr>
              <a:t>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762" name="Google Shape;762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201" y="32008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56"/>
          <p:cNvSpPr/>
          <p:nvPr/>
        </p:nvSpPr>
        <p:spPr>
          <a:xfrm>
            <a:off x="1447250" y="2625750"/>
            <a:ext cx="3378750" cy="2012100"/>
          </a:xfrm>
          <a:prstGeom prst="wedgeRoundRectCallout">
            <a:avLst>
              <a:gd name="adj1" fmla="val -60004"/>
              <a:gd name="adj2" fmla="val -762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「すべてを</a:t>
            </a:r>
            <a:r>
              <a:rPr lang="ja-JP" altLang="en-US" sz="1500" b="1" dirty="0">
                <a:solidFill>
                  <a:schemeClr val="dk2"/>
                </a:solidFill>
              </a:rPr>
              <a:t>と</a:t>
            </a:r>
            <a:r>
              <a:rPr lang="ja" sz="1500" b="1" dirty="0">
                <a:solidFill>
                  <a:schemeClr val="dk2"/>
                </a:solidFill>
              </a:rPr>
              <a:t>める」をけしちゃって、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ゲームクリアの</a:t>
            </a: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sz="1500" b="1" dirty="0">
                <a:solidFill>
                  <a:schemeClr val="accent5"/>
                </a:solidFill>
              </a:rPr>
              <a:t>っていない</a:t>
            </a:r>
            <a:r>
              <a:rPr lang="ja" sz="1500" b="1" dirty="0">
                <a:solidFill>
                  <a:schemeClr val="dk2"/>
                </a:solidFill>
              </a:rPr>
              <a:t>からね。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ゲームクリアのじょうけんは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なんだっけ？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6720F01-E527-4BA2-AAB3-79398C8A1E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9926" y="1295331"/>
            <a:ext cx="4024972" cy="334251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5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もし～ならすべてを</a:t>
            </a:r>
            <a:r>
              <a:rPr lang="ja-JP" altLang="en-US" dirty="0">
                <a:latin typeface="Arial"/>
                <a:cs typeface="Arial"/>
              </a:rPr>
              <a:t>と</a:t>
            </a:r>
            <a:r>
              <a:rPr lang="ja" dirty="0">
                <a:latin typeface="Arial"/>
                <a:cs typeface="Arial"/>
              </a:rPr>
              <a:t>める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75" name="Google Shape;775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1237" y="15673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57"/>
          <p:cNvSpPr/>
          <p:nvPr/>
        </p:nvSpPr>
        <p:spPr>
          <a:xfrm>
            <a:off x="2234975" y="1071450"/>
            <a:ext cx="3085200" cy="1500300"/>
          </a:xfrm>
          <a:prstGeom prst="wedgeRoundRectCallout">
            <a:avLst>
              <a:gd name="adj1" fmla="val -67613"/>
              <a:gd name="adj2" fmla="val 1428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ja" sz="1500" b="1" dirty="0">
                <a:solidFill>
                  <a:schemeClr val="accent5"/>
                </a:solidFill>
              </a:rPr>
              <a:t>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accent5"/>
                </a:solidFill>
              </a:rPr>
              <a:t>が３になったら</a:t>
            </a:r>
            <a:r>
              <a:rPr lang="ja" sz="1500" b="1" dirty="0">
                <a:solidFill>
                  <a:schemeClr val="dk2"/>
                </a:solidFill>
              </a:rPr>
              <a:t>、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だよね。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もし～なら</a:t>
            </a:r>
            <a:r>
              <a:rPr lang="ja" sz="1500" b="1" dirty="0">
                <a:solidFill>
                  <a:schemeClr val="dk2"/>
                </a:solidFill>
              </a:rPr>
              <a:t>」のブロックを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つかうのかな？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777" name="Google Shape;777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8399" y="32008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57"/>
          <p:cNvSpPr/>
          <p:nvPr/>
        </p:nvSpPr>
        <p:spPr>
          <a:xfrm>
            <a:off x="2102475" y="2831975"/>
            <a:ext cx="3217800" cy="1679700"/>
          </a:xfrm>
          <a:prstGeom prst="wedgeRoundRectCallout">
            <a:avLst>
              <a:gd name="adj1" fmla="val -63488"/>
              <a:gd name="adj2" fmla="val -71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そうそう。そのとおり！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もしつかまえた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accent5"/>
                </a:solidFill>
              </a:rPr>
              <a:t>が３なら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すべてを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</a:t>
            </a:r>
            <a:r>
              <a:rPr lang="ja" sz="1500" b="1" dirty="0">
                <a:solidFill>
                  <a:schemeClr val="dk2"/>
                </a:solidFill>
              </a:rPr>
              <a:t>」で</a:t>
            </a:r>
            <a:r>
              <a:rPr lang="ja" sz="1500" b="1" dirty="0">
                <a:solidFill>
                  <a:schemeClr val="accent5"/>
                </a:solidFill>
              </a:rPr>
              <a:t>ゲームを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おわらせることができる</a:t>
            </a:r>
            <a:r>
              <a:rPr lang="ja" sz="1500" b="1" dirty="0">
                <a:solidFill>
                  <a:schemeClr val="dk2"/>
                </a:solidFill>
              </a:rPr>
              <a:t>よ。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696449C-00A8-4CA6-9649-F71FAEA593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1912" y="1791706"/>
            <a:ext cx="2526768" cy="183599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5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どのスプライトにブロックをおく？</a:t>
            </a:r>
            <a:endParaRPr>
              <a:latin typeface="Arial"/>
              <a:cs typeface="Arial"/>
            </a:endParaRPr>
          </a:p>
        </p:txBody>
      </p:sp>
      <p:pic>
        <p:nvPicPr>
          <p:cNvPr id="789" name="Google Shape;789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1237" y="15673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58"/>
          <p:cNvSpPr/>
          <p:nvPr/>
        </p:nvSpPr>
        <p:spPr>
          <a:xfrm>
            <a:off x="2143125" y="1105675"/>
            <a:ext cx="2856600" cy="1605300"/>
          </a:xfrm>
          <a:prstGeom prst="wedgeRoundRectCallout">
            <a:avLst>
              <a:gd name="adj1" fmla="val -60938"/>
              <a:gd name="adj2" fmla="val -1684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ところでこのブロックは、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どのスプライトにおいたら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いい</a:t>
            </a:r>
            <a:r>
              <a:rPr lang="ja" sz="1500" b="1">
                <a:solidFill>
                  <a:schemeClr val="dk2"/>
                </a:solidFill>
              </a:rPr>
              <a:t>んだろう？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ネコ？ネズミ？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それともぜんぶにおくの？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91" name="Google Shape;791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8399" y="32008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58"/>
          <p:cNvSpPr txBox="1"/>
          <p:nvPr/>
        </p:nvSpPr>
        <p:spPr>
          <a:xfrm>
            <a:off x="5602050" y="1848875"/>
            <a:ext cx="765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 b="1">
                <a:ea typeface="Lato"/>
                <a:sym typeface="Lato"/>
              </a:rPr>
              <a:t>？</a:t>
            </a:r>
            <a:endParaRPr sz="5500" b="1">
              <a:ea typeface="Lato"/>
              <a:sym typeface="Lato"/>
            </a:endParaRPr>
          </a:p>
        </p:txBody>
      </p:sp>
      <p:sp>
        <p:nvSpPr>
          <p:cNvPr id="795" name="Google Shape;795;p58"/>
          <p:cNvSpPr txBox="1"/>
          <p:nvPr/>
        </p:nvSpPr>
        <p:spPr>
          <a:xfrm>
            <a:off x="7791100" y="2019975"/>
            <a:ext cx="765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 b="1">
                <a:ea typeface="Lato"/>
                <a:sym typeface="Lato"/>
              </a:rPr>
              <a:t>？</a:t>
            </a:r>
            <a:endParaRPr sz="5500" b="1">
              <a:ea typeface="Lato"/>
              <a:sym typeface="Lato"/>
            </a:endParaRPr>
          </a:p>
        </p:txBody>
      </p:sp>
      <p:sp>
        <p:nvSpPr>
          <p:cNvPr id="796" name="Google Shape;796;p58"/>
          <p:cNvSpPr txBox="1"/>
          <p:nvPr/>
        </p:nvSpPr>
        <p:spPr>
          <a:xfrm>
            <a:off x="6811500" y="1162575"/>
            <a:ext cx="765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 b="1">
                <a:ea typeface="Lato"/>
                <a:sym typeface="Lato"/>
              </a:rPr>
              <a:t>？</a:t>
            </a:r>
            <a:endParaRPr sz="5500" b="1">
              <a:ea typeface="Lato"/>
              <a:sym typeface="Lato"/>
            </a:endParaRPr>
          </a:p>
        </p:txBody>
      </p:sp>
      <p:sp>
        <p:nvSpPr>
          <p:cNvPr id="11" name="Google Shape;826;p61">
            <a:extLst>
              <a:ext uri="{FF2B5EF4-FFF2-40B4-BE49-F238E27FC236}">
                <a16:creationId xmlns:a16="http://schemas.microsoft.com/office/drawing/2014/main" id="{4AC561FA-9449-4E3F-BECA-D4708429C090}"/>
              </a:ext>
            </a:extLst>
          </p:cNvPr>
          <p:cNvSpPr/>
          <p:nvPr/>
        </p:nvSpPr>
        <p:spPr>
          <a:xfrm>
            <a:off x="2143125" y="3172514"/>
            <a:ext cx="3010500" cy="1083136"/>
          </a:xfrm>
          <a:prstGeom prst="wedgeRoundRectCallout">
            <a:avLst>
              <a:gd name="adj1" fmla="val -66960"/>
              <a:gd name="adj2" fmla="val -2534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いっしょにかんがえてみよう！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53B1CA-46BD-415D-A17F-0250D991B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3501" y="2896317"/>
            <a:ext cx="2489881" cy="180919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CE9205-47ED-4CC4-B128-152B418B1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151" y="1017450"/>
            <a:ext cx="2641998" cy="3932085"/>
          </a:xfrm>
          <a:prstGeom prst="rect">
            <a:avLst/>
          </a:prstGeom>
        </p:spPr>
      </p:pic>
      <p:sp>
        <p:nvSpPr>
          <p:cNvPr id="801" name="Google Shape;801;p5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ネズミのスプライトにおくと？（１）</a:t>
            </a:r>
            <a:endParaRPr>
              <a:latin typeface="Arial"/>
              <a:cs typeface="Arial"/>
            </a:endParaRPr>
          </a:p>
        </p:txBody>
      </p:sp>
      <p:pic>
        <p:nvPicPr>
          <p:cNvPr id="802" name="Google Shape;802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99" y="157645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59"/>
          <p:cNvSpPr/>
          <p:nvPr/>
        </p:nvSpPr>
        <p:spPr>
          <a:xfrm>
            <a:off x="1499400" y="1322250"/>
            <a:ext cx="3845700" cy="1737900"/>
          </a:xfrm>
          <a:prstGeom prst="wedgeRoundRectCallout">
            <a:avLst>
              <a:gd name="adj1" fmla="val -59931"/>
              <a:gd name="adj2" fmla="val -1509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ja" sz="1500" b="1">
                <a:solidFill>
                  <a:schemeClr val="dk2"/>
                </a:solidFill>
              </a:rPr>
              <a:t>これも1かしょでだいじょうぶだけど、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さすがにどのスプライトでもいい、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とはいえないかな。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ネズミのスプライトはじぶんが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つかまったらとまってしまう</a:t>
            </a:r>
            <a:r>
              <a:rPr lang="ja" sz="1500" b="1">
                <a:solidFill>
                  <a:schemeClr val="dk2"/>
                </a:solidFill>
              </a:rPr>
              <a:t>しね。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04" name="Google Shape;804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525" y="325122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59"/>
          <p:cNvSpPr/>
          <p:nvPr/>
        </p:nvSpPr>
        <p:spPr>
          <a:xfrm>
            <a:off x="1499400" y="3172250"/>
            <a:ext cx="3845700" cy="1054800"/>
          </a:xfrm>
          <a:prstGeom prst="wedgeRoundRectCallout">
            <a:avLst>
              <a:gd name="adj1" fmla="val -60075"/>
              <a:gd name="adj2" fmla="val 46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じゃあ、とめるまえにおけば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いいんじゃない？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07" name="Google Shape;807;p59"/>
          <p:cNvSpPr txBox="1"/>
          <p:nvPr/>
        </p:nvSpPr>
        <p:spPr>
          <a:xfrm>
            <a:off x="5938475" y="3885875"/>
            <a:ext cx="765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 b="1">
                <a:ea typeface="Lato"/>
                <a:sym typeface="Lato"/>
              </a:rPr>
              <a:t>？</a:t>
            </a:r>
            <a:endParaRPr sz="5500" b="1"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A8D8730-4B6F-4E9F-A580-743C0C022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127" y="1017450"/>
            <a:ext cx="2806988" cy="3928918"/>
          </a:xfrm>
          <a:prstGeom prst="rect">
            <a:avLst/>
          </a:prstGeom>
        </p:spPr>
      </p:pic>
      <p:sp>
        <p:nvSpPr>
          <p:cNvPr id="812" name="Google Shape;812;p6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ネズミのスプライトにおくと？（２）</a:t>
            </a:r>
            <a:endParaRPr/>
          </a:p>
        </p:txBody>
      </p:sp>
      <p:pic>
        <p:nvPicPr>
          <p:cNvPr id="813" name="Google Shape;813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499" y="157645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814" name="Google Shape;814;p60"/>
          <p:cNvSpPr/>
          <p:nvPr/>
        </p:nvSpPr>
        <p:spPr>
          <a:xfrm>
            <a:off x="1600948" y="1576450"/>
            <a:ext cx="2939100" cy="1224900"/>
          </a:xfrm>
          <a:prstGeom prst="wedgeRoundRectCallout">
            <a:avLst>
              <a:gd name="adj1" fmla="val -63721"/>
              <a:gd name="adj2" fmla="val -1165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それでもいいけど、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ぜんぶのネズミに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おかないといけない</a:t>
            </a:r>
            <a:r>
              <a:rPr lang="ja" sz="1500" b="1">
                <a:solidFill>
                  <a:schemeClr val="dk2"/>
                </a:solidFill>
              </a:rPr>
              <a:t>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15" name="Google Shape;815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2925" y="325122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60"/>
          <p:cNvSpPr/>
          <p:nvPr/>
        </p:nvSpPr>
        <p:spPr>
          <a:xfrm>
            <a:off x="1593558" y="3172250"/>
            <a:ext cx="3580800" cy="1054800"/>
          </a:xfrm>
          <a:prstGeom prst="wedgeRoundRectCallout">
            <a:avLst>
              <a:gd name="adj1" fmla="val -60075"/>
              <a:gd name="adj2" fmla="val 46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なんだかややこしくなっちゃうね。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ネコはとまらないから、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ネコのところにおくのがいい</a:t>
            </a:r>
            <a:r>
              <a:rPr lang="ja" sz="1500" b="1">
                <a:solidFill>
                  <a:schemeClr val="dk2"/>
                </a:solidFill>
              </a:rPr>
              <a:t>のかな。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18" name="Google Shape;818;p60"/>
          <p:cNvSpPr/>
          <p:nvPr/>
        </p:nvSpPr>
        <p:spPr>
          <a:xfrm>
            <a:off x="5643177" y="3345461"/>
            <a:ext cx="1173259" cy="70006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60"/>
          <p:cNvSpPr/>
          <p:nvPr/>
        </p:nvSpPr>
        <p:spPr>
          <a:xfrm>
            <a:off x="7308116" y="2067325"/>
            <a:ext cx="1776000" cy="1346400"/>
          </a:xfrm>
          <a:prstGeom prst="wedgeRoundRectCallout">
            <a:avLst>
              <a:gd name="adj1" fmla="val -73613"/>
              <a:gd name="adj2" fmla="val 6029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こんなふうに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ぜんぶのネズミに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おかないと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いけなく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なっちゃうよ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68BD750-E4BD-4AE1-B51D-4DB12502A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251" y="1419876"/>
            <a:ext cx="2847608" cy="3504748"/>
          </a:xfrm>
          <a:prstGeom prst="rect">
            <a:avLst/>
          </a:prstGeom>
        </p:spPr>
      </p:pic>
      <p:sp>
        <p:nvSpPr>
          <p:cNvPr id="824" name="Google Shape;824;p6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ネコのスプライトにおこう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5" name="Google Shape;825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699" y="119545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61"/>
          <p:cNvSpPr/>
          <p:nvPr/>
        </p:nvSpPr>
        <p:spPr>
          <a:xfrm>
            <a:off x="2087150" y="1251875"/>
            <a:ext cx="3010500" cy="1648200"/>
          </a:xfrm>
          <a:prstGeom prst="wedgeRoundRectCallout">
            <a:avLst>
              <a:gd name="adj1" fmla="val -66960"/>
              <a:gd name="adj2" fmla="val -2534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そうだね。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ネコにおねがいしよう</a:t>
            </a:r>
            <a:r>
              <a:rPr lang="ja" sz="1500" b="1">
                <a:solidFill>
                  <a:schemeClr val="dk2"/>
                </a:solidFill>
              </a:rPr>
              <a:t>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27" name="Google Shape;827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0125" y="325122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61"/>
          <p:cNvSpPr/>
          <p:nvPr/>
        </p:nvSpPr>
        <p:spPr>
          <a:xfrm>
            <a:off x="2087150" y="3172250"/>
            <a:ext cx="1054800" cy="1054800"/>
          </a:xfrm>
          <a:prstGeom prst="wedgeRoundRectCallout">
            <a:avLst>
              <a:gd name="adj1" fmla="val -82426"/>
              <a:gd name="adj2" fmla="val 917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うん！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30" name="Google Shape;830;p61"/>
          <p:cNvSpPr/>
          <p:nvPr/>
        </p:nvSpPr>
        <p:spPr>
          <a:xfrm>
            <a:off x="5587425" y="4056625"/>
            <a:ext cx="1194000" cy="765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B02F1B6-DFCE-422C-8EAB-51F38F9FB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3676" y="2404504"/>
            <a:ext cx="1696089" cy="263414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1F89D913-CC39-45ED-AB92-CFF377C5F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828" y="1025300"/>
            <a:ext cx="1898113" cy="1379204"/>
          </a:xfrm>
          <a:prstGeom prst="rect">
            <a:avLst/>
          </a:prstGeom>
        </p:spPr>
      </p:pic>
      <p:sp>
        <p:nvSpPr>
          <p:cNvPr id="835" name="Google Shape;835;p6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 dirty="0">
                <a:latin typeface="Arial"/>
                <a:cs typeface="Arial"/>
              </a:rPr>
              <a:t>「つかまえた</a:t>
            </a:r>
            <a:r>
              <a:rPr lang="ja-JP" altLang="en-US" sz="2500" dirty="0">
                <a:latin typeface="Arial"/>
                <a:cs typeface="Arial"/>
              </a:rPr>
              <a:t>かず</a:t>
            </a:r>
            <a:r>
              <a:rPr lang="ja" sz="2500" dirty="0">
                <a:latin typeface="Arial"/>
                <a:cs typeface="Arial"/>
              </a:rPr>
              <a:t>」が３はどうあらわす？</a:t>
            </a:r>
            <a:endParaRPr sz="2500" dirty="0">
              <a:latin typeface="Arial"/>
              <a:cs typeface="Arial"/>
            </a:endParaRPr>
          </a:p>
        </p:txBody>
      </p:sp>
      <p:pic>
        <p:nvPicPr>
          <p:cNvPr id="836" name="Google Shape;836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4037" y="15673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62"/>
          <p:cNvSpPr/>
          <p:nvPr/>
        </p:nvSpPr>
        <p:spPr>
          <a:xfrm>
            <a:off x="1669275" y="1025300"/>
            <a:ext cx="3259800" cy="2175600"/>
          </a:xfrm>
          <a:prstGeom prst="wedgeRoundRectCallout">
            <a:avLst>
              <a:gd name="adj1" fmla="val -67613"/>
              <a:gd name="adj2" fmla="val 1428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chemeClr val="accent5"/>
                </a:solidFill>
              </a:rPr>
              <a:t>【つかまえた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accent5"/>
                </a:solidFill>
              </a:rPr>
              <a:t>】の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なかみが【</a:t>
            </a:r>
            <a:r>
              <a:rPr lang="en-US" altLang="ja-JP" sz="1500" b="1" dirty="0">
                <a:solidFill>
                  <a:schemeClr val="accent5"/>
                </a:solidFill>
              </a:rPr>
              <a:t>3</a:t>
            </a:r>
            <a:r>
              <a:rPr lang="ja" sz="1500" b="1" dirty="0">
                <a:solidFill>
                  <a:schemeClr val="accent5"/>
                </a:solidFill>
              </a:rPr>
              <a:t>】</a:t>
            </a:r>
            <a:r>
              <a:rPr lang="ja" sz="1500" b="1" dirty="0">
                <a:solidFill>
                  <a:schemeClr val="dk2"/>
                </a:solidFill>
              </a:rPr>
              <a:t>」っていう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じょうけんを　　のところにいれればいいんだろうけど、どのブロックをつかえばいいの？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839" name="Google Shape;839;p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1199" y="32008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p62"/>
          <p:cNvSpPr/>
          <p:nvPr/>
        </p:nvSpPr>
        <p:spPr>
          <a:xfrm>
            <a:off x="1669270" y="3434375"/>
            <a:ext cx="2299200" cy="1357500"/>
          </a:xfrm>
          <a:prstGeom prst="wedgeRoundRectCallout">
            <a:avLst>
              <a:gd name="adj1" fmla="val -65021"/>
              <a:gd name="adj2" fmla="val -258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それはね、「</a:t>
            </a:r>
            <a:r>
              <a:rPr lang="ja-JP" altLang="en-US" sz="1500" b="1" dirty="0">
                <a:solidFill>
                  <a:schemeClr val="accent5"/>
                </a:solidFill>
              </a:rPr>
              <a:t>えんざん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カテゴリにある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このブロックを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つかうよ。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842" name="Google Shape;842;p6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32098" y="1925815"/>
            <a:ext cx="34290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62"/>
          <p:cNvSpPr/>
          <p:nvPr/>
        </p:nvSpPr>
        <p:spPr>
          <a:xfrm>
            <a:off x="5503119" y="1186825"/>
            <a:ext cx="342900" cy="324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843;p62">
            <a:extLst>
              <a:ext uri="{FF2B5EF4-FFF2-40B4-BE49-F238E27FC236}">
                <a16:creationId xmlns:a16="http://schemas.microsoft.com/office/drawing/2014/main" id="{C01ADAC7-04C3-4434-A799-5B3CA2994674}"/>
              </a:ext>
            </a:extLst>
          </p:cNvPr>
          <p:cNvSpPr/>
          <p:nvPr/>
        </p:nvSpPr>
        <p:spPr>
          <a:xfrm>
            <a:off x="5070575" y="4166163"/>
            <a:ext cx="296006" cy="324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843;p62">
            <a:extLst>
              <a:ext uri="{FF2B5EF4-FFF2-40B4-BE49-F238E27FC236}">
                <a16:creationId xmlns:a16="http://schemas.microsoft.com/office/drawing/2014/main" id="{8C82F0F7-AD76-433D-89FA-14053339D5AB}"/>
              </a:ext>
            </a:extLst>
          </p:cNvPr>
          <p:cNvSpPr/>
          <p:nvPr/>
        </p:nvSpPr>
        <p:spPr>
          <a:xfrm>
            <a:off x="5399830" y="4217680"/>
            <a:ext cx="576512" cy="324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吹き出し: 四角形 21">
            <a:extLst>
              <a:ext uri="{FF2B5EF4-FFF2-40B4-BE49-F238E27FC236}">
                <a16:creationId xmlns:a16="http://schemas.microsoft.com/office/drawing/2014/main" id="{8951F247-6AE3-42D0-AF8E-A200846EAF9B}"/>
              </a:ext>
            </a:extLst>
          </p:cNvPr>
          <p:cNvSpPr/>
          <p:nvPr/>
        </p:nvSpPr>
        <p:spPr>
          <a:xfrm>
            <a:off x="6144518" y="2912656"/>
            <a:ext cx="2687782" cy="1299479"/>
          </a:xfrm>
          <a:prstGeom prst="wedgeRectCallout">
            <a:avLst>
              <a:gd name="adj1" fmla="val -51418"/>
              <a:gd name="adj2" fmla="val 69883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ja-JP" altLang="en-US" b="1">
              <a:solidFill>
                <a:schemeClr val="dk2"/>
              </a:solidFill>
              <a:latin typeface="Arial"/>
              <a:cs typeface="Arial"/>
            </a:endParaRPr>
          </a:p>
        </p:txBody>
      </p:sp>
      <p:pic>
        <p:nvPicPr>
          <p:cNvPr id="23" name="Google Shape;841;p62">
            <a:extLst>
              <a:ext uri="{FF2B5EF4-FFF2-40B4-BE49-F238E27FC236}">
                <a16:creationId xmlns:a16="http://schemas.microsoft.com/office/drawing/2014/main" id="{87427560-1647-4700-9C48-D56CBCCF40E8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52609" y="3108372"/>
            <a:ext cx="2271600" cy="82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63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２つのものがおなじかどうか</a:t>
            </a:r>
            <a:r>
              <a:rPr lang="ja-JP" altLang="en-US" dirty="0">
                <a:latin typeface="Arial"/>
                <a:cs typeface="Arial"/>
              </a:rPr>
              <a:t>しら</a:t>
            </a:r>
            <a:r>
              <a:rPr lang="ja" dirty="0">
                <a:latin typeface="Arial"/>
                <a:cs typeface="Arial"/>
              </a:rPr>
              <a:t>べるブロック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53" name="Google Shape;853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4300" y="1231100"/>
            <a:ext cx="2535350" cy="8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199" y="1363850"/>
            <a:ext cx="1054850" cy="10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625" y="32549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63"/>
          <p:cNvSpPr/>
          <p:nvPr/>
        </p:nvSpPr>
        <p:spPr>
          <a:xfrm>
            <a:off x="1796650" y="1363850"/>
            <a:ext cx="3591600" cy="1357500"/>
          </a:xfrm>
          <a:prstGeom prst="wedgeRoundRectCallout">
            <a:avLst>
              <a:gd name="adj1" fmla="val -63488"/>
              <a:gd name="adj2" fmla="val -71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これは、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にいれたものと</a:t>
            </a:r>
            <a:r>
              <a:rPr lang="ja-JP" altLang="en-US" sz="1500" b="1" dirty="0">
                <a:solidFill>
                  <a:schemeClr val="dk2"/>
                </a:solidFill>
              </a:rPr>
              <a:t>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みぎ</a:t>
            </a:r>
            <a:r>
              <a:rPr lang="ja" sz="1500" b="1" dirty="0">
                <a:solidFill>
                  <a:schemeClr val="dk2"/>
                </a:solidFill>
              </a:rPr>
              <a:t>にいれたものが</a:t>
            </a: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chemeClr val="dk2"/>
                </a:solidFill>
              </a:rPr>
              <a:t>かどうか、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ということをしらべるブロックだよ。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857" name="Google Shape;857;p63"/>
          <p:cNvSpPr/>
          <p:nvPr/>
        </p:nvSpPr>
        <p:spPr>
          <a:xfrm>
            <a:off x="6490600" y="1423650"/>
            <a:ext cx="367500" cy="459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8" name="Google Shape;858;p63"/>
          <p:cNvSpPr/>
          <p:nvPr/>
        </p:nvSpPr>
        <p:spPr>
          <a:xfrm>
            <a:off x="1796650" y="3067750"/>
            <a:ext cx="4014900" cy="1500300"/>
          </a:xfrm>
          <a:prstGeom prst="wedgeRoundRectCallout">
            <a:avLst>
              <a:gd name="adj1" fmla="val -67613"/>
              <a:gd name="adj2" fmla="val 1428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まんなかに「</a:t>
            </a:r>
            <a:r>
              <a:rPr lang="ja" sz="1500" b="1" dirty="0">
                <a:solidFill>
                  <a:schemeClr val="accent5"/>
                </a:solidFill>
              </a:rPr>
              <a:t>＝</a:t>
            </a:r>
            <a:r>
              <a:rPr lang="ja" sz="1500" b="1" dirty="0">
                <a:solidFill>
                  <a:schemeClr val="dk2"/>
                </a:solidFill>
              </a:rPr>
              <a:t>」（</a:t>
            </a:r>
            <a:r>
              <a:rPr lang="ja" sz="1500" b="1" dirty="0">
                <a:solidFill>
                  <a:schemeClr val="accent5"/>
                </a:solidFill>
              </a:rPr>
              <a:t>イコール</a:t>
            </a:r>
            <a:r>
              <a:rPr lang="ja" sz="1500" b="1" dirty="0">
                <a:solidFill>
                  <a:schemeClr val="dk2"/>
                </a:solidFill>
              </a:rPr>
              <a:t>）があるね。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とうごう</a:t>
            </a:r>
            <a:r>
              <a:rPr lang="ja" sz="1500" b="1" dirty="0">
                <a:solidFill>
                  <a:schemeClr val="dk2"/>
                </a:solidFill>
              </a:rPr>
              <a:t>っていうんだっけ。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859" name="Google Shape;859;p63"/>
          <p:cNvSpPr txBox="1"/>
          <p:nvPr/>
        </p:nvSpPr>
        <p:spPr>
          <a:xfrm>
            <a:off x="5606683" y="2035975"/>
            <a:ext cx="1099380" cy="6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300" b="1" dirty="0">
                <a:ea typeface="Lato"/>
                <a:sym typeface="Lato"/>
              </a:rPr>
              <a:t>ひだり</a:t>
            </a:r>
            <a:endParaRPr sz="2300" b="1" dirty="0">
              <a:ea typeface="Lato"/>
              <a:sym typeface="Lato"/>
            </a:endParaRPr>
          </a:p>
        </p:txBody>
      </p:sp>
      <p:sp>
        <p:nvSpPr>
          <p:cNvPr id="860" name="Google Shape;860;p63"/>
          <p:cNvSpPr txBox="1"/>
          <p:nvPr/>
        </p:nvSpPr>
        <p:spPr>
          <a:xfrm>
            <a:off x="6858100" y="2035975"/>
            <a:ext cx="780600" cy="6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300" b="1" dirty="0">
                <a:ea typeface="Lato"/>
                <a:sym typeface="Lato"/>
              </a:rPr>
              <a:t>みぎ</a:t>
            </a:r>
            <a:endParaRPr sz="2300" b="1" dirty="0"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64"/>
          <p:cNvSpPr txBox="1">
            <a:spLocks noGrp="1"/>
          </p:cNvSpPr>
          <p:nvPr>
            <p:ph type="title"/>
          </p:nvPr>
        </p:nvSpPr>
        <p:spPr>
          <a:xfrm>
            <a:off x="311700" y="9152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100" dirty="0">
                <a:latin typeface="Arial"/>
                <a:cs typeface="Arial"/>
              </a:rPr>
              <a:t>おお</a:t>
            </a:r>
            <a:r>
              <a:rPr lang="ja" sz="3100" dirty="0">
                <a:latin typeface="Arial"/>
                <a:cs typeface="Arial"/>
              </a:rPr>
              <a:t>きいか</a:t>
            </a:r>
            <a:r>
              <a:rPr lang="ja-JP" altLang="en-US" sz="3100" dirty="0">
                <a:latin typeface="Arial"/>
                <a:cs typeface="Arial"/>
              </a:rPr>
              <a:t>、ちい</a:t>
            </a:r>
            <a:r>
              <a:rPr lang="ja" sz="3100" dirty="0">
                <a:latin typeface="Arial"/>
                <a:cs typeface="Arial"/>
              </a:rPr>
              <a:t>さいかを</a:t>
            </a:r>
            <a:br>
              <a:rPr lang="en-US" altLang="ja" sz="3100" dirty="0">
                <a:latin typeface="Arial"/>
                <a:cs typeface="Arial"/>
              </a:rPr>
            </a:br>
            <a:r>
              <a:rPr lang="ja" sz="3100" dirty="0">
                <a:latin typeface="Arial"/>
                <a:cs typeface="Arial"/>
              </a:rPr>
              <a:t>くらべるブロックもあるよ</a:t>
            </a:r>
            <a:endParaRPr sz="3100" dirty="0">
              <a:latin typeface="Arial"/>
              <a:cs typeface="Arial"/>
            </a:endParaRPr>
          </a:p>
        </p:txBody>
      </p:sp>
      <p:pic>
        <p:nvPicPr>
          <p:cNvPr id="872" name="Google Shape;87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0961" y="1520675"/>
            <a:ext cx="2264225" cy="157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7201" y="1363850"/>
            <a:ext cx="1054850" cy="10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5" y="32549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64"/>
          <p:cNvSpPr/>
          <p:nvPr/>
        </p:nvSpPr>
        <p:spPr>
          <a:xfrm>
            <a:off x="1491775" y="1363850"/>
            <a:ext cx="3231900" cy="942000"/>
          </a:xfrm>
          <a:prstGeom prst="wedgeRoundRectCallout">
            <a:avLst>
              <a:gd name="adj1" fmla="val -63488"/>
              <a:gd name="adj2" fmla="val -71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ちなみに、</a:t>
            </a:r>
            <a:r>
              <a:rPr lang="ja-JP" altLang="en-US" sz="1500" b="1" dirty="0">
                <a:solidFill>
                  <a:schemeClr val="accent5"/>
                </a:solidFill>
              </a:rPr>
              <a:t>おお</a:t>
            </a:r>
            <a:r>
              <a:rPr lang="ja" sz="1500" b="1" dirty="0">
                <a:solidFill>
                  <a:schemeClr val="accent5"/>
                </a:solidFill>
              </a:rPr>
              <a:t>きさをくらべる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ブロックもあるよ。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878" name="Google Shape;878;p64"/>
          <p:cNvSpPr/>
          <p:nvPr/>
        </p:nvSpPr>
        <p:spPr>
          <a:xfrm>
            <a:off x="1415574" y="2491575"/>
            <a:ext cx="4006171" cy="2159400"/>
          </a:xfrm>
          <a:prstGeom prst="wedgeRoundRectCallout">
            <a:avLst>
              <a:gd name="adj1" fmla="val -62001"/>
              <a:gd name="adj2" fmla="val 1683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これは</a:t>
            </a:r>
            <a:r>
              <a:rPr lang="ja-JP" altLang="en-US" sz="1500" b="1" dirty="0">
                <a:solidFill>
                  <a:schemeClr val="accent5"/>
                </a:solidFill>
              </a:rPr>
              <a:t>ふとうごう</a:t>
            </a:r>
            <a:r>
              <a:rPr lang="ja" sz="1500" b="1" dirty="0">
                <a:solidFill>
                  <a:schemeClr val="dk2"/>
                </a:solidFill>
              </a:rPr>
              <a:t>だよね。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&gt;</a:t>
            </a:r>
            <a:r>
              <a:rPr lang="ja" sz="1500" b="1" dirty="0">
                <a:solidFill>
                  <a:schemeClr val="dk2"/>
                </a:solidFill>
              </a:rPr>
              <a:t>」（</a:t>
            </a:r>
            <a:r>
              <a:rPr lang="ja-JP" altLang="en-US" sz="1500" b="1" dirty="0">
                <a:solidFill>
                  <a:schemeClr val="accent5"/>
                </a:solidFill>
              </a:rPr>
              <a:t>だい</a:t>
            </a:r>
            <a:r>
              <a:rPr lang="ja" sz="1500" b="1" dirty="0">
                <a:solidFill>
                  <a:schemeClr val="accent5"/>
                </a:solidFill>
              </a:rPr>
              <a:t>なり</a:t>
            </a:r>
            <a:r>
              <a:rPr lang="ja" sz="1500" b="1" dirty="0">
                <a:solidFill>
                  <a:schemeClr val="dk2"/>
                </a:solidFill>
              </a:rPr>
              <a:t>）は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ひだりがみぎ</a:t>
            </a:r>
            <a:r>
              <a:rPr lang="ja" sz="1500" b="1" dirty="0">
                <a:solidFill>
                  <a:schemeClr val="accent5"/>
                </a:solidFill>
              </a:rPr>
              <a:t>より</a:t>
            </a:r>
            <a:r>
              <a:rPr lang="ja-JP" altLang="en-US" sz="1500" b="1" dirty="0">
                <a:solidFill>
                  <a:schemeClr val="accent5"/>
                </a:solidFill>
              </a:rPr>
              <a:t>おお</a:t>
            </a:r>
            <a:r>
              <a:rPr lang="ja" sz="1500" b="1" dirty="0">
                <a:solidFill>
                  <a:schemeClr val="accent5"/>
                </a:solidFill>
              </a:rPr>
              <a:t>きく</a:t>
            </a:r>
            <a:r>
              <a:rPr lang="ja" sz="1500" b="1" dirty="0">
                <a:solidFill>
                  <a:schemeClr val="dk2"/>
                </a:solidFill>
              </a:rPr>
              <a:t>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&lt;</a:t>
            </a:r>
            <a:r>
              <a:rPr lang="ja" sz="1500" b="1" dirty="0">
                <a:solidFill>
                  <a:schemeClr val="dk2"/>
                </a:solidFill>
              </a:rPr>
              <a:t>」（</a:t>
            </a:r>
            <a:r>
              <a:rPr lang="ja-JP" altLang="en-US" sz="1500" b="1" dirty="0">
                <a:solidFill>
                  <a:schemeClr val="accent5"/>
                </a:solidFill>
              </a:rPr>
              <a:t>しょう</a:t>
            </a:r>
            <a:r>
              <a:rPr lang="ja" sz="1500" b="1" dirty="0">
                <a:solidFill>
                  <a:schemeClr val="accent5"/>
                </a:solidFill>
              </a:rPr>
              <a:t>なり</a:t>
            </a:r>
            <a:r>
              <a:rPr lang="ja" sz="1500" b="1" dirty="0">
                <a:solidFill>
                  <a:schemeClr val="dk2"/>
                </a:solidFill>
              </a:rPr>
              <a:t>）は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accent5"/>
                </a:solidFill>
              </a:rPr>
              <a:t>が</a:t>
            </a:r>
            <a:r>
              <a:rPr lang="ja-JP" altLang="en-US" sz="1500" b="1" dirty="0">
                <a:solidFill>
                  <a:schemeClr val="accent5"/>
                </a:solidFill>
              </a:rPr>
              <a:t>みぎ</a:t>
            </a:r>
            <a:r>
              <a:rPr lang="ja" sz="1500" b="1" dirty="0">
                <a:solidFill>
                  <a:schemeClr val="accent5"/>
                </a:solidFill>
              </a:rPr>
              <a:t>より</a:t>
            </a:r>
            <a:r>
              <a:rPr lang="ja-JP" altLang="en-US" sz="1500" b="1" dirty="0">
                <a:solidFill>
                  <a:schemeClr val="accent5"/>
                </a:solidFill>
              </a:rPr>
              <a:t>ちい</a:t>
            </a:r>
            <a:r>
              <a:rPr lang="ja" sz="1500" b="1" dirty="0">
                <a:solidFill>
                  <a:schemeClr val="accent5"/>
                </a:solidFill>
              </a:rPr>
              <a:t>さい</a:t>
            </a:r>
            <a:r>
              <a:rPr lang="ja" sz="1500" b="1" dirty="0">
                <a:solidFill>
                  <a:schemeClr val="dk2"/>
                </a:solidFill>
              </a:rPr>
              <a:t>ってことだよね。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さんすう</a:t>
            </a:r>
            <a:r>
              <a:rPr lang="ja" sz="1500" b="1" dirty="0">
                <a:solidFill>
                  <a:schemeClr val="dk2"/>
                </a:solidFill>
              </a:rPr>
              <a:t>でならったよ。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879" name="Google Shape;879;p64"/>
          <p:cNvSpPr/>
          <p:nvPr/>
        </p:nvSpPr>
        <p:spPr>
          <a:xfrm>
            <a:off x="6979311" y="1777200"/>
            <a:ext cx="290700" cy="352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64"/>
          <p:cNvSpPr/>
          <p:nvPr/>
        </p:nvSpPr>
        <p:spPr>
          <a:xfrm>
            <a:off x="6979311" y="2539200"/>
            <a:ext cx="290700" cy="352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859;p63">
            <a:extLst>
              <a:ext uri="{FF2B5EF4-FFF2-40B4-BE49-F238E27FC236}">
                <a16:creationId xmlns:a16="http://schemas.microsoft.com/office/drawing/2014/main" id="{27079765-52AC-4011-9B30-965F11D99816}"/>
              </a:ext>
            </a:extLst>
          </p:cNvPr>
          <p:cNvSpPr txBox="1"/>
          <p:nvPr/>
        </p:nvSpPr>
        <p:spPr>
          <a:xfrm>
            <a:off x="6153011" y="3041400"/>
            <a:ext cx="1099380" cy="6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300" b="1" dirty="0">
                <a:ea typeface="Lato"/>
                <a:sym typeface="Lato"/>
              </a:rPr>
              <a:t>ひだり</a:t>
            </a:r>
            <a:endParaRPr sz="2300" b="1" dirty="0">
              <a:ea typeface="Lato"/>
              <a:sym typeface="Lato"/>
            </a:endParaRPr>
          </a:p>
        </p:txBody>
      </p:sp>
      <p:sp>
        <p:nvSpPr>
          <p:cNvPr id="28" name="Google Shape;860;p63">
            <a:extLst>
              <a:ext uri="{FF2B5EF4-FFF2-40B4-BE49-F238E27FC236}">
                <a16:creationId xmlns:a16="http://schemas.microsoft.com/office/drawing/2014/main" id="{BD2DE924-5E6F-44C9-9D97-34FD0E62F1F6}"/>
              </a:ext>
            </a:extLst>
          </p:cNvPr>
          <p:cNvSpPr txBox="1"/>
          <p:nvPr/>
        </p:nvSpPr>
        <p:spPr>
          <a:xfrm>
            <a:off x="7296541" y="3041400"/>
            <a:ext cx="780600" cy="6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300" b="1" dirty="0">
                <a:ea typeface="Lato"/>
                <a:sym typeface="Lato"/>
              </a:rPr>
              <a:t>みぎ</a:t>
            </a:r>
            <a:endParaRPr sz="2300" b="1" dirty="0"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1797ED4D-A388-4FF5-8797-BD308BE52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964" y="1519169"/>
            <a:ext cx="4307253" cy="2711285"/>
          </a:xfrm>
          <a:prstGeom prst="rect">
            <a:avLst/>
          </a:prstGeom>
        </p:spPr>
      </p:pic>
      <p:sp>
        <p:nvSpPr>
          <p:cNvPr id="907" name="Google Shape;907;p6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「＝」ブロックをじょうけんにいれよう</a:t>
            </a:r>
            <a:endParaRPr/>
          </a:p>
        </p:txBody>
      </p:sp>
      <p:pic>
        <p:nvPicPr>
          <p:cNvPr id="908" name="Google Shape;908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9999" y="136385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65"/>
          <p:cNvSpPr/>
          <p:nvPr/>
        </p:nvSpPr>
        <p:spPr>
          <a:xfrm>
            <a:off x="1872850" y="1211450"/>
            <a:ext cx="2846700" cy="1728300"/>
          </a:xfrm>
          <a:prstGeom prst="wedgeRoundRectCallout">
            <a:avLst>
              <a:gd name="adj1" fmla="val -63488"/>
              <a:gd name="adj2" fmla="val -71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じゃあ、「もし～なら」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の　　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のブロックをいれてみてね。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10" name="Google Shape;910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425" y="32549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65"/>
          <p:cNvSpPr/>
          <p:nvPr/>
        </p:nvSpPr>
        <p:spPr>
          <a:xfrm>
            <a:off x="1872850" y="3045625"/>
            <a:ext cx="2694300" cy="1674900"/>
          </a:xfrm>
          <a:prstGeom prst="wedgeRoundRectCallout">
            <a:avLst>
              <a:gd name="adj1" fmla="val -62695"/>
              <a:gd name="adj2" fmla="val -64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ぴったりはまった！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きもちいい～！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13" name="Google Shape;913;p65"/>
          <p:cNvSpPr/>
          <p:nvPr/>
        </p:nvSpPr>
        <p:spPr>
          <a:xfrm>
            <a:off x="5087245" y="3240132"/>
            <a:ext cx="5664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4" name="Google Shape;914;p65"/>
          <p:cNvSpPr/>
          <p:nvPr/>
        </p:nvSpPr>
        <p:spPr>
          <a:xfrm>
            <a:off x="6665266" y="3556370"/>
            <a:ext cx="516007" cy="23515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15" name="Google Shape;915;p65"/>
          <p:cNvCxnSpPr>
            <a:cxnSpLocks/>
            <a:stCxn id="913" idx="3"/>
            <a:endCxn id="914" idx="1"/>
          </p:cNvCxnSpPr>
          <p:nvPr/>
        </p:nvCxnSpPr>
        <p:spPr>
          <a:xfrm>
            <a:off x="5653645" y="3370182"/>
            <a:ext cx="1011621" cy="303767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916" name="Google Shape;916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67798" y="1923383"/>
            <a:ext cx="842050" cy="26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6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93526" y="1888275"/>
            <a:ext cx="3429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76852" y="3512033"/>
            <a:ext cx="942000" cy="1436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049EADC-4F2A-4B95-8A33-FD732C380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544" y="1270725"/>
            <a:ext cx="4612809" cy="2926251"/>
          </a:xfrm>
          <a:prstGeom prst="rect">
            <a:avLst/>
          </a:prstGeom>
        </p:spPr>
      </p:pic>
      <p:sp>
        <p:nvSpPr>
          <p:cNvPr id="924" name="Google Shape;924;p66"/>
          <p:cNvSpPr txBox="1">
            <a:spLocks noGrp="1"/>
          </p:cNvSpPr>
          <p:nvPr>
            <p:ph type="title"/>
          </p:nvPr>
        </p:nvSpPr>
        <p:spPr>
          <a:xfrm>
            <a:off x="39225" y="-23604"/>
            <a:ext cx="9104775" cy="10410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ひだり</a:t>
            </a:r>
            <a:r>
              <a:rPr lang="ja" dirty="0">
                <a:latin typeface="Arial"/>
                <a:cs typeface="Arial"/>
              </a:rPr>
              <a:t>に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dirty="0">
                <a:latin typeface="Arial"/>
                <a:cs typeface="Arial"/>
              </a:rPr>
              <a:t>「つかまえた</a:t>
            </a:r>
            <a:r>
              <a:rPr lang="ja-JP" altLang="en-US" dirty="0">
                <a:latin typeface="Arial"/>
                <a:cs typeface="Arial"/>
              </a:rPr>
              <a:t>かず</a:t>
            </a:r>
            <a:r>
              <a:rPr lang="ja" dirty="0">
                <a:latin typeface="Arial"/>
                <a:cs typeface="Arial"/>
              </a:rPr>
              <a:t>」をいれよう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25" name="Google Shape;925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7201" y="1363850"/>
            <a:ext cx="1054850" cy="10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25" y="32549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66"/>
          <p:cNvSpPr/>
          <p:nvPr/>
        </p:nvSpPr>
        <p:spPr>
          <a:xfrm>
            <a:off x="1274618" y="1211450"/>
            <a:ext cx="3134082" cy="1728300"/>
          </a:xfrm>
          <a:prstGeom prst="wedgeRoundRectCallout">
            <a:avLst>
              <a:gd name="adj1" fmla="val -58183"/>
              <a:gd name="adj2" fmla="val -1089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に、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chemeClr val="accent5"/>
                </a:solidFill>
              </a:rPr>
              <a:t>「つかまえた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accent5"/>
                </a:solidFill>
              </a:rPr>
              <a:t>」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をはめるよ。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15000"/>
              </a:lnSpc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」カテゴリのところに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あるこのブロックだよ。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928" name="Google Shape;928;p66"/>
          <p:cNvSpPr/>
          <p:nvPr/>
        </p:nvSpPr>
        <p:spPr>
          <a:xfrm>
            <a:off x="1269675" y="3045625"/>
            <a:ext cx="2386172" cy="1674900"/>
          </a:xfrm>
          <a:prstGeom prst="wedgeRoundRectCallout">
            <a:avLst>
              <a:gd name="adj1" fmla="val -61645"/>
              <a:gd name="adj2" fmla="val -1672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はめられるかどうかは、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かたちでもわかるね。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パズルみたい。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29" name="Google Shape;929;p66"/>
          <p:cNvSpPr/>
          <p:nvPr/>
        </p:nvSpPr>
        <p:spPr>
          <a:xfrm>
            <a:off x="4887947" y="2033753"/>
            <a:ext cx="6429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66"/>
          <p:cNvSpPr/>
          <p:nvPr/>
        </p:nvSpPr>
        <p:spPr>
          <a:xfrm>
            <a:off x="6552173" y="3519148"/>
            <a:ext cx="633718" cy="23543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31" name="Google Shape;931;p66"/>
          <p:cNvCxnSpPr>
            <a:cxnSpLocks/>
            <a:stCxn id="929" idx="3"/>
            <a:endCxn id="930" idx="1"/>
          </p:cNvCxnSpPr>
          <p:nvPr/>
        </p:nvCxnSpPr>
        <p:spPr>
          <a:xfrm>
            <a:off x="5530847" y="2163803"/>
            <a:ext cx="1021326" cy="1473062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932" name="Google Shape;932;p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1476" y="3478560"/>
            <a:ext cx="942000" cy="14368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2830E98-85B8-420F-813C-F9D102F20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755" y="1448124"/>
            <a:ext cx="4638960" cy="2933375"/>
          </a:xfrm>
          <a:prstGeom prst="rect">
            <a:avLst/>
          </a:prstGeom>
        </p:spPr>
      </p:pic>
      <p:sp>
        <p:nvSpPr>
          <p:cNvPr id="944" name="Google Shape;944;p6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みぎ</a:t>
            </a:r>
            <a:r>
              <a:rPr lang="ja" dirty="0">
                <a:latin typeface="Arial"/>
                <a:cs typeface="Arial"/>
              </a:rPr>
              <a:t>に「</a:t>
            </a:r>
            <a:r>
              <a:rPr lang="en-US" altLang="ja-JP" dirty="0">
                <a:latin typeface="Arial"/>
                <a:cs typeface="Arial"/>
              </a:rPr>
              <a:t>3</a:t>
            </a:r>
            <a:r>
              <a:rPr lang="ja" dirty="0">
                <a:latin typeface="Arial"/>
                <a:cs typeface="Arial"/>
              </a:rPr>
              <a:t>」と</a:t>
            </a:r>
            <a:r>
              <a:rPr lang="ja-JP" altLang="en-US" dirty="0">
                <a:latin typeface="Arial"/>
                <a:cs typeface="Arial"/>
              </a:rPr>
              <a:t>にゅうりょく</a:t>
            </a:r>
            <a:r>
              <a:rPr lang="ja" dirty="0">
                <a:latin typeface="Arial"/>
                <a:cs typeface="Arial"/>
              </a:rPr>
              <a:t>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45" name="Google Shape;945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22" y="1268125"/>
            <a:ext cx="942000" cy="94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67"/>
          <p:cNvSpPr/>
          <p:nvPr/>
        </p:nvSpPr>
        <p:spPr>
          <a:xfrm>
            <a:off x="1514157" y="1349225"/>
            <a:ext cx="2910000" cy="1221758"/>
          </a:xfrm>
          <a:prstGeom prst="wedgeRoundRectCallout">
            <a:avLst>
              <a:gd name="adj1" fmla="val -67109"/>
              <a:gd name="adj2" fmla="val -3683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みぎ</a:t>
            </a:r>
            <a:r>
              <a:rPr lang="ja" sz="1500" b="1" dirty="0">
                <a:solidFill>
                  <a:schemeClr val="dk2"/>
                </a:solidFill>
              </a:rPr>
              <a:t>にはさいしょ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「50」ってはいってるけど、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3</a:t>
            </a:r>
            <a:r>
              <a:rPr lang="ja" sz="1500" b="1" dirty="0">
                <a:solidFill>
                  <a:schemeClr val="dk2"/>
                </a:solidFill>
              </a:rPr>
              <a:t>」にかえてね。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947" name="Google Shape;947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285" y="32549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67"/>
          <p:cNvSpPr/>
          <p:nvPr/>
        </p:nvSpPr>
        <p:spPr>
          <a:xfrm>
            <a:off x="1514156" y="3121825"/>
            <a:ext cx="2910000" cy="1674900"/>
          </a:xfrm>
          <a:prstGeom prst="wedgeRoundRectCallout">
            <a:avLst>
              <a:gd name="adj1" fmla="val -65903"/>
              <a:gd name="adj2" fmla="val -1065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オッケー！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これでゲームクリアの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sz="1500" b="1" dirty="0">
                <a:solidFill>
                  <a:schemeClr val="dk2"/>
                </a:solidFill>
              </a:rPr>
              <a:t>ができたね！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950" name="Google Shape;950;p67"/>
          <p:cNvSpPr/>
          <p:nvPr/>
        </p:nvSpPr>
        <p:spPr>
          <a:xfrm>
            <a:off x="7132420" y="3637675"/>
            <a:ext cx="321600" cy="32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6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62" name="Google Shape;962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075" y="1640129"/>
            <a:ext cx="942001" cy="94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072" y="2997925"/>
            <a:ext cx="942000" cy="94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68"/>
          <p:cNvSpPr/>
          <p:nvPr/>
        </p:nvSpPr>
        <p:spPr>
          <a:xfrm>
            <a:off x="1397925" y="1162400"/>
            <a:ext cx="2796600" cy="1674900"/>
          </a:xfrm>
          <a:prstGeom prst="wedgeRoundRectCallout">
            <a:avLst>
              <a:gd name="adj1" fmla="val -65903"/>
              <a:gd name="adj2" fmla="val -1065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おお～！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３びきつかまえたら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おわるようになった</a:t>
            </a:r>
            <a:r>
              <a:rPr lang="ja" sz="1500" b="1">
                <a:solidFill>
                  <a:schemeClr val="dk2"/>
                </a:solidFill>
              </a:rPr>
              <a:t>よ！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66" name="Google Shape;966;p68"/>
          <p:cNvSpPr/>
          <p:nvPr/>
        </p:nvSpPr>
        <p:spPr>
          <a:xfrm>
            <a:off x="1397925" y="3140275"/>
            <a:ext cx="2796600" cy="1728300"/>
          </a:xfrm>
          <a:prstGeom prst="wedgeRoundRectCallout">
            <a:avLst>
              <a:gd name="adj1" fmla="val -62884"/>
              <a:gd name="adj2" fmla="val -2709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クリアしたかんじがさらにでるように、ゲームが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15000"/>
              </a:lnSpc>
            </a:pPr>
            <a:r>
              <a:rPr lang="ja" sz="1500" b="1">
                <a:solidFill>
                  <a:schemeClr val="dk2"/>
                </a:solidFill>
              </a:rPr>
              <a:t>おわるまえに、ネコが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「ゲームクリア！」って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いう</a:t>
            </a:r>
            <a:r>
              <a:rPr lang="ja" sz="1500" b="1">
                <a:solidFill>
                  <a:schemeClr val="dk2"/>
                </a:solidFill>
              </a:rPr>
              <a:t>ようにしてみよう。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A2FA556-5BE0-4F8C-AA19-94CF44CCD4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89"/>
          <a:stretch/>
        </p:blipFill>
        <p:spPr>
          <a:xfrm>
            <a:off x="4418808" y="1162400"/>
            <a:ext cx="4452719" cy="369781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BCA2B47-A887-4434-AC98-15F302116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564" y="1058599"/>
            <a:ext cx="5165696" cy="3531551"/>
          </a:xfrm>
          <a:prstGeom prst="rect">
            <a:avLst/>
          </a:prstGeom>
        </p:spPr>
      </p:pic>
      <p:sp>
        <p:nvSpPr>
          <p:cNvPr id="972" name="Google Shape;972;p6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 dirty="0">
                <a:latin typeface="Arial"/>
                <a:cs typeface="Arial"/>
              </a:rPr>
              <a:t>ネコが「ゲームクリア！」と</a:t>
            </a:r>
            <a:r>
              <a:rPr lang="ja-JP" altLang="en-US" sz="2700" dirty="0">
                <a:latin typeface="Arial"/>
                <a:cs typeface="Arial"/>
              </a:rPr>
              <a:t>い</a:t>
            </a:r>
            <a:r>
              <a:rPr lang="ja" sz="2700" dirty="0">
                <a:latin typeface="Arial"/>
                <a:cs typeface="Arial"/>
              </a:rPr>
              <a:t>うようにしよう</a:t>
            </a:r>
            <a:endParaRPr sz="2700" dirty="0">
              <a:latin typeface="Arial"/>
              <a:cs typeface="Arial"/>
            </a:endParaRPr>
          </a:p>
        </p:txBody>
      </p:sp>
      <p:pic>
        <p:nvPicPr>
          <p:cNvPr id="974" name="Google Shape;974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75" y="1258900"/>
            <a:ext cx="942001" cy="94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847" y="3267825"/>
            <a:ext cx="942000" cy="94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69"/>
          <p:cNvSpPr/>
          <p:nvPr/>
        </p:nvSpPr>
        <p:spPr>
          <a:xfrm>
            <a:off x="6002100" y="3791527"/>
            <a:ext cx="1469700" cy="23066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69"/>
          <p:cNvSpPr/>
          <p:nvPr/>
        </p:nvSpPr>
        <p:spPr>
          <a:xfrm>
            <a:off x="4301550" y="1592050"/>
            <a:ext cx="1301100" cy="275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69"/>
          <p:cNvSpPr/>
          <p:nvPr/>
        </p:nvSpPr>
        <p:spPr>
          <a:xfrm>
            <a:off x="1397925" y="1094650"/>
            <a:ext cx="2520300" cy="1798500"/>
          </a:xfrm>
          <a:prstGeom prst="wedgeRoundRectCallout">
            <a:avLst>
              <a:gd name="adj1" fmla="val -66617"/>
              <a:gd name="adj2" fmla="val -2033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～と２</a:t>
            </a:r>
            <a:r>
              <a:rPr lang="ja-JP" altLang="en-US" sz="1500" b="1" dirty="0">
                <a:solidFill>
                  <a:schemeClr val="accent5"/>
                </a:solidFill>
              </a:rPr>
              <a:t>びょうい</a:t>
            </a:r>
            <a:r>
              <a:rPr lang="ja" sz="1500" b="1" dirty="0">
                <a:solidFill>
                  <a:schemeClr val="accent5"/>
                </a:solidFill>
              </a:rPr>
              <a:t>う</a:t>
            </a:r>
            <a:r>
              <a:rPr lang="ja" sz="1500" b="1" dirty="0">
                <a:solidFill>
                  <a:schemeClr val="dk2"/>
                </a:solidFill>
              </a:rPr>
              <a:t>」の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ブロックを、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「すべてを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める」の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dk2"/>
                </a:solidFill>
              </a:rPr>
              <a:t>におけばいいかな</a:t>
            </a:r>
            <a:r>
              <a:rPr lang="ja" sz="1500" dirty="0"/>
              <a:t>。</a:t>
            </a:r>
            <a:endParaRPr sz="1500" dirty="0"/>
          </a:p>
        </p:txBody>
      </p:sp>
      <p:sp>
        <p:nvSpPr>
          <p:cNvPr id="979" name="Google Shape;979;p69"/>
          <p:cNvSpPr/>
          <p:nvPr/>
        </p:nvSpPr>
        <p:spPr>
          <a:xfrm>
            <a:off x="1397925" y="3145250"/>
            <a:ext cx="2375400" cy="1270500"/>
          </a:xfrm>
          <a:prstGeom prst="wedgeRoundRectCallout">
            <a:avLst>
              <a:gd name="adj1" fmla="val -64231"/>
              <a:gd name="adj2" fmla="val -2043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そうだね。</a:t>
            </a:r>
            <a:endParaRPr sz="1500" b="1">
              <a:solidFill>
                <a:schemeClr val="dk2"/>
              </a:solidFill>
            </a:endParaRPr>
          </a:p>
          <a:p>
            <a:r>
              <a:rPr lang="ja" sz="1500" b="1">
                <a:solidFill>
                  <a:schemeClr val="dk2"/>
                </a:solidFill>
              </a:rPr>
              <a:t>「こんにちは！」を</a:t>
            </a:r>
            <a:endParaRPr lang="ja" altLang="en-US" sz="1500" b="1">
              <a:solidFill>
                <a:schemeClr val="dk2"/>
              </a:solidFill>
            </a:endParaRPr>
          </a:p>
          <a:p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ゲームクリア！</a:t>
            </a:r>
            <a:r>
              <a:rPr lang="ja" sz="1500" b="1">
                <a:solidFill>
                  <a:schemeClr val="dk2"/>
                </a:solidFill>
              </a:rPr>
              <a:t>」に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かえてね。</a:t>
            </a:r>
            <a:endParaRPr sz="1500" b="1">
              <a:solidFill>
                <a:schemeClr val="dk2"/>
              </a:solidFill>
            </a:endParaRPr>
          </a:p>
        </p:txBody>
      </p:sp>
      <p:cxnSp>
        <p:nvCxnSpPr>
          <p:cNvPr id="980" name="Google Shape;980;p69"/>
          <p:cNvCxnSpPr>
            <a:cxnSpLocks/>
            <a:stCxn id="977" idx="3"/>
            <a:endCxn id="976" idx="1"/>
          </p:cNvCxnSpPr>
          <p:nvPr/>
        </p:nvCxnSpPr>
        <p:spPr>
          <a:xfrm>
            <a:off x="5602650" y="1729900"/>
            <a:ext cx="399450" cy="217696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7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かんせい</a:t>
            </a:r>
            <a:r>
              <a:rPr lang="ja" dirty="0">
                <a:latin typeface="Arial"/>
                <a:cs typeface="Arial"/>
              </a:rPr>
              <a:t>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90" name="Google Shape;990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475" y="1258900"/>
            <a:ext cx="942001" cy="94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647" y="3267825"/>
            <a:ext cx="942000" cy="94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2" name="Google Shape;992;p70"/>
          <p:cNvSpPr/>
          <p:nvPr/>
        </p:nvSpPr>
        <p:spPr>
          <a:xfrm>
            <a:off x="1630725" y="1094650"/>
            <a:ext cx="1936200" cy="1270500"/>
          </a:xfrm>
          <a:prstGeom prst="wedgeRoundRectCallout">
            <a:avLst>
              <a:gd name="adj1" fmla="val -68190"/>
              <a:gd name="adj2" fmla="val -662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やった！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かんせい</a:t>
            </a:r>
            <a:r>
              <a:rPr lang="ja" sz="1500" b="1" dirty="0">
                <a:solidFill>
                  <a:schemeClr val="dk2"/>
                </a:solidFill>
              </a:rPr>
              <a:t>したよ！</a:t>
            </a:r>
            <a:endParaRPr sz="1500" dirty="0"/>
          </a:p>
        </p:txBody>
      </p:sp>
      <p:sp>
        <p:nvSpPr>
          <p:cNvPr id="993" name="Google Shape;993;p70"/>
          <p:cNvSpPr/>
          <p:nvPr/>
        </p:nvSpPr>
        <p:spPr>
          <a:xfrm>
            <a:off x="1630725" y="3145250"/>
            <a:ext cx="2142600" cy="1270500"/>
          </a:xfrm>
          <a:prstGeom prst="wedgeRoundRectCallout">
            <a:avLst>
              <a:gd name="adj1" fmla="val -64231"/>
              <a:gd name="adj2" fmla="val -2043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よくがんばったね！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2704C6D-F5D2-432A-B83A-06A9B2B298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094650"/>
            <a:ext cx="4326967" cy="354447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7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</a:t>
            </a:r>
            <a:r>
              <a:rPr lang="ja-JP" altLang="en-US" dirty="0">
                <a:latin typeface="Arial"/>
                <a:cs typeface="Arial"/>
              </a:rPr>
              <a:t>でなら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01" name="Google Shape;1001;p71"/>
          <p:cNvSpPr txBox="1"/>
          <p:nvPr/>
        </p:nvSpPr>
        <p:spPr>
          <a:xfrm>
            <a:off x="4515024" y="929100"/>
            <a:ext cx="4607025" cy="3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スプライトを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ひょうじ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する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＝（イコール）</a:t>
            </a:r>
            <a:endParaRPr lang="en-US" altLang="ja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＞（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だい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なり）</a:t>
            </a:r>
            <a:endParaRPr lang="en-US" altLang="ja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＜（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しょう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なり）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～と～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びょういう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002" name="Google Shape;1002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9776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71"/>
          <p:cNvSpPr/>
          <p:nvPr/>
        </p:nvSpPr>
        <p:spPr>
          <a:xfrm>
            <a:off x="1323900" y="1339625"/>
            <a:ext cx="3132900" cy="2679300"/>
          </a:xfrm>
          <a:prstGeom prst="wedgeRoundRectCallout">
            <a:avLst>
              <a:gd name="adj1" fmla="val -61789"/>
              <a:gd name="adj2" fmla="val -28643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べんきょう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をつかうといろんなことができるようになるから、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むずかしいけどちょっとずつ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おぼえていこうね。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1420</Words>
  <Application>Microsoft Office PowerPoint</Application>
  <PresentationFormat>画面に合わせる (16:9)</PresentationFormat>
  <Paragraphs>237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5" baseType="lpstr">
      <vt:lpstr>Arial</vt:lpstr>
      <vt:lpstr>Playfair Display</vt:lpstr>
      <vt:lpstr>Lato</vt:lpstr>
      <vt:lpstr>Coral</vt:lpstr>
      <vt:lpstr>Scratchで ゲームを つくろう！</vt:lpstr>
      <vt:lpstr>とうじょうじんぶつしょうかい</vt:lpstr>
      <vt:lpstr>Scratchをひらいてね</vt:lpstr>
      <vt:lpstr>Scratchをひらがなにしよう</vt:lpstr>
      <vt:lpstr>ほぞんしておいたゲームをひらこう</vt:lpstr>
      <vt:lpstr>ひらいたゲームをじっこうしてみよう</vt:lpstr>
      <vt:lpstr>ゲームをつくろう！ レベル３のつづき</vt:lpstr>
      <vt:lpstr>「つかまえたかず」はリセットしよう</vt:lpstr>
      <vt:lpstr>「つかまえたかず」を「0」にリセットするよ</vt:lpstr>
      <vt:lpstr>ブロックはどこにおいたらいいかな？</vt:lpstr>
      <vt:lpstr>「すべてのスプライトよう」と「このスプライトのみ」のちがい</vt:lpstr>
      <vt:lpstr>つかまえたかずをリセットしよう</vt:lpstr>
      <vt:lpstr>ほかにもリセットしょりをしないといけないことがあるよ</vt:lpstr>
      <vt:lpstr>かくしたネズミはみえないままだよ</vt:lpstr>
      <vt:lpstr>かくしたネズミをひょうじする リセットしょりをいれよう</vt:lpstr>
      <vt:lpstr>ゲームクリアのしょりをつくろう</vt:lpstr>
      <vt:lpstr>もし～ならすべてをとめる</vt:lpstr>
      <vt:lpstr>どのスプライトにブロックをおく？</vt:lpstr>
      <vt:lpstr>ネズミのスプライトにおくと？（１）</vt:lpstr>
      <vt:lpstr>ネズミのスプライトにおくと？（２）</vt:lpstr>
      <vt:lpstr>ネコのスプライトにおこう </vt:lpstr>
      <vt:lpstr>「つかまえたかず」が３はどうあらわす？</vt:lpstr>
      <vt:lpstr>２つのものがおなじかどうかしらべるブロック</vt:lpstr>
      <vt:lpstr>おおきいか、ちいさいかを くらべるブロックもあるよ</vt:lpstr>
      <vt:lpstr>「＝」ブロックをじょうけんにいれよう</vt:lpstr>
      <vt:lpstr>ひだりに へんすう「つかまえたかず」をいれよう</vt:lpstr>
      <vt:lpstr>みぎに「3」とにゅうりょくしよう</vt:lpstr>
      <vt:lpstr>じっこうしてみよう</vt:lpstr>
      <vt:lpstr>ネコが「ゲームクリア！」というようにしよう</vt:lpstr>
      <vt:lpstr>かんせい！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270</cp:revision>
  <dcterms:modified xsi:type="dcterms:W3CDTF">2022-01-04T02:46:47Z</dcterms:modified>
</cp:coreProperties>
</file>