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0"/>
  </p:notesMasterIdLst>
  <p:sldIdLst>
    <p:sldId id="256" r:id="rId2"/>
    <p:sldId id="435" r:id="rId3"/>
    <p:sldId id="436" r:id="rId4"/>
    <p:sldId id="330" r:id="rId5"/>
    <p:sldId id="43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315" r:id="rId18"/>
    <p:sldId id="316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314" r:id="rId39"/>
  </p:sldIdLst>
  <p:sldSz cx="9144000" cy="5143500" type="screen16x9"/>
  <p:notesSz cx="6858000" cy="9144000"/>
  <p:embeddedFontLst>
    <p:embeddedFont>
      <p:font typeface="Lato" panose="020F0502020204030203" pitchFamily="34" charset="0"/>
      <p:regular r:id="rId41"/>
      <p:bold r:id="rId42"/>
      <p:italic r:id="rId43"/>
      <p:boldItalic r:id="rId44"/>
    </p:embeddedFont>
    <p:embeddedFont>
      <p:font typeface="Playfair Display" panose="00000500000000000000" pitchFamily="2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E8BE8F-7899-4105-A460-58411A253186}" v="149" dt="2021-03-05T07:31:55.036"/>
    <p1510:client id="{24E3AC46-6E8B-48F4-9905-ACCCBBBA6A70}" v="3" dt="2021-03-05T08:26:09.223"/>
    <p1510:client id="{389C582C-4D47-46EB-BBC8-8F5D52964EFD}" v="6" dt="2021-03-03T09:33:04.596"/>
    <p1510:client id="{3FBF3125-B800-4A58-A211-D47071572D9F}" v="336" dt="2021-03-04T08:41:07.860"/>
    <p1510:client id="{63CF68AD-77C7-4C22-8DEB-9D634253C957}" v="1" dt="2021-03-03T09:36:14.353"/>
    <p1510:client id="{A2A508A5-EEAA-4A68-9FC4-E5588CA0FD7D}" v="150" dt="2021-02-26T09:42:06.6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63CF68AD-77C7-4C22-8DEB-9D634253C957}"/>
    <pc:docChg chg="modSld">
      <pc:chgData name="" userId="" providerId="" clId="Web-{63CF68AD-77C7-4C22-8DEB-9D634253C957}" dt="2021-03-03T09:36:14.353" v="0" actId="1076"/>
      <pc:docMkLst>
        <pc:docMk/>
      </pc:docMkLst>
      <pc:sldChg chg="modSp">
        <pc:chgData name="" userId="" providerId="" clId="Web-{63CF68AD-77C7-4C22-8DEB-9D634253C957}" dt="2021-03-03T09:36:14.353" v="0" actId="1076"/>
        <pc:sldMkLst>
          <pc:docMk/>
          <pc:sldMk cId="0" sldId="305"/>
        </pc:sldMkLst>
        <pc:picChg chg="mod">
          <ac:chgData name="" userId="" providerId="" clId="Web-{63CF68AD-77C7-4C22-8DEB-9D634253C957}" dt="2021-03-03T09:36:14.353" v="0" actId="1076"/>
          <ac:picMkLst>
            <pc:docMk/>
            <pc:sldMk cId="0" sldId="305"/>
            <ac:picMk id="842" creationId="{00000000-0000-0000-0000-000000000000}"/>
          </ac:picMkLst>
        </pc:picChg>
      </pc:sldChg>
    </pc:docChg>
  </pc:docChgLst>
  <pc:docChgLst>
    <pc:chgData name="Masaki Suzuki" userId="2c4feb2ed34ad1a7" providerId="Windows Live" clId="Web-{3FBF3125-B800-4A58-A211-D47071572D9F}"/>
    <pc:docChg chg="modSld">
      <pc:chgData name="Masaki Suzuki" userId="2c4feb2ed34ad1a7" providerId="Windows Live" clId="Web-{3FBF3125-B800-4A58-A211-D47071572D9F}" dt="2021-03-04T08:41:07.860" v="335"/>
      <pc:docMkLst>
        <pc:docMk/>
      </pc:docMkLst>
      <pc:sldChg chg="modSp">
        <pc:chgData name="Masaki Suzuki" userId="2c4feb2ed34ad1a7" providerId="Windows Live" clId="Web-{3FBF3125-B800-4A58-A211-D47071572D9F}" dt="2021-03-04T08:33:59.459" v="7"/>
        <pc:sldMkLst>
          <pc:docMk/>
          <pc:sldMk cId="0" sldId="256"/>
        </pc:sldMkLst>
        <pc:spChg chg="mod">
          <ac:chgData name="Masaki Suzuki" userId="2c4feb2ed34ad1a7" providerId="Windows Live" clId="Web-{3FBF3125-B800-4A58-A211-D47071572D9F}" dt="2021-03-04T08:33:59.412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12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28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28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43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43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59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3:59.459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08.553" v="18"/>
        <pc:sldMkLst>
          <pc:docMk/>
          <pc:sldMk cId="0" sldId="257"/>
        </pc:sldMkLst>
        <pc:spChg chg="mod">
          <ac:chgData name="Masaki Suzuki" userId="2c4feb2ed34ad1a7" providerId="Windows Live" clId="Web-{3FBF3125-B800-4A58-A211-D47071572D9F}" dt="2021-03-04T08:34:08.412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28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43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59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75" v="12"/>
          <ac:spMkLst>
            <pc:docMk/>
            <pc:sldMk cId="0" sldId="257"/>
            <ac:spMk id="7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490" v="13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06" v="14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22" v="15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37" v="16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53" v="17"/>
          <ac:spMkLst>
            <pc:docMk/>
            <pc:sldMk cId="0" sldId="257"/>
            <ac:spMk id="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08.553" v="18"/>
          <ac:spMkLst>
            <pc:docMk/>
            <pc:sldMk cId="0" sldId="257"/>
            <ac:spMk id="8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15.147" v="24"/>
        <pc:sldMkLst>
          <pc:docMk/>
          <pc:sldMk cId="0" sldId="258"/>
        </pc:sldMkLst>
        <pc:spChg chg="mod">
          <ac:chgData name="Masaki Suzuki" userId="2c4feb2ed34ad1a7" providerId="Windows Live" clId="Web-{3FBF3125-B800-4A58-A211-D47071572D9F}" dt="2021-03-04T08:34:15.100" v="19"/>
          <ac:spMkLst>
            <pc:docMk/>
            <pc:sldMk cId="0" sldId="258"/>
            <ac:spMk id="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15" v="20"/>
          <ac:spMkLst>
            <pc:docMk/>
            <pc:sldMk cId="0" sldId="258"/>
            <ac:spMk id="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15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31" v="22"/>
          <ac:spMkLst>
            <pc:docMk/>
            <pc:sldMk cId="0" sldId="258"/>
            <ac:spMk id="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31" v="23"/>
          <ac:spMkLst>
            <pc:docMk/>
            <pc:sldMk cId="0" sldId="258"/>
            <ac:spMk id="1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15.147" v="24"/>
          <ac:spMkLst>
            <pc:docMk/>
            <pc:sldMk cId="0" sldId="258"/>
            <ac:spMk id="10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23.350" v="35"/>
        <pc:sldMkLst>
          <pc:docMk/>
          <pc:sldMk cId="0" sldId="259"/>
        </pc:sldMkLst>
        <pc:spChg chg="mod">
          <ac:chgData name="Masaki Suzuki" userId="2c4feb2ed34ad1a7" providerId="Windows Live" clId="Web-{3FBF3125-B800-4A58-A211-D47071572D9F}" dt="2021-03-04T08:34:23.178" v="25"/>
          <ac:spMkLst>
            <pc:docMk/>
            <pc:sldMk cId="0" sldId="259"/>
            <ac:spMk id="1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194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09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25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41" v="29"/>
          <ac:spMkLst>
            <pc:docMk/>
            <pc:sldMk cId="0" sldId="259"/>
            <ac:spMk id="1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56" v="30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288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03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19" v="33"/>
          <ac:spMkLst>
            <pc:docMk/>
            <pc:sldMk cId="0" sldId="259"/>
            <ac:spMk id="12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34" v="34"/>
          <ac:spMkLst>
            <pc:docMk/>
            <pc:sldMk cId="0" sldId="259"/>
            <ac:spMk id="12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3.350" v="35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29.835" v="44"/>
        <pc:sldMkLst>
          <pc:docMk/>
          <pc:sldMk cId="0" sldId="260"/>
        </pc:sldMkLst>
        <pc:spChg chg="mod">
          <ac:chgData name="Masaki Suzuki" userId="2c4feb2ed34ad1a7" providerId="Windows Live" clId="Web-{3FBF3125-B800-4A58-A211-D47071572D9F}" dt="2021-03-04T08:34:29.725" v="36"/>
          <ac:spMkLst>
            <pc:docMk/>
            <pc:sldMk cId="0" sldId="260"/>
            <ac:spMk id="12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25" v="37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41" v="38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56" v="39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72" v="40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788" v="41"/>
          <ac:spMkLst>
            <pc:docMk/>
            <pc:sldMk cId="0" sldId="260"/>
            <ac:spMk id="1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03" v="42"/>
          <ac:spMkLst>
            <pc:docMk/>
            <pc:sldMk cId="0" sldId="260"/>
            <ac:spMk id="1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19" v="43"/>
          <ac:spMkLst>
            <pc:docMk/>
            <pc:sldMk cId="0" sldId="260"/>
            <ac:spMk id="14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29.835" v="44"/>
          <ac:spMkLst>
            <pc:docMk/>
            <pc:sldMk cId="0" sldId="260"/>
            <ac:spMk id="14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36.882" v="46"/>
        <pc:sldMkLst>
          <pc:docMk/>
          <pc:sldMk cId="0" sldId="261"/>
        </pc:sldMkLst>
        <pc:spChg chg="mod">
          <ac:chgData name="Masaki Suzuki" userId="2c4feb2ed34ad1a7" providerId="Windows Live" clId="Web-{3FBF3125-B800-4A58-A211-D47071572D9F}" dt="2021-03-04T08:34:36.882" v="45"/>
          <ac:spMkLst>
            <pc:docMk/>
            <pc:sldMk cId="0" sldId="261"/>
            <ac:spMk id="14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36.882" v="46"/>
          <ac:spMkLst>
            <pc:docMk/>
            <pc:sldMk cId="0" sldId="261"/>
            <ac:spMk id="14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45.022" v="52"/>
        <pc:sldMkLst>
          <pc:docMk/>
          <pc:sldMk cId="0" sldId="262"/>
        </pc:sldMkLst>
        <pc:spChg chg="mod">
          <ac:chgData name="Masaki Suzuki" userId="2c4feb2ed34ad1a7" providerId="Windows Live" clId="Web-{3FBF3125-B800-4A58-A211-D47071572D9F}" dt="2021-03-04T08:34:44.929" v="47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60" v="48"/>
          <ac:spMkLst>
            <pc:docMk/>
            <pc:sldMk cId="0" sldId="262"/>
            <ac:spMk id="1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76" v="49"/>
          <ac:spMkLst>
            <pc:docMk/>
            <pc:sldMk cId="0" sldId="262"/>
            <ac:spMk id="1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4.991" v="50"/>
          <ac:spMkLst>
            <pc:docMk/>
            <pc:sldMk cId="0" sldId="262"/>
            <ac:spMk id="1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5.007" v="51"/>
          <ac:spMkLst>
            <pc:docMk/>
            <pc:sldMk cId="0" sldId="262"/>
            <ac:spMk id="1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45.022" v="52"/>
          <ac:spMkLst>
            <pc:docMk/>
            <pc:sldMk cId="0" sldId="262"/>
            <ac:spMk id="16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4:58.101" v="57"/>
        <pc:sldMkLst>
          <pc:docMk/>
          <pc:sldMk cId="0" sldId="264"/>
        </pc:sldMkLst>
        <pc:spChg chg="mod">
          <ac:chgData name="Masaki Suzuki" userId="2c4feb2ed34ad1a7" providerId="Windows Live" clId="Web-{3FBF3125-B800-4A58-A211-D47071572D9F}" dt="2021-03-04T08:34:58.054" v="53"/>
          <ac:spMkLst>
            <pc:docMk/>
            <pc:sldMk cId="0" sldId="264"/>
            <ac:spMk id="1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070" v="54"/>
          <ac:spMkLst>
            <pc:docMk/>
            <pc:sldMk cId="0" sldId="264"/>
            <ac:spMk id="1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085" v="55"/>
          <ac:spMkLst>
            <pc:docMk/>
            <pc:sldMk cId="0" sldId="264"/>
            <ac:spMk id="1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101" v="56"/>
          <ac:spMkLst>
            <pc:docMk/>
            <pc:sldMk cId="0" sldId="264"/>
            <ac:spMk id="1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4:58.101" v="57"/>
          <ac:spMkLst>
            <pc:docMk/>
            <pc:sldMk cId="0" sldId="264"/>
            <ac:spMk id="18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14.304" v="60"/>
        <pc:sldMkLst>
          <pc:docMk/>
          <pc:sldMk cId="0" sldId="266"/>
        </pc:sldMkLst>
        <pc:spChg chg="mod">
          <ac:chgData name="Masaki Suzuki" userId="2c4feb2ed34ad1a7" providerId="Windows Live" clId="Web-{3FBF3125-B800-4A58-A211-D47071572D9F}" dt="2021-03-04T08:35:14.273" v="58"/>
          <ac:spMkLst>
            <pc:docMk/>
            <pc:sldMk cId="0" sldId="266"/>
            <ac:spMk id="2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14.289" v="59"/>
          <ac:spMkLst>
            <pc:docMk/>
            <pc:sldMk cId="0" sldId="266"/>
            <ac:spMk id="2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14.304" v="60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37.977" v="66"/>
        <pc:sldMkLst>
          <pc:docMk/>
          <pc:sldMk cId="0" sldId="268"/>
        </pc:sldMkLst>
        <pc:spChg chg="mod">
          <ac:chgData name="Masaki Suzuki" userId="2c4feb2ed34ad1a7" providerId="Windows Live" clId="Web-{3FBF3125-B800-4A58-A211-D47071572D9F}" dt="2021-03-04T08:35:37.899" v="61"/>
          <ac:spMkLst>
            <pc:docMk/>
            <pc:sldMk cId="0" sldId="268"/>
            <ac:spMk id="2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14" v="62"/>
          <ac:spMkLst>
            <pc:docMk/>
            <pc:sldMk cId="0" sldId="268"/>
            <ac:spMk id="2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46" v="63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46" v="64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61" v="65"/>
          <ac:spMkLst>
            <pc:docMk/>
            <pc:sldMk cId="0" sldId="268"/>
            <ac:spMk id="2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37.977" v="66"/>
          <ac:spMkLst>
            <pc:docMk/>
            <pc:sldMk cId="0" sldId="268"/>
            <ac:spMk id="23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5:56.102" v="76"/>
        <pc:sldMkLst>
          <pc:docMk/>
          <pc:sldMk cId="0" sldId="269"/>
        </pc:sldMkLst>
        <pc:spChg chg="mod">
          <ac:chgData name="Masaki Suzuki" userId="2c4feb2ed34ad1a7" providerId="Windows Live" clId="Web-{3FBF3125-B800-4A58-A211-D47071572D9F}" dt="2021-03-04T08:35:55.930" v="67"/>
          <ac:spMkLst>
            <pc:docMk/>
            <pc:sldMk cId="0" sldId="269"/>
            <ac:spMk id="2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46" v="68"/>
          <ac:spMkLst>
            <pc:docMk/>
            <pc:sldMk cId="0" sldId="269"/>
            <ac:spMk id="2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62" v="69"/>
          <ac:spMkLst>
            <pc:docMk/>
            <pc:sldMk cId="0" sldId="269"/>
            <ac:spMk id="2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5.993" v="70"/>
          <ac:spMkLst>
            <pc:docMk/>
            <pc:sldMk cId="0" sldId="269"/>
            <ac:spMk id="2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09" v="71"/>
          <ac:spMkLst>
            <pc:docMk/>
            <pc:sldMk cId="0" sldId="269"/>
            <ac:spMk id="2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24" v="72"/>
          <ac:spMkLst>
            <pc:docMk/>
            <pc:sldMk cId="0" sldId="269"/>
            <ac:spMk id="2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40" v="73"/>
          <ac:spMkLst>
            <pc:docMk/>
            <pc:sldMk cId="0" sldId="269"/>
            <ac:spMk id="2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55" v="74"/>
          <ac:spMkLst>
            <pc:docMk/>
            <pc:sldMk cId="0" sldId="269"/>
            <ac:spMk id="2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087" v="75"/>
          <ac:spMkLst>
            <pc:docMk/>
            <pc:sldMk cId="0" sldId="269"/>
            <ac:spMk id="2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5:56.102" v="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05.431" v="79"/>
        <pc:sldMkLst>
          <pc:docMk/>
          <pc:sldMk cId="0" sldId="270"/>
        </pc:sldMkLst>
        <pc:spChg chg="mod">
          <ac:chgData name="Masaki Suzuki" userId="2c4feb2ed34ad1a7" providerId="Windows Live" clId="Web-{3FBF3125-B800-4A58-A211-D47071572D9F}" dt="2021-03-04T08:36:05.415" v="77"/>
          <ac:spMkLst>
            <pc:docMk/>
            <pc:sldMk cId="0" sldId="270"/>
            <ac:spMk id="2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05.431" v="78"/>
          <ac:spMkLst>
            <pc:docMk/>
            <pc:sldMk cId="0" sldId="270"/>
            <ac:spMk id="27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05.431" v="79"/>
          <ac:spMkLst>
            <pc:docMk/>
            <pc:sldMk cId="0" sldId="270"/>
            <ac:spMk id="27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12.321" v="86"/>
        <pc:sldMkLst>
          <pc:docMk/>
          <pc:sldMk cId="0" sldId="271"/>
        </pc:sldMkLst>
        <pc:spChg chg="mod">
          <ac:chgData name="Masaki Suzuki" userId="2c4feb2ed34ad1a7" providerId="Windows Live" clId="Web-{3FBF3125-B800-4A58-A211-D47071572D9F}" dt="2021-03-04T08:36:12.196" v="80"/>
          <ac:spMkLst>
            <pc:docMk/>
            <pc:sldMk cId="0" sldId="271"/>
            <ac:spMk id="28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12" v="81"/>
          <ac:spMkLst>
            <pc:docMk/>
            <pc:sldMk cId="0" sldId="271"/>
            <ac:spMk id="3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43" v="82"/>
          <ac:spMkLst>
            <pc:docMk/>
            <pc:sldMk cId="0" sldId="271"/>
            <ac:spMk id="30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59" v="83"/>
          <ac:spMkLst>
            <pc:docMk/>
            <pc:sldMk cId="0" sldId="271"/>
            <ac:spMk id="30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75" v="84"/>
          <ac:spMkLst>
            <pc:docMk/>
            <pc:sldMk cId="0" sldId="271"/>
            <ac:spMk id="30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290" v="85"/>
          <ac:spMkLst>
            <pc:docMk/>
            <pc:sldMk cId="0" sldId="271"/>
            <ac:spMk id="3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12.321" v="86"/>
          <ac:spMkLst>
            <pc:docMk/>
            <pc:sldMk cId="0" sldId="271"/>
            <ac:spMk id="30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24.853" v="91"/>
        <pc:sldMkLst>
          <pc:docMk/>
          <pc:sldMk cId="0" sldId="272"/>
        </pc:sldMkLst>
        <pc:spChg chg="mod">
          <ac:chgData name="Masaki Suzuki" userId="2c4feb2ed34ad1a7" providerId="Windows Live" clId="Web-{3FBF3125-B800-4A58-A211-D47071572D9F}" dt="2021-03-04T08:36:24.806" v="87"/>
          <ac:spMkLst>
            <pc:docMk/>
            <pc:sldMk cId="0" sldId="272"/>
            <ac:spMk id="3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22" v="88"/>
          <ac:spMkLst>
            <pc:docMk/>
            <pc:sldMk cId="0" sldId="272"/>
            <ac:spMk id="32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37" v="89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53" v="90"/>
          <ac:spMkLst>
            <pc:docMk/>
            <pc:sldMk cId="0" sldId="272"/>
            <ac:spMk id="33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24.853" v="91"/>
          <ac:spMkLst>
            <pc:docMk/>
            <pc:sldMk cId="0" sldId="272"/>
            <ac:spMk id="33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32.088" v="96"/>
        <pc:sldMkLst>
          <pc:docMk/>
          <pc:sldMk cId="0" sldId="273"/>
        </pc:sldMkLst>
        <pc:spChg chg="mod">
          <ac:chgData name="Masaki Suzuki" userId="2c4feb2ed34ad1a7" providerId="Windows Live" clId="Web-{3FBF3125-B800-4A58-A211-D47071572D9F}" dt="2021-03-04T08:36:32.025" v="92"/>
          <ac:spMkLst>
            <pc:docMk/>
            <pc:sldMk cId="0" sldId="273"/>
            <ac:spMk id="3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41" v="93"/>
          <ac:spMkLst>
            <pc:docMk/>
            <pc:sldMk cId="0" sldId="273"/>
            <ac:spMk id="3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56" v="94"/>
          <ac:spMkLst>
            <pc:docMk/>
            <pc:sldMk cId="0" sldId="273"/>
            <ac:spMk id="3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72" v="95"/>
          <ac:spMkLst>
            <pc:docMk/>
            <pc:sldMk cId="0" sldId="273"/>
            <ac:spMk id="3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32.088" v="9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45.088" v="104"/>
        <pc:sldMkLst>
          <pc:docMk/>
          <pc:sldMk cId="0" sldId="274"/>
        </pc:sldMkLst>
        <pc:spChg chg="mod">
          <ac:chgData name="Masaki Suzuki" userId="2c4feb2ed34ad1a7" providerId="Windows Live" clId="Web-{3FBF3125-B800-4A58-A211-D47071572D9F}" dt="2021-03-04T08:36:44.994" v="97"/>
          <ac:spMkLst>
            <pc:docMk/>
            <pc:sldMk cId="0" sldId="274"/>
            <ac:spMk id="3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10" v="98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25" v="99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41" v="100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57" v="101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72" v="102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72" v="103"/>
          <ac:spMkLst>
            <pc:docMk/>
            <pc:sldMk cId="0" sldId="274"/>
            <ac:spMk id="3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45.088" v="104"/>
          <ac:spMkLst>
            <pc:docMk/>
            <pc:sldMk cId="0" sldId="274"/>
            <ac:spMk id="37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6:54.838" v="114"/>
        <pc:sldMkLst>
          <pc:docMk/>
          <pc:sldMk cId="0" sldId="275"/>
        </pc:sldMkLst>
        <pc:spChg chg="mod">
          <ac:chgData name="Masaki Suzuki" userId="2c4feb2ed34ad1a7" providerId="Windows Live" clId="Web-{3FBF3125-B800-4A58-A211-D47071572D9F}" dt="2021-03-04T08:36:54.682" v="105"/>
          <ac:spMkLst>
            <pc:docMk/>
            <pc:sldMk cId="0" sldId="275"/>
            <ac:spMk id="3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697" v="106"/>
          <ac:spMkLst>
            <pc:docMk/>
            <pc:sldMk cId="0" sldId="275"/>
            <ac:spMk id="3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13" v="107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29" v="108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44" v="109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60" v="110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791" v="111"/>
          <ac:spMkLst>
            <pc:docMk/>
            <pc:sldMk cId="0" sldId="275"/>
            <ac:spMk id="3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07" v="112"/>
          <ac:spMkLst>
            <pc:docMk/>
            <pc:sldMk cId="0" sldId="275"/>
            <ac:spMk id="3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22" v="113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6:54.838" v="114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04.416" v="120"/>
        <pc:sldMkLst>
          <pc:docMk/>
          <pc:sldMk cId="0" sldId="276"/>
        </pc:sldMkLst>
        <pc:spChg chg="mod">
          <ac:chgData name="Masaki Suzuki" userId="2c4feb2ed34ad1a7" providerId="Windows Live" clId="Web-{3FBF3125-B800-4A58-A211-D47071572D9F}" dt="2021-03-04T08:37:04.354" v="115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70" v="116"/>
          <ac:spMkLst>
            <pc:docMk/>
            <pc:sldMk cId="0" sldId="276"/>
            <ac:spMk id="4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70" v="117"/>
          <ac:spMkLst>
            <pc:docMk/>
            <pc:sldMk cId="0" sldId="276"/>
            <ac:spMk id="4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385" v="118"/>
          <ac:spMkLst>
            <pc:docMk/>
            <pc:sldMk cId="0" sldId="276"/>
            <ac:spMk id="4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401" v="119"/>
          <ac:spMkLst>
            <pc:docMk/>
            <pc:sldMk cId="0" sldId="276"/>
            <ac:spMk id="4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04.416" v="120"/>
          <ac:spMkLst>
            <pc:docMk/>
            <pc:sldMk cId="0" sldId="276"/>
            <ac:spMk id="40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14.026" v="128"/>
        <pc:sldMkLst>
          <pc:docMk/>
          <pc:sldMk cId="0" sldId="277"/>
        </pc:sldMkLst>
        <pc:spChg chg="mod">
          <ac:chgData name="Masaki Suzuki" userId="2c4feb2ed34ad1a7" providerId="Windows Live" clId="Web-{3FBF3125-B800-4A58-A211-D47071572D9F}" dt="2021-03-04T08:37:13.948" v="121"/>
          <ac:spMkLst>
            <pc:docMk/>
            <pc:sldMk cId="0" sldId="277"/>
            <ac:spMk id="4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64" v="122"/>
          <ac:spMkLst>
            <pc:docMk/>
            <pc:sldMk cId="0" sldId="277"/>
            <ac:spMk id="42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64" v="123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79" v="124"/>
          <ac:spMkLst>
            <pc:docMk/>
            <pc:sldMk cId="0" sldId="277"/>
            <ac:spMk id="42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3.995" v="125"/>
          <ac:spMkLst>
            <pc:docMk/>
            <pc:sldMk cId="0" sldId="277"/>
            <ac:spMk id="42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10" v="126"/>
          <ac:spMkLst>
            <pc:docMk/>
            <pc:sldMk cId="0" sldId="277"/>
            <ac:spMk id="4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10" v="127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14.026" v="128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21.886" v="133"/>
        <pc:sldMkLst>
          <pc:docMk/>
          <pc:sldMk cId="0" sldId="278"/>
        </pc:sldMkLst>
        <pc:spChg chg="mod">
          <ac:chgData name="Masaki Suzuki" userId="2c4feb2ed34ad1a7" providerId="Windows Live" clId="Web-{3FBF3125-B800-4A58-A211-D47071572D9F}" dt="2021-03-04T08:37:21.839" v="129"/>
          <ac:spMkLst>
            <pc:docMk/>
            <pc:sldMk cId="0" sldId="278"/>
            <ac:spMk id="4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54" v="130"/>
          <ac:spMkLst>
            <pc:docMk/>
            <pc:sldMk cId="0" sldId="278"/>
            <ac:spMk id="4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54" v="131"/>
          <ac:spMkLst>
            <pc:docMk/>
            <pc:sldMk cId="0" sldId="278"/>
            <ac:spMk id="4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70" v="132"/>
          <ac:spMkLst>
            <pc:docMk/>
            <pc:sldMk cId="0" sldId="278"/>
            <ac:spMk id="4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1.886" v="133"/>
          <ac:spMkLst>
            <pc:docMk/>
            <pc:sldMk cId="0" sldId="278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29.839" v="137"/>
        <pc:sldMkLst>
          <pc:docMk/>
          <pc:sldMk cId="0" sldId="279"/>
        </pc:sldMkLst>
        <pc:spChg chg="mod">
          <ac:chgData name="Masaki Suzuki" userId="2c4feb2ed34ad1a7" providerId="Windows Live" clId="Web-{3FBF3125-B800-4A58-A211-D47071572D9F}" dt="2021-03-04T08:37:29.823" v="134"/>
          <ac:spMkLst>
            <pc:docMk/>
            <pc:sldMk cId="0" sldId="279"/>
            <ac:spMk id="44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23" v="135"/>
          <ac:spMkLst>
            <pc:docMk/>
            <pc:sldMk cId="0" sldId="279"/>
            <ac:spMk id="4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39" v="136"/>
          <ac:spMkLst>
            <pc:docMk/>
            <pc:sldMk cId="0" sldId="279"/>
            <ac:spMk id="45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29.839" v="137"/>
          <ac:spMkLst>
            <pc:docMk/>
            <pc:sldMk cId="0" sldId="279"/>
            <ac:spMk id="45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44.730" v="141"/>
        <pc:sldMkLst>
          <pc:docMk/>
          <pc:sldMk cId="0" sldId="281"/>
        </pc:sldMkLst>
        <pc:spChg chg="mod">
          <ac:chgData name="Masaki Suzuki" userId="2c4feb2ed34ad1a7" providerId="Windows Live" clId="Web-{3FBF3125-B800-4A58-A211-D47071572D9F}" dt="2021-03-04T08:37:44.699" v="138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14" v="139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30" v="140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44.730" v="141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7:54.636" v="146"/>
        <pc:sldMkLst>
          <pc:docMk/>
          <pc:sldMk cId="0" sldId="283"/>
        </pc:sldMkLst>
        <pc:spChg chg="mod">
          <ac:chgData name="Masaki Suzuki" userId="2c4feb2ed34ad1a7" providerId="Windows Live" clId="Web-{3FBF3125-B800-4A58-A211-D47071572D9F}" dt="2021-03-04T08:37:54.605" v="142"/>
          <ac:spMkLst>
            <pc:docMk/>
            <pc:sldMk cId="0" sldId="283"/>
            <ac:spMk id="49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05" v="143"/>
          <ac:spMkLst>
            <pc:docMk/>
            <pc:sldMk cId="0" sldId="283"/>
            <ac:spMk id="5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21" v="144"/>
          <ac:spMkLst>
            <pc:docMk/>
            <pc:sldMk cId="0" sldId="283"/>
            <ac:spMk id="5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36" v="145"/>
          <ac:spMkLst>
            <pc:docMk/>
            <pc:sldMk cId="0" sldId="283"/>
            <ac:spMk id="5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7:54.636" v="146"/>
          <ac:spMkLst>
            <pc:docMk/>
            <pc:sldMk cId="0" sldId="283"/>
            <ac:spMk id="50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00.621" v="149"/>
        <pc:sldMkLst>
          <pc:docMk/>
          <pc:sldMk cId="0" sldId="284"/>
        </pc:sldMkLst>
        <pc:spChg chg="mod">
          <ac:chgData name="Masaki Suzuki" userId="2c4feb2ed34ad1a7" providerId="Windows Live" clId="Web-{3FBF3125-B800-4A58-A211-D47071572D9F}" dt="2021-03-04T08:38:00.590" v="147"/>
          <ac:spMkLst>
            <pc:docMk/>
            <pc:sldMk cId="0" sldId="284"/>
            <ac:spMk id="5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0.605" v="148"/>
          <ac:spMkLst>
            <pc:docMk/>
            <pc:sldMk cId="0" sldId="284"/>
            <ac:spMk id="52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0.621" v="149"/>
          <ac:spMkLst>
            <pc:docMk/>
            <pc:sldMk cId="0" sldId="284"/>
            <ac:spMk id="521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07.590" v="161"/>
        <pc:sldMkLst>
          <pc:docMk/>
          <pc:sldMk cId="0" sldId="285"/>
        </pc:sldMkLst>
        <pc:spChg chg="mod">
          <ac:chgData name="Masaki Suzuki" userId="2c4feb2ed34ad1a7" providerId="Windows Live" clId="Web-{3FBF3125-B800-4A58-A211-D47071572D9F}" dt="2021-03-04T08:38:07.324" v="150"/>
          <ac:spMkLst>
            <pc:docMk/>
            <pc:sldMk cId="0" sldId="285"/>
            <ac:spMk id="5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355" v="151"/>
          <ac:spMkLst>
            <pc:docMk/>
            <pc:sldMk cId="0" sldId="285"/>
            <ac:spMk id="5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371" v="152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34" v="153"/>
          <ac:spMkLst>
            <pc:docMk/>
            <pc:sldMk cId="0" sldId="285"/>
            <ac:spMk id="5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49" v="154"/>
          <ac:spMkLst>
            <pc:docMk/>
            <pc:sldMk cId="0" sldId="285"/>
            <ac:spMk id="5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80" v="155"/>
          <ac:spMkLst>
            <pc:docMk/>
            <pc:sldMk cId="0" sldId="285"/>
            <ac:spMk id="5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80" v="156"/>
          <ac:spMkLst>
            <pc:docMk/>
            <pc:sldMk cId="0" sldId="285"/>
            <ac:spMk id="5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496" v="157"/>
          <ac:spMkLst>
            <pc:docMk/>
            <pc:sldMk cId="0" sldId="285"/>
            <ac:spMk id="5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43" v="158"/>
          <ac:spMkLst>
            <pc:docMk/>
            <pc:sldMk cId="0" sldId="285"/>
            <ac:spMk id="53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59" v="159"/>
          <ac:spMkLst>
            <pc:docMk/>
            <pc:sldMk cId="0" sldId="285"/>
            <ac:spMk id="5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74" v="160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07.590" v="161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12.434" v="166"/>
        <pc:sldMkLst>
          <pc:docMk/>
          <pc:sldMk cId="0" sldId="286"/>
        </pc:sldMkLst>
        <pc:spChg chg="mod">
          <ac:chgData name="Masaki Suzuki" userId="2c4feb2ed34ad1a7" providerId="Windows Live" clId="Web-{3FBF3125-B800-4A58-A211-D47071572D9F}" dt="2021-03-04T08:38:12.402" v="162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02" v="163"/>
          <ac:spMkLst>
            <pc:docMk/>
            <pc:sldMk cId="0" sldId="286"/>
            <ac:spMk id="5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18" v="164"/>
          <ac:spMkLst>
            <pc:docMk/>
            <pc:sldMk cId="0" sldId="286"/>
            <ac:spMk id="5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34" v="165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12.434" v="166"/>
          <ac:spMkLst>
            <pc:docMk/>
            <pc:sldMk cId="0" sldId="286"/>
            <ac:spMk id="55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21.653" v="178"/>
        <pc:sldMkLst>
          <pc:docMk/>
          <pc:sldMk cId="0" sldId="287"/>
        </pc:sldMkLst>
        <pc:spChg chg="mod">
          <ac:chgData name="Masaki Suzuki" userId="2c4feb2ed34ad1a7" providerId="Windows Live" clId="Web-{3FBF3125-B800-4A58-A211-D47071572D9F}" dt="2021-03-04T08:38:21.496" v="167"/>
          <ac:spMkLst>
            <pc:docMk/>
            <pc:sldMk cId="0" sldId="287"/>
            <ac:spMk id="5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12" v="168"/>
          <ac:spMkLst>
            <pc:docMk/>
            <pc:sldMk cId="0" sldId="287"/>
            <ac:spMk id="56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28" v="169"/>
          <ac:spMkLst>
            <pc:docMk/>
            <pc:sldMk cId="0" sldId="287"/>
            <ac:spMk id="56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43" v="170"/>
          <ac:spMkLst>
            <pc:docMk/>
            <pc:sldMk cId="0" sldId="287"/>
            <ac:spMk id="57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59" v="171"/>
          <ac:spMkLst>
            <pc:docMk/>
            <pc:sldMk cId="0" sldId="287"/>
            <ac:spMk id="5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75" v="172"/>
          <ac:spMkLst>
            <pc:docMk/>
            <pc:sldMk cId="0" sldId="287"/>
            <ac:spMk id="5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590" v="173"/>
          <ac:spMkLst>
            <pc:docMk/>
            <pc:sldMk cId="0" sldId="287"/>
            <ac:spMk id="5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06" v="174"/>
          <ac:spMkLst>
            <pc:docMk/>
            <pc:sldMk cId="0" sldId="287"/>
            <ac:spMk id="5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21" v="175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21" v="176"/>
          <ac:spMkLst>
            <pc:docMk/>
            <pc:sldMk cId="0" sldId="287"/>
            <ac:spMk id="5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37" v="177"/>
          <ac:spMkLst>
            <pc:docMk/>
            <pc:sldMk cId="0" sldId="287"/>
            <ac:spMk id="5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21.653" v="178"/>
          <ac:spMkLst>
            <pc:docMk/>
            <pc:sldMk cId="0" sldId="287"/>
            <ac:spMk id="57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30.465" v="182"/>
        <pc:sldMkLst>
          <pc:docMk/>
          <pc:sldMk cId="0" sldId="288"/>
        </pc:sldMkLst>
        <pc:spChg chg="mod">
          <ac:chgData name="Masaki Suzuki" userId="2c4feb2ed34ad1a7" providerId="Windows Live" clId="Web-{3FBF3125-B800-4A58-A211-D47071572D9F}" dt="2021-03-04T08:38:30.434" v="179"/>
          <ac:spMkLst>
            <pc:docMk/>
            <pc:sldMk cId="0" sldId="288"/>
            <ac:spMk id="5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50" v="180"/>
          <ac:spMkLst>
            <pc:docMk/>
            <pc:sldMk cId="0" sldId="288"/>
            <ac:spMk id="5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50" v="181"/>
          <ac:spMkLst>
            <pc:docMk/>
            <pc:sldMk cId="0" sldId="288"/>
            <ac:spMk id="5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0.465" v="182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39.122" v="192"/>
        <pc:sldMkLst>
          <pc:docMk/>
          <pc:sldMk cId="0" sldId="289"/>
        </pc:sldMkLst>
        <pc:spChg chg="mod">
          <ac:chgData name="Masaki Suzuki" userId="2c4feb2ed34ad1a7" providerId="Windows Live" clId="Web-{3FBF3125-B800-4A58-A211-D47071572D9F}" dt="2021-03-04T08:38:38.966" v="183"/>
          <ac:spMkLst>
            <pc:docMk/>
            <pc:sldMk cId="0" sldId="289"/>
            <ac:spMk id="6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8.997" v="184"/>
          <ac:spMkLst>
            <pc:docMk/>
            <pc:sldMk cId="0" sldId="289"/>
            <ac:spMk id="6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12" v="185"/>
          <ac:spMkLst>
            <pc:docMk/>
            <pc:sldMk cId="0" sldId="289"/>
            <ac:spMk id="60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28" v="186"/>
          <ac:spMkLst>
            <pc:docMk/>
            <pc:sldMk cId="0" sldId="289"/>
            <ac:spMk id="6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44" v="187"/>
          <ac:spMkLst>
            <pc:docMk/>
            <pc:sldMk cId="0" sldId="289"/>
            <ac:spMk id="6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59" v="188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75" v="189"/>
          <ac:spMkLst>
            <pc:docMk/>
            <pc:sldMk cId="0" sldId="289"/>
            <ac:spMk id="6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091" v="190"/>
          <ac:spMkLst>
            <pc:docMk/>
            <pc:sldMk cId="0" sldId="289"/>
            <ac:spMk id="6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106" v="191"/>
          <ac:spMkLst>
            <pc:docMk/>
            <pc:sldMk cId="0" sldId="289"/>
            <ac:spMk id="61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39.122" v="192"/>
          <ac:spMkLst>
            <pc:docMk/>
            <pc:sldMk cId="0" sldId="289"/>
            <ac:spMk id="61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44.919" v="195"/>
        <pc:sldMkLst>
          <pc:docMk/>
          <pc:sldMk cId="0" sldId="290"/>
        </pc:sldMkLst>
        <pc:spChg chg="mod">
          <ac:chgData name="Masaki Suzuki" userId="2c4feb2ed34ad1a7" providerId="Windows Live" clId="Web-{3FBF3125-B800-4A58-A211-D47071572D9F}" dt="2021-03-04T08:38:44.903" v="193"/>
          <ac:spMkLst>
            <pc:docMk/>
            <pc:sldMk cId="0" sldId="290"/>
            <ac:spMk id="62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44.919" v="194"/>
          <ac:spMkLst>
            <pc:docMk/>
            <pc:sldMk cId="0" sldId="290"/>
            <ac:spMk id="62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44.919" v="195"/>
          <ac:spMkLst>
            <pc:docMk/>
            <pc:sldMk cId="0" sldId="290"/>
            <ac:spMk id="62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51.138" v="201"/>
        <pc:sldMkLst>
          <pc:docMk/>
          <pc:sldMk cId="0" sldId="291"/>
        </pc:sldMkLst>
        <pc:spChg chg="mod">
          <ac:chgData name="Masaki Suzuki" userId="2c4feb2ed34ad1a7" providerId="Windows Live" clId="Web-{3FBF3125-B800-4A58-A211-D47071572D9F}" dt="2021-03-04T08:38:51.075" v="196"/>
          <ac:spMkLst>
            <pc:docMk/>
            <pc:sldMk cId="0" sldId="291"/>
            <ac:spMk id="6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091" v="197"/>
          <ac:spMkLst>
            <pc:docMk/>
            <pc:sldMk cId="0" sldId="291"/>
            <ac:spMk id="64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07" v="198"/>
          <ac:spMkLst>
            <pc:docMk/>
            <pc:sldMk cId="0" sldId="291"/>
            <ac:spMk id="64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22" v="199"/>
          <ac:spMkLst>
            <pc:docMk/>
            <pc:sldMk cId="0" sldId="291"/>
            <ac:spMk id="64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22" v="200"/>
          <ac:spMkLst>
            <pc:docMk/>
            <pc:sldMk cId="0" sldId="291"/>
            <ac:spMk id="64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1.138" v="201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8:55.607" v="206"/>
        <pc:sldMkLst>
          <pc:docMk/>
          <pc:sldMk cId="0" sldId="292"/>
        </pc:sldMkLst>
        <pc:spChg chg="mod">
          <ac:chgData name="Masaki Suzuki" userId="2c4feb2ed34ad1a7" providerId="Windows Live" clId="Web-{3FBF3125-B800-4A58-A211-D47071572D9F}" dt="2021-03-04T08:38:55.575" v="202"/>
          <ac:spMkLst>
            <pc:docMk/>
            <pc:sldMk cId="0" sldId="292"/>
            <ac:spMk id="64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575" v="203"/>
          <ac:spMkLst>
            <pc:docMk/>
            <pc:sldMk cId="0" sldId="292"/>
            <ac:spMk id="6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591" v="204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607" v="205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8:55.607" v="206"/>
          <ac:spMkLst>
            <pc:docMk/>
            <pc:sldMk cId="0" sldId="292"/>
            <ac:spMk id="65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03.091" v="213"/>
        <pc:sldMkLst>
          <pc:docMk/>
          <pc:sldMk cId="0" sldId="293"/>
        </pc:sldMkLst>
        <pc:spChg chg="mod">
          <ac:chgData name="Masaki Suzuki" userId="2c4feb2ed34ad1a7" providerId="Windows Live" clId="Web-{3FBF3125-B800-4A58-A211-D47071572D9F}" dt="2021-03-04T08:39:02.982" v="207"/>
          <ac:spMkLst>
            <pc:docMk/>
            <pc:sldMk cId="0" sldId="293"/>
            <ac:spMk id="6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2.997" v="208"/>
          <ac:spMkLst>
            <pc:docMk/>
            <pc:sldMk cId="0" sldId="293"/>
            <ac:spMk id="67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29" v="209"/>
          <ac:spMkLst>
            <pc:docMk/>
            <pc:sldMk cId="0" sldId="293"/>
            <ac:spMk id="6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44" v="210"/>
          <ac:spMkLst>
            <pc:docMk/>
            <pc:sldMk cId="0" sldId="293"/>
            <ac:spMk id="67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60" v="211"/>
          <ac:spMkLst>
            <pc:docMk/>
            <pc:sldMk cId="0" sldId="293"/>
            <ac:spMk id="6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76" v="212"/>
          <ac:spMkLst>
            <pc:docMk/>
            <pc:sldMk cId="0" sldId="293"/>
            <ac:spMk id="6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3.091" v="213"/>
          <ac:spMkLst>
            <pc:docMk/>
            <pc:sldMk cId="0" sldId="293"/>
            <ac:spMk id="67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08.357" v="220"/>
        <pc:sldMkLst>
          <pc:docMk/>
          <pc:sldMk cId="0" sldId="294"/>
        </pc:sldMkLst>
        <pc:spChg chg="mod">
          <ac:chgData name="Masaki Suzuki" userId="2c4feb2ed34ad1a7" providerId="Windows Live" clId="Web-{3FBF3125-B800-4A58-A211-D47071572D9F}" dt="2021-03-04T08:39:08.279" v="214"/>
          <ac:spMkLst>
            <pc:docMk/>
            <pc:sldMk cId="0" sldId="294"/>
            <ac:spMk id="6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294" v="215"/>
          <ac:spMkLst>
            <pc:docMk/>
            <pc:sldMk cId="0" sldId="294"/>
            <ac:spMk id="6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10" v="216"/>
          <ac:spMkLst>
            <pc:docMk/>
            <pc:sldMk cId="0" sldId="294"/>
            <ac:spMk id="6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26" v="217"/>
          <ac:spMkLst>
            <pc:docMk/>
            <pc:sldMk cId="0" sldId="294"/>
            <ac:spMk id="6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41" v="218"/>
          <ac:spMkLst>
            <pc:docMk/>
            <pc:sldMk cId="0" sldId="294"/>
            <ac:spMk id="6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41" v="219"/>
          <ac:spMkLst>
            <pc:docMk/>
            <pc:sldMk cId="0" sldId="294"/>
            <ac:spMk id="6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08.357" v="220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15.998" v="224"/>
        <pc:sldMkLst>
          <pc:docMk/>
          <pc:sldMk cId="0" sldId="295"/>
        </pc:sldMkLst>
        <pc:spChg chg="mod">
          <ac:chgData name="Masaki Suzuki" userId="2c4feb2ed34ad1a7" providerId="Windows Live" clId="Web-{3FBF3125-B800-4A58-A211-D47071572D9F}" dt="2021-03-04T08:39:15.967" v="221"/>
          <ac:spMkLst>
            <pc:docMk/>
            <pc:sldMk cId="0" sldId="295"/>
            <ac:spMk id="6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82" v="222"/>
          <ac:spMkLst>
            <pc:docMk/>
            <pc:sldMk cId="0" sldId="295"/>
            <ac:spMk id="7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82" v="223"/>
          <ac:spMkLst>
            <pc:docMk/>
            <pc:sldMk cId="0" sldId="295"/>
            <ac:spMk id="7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15.998" v="224"/>
          <ac:spMkLst>
            <pc:docMk/>
            <pc:sldMk cId="0" sldId="295"/>
            <ac:spMk id="70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20.717" v="227"/>
        <pc:sldMkLst>
          <pc:docMk/>
          <pc:sldMk cId="0" sldId="296"/>
        </pc:sldMkLst>
        <pc:spChg chg="mod">
          <ac:chgData name="Masaki Suzuki" userId="2c4feb2ed34ad1a7" providerId="Windows Live" clId="Web-{3FBF3125-B800-4A58-A211-D47071572D9F}" dt="2021-03-04T08:39:20.701" v="225"/>
          <ac:spMkLst>
            <pc:docMk/>
            <pc:sldMk cId="0" sldId="296"/>
            <ac:spMk id="7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0.717" v="226"/>
          <ac:spMkLst>
            <pc:docMk/>
            <pc:sldMk cId="0" sldId="296"/>
            <ac:spMk id="71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0.717" v="227"/>
          <ac:spMkLst>
            <pc:docMk/>
            <pc:sldMk cId="0" sldId="296"/>
            <ac:spMk id="720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25.920" v="235"/>
        <pc:sldMkLst>
          <pc:docMk/>
          <pc:sldMk cId="0" sldId="297"/>
        </pc:sldMkLst>
        <pc:spChg chg="mod">
          <ac:chgData name="Masaki Suzuki" userId="2c4feb2ed34ad1a7" providerId="Windows Live" clId="Web-{3FBF3125-B800-4A58-A211-D47071572D9F}" dt="2021-03-04T08:39:25.826" v="228"/>
          <ac:spMkLst>
            <pc:docMk/>
            <pc:sldMk cId="0" sldId="297"/>
            <ac:spMk id="72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42" v="229"/>
          <ac:spMkLst>
            <pc:docMk/>
            <pc:sldMk cId="0" sldId="297"/>
            <ac:spMk id="73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57" v="230"/>
          <ac:spMkLst>
            <pc:docMk/>
            <pc:sldMk cId="0" sldId="297"/>
            <ac:spMk id="7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57" v="231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73" v="232"/>
          <ac:spMkLst>
            <pc:docMk/>
            <pc:sldMk cId="0" sldId="297"/>
            <ac:spMk id="7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889" v="233"/>
          <ac:spMkLst>
            <pc:docMk/>
            <pc:sldMk cId="0" sldId="297"/>
            <ac:spMk id="7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904" v="234"/>
          <ac:spMkLst>
            <pc:docMk/>
            <pc:sldMk cId="0" sldId="297"/>
            <ac:spMk id="7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25.920" v="235"/>
          <ac:spMkLst>
            <pc:docMk/>
            <pc:sldMk cId="0" sldId="297"/>
            <ac:spMk id="738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31.592" v="241"/>
        <pc:sldMkLst>
          <pc:docMk/>
          <pc:sldMk cId="0" sldId="298"/>
        </pc:sldMkLst>
        <pc:spChg chg="mod">
          <ac:chgData name="Masaki Suzuki" userId="2c4feb2ed34ad1a7" providerId="Windows Live" clId="Web-{3FBF3125-B800-4A58-A211-D47071572D9F}" dt="2021-03-04T08:39:31.545" v="236"/>
          <ac:spMkLst>
            <pc:docMk/>
            <pc:sldMk cId="0" sldId="298"/>
            <ac:spMk id="7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61" v="237"/>
          <ac:spMkLst>
            <pc:docMk/>
            <pc:sldMk cId="0" sldId="298"/>
            <ac:spMk id="75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61" v="238"/>
          <ac:spMkLst>
            <pc:docMk/>
            <pc:sldMk cId="0" sldId="298"/>
            <ac:spMk id="75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76" v="239"/>
          <ac:spMkLst>
            <pc:docMk/>
            <pc:sldMk cId="0" sldId="298"/>
            <ac:spMk id="7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92" v="240"/>
          <ac:spMkLst>
            <pc:docMk/>
            <pc:sldMk cId="0" sldId="298"/>
            <ac:spMk id="7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1.592" v="241"/>
          <ac:spMkLst>
            <pc:docMk/>
            <pc:sldMk cId="0" sldId="298"/>
            <ac:spMk id="754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37.764" v="247"/>
        <pc:sldMkLst>
          <pc:docMk/>
          <pc:sldMk cId="0" sldId="299"/>
        </pc:sldMkLst>
        <pc:spChg chg="mod">
          <ac:chgData name="Masaki Suzuki" userId="2c4feb2ed34ad1a7" providerId="Windows Live" clId="Web-{3FBF3125-B800-4A58-A211-D47071572D9F}" dt="2021-03-04T08:39:37.686" v="242"/>
          <ac:spMkLst>
            <pc:docMk/>
            <pc:sldMk cId="0" sldId="299"/>
            <ac:spMk id="7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01" v="243"/>
          <ac:spMkLst>
            <pc:docMk/>
            <pc:sldMk cId="0" sldId="299"/>
            <ac:spMk id="7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17" v="244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33" v="245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48" v="246"/>
          <ac:spMkLst>
            <pc:docMk/>
            <pc:sldMk cId="0" sldId="299"/>
            <ac:spMk id="76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37.764" v="247"/>
          <ac:spMkLst>
            <pc:docMk/>
            <pc:sldMk cId="0" sldId="299"/>
            <ac:spMk id="76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42.170" v="252"/>
        <pc:sldMkLst>
          <pc:docMk/>
          <pc:sldMk cId="0" sldId="300"/>
        </pc:sldMkLst>
        <pc:spChg chg="mod">
          <ac:chgData name="Masaki Suzuki" userId="2c4feb2ed34ad1a7" providerId="Windows Live" clId="Web-{3FBF3125-B800-4A58-A211-D47071572D9F}" dt="2021-03-04T08:39:42.108" v="248"/>
          <ac:spMkLst>
            <pc:docMk/>
            <pc:sldMk cId="0" sldId="300"/>
            <ac:spMk id="77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23" v="249"/>
          <ac:spMkLst>
            <pc:docMk/>
            <pc:sldMk cId="0" sldId="300"/>
            <ac:spMk id="78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39" v="250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55" v="251"/>
          <ac:spMkLst>
            <pc:docMk/>
            <pc:sldMk cId="0" sldId="300"/>
            <ac:spMk id="7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2.170" v="252"/>
          <ac:spMkLst>
            <pc:docMk/>
            <pc:sldMk cId="0" sldId="300"/>
            <ac:spMk id="78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48.436" v="256"/>
        <pc:sldMkLst>
          <pc:docMk/>
          <pc:sldMk cId="0" sldId="301"/>
        </pc:sldMkLst>
        <pc:spChg chg="mod">
          <ac:chgData name="Masaki Suzuki" userId="2c4feb2ed34ad1a7" providerId="Windows Live" clId="Web-{3FBF3125-B800-4A58-A211-D47071572D9F}" dt="2021-03-04T08:39:48.389" v="253"/>
          <ac:spMkLst>
            <pc:docMk/>
            <pc:sldMk cId="0" sldId="301"/>
            <ac:spMk id="7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389" v="254"/>
          <ac:spMkLst>
            <pc:docMk/>
            <pc:sldMk cId="0" sldId="301"/>
            <ac:spMk id="7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420" v="255"/>
          <ac:spMkLst>
            <pc:docMk/>
            <pc:sldMk cId="0" sldId="301"/>
            <ac:spMk id="7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48.436" v="256"/>
          <ac:spMkLst>
            <pc:docMk/>
            <pc:sldMk cId="0" sldId="301"/>
            <ac:spMk id="79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39:53.311" v="258"/>
        <pc:sldMkLst>
          <pc:docMk/>
          <pc:sldMk cId="0" sldId="302"/>
        </pc:sldMkLst>
        <pc:spChg chg="mod">
          <ac:chgData name="Masaki Suzuki" userId="2c4feb2ed34ad1a7" providerId="Windows Live" clId="Web-{3FBF3125-B800-4A58-A211-D47071572D9F}" dt="2021-03-04T08:39:53.311" v="257"/>
          <ac:spMkLst>
            <pc:docMk/>
            <pc:sldMk cId="0" sldId="302"/>
            <ac:spMk id="8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39:53.311" v="258"/>
          <ac:spMkLst>
            <pc:docMk/>
            <pc:sldMk cId="0" sldId="302"/>
            <ac:spMk id="80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11.280" v="263"/>
        <pc:sldMkLst>
          <pc:docMk/>
          <pc:sldMk cId="0" sldId="305"/>
        </pc:sldMkLst>
        <pc:spChg chg="mod">
          <ac:chgData name="Masaki Suzuki" userId="2c4feb2ed34ad1a7" providerId="Windows Live" clId="Web-{3FBF3125-B800-4A58-A211-D47071572D9F}" dt="2021-03-04T08:40:11.171" v="259"/>
          <ac:spMkLst>
            <pc:docMk/>
            <pc:sldMk cId="0" sldId="305"/>
            <ac:spMk id="8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187" v="260"/>
          <ac:spMkLst>
            <pc:docMk/>
            <pc:sldMk cId="0" sldId="305"/>
            <ac:spMk id="8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34" v="261"/>
          <ac:spMkLst>
            <pc:docMk/>
            <pc:sldMk cId="0" sldId="305"/>
            <ac:spMk id="84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49" v="262"/>
          <ac:spMkLst>
            <pc:docMk/>
            <pc:sldMk cId="0" sldId="305"/>
            <ac:spMk id="84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1.280" v="263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18.296" v="272"/>
        <pc:sldMkLst>
          <pc:docMk/>
          <pc:sldMk cId="0" sldId="306"/>
        </pc:sldMkLst>
        <pc:spChg chg="mod">
          <ac:chgData name="Masaki Suzuki" userId="2c4feb2ed34ad1a7" providerId="Windows Live" clId="Web-{3FBF3125-B800-4A58-A211-D47071572D9F}" dt="2021-03-04T08:40:18.202" v="264"/>
          <ac:spMkLst>
            <pc:docMk/>
            <pc:sldMk cId="0" sldId="306"/>
            <ac:spMk id="8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02" v="265"/>
          <ac:spMkLst>
            <pc:docMk/>
            <pc:sldMk cId="0" sldId="306"/>
            <ac:spMk id="85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18" v="266"/>
          <ac:spMkLst>
            <pc:docMk/>
            <pc:sldMk cId="0" sldId="306"/>
            <ac:spMk id="86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34" v="267"/>
          <ac:spMkLst>
            <pc:docMk/>
            <pc:sldMk cId="0" sldId="306"/>
            <ac:spMk id="8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49" v="268"/>
          <ac:spMkLst>
            <pc:docMk/>
            <pc:sldMk cId="0" sldId="306"/>
            <ac:spMk id="86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49" v="269"/>
          <ac:spMkLst>
            <pc:docMk/>
            <pc:sldMk cId="0" sldId="306"/>
            <ac:spMk id="86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65" v="270"/>
          <ac:spMkLst>
            <pc:docMk/>
            <pc:sldMk cId="0" sldId="306"/>
            <ac:spMk id="86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81" v="271"/>
          <ac:spMkLst>
            <pc:docMk/>
            <pc:sldMk cId="0" sldId="306"/>
            <ac:spMk id="86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18.296" v="272"/>
          <ac:spMkLst>
            <pc:docMk/>
            <pc:sldMk cId="0" sldId="306"/>
            <ac:spMk id="86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28.781" v="297"/>
        <pc:sldMkLst>
          <pc:docMk/>
          <pc:sldMk cId="0" sldId="307"/>
        </pc:sldMkLst>
        <pc:spChg chg="mod">
          <ac:chgData name="Masaki Suzuki" userId="2c4feb2ed34ad1a7" providerId="Windows Live" clId="Web-{3FBF3125-B800-4A58-A211-D47071572D9F}" dt="2021-03-04T08:40:28.296" v="273"/>
          <ac:spMkLst>
            <pc:docMk/>
            <pc:sldMk cId="0" sldId="307"/>
            <ac:spMk id="87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12" v="274"/>
          <ac:spMkLst>
            <pc:docMk/>
            <pc:sldMk cId="0" sldId="307"/>
            <ac:spMk id="87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43" v="275"/>
          <ac:spMkLst>
            <pc:docMk/>
            <pc:sldMk cId="0" sldId="307"/>
            <ac:spMk id="87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59" v="276"/>
          <ac:spMkLst>
            <pc:docMk/>
            <pc:sldMk cId="0" sldId="307"/>
            <ac:spMk id="8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390" v="277"/>
          <ac:spMkLst>
            <pc:docMk/>
            <pc:sldMk cId="0" sldId="307"/>
            <ac:spMk id="8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06" v="278"/>
          <ac:spMkLst>
            <pc:docMk/>
            <pc:sldMk cId="0" sldId="307"/>
            <ac:spMk id="88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21" v="279"/>
          <ac:spMkLst>
            <pc:docMk/>
            <pc:sldMk cId="0" sldId="307"/>
            <ac:spMk id="88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37" v="280"/>
          <ac:spMkLst>
            <pc:docMk/>
            <pc:sldMk cId="0" sldId="307"/>
            <ac:spMk id="88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68" v="281"/>
          <ac:spMkLst>
            <pc:docMk/>
            <pc:sldMk cId="0" sldId="307"/>
            <ac:spMk id="88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484" v="282"/>
          <ac:spMkLst>
            <pc:docMk/>
            <pc:sldMk cId="0" sldId="307"/>
            <ac:spMk id="88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00" v="283"/>
          <ac:spMkLst>
            <pc:docMk/>
            <pc:sldMk cId="0" sldId="307"/>
            <ac:spMk id="8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15" v="284"/>
          <ac:spMkLst>
            <pc:docMk/>
            <pc:sldMk cId="0" sldId="307"/>
            <ac:spMk id="88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31" v="285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46" v="286"/>
          <ac:spMkLst>
            <pc:docMk/>
            <pc:sldMk cId="0" sldId="307"/>
            <ac:spMk id="89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78" v="287"/>
          <ac:spMkLst>
            <pc:docMk/>
            <pc:sldMk cId="0" sldId="307"/>
            <ac:spMk id="89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593" v="288"/>
          <ac:spMkLst>
            <pc:docMk/>
            <pc:sldMk cId="0" sldId="307"/>
            <ac:spMk id="89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09" v="289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25" v="290"/>
          <ac:spMkLst>
            <pc:docMk/>
            <pc:sldMk cId="0" sldId="307"/>
            <ac:spMk id="89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56" v="291"/>
          <ac:spMkLst>
            <pc:docMk/>
            <pc:sldMk cId="0" sldId="307"/>
            <ac:spMk id="89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71" v="292"/>
          <ac:spMkLst>
            <pc:docMk/>
            <pc:sldMk cId="0" sldId="307"/>
            <ac:spMk id="89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687" v="293"/>
          <ac:spMkLst>
            <pc:docMk/>
            <pc:sldMk cId="0" sldId="307"/>
            <ac:spMk id="89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18" v="294"/>
          <ac:spMkLst>
            <pc:docMk/>
            <pc:sldMk cId="0" sldId="307"/>
            <ac:spMk id="89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34" v="295"/>
          <ac:spMkLst>
            <pc:docMk/>
            <pc:sldMk cId="0" sldId="307"/>
            <ac:spMk id="9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50" v="296"/>
          <ac:spMkLst>
            <pc:docMk/>
            <pc:sldMk cId="0" sldId="307"/>
            <ac:spMk id="9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28.781" v="297"/>
          <ac:spMkLst>
            <pc:docMk/>
            <pc:sldMk cId="0" sldId="307"/>
            <ac:spMk id="902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37.359" v="305"/>
        <pc:sldMkLst>
          <pc:docMk/>
          <pc:sldMk cId="0" sldId="309"/>
        </pc:sldMkLst>
        <pc:spChg chg="mod">
          <ac:chgData name="Masaki Suzuki" userId="2c4feb2ed34ad1a7" providerId="Windows Live" clId="Web-{3FBF3125-B800-4A58-A211-D47071572D9F}" dt="2021-03-04T08:40:37.250" v="298"/>
          <ac:spMkLst>
            <pc:docMk/>
            <pc:sldMk cId="0" sldId="309"/>
            <ac:spMk id="92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65" v="299"/>
          <ac:spMkLst>
            <pc:docMk/>
            <pc:sldMk cId="0" sldId="309"/>
            <ac:spMk id="93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81" v="300"/>
          <ac:spMkLst>
            <pc:docMk/>
            <pc:sldMk cId="0" sldId="309"/>
            <ac:spMk id="93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297" v="301"/>
          <ac:spMkLst>
            <pc:docMk/>
            <pc:sldMk cId="0" sldId="309"/>
            <ac:spMk id="93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12" v="302"/>
          <ac:spMkLst>
            <pc:docMk/>
            <pc:sldMk cId="0" sldId="309"/>
            <ac:spMk id="93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28" v="303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43" v="304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37.359" v="305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43.828" v="312"/>
        <pc:sldMkLst>
          <pc:docMk/>
          <pc:sldMk cId="0" sldId="310"/>
        </pc:sldMkLst>
        <pc:spChg chg="mod">
          <ac:chgData name="Masaki Suzuki" userId="2c4feb2ed34ad1a7" providerId="Windows Live" clId="Web-{3FBF3125-B800-4A58-A211-D47071572D9F}" dt="2021-03-04T08:40:43.750" v="306"/>
          <ac:spMkLst>
            <pc:docMk/>
            <pc:sldMk cId="0" sldId="310"/>
            <ac:spMk id="94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66" v="307"/>
          <ac:spMkLst>
            <pc:docMk/>
            <pc:sldMk cId="0" sldId="310"/>
            <ac:spMk id="95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81" v="308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81" v="309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797" v="310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812" v="311"/>
          <ac:spMkLst>
            <pc:docMk/>
            <pc:sldMk cId="0" sldId="310"/>
            <ac:spMk id="95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3.828" v="312"/>
          <ac:spMkLst>
            <pc:docMk/>
            <pc:sldMk cId="0" sldId="310"/>
            <ac:spMk id="956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49.969" v="314"/>
        <pc:sldMkLst>
          <pc:docMk/>
          <pc:sldMk cId="0" sldId="311"/>
        </pc:sldMkLst>
        <pc:spChg chg="mod">
          <ac:chgData name="Masaki Suzuki" userId="2c4feb2ed34ad1a7" providerId="Windows Live" clId="Web-{3FBF3125-B800-4A58-A211-D47071572D9F}" dt="2021-03-04T08:40:49.969" v="313"/>
          <ac:spMkLst>
            <pc:docMk/>
            <pc:sldMk cId="0" sldId="311"/>
            <ac:spMk id="96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49.969" v="314"/>
          <ac:spMkLst>
            <pc:docMk/>
            <pc:sldMk cId="0" sldId="311"/>
            <ac:spMk id="967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0:55.641" v="318"/>
        <pc:sldMkLst>
          <pc:docMk/>
          <pc:sldMk cId="0" sldId="312"/>
        </pc:sldMkLst>
        <pc:spChg chg="mod">
          <ac:chgData name="Masaki Suzuki" userId="2c4feb2ed34ad1a7" providerId="Windows Live" clId="Web-{3FBF3125-B800-4A58-A211-D47071572D9F}" dt="2021-03-04T08:40:55.610" v="315"/>
          <ac:spMkLst>
            <pc:docMk/>
            <pc:sldMk cId="0" sldId="312"/>
            <ac:spMk id="97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10" v="316"/>
          <ac:spMkLst>
            <pc:docMk/>
            <pc:sldMk cId="0" sldId="312"/>
            <ac:spMk id="98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25" v="317"/>
          <ac:spMkLst>
            <pc:docMk/>
            <pc:sldMk cId="0" sldId="312"/>
            <ac:spMk id="98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0:55.641" v="318"/>
          <ac:spMkLst>
            <pc:docMk/>
            <pc:sldMk cId="0" sldId="312"/>
            <ac:spMk id="983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1:02.047" v="321"/>
        <pc:sldMkLst>
          <pc:docMk/>
          <pc:sldMk cId="0" sldId="313"/>
        </pc:sldMkLst>
        <pc:spChg chg="mod">
          <ac:chgData name="Masaki Suzuki" userId="2c4feb2ed34ad1a7" providerId="Windows Live" clId="Web-{3FBF3125-B800-4A58-A211-D47071572D9F}" dt="2021-03-04T08:41:02.032" v="319"/>
          <ac:spMkLst>
            <pc:docMk/>
            <pc:sldMk cId="0" sldId="313"/>
            <ac:spMk id="98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2.047" v="320"/>
          <ac:spMkLst>
            <pc:docMk/>
            <pc:sldMk cId="0" sldId="313"/>
            <ac:spMk id="99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2.047" v="321"/>
          <ac:spMkLst>
            <pc:docMk/>
            <pc:sldMk cId="0" sldId="313"/>
            <ac:spMk id="995" creationId="{00000000-0000-0000-0000-000000000000}"/>
          </ac:spMkLst>
        </pc:spChg>
      </pc:sldChg>
      <pc:sldChg chg="modSp">
        <pc:chgData name="Masaki Suzuki" userId="2c4feb2ed34ad1a7" providerId="Windows Live" clId="Web-{3FBF3125-B800-4A58-A211-D47071572D9F}" dt="2021-03-04T08:41:07.860" v="335"/>
        <pc:sldMkLst>
          <pc:docMk/>
          <pc:sldMk cId="0" sldId="314"/>
        </pc:sldMkLst>
        <pc:spChg chg="mod">
          <ac:chgData name="Masaki Suzuki" userId="2c4feb2ed34ad1a7" providerId="Windows Live" clId="Web-{3FBF3125-B800-4A58-A211-D47071572D9F}" dt="2021-03-04T08:41:07.657" v="322"/>
          <ac:spMkLst>
            <pc:docMk/>
            <pc:sldMk cId="0" sldId="314"/>
            <ac:spMk id="100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672" v="323"/>
          <ac:spMkLst>
            <pc:docMk/>
            <pc:sldMk cId="0" sldId="314"/>
            <ac:spMk id="100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688" v="324"/>
          <ac:spMkLst>
            <pc:docMk/>
            <pc:sldMk cId="0" sldId="314"/>
            <ac:spMk id="100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04" v="325"/>
          <ac:spMkLst>
            <pc:docMk/>
            <pc:sldMk cId="0" sldId="314"/>
            <ac:spMk id="1005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19" v="326"/>
          <ac:spMkLst>
            <pc:docMk/>
            <pc:sldMk cId="0" sldId="314"/>
            <ac:spMk id="1006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35" v="327"/>
          <ac:spMkLst>
            <pc:docMk/>
            <pc:sldMk cId="0" sldId="314"/>
            <ac:spMk id="1007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50" v="328"/>
          <ac:spMkLst>
            <pc:docMk/>
            <pc:sldMk cId="0" sldId="314"/>
            <ac:spMk id="1008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66" v="329"/>
          <ac:spMkLst>
            <pc:docMk/>
            <pc:sldMk cId="0" sldId="314"/>
            <ac:spMk id="1009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82" v="330"/>
          <ac:spMkLst>
            <pc:docMk/>
            <pc:sldMk cId="0" sldId="314"/>
            <ac:spMk id="1010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797" v="331"/>
          <ac:spMkLst>
            <pc:docMk/>
            <pc:sldMk cId="0" sldId="314"/>
            <ac:spMk id="1011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13" v="332"/>
          <ac:spMkLst>
            <pc:docMk/>
            <pc:sldMk cId="0" sldId="314"/>
            <ac:spMk id="1012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29" v="333"/>
          <ac:spMkLst>
            <pc:docMk/>
            <pc:sldMk cId="0" sldId="314"/>
            <ac:spMk id="1013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44" v="334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Masaki Suzuki" userId="2c4feb2ed34ad1a7" providerId="Windows Live" clId="Web-{3FBF3125-B800-4A58-A211-D47071572D9F}" dt="2021-03-04T08:41:07.860" v="335"/>
          <ac:spMkLst>
            <pc:docMk/>
            <pc:sldMk cId="0" sldId="314"/>
            <ac:spMk id="1015" creationId="{00000000-0000-0000-0000-000000000000}"/>
          </ac:spMkLst>
        </pc:spChg>
      </pc:sldChg>
    </pc:docChg>
  </pc:docChgLst>
  <pc:docChgLst>
    <pc:chgData name="ゲスト ユーザー" providerId="Windows Live" clId="Web-{389C582C-4D47-46EB-BBC8-8F5D52964EFD}"/>
    <pc:docChg chg="modSld">
      <pc:chgData name="ゲスト ユーザー" userId="" providerId="Windows Live" clId="Web-{389C582C-4D47-46EB-BBC8-8F5D52964EFD}" dt="2021-03-03T09:33:04.596" v="5" actId="1076"/>
      <pc:docMkLst>
        <pc:docMk/>
      </pc:docMkLst>
      <pc:sldChg chg="modSp">
        <pc:chgData name="ゲスト ユーザー" userId="" providerId="Windows Live" clId="Web-{389C582C-4D47-46EB-BBC8-8F5D52964EFD}" dt="2021-03-03T09:31:43.642" v="1" actId="1076"/>
        <pc:sldMkLst>
          <pc:docMk/>
          <pc:sldMk cId="0" sldId="271"/>
        </pc:sldMkLst>
        <pc:spChg chg="mod">
          <ac:chgData name="ゲスト ユーザー" userId="" providerId="Windows Live" clId="Web-{389C582C-4D47-46EB-BBC8-8F5D52964EFD}" dt="2021-03-03T09:31:43.642" v="1" actId="1076"/>
          <ac:spMkLst>
            <pc:docMk/>
            <pc:sldMk cId="0" sldId="271"/>
            <ac:spMk id="306" creationId="{00000000-0000-0000-0000-000000000000}"/>
          </ac:spMkLst>
        </pc:spChg>
      </pc:sldChg>
      <pc:sldChg chg="modSp">
        <pc:chgData name="ゲスト ユーザー" userId="" providerId="Windows Live" clId="Web-{389C582C-4D47-46EB-BBC8-8F5D52964EFD}" dt="2021-03-03T09:32:01.189" v="3" actId="1076"/>
        <pc:sldMkLst>
          <pc:docMk/>
          <pc:sldMk cId="0" sldId="272"/>
        </pc:sldMkLst>
        <pc:spChg chg="mod">
          <ac:chgData name="ゲスト ユーザー" userId="" providerId="Windows Live" clId="Web-{389C582C-4D47-46EB-BBC8-8F5D52964EFD}" dt="2021-03-03T09:32:01.189" v="3" actId="1076"/>
          <ac:spMkLst>
            <pc:docMk/>
            <pc:sldMk cId="0" sldId="272"/>
            <ac:spMk id="330" creationId="{00000000-0000-0000-0000-000000000000}"/>
          </ac:spMkLst>
        </pc:spChg>
        <pc:spChg chg="mod">
          <ac:chgData name="ゲスト ユーザー" userId="" providerId="Windows Live" clId="Web-{389C582C-4D47-46EB-BBC8-8F5D52964EFD}" dt="2021-03-03T09:31:52.157" v="2" actId="1076"/>
          <ac:spMkLst>
            <pc:docMk/>
            <pc:sldMk cId="0" sldId="272"/>
            <ac:spMk id="332" creationId="{00000000-0000-0000-0000-000000000000}"/>
          </ac:spMkLst>
        </pc:spChg>
      </pc:sldChg>
      <pc:sldChg chg="modSp">
        <pc:chgData name="ゲスト ユーザー" userId="" providerId="Windows Live" clId="Web-{389C582C-4D47-46EB-BBC8-8F5D52964EFD}" dt="2021-03-03T09:33:04.596" v="5" actId="1076"/>
        <pc:sldMkLst>
          <pc:docMk/>
          <pc:sldMk cId="0" sldId="305"/>
        </pc:sldMkLst>
        <pc:picChg chg="mod">
          <ac:chgData name="ゲスト ユーザー" userId="" providerId="Windows Live" clId="Web-{389C582C-4D47-46EB-BBC8-8F5D52964EFD}" dt="2021-03-03T09:33:04.596" v="5" actId="1076"/>
          <ac:picMkLst>
            <pc:docMk/>
            <pc:sldMk cId="0" sldId="305"/>
            <ac:picMk id="842" creationId="{00000000-0000-0000-0000-000000000000}"/>
          </ac:picMkLst>
        </pc:picChg>
      </pc:sldChg>
    </pc:docChg>
  </pc:docChgLst>
  <pc:docChgLst>
    <pc:chgData name="ゲスト ユーザー" providerId="Windows Live" clId="Web-{0FE8BE8F-7899-4105-A460-58411A253186}"/>
    <pc:docChg chg="modSld">
      <pc:chgData name="ゲスト ユーザー" userId="" providerId="Windows Live" clId="Web-{0FE8BE8F-7899-4105-A460-58411A253186}" dt="2021-03-05T07:31:55.036" v="146" actId="1076"/>
      <pc:docMkLst>
        <pc:docMk/>
      </pc:docMkLst>
      <pc:sldChg chg="addSp delSp modSp">
        <pc:chgData name="ゲスト ユーザー" userId="" providerId="Windows Live" clId="Web-{0FE8BE8F-7899-4105-A460-58411A253186}" dt="2021-03-05T07:14:22.156" v="10" actId="20577"/>
        <pc:sldMkLst>
          <pc:docMk/>
          <pc:sldMk cId="0" sldId="256"/>
        </pc:sldMkLst>
        <pc:spChg chg="add mod">
          <ac:chgData name="ゲスト ユーザー" userId="" providerId="Windows Live" clId="Web-{0FE8BE8F-7899-4105-A460-58411A253186}" dt="2021-03-05T07:14:22.156" v="10" actId="20577"/>
          <ac:spMkLst>
            <pc:docMk/>
            <pc:sldMk cId="0" sldId="256"/>
            <ac:spMk id="10" creationId="{2A573D81-0E2C-49A0-8881-E73D94036227}"/>
          </ac:spMkLst>
        </pc:spChg>
        <pc:spChg chg="mod">
          <ac:chgData name="ゲスト ユーザー" userId="" providerId="Windows Live" clId="Web-{0FE8BE8F-7899-4105-A460-58411A253186}" dt="2021-03-05T07:14:05.077" v="4" actId="1076"/>
          <ac:spMkLst>
            <pc:docMk/>
            <pc:sldMk cId="0" sldId="256"/>
            <ac:spMk id="62" creationId="{00000000-0000-0000-0000-000000000000}"/>
          </ac:spMkLst>
        </pc:spChg>
        <pc:spChg chg="del">
          <ac:chgData name="ゲスト ユーザー" userId="" providerId="Windows Live" clId="Web-{0FE8BE8F-7899-4105-A460-58411A253186}" dt="2021-03-05T07:14:05.093" v="5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10.251" v="12" actId="1076"/>
        <pc:sldMkLst>
          <pc:docMk/>
          <pc:sldMk cId="0" sldId="258"/>
        </pc:sldMkLst>
        <pc:spChg chg="mod">
          <ac:chgData name="ゲスト ユーザー" userId="" providerId="Windows Live" clId="Web-{0FE8BE8F-7899-4105-A460-58411A253186}" dt="2021-03-05T07:15:07.376" v="11" actId="1076"/>
          <ac:spMkLst>
            <pc:docMk/>
            <pc:sldMk cId="0" sldId="258"/>
            <ac:spMk id="9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10.251" v="12" actId="1076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27.220" v="14" actId="1076"/>
        <pc:sldMkLst>
          <pc:docMk/>
          <pc:sldMk cId="0" sldId="259"/>
        </pc:sldMkLst>
        <pc:spChg chg="mod">
          <ac:chgData name="ゲスト ユーザー" userId="" providerId="Windows Live" clId="Web-{0FE8BE8F-7899-4105-A460-58411A253186}" dt="2021-03-05T07:15:25.220" v="13" actId="1076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27.220" v="14" actId="1076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5:46.392" v="18" actId="1076"/>
        <pc:sldMkLst>
          <pc:docMk/>
          <pc:sldMk cId="0" sldId="260"/>
        </pc:sldMkLst>
        <pc:spChg chg="mod">
          <ac:chgData name="ゲスト ユーザー" userId="" providerId="Windows Live" clId="Web-{0FE8BE8F-7899-4105-A460-58411A253186}" dt="2021-03-05T07:15:33.439" v="15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39.251" v="17" actId="1076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36.048" v="16" actId="1076"/>
          <ac:spMkLst>
            <pc:docMk/>
            <pc:sldMk cId="0" sldId="260"/>
            <ac:spMk id="1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5:46.392" v="18" actId="1076"/>
          <ac:spMkLst>
            <pc:docMk/>
            <pc:sldMk cId="0" sldId="260"/>
            <ac:spMk id="14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6:54.237" v="26" actId="1076"/>
        <pc:sldMkLst>
          <pc:docMk/>
          <pc:sldMk cId="0" sldId="262"/>
        </pc:sldMkLst>
        <pc:spChg chg="mod">
          <ac:chgData name="ゲスト ユーザー" userId="" providerId="Windows Live" clId="Web-{0FE8BE8F-7899-4105-A460-58411A253186}" dt="2021-03-05T07:16:27.033" v="23" actId="14100"/>
          <ac:spMkLst>
            <pc:docMk/>
            <pc:sldMk cId="0" sldId="262"/>
            <ac:spMk id="155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6:54.237" v="26" actId="1076"/>
          <ac:spMkLst>
            <pc:docMk/>
            <pc:sldMk cId="0" sldId="262"/>
            <ac:spMk id="161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7:14.253" v="27" actId="1076"/>
        <pc:sldMkLst>
          <pc:docMk/>
          <pc:sldMk cId="0" sldId="264"/>
        </pc:sldMkLst>
        <pc:spChg chg="mod">
          <ac:chgData name="ゲスト ユーザー" userId="" providerId="Windows Live" clId="Web-{0FE8BE8F-7899-4105-A460-58411A253186}" dt="2021-03-05T07:17:14.253" v="27" actId="1076"/>
          <ac:spMkLst>
            <pc:docMk/>
            <pc:sldMk cId="0" sldId="264"/>
            <ac:spMk id="186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7:30.722" v="28" actId="1076"/>
        <pc:sldMkLst>
          <pc:docMk/>
          <pc:sldMk cId="0" sldId="266"/>
        </pc:sldMkLst>
        <pc:spChg chg="mod">
          <ac:chgData name="ゲスト ユーザー" userId="" providerId="Windows Live" clId="Web-{0FE8BE8F-7899-4105-A460-58411A253186}" dt="2021-03-05T07:17:30.722" v="28" actId="1076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8:10.285" v="31" actId="1076"/>
        <pc:sldMkLst>
          <pc:docMk/>
          <pc:sldMk cId="0" sldId="269"/>
        </pc:sldMkLst>
        <pc:spChg chg="mod">
          <ac:chgData name="ゲスト ユーザー" userId="" providerId="Windows Live" clId="Web-{0FE8BE8F-7899-4105-A460-58411A253186}" dt="2021-03-05T07:17:55.379" v="30" actId="1076"/>
          <ac:spMkLst>
            <pc:docMk/>
            <pc:sldMk cId="0" sldId="269"/>
            <ac:spMk id="25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7:49.504" v="29" actId="1076"/>
          <ac:spMkLst>
            <pc:docMk/>
            <pc:sldMk cId="0" sldId="269"/>
            <ac:spMk id="25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8:10.285" v="31" actId="10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8:25.880" v="32" actId="1076"/>
        <pc:sldMkLst>
          <pc:docMk/>
          <pc:sldMk cId="0" sldId="271"/>
        </pc:sldMkLst>
        <pc:spChg chg="mod">
          <ac:chgData name="ゲスト ユーザー" userId="" providerId="Windows Live" clId="Web-{0FE8BE8F-7899-4105-A460-58411A253186}" dt="2021-03-05T07:18:25.880" v="32" actId="1076"/>
          <ac:spMkLst>
            <pc:docMk/>
            <pc:sldMk cId="0" sldId="271"/>
            <ac:spMk id="30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02.427" v="35" actId="1076"/>
        <pc:sldMkLst>
          <pc:docMk/>
          <pc:sldMk cId="0" sldId="273"/>
        </pc:sldMkLst>
        <pc:spChg chg="mod">
          <ac:chgData name="ゲスト ユーザー" userId="" providerId="Windows Live" clId="Web-{0FE8BE8F-7899-4105-A460-58411A253186}" dt="2021-03-05T07:18:44.849" v="33" actId="1076"/>
          <ac:spMkLst>
            <pc:docMk/>
            <pc:sldMk cId="0" sldId="273"/>
            <ac:spMk id="35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02.427" v="35" actId="107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38.522" v="42" actId="1076"/>
        <pc:sldMkLst>
          <pc:docMk/>
          <pc:sldMk cId="0" sldId="275"/>
        </pc:sldMkLst>
        <pc:spChg chg="mod">
          <ac:chgData name="ゲスト ユーザー" userId="" providerId="Windows Live" clId="Web-{0FE8BE8F-7899-4105-A460-58411A253186}" dt="2021-03-05T07:19:30.178" v="39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16.834" v="3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20.381" v="37" actId="1076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38.522" v="42" actId="1076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19:35.287" v="41" actId="1076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19:47.631" v="43" actId="1076"/>
        <pc:sldMkLst>
          <pc:docMk/>
          <pc:sldMk cId="0" sldId="276"/>
        </pc:sldMkLst>
        <pc:spChg chg="mod">
          <ac:chgData name="ゲスト ユーザー" userId="" providerId="Windows Live" clId="Web-{0FE8BE8F-7899-4105-A460-58411A253186}" dt="2021-03-05T07:19:47.631" v="43" actId="1076"/>
          <ac:spMkLst>
            <pc:docMk/>
            <pc:sldMk cId="0" sldId="276"/>
            <ac:spMk id="40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0:07.741" v="46" actId="1076"/>
        <pc:sldMkLst>
          <pc:docMk/>
          <pc:sldMk cId="0" sldId="277"/>
        </pc:sldMkLst>
        <pc:spChg chg="mod">
          <ac:chgData name="ゲスト ユーザー" userId="" providerId="Windows Live" clId="Web-{0FE8BE8F-7899-4105-A460-58411A253186}" dt="2021-03-05T07:20:03.850" v="45" actId="1076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07.741" v="46" actId="1076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00.835" v="44" actId="1076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0:53.695" v="49" actId="1076"/>
        <pc:sldMkLst>
          <pc:docMk/>
          <pc:sldMk cId="0" sldId="278"/>
        </pc:sldMkLst>
        <pc:spChg chg="mod">
          <ac:chgData name="ゲスト ユーザー" userId="" providerId="Windows Live" clId="Web-{0FE8BE8F-7899-4105-A460-58411A253186}" dt="2021-03-05T07:20:15.694" v="47" actId="1076"/>
          <ac:spMkLst>
            <pc:docMk/>
            <pc:sldMk cId="0" sldId="278"/>
            <ac:spMk id="4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19.241" v="48" actId="1076"/>
          <ac:spMkLst>
            <pc:docMk/>
            <pc:sldMk cId="0" sldId="278"/>
            <ac:spMk id="44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0:53.695" v="49" actId="1076"/>
          <ac:spMkLst>
            <pc:docMk/>
            <pc:sldMk cId="0" sldId="278"/>
            <ac:spMk id="44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1:07.039" v="50" actId="1076"/>
        <pc:sldMkLst>
          <pc:docMk/>
          <pc:sldMk cId="0" sldId="280"/>
        </pc:sldMkLst>
        <pc:picChg chg="mod">
          <ac:chgData name="ゲスト ユーザー" userId="" providerId="Windows Live" clId="Web-{0FE8BE8F-7899-4105-A460-58411A253186}" dt="2021-03-05T07:21:07.039" v="50" actId="1076"/>
          <ac:picMkLst>
            <pc:docMk/>
            <pc:sldMk cId="0" sldId="280"/>
            <ac:picMk id="465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1:19.977" v="52" actId="1076"/>
        <pc:sldMkLst>
          <pc:docMk/>
          <pc:sldMk cId="0" sldId="281"/>
        </pc:sldMkLst>
        <pc:spChg chg="mod">
          <ac:chgData name="ゲスト ユーザー" userId="" providerId="Windows Live" clId="Web-{0FE8BE8F-7899-4105-A460-58411A253186}" dt="2021-03-05T07:21:15.149" v="51" actId="1076"/>
          <ac:spMkLst>
            <pc:docMk/>
            <pc:sldMk cId="0" sldId="281"/>
            <ac:spMk id="482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1:19.977" v="52" actId="1076"/>
          <ac:picMkLst>
            <pc:docMk/>
            <pc:sldMk cId="0" sldId="281"/>
            <ac:picMk id="47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1:47.165" v="60" actId="20577"/>
        <pc:sldMkLst>
          <pc:docMk/>
          <pc:sldMk cId="0" sldId="283"/>
        </pc:sldMkLst>
        <pc:spChg chg="mod">
          <ac:chgData name="ゲスト ユーザー" userId="" providerId="Windows Live" clId="Web-{0FE8BE8F-7899-4105-A460-58411A253186}" dt="2021-03-05T07:21:41.071" v="59" actId="20577"/>
          <ac:spMkLst>
            <pc:docMk/>
            <pc:sldMk cId="0" sldId="283"/>
            <ac:spMk id="50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1:47.165" v="60" actId="20577"/>
          <ac:spMkLst>
            <pc:docMk/>
            <pc:sldMk cId="0" sldId="283"/>
            <ac:spMk id="50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1:32.399" v="53" actId="1076"/>
          <ac:spMkLst>
            <pc:docMk/>
            <pc:sldMk cId="0" sldId="283"/>
            <ac:spMk id="50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2:17.009" v="64" actId="1076"/>
        <pc:sldMkLst>
          <pc:docMk/>
          <pc:sldMk cId="0" sldId="285"/>
        </pc:sldMkLst>
        <pc:spChg chg="mod">
          <ac:chgData name="ゲスト ユーザー" userId="" providerId="Windows Live" clId="Web-{0FE8BE8F-7899-4105-A460-58411A253186}" dt="2021-03-05T07:22:03.212" v="61" actId="1076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06.884" v="62" actId="1076"/>
          <ac:spMkLst>
            <pc:docMk/>
            <pc:sldMk cId="0" sldId="285"/>
            <ac:spMk id="53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10.665" v="63" actId="1076"/>
          <ac:spMkLst>
            <pc:docMk/>
            <pc:sldMk cId="0" sldId="285"/>
            <ac:spMk id="54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2:17.009" v="64" actId="1076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3:55.824" v="68" actId="1076"/>
        <pc:sldMkLst>
          <pc:docMk/>
          <pc:sldMk cId="0" sldId="287"/>
        </pc:sldMkLst>
        <pc:spChg chg="mod">
          <ac:chgData name="ゲスト ユーザー" userId="" providerId="Windows Live" clId="Web-{0FE8BE8F-7899-4105-A460-58411A253186}" dt="2021-03-05T07:23:47.605" v="67" actId="20577"/>
          <ac:spMkLst>
            <pc:docMk/>
            <pc:sldMk cId="0" sldId="287"/>
            <ac:spMk id="56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3:55.824" v="68" actId="1076"/>
          <ac:spMkLst>
            <pc:docMk/>
            <pc:sldMk cId="0" sldId="287"/>
            <ac:spMk id="574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3:26.511" v="65" actId="1076"/>
          <ac:picMkLst>
            <pc:docMk/>
            <pc:sldMk cId="0" sldId="287"/>
            <ac:picMk id="56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4:07.183" v="69" actId="1076"/>
        <pc:sldMkLst>
          <pc:docMk/>
          <pc:sldMk cId="0" sldId="288"/>
        </pc:sldMkLst>
        <pc:spChg chg="mod">
          <ac:chgData name="ゲスト ユーザー" userId="" providerId="Windows Live" clId="Web-{0FE8BE8F-7899-4105-A460-58411A253186}" dt="2021-03-05T07:24:07.183" v="69" actId="1076"/>
          <ac:spMkLst>
            <pc:docMk/>
            <pc:sldMk cId="0" sldId="288"/>
            <ac:spMk id="59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4:24.246" v="72" actId="1076"/>
        <pc:sldMkLst>
          <pc:docMk/>
          <pc:sldMk cId="0" sldId="289"/>
        </pc:sldMkLst>
        <pc:spChg chg="mod">
          <ac:chgData name="ゲスト ユーザー" userId="" providerId="Windows Live" clId="Web-{0FE8BE8F-7899-4105-A460-58411A253186}" dt="2021-03-05T07:24:18.371" v="71" actId="1076"/>
          <ac:spMkLst>
            <pc:docMk/>
            <pc:sldMk cId="0" sldId="289"/>
            <ac:spMk id="61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4:15.012" v="70" actId="1076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4:24.246" v="72" actId="1076"/>
          <ac:spMkLst>
            <pc:docMk/>
            <pc:sldMk cId="0" sldId="289"/>
            <ac:spMk id="61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4:52.356" v="73" actId="1076"/>
        <pc:sldMkLst>
          <pc:docMk/>
          <pc:sldMk cId="0" sldId="293"/>
        </pc:sldMkLst>
        <pc:spChg chg="mod">
          <ac:chgData name="ゲスト ユーザー" userId="" providerId="Windows Live" clId="Web-{0FE8BE8F-7899-4105-A460-58411A253186}" dt="2021-03-05T07:24:52.356" v="73" actId="1076"/>
          <ac:spMkLst>
            <pc:docMk/>
            <pc:sldMk cId="0" sldId="293"/>
            <ac:spMk id="675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07.356" v="74" actId="1076"/>
        <pc:sldMkLst>
          <pc:docMk/>
          <pc:sldMk cId="0" sldId="294"/>
        </pc:sldMkLst>
        <pc:spChg chg="mod">
          <ac:chgData name="ゲスト ユーザー" userId="" providerId="Windows Live" clId="Web-{0FE8BE8F-7899-4105-A460-58411A253186}" dt="2021-03-05T07:25:07.356" v="74" actId="1076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17.216" v="75" actId="1076"/>
        <pc:sldMkLst>
          <pc:docMk/>
          <pc:sldMk cId="0" sldId="296"/>
        </pc:sldMkLst>
        <pc:spChg chg="mod">
          <ac:chgData name="ゲスト ユーザー" userId="" providerId="Windows Live" clId="Web-{0FE8BE8F-7899-4105-A460-58411A253186}" dt="2021-03-05T07:25:17.216" v="75" actId="1076"/>
          <ac:spMkLst>
            <pc:docMk/>
            <pc:sldMk cId="0" sldId="296"/>
            <ac:spMk id="71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5:57.185" v="81" actId="1076"/>
        <pc:sldMkLst>
          <pc:docMk/>
          <pc:sldMk cId="0" sldId="297"/>
        </pc:sldMkLst>
        <pc:spChg chg="mod">
          <ac:chgData name="ゲスト ユーザー" userId="" providerId="Windows Live" clId="Web-{0FE8BE8F-7899-4105-A460-58411A253186}" dt="2021-03-05T07:25:25.591" v="76" actId="1076"/>
          <ac:spMkLst>
            <pc:docMk/>
            <pc:sldMk cId="0" sldId="297"/>
            <ac:spMk id="73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29.294" v="77" actId="1076"/>
          <ac:spMkLst>
            <pc:docMk/>
            <pc:sldMk cId="0" sldId="297"/>
            <ac:spMk id="73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57.185" v="81" actId="1076"/>
          <ac:spMkLst>
            <pc:docMk/>
            <pc:sldMk cId="0" sldId="297"/>
            <ac:spMk id="735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37.685" v="78" actId="1076"/>
          <ac:spMkLst>
            <pc:docMk/>
            <pc:sldMk cId="0" sldId="297"/>
            <ac:spMk id="73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51.435" v="80" actId="1076"/>
          <ac:spMkLst>
            <pc:docMk/>
            <pc:sldMk cId="0" sldId="297"/>
            <ac:spMk id="73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5:47.717" v="79" actId="1076"/>
          <ac:spMkLst>
            <pc:docMk/>
            <pc:sldMk cId="0" sldId="297"/>
            <ac:spMk id="73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08.670" v="83" actId="1076"/>
        <pc:sldMkLst>
          <pc:docMk/>
          <pc:sldMk cId="0" sldId="298"/>
        </pc:sldMkLst>
        <pc:spChg chg="mod">
          <ac:chgData name="ゲスト ユーザー" userId="" providerId="Windows Live" clId="Web-{0FE8BE8F-7899-4105-A460-58411A253186}" dt="2021-03-05T07:26:05.045" v="82" actId="1076"/>
          <ac:spMkLst>
            <pc:docMk/>
            <pc:sldMk cId="0" sldId="298"/>
            <ac:spMk id="75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08.670" v="83" actId="1076"/>
          <ac:spMkLst>
            <pc:docMk/>
            <pc:sldMk cId="0" sldId="298"/>
            <ac:spMk id="75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29.796" v="87" actId="1076"/>
        <pc:sldMkLst>
          <pc:docMk/>
          <pc:sldMk cId="0" sldId="299"/>
        </pc:sldMkLst>
        <pc:spChg chg="mod">
          <ac:chgData name="ゲスト ユーザー" userId="" providerId="Windows Live" clId="Web-{0FE8BE8F-7899-4105-A460-58411A253186}" dt="2021-03-05T07:26:19.561" v="85" actId="20577"/>
          <ac:spMkLst>
            <pc:docMk/>
            <pc:sldMk cId="0" sldId="299"/>
            <ac:spMk id="76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25.999" v="86" actId="1076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29.796" v="87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16.967" v="84" actId="1076"/>
          <ac:spMkLst>
            <pc:docMk/>
            <pc:sldMk cId="0" sldId="299"/>
            <ac:spMk id="768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6:54.765" v="91" actId="1076"/>
        <pc:sldMkLst>
          <pc:docMk/>
          <pc:sldMk cId="0" sldId="300"/>
        </pc:sldMkLst>
        <pc:spChg chg="mod">
          <ac:chgData name="ゲスト ユーザー" userId="" providerId="Windows Live" clId="Web-{0FE8BE8F-7899-4105-A460-58411A253186}" dt="2021-03-05T07:26:40.905" v="88" actId="20577"/>
          <ac:spMkLst>
            <pc:docMk/>
            <pc:sldMk cId="0" sldId="300"/>
            <ac:spMk id="77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46.827" v="89" actId="1076"/>
          <ac:spMkLst>
            <pc:docMk/>
            <pc:sldMk cId="0" sldId="300"/>
            <ac:spMk id="78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50.593" v="90" actId="1076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6:54.765" v="91" actId="1076"/>
          <ac:spMkLst>
            <pc:docMk/>
            <pc:sldMk cId="0" sldId="300"/>
            <ac:spMk id="782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7:10.421" v="92" actId="20577"/>
        <pc:sldMkLst>
          <pc:docMk/>
          <pc:sldMk cId="0" sldId="302"/>
        </pc:sldMkLst>
        <pc:spChg chg="mod">
          <ac:chgData name="ゲスト ユーザー" userId="" providerId="Windows Live" clId="Web-{0FE8BE8F-7899-4105-A460-58411A253186}" dt="2021-03-05T07:27:10.421" v="92" actId="20577"/>
          <ac:spMkLst>
            <pc:docMk/>
            <pc:sldMk cId="0" sldId="302"/>
            <ac:spMk id="80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04.907" v="101" actId="1076"/>
        <pc:sldMkLst>
          <pc:docMk/>
          <pc:sldMk cId="0" sldId="303"/>
        </pc:sldMkLst>
        <pc:spChg chg="mod">
          <ac:chgData name="ゲスト ユーザー" userId="" providerId="Windows Live" clId="Web-{0FE8BE8F-7899-4105-A460-58411A253186}" dt="2021-03-05T07:27:31.531" v="94" actId="1076"/>
          <ac:spMkLst>
            <pc:docMk/>
            <pc:sldMk cId="0" sldId="303"/>
            <ac:spMk id="81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7:23.187" v="93" actId="1076"/>
          <ac:spMkLst>
            <pc:docMk/>
            <pc:sldMk cId="0" sldId="303"/>
            <ac:spMk id="81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00.704" v="100" actId="1076"/>
          <ac:spMkLst>
            <pc:docMk/>
            <pc:sldMk cId="0" sldId="303"/>
            <ac:spMk id="81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7:38.953" v="96" actId="1076"/>
          <ac:spMkLst>
            <pc:docMk/>
            <pc:sldMk cId="0" sldId="303"/>
            <ac:spMk id="819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8:04.907" v="101" actId="1076"/>
          <ac:picMkLst>
            <pc:docMk/>
            <pc:sldMk cId="0" sldId="303"/>
            <ac:picMk id="81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28:29.751" v="103" actId="1076"/>
        <pc:sldMkLst>
          <pc:docMk/>
          <pc:sldMk cId="0" sldId="305"/>
        </pc:sldMkLst>
        <pc:spChg chg="mod">
          <ac:chgData name="ゲスト ユーザー" userId="" providerId="Windows Live" clId="Web-{0FE8BE8F-7899-4105-A460-58411A253186}" dt="2021-03-05T07:28:21.610" v="102" actId="1076"/>
          <ac:spMkLst>
            <pc:docMk/>
            <pc:sldMk cId="0" sldId="305"/>
            <ac:spMk id="84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29.751" v="103" actId="1076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38.095" v="104" actId="1076"/>
        <pc:sldMkLst>
          <pc:docMk/>
          <pc:sldMk cId="0" sldId="306"/>
        </pc:sldMkLst>
        <pc:spChg chg="mod">
          <ac:chgData name="ゲスト ユーザー" userId="" providerId="Windows Live" clId="Web-{0FE8BE8F-7899-4105-A460-58411A253186}" dt="2021-03-05T07:28:38.095" v="104" actId="1076"/>
          <ac:spMkLst>
            <pc:docMk/>
            <pc:sldMk cId="0" sldId="306"/>
            <ac:spMk id="863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8:59.814" v="108" actId="1076"/>
        <pc:sldMkLst>
          <pc:docMk/>
          <pc:sldMk cId="0" sldId="307"/>
        </pc:sldMkLst>
        <pc:spChg chg="mod">
          <ac:chgData name="ゲスト ユーザー" userId="" providerId="Windows Live" clId="Web-{0FE8BE8F-7899-4105-A460-58411A253186}" dt="2021-03-05T07:28:44.929" v="105" actId="1076"/>
          <ac:spMkLst>
            <pc:docMk/>
            <pc:sldMk cId="0" sldId="307"/>
            <ac:spMk id="88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9.814" v="108" actId="1076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0.439" v="106" actId="1076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8:56.814" v="107" actId="1076"/>
          <ac:spMkLst>
            <pc:docMk/>
            <pc:sldMk cId="0" sldId="307"/>
            <ac:spMk id="896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29:18.455" v="109" actId="20577"/>
        <pc:sldMkLst>
          <pc:docMk/>
          <pc:sldMk cId="0" sldId="309"/>
        </pc:sldMkLst>
        <pc:spChg chg="mod">
          <ac:chgData name="ゲスト ユーザー" userId="" providerId="Windows Live" clId="Web-{0FE8BE8F-7899-4105-A460-58411A253186}" dt="2021-03-05T07:29:18.455" v="109" actId="20577"/>
          <ac:spMkLst>
            <pc:docMk/>
            <pc:sldMk cId="0" sldId="309"/>
            <ac:spMk id="927" creationId="{00000000-0000-0000-0000-000000000000}"/>
          </ac:spMkLst>
        </pc:spChg>
      </pc:sldChg>
      <pc:sldChg chg="addSp modSp">
        <pc:chgData name="ゲスト ユーザー" userId="" providerId="Windows Live" clId="Web-{0FE8BE8F-7899-4105-A460-58411A253186}" dt="2021-03-05T07:30:14.613" v="125" actId="1076"/>
        <pc:sldMkLst>
          <pc:docMk/>
          <pc:sldMk cId="0" sldId="310"/>
        </pc:sldMkLst>
        <pc:spChg chg="add mod">
          <ac:chgData name="ゲスト ユーザー" userId="" providerId="Windows Live" clId="Web-{0FE8BE8F-7899-4105-A460-58411A253186}" dt="2021-03-05T07:30:14.613" v="125" actId="1076"/>
          <ac:spMkLst>
            <pc:docMk/>
            <pc:sldMk cId="0" sldId="310"/>
            <ac:spMk id="15" creationId="{49F78F1B-5BBD-4B64-9698-97005C284A25}"/>
          </ac:spMkLst>
        </pc:spChg>
        <pc:spChg chg="mod">
          <ac:chgData name="ゲスト ユーザー" userId="" providerId="Windows Live" clId="Web-{0FE8BE8F-7899-4105-A460-58411A253186}" dt="2021-03-05T07:29:32.784" v="112" actId="1076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30.909" v="111" actId="1076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34.752" v="113" actId="1076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29:28.033" v="110" actId="1076"/>
          <ac:spMkLst>
            <pc:docMk/>
            <pc:sldMk cId="0" sldId="310"/>
            <ac:spMk id="956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29:39.034" v="114" actId="1076"/>
          <ac:picMkLst>
            <pc:docMk/>
            <pc:sldMk cId="0" sldId="310"/>
            <ac:picMk id="947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30:33.863" v="127" actId="1076"/>
        <pc:sldMkLst>
          <pc:docMk/>
          <pc:sldMk cId="0" sldId="311"/>
        </pc:sldMkLst>
        <pc:spChg chg="mod">
          <ac:chgData name="ゲスト ユーザー" userId="" providerId="Windows Live" clId="Web-{0FE8BE8F-7899-4105-A460-58411A253186}" dt="2021-03-05T07:30:24.410" v="126" actId="20577"/>
          <ac:spMkLst>
            <pc:docMk/>
            <pc:sldMk cId="0" sldId="311"/>
            <ac:spMk id="966" creationId="{00000000-0000-0000-0000-000000000000}"/>
          </ac:spMkLst>
        </pc:spChg>
        <pc:picChg chg="mod">
          <ac:chgData name="ゲスト ユーザー" userId="" providerId="Windows Live" clId="Web-{0FE8BE8F-7899-4105-A460-58411A253186}" dt="2021-03-05T07:30:33.863" v="127" actId="1076"/>
          <ac:picMkLst>
            <pc:docMk/>
            <pc:sldMk cId="0" sldId="311"/>
            <ac:picMk id="962" creationId="{00000000-0000-0000-0000-000000000000}"/>
          </ac:picMkLst>
        </pc:picChg>
      </pc:sldChg>
      <pc:sldChg chg="modSp">
        <pc:chgData name="ゲスト ユーザー" userId="" providerId="Windows Live" clId="Web-{0FE8BE8F-7899-4105-A460-58411A253186}" dt="2021-03-05T07:30:48.207" v="129" actId="20577"/>
        <pc:sldMkLst>
          <pc:docMk/>
          <pc:sldMk cId="0" sldId="312"/>
        </pc:sldMkLst>
        <pc:spChg chg="mod">
          <ac:chgData name="ゲスト ユーザー" userId="" providerId="Windows Live" clId="Web-{0FE8BE8F-7899-4105-A460-58411A253186}" dt="2021-03-05T07:30:48.207" v="129" actId="20577"/>
          <ac:spMkLst>
            <pc:docMk/>
            <pc:sldMk cId="0" sldId="312"/>
            <ac:spMk id="979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31:08.442" v="136" actId="20577"/>
        <pc:sldMkLst>
          <pc:docMk/>
          <pc:sldMk cId="0" sldId="313"/>
        </pc:sldMkLst>
        <pc:spChg chg="mod">
          <ac:chgData name="ゲスト ユーザー" userId="" providerId="Windows Live" clId="Web-{0FE8BE8F-7899-4105-A460-58411A253186}" dt="2021-03-05T07:31:08.442" v="136" actId="20577"/>
          <ac:spMkLst>
            <pc:docMk/>
            <pc:sldMk cId="0" sldId="313"/>
            <ac:spMk id="994" creationId="{00000000-0000-0000-0000-000000000000}"/>
          </ac:spMkLst>
        </pc:spChg>
      </pc:sldChg>
      <pc:sldChg chg="modSp">
        <pc:chgData name="ゲスト ユーザー" userId="" providerId="Windows Live" clId="Web-{0FE8BE8F-7899-4105-A460-58411A253186}" dt="2021-03-05T07:31:55.036" v="146" actId="1076"/>
        <pc:sldMkLst>
          <pc:docMk/>
          <pc:sldMk cId="0" sldId="314"/>
        </pc:sldMkLst>
        <pc:spChg chg="mod">
          <ac:chgData name="ゲスト ユーザー" userId="" providerId="Windows Live" clId="Web-{0FE8BE8F-7899-4105-A460-58411A253186}" dt="2021-03-05T07:31:55.036" v="146" actId="1076"/>
          <ac:spMkLst>
            <pc:docMk/>
            <pc:sldMk cId="0" sldId="314"/>
            <ac:spMk id="1006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22.958" v="137" actId="1076"/>
          <ac:spMkLst>
            <pc:docMk/>
            <pc:sldMk cId="0" sldId="314"/>
            <ac:spMk id="1007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29.708" v="138" actId="1076"/>
          <ac:spMkLst>
            <pc:docMk/>
            <pc:sldMk cId="0" sldId="314"/>
            <ac:spMk id="1008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6.833" v="140" actId="1076"/>
          <ac:spMkLst>
            <pc:docMk/>
            <pc:sldMk cId="0" sldId="314"/>
            <ac:spMk id="1009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9.208" v="141" actId="1076"/>
          <ac:spMkLst>
            <pc:docMk/>
            <pc:sldMk cId="0" sldId="314"/>
            <ac:spMk id="1010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1.396" v="142" actId="1076"/>
          <ac:spMkLst>
            <pc:docMk/>
            <pc:sldMk cId="0" sldId="314"/>
            <ac:spMk id="1011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4.927" v="143" actId="1076"/>
          <ac:spMkLst>
            <pc:docMk/>
            <pc:sldMk cId="0" sldId="314"/>
            <ac:spMk id="1012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47.427" v="144" actId="1076"/>
          <ac:spMkLst>
            <pc:docMk/>
            <pc:sldMk cId="0" sldId="314"/>
            <ac:spMk id="1013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50.068" v="145" actId="1076"/>
          <ac:spMkLst>
            <pc:docMk/>
            <pc:sldMk cId="0" sldId="314"/>
            <ac:spMk id="1014" creationId="{00000000-0000-0000-0000-000000000000}"/>
          </ac:spMkLst>
        </pc:spChg>
        <pc:spChg chg="mod">
          <ac:chgData name="ゲスト ユーザー" userId="" providerId="Windows Live" clId="Web-{0FE8BE8F-7899-4105-A460-58411A253186}" dt="2021-03-05T07:31:34.302" v="139" actId="1076"/>
          <ac:spMkLst>
            <pc:docMk/>
            <pc:sldMk cId="0" sldId="314"/>
            <ac:spMk id="1015" creationId="{00000000-0000-0000-0000-000000000000}"/>
          </ac:spMkLst>
        </pc:spChg>
      </pc:sldChg>
    </pc:docChg>
  </pc:docChgLst>
  <pc:docChgLst>
    <pc:chgData name="ゲスト ユーザー" providerId="Windows Live" clId="Web-{A2A508A5-EEAA-4A68-9FC4-E5588CA0FD7D}"/>
    <pc:docChg chg="modSld">
      <pc:chgData name="ゲスト ユーザー" userId="" providerId="Windows Live" clId="Web-{A2A508A5-EEAA-4A68-9FC4-E5588CA0FD7D}" dt="2021-02-26T09:42:06.659" v="149" actId="1076"/>
      <pc:docMkLst>
        <pc:docMk/>
      </pc:docMkLst>
      <pc:sldChg chg="modSp">
        <pc:chgData name="ゲスト ユーザー" userId="" providerId="Windows Live" clId="Web-{A2A508A5-EEAA-4A68-9FC4-E5588CA0FD7D}" dt="2021-02-26T09:26:15.982" v="0" actId="1076"/>
        <pc:sldMkLst>
          <pc:docMk/>
          <pc:sldMk cId="0" sldId="256"/>
        </pc:sldMkLst>
        <pc:spChg chg="mod">
          <ac:chgData name="ゲスト ユーザー" userId="" providerId="Windows Live" clId="Web-{A2A508A5-EEAA-4A68-9FC4-E5588CA0FD7D}" dt="2021-02-26T09:26:15.982" v="0" actId="1076"/>
          <ac:spMkLst>
            <pc:docMk/>
            <pc:sldMk cId="0" sldId="256"/>
            <ac:spMk id="6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26.139" v="2" actId="1076"/>
        <pc:sldMkLst>
          <pc:docMk/>
          <pc:sldMk cId="0" sldId="257"/>
        </pc:sldMkLst>
        <pc:spChg chg="mod">
          <ac:chgData name="ゲスト ユーザー" userId="" providerId="Windows Live" clId="Web-{A2A508A5-EEAA-4A68-9FC4-E5588CA0FD7D}" dt="2021-02-26T09:26:26.123" v="1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26.139" v="2" actId="1076"/>
          <ac:spMkLst>
            <pc:docMk/>
            <pc:sldMk cId="0" sldId="257"/>
            <ac:spMk id="8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35.967" v="3" actId="1076"/>
        <pc:sldMkLst>
          <pc:docMk/>
          <pc:sldMk cId="0" sldId="258"/>
        </pc:sldMkLst>
        <pc:spChg chg="mod">
          <ac:chgData name="ゲスト ユーザー" userId="" providerId="Windows Live" clId="Web-{A2A508A5-EEAA-4A68-9FC4-E5588CA0FD7D}" dt="2021-02-26T09:26:35.967" v="3" actId="1076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6:59.326" v="10" actId="1076"/>
        <pc:sldMkLst>
          <pc:docMk/>
          <pc:sldMk cId="0" sldId="259"/>
        </pc:sldMkLst>
        <pc:spChg chg="mod">
          <ac:chgData name="ゲスト ユーザー" userId="" providerId="Windows Live" clId="Web-{A2A508A5-EEAA-4A68-9FC4-E5588CA0FD7D}" dt="2021-02-26T09:26:46.436" v="5" actId="107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46.467" v="6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41.654" v="4" actId="1076"/>
          <ac:spMkLst>
            <pc:docMk/>
            <pc:sldMk cId="0" sldId="259"/>
            <ac:spMk id="11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2.092" v="7" actId="1076"/>
          <ac:spMkLst>
            <pc:docMk/>
            <pc:sldMk cId="0" sldId="259"/>
            <ac:spMk id="11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2.107" v="8" actId="1076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5.201" v="9" actId="1076"/>
          <ac:spMkLst>
            <pc:docMk/>
            <pc:sldMk cId="0" sldId="259"/>
            <ac:spMk id="12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6:59.326" v="10" actId="1076"/>
          <ac:spMkLst>
            <pc:docMk/>
            <pc:sldMk cId="0" sldId="259"/>
            <ac:spMk id="12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19.076" v="13" actId="1076"/>
        <pc:sldMkLst>
          <pc:docMk/>
          <pc:sldMk cId="0" sldId="260"/>
        </pc:sldMkLst>
        <pc:spChg chg="mod">
          <ac:chgData name="ゲスト ユーザー" userId="" providerId="Windows Live" clId="Web-{A2A508A5-EEAA-4A68-9FC4-E5588CA0FD7D}" dt="2021-02-26T09:27:10.217" v="11" actId="1076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19.061" v="12" actId="1076"/>
          <ac:spMkLst>
            <pc:docMk/>
            <pc:sldMk cId="0" sldId="260"/>
            <ac:spMk id="1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19.076" v="13" actId="1076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37.279" v="17" actId="1076"/>
        <pc:sldMkLst>
          <pc:docMk/>
          <pc:sldMk cId="0" sldId="264"/>
        </pc:sldMkLst>
        <pc:spChg chg="mod">
          <ac:chgData name="ゲスト ユーザー" userId="" providerId="Windows Live" clId="Web-{A2A508A5-EEAA-4A68-9FC4-E5588CA0FD7D}" dt="2021-02-26T09:27:37.279" v="17" actId="1076"/>
          <ac:spMkLst>
            <pc:docMk/>
            <pc:sldMk cId="0" sldId="264"/>
            <ac:spMk id="18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1.248" v="14" actId="1076"/>
          <ac:spMkLst>
            <pc:docMk/>
            <pc:sldMk cId="0" sldId="264"/>
            <ac:spMk id="18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1.264" v="15" actId="1076"/>
          <ac:spMkLst>
            <pc:docMk/>
            <pc:sldMk cId="0" sldId="264"/>
            <ac:spMk id="1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33.951" v="16" actId="1076"/>
          <ac:spMkLst>
            <pc:docMk/>
            <pc:sldMk cId="0" sldId="264"/>
            <ac:spMk id="18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45.045" v="18" actId="1076"/>
        <pc:sldMkLst>
          <pc:docMk/>
          <pc:sldMk cId="0" sldId="266"/>
        </pc:sldMkLst>
        <pc:spChg chg="mod">
          <ac:chgData name="ゲスト ユーザー" userId="" providerId="Windows Live" clId="Web-{A2A508A5-EEAA-4A68-9FC4-E5588CA0FD7D}" dt="2021-02-26T09:27:45.045" v="18" actId="1076"/>
          <ac:spMkLst>
            <pc:docMk/>
            <pc:sldMk cId="0" sldId="266"/>
            <ac:spMk id="21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7:59.404" v="21" actId="1076"/>
        <pc:sldMkLst>
          <pc:docMk/>
          <pc:sldMk cId="0" sldId="268"/>
        </pc:sldMkLst>
        <pc:spChg chg="mod">
          <ac:chgData name="ゲスト ユーザー" userId="" providerId="Windows Live" clId="Web-{A2A508A5-EEAA-4A68-9FC4-E5588CA0FD7D}" dt="2021-02-26T09:27:54.170" v="19" actId="1076"/>
          <ac:spMkLst>
            <pc:docMk/>
            <pc:sldMk cId="0" sldId="268"/>
            <ac:spMk id="23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56.967" v="20" actId="1076"/>
          <ac:spMkLst>
            <pc:docMk/>
            <pc:sldMk cId="0" sldId="268"/>
            <ac:spMk id="23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7:59.404" v="21" actId="1076"/>
          <ac:spMkLst>
            <pc:docMk/>
            <pc:sldMk cId="0" sldId="268"/>
            <ac:spMk id="23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14.936" v="26" actId="1076"/>
        <pc:sldMkLst>
          <pc:docMk/>
          <pc:sldMk cId="0" sldId="269"/>
        </pc:sldMkLst>
        <pc:spChg chg="mod">
          <ac:chgData name="ゲスト ユーザー" userId="" providerId="Windows Live" clId="Web-{A2A508A5-EEAA-4A68-9FC4-E5588CA0FD7D}" dt="2021-02-26T09:28:14.936" v="26" actId="1076"/>
          <ac:spMkLst>
            <pc:docMk/>
            <pc:sldMk cId="0" sldId="269"/>
            <ac:spMk id="25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4.217" v="22" actId="1076"/>
          <ac:spMkLst>
            <pc:docMk/>
            <pc:sldMk cId="0" sldId="269"/>
            <ac:spMk id="25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6.779" v="23" actId="1076"/>
          <ac:spMkLst>
            <pc:docMk/>
            <pc:sldMk cId="0" sldId="269"/>
            <ac:spMk id="2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09.498" v="24" actId="1076"/>
          <ac:spMkLst>
            <pc:docMk/>
            <pc:sldMk cId="0" sldId="269"/>
            <ac:spMk id="260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21.545" v="27" actId="1076"/>
        <pc:sldMkLst>
          <pc:docMk/>
          <pc:sldMk cId="0" sldId="270"/>
        </pc:sldMkLst>
        <pc:spChg chg="mod">
          <ac:chgData name="ゲスト ユーザー" userId="" providerId="Windows Live" clId="Web-{A2A508A5-EEAA-4A68-9FC4-E5588CA0FD7D}" dt="2021-02-26T09:28:21.545" v="27" actId="1076"/>
          <ac:spMkLst>
            <pc:docMk/>
            <pc:sldMk cId="0" sldId="270"/>
            <ac:spMk id="27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38.045" v="30" actId="1076"/>
        <pc:sldMkLst>
          <pc:docMk/>
          <pc:sldMk cId="0" sldId="271"/>
        </pc:sldMkLst>
        <pc:spChg chg="mod">
          <ac:chgData name="ゲスト ユーザー" userId="" providerId="Windows Live" clId="Web-{A2A508A5-EEAA-4A68-9FC4-E5588CA0FD7D}" dt="2021-02-26T09:28:38.045" v="30" actId="1076"/>
          <ac:spMkLst>
            <pc:docMk/>
            <pc:sldMk cId="0" sldId="271"/>
            <ac:spMk id="30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28.139" v="28" actId="1076"/>
          <ac:spMkLst>
            <pc:docMk/>
            <pc:sldMk cId="0" sldId="271"/>
            <ac:spMk id="30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32.186" v="29" actId="1076"/>
          <ac:spMkLst>
            <pc:docMk/>
            <pc:sldMk cId="0" sldId="271"/>
            <ac:spMk id="30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8:52.967" v="32" actId="1076"/>
        <pc:sldMkLst>
          <pc:docMk/>
          <pc:sldMk cId="0" sldId="273"/>
        </pc:sldMkLst>
        <pc:spChg chg="mod">
          <ac:chgData name="ゲスト ユーザー" userId="" providerId="Windows Live" clId="Web-{A2A508A5-EEAA-4A68-9FC4-E5588CA0FD7D}" dt="2021-02-26T09:28:47.842" v="31" actId="1076"/>
          <ac:spMkLst>
            <pc:docMk/>
            <pc:sldMk cId="0" sldId="273"/>
            <ac:spMk id="3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8:52.967" v="32" actId="1076"/>
          <ac:spMkLst>
            <pc:docMk/>
            <pc:sldMk cId="0" sldId="273"/>
            <ac:spMk id="35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16.108" v="37" actId="1076"/>
        <pc:sldMkLst>
          <pc:docMk/>
          <pc:sldMk cId="0" sldId="274"/>
        </pc:sldMkLst>
        <pc:spChg chg="mod">
          <ac:chgData name="ゲスト ユーザー" userId="" providerId="Windows Live" clId="Web-{A2A508A5-EEAA-4A68-9FC4-E5588CA0FD7D}" dt="2021-02-26T09:29:13.561" v="36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0.139" v="34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0.155" v="35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16.108" v="37" actId="1076"/>
          <ac:spMkLst>
            <pc:docMk/>
            <pc:sldMk cId="0" sldId="274"/>
            <ac:spMk id="3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03.920" v="33" actId="1076"/>
          <ac:spMkLst>
            <pc:docMk/>
            <pc:sldMk cId="0" sldId="274"/>
            <ac:spMk id="37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36.655" v="43" actId="1076"/>
        <pc:sldMkLst>
          <pc:docMk/>
          <pc:sldMk cId="0" sldId="275"/>
        </pc:sldMkLst>
        <pc:spChg chg="mod">
          <ac:chgData name="ゲスト ユーザー" userId="" providerId="Windows Live" clId="Web-{A2A508A5-EEAA-4A68-9FC4-E5588CA0FD7D}" dt="2021-02-26T09:29:31.577" v="41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8.217" v="38" actId="1076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8.233" v="39" actId="1076"/>
          <ac:spMkLst>
            <pc:docMk/>
            <pc:sldMk cId="0" sldId="275"/>
            <ac:spMk id="3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29.967" v="40" actId="1076"/>
          <ac:spMkLst>
            <pc:docMk/>
            <pc:sldMk cId="0" sldId="275"/>
            <ac:spMk id="3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34.061" v="42" actId="1076"/>
          <ac:spMkLst>
            <pc:docMk/>
            <pc:sldMk cId="0" sldId="275"/>
            <ac:spMk id="3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36.655" v="43" actId="1076"/>
          <ac:spMkLst>
            <pc:docMk/>
            <pc:sldMk cId="0" sldId="275"/>
            <ac:spMk id="39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29:47.483" v="46" actId="1076"/>
        <pc:sldMkLst>
          <pc:docMk/>
          <pc:sldMk cId="0" sldId="276"/>
        </pc:sldMkLst>
        <pc:spChg chg="mod">
          <ac:chgData name="ゲスト ユーザー" userId="" providerId="Windows Live" clId="Web-{A2A508A5-EEAA-4A68-9FC4-E5588CA0FD7D}" dt="2021-02-26T09:29:42.764" v="44" actId="1076"/>
          <ac:spMkLst>
            <pc:docMk/>
            <pc:sldMk cId="0" sldId="276"/>
            <ac:spMk id="4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47.483" v="46" actId="1076"/>
          <ac:spMkLst>
            <pc:docMk/>
            <pc:sldMk cId="0" sldId="276"/>
            <ac:spMk id="40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44.873" v="45" actId="1076"/>
          <ac:spMkLst>
            <pc:docMk/>
            <pc:sldMk cId="0" sldId="276"/>
            <ac:spMk id="40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09.889" v="52" actId="1076"/>
        <pc:sldMkLst>
          <pc:docMk/>
          <pc:sldMk cId="0" sldId="277"/>
        </pc:sldMkLst>
        <pc:spChg chg="mod">
          <ac:chgData name="ゲスト ユーザー" userId="" providerId="Windows Live" clId="Web-{A2A508A5-EEAA-4A68-9FC4-E5588CA0FD7D}" dt="2021-02-26T09:30:04.811" v="50" actId="1076"/>
          <ac:spMkLst>
            <pc:docMk/>
            <pc:sldMk cId="0" sldId="277"/>
            <ac:spMk id="42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2.420" v="49" actId="1076"/>
          <ac:spMkLst>
            <pc:docMk/>
            <pc:sldMk cId="0" sldId="277"/>
            <ac:spMk id="42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54.030" v="47" actId="1076"/>
          <ac:spMkLst>
            <pc:docMk/>
            <pc:sldMk cId="0" sldId="277"/>
            <ac:spMk id="42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29:55.920" v="48" actId="1076"/>
          <ac:spMkLst>
            <pc:docMk/>
            <pc:sldMk cId="0" sldId="277"/>
            <ac:spMk id="42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7.170" v="51" actId="1076"/>
          <ac:spMkLst>
            <pc:docMk/>
            <pc:sldMk cId="0" sldId="277"/>
            <ac:spMk id="42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09.889" v="52" actId="1076"/>
          <ac:spMkLst>
            <pc:docMk/>
            <pc:sldMk cId="0" sldId="277"/>
            <ac:spMk id="42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33.155" v="53" actId="1076"/>
        <pc:sldMkLst>
          <pc:docMk/>
          <pc:sldMk cId="0" sldId="278"/>
        </pc:sldMkLst>
        <pc:spChg chg="mod">
          <ac:chgData name="ゲスト ユーザー" userId="" providerId="Windows Live" clId="Web-{A2A508A5-EEAA-4A68-9FC4-E5588CA0FD7D}" dt="2021-02-26T09:30:33.155" v="53" actId="1076"/>
          <ac:spMkLst>
            <pc:docMk/>
            <pc:sldMk cId="0" sldId="278"/>
            <ac:spMk id="44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48.296" v="56" actId="1076"/>
        <pc:sldMkLst>
          <pc:docMk/>
          <pc:sldMk cId="0" sldId="281"/>
        </pc:sldMkLst>
        <pc:spChg chg="mod">
          <ac:chgData name="ゲスト ユーザー" userId="" providerId="Windows Live" clId="Web-{A2A508A5-EEAA-4A68-9FC4-E5588CA0FD7D}" dt="2021-02-26T09:30:48.296" v="56" actId="1076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41.764" v="54" actId="1076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0:59.046" v="59" actId="1076"/>
        <pc:sldMkLst>
          <pc:docMk/>
          <pc:sldMk cId="0" sldId="283"/>
        </pc:sldMkLst>
        <pc:spChg chg="mod">
          <ac:chgData name="ゲスト ユーザー" userId="" providerId="Windows Live" clId="Web-{A2A508A5-EEAA-4A68-9FC4-E5588CA0FD7D}" dt="2021-02-26T09:30:56.702" v="58" actId="1076"/>
          <ac:spMkLst>
            <pc:docMk/>
            <pc:sldMk cId="0" sldId="283"/>
            <ac:spMk id="50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53.514" v="57" actId="1076"/>
          <ac:spMkLst>
            <pc:docMk/>
            <pc:sldMk cId="0" sldId="283"/>
            <ac:spMk id="5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0:59.046" v="59" actId="1076"/>
          <ac:spMkLst>
            <pc:docMk/>
            <pc:sldMk cId="0" sldId="283"/>
            <ac:spMk id="50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1:04.608" v="60" actId="1076"/>
        <pc:sldMkLst>
          <pc:docMk/>
          <pc:sldMk cId="0" sldId="284"/>
        </pc:sldMkLst>
        <pc:spChg chg="mod">
          <ac:chgData name="ゲスト ユーザー" userId="" providerId="Windows Live" clId="Web-{A2A508A5-EEAA-4A68-9FC4-E5588CA0FD7D}" dt="2021-02-26T09:31:04.608" v="60" actId="1076"/>
          <ac:spMkLst>
            <pc:docMk/>
            <pc:sldMk cId="0" sldId="284"/>
            <ac:spMk id="521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1:30.530" v="67" actId="1076"/>
        <pc:sldMkLst>
          <pc:docMk/>
          <pc:sldMk cId="0" sldId="285"/>
        </pc:sldMkLst>
        <pc:spChg chg="mod">
          <ac:chgData name="ゲスト ユーザー" userId="" providerId="Windows Live" clId="Web-{A2A508A5-EEAA-4A68-9FC4-E5588CA0FD7D}" dt="2021-02-26T09:31:09.967" v="61" actId="1076"/>
          <ac:spMkLst>
            <pc:docMk/>
            <pc:sldMk cId="0" sldId="285"/>
            <ac:spMk id="53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7.983" v="66" actId="1076"/>
          <ac:spMkLst>
            <pc:docMk/>
            <pc:sldMk cId="0" sldId="285"/>
            <ac:spMk id="53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30.530" v="67" actId="1076"/>
          <ac:spMkLst>
            <pc:docMk/>
            <pc:sldMk cId="0" sldId="285"/>
            <ac:spMk id="53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16.452" v="62" actId="1076"/>
          <ac:spMkLst>
            <pc:docMk/>
            <pc:sldMk cId="0" sldId="285"/>
            <ac:spMk id="53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18.296" v="63" actId="1076"/>
          <ac:spMkLst>
            <pc:docMk/>
            <pc:sldMk cId="0" sldId="285"/>
            <ac:spMk id="53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2.749" v="64" actId="1076"/>
          <ac:spMkLst>
            <pc:docMk/>
            <pc:sldMk cId="0" sldId="285"/>
            <ac:spMk id="5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1:25.624" v="65" actId="1076"/>
          <ac:spMkLst>
            <pc:docMk/>
            <pc:sldMk cId="0" sldId="285"/>
            <ac:spMk id="54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2:06.218" v="70" actId="1076"/>
        <pc:sldMkLst>
          <pc:docMk/>
          <pc:sldMk cId="0" sldId="286"/>
        </pc:sldMkLst>
        <pc:spChg chg="mod">
          <ac:chgData name="ゲスト ユーザー" userId="" providerId="Windows Live" clId="Web-{A2A508A5-EEAA-4A68-9FC4-E5588CA0FD7D}" dt="2021-02-26T09:32:06.218" v="70" actId="1076"/>
          <ac:spMkLst>
            <pc:docMk/>
            <pc:sldMk cId="0" sldId="286"/>
            <ac:spMk id="55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00.593" v="68" actId="1076"/>
          <ac:spMkLst>
            <pc:docMk/>
            <pc:sldMk cId="0" sldId="286"/>
            <ac:spMk id="55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03.483" v="69" actId="1076"/>
          <ac:spMkLst>
            <pc:docMk/>
            <pc:sldMk cId="0" sldId="286"/>
            <ac:spMk id="55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2:47.593" v="81" actId="1076"/>
        <pc:sldMkLst>
          <pc:docMk/>
          <pc:sldMk cId="0" sldId="287"/>
        </pc:sldMkLst>
        <pc:spChg chg="mod">
          <ac:chgData name="ゲスト ユーザー" userId="" providerId="Windows Live" clId="Web-{A2A508A5-EEAA-4A68-9FC4-E5588CA0FD7D}" dt="2021-02-26T09:32:31.843" v="77" actId="20577"/>
          <ac:spMkLst>
            <pc:docMk/>
            <pc:sldMk cId="0" sldId="287"/>
            <ac:spMk id="56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2.702" v="71" actId="1076"/>
          <ac:spMkLst>
            <pc:docMk/>
            <pc:sldMk cId="0" sldId="287"/>
            <ac:spMk id="57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5.639" v="72" actId="1076"/>
          <ac:spMkLst>
            <pc:docMk/>
            <pc:sldMk cId="0" sldId="287"/>
            <ac:spMk id="57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18.124" v="73" actId="1076"/>
          <ac:spMkLst>
            <pc:docMk/>
            <pc:sldMk cId="0" sldId="287"/>
            <ac:spMk id="57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21.514" v="74" actId="1076"/>
          <ac:spMkLst>
            <pc:docMk/>
            <pc:sldMk cId="0" sldId="287"/>
            <ac:spMk id="5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24.671" v="75" actId="1076"/>
          <ac:spMkLst>
            <pc:docMk/>
            <pc:sldMk cId="0" sldId="287"/>
            <ac:spMk id="5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7.593" v="81" actId="1076"/>
          <ac:spMkLst>
            <pc:docMk/>
            <pc:sldMk cId="0" sldId="287"/>
            <ac:spMk id="5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3.671" v="80" actId="1076"/>
          <ac:spMkLst>
            <pc:docMk/>
            <pc:sldMk cId="0" sldId="287"/>
            <ac:spMk id="57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41.030" v="79" actId="1076"/>
          <ac:spMkLst>
            <pc:docMk/>
            <pc:sldMk cId="0" sldId="287"/>
            <ac:spMk id="57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2:36.436" v="78" actId="1076"/>
          <ac:spMkLst>
            <pc:docMk/>
            <pc:sldMk cId="0" sldId="287"/>
            <ac:spMk id="57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3:18.171" v="83" actId="1076"/>
        <pc:sldMkLst>
          <pc:docMk/>
          <pc:sldMk cId="0" sldId="288"/>
        </pc:sldMkLst>
        <pc:spChg chg="mod">
          <ac:chgData name="ゲスト ユーザー" userId="" providerId="Windows Live" clId="Web-{A2A508A5-EEAA-4A68-9FC4-E5588CA0FD7D}" dt="2021-02-26T09:33:18.171" v="83" actId="1076"/>
          <ac:spMkLst>
            <pc:docMk/>
            <pc:sldMk cId="0" sldId="288"/>
            <ac:spMk id="5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3:14.905" v="82" actId="1076"/>
          <ac:spMkLst>
            <pc:docMk/>
            <pc:sldMk cId="0" sldId="288"/>
            <ac:spMk id="59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3:32.577" v="85" actId="1076"/>
        <pc:sldMkLst>
          <pc:docMk/>
          <pc:sldMk cId="0" sldId="289"/>
        </pc:sldMkLst>
        <pc:spChg chg="mod">
          <ac:chgData name="ゲスト ユーザー" userId="" providerId="Windows Live" clId="Web-{A2A508A5-EEAA-4A68-9FC4-E5588CA0FD7D}" dt="2021-02-26T09:33:25.327" v="84" actId="1076"/>
          <ac:spMkLst>
            <pc:docMk/>
            <pc:sldMk cId="0" sldId="289"/>
            <ac:spMk id="61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3:32.577" v="85" actId="1076"/>
          <ac:spMkLst>
            <pc:docMk/>
            <pc:sldMk cId="0" sldId="289"/>
            <ac:spMk id="61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28.799" v="86" actId="1076"/>
        <pc:sldMkLst>
          <pc:docMk/>
          <pc:sldMk cId="0" sldId="290"/>
        </pc:sldMkLst>
        <pc:spChg chg="mod">
          <ac:chgData name="ゲスト ユーザー" userId="" providerId="Windows Live" clId="Web-{A2A508A5-EEAA-4A68-9FC4-E5588CA0FD7D}" dt="2021-02-26T09:35:28.799" v="86" actId="1076"/>
          <ac:spMkLst>
            <pc:docMk/>
            <pc:sldMk cId="0" sldId="290"/>
            <ac:spMk id="62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44.392" v="90" actId="1076"/>
        <pc:sldMkLst>
          <pc:docMk/>
          <pc:sldMk cId="0" sldId="291"/>
        </pc:sldMkLst>
        <pc:spChg chg="mod">
          <ac:chgData name="ゲスト ユーザー" userId="" providerId="Windows Live" clId="Web-{A2A508A5-EEAA-4A68-9FC4-E5588CA0FD7D}" dt="2021-02-26T09:35:37.689" v="88" actId="1076"/>
          <ac:spMkLst>
            <pc:docMk/>
            <pc:sldMk cId="0" sldId="291"/>
            <ac:spMk id="64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33.861" v="87" actId="1076"/>
          <ac:spMkLst>
            <pc:docMk/>
            <pc:sldMk cId="0" sldId="291"/>
            <ac:spMk id="64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40.205" v="89" actId="1076"/>
          <ac:spMkLst>
            <pc:docMk/>
            <pc:sldMk cId="0" sldId="291"/>
            <ac:spMk id="64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44.392" v="90" actId="1076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5:56.971" v="93" actId="1076"/>
        <pc:sldMkLst>
          <pc:docMk/>
          <pc:sldMk cId="0" sldId="292"/>
        </pc:sldMkLst>
        <pc:spChg chg="mod">
          <ac:chgData name="ゲスト ユーザー" userId="" providerId="Windows Live" clId="Web-{A2A508A5-EEAA-4A68-9FC4-E5588CA0FD7D}" dt="2021-02-26T09:35:51.846" v="91" actId="1076"/>
          <ac:spMkLst>
            <pc:docMk/>
            <pc:sldMk cId="0" sldId="292"/>
            <ac:spMk id="65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53.892" v="92" actId="1076"/>
          <ac:spMkLst>
            <pc:docMk/>
            <pc:sldMk cId="0" sldId="292"/>
            <ac:spMk id="65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5:56.971" v="93" actId="1076"/>
          <ac:spMkLst>
            <pc:docMk/>
            <pc:sldMk cId="0" sldId="292"/>
            <ac:spMk id="65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7:53.955" v="105" actId="1076"/>
        <pc:sldMkLst>
          <pc:docMk/>
          <pc:sldMk cId="0" sldId="293"/>
        </pc:sldMkLst>
        <pc:spChg chg="mod">
          <ac:chgData name="ゲスト ユーザー" userId="" providerId="Windows Live" clId="Web-{A2A508A5-EEAA-4A68-9FC4-E5588CA0FD7D}" dt="2021-02-26T09:37:53.955" v="105" actId="1076"/>
          <ac:spMkLst>
            <pc:docMk/>
            <pc:sldMk cId="0" sldId="293"/>
            <ac:spMk id="67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03.517" v="95" actId="1076"/>
          <ac:spMkLst>
            <pc:docMk/>
            <pc:sldMk cId="0" sldId="293"/>
            <ac:spMk id="67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25.924" v="99" actId="1076"/>
          <ac:spMkLst>
            <pc:docMk/>
            <pc:sldMk cId="0" sldId="293"/>
            <ac:spMk id="67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08.814" v="97" actId="1076"/>
          <ac:spMkLst>
            <pc:docMk/>
            <pc:sldMk cId="0" sldId="293"/>
            <ac:spMk id="67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16.393" v="98" actId="1076"/>
          <ac:spMkLst>
            <pc:docMk/>
            <pc:sldMk cId="0" sldId="293"/>
            <ac:spMk id="67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6:47.908" v="104" actId="1076"/>
        <pc:sldMkLst>
          <pc:docMk/>
          <pc:sldMk cId="0" sldId="294"/>
        </pc:sldMkLst>
        <pc:spChg chg="mod">
          <ac:chgData name="ゲスト ユーザー" userId="" providerId="Windows Live" clId="Web-{A2A508A5-EEAA-4A68-9FC4-E5588CA0FD7D}" dt="2021-02-26T09:36:38.783" v="102" actId="1076"/>
          <ac:spMkLst>
            <pc:docMk/>
            <pc:sldMk cId="0" sldId="294"/>
            <ac:spMk id="6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44.158" v="103" actId="1076"/>
          <ac:spMkLst>
            <pc:docMk/>
            <pc:sldMk cId="0" sldId="294"/>
            <ac:spMk id="6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36.627" v="101" actId="1076"/>
          <ac:spMkLst>
            <pc:docMk/>
            <pc:sldMk cId="0" sldId="294"/>
            <ac:spMk id="6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32.455" v="100" actId="1076"/>
          <ac:spMkLst>
            <pc:docMk/>
            <pc:sldMk cId="0" sldId="294"/>
            <ac:spMk id="69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6:47.908" v="104" actId="1076"/>
          <ac:spMkLst>
            <pc:docMk/>
            <pc:sldMk cId="0" sldId="294"/>
            <ac:spMk id="694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15.424" v="108" actId="1076"/>
        <pc:sldMkLst>
          <pc:docMk/>
          <pc:sldMk cId="0" sldId="295"/>
        </pc:sldMkLst>
        <pc:spChg chg="mod">
          <ac:chgData name="ゲスト ユーザー" userId="" providerId="Windows Live" clId="Web-{A2A508A5-EEAA-4A68-9FC4-E5588CA0FD7D}" dt="2021-02-26T09:38:15.424" v="108" actId="1076"/>
          <ac:spMkLst>
            <pc:docMk/>
            <pc:sldMk cId="0" sldId="295"/>
            <ac:spMk id="70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12.237" v="107" actId="1076"/>
          <ac:spMkLst>
            <pc:docMk/>
            <pc:sldMk cId="0" sldId="295"/>
            <ac:spMk id="708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27.049" v="109" actId="1076"/>
        <pc:sldMkLst>
          <pc:docMk/>
          <pc:sldMk cId="0" sldId="297"/>
        </pc:sldMkLst>
        <pc:spChg chg="mod">
          <ac:chgData name="ゲスト ユーザー" userId="" providerId="Windows Live" clId="Web-{A2A508A5-EEAA-4A68-9FC4-E5588CA0FD7D}" dt="2021-02-26T09:38:27.049" v="109" actId="1076"/>
          <ac:spMkLst>
            <pc:docMk/>
            <pc:sldMk cId="0" sldId="297"/>
            <ac:spMk id="73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47.471" v="114" actId="1076"/>
        <pc:sldMkLst>
          <pc:docMk/>
          <pc:sldMk cId="0" sldId="299"/>
        </pc:sldMkLst>
        <pc:spChg chg="mod">
          <ac:chgData name="ゲスト ユーザー" userId="" providerId="Windows Live" clId="Web-{A2A508A5-EEAA-4A68-9FC4-E5588CA0FD7D}" dt="2021-02-26T09:38:34.940" v="110" actId="1076"/>
          <ac:spMkLst>
            <pc:docMk/>
            <pc:sldMk cId="0" sldId="299"/>
            <ac:spMk id="76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41.346" v="112" actId="1076"/>
          <ac:spMkLst>
            <pc:docMk/>
            <pc:sldMk cId="0" sldId="299"/>
            <ac:spMk id="76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47.471" v="114" actId="1076"/>
          <ac:spMkLst>
            <pc:docMk/>
            <pc:sldMk cId="0" sldId="299"/>
            <ac:spMk id="76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8:57.893" v="117" actId="1076"/>
        <pc:sldMkLst>
          <pc:docMk/>
          <pc:sldMk cId="0" sldId="300"/>
        </pc:sldMkLst>
        <pc:spChg chg="mod">
          <ac:chgData name="ゲスト ユーザー" userId="" providerId="Windows Live" clId="Web-{A2A508A5-EEAA-4A68-9FC4-E5588CA0FD7D}" dt="2021-02-26T09:38:57.893" v="117" actId="1076"/>
          <ac:spMkLst>
            <pc:docMk/>
            <pc:sldMk cId="0" sldId="300"/>
            <ac:spMk id="78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8:55.112" v="116" actId="1076"/>
          <ac:spMkLst>
            <pc:docMk/>
            <pc:sldMk cId="0" sldId="300"/>
            <ac:spMk id="782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9:14.534" v="120" actId="1076"/>
        <pc:sldMkLst>
          <pc:docMk/>
          <pc:sldMk cId="0" sldId="305"/>
        </pc:sldMkLst>
        <pc:spChg chg="mod">
          <ac:chgData name="ゲスト ユーザー" userId="" providerId="Windows Live" clId="Web-{A2A508A5-EEAA-4A68-9FC4-E5588CA0FD7D}" dt="2021-02-26T09:39:11.018" v="119" actId="1076"/>
          <ac:spMkLst>
            <pc:docMk/>
            <pc:sldMk cId="0" sldId="305"/>
            <ac:spMk id="84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08.987" v="118" actId="1076"/>
          <ac:spMkLst>
            <pc:docMk/>
            <pc:sldMk cId="0" sldId="305"/>
            <ac:spMk id="846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14.534" v="120" actId="1076"/>
          <ac:spMkLst>
            <pc:docMk/>
            <pc:sldMk cId="0" sldId="305"/>
            <ac:spMk id="847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39:28.362" v="124" actId="1076"/>
        <pc:sldMkLst>
          <pc:docMk/>
          <pc:sldMk cId="0" sldId="306"/>
        </pc:sldMkLst>
        <pc:spChg chg="mod">
          <ac:chgData name="ゲスト ユーザー" userId="" providerId="Windows Live" clId="Web-{A2A508A5-EEAA-4A68-9FC4-E5588CA0FD7D}" dt="2021-02-26T09:39:26.143" v="123" actId="20577"/>
          <ac:spMkLst>
            <pc:docMk/>
            <pc:sldMk cId="0" sldId="306"/>
            <ac:spMk id="85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2.737" v="122" actId="1076"/>
          <ac:spMkLst>
            <pc:docMk/>
            <pc:sldMk cId="0" sldId="306"/>
            <ac:spMk id="86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8.362" v="124" actId="1076"/>
          <ac:spMkLst>
            <pc:docMk/>
            <pc:sldMk cId="0" sldId="306"/>
            <ac:spMk id="86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20.049" v="121" actId="1076"/>
          <ac:spMkLst>
            <pc:docMk/>
            <pc:sldMk cId="0" sldId="306"/>
            <ac:spMk id="86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11.112" v="135" actId="1076"/>
        <pc:sldMkLst>
          <pc:docMk/>
          <pc:sldMk cId="0" sldId="307"/>
        </pc:sldMkLst>
        <pc:spChg chg="mod">
          <ac:chgData name="ゲスト ユーザー" userId="" providerId="Windows Live" clId="Web-{A2A508A5-EEAA-4A68-9FC4-E5588CA0FD7D}" dt="2021-02-26T09:40:08.424" v="134" actId="1076"/>
          <ac:spMkLst>
            <pc:docMk/>
            <pc:sldMk cId="0" sldId="307"/>
            <ac:spMk id="88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34.081" v="125" actId="1076"/>
          <ac:spMkLst>
            <pc:docMk/>
            <pc:sldMk cId="0" sldId="307"/>
            <ac:spMk id="88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46.174" v="128" actId="1076"/>
          <ac:spMkLst>
            <pc:docMk/>
            <pc:sldMk cId="0" sldId="307"/>
            <ac:spMk id="889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42.409" v="127" actId="1076"/>
          <ac:spMkLst>
            <pc:docMk/>
            <pc:sldMk cId="0" sldId="307"/>
            <ac:spMk id="890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6.065" v="133" actId="1076"/>
          <ac:spMkLst>
            <pc:docMk/>
            <pc:sldMk cId="0" sldId="307"/>
            <ac:spMk id="891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11.112" v="135" actId="1076"/>
          <ac:spMkLst>
            <pc:docMk/>
            <pc:sldMk cId="0" sldId="307"/>
            <ac:spMk id="89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0.659" v="131" actId="1076"/>
          <ac:spMkLst>
            <pc:docMk/>
            <pc:sldMk cId="0" sldId="307"/>
            <ac:spMk id="89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57.424" v="130" actId="1076"/>
          <ac:spMkLst>
            <pc:docMk/>
            <pc:sldMk cId="0" sldId="307"/>
            <ac:spMk id="89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03.471" v="132" actId="1076"/>
          <ac:spMkLst>
            <pc:docMk/>
            <pc:sldMk cId="0" sldId="307"/>
            <ac:spMk id="89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39:51.815" v="129" actId="1076"/>
          <ac:spMkLst>
            <pc:docMk/>
            <pc:sldMk cId="0" sldId="307"/>
            <ac:spMk id="896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22.674" v="137" actId="1076"/>
        <pc:sldMkLst>
          <pc:docMk/>
          <pc:sldMk cId="0" sldId="308"/>
        </pc:sldMkLst>
        <pc:picChg chg="mod">
          <ac:chgData name="ゲスト ユーザー" userId="" providerId="Windows Live" clId="Web-{A2A508A5-EEAA-4A68-9FC4-E5588CA0FD7D}" dt="2021-02-26T09:40:22.674" v="137" actId="1076"/>
          <ac:picMkLst>
            <pc:docMk/>
            <pc:sldMk cId="0" sldId="308"/>
            <ac:picMk id="916" creationId="{00000000-0000-0000-0000-000000000000}"/>
          </ac:picMkLst>
        </pc:picChg>
        <pc:picChg chg="mod">
          <ac:chgData name="ゲスト ユーザー" userId="" providerId="Windows Live" clId="Web-{A2A508A5-EEAA-4A68-9FC4-E5588CA0FD7D}" dt="2021-02-26T09:40:19.143" v="136" actId="1076"/>
          <ac:picMkLst>
            <pc:docMk/>
            <pc:sldMk cId="0" sldId="308"/>
            <ac:picMk id="917" creationId="{00000000-0000-0000-0000-000000000000}"/>
          </ac:picMkLst>
        </pc:picChg>
      </pc:sldChg>
      <pc:sldChg chg="modSp">
        <pc:chgData name="ゲスト ユーザー" userId="" providerId="Windows Live" clId="Web-{A2A508A5-EEAA-4A68-9FC4-E5588CA0FD7D}" dt="2021-02-26T09:40:32.128" v="140" actId="1076"/>
        <pc:sldMkLst>
          <pc:docMk/>
          <pc:sldMk cId="0" sldId="309"/>
        </pc:sldMkLst>
        <pc:spChg chg="mod">
          <ac:chgData name="ゲスト ユーザー" userId="" providerId="Windows Live" clId="Web-{A2A508A5-EEAA-4A68-9FC4-E5588CA0FD7D}" dt="2021-02-26T09:40:26.221" v="138" actId="1076"/>
          <ac:spMkLst>
            <pc:docMk/>
            <pc:sldMk cId="0" sldId="309"/>
            <ac:spMk id="937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32.128" v="140" actId="1076"/>
          <ac:spMkLst>
            <pc:docMk/>
            <pc:sldMk cId="0" sldId="309"/>
            <ac:spMk id="938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28.831" v="139" actId="1076"/>
          <ac:spMkLst>
            <pc:docMk/>
            <pc:sldMk cId="0" sldId="309"/>
            <ac:spMk id="939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0:47.393" v="144" actId="1076"/>
        <pc:sldMkLst>
          <pc:docMk/>
          <pc:sldMk cId="0" sldId="310"/>
        </pc:sldMkLst>
        <pc:spChg chg="mod">
          <ac:chgData name="ゲスト ユーザー" userId="" providerId="Windows Live" clId="Web-{A2A508A5-EEAA-4A68-9FC4-E5588CA0FD7D}" dt="2021-02-26T09:40:44.331" v="143" actId="1076"/>
          <ac:spMkLst>
            <pc:docMk/>
            <pc:sldMk cId="0" sldId="310"/>
            <ac:spMk id="952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37.034" v="141" actId="1076"/>
          <ac:spMkLst>
            <pc:docMk/>
            <pc:sldMk cId="0" sldId="310"/>
            <ac:spMk id="953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41.909" v="142" actId="1076"/>
          <ac:spMkLst>
            <pc:docMk/>
            <pc:sldMk cId="0" sldId="310"/>
            <ac:spMk id="954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0:47.393" v="144" actId="1076"/>
          <ac:spMkLst>
            <pc:docMk/>
            <pc:sldMk cId="0" sldId="310"/>
            <ac:spMk id="95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1:52.706" v="145" actId="1076"/>
        <pc:sldMkLst>
          <pc:docMk/>
          <pc:sldMk cId="0" sldId="312"/>
        </pc:sldMkLst>
        <pc:spChg chg="mod">
          <ac:chgData name="ゲスト ユーザー" userId="" providerId="Windows Live" clId="Web-{A2A508A5-EEAA-4A68-9FC4-E5588CA0FD7D}" dt="2021-02-26T09:41:52.706" v="145" actId="1076"/>
          <ac:spMkLst>
            <pc:docMk/>
            <pc:sldMk cId="0" sldId="312"/>
            <ac:spMk id="983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1:57.378" v="146" actId="1076"/>
        <pc:sldMkLst>
          <pc:docMk/>
          <pc:sldMk cId="0" sldId="313"/>
        </pc:sldMkLst>
        <pc:spChg chg="mod">
          <ac:chgData name="ゲスト ユーザー" userId="" providerId="Windows Live" clId="Web-{A2A508A5-EEAA-4A68-9FC4-E5588CA0FD7D}" dt="2021-02-26T09:41:57.378" v="146" actId="1076"/>
          <ac:spMkLst>
            <pc:docMk/>
            <pc:sldMk cId="0" sldId="313"/>
            <ac:spMk id="995" creationId="{00000000-0000-0000-0000-000000000000}"/>
          </ac:spMkLst>
        </pc:spChg>
      </pc:sldChg>
      <pc:sldChg chg="modSp">
        <pc:chgData name="ゲスト ユーザー" userId="" providerId="Windows Live" clId="Web-{A2A508A5-EEAA-4A68-9FC4-E5588CA0FD7D}" dt="2021-02-26T09:42:06.659" v="149" actId="1076"/>
        <pc:sldMkLst>
          <pc:docMk/>
          <pc:sldMk cId="0" sldId="314"/>
        </pc:sldMkLst>
        <pc:spChg chg="mod">
          <ac:chgData name="ゲスト ユーザー" userId="" providerId="Windows Live" clId="Web-{A2A508A5-EEAA-4A68-9FC4-E5588CA0FD7D}" dt="2021-02-26T09:42:02.128" v="147" actId="1076"/>
          <ac:spMkLst>
            <pc:docMk/>
            <pc:sldMk cId="0" sldId="314"/>
            <ac:spMk id="1005" creationId="{00000000-0000-0000-0000-000000000000}"/>
          </ac:spMkLst>
        </pc:spChg>
        <pc:spChg chg="mod">
          <ac:chgData name="ゲスト ユーザー" userId="" providerId="Windows Live" clId="Web-{A2A508A5-EEAA-4A68-9FC4-E5588CA0FD7D}" dt="2021-02-26T09:42:06.659" v="149" actId="1076"/>
          <ac:spMkLst>
            <pc:docMk/>
            <pc:sldMk cId="0" sldId="314"/>
            <ac:spMk id="1006" creationId="{00000000-0000-0000-0000-000000000000}"/>
          </ac:spMkLst>
        </pc:spChg>
      </pc:sldChg>
    </pc:docChg>
  </pc:docChgLst>
  <pc:docChgLst>
    <pc:chgData name="Masaki Suzuki" userId="2c4feb2ed34ad1a7" providerId="Windows Live" clId="Web-{24E3AC46-6E8B-48F4-9905-ACCCBBBA6A70}"/>
    <pc:docChg chg="modSld">
      <pc:chgData name="Masaki Suzuki" userId="2c4feb2ed34ad1a7" providerId="Windows Live" clId="Web-{24E3AC46-6E8B-48F4-9905-ACCCBBBA6A70}" dt="2021-03-05T08:26:09.223" v="2" actId="1076"/>
      <pc:docMkLst>
        <pc:docMk/>
      </pc:docMkLst>
      <pc:sldChg chg="modSp">
        <pc:chgData name="Masaki Suzuki" userId="2c4feb2ed34ad1a7" providerId="Windows Live" clId="Web-{24E3AC46-6E8B-48F4-9905-ACCCBBBA6A70}" dt="2021-03-05T08:25:41.364" v="0" actId="1076"/>
        <pc:sldMkLst>
          <pc:docMk/>
          <pc:sldMk cId="0" sldId="291"/>
        </pc:sldMkLst>
        <pc:spChg chg="mod">
          <ac:chgData name="Masaki Suzuki" userId="2c4feb2ed34ad1a7" providerId="Windows Live" clId="Web-{24E3AC46-6E8B-48F4-9905-ACCCBBBA6A70}" dt="2021-03-05T08:25:41.364" v="0" actId="1076"/>
          <ac:spMkLst>
            <pc:docMk/>
            <pc:sldMk cId="0" sldId="291"/>
            <ac:spMk id="644" creationId="{00000000-0000-0000-0000-000000000000}"/>
          </ac:spMkLst>
        </pc:spChg>
      </pc:sldChg>
      <pc:sldChg chg="modSp">
        <pc:chgData name="Masaki Suzuki" userId="2c4feb2ed34ad1a7" providerId="Windows Live" clId="Web-{24E3AC46-6E8B-48F4-9905-ACCCBBBA6A70}" dt="2021-03-05T08:26:09.223" v="2" actId="1076"/>
        <pc:sldMkLst>
          <pc:docMk/>
          <pc:sldMk cId="0" sldId="297"/>
        </pc:sldMkLst>
        <pc:spChg chg="mod">
          <ac:chgData name="Masaki Suzuki" userId="2c4feb2ed34ad1a7" providerId="Windows Live" clId="Web-{24E3AC46-6E8B-48F4-9905-ACCCBBBA6A70}" dt="2021-03-05T08:26:09.223" v="2" actId="1076"/>
          <ac:spMkLst>
            <pc:docMk/>
            <pc:sldMk cId="0" sldId="297"/>
            <ac:spMk id="73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aaf4342027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aaf4342027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ac479dc08d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ac479dc08d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ac479dc08d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gac479dc08d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ac479dc08d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ac479dc08d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ac479dc08d_0_1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ac479dc08d_0_1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b0746425c2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b0746425c2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a32c685fc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a32c685fc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ac479dc08d_0_1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ac479dc08d_0_1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a7c3d84045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a7c3d84045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a7c3d84045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a7c3d84045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b0f974371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b0f974371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b0f974371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b0f974371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82580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b0f974371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b0f974371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03866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ad6f40497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ad6f404975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a7c3d84045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a7c3d84045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ac479dc08d_0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ac479dc08d_0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b0746425c2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b0746425c2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ac479dc08d_0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ac479dc08d_0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b0746425c2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b0746425c2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ac33b19ef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ac33b19ef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b0746425c2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b0746425c2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b0746425c2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b0746425c2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ac33b19ef9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ac33b19ef9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b0746425c2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b0746425c2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b0746425c2_1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b0746425c2_1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b0746425c2_1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b0746425c2_1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a83b9de0d0_3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" name="Google Shape;524;ga83b9de0d0_3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a8fb395254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a8fb395254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a83b9de0d0_3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a83b9de0d0_3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b0f6de84c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b0f6de84cc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b0f6de84cc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b0f6de84cc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b0746425c2_1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b0746425c2_1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ac479dc08d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8" name="Google Shape;998;gac479dc08d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428625" y="4959816"/>
            <a:ext cx="809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 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だい８かい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7" name="Google Shape;77;p14"/>
          <p:cNvSpPr/>
          <p:nvPr/>
        </p:nvSpPr>
        <p:spPr>
          <a:xfrm>
            <a:off x="311700" y="3406141"/>
            <a:ext cx="2200500" cy="921095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altLang="ja-JP" sz="14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-JP" altLang="en-US" sz="1400" b="1" dirty="0">
                <a:solidFill>
                  <a:schemeClr val="dk2"/>
                </a:solidFill>
              </a:rPr>
              <a:t>にもなれてきたよ。</a:t>
            </a:r>
            <a:endParaRPr lang="ja-JP" altLang="en-US" sz="14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" name="Google Shape;122;p17">
            <a:extLst>
              <a:ext uri="{FF2B5EF4-FFF2-40B4-BE49-F238E27FC236}">
                <a16:creationId xmlns:a16="http://schemas.microsoft.com/office/drawing/2014/main" id="{DA56B82C-CBAC-4318-8F0A-C28317C3E945}"/>
              </a:ext>
            </a:extLst>
          </p:cNvPr>
          <p:cNvSpPr txBox="1"/>
          <p:nvPr/>
        </p:nvSpPr>
        <p:spPr>
          <a:xfrm>
            <a:off x="388971" y="3413336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29" name="Google Shape;129;p17"/>
          <p:cNvPicPr preferRelativeResize="0"/>
          <p:nvPr/>
        </p:nvPicPr>
        <p:blipFill rotWithShape="1">
          <a:blip r:embed="rId3">
            <a:alphaModFix/>
          </a:blip>
          <a:srcRect l="67938" t="18315" b="31479"/>
          <a:stretch/>
        </p:blipFill>
        <p:spPr>
          <a:xfrm>
            <a:off x="4665909" y="1152475"/>
            <a:ext cx="4317365" cy="362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550" y="1532275"/>
            <a:ext cx="3098432" cy="1039500"/>
          </a:xfrm>
          <a:prstGeom prst="wedgeRoundRectCallout">
            <a:avLst>
              <a:gd name="adj1" fmla="val -60375"/>
              <a:gd name="adj2" fmla="val 396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32" name="Google Shape;132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/>
          <p:nvPr/>
        </p:nvSpPr>
        <p:spPr>
          <a:xfrm>
            <a:off x="1316424" y="2799500"/>
            <a:ext cx="3098431" cy="1979700"/>
          </a:xfrm>
          <a:prstGeom prst="wedgeRoundRectCallout">
            <a:avLst>
              <a:gd name="adj1" fmla="val -56786"/>
              <a:gd name="adj2" fmla="val -856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やじるし</a:t>
            </a:r>
            <a:r>
              <a:rPr lang="ja" sz="1500" b="1" dirty="0">
                <a:solidFill>
                  <a:schemeClr val="accent5"/>
                </a:solidFill>
              </a:rPr>
              <a:t>キーでネコをうごかしてネズミをつかまえる</a:t>
            </a:r>
            <a:r>
              <a:rPr lang="ja" sz="1500" b="1" dirty="0">
                <a:solidFill>
                  <a:schemeClr val="dk2"/>
                </a:solidFill>
              </a:rPr>
              <a:t>ゲームにしたよね。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34" name="Google Shape;13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08263" y="1532275"/>
            <a:ext cx="4232651" cy="3174488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5" name="Google Shape;135;p17"/>
          <p:cNvSpPr/>
          <p:nvPr/>
        </p:nvSpPr>
        <p:spPr>
          <a:xfrm>
            <a:off x="4665900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レベル３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ぜんかいつく</a:t>
            </a:r>
            <a:r>
              <a:rPr lang="ja" dirty="0">
                <a:latin typeface="Arial"/>
                <a:cs typeface="Arial"/>
              </a:rPr>
              <a:t>ったゲームを</a:t>
            </a:r>
            <a:r>
              <a:rPr lang="ja-JP" altLang="en-US" dirty="0">
                <a:latin typeface="Arial"/>
                <a:cs typeface="Arial"/>
              </a:rPr>
              <a:t>しんか</a:t>
            </a:r>
            <a:r>
              <a:rPr lang="ja" dirty="0">
                <a:latin typeface="Arial"/>
                <a:cs typeface="Arial"/>
              </a:rPr>
              <a:t>させよう！</a:t>
            </a:r>
            <a:endParaRPr dirty="0">
              <a:latin typeface="Arial"/>
              <a:cs typeface="Arial"/>
            </a:endParaRPr>
          </a:p>
        </p:txBody>
      </p:sp>
      <p:sp>
        <p:nvSpPr>
          <p:cNvPr id="155" name="Google Shape;155;p19"/>
          <p:cNvSpPr txBox="1">
            <a:spLocks noGrp="1"/>
          </p:cNvSpPr>
          <p:nvPr>
            <p:ph type="body" idx="1"/>
          </p:nvPr>
        </p:nvSpPr>
        <p:spPr>
          <a:xfrm>
            <a:off x="140250" y="1017450"/>
            <a:ext cx="4814307" cy="3194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-JP" altLang="en-US" sz="1700" b="1" dirty="0">
                <a:solidFill>
                  <a:srgbClr val="5E696C"/>
                </a:solidFill>
                <a:latin typeface="Arial"/>
                <a:cs typeface="Arial"/>
              </a:rPr>
              <a:t>こんかい</a:t>
            </a:r>
            <a:r>
              <a:rPr lang="ja" sz="1700" b="1" dirty="0">
                <a:solidFill>
                  <a:srgbClr val="5E696C"/>
                </a:solidFill>
                <a:latin typeface="Arial"/>
                <a:cs typeface="Arial"/>
              </a:rPr>
              <a:t>はこんなゲームにしていこう！</a:t>
            </a: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700" b="1" dirty="0">
                <a:solidFill>
                  <a:srgbClr val="5E696C"/>
                </a:solidFill>
                <a:latin typeface="Arial"/>
                <a:cs typeface="Arial"/>
              </a:rPr>
              <a:t>・ネズミを</a:t>
            </a:r>
            <a:r>
              <a:rPr lang="ja" sz="1700" b="1" dirty="0">
                <a:solidFill>
                  <a:schemeClr val="accent5"/>
                </a:solidFill>
                <a:latin typeface="Arial"/>
                <a:cs typeface="Arial"/>
              </a:rPr>
              <a:t>3びき</a:t>
            </a:r>
            <a:r>
              <a:rPr lang="ja" sz="1700" b="1" dirty="0">
                <a:solidFill>
                  <a:srgbClr val="5E696C"/>
                </a:solidFill>
                <a:latin typeface="Arial"/>
                <a:cs typeface="Arial"/>
              </a:rPr>
              <a:t>にするよ。</a:t>
            </a: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700" b="1" dirty="0">
                <a:latin typeface="Arial"/>
                <a:cs typeface="Arial"/>
              </a:rPr>
              <a:t>・</a:t>
            </a:r>
            <a:r>
              <a:rPr lang="ja" sz="1700" b="1" dirty="0">
                <a:solidFill>
                  <a:schemeClr val="accent5"/>
                </a:solidFill>
                <a:latin typeface="Arial"/>
                <a:cs typeface="Arial"/>
              </a:rPr>
              <a:t>３びきぜんぶつかまえたらクリア</a:t>
            </a:r>
            <a:r>
              <a:rPr lang="ja" sz="1700" b="1" dirty="0">
                <a:latin typeface="Arial"/>
                <a:cs typeface="Arial"/>
              </a:rPr>
              <a:t>だよ。</a:t>
            </a: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700" b="1" dirty="0">
                <a:solidFill>
                  <a:srgbClr val="5E696C"/>
                </a:solidFill>
                <a:latin typeface="Arial"/>
                <a:cs typeface="Arial"/>
              </a:rPr>
              <a:t>・つかまったネズミは</a:t>
            </a:r>
            <a:r>
              <a:rPr lang="ja" sz="1700" b="1" dirty="0">
                <a:solidFill>
                  <a:schemeClr val="accent5"/>
                </a:solidFill>
                <a:latin typeface="Arial"/>
                <a:cs typeface="Arial"/>
              </a:rPr>
              <a:t>みえなくなる</a:t>
            </a:r>
            <a:r>
              <a:rPr lang="ja" sz="1700" b="1" dirty="0">
                <a:solidFill>
                  <a:srgbClr val="5E696C"/>
                </a:solidFill>
                <a:latin typeface="Arial"/>
                <a:cs typeface="Arial"/>
              </a:rPr>
              <a:t>よ。</a:t>
            </a:r>
            <a:endParaRPr sz="1700" b="1" dirty="0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700" b="1" dirty="0">
                <a:latin typeface="Arial"/>
                <a:cs typeface="Arial"/>
              </a:rPr>
              <a:t>・ゲームクリアでネコが「</a:t>
            </a:r>
            <a:r>
              <a:rPr lang="ja" sz="1700" b="1" dirty="0">
                <a:solidFill>
                  <a:schemeClr val="accent5"/>
                </a:solidFill>
                <a:latin typeface="Arial"/>
                <a:cs typeface="Arial"/>
              </a:rPr>
              <a:t>ゲームクリア！</a:t>
            </a:r>
            <a:r>
              <a:rPr lang="ja" sz="1700" b="1" dirty="0">
                <a:latin typeface="Arial"/>
                <a:cs typeface="Arial"/>
              </a:rPr>
              <a:t>」と</a:t>
            </a:r>
            <a:r>
              <a:rPr lang="ja-JP" altLang="en-US" sz="1700" b="1" dirty="0">
                <a:latin typeface="Arial"/>
                <a:cs typeface="Arial"/>
              </a:rPr>
              <a:t>　　</a:t>
            </a:r>
            <a:endParaRPr lang="en-US" altLang="ja-JP" sz="1700" b="1" dirty="0">
              <a:latin typeface="Arial"/>
              <a:cs typeface="Arial"/>
            </a:endParaRPr>
          </a:p>
          <a:p>
            <a:pPr marL="0" lvl="0" indent="0" algn="l" rtl="0">
              <a:spcAft>
                <a:spcPts val="0"/>
              </a:spcAft>
              <a:buSzPts val="1800"/>
              <a:buNone/>
            </a:pPr>
            <a:r>
              <a:rPr lang="ja-JP" altLang="en-US" sz="1700" b="1" dirty="0">
                <a:latin typeface="Arial"/>
                <a:cs typeface="Arial"/>
              </a:rPr>
              <a:t>　い</a:t>
            </a:r>
            <a:r>
              <a:rPr lang="ja" sz="1700" b="1" dirty="0">
                <a:latin typeface="Arial"/>
                <a:cs typeface="Arial"/>
              </a:rPr>
              <a:t>うよ！</a:t>
            </a: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 dirty="0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 dirty="0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156" name="Google Shape;15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7164" y="1017450"/>
            <a:ext cx="3495137" cy="291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08100" y="3588550"/>
            <a:ext cx="1425174" cy="142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ネズミを３びきにしよう</a:t>
            </a:r>
            <a:endParaRPr/>
          </a:p>
        </p:txBody>
      </p:sp>
      <p:pic>
        <p:nvPicPr>
          <p:cNvPr id="167" name="Google Shape;16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9300" y="2720250"/>
            <a:ext cx="1044525" cy="981193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0"/>
          <p:cNvSpPr/>
          <p:nvPr/>
        </p:nvSpPr>
        <p:spPr>
          <a:xfrm>
            <a:off x="1621375" y="2873850"/>
            <a:ext cx="3723600" cy="1455300"/>
          </a:xfrm>
          <a:prstGeom prst="wedgeRoundRectCallout">
            <a:avLst>
              <a:gd name="adj1" fmla="val -61812"/>
              <a:gd name="adj2" fmla="val -2598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スプライトは、</a:t>
            </a:r>
            <a:r>
              <a:rPr lang="ja" sz="1500" b="1" dirty="0">
                <a:solidFill>
                  <a:schemeClr val="accent5"/>
                </a:solidFill>
              </a:rPr>
              <a:t>おいたブロックごとコピーができる</a:t>
            </a:r>
            <a:r>
              <a:rPr lang="ja" sz="1500" b="1" dirty="0">
                <a:solidFill>
                  <a:srgbClr val="5E696C"/>
                </a:solidFill>
              </a:rPr>
              <a:t>んだ！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もう２ひきのネズミもおなじうごきをさせたいから、</a:t>
            </a:r>
            <a:r>
              <a:rPr lang="ja-JP" altLang="en-US" sz="1500" b="1" dirty="0">
                <a:solidFill>
                  <a:srgbClr val="5E696C"/>
                </a:solidFill>
              </a:rPr>
              <a:t>スプライト</a:t>
            </a:r>
            <a:r>
              <a:rPr lang="ja" sz="1500" b="1" dirty="0">
                <a:solidFill>
                  <a:srgbClr val="5E696C"/>
                </a:solidFill>
              </a:rPr>
              <a:t>ごと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コピーすればいいよ。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69" name="Google Shape;169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9301" y="1341700"/>
            <a:ext cx="982375" cy="982408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0"/>
          <p:cNvSpPr/>
          <p:nvPr/>
        </p:nvSpPr>
        <p:spPr>
          <a:xfrm>
            <a:off x="1546400" y="1270625"/>
            <a:ext cx="3868200" cy="1455300"/>
          </a:xfrm>
          <a:prstGeom prst="wedgeRoundRectCallout">
            <a:avLst>
              <a:gd name="adj1" fmla="val -58303"/>
              <a:gd name="adj2" fmla="val -1187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ネズミをあと</a:t>
            </a:r>
            <a:r>
              <a:rPr lang="ja" sz="1500" b="1">
                <a:solidFill>
                  <a:schemeClr val="accent5"/>
                </a:solidFill>
              </a:rPr>
              <a:t>2ひき</a:t>
            </a:r>
            <a:r>
              <a:rPr lang="ja" sz="1500" b="1">
                <a:solidFill>
                  <a:srgbClr val="5E696C"/>
                </a:solidFill>
              </a:rPr>
              <a:t>ふやせばいいんだね。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スプライトをついかして、おんなじ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ようにブロックをおいていけば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いいのかな？ちょっとめんどうだな...。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171" name="Google Shape;17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97150" y="2028825"/>
            <a:ext cx="1400175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97325" y="911675"/>
            <a:ext cx="1400175" cy="10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3525" y="3125125"/>
            <a:ext cx="1400175" cy="108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70B1856-44BD-4CE3-931C-8D6ADC5249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364"/>
          <a:stretch/>
        </p:blipFill>
        <p:spPr>
          <a:xfrm>
            <a:off x="6012859" y="1017450"/>
            <a:ext cx="2629711" cy="3902423"/>
          </a:xfrm>
          <a:prstGeom prst="rect">
            <a:avLst/>
          </a:prstGeom>
        </p:spPr>
      </p:pic>
      <p:sp>
        <p:nvSpPr>
          <p:cNvPr id="178" name="Google Shape;17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スプライトをブロックごとコピーしてみよう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179" name="Google Shape;17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475" y="3252525"/>
            <a:ext cx="987800" cy="9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1"/>
          <p:cNvSpPr/>
          <p:nvPr/>
        </p:nvSpPr>
        <p:spPr>
          <a:xfrm>
            <a:off x="1854750" y="3466075"/>
            <a:ext cx="1773300" cy="1102800"/>
          </a:xfrm>
          <a:prstGeom prst="wedgeRoundRectCallout">
            <a:avLst>
              <a:gd name="adj1" fmla="val -75173"/>
              <a:gd name="adj2" fmla="val -2143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dk2"/>
                </a:solidFill>
              </a:rPr>
              <a:t>らくちんだね！</a:t>
            </a:r>
            <a:endParaRPr b="1">
              <a:solidFill>
                <a:schemeClr val="dk2"/>
              </a:solidFill>
            </a:endParaRPr>
          </a:p>
        </p:txBody>
      </p:sp>
      <p:pic>
        <p:nvPicPr>
          <p:cNvPr id="181" name="Google Shape;18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6774" y="1451525"/>
            <a:ext cx="1102799" cy="1102799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1"/>
          <p:cNvSpPr/>
          <p:nvPr/>
        </p:nvSpPr>
        <p:spPr>
          <a:xfrm>
            <a:off x="1743775" y="1152475"/>
            <a:ext cx="3996900" cy="18078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スプライトを</a:t>
            </a:r>
            <a:r>
              <a:rPr lang="ja" sz="1500" b="1" dirty="0">
                <a:solidFill>
                  <a:schemeClr val="accent5"/>
                </a:solidFill>
              </a:rPr>
              <a:t>ブロックごとコピー</a:t>
            </a:r>
            <a:r>
              <a:rPr lang="ja" sz="1500" b="1" dirty="0">
                <a:solidFill>
                  <a:srgbClr val="5E696C"/>
                </a:solidFill>
              </a:rPr>
              <a:t>する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ときは</a:t>
            </a:r>
            <a:r>
              <a:rPr lang="ja-JP" altLang="en-US" sz="1500" b="1" dirty="0">
                <a:solidFill>
                  <a:schemeClr val="accent5"/>
                </a:solidFill>
              </a:rPr>
              <a:t>ふくせい</a:t>
            </a:r>
            <a:r>
              <a:rPr lang="ja" sz="1500" b="1" dirty="0">
                <a:solidFill>
                  <a:srgbClr val="5E696C"/>
                </a:solidFill>
              </a:rPr>
              <a:t>をつかうよ！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コピーしたいスプライトを</a:t>
            </a:r>
            <a:r>
              <a:rPr lang="ja-JP" altLang="en-US" sz="1500" b="1" dirty="0">
                <a:solidFill>
                  <a:srgbClr val="5E696C"/>
                </a:solidFill>
              </a:rPr>
              <a:t>みぎ</a:t>
            </a:r>
            <a:r>
              <a:rPr lang="ja" sz="1500" b="1" dirty="0">
                <a:solidFill>
                  <a:srgbClr val="5E696C"/>
                </a:solidFill>
              </a:rPr>
              <a:t>クリック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→「</a:t>
            </a:r>
            <a:r>
              <a:rPr lang="ja-JP" altLang="en-US" sz="1500" b="1" dirty="0">
                <a:solidFill>
                  <a:schemeClr val="accent5"/>
                </a:solidFill>
              </a:rPr>
              <a:t>ふくせい</a:t>
            </a:r>
            <a:r>
              <a:rPr lang="ja" sz="1500" b="1" dirty="0">
                <a:solidFill>
                  <a:srgbClr val="5E696C"/>
                </a:solidFill>
              </a:rPr>
              <a:t>」を</a:t>
            </a: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84" name="Google Shape;184;p21"/>
          <p:cNvSpPr/>
          <p:nvPr/>
        </p:nvSpPr>
        <p:spPr>
          <a:xfrm>
            <a:off x="6712405" y="4272309"/>
            <a:ext cx="7806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5" name="Google Shape;185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6914" y="4101473"/>
            <a:ext cx="536550" cy="8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ぜんぶで３びきにしてね</a:t>
            </a:r>
            <a:endParaRPr/>
          </a:p>
        </p:txBody>
      </p:sp>
      <p:pic>
        <p:nvPicPr>
          <p:cNvPr id="195" name="Google Shape;19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774" y="1451525"/>
            <a:ext cx="1102799" cy="110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475" y="3252525"/>
            <a:ext cx="987800" cy="9878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2"/>
          <p:cNvSpPr/>
          <p:nvPr/>
        </p:nvSpPr>
        <p:spPr>
          <a:xfrm>
            <a:off x="1743775" y="1152475"/>
            <a:ext cx="2695500" cy="16794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ネズミが</a:t>
            </a:r>
            <a:r>
              <a:rPr lang="ja" sz="1500" b="1">
                <a:solidFill>
                  <a:schemeClr val="accent5"/>
                </a:solidFill>
              </a:rPr>
              <a:t>ぜんぶで３びき</a:t>
            </a:r>
            <a:r>
              <a:rPr lang="ja" sz="1500" b="1">
                <a:solidFill>
                  <a:srgbClr val="5E696C"/>
                </a:solidFill>
              </a:rPr>
              <a:t>になるようにコピーしてね。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98" name="Google Shape;198;p22"/>
          <p:cNvSpPr/>
          <p:nvPr/>
        </p:nvSpPr>
        <p:spPr>
          <a:xfrm>
            <a:off x="1743750" y="3466075"/>
            <a:ext cx="2828400" cy="1233600"/>
          </a:xfrm>
          <a:prstGeom prst="wedgeRoundRectCallout">
            <a:avLst>
              <a:gd name="adj1" fmla="val -60172"/>
              <a:gd name="adj2" fmla="val -1701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おいたブロックも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ちゃんとコピーされてるね！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098B9C0-7EF5-4878-9071-F0B8B5BEB0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315" y="1353127"/>
            <a:ext cx="4074216" cy="320848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FB91CBD-CAFE-460A-8FA6-929F6663CC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21"/>
          <a:stretch/>
        </p:blipFill>
        <p:spPr>
          <a:xfrm>
            <a:off x="6126352" y="1223817"/>
            <a:ext cx="2917050" cy="3634614"/>
          </a:xfrm>
          <a:prstGeom prst="rect">
            <a:avLst/>
          </a:prstGeom>
        </p:spPr>
      </p:pic>
      <p:sp>
        <p:nvSpPr>
          <p:cNvPr id="205" name="Google Shape;205;p2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はたをおして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06" name="Google Shape;206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050" y="1590250"/>
            <a:ext cx="966275" cy="9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3"/>
          <p:cNvSpPr/>
          <p:nvPr/>
        </p:nvSpPr>
        <p:spPr>
          <a:xfrm>
            <a:off x="1470226" y="1385350"/>
            <a:ext cx="3031500" cy="994200"/>
          </a:xfrm>
          <a:prstGeom prst="wedgeRoundRectCallout">
            <a:avLst>
              <a:gd name="adj1" fmla="val -58191"/>
              <a:gd name="adj2" fmla="val 2994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あれ？１ぴきつかまえたら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ゲームがおわっちゃった。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08" name="Google Shape;208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598" y="3186300"/>
            <a:ext cx="994201" cy="9942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3"/>
          <p:cNvSpPr/>
          <p:nvPr/>
        </p:nvSpPr>
        <p:spPr>
          <a:xfrm>
            <a:off x="1523326" y="2836950"/>
            <a:ext cx="4588500" cy="2076900"/>
          </a:xfrm>
          <a:prstGeom prst="wedgeRoundRectCallout">
            <a:avLst>
              <a:gd name="adj1" fmla="val -57771"/>
              <a:gd name="adj2" fmla="val -1530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ネズミのコードをみてみて！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どのネズミも、</a:t>
            </a:r>
            <a:r>
              <a:rPr lang="ja" sz="1500" b="1" dirty="0">
                <a:solidFill>
                  <a:schemeClr val="accent5"/>
                </a:solidFill>
              </a:rPr>
              <a:t>じぶんがネコにつかまったら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すべてを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rgbClr val="5E696C"/>
                </a:solidFill>
              </a:rPr>
              <a:t>」となっているね。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このままだと、どれかネズミを</a:t>
            </a:r>
            <a:r>
              <a:rPr lang="ja" sz="1500" b="1" dirty="0">
                <a:solidFill>
                  <a:schemeClr val="accent5"/>
                </a:solidFill>
              </a:rPr>
              <a:t>１ぴきつかまえた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だけでおわる</a:t>
            </a:r>
            <a:r>
              <a:rPr lang="ja" sz="1500" b="1" dirty="0">
                <a:solidFill>
                  <a:srgbClr val="5E696C"/>
                </a:solidFill>
              </a:rPr>
              <a:t>ゲームになっちゃう。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/>
              <a:t>３びきつかまえたらおわるようにしよう</a:t>
            </a:r>
            <a:endParaRPr dirty="0"/>
          </a:p>
        </p:txBody>
      </p:sp>
      <p:pic>
        <p:nvPicPr>
          <p:cNvPr id="217" name="Google Shape;21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813" y="15582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24"/>
          <p:cNvSpPr/>
          <p:nvPr/>
        </p:nvSpPr>
        <p:spPr>
          <a:xfrm>
            <a:off x="1906450" y="1300025"/>
            <a:ext cx="4002300" cy="1353000"/>
          </a:xfrm>
          <a:prstGeom prst="wedgeRoundRectCallout">
            <a:avLst>
              <a:gd name="adj1" fmla="val -62106"/>
              <a:gd name="adj2" fmla="val -2120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3びきつかまえたらゲームがおわるようにするには...。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えっと…。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…あーーー！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どうすればいいか、ぜんぜんわかんない！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19" name="Google Shape;219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099" y="3186300"/>
            <a:ext cx="1087300" cy="108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4"/>
          <p:cNvSpPr/>
          <p:nvPr/>
        </p:nvSpPr>
        <p:spPr>
          <a:xfrm>
            <a:off x="1832150" y="2902525"/>
            <a:ext cx="4002300" cy="1398300"/>
          </a:xfrm>
          <a:prstGeom prst="wedgeRoundRectCallout">
            <a:avLst>
              <a:gd name="adj1" fmla="val -60490"/>
              <a:gd name="adj2" fmla="val 219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ここからは</a:t>
            </a:r>
            <a:r>
              <a:rPr lang="ja" sz="1500" b="1">
                <a:solidFill>
                  <a:schemeClr val="accent5"/>
                </a:solidFill>
              </a:rPr>
              <a:t>むずかしくなる</a:t>
            </a:r>
            <a:r>
              <a:rPr lang="ja" sz="1500" b="1">
                <a:solidFill>
                  <a:srgbClr val="5E696C"/>
                </a:solidFill>
              </a:rPr>
              <a:t>から、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ちょっとずつすすめていこう！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221" name="Google Shape;221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61150" y="1169850"/>
            <a:ext cx="2447925" cy="31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2D215BD-434A-4AC4-9029-FC892A60D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350" y="951345"/>
            <a:ext cx="2298152" cy="3901209"/>
          </a:xfrm>
          <a:prstGeom prst="rect">
            <a:avLst/>
          </a:prstGeom>
        </p:spPr>
      </p:pic>
      <p:sp>
        <p:nvSpPr>
          <p:cNvPr id="226" name="Google Shape;226;p2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べんりなブロック「</a:t>
            </a: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dirty="0">
                <a:latin typeface="Arial"/>
                <a:cs typeface="Arial"/>
              </a:rPr>
              <a:t>」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27" name="Google Shape;227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899" y="1601438"/>
            <a:ext cx="1087300" cy="108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16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/>
          <p:nvPr/>
        </p:nvSpPr>
        <p:spPr>
          <a:xfrm>
            <a:off x="1985250" y="1017450"/>
            <a:ext cx="4000200" cy="2308800"/>
          </a:xfrm>
          <a:prstGeom prst="wedgeRoundRectCallout">
            <a:avLst>
              <a:gd name="adj1" fmla="val -60213"/>
              <a:gd name="adj2" fmla="val -8436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rgbClr val="5E696C"/>
                </a:solidFill>
              </a:rPr>
              <a:t>」というカテゴリを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クリックしてみて！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こんかいは、ここにある「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rgbClr val="5E696C"/>
                </a:solidFill>
              </a:rPr>
              <a:t>」という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ブロックをつかうよ。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rgbClr val="5E696C"/>
                </a:solidFill>
              </a:rPr>
              <a:t>」は、プログラミングでは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とてもだいじなものなんだ。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230" name="Google Shape;230;p25"/>
          <p:cNvSpPr/>
          <p:nvPr/>
        </p:nvSpPr>
        <p:spPr>
          <a:xfrm>
            <a:off x="2114975" y="3466075"/>
            <a:ext cx="2997900" cy="1102800"/>
          </a:xfrm>
          <a:prstGeom prst="wedgeRoundRectCallout">
            <a:avLst>
              <a:gd name="adj1" fmla="val -65912"/>
              <a:gd name="adj2" fmla="val -1865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？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どういうものなの？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13" name="Google Shape;401;p33">
            <a:extLst>
              <a:ext uri="{FF2B5EF4-FFF2-40B4-BE49-F238E27FC236}">
                <a16:creationId xmlns:a16="http://schemas.microsoft.com/office/drawing/2014/main" id="{85A30FA3-3F6B-411B-882C-FB01D741A939}"/>
              </a:ext>
            </a:extLst>
          </p:cNvPr>
          <p:cNvSpPr/>
          <p:nvPr/>
        </p:nvSpPr>
        <p:spPr>
          <a:xfrm>
            <a:off x="6187350" y="3786909"/>
            <a:ext cx="476686" cy="40524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Google Shape;369;p31">
            <a:extLst>
              <a:ext uri="{FF2B5EF4-FFF2-40B4-BE49-F238E27FC236}">
                <a16:creationId xmlns:a16="http://schemas.microsoft.com/office/drawing/2014/main" id="{56962619-3013-4686-BD7F-4EA24B3C5E53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21068" y="3913433"/>
            <a:ext cx="615913" cy="8931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dirty="0">
                <a:latin typeface="Arial"/>
                <a:cs typeface="Arial"/>
              </a:rPr>
              <a:t>って？（１）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42" name="Google Shape;242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7225" y="1452349"/>
            <a:ext cx="935100" cy="935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3448" y="3571800"/>
            <a:ext cx="935101" cy="935101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6"/>
          <p:cNvSpPr/>
          <p:nvPr/>
        </p:nvSpPr>
        <p:spPr>
          <a:xfrm>
            <a:off x="1570700" y="1236725"/>
            <a:ext cx="4440600" cy="1713300"/>
          </a:xfrm>
          <a:prstGeom prst="wedgeRoundRectCallout">
            <a:avLst>
              <a:gd name="adj1" fmla="val -62222"/>
              <a:gd name="adj2" fmla="val -1841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は、よく「はこ」にたとえられるよ。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すきななまえをつけた「はこ（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）」に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１つだけ、「すうじ」や「もじ」や「もじ</a:t>
            </a:r>
            <a:r>
              <a:rPr lang="ja-JP" altLang="en-US" sz="1500" b="1" dirty="0">
                <a:solidFill>
                  <a:schemeClr val="dk2"/>
                </a:solidFill>
              </a:rPr>
              <a:t>れつ</a:t>
            </a:r>
            <a:r>
              <a:rPr lang="ja" sz="1500" b="1" dirty="0">
                <a:solidFill>
                  <a:schemeClr val="dk2"/>
                </a:solidFill>
              </a:rPr>
              <a:t>」を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sz="1500" b="1" dirty="0">
                <a:solidFill>
                  <a:schemeClr val="dk2"/>
                </a:solidFill>
              </a:rPr>
              <a:t>れておけるんだ。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245" name="Google Shape;245;p26"/>
          <p:cNvSpPr/>
          <p:nvPr/>
        </p:nvSpPr>
        <p:spPr>
          <a:xfrm>
            <a:off x="1706275" y="3487950"/>
            <a:ext cx="3515400" cy="1102800"/>
          </a:xfrm>
          <a:prstGeom prst="wedgeRoundRectCallout">
            <a:avLst>
              <a:gd name="adj1" fmla="val -63700"/>
              <a:gd name="adj2" fmla="val -953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へぇ～？（しょうじき、いまいち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わかっていない、せいとであった...）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246" name="Google Shape;24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81027" y="3333712"/>
            <a:ext cx="2713850" cy="17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6"/>
          <p:cNvSpPr/>
          <p:nvPr/>
        </p:nvSpPr>
        <p:spPr>
          <a:xfrm>
            <a:off x="7235375" y="2442637"/>
            <a:ext cx="627600" cy="765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b="1"/>
              <a:t>りんご</a:t>
            </a:r>
            <a:endParaRPr sz="1600" b="1"/>
          </a:p>
        </p:txBody>
      </p:sp>
      <p:sp>
        <p:nvSpPr>
          <p:cNvPr id="248" name="Google Shape;248;p26"/>
          <p:cNvSpPr/>
          <p:nvPr/>
        </p:nvSpPr>
        <p:spPr>
          <a:xfrm>
            <a:off x="6990283" y="4181137"/>
            <a:ext cx="935100" cy="450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/>
              <a:t>せいと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/>
              <a:t>ボックス</a:t>
            </a:r>
            <a:endParaRPr b="1" dirty="0"/>
          </a:p>
        </p:txBody>
      </p:sp>
      <p:sp>
        <p:nvSpPr>
          <p:cNvPr id="249" name="Google Shape;249;p26"/>
          <p:cNvSpPr/>
          <p:nvPr/>
        </p:nvSpPr>
        <p:spPr>
          <a:xfrm>
            <a:off x="6298527" y="1255488"/>
            <a:ext cx="2220000" cy="1102800"/>
          </a:xfrm>
          <a:prstGeom prst="wedgeRoundRectCallout">
            <a:avLst>
              <a:gd name="adj1" fmla="val 41027"/>
              <a:gd name="adj2" fmla="val 6387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b="1" dirty="0">
                <a:solidFill>
                  <a:schemeClr val="accent5"/>
                </a:solidFill>
              </a:rPr>
              <a:t>へんすう</a:t>
            </a:r>
            <a:r>
              <a:rPr lang="ja" sz="1200" b="1" dirty="0">
                <a:solidFill>
                  <a:schemeClr val="dk2"/>
                </a:solidFill>
              </a:rPr>
              <a:t>「</a:t>
            </a:r>
            <a:r>
              <a:rPr lang="ja" sz="1200" b="1" dirty="0">
                <a:solidFill>
                  <a:schemeClr val="accent5"/>
                </a:solidFill>
              </a:rPr>
              <a:t>せいとボックス</a:t>
            </a:r>
            <a:r>
              <a:rPr lang="ja" sz="1200" b="1" dirty="0">
                <a:solidFill>
                  <a:schemeClr val="dk2"/>
                </a:solidFill>
              </a:rPr>
              <a:t>」に「</a:t>
            </a:r>
            <a:r>
              <a:rPr lang="ja" sz="1200" b="1" dirty="0">
                <a:solidFill>
                  <a:schemeClr val="accent5"/>
                </a:solidFill>
              </a:rPr>
              <a:t>りんご</a:t>
            </a:r>
            <a:r>
              <a:rPr lang="ja" sz="1200" b="1" dirty="0">
                <a:solidFill>
                  <a:schemeClr val="dk2"/>
                </a:solidFill>
              </a:rPr>
              <a:t>」という</a:t>
            </a:r>
            <a:r>
              <a:rPr lang="ja" sz="1200" b="1" dirty="0">
                <a:solidFill>
                  <a:schemeClr val="accent5"/>
                </a:solidFill>
              </a:rPr>
              <a:t>もじ</a:t>
            </a:r>
            <a:r>
              <a:rPr lang="ja-JP" altLang="en-US" sz="1200" b="1" dirty="0">
                <a:solidFill>
                  <a:schemeClr val="accent5"/>
                </a:solidFill>
              </a:rPr>
              <a:t>れつ</a:t>
            </a:r>
            <a:r>
              <a:rPr lang="ja" sz="1200" b="1" dirty="0">
                <a:solidFill>
                  <a:schemeClr val="dk2"/>
                </a:solidFill>
              </a:rPr>
              <a:t>をいれておこう。</a:t>
            </a:r>
            <a:endParaRPr sz="1200" b="1" dirty="0">
              <a:solidFill>
                <a:schemeClr val="dk2"/>
              </a:solidFill>
            </a:endParaRPr>
          </a:p>
        </p:txBody>
      </p:sp>
      <p:pic>
        <p:nvPicPr>
          <p:cNvPr id="250" name="Google Shape;250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204754" y="2442325"/>
            <a:ext cx="627546" cy="76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6"/>
          <p:cNvSpPr/>
          <p:nvPr/>
        </p:nvSpPr>
        <p:spPr>
          <a:xfrm>
            <a:off x="7419400" y="3253962"/>
            <a:ext cx="263700" cy="352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6"/>
          <p:cNvSpPr txBox="1"/>
          <p:nvPr/>
        </p:nvSpPr>
        <p:spPr>
          <a:xfrm>
            <a:off x="6198131" y="936325"/>
            <a:ext cx="1087200" cy="2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  <a:ea typeface="Lato"/>
                <a:sym typeface="Lato"/>
              </a:rPr>
              <a:t>たとえば...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3" name="Google Shape;253;p26"/>
          <p:cNvSpPr txBox="1"/>
          <p:nvPr/>
        </p:nvSpPr>
        <p:spPr>
          <a:xfrm>
            <a:off x="5966567" y="2276089"/>
            <a:ext cx="1329316" cy="10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 dirty="0">
                <a:solidFill>
                  <a:schemeClr val="dk2"/>
                </a:solidFill>
                <a:ea typeface="Lato"/>
                <a:sym typeface="Lato"/>
              </a:rPr>
              <a:t>※もじ</a:t>
            </a:r>
            <a:r>
              <a:rPr lang="ja-JP" altLang="en-US" sz="1200" b="1" dirty="0">
                <a:solidFill>
                  <a:schemeClr val="dk2"/>
                </a:solidFill>
                <a:ea typeface="Lato"/>
                <a:sym typeface="Lato"/>
              </a:rPr>
              <a:t>れつ</a:t>
            </a:r>
            <a:r>
              <a:rPr lang="ja" sz="1200" b="1" dirty="0">
                <a:solidFill>
                  <a:schemeClr val="dk2"/>
                </a:solidFill>
                <a:ea typeface="Lato"/>
                <a:sym typeface="Lato"/>
              </a:rPr>
              <a:t>は、なんもじ</a:t>
            </a:r>
            <a:endParaRPr sz="12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 dirty="0">
                <a:solidFill>
                  <a:schemeClr val="dk2"/>
                </a:solidFill>
                <a:ea typeface="Lato"/>
                <a:sym typeface="Lato"/>
              </a:rPr>
              <a:t>あっても、</a:t>
            </a:r>
            <a:endParaRPr sz="12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 dirty="0">
                <a:solidFill>
                  <a:schemeClr val="dk2"/>
                </a:solidFill>
                <a:ea typeface="Lato"/>
                <a:sym typeface="Lato"/>
              </a:rPr>
              <a:t>それで１つだよ。</a:t>
            </a:r>
            <a:endParaRPr sz="1200" b="1" dirty="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007292" y="2359150"/>
            <a:ext cx="627546" cy="76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dirty="0">
                <a:latin typeface="Arial"/>
                <a:cs typeface="Arial"/>
              </a:rPr>
              <a:t>って？（２）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267" name="Google Shape;267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674" y="1080963"/>
            <a:ext cx="1087300" cy="108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7"/>
          <p:cNvSpPr/>
          <p:nvPr/>
        </p:nvSpPr>
        <p:spPr>
          <a:xfrm>
            <a:off x="2143125" y="1148100"/>
            <a:ext cx="3214200" cy="1515600"/>
          </a:xfrm>
          <a:prstGeom prst="wedgeRoundRectCallout">
            <a:avLst>
              <a:gd name="adj1" fmla="val -62098"/>
              <a:gd name="adj2" fmla="val -2474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は、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あとで</a:t>
            </a:r>
            <a:r>
              <a:rPr lang="ja" sz="1500" b="1" dirty="0">
                <a:solidFill>
                  <a:schemeClr val="accent5"/>
                </a:solidFill>
              </a:rPr>
              <a:t>なかみをみたり、なかみを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かえたりできる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69" name="Google Shape;26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11302" y="3235050"/>
            <a:ext cx="2713850" cy="176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7"/>
          <p:cNvSpPr/>
          <p:nvPr/>
        </p:nvSpPr>
        <p:spPr>
          <a:xfrm>
            <a:off x="6720558" y="4082475"/>
            <a:ext cx="935100" cy="450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せいと</a:t>
            </a:r>
            <a:endParaRPr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ボックス</a:t>
            </a:r>
            <a:endParaRPr b="1"/>
          </a:p>
        </p:txBody>
      </p:sp>
      <p:sp>
        <p:nvSpPr>
          <p:cNvPr id="271" name="Google Shape;271;p27"/>
          <p:cNvSpPr/>
          <p:nvPr/>
        </p:nvSpPr>
        <p:spPr>
          <a:xfrm>
            <a:off x="6860400" y="2367300"/>
            <a:ext cx="627600" cy="7653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b="1"/>
              <a:t>りんご</a:t>
            </a:r>
            <a:endParaRPr sz="1600" b="1"/>
          </a:p>
        </p:txBody>
      </p:sp>
      <p:sp>
        <p:nvSpPr>
          <p:cNvPr id="272" name="Google Shape;272;p27"/>
          <p:cNvSpPr/>
          <p:nvPr/>
        </p:nvSpPr>
        <p:spPr>
          <a:xfrm>
            <a:off x="6100050" y="1080975"/>
            <a:ext cx="2448900" cy="1015200"/>
          </a:xfrm>
          <a:prstGeom prst="wedgeRoundRectCallout">
            <a:avLst>
              <a:gd name="adj1" fmla="val 34709"/>
              <a:gd name="adj2" fmla="val 6970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chemeClr val="dk2"/>
                </a:solidFill>
              </a:rPr>
              <a:t>「せいとボックス」にはいっているのはなんだっけ？そっか「</a:t>
            </a:r>
            <a:r>
              <a:rPr lang="ja" sz="1200" b="1">
                <a:solidFill>
                  <a:schemeClr val="accent5"/>
                </a:solidFill>
              </a:rPr>
              <a:t>りんご</a:t>
            </a:r>
            <a:r>
              <a:rPr lang="ja" sz="1200" b="1">
                <a:solidFill>
                  <a:schemeClr val="dk2"/>
                </a:solidFill>
              </a:rPr>
              <a:t>」か。「りんご」は</a:t>
            </a:r>
            <a:endParaRPr sz="12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solidFill>
                  <a:schemeClr val="dk2"/>
                </a:solidFill>
              </a:rPr>
              <a:t>だして、こんどは「</a:t>
            </a:r>
            <a:r>
              <a:rPr lang="ja" sz="1200" b="1">
                <a:solidFill>
                  <a:schemeClr val="accent5"/>
                </a:solidFill>
              </a:rPr>
              <a:t>みかん</a:t>
            </a:r>
            <a:r>
              <a:rPr lang="ja" sz="1200" b="1">
                <a:solidFill>
                  <a:schemeClr val="dk2"/>
                </a:solidFill>
              </a:rPr>
              <a:t>」をいれよう。</a:t>
            </a:r>
            <a:endParaRPr sz="1200" b="1">
              <a:solidFill>
                <a:schemeClr val="dk2"/>
              </a:solidFill>
            </a:endParaRPr>
          </a:p>
        </p:txBody>
      </p:sp>
      <p:sp>
        <p:nvSpPr>
          <p:cNvPr id="273" name="Google Shape;273;p27"/>
          <p:cNvSpPr/>
          <p:nvPr/>
        </p:nvSpPr>
        <p:spPr>
          <a:xfrm>
            <a:off x="7058366" y="3260600"/>
            <a:ext cx="260100" cy="4503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16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2114975" y="3466075"/>
            <a:ext cx="2002800" cy="1102800"/>
          </a:xfrm>
          <a:prstGeom prst="wedgeRoundRectCallout">
            <a:avLst>
              <a:gd name="adj1" fmla="val -75173"/>
              <a:gd name="adj2" fmla="val -2143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ほぉ～？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276" name="Google Shape;276;p27"/>
          <p:cNvSpPr/>
          <p:nvPr/>
        </p:nvSpPr>
        <p:spPr>
          <a:xfrm rot="1058857">
            <a:off x="7504791" y="3235026"/>
            <a:ext cx="296871" cy="542700"/>
          </a:xfrm>
          <a:prstGeom prst="downArrow">
            <a:avLst>
              <a:gd name="adj1" fmla="val 39624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7"/>
          <p:cNvSpPr/>
          <p:nvPr/>
        </p:nvSpPr>
        <p:spPr>
          <a:xfrm>
            <a:off x="7570925" y="2367300"/>
            <a:ext cx="532200" cy="7653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 b="1"/>
              <a:t>みかん</a:t>
            </a:r>
            <a:endParaRPr sz="1600" b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ja-JP" dirty="0"/>
              <a:t>３びきつかまえたらおわ</a:t>
            </a:r>
            <a:r>
              <a:rPr lang="ja-JP" altLang="en-US" dirty="0"/>
              <a:t>るために</a:t>
            </a:r>
            <a:r>
              <a:rPr lang="en-US" altLang="ja-JP" dirty="0"/>
              <a:t>…</a:t>
            </a:r>
            <a:endParaRPr dirty="0">
              <a:latin typeface="Arial"/>
              <a:cs typeface="Arial"/>
            </a:endParaRPr>
          </a:p>
        </p:txBody>
      </p:sp>
      <p:sp>
        <p:nvSpPr>
          <p:cNvPr id="285" name="Google Shape;285;p28"/>
          <p:cNvSpPr/>
          <p:nvPr/>
        </p:nvSpPr>
        <p:spPr>
          <a:xfrm>
            <a:off x="1879474" y="1136349"/>
            <a:ext cx="4082599" cy="2136375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いまかいけつしたいのは、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altLang="ja-JP" sz="1500" b="1" dirty="0">
                <a:solidFill>
                  <a:schemeClr val="accent5"/>
                </a:solidFill>
              </a:rPr>
              <a:t>1</a:t>
            </a:r>
            <a:r>
              <a:rPr lang="ja-JP" altLang="en-US" sz="1500" b="1" dirty="0">
                <a:solidFill>
                  <a:schemeClr val="accent5"/>
                </a:solidFill>
              </a:rPr>
              <a:t>ひきつかまえたらゲームがおわる</a:t>
            </a:r>
            <a:r>
              <a:rPr lang="ja-JP" altLang="en-US" sz="1500" b="1" dirty="0">
                <a:solidFill>
                  <a:schemeClr val="dk2"/>
                </a:solidFill>
              </a:rPr>
              <a:t>こと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だったね！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-JP" altLang="en-US" sz="1500" b="1" dirty="0">
                <a:solidFill>
                  <a:schemeClr val="dk2"/>
                </a:solidFill>
              </a:rPr>
              <a:t>を使って、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これを</a:t>
            </a:r>
            <a:r>
              <a:rPr lang="ja-JP" altLang="en-US" sz="1500" b="1" dirty="0">
                <a:solidFill>
                  <a:schemeClr val="accent5"/>
                </a:solidFill>
              </a:rPr>
              <a:t>３びきつかまえたら</a:t>
            </a:r>
            <a:r>
              <a:rPr lang="ja-JP" altLang="en-US" sz="1500" b="1" dirty="0">
                <a:solidFill>
                  <a:schemeClr val="dk2"/>
                </a:solidFill>
              </a:rPr>
              <a:t>にかえてみよう！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pic>
        <p:nvPicPr>
          <p:cNvPr id="286" name="Google Shape;28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674" y="1614363"/>
            <a:ext cx="1087300" cy="108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6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/>
          <p:nvPr/>
        </p:nvSpPr>
        <p:spPr>
          <a:xfrm>
            <a:off x="2114975" y="3466075"/>
            <a:ext cx="2002800" cy="1102800"/>
          </a:xfrm>
          <a:prstGeom prst="wedgeRoundRectCallout">
            <a:avLst>
              <a:gd name="adj1" fmla="val -75173"/>
              <a:gd name="adj2" fmla="val -2143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うーん</a:t>
            </a:r>
            <a:r>
              <a:rPr lang="ja" sz="1500" b="1" dirty="0">
                <a:solidFill>
                  <a:schemeClr val="dk2"/>
                </a:solidFill>
              </a:rPr>
              <a:t>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どうしようかな</a:t>
            </a:r>
            <a:r>
              <a:rPr lang="en-US" altLang="ja-JP" sz="1500" b="1" dirty="0">
                <a:solidFill>
                  <a:schemeClr val="dk2"/>
                </a:solidFill>
              </a:rPr>
              <a:t>…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6" name="Google Shape;221;p24">
            <a:extLst>
              <a:ext uri="{FF2B5EF4-FFF2-40B4-BE49-F238E27FC236}">
                <a16:creationId xmlns:a16="http://schemas.microsoft.com/office/drawing/2014/main" id="{0185F91B-1235-498C-B832-9EFCCB39321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4475" y="1197726"/>
            <a:ext cx="2447925" cy="3162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6341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dirty="0">
                <a:latin typeface="Arial"/>
                <a:cs typeface="Arial"/>
              </a:rPr>
              <a:t>「つかまえた</a:t>
            </a:r>
            <a:r>
              <a:rPr lang="ja-JP" altLang="en-US" dirty="0">
                <a:latin typeface="Arial"/>
                <a:cs typeface="Arial"/>
              </a:rPr>
              <a:t>かず</a:t>
            </a:r>
            <a:r>
              <a:rPr lang="ja" dirty="0">
                <a:latin typeface="Arial"/>
                <a:cs typeface="Arial"/>
              </a:rPr>
              <a:t>」をつくろう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285" name="Google Shape;285;p28"/>
          <p:cNvSpPr/>
          <p:nvPr/>
        </p:nvSpPr>
        <p:spPr>
          <a:xfrm>
            <a:off x="1879475" y="1136350"/>
            <a:ext cx="3711000" cy="1864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つかまえたネズミの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をいれておく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をつくるといいと</a:t>
            </a:r>
            <a:r>
              <a:rPr lang="ja-JP" altLang="en-US" sz="1500" b="1" dirty="0">
                <a:solidFill>
                  <a:schemeClr val="dk2"/>
                </a:solidFill>
              </a:rPr>
              <a:t>おも</a:t>
            </a:r>
            <a:r>
              <a:rPr lang="ja" sz="1500" b="1" dirty="0">
                <a:solidFill>
                  <a:schemeClr val="dk2"/>
                </a:solidFill>
              </a:rPr>
              <a:t>うんだ。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まず</a:t>
            </a:r>
            <a:r>
              <a:rPr lang="ja" sz="1500" b="1" dirty="0">
                <a:solidFill>
                  <a:schemeClr val="accent5"/>
                </a:solidFill>
              </a:rPr>
              <a:t>０</a:t>
            </a:r>
            <a:r>
              <a:rPr lang="ja" sz="1500" b="1" dirty="0">
                <a:solidFill>
                  <a:schemeClr val="dk2"/>
                </a:solidFill>
              </a:rPr>
              <a:t>からはじめて、</a:t>
            </a:r>
            <a:r>
              <a:rPr lang="ja" sz="1500" b="1" dirty="0">
                <a:solidFill>
                  <a:schemeClr val="accent5"/>
                </a:solidFill>
              </a:rPr>
              <a:t>１ぴきめの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ネズミがつかまったら、１をたす</a:t>
            </a:r>
            <a:r>
              <a:rPr lang="ja" sz="1500" b="1" dirty="0">
                <a:solidFill>
                  <a:schemeClr val="dk2"/>
                </a:solidFill>
              </a:rPr>
              <a:t>よ。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０＋１＝１だから、１になるよね。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286" name="Google Shape;286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674" y="1614363"/>
            <a:ext cx="1087300" cy="108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0350" y="1075455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5150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89875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8"/>
          <p:cNvSpPr/>
          <p:nvPr/>
        </p:nvSpPr>
        <p:spPr>
          <a:xfrm>
            <a:off x="6570416" y="1848416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０</a:t>
            </a:r>
            <a:endParaRPr b="1"/>
          </a:p>
        </p:txBody>
      </p:sp>
      <p:sp>
        <p:nvSpPr>
          <p:cNvPr id="291" name="Google Shape;291;p28"/>
          <p:cNvSpPr/>
          <p:nvPr/>
        </p:nvSpPr>
        <p:spPr>
          <a:xfrm>
            <a:off x="7506000" y="1738838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１</a:t>
            </a:r>
            <a:endParaRPr b="1"/>
          </a:p>
        </p:txBody>
      </p:sp>
      <p:sp>
        <p:nvSpPr>
          <p:cNvPr id="292" name="Google Shape;292;p28"/>
          <p:cNvSpPr/>
          <p:nvPr/>
        </p:nvSpPr>
        <p:spPr>
          <a:xfrm>
            <a:off x="55585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3" name="Google Shape;29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8722" y="2543225"/>
            <a:ext cx="2799854" cy="181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8"/>
          <p:cNvSpPr/>
          <p:nvPr/>
        </p:nvSpPr>
        <p:spPr>
          <a:xfrm>
            <a:off x="6400450" y="3320475"/>
            <a:ext cx="1087200" cy="60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/>
              <a:t>つかまえた</a:t>
            </a:r>
            <a:endParaRPr b="1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/>
              <a:t>かず</a:t>
            </a:r>
            <a:endParaRPr b="1" dirty="0"/>
          </a:p>
        </p:txBody>
      </p:sp>
      <p:sp>
        <p:nvSpPr>
          <p:cNvPr id="295" name="Google Shape;295;p28"/>
          <p:cNvSpPr/>
          <p:nvPr/>
        </p:nvSpPr>
        <p:spPr>
          <a:xfrm>
            <a:off x="6628925" y="2517350"/>
            <a:ext cx="397200" cy="4677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6" name="Google Shape;29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7882092" y="1863450"/>
            <a:ext cx="627546" cy="76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8"/>
          <p:cNvSpPr/>
          <p:nvPr/>
        </p:nvSpPr>
        <p:spPr>
          <a:xfrm>
            <a:off x="5728725" y="4119725"/>
            <a:ext cx="3366000" cy="824700"/>
          </a:xfrm>
          <a:prstGeom prst="wedgeRoundRectCallout">
            <a:avLst>
              <a:gd name="adj1" fmla="val 30210"/>
              <a:gd name="adj2" fmla="val -23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１ぴきめがつかまったようだぞ。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いまなかみは「</a:t>
            </a:r>
            <a:r>
              <a:rPr lang="ja" b="1">
                <a:solidFill>
                  <a:schemeClr val="accent5"/>
                </a:solidFill>
              </a:rPr>
              <a:t>０</a:t>
            </a:r>
            <a:r>
              <a:rPr lang="ja" b="1">
                <a:solidFill>
                  <a:schemeClr val="dk2"/>
                </a:solidFill>
              </a:rPr>
              <a:t>」だから、つぎは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それに１をたした「</a:t>
            </a:r>
            <a:r>
              <a:rPr lang="ja" b="1">
                <a:solidFill>
                  <a:schemeClr val="accent5"/>
                </a:solidFill>
              </a:rPr>
              <a:t>１</a:t>
            </a:r>
            <a:r>
              <a:rPr lang="ja" b="1">
                <a:solidFill>
                  <a:schemeClr val="dk2"/>
                </a:solidFill>
              </a:rPr>
              <a:t>」をいれよう</a:t>
            </a:r>
            <a:r>
              <a:rPr lang="ja"/>
              <a:t>。</a:t>
            </a:r>
            <a:endParaRPr/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916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/>
          <p:nvPr/>
        </p:nvSpPr>
        <p:spPr>
          <a:xfrm>
            <a:off x="2114975" y="3466075"/>
            <a:ext cx="2002800" cy="1102800"/>
          </a:xfrm>
          <a:prstGeom prst="wedgeRoundRectCallout">
            <a:avLst>
              <a:gd name="adj1" fmla="val -75173"/>
              <a:gd name="adj2" fmla="val -2143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ふんふん。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00" name="Google Shape;300;p28"/>
          <p:cNvSpPr/>
          <p:nvPr/>
        </p:nvSpPr>
        <p:spPr>
          <a:xfrm rot="1986113">
            <a:off x="7317399" y="2510453"/>
            <a:ext cx="397159" cy="46780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06041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「つかまえた</a:t>
            </a:r>
            <a:r>
              <a:rPr lang="ja-JP" altLang="en-US" dirty="0">
                <a:latin typeface="Arial"/>
                <a:cs typeface="Arial"/>
              </a:rPr>
              <a:t>かず</a:t>
            </a:r>
            <a:r>
              <a:rPr lang="ja" dirty="0">
                <a:latin typeface="Arial"/>
                <a:cs typeface="Arial"/>
              </a:rPr>
              <a:t>」をふやしていこう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312" name="Google Shape;312;p29"/>
          <p:cNvSpPr/>
          <p:nvPr/>
        </p:nvSpPr>
        <p:spPr>
          <a:xfrm>
            <a:off x="1879475" y="1136338"/>
            <a:ext cx="3752522" cy="1864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つかまるたびにかずを１ずつふやせ</a:t>
            </a:r>
            <a:r>
              <a:rPr lang="ja" sz="1500" b="1" dirty="0">
                <a:solidFill>
                  <a:schemeClr val="dk2"/>
                </a:solidFill>
              </a:rPr>
              <a:t>ば、つかまえた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sz="1500" b="1" dirty="0">
                <a:solidFill>
                  <a:schemeClr val="dk2"/>
                </a:solidFill>
              </a:rPr>
              <a:t>をおぼえておけるでしょ。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13" name="Google Shape;31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16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899" y="1601438"/>
            <a:ext cx="1087300" cy="1087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9"/>
          <p:cNvSpPr/>
          <p:nvPr/>
        </p:nvSpPr>
        <p:spPr>
          <a:xfrm>
            <a:off x="1959425" y="3138150"/>
            <a:ext cx="2265600" cy="1221900"/>
          </a:xfrm>
          <a:prstGeom prst="wedgeRoundRectCallout">
            <a:avLst>
              <a:gd name="adj1" fmla="val -64189"/>
              <a:gd name="adj2" fmla="val 6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ふむふむ。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28722" y="2543225"/>
            <a:ext cx="2799854" cy="181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/>
          <p:nvPr/>
        </p:nvSpPr>
        <p:spPr>
          <a:xfrm>
            <a:off x="6400450" y="3320475"/>
            <a:ext cx="1087200" cy="6261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/>
              <a:t>つかまえた</a:t>
            </a:r>
            <a:r>
              <a:rPr lang="ja-JP" altLang="en-US" b="1" dirty="0"/>
              <a:t>かず</a:t>
            </a:r>
            <a:endParaRPr b="1" dirty="0"/>
          </a:p>
        </p:txBody>
      </p:sp>
      <p:pic>
        <p:nvPicPr>
          <p:cNvPr id="318" name="Google Shape;31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90350" y="1075455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25150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89875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9"/>
          <p:cNvSpPr/>
          <p:nvPr/>
        </p:nvSpPr>
        <p:spPr>
          <a:xfrm>
            <a:off x="6570416" y="1848416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1</a:t>
            </a:r>
            <a:endParaRPr b="1"/>
          </a:p>
        </p:txBody>
      </p:sp>
      <p:pic>
        <p:nvPicPr>
          <p:cNvPr id="322" name="Google Shape;32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882092" y="1863450"/>
            <a:ext cx="627546" cy="76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9"/>
          <p:cNvSpPr/>
          <p:nvPr/>
        </p:nvSpPr>
        <p:spPr>
          <a:xfrm>
            <a:off x="6933850" y="3929250"/>
            <a:ext cx="2096100" cy="1015200"/>
          </a:xfrm>
          <a:prstGeom prst="wedgeRoundRectCallout">
            <a:avLst>
              <a:gd name="adj1" fmla="val 9188"/>
              <a:gd name="adj2" fmla="val -176177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いまなかみは「</a:t>
            </a:r>
            <a:r>
              <a:rPr lang="ja" b="1" dirty="0">
                <a:solidFill>
                  <a:schemeClr val="accent5"/>
                </a:solidFill>
              </a:rPr>
              <a:t>１</a:t>
            </a:r>
            <a:r>
              <a:rPr lang="ja" b="1" dirty="0">
                <a:solidFill>
                  <a:schemeClr val="dk2"/>
                </a:solidFill>
              </a:rPr>
              <a:t>」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だから、つぎはそれに１をたした「</a:t>
            </a:r>
            <a:r>
              <a:rPr lang="ja" b="1" dirty="0">
                <a:solidFill>
                  <a:schemeClr val="accent5"/>
                </a:solidFill>
              </a:rPr>
              <a:t>２</a:t>
            </a:r>
            <a:r>
              <a:rPr lang="ja" b="1" dirty="0">
                <a:solidFill>
                  <a:schemeClr val="dk2"/>
                </a:solidFill>
              </a:rPr>
              <a:t>」を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い</a:t>
            </a:r>
            <a:r>
              <a:rPr lang="ja" b="1" dirty="0">
                <a:solidFill>
                  <a:schemeClr val="dk2"/>
                </a:solidFill>
              </a:rPr>
              <a:t>れよう</a:t>
            </a:r>
            <a:r>
              <a:rPr lang="ja" dirty="0"/>
              <a:t>。</a:t>
            </a:r>
            <a:endParaRPr dirty="0"/>
          </a:p>
        </p:txBody>
      </p:sp>
      <p:sp>
        <p:nvSpPr>
          <p:cNvPr id="324" name="Google Shape;324;p29"/>
          <p:cNvSpPr/>
          <p:nvPr/>
        </p:nvSpPr>
        <p:spPr>
          <a:xfrm>
            <a:off x="7506000" y="1738838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2</a:t>
            </a:r>
            <a:endParaRPr b="1"/>
          </a:p>
        </p:txBody>
      </p:sp>
      <p:sp>
        <p:nvSpPr>
          <p:cNvPr id="325" name="Google Shape;325;p29"/>
          <p:cNvSpPr/>
          <p:nvPr/>
        </p:nvSpPr>
        <p:spPr>
          <a:xfrm>
            <a:off x="55585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29"/>
          <p:cNvSpPr/>
          <p:nvPr/>
        </p:nvSpPr>
        <p:spPr>
          <a:xfrm>
            <a:off x="64729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29"/>
          <p:cNvSpPr/>
          <p:nvPr/>
        </p:nvSpPr>
        <p:spPr>
          <a:xfrm>
            <a:off x="6628925" y="2517350"/>
            <a:ext cx="304800" cy="4677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8" name="Google Shape;328;p29"/>
          <p:cNvSpPr/>
          <p:nvPr/>
        </p:nvSpPr>
        <p:spPr>
          <a:xfrm rot="1985965">
            <a:off x="7392957" y="2532849"/>
            <a:ext cx="314781" cy="46780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「つかまえた</a:t>
            </a:r>
            <a:r>
              <a:rPr lang="ja-JP" altLang="en-US" dirty="0">
                <a:latin typeface="Arial"/>
                <a:cs typeface="Arial"/>
              </a:rPr>
              <a:t>かず</a:t>
            </a:r>
            <a:r>
              <a:rPr lang="ja" dirty="0">
                <a:latin typeface="Arial"/>
                <a:cs typeface="Arial"/>
              </a:rPr>
              <a:t>」が３になったら...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899" y="1601438"/>
            <a:ext cx="1087300" cy="10873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/>
          <p:nvPr/>
        </p:nvSpPr>
        <p:spPr>
          <a:xfrm>
            <a:off x="1879475" y="1451525"/>
            <a:ext cx="3677400" cy="13500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で、「</a:t>
            </a:r>
            <a:r>
              <a:rPr lang="ja" sz="1500" b="1" dirty="0">
                <a:solidFill>
                  <a:schemeClr val="accent5"/>
                </a:solidFill>
              </a:rPr>
              <a:t>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rgbClr val="5E696C"/>
                </a:solidFill>
              </a:rPr>
              <a:t>」が</a:t>
            </a:r>
            <a:r>
              <a:rPr lang="ja" sz="1500" b="1" dirty="0">
                <a:solidFill>
                  <a:schemeClr val="accent5"/>
                </a:solidFill>
              </a:rPr>
              <a:t>３</a:t>
            </a:r>
            <a:r>
              <a:rPr lang="ja" sz="1500" b="1" dirty="0">
                <a:solidFill>
                  <a:srgbClr val="5E696C"/>
                </a:solidFill>
              </a:rPr>
              <a:t>になった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ところで...。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40" name="Google Shape;340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5463" y="3272725"/>
            <a:ext cx="1087301" cy="108730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0"/>
          <p:cNvSpPr/>
          <p:nvPr/>
        </p:nvSpPr>
        <p:spPr>
          <a:xfrm>
            <a:off x="1959425" y="3138150"/>
            <a:ext cx="3955200" cy="1221900"/>
          </a:xfrm>
          <a:prstGeom prst="wedgeRoundRectCallout">
            <a:avLst>
              <a:gd name="adj1" fmla="val -64189"/>
              <a:gd name="adj2" fmla="val 6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３びきつかまえたってことがわかるから、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すべてを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chemeClr val="dk2"/>
                </a:solidFill>
              </a:rPr>
              <a:t>」で</a:t>
            </a:r>
            <a:r>
              <a:rPr lang="ja" sz="1500" b="1" dirty="0">
                <a:solidFill>
                  <a:schemeClr val="accent5"/>
                </a:solidFill>
              </a:rPr>
              <a:t>ゲームクリア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すればいいね！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42" name="Google Shape;34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0300" y="2473050"/>
            <a:ext cx="2872890" cy="186420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30"/>
          <p:cNvSpPr/>
          <p:nvPr/>
        </p:nvSpPr>
        <p:spPr>
          <a:xfrm>
            <a:off x="6324250" y="3244275"/>
            <a:ext cx="1087200" cy="552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/>
              <a:t>つかまえた</a:t>
            </a:r>
            <a:endParaRPr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/>
              <a:t>かいすう</a:t>
            </a:r>
            <a:endParaRPr b="1" dirty="0"/>
          </a:p>
        </p:txBody>
      </p:sp>
      <p:pic>
        <p:nvPicPr>
          <p:cNvPr id="344" name="Google Shape;344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8327042" y="1872675"/>
            <a:ext cx="627546" cy="7653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0"/>
          <p:cNvSpPr/>
          <p:nvPr/>
        </p:nvSpPr>
        <p:spPr>
          <a:xfrm>
            <a:off x="6552726" y="3857954"/>
            <a:ext cx="2403000" cy="930545"/>
          </a:xfrm>
          <a:prstGeom prst="wedgeRoundRectCallout">
            <a:avLst>
              <a:gd name="adj1" fmla="val 33821"/>
              <a:gd name="adj2" fmla="val -15801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あ、なかみが「</a:t>
            </a:r>
            <a:r>
              <a:rPr lang="ja" b="1" dirty="0">
                <a:solidFill>
                  <a:schemeClr val="accent5"/>
                </a:solidFill>
              </a:rPr>
              <a:t>３</a:t>
            </a:r>
            <a:r>
              <a:rPr lang="ja" b="1" dirty="0">
                <a:solidFill>
                  <a:schemeClr val="dk2"/>
                </a:solidFill>
              </a:rPr>
              <a:t>」に</a:t>
            </a:r>
            <a:endParaRPr lang="en-US" altLang="ja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なったぞ。</a:t>
            </a:r>
            <a:r>
              <a:rPr lang="ja" b="1" dirty="0">
                <a:solidFill>
                  <a:schemeClr val="accent5"/>
                </a:solidFill>
              </a:rPr>
              <a:t>ゲームクリア</a:t>
            </a:r>
            <a:r>
              <a:rPr lang="ja" b="1" dirty="0">
                <a:solidFill>
                  <a:schemeClr val="dk2"/>
                </a:solidFill>
              </a:rPr>
              <a:t>にしなきゃ！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346" name="Google Shape;346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90350" y="1075455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25150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89875" y="1067496"/>
            <a:ext cx="1038700" cy="745912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0"/>
          <p:cNvSpPr/>
          <p:nvPr/>
        </p:nvSpPr>
        <p:spPr>
          <a:xfrm>
            <a:off x="55585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30"/>
          <p:cNvSpPr/>
          <p:nvPr/>
        </p:nvSpPr>
        <p:spPr>
          <a:xfrm>
            <a:off x="64729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0"/>
          <p:cNvSpPr/>
          <p:nvPr/>
        </p:nvSpPr>
        <p:spPr>
          <a:xfrm>
            <a:off x="7463525" y="1011000"/>
            <a:ext cx="994200" cy="933300"/>
          </a:xfrm>
          <a:prstGeom prst="mathMultiply">
            <a:avLst>
              <a:gd name="adj1" fmla="val 2352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30"/>
          <p:cNvSpPr/>
          <p:nvPr/>
        </p:nvSpPr>
        <p:spPr>
          <a:xfrm rot="1349604">
            <a:off x="7075349" y="2666526"/>
            <a:ext cx="313662" cy="374447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30"/>
          <p:cNvSpPr/>
          <p:nvPr/>
        </p:nvSpPr>
        <p:spPr>
          <a:xfrm>
            <a:off x="7277400" y="1967438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3</a:t>
            </a:r>
            <a:endParaRPr b="1"/>
          </a:p>
        </p:txBody>
      </p:sp>
      <p:sp>
        <p:nvSpPr>
          <p:cNvPr id="354" name="Google Shape;354;p30"/>
          <p:cNvSpPr/>
          <p:nvPr/>
        </p:nvSpPr>
        <p:spPr>
          <a:xfrm>
            <a:off x="6591600" y="1967438"/>
            <a:ext cx="444300" cy="6261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/>
              <a:t>2</a:t>
            </a:r>
            <a:endParaRPr b="1"/>
          </a:p>
        </p:txBody>
      </p:sp>
      <p:sp>
        <p:nvSpPr>
          <p:cNvPr id="355" name="Google Shape;355;p30"/>
          <p:cNvSpPr/>
          <p:nvPr/>
        </p:nvSpPr>
        <p:spPr>
          <a:xfrm>
            <a:off x="6659541" y="2637975"/>
            <a:ext cx="336600" cy="3471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6980597-1E38-465F-B64B-26B6DA7A45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1"/>
          <a:stretch/>
        </p:blipFill>
        <p:spPr>
          <a:xfrm>
            <a:off x="5750751" y="1017450"/>
            <a:ext cx="2402676" cy="4025552"/>
          </a:xfrm>
          <a:prstGeom prst="rect">
            <a:avLst/>
          </a:prstGeom>
        </p:spPr>
      </p:pic>
      <p:sp>
        <p:nvSpPr>
          <p:cNvPr id="364" name="Google Shape;364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dirty="0">
                <a:latin typeface="Arial"/>
                <a:cs typeface="Arial"/>
              </a:rPr>
              <a:t>「つかまえた</a:t>
            </a:r>
            <a:r>
              <a:rPr lang="ja-JP" altLang="en-US" dirty="0">
                <a:latin typeface="Arial"/>
                <a:cs typeface="Arial"/>
              </a:rPr>
              <a:t>かず</a:t>
            </a:r>
            <a:r>
              <a:rPr lang="ja" dirty="0">
                <a:latin typeface="Arial"/>
                <a:cs typeface="Arial"/>
              </a:rPr>
              <a:t>」をつくろう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65" name="Google Shape;365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88" y="1451525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1"/>
          <p:cNvSpPr/>
          <p:nvPr/>
        </p:nvSpPr>
        <p:spPr>
          <a:xfrm>
            <a:off x="1879474" y="1451525"/>
            <a:ext cx="3583587" cy="1639500"/>
          </a:xfrm>
          <a:prstGeom prst="wedgeRoundRectCallout">
            <a:avLst>
              <a:gd name="adj1" fmla="val -64574"/>
              <a:gd name="adj2" fmla="val -18492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さっそく</a:t>
            </a:r>
            <a:r>
              <a:rPr lang="ja-JP" altLang="en-US" sz="1500" b="1" dirty="0">
                <a:solidFill>
                  <a:srgbClr val="5E696C"/>
                </a:solidFill>
              </a:rPr>
              <a:t>へんすう</a:t>
            </a:r>
            <a:r>
              <a:rPr lang="ja" sz="1500" b="1" dirty="0">
                <a:solidFill>
                  <a:srgbClr val="5E696C"/>
                </a:solidFill>
              </a:rPr>
              <a:t>をつくってみよう。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rgbClr val="5E696C"/>
                </a:solidFill>
              </a:rPr>
              <a:t>」カテゴリにある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accent5"/>
                </a:solidFill>
              </a:rPr>
              <a:t>を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る</a:t>
            </a:r>
            <a:r>
              <a:rPr lang="ja" sz="1500" b="1" dirty="0">
                <a:solidFill>
                  <a:srgbClr val="5E696C"/>
                </a:solidFill>
              </a:rPr>
              <a:t>」というボタンを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クリックしてね</a:t>
            </a:r>
            <a:r>
              <a:rPr lang="ja" b="1" dirty="0">
                <a:solidFill>
                  <a:srgbClr val="5E696C"/>
                </a:solidFill>
              </a:rPr>
              <a:t>。</a:t>
            </a:r>
            <a:endParaRPr b="1" dirty="0">
              <a:solidFill>
                <a:srgbClr val="5E696C"/>
              </a:solidFill>
            </a:endParaRPr>
          </a:p>
        </p:txBody>
      </p:sp>
      <p:sp>
        <p:nvSpPr>
          <p:cNvPr id="368" name="Google Shape;368;p31"/>
          <p:cNvSpPr/>
          <p:nvPr/>
        </p:nvSpPr>
        <p:spPr>
          <a:xfrm>
            <a:off x="6368150" y="1592025"/>
            <a:ext cx="872400" cy="275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9" name="Google Shape;36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47099" y="1760425"/>
            <a:ext cx="872401" cy="13306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2"/>
          <p:cNvSpPr txBox="1">
            <a:spLocks noGrp="1"/>
          </p:cNvSpPr>
          <p:nvPr>
            <p:ph type="title"/>
          </p:nvPr>
        </p:nvSpPr>
        <p:spPr>
          <a:xfrm>
            <a:off x="311700" y="-5069"/>
            <a:ext cx="8520600" cy="10477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あたら</a:t>
            </a:r>
            <a:r>
              <a:rPr lang="ja" dirty="0">
                <a:latin typeface="Arial"/>
                <a:cs typeface="Arial"/>
              </a:rPr>
              <a:t>しい</a:t>
            </a:r>
            <a:r>
              <a:rPr lang="ja-JP" altLang="en-US" dirty="0">
                <a:latin typeface="Arial"/>
                <a:cs typeface="Arial"/>
              </a:rPr>
              <a:t>へんすうめい</a:t>
            </a:r>
            <a:r>
              <a:rPr lang="ja" dirty="0">
                <a:latin typeface="Arial"/>
                <a:cs typeface="Arial"/>
              </a:rPr>
              <a:t>は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「つかまえた</a:t>
            </a:r>
            <a:r>
              <a:rPr lang="ja-JP" altLang="en-US" dirty="0">
                <a:latin typeface="Arial"/>
                <a:cs typeface="Arial"/>
              </a:rPr>
              <a:t>かず</a:t>
            </a:r>
            <a:r>
              <a:rPr lang="ja" dirty="0">
                <a:latin typeface="Arial"/>
                <a:cs typeface="Arial"/>
              </a:rPr>
              <a:t>」にしてね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382" name="Google Shape;38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88" y="1451525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32"/>
          <p:cNvSpPr/>
          <p:nvPr/>
        </p:nvSpPr>
        <p:spPr>
          <a:xfrm>
            <a:off x="75900" y="2755100"/>
            <a:ext cx="4134300" cy="2154000"/>
          </a:xfrm>
          <a:prstGeom prst="wedgeRoundRectCallout">
            <a:avLst>
              <a:gd name="adj1" fmla="val -32368"/>
              <a:gd name="adj2" fmla="val -6025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あたら</a:t>
            </a:r>
            <a:r>
              <a:rPr lang="ja" sz="1500" b="1" dirty="0">
                <a:solidFill>
                  <a:schemeClr val="accent5"/>
                </a:solidFill>
              </a:rPr>
              <a:t>しい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へんすうめい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" sz="1500" b="1" dirty="0">
                <a:solidFill>
                  <a:srgbClr val="5E696C"/>
                </a:solidFill>
              </a:rPr>
              <a:t>のところには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rgbClr val="5E696C"/>
                </a:solidFill>
              </a:rPr>
              <a:t>」といれてね。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これが</a:t>
            </a:r>
            <a:r>
              <a:rPr lang="ja-JP" altLang="en-US" sz="1500" b="1" dirty="0">
                <a:solidFill>
                  <a:srgbClr val="5E696C"/>
                </a:solidFill>
              </a:rPr>
              <a:t>へんすう</a:t>
            </a:r>
            <a:r>
              <a:rPr lang="ja" sz="1500" b="1" dirty="0">
                <a:solidFill>
                  <a:srgbClr val="5E696C"/>
                </a:solidFill>
              </a:rPr>
              <a:t>のなまえになるよ。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そのしたは、「</a:t>
            </a:r>
            <a:r>
              <a:rPr lang="ja" sz="1500" b="1" dirty="0">
                <a:solidFill>
                  <a:schemeClr val="accent5"/>
                </a:solidFill>
              </a:rPr>
              <a:t>すべてのスプライト</a:t>
            </a:r>
            <a:r>
              <a:rPr lang="ja-JP" altLang="en-US" sz="1500" b="1" dirty="0">
                <a:solidFill>
                  <a:schemeClr val="accent5"/>
                </a:solidFill>
              </a:rPr>
              <a:t>よう</a:t>
            </a:r>
            <a:r>
              <a:rPr lang="ja" sz="1500" b="1" dirty="0">
                <a:solidFill>
                  <a:srgbClr val="5E696C"/>
                </a:solidFill>
              </a:rPr>
              <a:t>」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をえらんで、「</a:t>
            </a:r>
            <a:r>
              <a:rPr lang="ja" sz="1500" b="1" dirty="0">
                <a:solidFill>
                  <a:schemeClr val="accent5"/>
                </a:solidFill>
              </a:rPr>
              <a:t>OK</a:t>
            </a:r>
            <a:r>
              <a:rPr lang="ja" sz="1500" b="1" dirty="0">
                <a:solidFill>
                  <a:srgbClr val="5E696C"/>
                </a:solidFill>
              </a:rPr>
              <a:t>」を</a:t>
            </a:r>
            <a:r>
              <a:rPr lang="ja-JP" altLang="en-US" sz="1500" b="1" dirty="0">
                <a:solidFill>
                  <a:srgbClr val="5E696C"/>
                </a:solidFill>
              </a:rPr>
              <a:t>ひだり</a:t>
            </a:r>
            <a:r>
              <a:rPr lang="ja" sz="1500" b="1" dirty="0">
                <a:solidFill>
                  <a:srgbClr val="5E696C"/>
                </a:solidFill>
              </a:rPr>
              <a:t>クリックしてね。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36090FF-33BE-40AC-929E-CC26C9A441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96751"/>
            <a:ext cx="3899100" cy="357523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5E0A33D-A6F4-4B64-9E94-2805926CE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164" y="1143488"/>
            <a:ext cx="2582673" cy="3843052"/>
          </a:xfrm>
          <a:prstGeom prst="rect">
            <a:avLst/>
          </a:prstGeom>
        </p:spPr>
      </p:pic>
      <p:sp>
        <p:nvSpPr>
          <p:cNvPr id="399" name="Google Shape;399;p33"/>
          <p:cNvSpPr txBox="1">
            <a:spLocks noGrp="1"/>
          </p:cNvSpPr>
          <p:nvPr>
            <p:ph type="title"/>
          </p:nvPr>
        </p:nvSpPr>
        <p:spPr>
          <a:xfrm>
            <a:off x="311700" y="20099"/>
            <a:ext cx="8520600" cy="106808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100" dirty="0">
                <a:latin typeface="Arial"/>
                <a:cs typeface="Arial"/>
              </a:rPr>
              <a:t>へんすう</a:t>
            </a:r>
            <a:r>
              <a:rPr lang="ja" sz="3100" dirty="0">
                <a:latin typeface="Arial"/>
                <a:cs typeface="Arial"/>
              </a:rPr>
              <a:t>「つかまえた</a:t>
            </a:r>
            <a:r>
              <a:rPr lang="ja-JP" altLang="en-US" sz="3100" dirty="0">
                <a:latin typeface="Arial"/>
                <a:cs typeface="Arial"/>
              </a:rPr>
              <a:t>かず</a:t>
            </a:r>
            <a:r>
              <a:rPr lang="ja" sz="3100" dirty="0">
                <a:latin typeface="Arial"/>
                <a:cs typeface="Arial"/>
              </a:rPr>
              <a:t>」の</a:t>
            </a:r>
            <a:br>
              <a:rPr lang="en-US" altLang="ja" sz="3100" dirty="0">
                <a:latin typeface="Arial"/>
                <a:cs typeface="Arial"/>
              </a:rPr>
            </a:br>
            <a:r>
              <a:rPr lang="ja" sz="3100" dirty="0">
                <a:latin typeface="Arial"/>
                <a:cs typeface="Arial"/>
              </a:rPr>
              <a:t>ブロックができたよ</a:t>
            </a:r>
            <a:endParaRPr sz="3100" dirty="0">
              <a:latin typeface="Arial"/>
              <a:cs typeface="Arial"/>
            </a:endParaRPr>
          </a:p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6072" y="1301800"/>
            <a:ext cx="880800" cy="88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/>
          <p:nvPr/>
        </p:nvSpPr>
        <p:spPr>
          <a:xfrm>
            <a:off x="5945229" y="1990615"/>
            <a:ext cx="931243" cy="24458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2" name="Google Shape;402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4350" y="2992063"/>
            <a:ext cx="812525" cy="812525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33"/>
          <p:cNvSpPr/>
          <p:nvPr/>
        </p:nvSpPr>
        <p:spPr>
          <a:xfrm>
            <a:off x="1695875" y="1451525"/>
            <a:ext cx="2950016" cy="1350000"/>
          </a:xfrm>
          <a:prstGeom prst="wedgeRoundRectCallout">
            <a:avLst>
              <a:gd name="adj1" fmla="val -64477"/>
              <a:gd name="adj2" fmla="val -2938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これで、あたらしい</a:t>
            </a:r>
            <a:r>
              <a:rPr lang="ja-JP" altLang="en-US" sz="1500" b="1" dirty="0">
                <a:solidFill>
                  <a:srgbClr val="5E696C"/>
                </a:solidFill>
              </a:rPr>
              <a:t>へんすう</a:t>
            </a: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rgbClr val="5E696C"/>
                </a:solidFill>
              </a:rPr>
              <a:t>」ができたよ。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404" name="Google Shape;404;p33"/>
          <p:cNvSpPr/>
          <p:nvPr/>
        </p:nvSpPr>
        <p:spPr>
          <a:xfrm>
            <a:off x="1699525" y="3138150"/>
            <a:ext cx="2478300" cy="1672200"/>
          </a:xfrm>
          <a:prstGeom prst="wedgeRoundRectCallout">
            <a:avLst>
              <a:gd name="adj1" fmla="val -62985"/>
              <a:gd name="adj2" fmla="val -1993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さっきまでなかった、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dk2"/>
                </a:solidFill>
              </a:rPr>
              <a:t>」って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かいてある</a:t>
            </a:r>
            <a:r>
              <a:rPr lang="ja" sz="1500" b="1" dirty="0">
                <a:solidFill>
                  <a:schemeClr val="accent5"/>
                </a:solidFill>
              </a:rPr>
              <a:t>ブロックが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できている</a:t>
            </a:r>
            <a:r>
              <a:rPr lang="ja" sz="1500" b="1" dirty="0">
                <a:solidFill>
                  <a:schemeClr val="dk2"/>
                </a:solidFill>
              </a:rPr>
              <a:t>ね。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8998B3B-4C99-4024-988A-8C804DF535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36" r="15280"/>
          <a:stretch/>
        </p:blipFill>
        <p:spPr>
          <a:xfrm>
            <a:off x="4323749" y="1168050"/>
            <a:ext cx="4746095" cy="2281731"/>
          </a:xfrm>
          <a:prstGeom prst="rect">
            <a:avLst/>
          </a:prstGeom>
        </p:spPr>
      </p:pic>
      <p:sp>
        <p:nvSpPr>
          <p:cNvPr id="415" name="Google Shape;415;p34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371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 dirty="0">
                <a:latin typeface="Arial"/>
                <a:cs typeface="Arial"/>
              </a:rPr>
              <a:t>チェックがついているとステージに</a:t>
            </a:r>
            <a:r>
              <a:rPr lang="ja-JP" altLang="en-US" sz="2900" dirty="0">
                <a:latin typeface="Arial"/>
                <a:cs typeface="Arial"/>
              </a:rPr>
              <a:t>ひょうじ</a:t>
            </a:r>
            <a:r>
              <a:rPr lang="ja" sz="2900" dirty="0">
                <a:latin typeface="Arial"/>
                <a:cs typeface="Arial"/>
              </a:rPr>
              <a:t>されるよ</a:t>
            </a:r>
            <a:endParaRPr sz="2900" dirty="0">
              <a:latin typeface="Arial"/>
              <a:cs typeface="Arial"/>
            </a:endParaRPr>
          </a:p>
        </p:txBody>
      </p:sp>
      <p:sp>
        <p:nvSpPr>
          <p:cNvPr id="416" name="Google Shape;416;p34"/>
          <p:cNvSpPr/>
          <p:nvPr/>
        </p:nvSpPr>
        <p:spPr>
          <a:xfrm>
            <a:off x="4314414" y="1770500"/>
            <a:ext cx="244800" cy="198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34"/>
          <p:cNvSpPr/>
          <p:nvPr/>
        </p:nvSpPr>
        <p:spPr>
          <a:xfrm>
            <a:off x="7399938" y="1385457"/>
            <a:ext cx="875843" cy="26785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00" y="1017438"/>
            <a:ext cx="812525" cy="812525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/>
          <p:nvPr/>
        </p:nvSpPr>
        <p:spPr>
          <a:xfrm>
            <a:off x="1151224" y="1004550"/>
            <a:ext cx="3076191" cy="1564800"/>
          </a:xfrm>
          <a:prstGeom prst="wedgeRoundRectCallout">
            <a:avLst>
              <a:gd name="adj1" fmla="val -58988"/>
              <a:gd name="adj2" fmla="val -2276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「つかまえた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sz="1500" b="1" dirty="0">
                <a:solidFill>
                  <a:schemeClr val="dk2"/>
                </a:solidFill>
              </a:rPr>
              <a:t>」のブロック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がわに</a:t>
            </a:r>
            <a:r>
              <a:rPr lang="ja" sz="1500" b="1" dirty="0">
                <a:solidFill>
                  <a:schemeClr val="accent5"/>
                </a:solidFill>
              </a:rPr>
              <a:t>チェックマーク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ついているけど、どういう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いみがあるの？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420" name="Google Shape;420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47" y="2985700"/>
            <a:ext cx="880800" cy="880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4"/>
          <p:cNvSpPr/>
          <p:nvPr/>
        </p:nvSpPr>
        <p:spPr>
          <a:xfrm>
            <a:off x="1151225" y="2770750"/>
            <a:ext cx="3420900" cy="2002800"/>
          </a:xfrm>
          <a:prstGeom prst="wedgeRoundRectCallout">
            <a:avLst>
              <a:gd name="adj1" fmla="val -58653"/>
              <a:gd name="adj2" fmla="val -319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ここにチェックがついていると、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ステージに、この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いま</a:t>
            </a:r>
            <a:r>
              <a:rPr lang="ja-JP" altLang="en-US" sz="1500" b="1" dirty="0">
                <a:solidFill>
                  <a:schemeClr val="accent5"/>
                </a:solidFill>
              </a:rPr>
              <a:t>はい</a:t>
            </a:r>
            <a:r>
              <a:rPr lang="ja" sz="1500" b="1" dirty="0">
                <a:solidFill>
                  <a:schemeClr val="accent5"/>
                </a:solidFill>
              </a:rPr>
              <a:t>っているなかみが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</a:t>
            </a:r>
            <a:r>
              <a:rPr lang="ja" sz="1500" b="1" dirty="0">
                <a:solidFill>
                  <a:schemeClr val="accent5"/>
                </a:solidFill>
              </a:rPr>
              <a:t>される</a:t>
            </a:r>
            <a:r>
              <a:rPr lang="ja" sz="1500" b="1" dirty="0">
                <a:solidFill>
                  <a:srgbClr val="5E696C"/>
                </a:solidFill>
              </a:rPr>
              <a:t>んだ。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さいしょはじどうで「</a:t>
            </a:r>
            <a:r>
              <a:rPr lang="en-US" altLang="ja-JP" sz="1500" b="1" dirty="0">
                <a:solidFill>
                  <a:srgbClr val="5E696C"/>
                </a:solidFill>
              </a:rPr>
              <a:t>0</a:t>
            </a:r>
            <a:r>
              <a:rPr lang="ja" sz="1500" b="1" dirty="0">
                <a:solidFill>
                  <a:srgbClr val="5E696C"/>
                </a:solidFill>
              </a:rPr>
              <a:t>」が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はい</a:t>
            </a:r>
            <a:r>
              <a:rPr lang="ja" sz="1500" b="1" dirty="0">
                <a:solidFill>
                  <a:srgbClr val="5E696C"/>
                </a:solidFill>
              </a:rPr>
              <a:t>っているみたいだね。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 dirty="0">
                <a:latin typeface="Arial"/>
                <a:cs typeface="Arial"/>
              </a:rPr>
              <a:t>つかまえた</a:t>
            </a:r>
            <a:r>
              <a:rPr lang="ja-JP" altLang="en-US" sz="2400" dirty="0">
                <a:latin typeface="Arial"/>
                <a:cs typeface="Arial"/>
              </a:rPr>
              <a:t>かず</a:t>
            </a:r>
            <a:r>
              <a:rPr lang="ja" sz="2400" dirty="0">
                <a:latin typeface="Arial"/>
                <a:cs typeface="Arial"/>
              </a:rPr>
              <a:t>を「１ずつ</a:t>
            </a:r>
            <a:r>
              <a:rPr lang="ja-JP" altLang="en-US" sz="2400" dirty="0">
                <a:latin typeface="Arial"/>
                <a:cs typeface="Arial"/>
              </a:rPr>
              <a:t>か</a:t>
            </a:r>
            <a:r>
              <a:rPr lang="ja" sz="2400" dirty="0">
                <a:latin typeface="Arial"/>
                <a:cs typeface="Arial"/>
              </a:rPr>
              <a:t>える」ブロックをつかうよ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434" name="Google Shape;43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1388" y="1277400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1859175" y="1277400"/>
            <a:ext cx="3820850" cy="15594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じゃあさっそく、</a:t>
            </a:r>
            <a:r>
              <a:rPr lang="ja" sz="1500" b="1" dirty="0">
                <a:solidFill>
                  <a:schemeClr val="accent5"/>
                </a:solidFill>
              </a:rPr>
              <a:t>ネズミがつかまるたびに「つかまえた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」を１ずつふやす</a:t>
            </a:r>
            <a:r>
              <a:rPr lang="ja" sz="1500" b="1" dirty="0">
                <a:solidFill>
                  <a:srgbClr val="5E696C"/>
                </a:solidFill>
              </a:rPr>
              <a:t>ようにしてみよう。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436" name="Google Shape;436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6025" y="3237127"/>
            <a:ext cx="923250" cy="92325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35"/>
          <p:cNvSpPr/>
          <p:nvPr/>
        </p:nvSpPr>
        <p:spPr>
          <a:xfrm>
            <a:off x="1859175" y="3237125"/>
            <a:ext cx="3140400" cy="1221900"/>
          </a:xfrm>
          <a:prstGeom prst="wedgeRoundRectCallout">
            <a:avLst>
              <a:gd name="adj1" fmla="val -62985"/>
              <a:gd name="adj2" fmla="val -1993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おっ！「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r>
              <a:rPr lang="ja" sz="1500" b="1" dirty="0">
                <a:solidFill>
                  <a:schemeClr val="accent5"/>
                </a:solidFill>
              </a:rPr>
              <a:t>カテゴリ</a:t>
            </a:r>
            <a:r>
              <a:rPr lang="ja" sz="1500" b="1" dirty="0">
                <a:solidFill>
                  <a:schemeClr val="dk2"/>
                </a:solidFill>
              </a:rPr>
              <a:t>に、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ぴったりのブロックがあるよ！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B2AE05F-9E3F-4BF3-A744-E451FD6D5F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4634" y="2618489"/>
            <a:ext cx="2743341" cy="77474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320B5C2-CD63-48CA-B95A-57489F4EF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864" y="1093650"/>
            <a:ext cx="2667611" cy="2953092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85BE4B1D-B8EE-41BA-A735-CE6A46254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245" y="1093650"/>
            <a:ext cx="2667611" cy="2923849"/>
          </a:xfrm>
          <a:prstGeom prst="rect">
            <a:avLst/>
          </a:prstGeom>
        </p:spPr>
      </p:pic>
      <p:sp>
        <p:nvSpPr>
          <p:cNvPr id="449" name="Google Shape;449;p36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400" dirty="0">
                <a:latin typeface="Arial"/>
                <a:cs typeface="Arial"/>
              </a:rPr>
              <a:t>「つかまえた</a:t>
            </a:r>
            <a:r>
              <a:rPr lang="ja-JP" altLang="en-US" sz="2400" dirty="0">
                <a:latin typeface="Arial"/>
                <a:cs typeface="Arial"/>
              </a:rPr>
              <a:t>かず</a:t>
            </a:r>
            <a:r>
              <a:rPr lang="ja" sz="2400" dirty="0">
                <a:latin typeface="Arial"/>
                <a:cs typeface="Arial"/>
              </a:rPr>
              <a:t>を１ずつ</a:t>
            </a:r>
            <a:r>
              <a:rPr lang="ja-JP" altLang="en-US" sz="2400" dirty="0">
                <a:latin typeface="Arial"/>
                <a:cs typeface="Arial"/>
              </a:rPr>
              <a:t>か</a:t>
            </a:r>
            <a:r>
              <a:rPr lang="ja" sz="2400" dirty="0">
                <a:latin typeface="Arial"/>
                <a:cs typeface="Arial"/>
              </a:rPr>
              <a:t>える」のブロックをおいてみよう</a:t>
            </a:r>
            <a:endParaRPr sz="2400" dirty="0">
              <a:latin typeface="Arial"/>
              <a:cs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/>
              <a:cs typeface="Arial"/>
            </a:endParaRPr>
          </a:p>
        </p:txBody>
      </p:sp>
      <p:pic>
        <p:nvPicPr>
          <p:cNvPr id="450" name="Google Shape;450;p3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5525" y="1461402"/>
            <a:ext cx="923250" cy="92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8199" y="3114375"/>
            <a:ext cx="1034100" cy="103410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36"/>
          <p:cNvSpPr/>
          <p:nvPr/>
        </p:nvSpPr>
        <p:spPr>
          <a:xfrm>
            <a:off x="3223194" y="3314200"/>
            <a:ext cx="1255200" cy="290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36"/>
          <p:cNvSpPr/>
          <p:nvPr/>
        </p:nvSpPr>
        <p:spPr>
          <a:xfrm>
            <a:off x="6487826" y="3386987"/>
            <a:ext cx="2041956" cy="29832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36"/>
          <p:cNvSpPr/>
          <p:nvPr/>
        </p:nvSpPr>
        <p:spPr>
          <a:xfrm>
            <a:off x="5725875" y="3242250"/>
            <a:ext cx="464100" cy="290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36"/>
          <p:cNvSpPr/>
          <p:nvPr/>
        </p:nvSpPr>
        <p:spPr>
          <a:xfrm>
            <a:off x="1355675" y="1017450"/>
            <a:ext cx="2593500" cy="1221900"/>
          </a:xfrm>
          <a:prstGeom prst="wedgeRoundRectCallout">
            <a:avLst>
              <a:gd name="adj1" fmla="val -58358"/>
              <a:gd name="adj2" fmla="val 1815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「すべてを</a:t>
            </a:r>
            <a:r>
              <a:rPr lang="ja-JP" altLang="en-US" sz="1500" b="1" dirty="0">
                <a:solidFill>
                  <a:schemeClr val="dk2"/>
                </a:solidFill>
              </a:rPr>
              <a:t>と</a:t>
            </a:r>
            <a:r>
              <a:rPr lang="ja" sz="1500" b="1" dirty="0">
                <a:solidFill>
                  <a:schemeClr val="dk2"/>
                </a:solidFill>
              </a:rPr>
              <a:t>める」の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かわりにおくといいかな？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456" name="Google Shape;456;p36"/>
          <p:cNvSpPr/>
          <p:nvPr/>
        </p:nvSpPr>
        <p:spPr>
          <a:xfrm>
            <a:off x="1469575" y="2770750"/>
            <a:ext cx="1647600" cy="1377600"/>
          </a:xfrm>
          <a:prstGeom prst="wedgeRoundRectCallout">
            <a:avLst>
              <a:gd name="adj1" fmla="val -61150"/>
              <a:gd name="adj2" fmla="val 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そのとおり！</a:t>
            </a:r>
            <a:endParaRPr sz="15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7F859C-921E-49BD-B6BD-03056B9AF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872" y="1017450"/>
            <a:ext cx="3462668" cy="3833234"/>
          </a:xfrm>
          <a:prstGeom prst="rect">
            <a:avLst/>
          </a:prstGeom>
        </p:spPr>
      </p:pic>
      <p:sp>
        <p:nvSpPr>
          <p:cNvPr id="464" name="Google Shape;464;p3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ほかのネズミのブロックもかえてね</a:t>
            </a:r>
            <a:endParaRPr/>
          </a:p>
        </p:txBody>
      </p:sp>
      <p:pic>
        <p:nvPicPr>
          <p:cNvPr id="465" name="Google Shape;465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6536" y="1399875"/>
            <a:ext cx="1034100" cy="1034100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37"/>
          <p:cNvSpPr/>
          <p:nvPr/>
        </p:nvSpPr>
        <p:spPr>
          <a:xfrm>
            <a:off x="2391825" y="1228125"/>
            <a:ext cx="2286393" cy="1377600"/>
          </a:xfrm>
          <a:prstGeom prst="wedgeRoundRectCallout">
            <a:avLst>
              <a:gd name="adj1" fmla="val -82379"/>
              <a:gd name="adj2" fmla="val -91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ほかの２ひきの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ブロックもおなじように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かえてね。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468" name="Google Shape;468;p37"/>
          <p:cNvSpPr/>
          <p:nvPr/>
        </p:nvSpPr>
        <p:spPr>
          <a:xfrm>
            <a:off x="5095232" y="3988200"/>
            <a:ext cx="2566332" cy="32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8C96DD3-E7AD-41B6-9AB0-A8FABE38E5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7057" y="1377602"/>
            <a:ext cx="4104328" cy="3374548"/>
          </a:xfrm>
          <a:prstGeom prst="rect">
            <a:avLst/>
          </a:prstGeom>
        </p:spPr>
      </p:pic>
      <p:sp>
        <p:nvSpPr>
          <p:cNvPr id="474" name="Google Shape;474;p3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475" name="Google Shape;475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88" y="1586600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8"/>
          <p:cNvSpPr/>
          <p:nvPr/>
        </p:nvSpPr>
        <p:spPr>
          <a:xfrm>
            <a:off x="1879475" y="1586600"/>
            <a:ext cx="3144900" cy="1120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ためしに</a:t>
            </a: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してみよう、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どうなるかな？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477" name="Google Shape;477;p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5571" y="3313625"/>
            <a:ext cx="1120200" cy="1120200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8"/>
          <p:cNvSpPr/>
          <p:nvPr/>
        </p:nvSpPr>
        <p:spPr>
          <a:xfrm>
            <a:off x="1971275" y="3066300"/>
            <a:ext cx="3053100" cy="1255200"/>
          </a:xfrm>
          <a:prstGeom prst="wedgeRoundRectCallout">
            <a:avLst>
              <a:gd name="adj1" fmla="val -60416"/>
              <a:gd name="adj2" fmla="val 1792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ネズミをつかまえるたびに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「つかまえた</a:t>
            </a:r>
            <a:r>
              <a:rPr lang="ja-JP" altLang="en-US" sz="1500" b="1" dirty="0">
                <a:solidFill>
                  <a:schemeClr val="accent5"/>
                </a:solidFill>
              </a:rPr>
              <a:t>かず</a:t>
            </a:r>
            <a:r>
              <a:rPr lang="ja" sz="1500" b="1" dirty="0">
                <a:solidFill>
                  <a:schemeClr val="accent5"/>
                </a:solidFill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r>
              <a:rPr lang="ja" sz="1500" b="1" dirty="0">
                <a:solidFill>
                  <a:schemeClr val="accent5"/>
                </a:solidFill>
              </a:rPr>
              <a:t>１ずつ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ふえていく</a:t>
            </a:r>
            <a:r>
              <a:rPr lang="ja" sz="1500" b="1" dirty="0">
                <a:solidFill>
                  <a:schemeClr val="dk2"/>
                </a:solidFill>
              </a:rPr>
              <a:t>ね。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いいかんじ！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479" name="Google Shape;479;p38"/>
          <p:cNvSpPr/>
          <p:nvPr/>
        </p:nvSpPr>
        <p:spPr>
          <a:xfrm>
            <a:off x="5121341" y="1798337"/>
            <a:ext cx="12246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/>
              <a:t>おなじネズミをなんどもつかまえられちゃうね</a:t>
            </a:r>
            <a:endParaRPr sz="3100"/>
          </a:p>
        </p:txBody>
      </p:sp>
      <p:pic>
        <p:nvPicPr>
          <p:cNvPr id="488" name="Google Shape;488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600" y="1292950"/>
            <a:ext cx="1120200" cy="112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9750" y="3392950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9"/>
          <p:cNvSpPr/>
          <p:nvPr/>
        </p:nvSpPr>
        <p:spPr>
          <a:xfrm>
            <a:off x="1864450" y="1478100"/>
            <a:ext cx="3184500" cy="1255200"/>
          </a:xfrm>
          <a:prstGeom prst="wedgeRoundRectCallout">
            <a:avLst>
              <a:gd name="adj1" fmla="val -58410"/>
              <a:gd name="adj2" fmla="val -2029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ん？でも、</a:t>
            </a:r>
            <a:r>
              <a:rPr lang="ja" sz="1500" b="1">
                <a:solidFill>
                  <a:schemeClr val="accent5"/>
                </a:solidFill>
              </a:rPr>
              <a:t>おなじネズミを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なんどもつかまえられちゃう</a:t>
            </a:r>
            <a:r>
              <a:rPr lang="ja" sz="1500" b="1">
                <a:solidFill>
                  <a:schemeClr val="dk2"/>
                </a:solidFill>
              </a:rPr>
              <a:t>ぞ。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おかしいよね。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91" name="Google Shape;491;p39"/>
          <p:cNvSpPr/>
          <p:nvPr/>
        </p:nvSpPr>
        <p:spPr>
          <a:xfrm>
            <a:off x="1940650" y="3193925"/>
            <a:ext cx="3049200" cy="1120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そうだね。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つかまえられたネズミは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いなくなる</a:t>
            </a:r>
            <a:r>
              <a:rPr lang="ja" sz="1500" b="1">
                <a:solidFill>
                  <a:srgbClr val="5E696C"/>
                </a:solidFill>
              </a:rPr>
              <a:t>ようにしようか。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97BD06F-8FB6-4F1C-95D5-C3CAAD22CD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383" y="1478100"/>
            <a:ext cx="3767873" cy="280508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3A624EE-1CB5-4763-8547-F585B12F1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4249" y="1017450"/>
            <a:ext cx="1990129" cy="3566775"/>
          </a:xfrm>
          <a:prstGeom prst="rect">
            <a:avLst/>
          </a:prstGeom>
        </p:spPr>
      </p:pic>
      <p:sp>
        <p:nvSpPr>
          <p:cNvPr id="497" name="Google Shape;497;p4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つかまえられたネズミは</a:t>
            </a:r>
            <a:r>
              <a:rPr lang="ja-JP" altLang="en-US" dirty="0">
                <a:latin typeface="Arial"/>
                <a:cs typeface="Arial"/>
              </a:rPr>
              <a:t>かく</a:t>
            </a:r>
            <a:r>
              <a:rPr lang="ja" dirty="0">
                <a:latin typeface="Arial"/>
                <a:cs typeface="Arial"/>
              </a:rPr>
              <a:t>すよ</a:t>
            </a:r>
            <a:endParaRPr dirty="0">
              <a:latin typeface="Arial"/>
              <a:cs typeface="Arial"/>
            </a:endParaRPr>
          </a:p>
        </p:txBody>
      </p:sp>
      <p:sp>
        <p:nvSpPr>
          <p:cNvPr id="499" name="Google Shape;499;p40"/>
          <p:cNvSpPr/>
          <p:nvPr/>
        </p:nvSpPr>
        <p:spPr>
          <a:xfrm>
            <a:off x="5694600" y="1576725"/>
            <a:ext cx="382800" cy="32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40"/>
          <p:cNvSpPr/>
          <p:nvPr/>
        </p:nvSpPr>
        <p:spPr>
          <a:xfrm>
            <a:off x="6029648" y="2919675"/>
            <a:ext cx="413400" cy="321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01" name="Google Shape;501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0425" y="1158600"/>
            <a:ext cx="979050" cy="97905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0"/>
          <p:cNvSpPr/>
          <p:nvPr/>
        </p:nvSpPr>
        <p:spPr>
          <a:xfrm>
            <a:off x="2139650" y="1017450"/>
            <a:ext cx="2896800" cy="1120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み</a:t>
            </a:r>
            <a:r>
              <a:rPr lang="ja" sz="1500" b="1" dirty="0">
                <a:solidFill>
                  <a:schemeClr val="accent5"/>
                </a:solidFill>
              </a:rPr>
              <a:t>た</a:t>
            </a:r>
            <a:r>
              <a:rPr lang="ja-JP" altLang="en-US" sz="1500" b="1" dirty="0">
                <a:solidFill>
                  <a:schemeClr val="accent5"/>
                </a:solidFill>
              </a:rPr>
              <a:t>め</a:t>
            </a:r>
            <a:r>
              <a:rPr lang="ja" sz="1500" b="1" dirty="0">
                <a:solidFill>
                  <a:srgbClr val="5E696C"/>
                </a:solidFill>
              </a:rPr>
              <a:t>」カテゴリにある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sz="1500" b="1" dirty="0">
                <a:solidFill>
                  <a:schemeClr val="accent5"/>
                </a:solidFill>
              </a:rPr>
              <a:t>す</a:t>
            </a:r>
            <a:r>
              <a:rPr lang="ja" sz="1500" b="1" dirty="0">
                <a:solidFill>
                  <a:srgbClr val="5E696C"/>
                </a:solidFill>
              </a:rPr>
              <a:t>」を</a:t>
            </a:r>
            <a:r>
              <a:rPr lang="ja" altLang="en-US" sz="1500" b="1" dirty="0">
                <a:solidFill>
                  <a:srgbClr val="5E696C"/>
                </a:solidFill>
              </a:rPr>
              <a:t>つかう</a:t>
            </a:r>
            <a:r>
              <a:rPr lang="ja" sz="1500" b="1" dirty="0">
                <a:solidFill>
                  <a:srgbClr val="5E696C"/>
                </a:solidFill>
              </a:rPr>
              <a:t>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503" name="Google Shape;503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7475" y="30227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40"/>
          <p:cNvSpPr/>
          <p:nvPr/>
        </p:nvSpPr>
        <p:spPr>
          <a:xfrm>
            <a:off x="2162600" y="3092225"/>
            <a:ext cx="3305700" cy="1255200"/>
          </a:xfrm>
          <a:prstGeom prst="wedgeRoundRectCallout">
            <a:avLst>
              <a:gd name="adj1" fmla="val -58410"/>
              <a:gd name="adj2" fmla="val -2029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sz="1500" b="1" dirty="0">
                <a:solidFill>
                  <a:schemeClr val="accent5"/>
                </a:solidFill>
              </a:rPr>
              <a:t>す</a:t>
            </a:r>
            <a:r>
              <a:rPr lang="ja" sz="1500" b="1" dirty="0">
                <a:solidFill>
                  <a:schemeClr val="dk2"/>
                </a:solidFill>
              </a:rPr>
              <a:t>」ってことは、</a:t>
            </a:r>
            <a:endParaRPr sz="1500" b="1" dirty="0">
              <a:solidFill>
                <a:schemeClr val="dk2"/>
              </a:solidFill>
            </a:endParaRPr>
          </a:p>
          <a:p>
            <a:pPr>
              <a:buSzPts val="1400"/>
            </a:pPr>
            <a:r>
              <a:rPr lang="ja" sz="1500" b="1" dirty="0">
                <a:solidFill>
                  <a:schemeClr val="accent5"/>
                </a:solidFill>
              </a:rPr>
              <a:t>そのスプライトをみえないように</a:t>
            </a:r>
            <a:endParaRPr lang="ja" altLang="en-US" sz="1500" b="1" dirty="0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してくれる</a:t>
            </a:r>
            <a:r>
              <a:rPr lang="ja" sz="1500" b="1" dirty="0">
                <a:solidFill>
                  <a:schemeClr val="dk2"/>
                </a:solidFill>
              </a:rPr>
              <a:t>ってことかな？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FAA5B88-3B79-4EFF-95B4-4BB4E1A1C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402" y="1097895"/>
            <a:ext cx="3966202" cy="3552614"/>
          </a:xfrm>
          <a:prstGeom prst="rect">
            <a:avLst/>
          </a:prstGeom>
        </p:spPr>
      </p:pic>
      <p:sp>
        <p:nvSpPr>
          <p:cNvPr id="514" name="Google Shape;514;p41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000" dirty="0">
                <a:latin typeface="Arial"/>
                <a:cs typeface="Arial"/>
              </a:rPr>
              <a:t>つかまったら「</a:t>
            </a:r>
            <a:r>
              <a:rPr lang="ja-JP" altLang="en-US" sz="3000" dirty="0">
                <a:latin typeface="Arial"/>
                <a:cs typeface="Arial"/>
              </a:rPr>
              <a:t>かく</a:t>
            </a:r>
            <a:r>
              <a:rPr lang="ja" sz="3000" dirty="0">
                <a:latin typeface="Arial"/>
                <a:cs typeface="Arial"/>
              </a:rPr>
              <a:t>す」ようにブロックをおこう</a:t>
            </a:r>
            <a:endParaRPr sz="3000" dirty="0">
              <a:latin typeface="Arial"/>
              <a:cs typeface="Arial"/>
            </a:endParaRPr>
          </a:p>
        </p:txBody>
      </p:sp>
      <p:pic>
        <p:nvPicPr>
          <p:cNvPr id="515" name="Google Shape;515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600" y="1920588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41"/>
          <p:cNvSpPr/>
          <p:nvPr/>
        </p:nvSpPr>
        <p:spPr>
          <a:xfrm>
            <a:off x="2139650" y="1627050"/>
            <a:ext cx="2896800" cy="11202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そのとおりだよ。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ここにおいてみよう。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17" name="Google Shape;517;p41"/>
          <p:cNvSpPr/>
          <p:nvPr/>
        </p:nvSpPr>
        <p:spPr>
          <a:xfrm>
            <a:off x="5389100" y="3779280"/>
            <a:ext cx="566400" cy="38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8" name="Google Shape;518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9537" y="35738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41"/>
          <p:cNvSpPr/>
          <p:nvPr/>
        </p:nvSpPr>
        <p:spPr>
          <a:xfrm>
            <a:off x="2265600" y="3463100"/>
            <a:ext cx="2896800" cy="1377600"/>
          </a:xfrm>
          <a:prstGeom prst="wedgeRoundRectCallout">
            <a:avLst>
              <a:gd name="adj1" fmla="val -70342"/>
              <a:gd name="adj2" fmla="val -1358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「もしスプライト１（ネコ）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ふ</a:t>
            </a:r>
            <a:r>
              <a:rPr lang="ja" sz="1500" b="1" dirty="0">
                <a:solidFill>
                  <a:schemeClr val="dk2"/>
                </a:solidFill>
              </a:rPr>
              <a:t>れたなら」のブロックの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なかだね。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スプライトを</a:t>
            </a:r>
            <a:r>
              <a:rPr lang="ja-JP" altLang="en-US" dirty="0">
                <a:latin typeface="Arial"/>
                <a:cs typeface="Arial"/>
              </a:rPr>
              <a:t>かく</a:t>
            </a:r>
            <a:r>
              <a:rPr lang="ja" dirty="0">
                <a:latin typeface="Arial"/>
                <a:cs typeface="Arial"/>
              </a:rPr>
              <a:t>すとこうなるよ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27" name="Google Shape;527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3675" y="1413863"/>
            <a:ext cx="1157875" cy="11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9537" y="35738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2"/>
          <p:cNvSpPr/>
          <p:nvPr/>
        </p:nvSpPr>
        <p:spPr>
          <a:xfrm>
            <a:off x="2139650" y="1194025"/>
            <a:ext cx="2432400" cy="15531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スプライトを</a:t>
            </a:r>
            <a:r>
              <a:rPr lang="ja-JP" altLang="en-US" sz="1500" b="1" dirty="0">
                <a:solidFill>
                  <a:srgbClr val="5E696C"/>
                </a:solidFill>
              </a:rPr>
              <a:t>かく</a:t>
            </a:r>
            <a:r>
              <a:rPr lang="ja" sz="1500" b="1" dirty="0">
                <a:solidFill>
                  <a:srgbClr val="5E696C"/>
                </a:solidFill>
              </a:rPr>
              <a:t>すと、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こんなへんかがあるよ。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530" name="Google Shape;530;p42"/>
          <p:cNvSpPr/>
          <p:nvPr/>
        </p:nvSpPr>
        <p:spPr>
          <a:xfrm>
            <a:off x="2189050" y="3107525"/>
            <a:ext cx="2325900" cy="1553100"/>
          </a:xfrm>
          <a:prstGeom prst="wedgeRoundRectCallout">
            <a:avLst>
              <a:gd name="adj1" fmla="val -66910"/>
              <a:gd name="adj2" fmla="val 421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みえなくなっても、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かんぜんにいなくなるわけではないんだね。</a:t>
            </a:r>
            <a:endParaRPr sz="1500" b="1">
              <a:solidFill>
                <a:schemeClr val="accent3"/>
              </a:solidFill>
            </a:endParaRPr>
          </a:p>
        </p:txBody>
      </p:sp>
      <p:sp>
        <p:nvSpPr>
          <p:cNvPr id="531" name="Google Shape;531;p42"/>
          <p:cNvSpPr/>
          <p:nvPr/>
        </p:nvSpPr>
        <p:spPr>
          <a:xfrm>
            <a:off x="4696949" y="1255250"/>
            <a:ext cx="4271559" cy="34053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・</a:t>
            </a:r>
            <a:r>
              <a:rPr lang="ja-JP" altLang="en-US" sz="1500" b="1" dirty="0">
                <a:solidFill>
                  <a:schemeClr val="dk2"/>
                </a:solidFill>
              </a:rPr>
              <a:t>め</a:t>
            </a:r>
            <a:r>
              <a:rPr lang="ja" sz="1500" b="1" dirty="0">
                <a:solidFill>
                  <a:schemeClr val="dk2"/>
                </a:solidFill>
              </a:rPr>
              <a:t>にみえなくなる。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・</a:t>
            </a:r>
            <a:r>
              <a:rPr lang="ja-JP" altLang="en-US" sz="1500" b="1" dirty="0">
                <a:solidFill>
                  <a:schemeClr val="dk2"/>
                </a:solidFill>
              </a:rPr>
              <a:t>べつ</a:t>
            </a:r>
            <a:r>
              <a:rPr lang="ja" sz="1500" b="1" dirty="0">
                <a:solidFill>
                  <a:schemeClr val="dk2"/>
                </a:solidFill>
              </a:rPr>
              <a:t>のスプライトが</a:t>
            </a:r>
            <a:r>
              <a:rPr lang="ja-JP" altLang="en-US" sz="1500" b="1" dirty="0">
                <a:solidFill>
                  <a:schemeClr val="dk2"/>
                </a:solidFill>
              </a:rPr>
              <a:t>ふ</a:t>
            </a:r>
            <a:r>
              <a:rPr lang="ja" sz="1500" b="1" dirty="0">
                <a:solidFill>
                  <a:schemeClr val="dk2"/>
                </a:solidFill>
              </a:rPr>
              <a:t>れても、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　</a:t>
            </a:r>
            <a:r>
              <a:rPr lang="ja-JP" altLang="en-US" sz="1500" b="1" dirty="0">
                <a:solidFill>
                  <a:schemeClr val="dk2"/>
                </a:solidFill>
              </a:rPr>
              <a:t>ふ</a:t>
            </a:r>
            <a:r>
              <a:rPr lang="ja" sz="1500" b="1" dirty="0">
                <a:solidFill>
                  <a:schemeClr val="dk2"/>
                </a:solidFill>
              </a:rPr>
              <a:t>れたことにならない。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・「このスプライトが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sz="1500" b="1" dirty="0">
                <a:solidFill>
                  <a:schemeClr val="dk2"/>
                </a:solidFill>
              </a:rPr>
              <a:t>されたとき」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　のブロックにはんのうしなくなる。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・「～と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sz="1500" b="1" dirty="0">
                <a:solidFill>
                  <a:schemeClr val="dk2"/>
                </a:solidFill>
              </a:rPr>
              <a:t>う」のブロックは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されない。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・しかし、「マウスのポインタ」や、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　「ステージの</a:t>
            </a:r>
            <a:r>
              <a:rPr lang="ja-JP" altLang="en-US" sz="1500" b="1" dirty="0">
                <a:solidFill>
                  <a:schemeClr val="accent5"/>
                </a:solidFill>
              </a:rPr>
              <a:t>はし</a:t>
            </a:r>
            <a:r>
              <a:rPr lang="ja" sz="1500" b="1" dirty="0">
                <a:solidFill>
                  <a:schemeClr val="accent5"/>
                </a:solidFill>
              </a:rPr>
              <a:t>」には</a:t>
            </a:r>
            <a:r>
              <a:rPr lang="ja-JP" altLang="en-US" sz="1500" b="1" dirty="0">
                <a:solidFill>
                  <a:schemeClr val="accent5"/>
                </a:solidFill>
              </a:rPr>
              <a:t>ふ</a:t>
            </a:r>
            <a:r>
              <a:rPr lang="ja" sz="1500" b="1" dirty="0">
                <a:solidFill>
                  <a:schemeClr val="accent5"/>
                </a:solidFill>
              </a:rPr>
              <a:t>れたことになる。</a:t>
            </a:r>
            <a:endParaRPr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62B8C6A-5096-4CD6-AD86-B9673971F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6195" y="1138256"/>
            <a:ext cx="2818268" cy="3640897"/>
          </a:xfrm>
          <a:prstGeom prst="rect">
            <a:avLst/>
          </a:prstGeom>
        </p:spPr>
      </p:pic>
      <p:sp>
        <p:nvSpPr>
          <p:cNvPr id="548" name="Google Shape;548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ネズミの</a:t>
            </a:r>
            <a:r>
              <a:rPr lang="ja-JP" altLang="en-US" dirty="0">
                <a:latin typeface="Arial"/>
                <a:cs typeface="Arial"/>
              </a:rPr>
              <a:t>ざひょう</a:t>
            </a:r>
            <a:r>
              <a:rPr lang="ja" dirty="0">
                <a:latin typeface="Arial"/>
                <a:cs typeface="Arial"/>
              </a:rPr>
              <a:t>をみてごらん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49" name="Google Shape;549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675" y="1413863"/>
            <a:ext cx="1157875" cy="115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9537" y="35738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3"/>
          <p:cNvSpPr/>
          <p:nvPr/>
        </p:nvSpPr>
        <p:spPr>
          <a:xfrm>
            <a:off x="2139650" y="1194025"/>
            <a:ext cx="3240532" cy="1553100"/>
          </a:xfrm>
          <a:prstGeom prst="wedgeRoundRectCallout">
            <a:avLst>
              <a:gd name="adj1" fmla="val -59528"/>
              <a:gd name="adj2" fmla="val 906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そのしょうこに、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sz="1500" b="1" dirty="0">
                <a:solidFill>
                  <a:schemeClr val="accent5"/>
                </a:solidFill>
              </a:rPr>
              <a:t>れたネズミの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ざひょう</a:t>
            </a:r>
            <a:r>
              <a:rPr lang="ja" sz="1500" b="1" dirty="0">
                <a:solidFill>
                  <a:srgbClr val="5E696C"/>
                </a:solidFill>
              </a:rPr>
              <a:t>をみてごらん。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552" name="Google Shape;552;p43"/>
          <p:cNvSpPr/>
          <p:nvPr/>
        </p:nvSpPr>
        <p:spPr>
          <a:xfrm>
            <a:off x="2189050" y="3107525"/>
            <a:ext cx="3328500" cy="1553100"/>
          </a:xfrm>
          <a:prstGeom prst="wedgeRoundRectCallout">
            <a:avLst>
              <a:gd name="adj1" fmla="val -66910"/>
              <a:gd name="adj2" fmla="val 421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ざひょう</a:t>
            </a:r>
            <a:r>
              <a:rPr lang="ja" sz="1500" b="1" dirty="0">
                <a:solidFill>
                  <a:schemeClr val="dk2"/>
                </a:solidFill>
              </a:rPr>
              <a:t>がへんかしてる！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とうめいになってうごきまわっているんだね！</a:t>
            </a:r>
            <a:endParaRPr sz="1500" b="1" dirty="0">
              <a:solidFill>
                <a:schemeClr val="accent3"/>
              </a:solidFill>
            </a:endParaRPr>
          </a:p>
        </p:txBody>
      </p:sp>
      <p:sp>
        <p:nvSpPr>
          <p:cNvPr id="553" name="Google Shape;553;p43"/>
          <p:cNvSpPr/>
          <p:nvPr/>
        </p:nvSpPr>
        <p:spPr>
          <a:xfrm>
            <a:off x="6567150" y="3536150"/>
            <a:ext cx="1392900" cy="367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ネズミの</a:t>
            </a:r>
            <a:r>
              <a:rPr lang="ja-JP" altLang="en-US" dirty="0">
                <a:latin typeface="Arial"/>
                <a:cs typeface="Arial"/>
              </a:rPr>
              <a:t>うご</a:t>
            </a:r>
            <a:r>
              <a:rPr lang="ja" dirty="0">
                <a:latin typeface="Arial"/>
                <a:cs typeface="Arial"/>
              </a:rPr>
              <a:t>きを</a:t>
            </a:r>
            <a:r>
              <a:rPr lang="ja-JP" altLang="en-US" dirty="0">
                <a:latin typeface="Arial"/>
                <a:cs typeface="Arial"/>
              </a:rPr>
              <a:t>と</a:t>
            </a:r>
            <a:r>
              <a:rPr lang="ja" dirty="0">
                <a:latin typeface="Arial"/>
                <a:cs typeface="Arial"/>
              </a:rPr>
              <a:t>めるには？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63" name="Google Shape;563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9725" y="1413863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p44"/>
          <p:cNvSpPr/>
          <p:nvPr/>
        </p:nvSpPr>
        <p:spPr>
          <a:xfrm>
            <a:off x="1595274" y="1017450"/>
            <a:ext cx="3673819" cy="1729500"/>
          </a:xfrm>
          <a:prstGeom prst="wedgeRoundRectCallout">
            <a:avLst>
              <a:gd name="adj1" fmla="val -67319"/>
              <a:gd name="adj2" fmla="val 535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ねんのため、</a:t>
            </a:r>
            <a:r>
              <a:rPr lang="ja" sz="1500" b="1" dirty="0">
                <a:solidFill>
                  <a:schemeClr val="dk2"/>
                </a:solidFill>
              </a:rPr>
              <a:t>つかまえられたネズミは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sz="1500" b="1" dirty="0">
                <a:solidFill>
                  <a:schemeClr val="accent5"/>
                </a:solidFill>
              </a:rPr>
              <a:t>したあとに</a:t>
            </a:r>
            <a:r>
              <a:rPr lang="ja-JP" altLang="en-US" sz="1500" b="1" dirty="0">
                <a:solidFill>
                  <a:schemeClr val="accent5"/>
                </a:solidFill>
              </a:rPr>
              <a:t>うご</a:t>
            </a:r>
            <a:r>
              <a:rPr lang="ja" sz="1500" b="1" dirty="0">
                <a:solidFill>
                  <a:schemeClr val="accent5"/>
                </a:solidFill>
              </a:rPr>
              <a:t>きを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めて</a:t>
            </a:r>
            <a:r>
              <a:rPr lang="ja" sz="1500" b="1" dirty="0">
                <a:solidFill>
                  <a:srgbClr val="5E696C"/>
                </a:solidFill>
              </a:rPr>
              <a:t>おこう。「</a:t>
            </a:r>
            <a:r>
              <a:rPr lang="ja-JP" altLang="en-US" sz="1500" b="1" dirty="0">
                <a:solidFill>
                  <a:schemeClr val="accent5"/>
                </a:solidFill>
              </a:rPr>
              <a:t>せいぎょ</a:t>
            </a:r>
            <a:r>
              <a:rPr lang="ja" sz="1500" b="1" dirty="0">
                <a:solidFill>
                  <a:srgbClr val="5E696C"/>
                </a:solidFill>
              </a:rPr>
              <a:t>」カテゴリにある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すべてを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altLang="en-US" sz="1500" b="1" dirty="0">
                <a:solidFill>
                  <a:srgbClr val="5E696C"/>
                </a:solidFill>
              </a:rPr>
              <a:t>」</a:t>
            </a:r>
            <a:r>
              <a:rPr lang="ja" sz="1500" b="1" dirty="0">
                <a:solidFill>
                  <a:schemeClr val="accent5"/>
                </a:solidFill>
              </a:rPr>
              <a:t>のブロックをかえて</a:t>
            </a:r>
            <a:r>
              <a:rPr lang="ja" sz="1500" b="1" dirty="0">
                <a:solidFill>
                  <a:srgbClr val="5E696C"/>
                </a:solidFill>
              </a:rPr>
              <a:t>つかうよ。</a:t>
            </a:r>
            <a:endParaRPr lang="ja-JP" altLang="en-US" sz="1500" b="1" dirty="0">
              <a:solidFill>
                <a:srgbClr val="5E696C"/>
              </a:solidFill>
            </a:endParaRPr>
          </a:p>
        </p:txBody>
      </p:sp>
      <p:pic>
        <p:nvPicPr>
          <p:cNvPr id="565" name="Google Shape;565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937" y="34976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4"/>
          <p:cNvSpPr/>
          <p:nvPr/>
        </p:nvSpPr>
        <p:spPr>
          <a:xfrm>
            <a:off x="1644850" y="2984950"/>
            <a:ext cx="3441000" cy="2005511"/>
          </a:xfrm>
          <a:prstGeom prst="wedgeRoundRectCallout">
            <a:avLst>
              <a:gd name="adj1" fmla="val -66910"/>
              <a:gd name="adj2" fmla="val 421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すべてを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lang="ja-JP" altLang="en-US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このスクリプトを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スプライトの</a:t>
            </a:r>
            <a:r>
              <a:rPr lang="ja-JP" altLang="en-US" sz="1500" b="1" dirty="0">
                <a:solidFill>
                  <a:schemeClr val="accent5"/>
                </a:solidFill>
              </a:rPr>
              <a:t>ほか</a:t>
            </a:r>
            <a:r>
              <a:rPr lang="ja" sz="1500" b="1" dirty="0">
                <a:solidFill>
                  <a:schemeClr val="accent5"/>
                </a:solidFill>
              </a:rPr>
              <a:t>のスクリプトを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３つからえらべるみたいだけど？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D15D63B-E7B4-43BD-8959-9CD66365A4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0494"/>
          <a:stretch/>
        </p:blipFill>
        <p:spPr>
          <a:xfrm>
            <a:off x="5513142" y="1378976"/>
            <a:ext cx="3319158" cy="30607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E0123C9-2590-4676-B50E-023BD4A45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563" y="949762"/>
            <a:ext cx="3096541" cy="4041325"/>
          </a:xfrm>
          <a:prstGeom prst="rect">
            <a:avLst/>
          </a:prstGeom>
        </p:spPr>
      </p:pic>
      <p:sp>
        <p:nvSpPr>
          <p:cNvPr id="583" name="Google Shape;583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このスクリプトを</a:t>
            </a:r>
            <a:r>
              <a:rPr lang="ja-JP" altLang="en-US" dirty="0">
                <a:latin typeface="Arial"/>
                <a:cs typeface="Arial"/>
              </a:rPr>
              <a:t>と</a:t>
            </a:r>
            <a:r>
              <a:rPr lang="ja" dirty="0">
                <a:latin typeface="Arial"/>
                <a:cs typeface="Arial"/>
              </a:rPr>
              <a:t>める</a:t>
            </a:r>
            <a:endParaRPr dirty="0">
              <a:latin typeface="Arial"/>
              <a:cs typeface="Arial"/>
            </a:endParaRPr>
          </a:p>
        </p:txBody>
      </p:sp>
      <p:sp>
        <p:nvSpPr>
          <p:cNvPr id="585" name="Google Shape;585;p45"/>
          <p:cNvSpPr/>
          <p:nvPr/>
        </p:nvSpPr>
        <p:spPr>
          <a:xfrm>
            <a:off x="5520522" y="4147359"/>
            <a:ext cx="1821600" cy="382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86" name="Google Shape;586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9725" y="1413863"/>
            <a:ext cx="1157875" cy="1157875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5"/>
          <p:cNvSpPr/>
          <p:nvPr/>
        </p:nvSpPr>
        <p:spPr>
          <a:xfrm>
            <a:off x="1693950" y="1017450"/>
            <a:ext cx="3335400" cy="1980000"/>
          </a:xfrm>
          <a:prstGeom prst="wedgeRoundRectCallout">
            <a:avLst>
              <a:gd name="adj1" fmla="val -67319"/>
              <a:gd name="adj2" fmla="val 535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このスクリプトを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rgbClr val="5E696C"/>
                </a:solidFill>
              </a:rPr>
              <a:t>」に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してつかうよ。</a:t>
            </a:r>
            <a:endParaRPr sz="1500" b="1" dirty="0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このブロックが</a:t>
            </a: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されると、</a:t>
            </a:r>
            <a:r>
              <a:rPr lang="ja" sz="1500" b="1" dirty="0">
                <a:solidFill>
                  <a:schemeClr val="accent5"/>
                </a:solidFill>
              </a:rPr>
              <a:t>そのブロックがおいてあるスクリプトをとめることができる</a:t>
            </a:r>
            <a:r>
              <a:rPr lang="ja" sz="1500" b="1" dirty="0">
                <a:solidFill>
                  <a:srgbClr val="5E696C"/>
                </a:solidFill>
              </a:rPr>
              <a:t>んだ。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588" name="Google Shape;588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6137" y="3573875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5"/>
          <p:cNvSpPr/>
          <p:nvPr/>
        </p:nvSpPr>
        <p:spPr>
          <a:xfrm>
            <a:off x="1584888" y="3107525"/>
            <a:ext cx="3501300" cy="1553100"/>
          </a:xfrm>
          <a:prstGeom prst="wedgeRoundRectCallout">
            <a:avLst>
              <a:gd name="adj1" fmla="val -60977"/>
              <a:gd name="adj2" fmla="val 8819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「このスクリプト」っていうのは、このネズミをうごかしている、このブロックのかたまりのことだね。</a:t>
            </a:r>
            <a:endParaRPr sz="1500" b="1">
              <a:solidFill>
                <a:schemeClr val="accent3"/>
              </a:solidFill>
            </a:endParaRPr>
          </a:p>
        </p:txBody>
      </p:sp>
      <p:sp>
        <p:nvSpPr>
          <p:cNvPr id="590" name="Google Shape;590;p45"/>
          <p:cNvSpPr/>
          <p:nvPr/>
        </p:nvSpPr>
        <p:spPr>
          <a:xfrm>
            <a:off x="5204725" y="1491673"/>
            <a:ext cx="2664657" cy="343130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1" name="Google Shape;591;p45"/>
          <p:cNvSpPr/>
          <p:nvPr/>
        </p:nvSpPr>
        <p:spPr>
          <a:xfrm>
            <a:off x="7011075" y="1775725"/>
            <a:ext cx="1494600" cy="520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このスクリプト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693936C-9017-47C0-8251-3E272C4B0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1601" y="904100"/>
            <a:ext cx="4112570" cy="3565038"/>
          </a:xfrm>
          <a:prstGeom prst="rect">
            <a:avLst/>
          </a:prstGeom>
        </p:spPr>
      </p:pic>
      <p:sp>
        <p:nvSpPr>
          <p:cNvPr id="600" name="Google Shape;600;p46"/>
          <p:cNvSpPr txBox="1">
            <a:spLocks noGrp="1"/>
          </p:cNvSpPr>
          <p:nvPr>
            <p:ph type="title"/>
          </p:nvPr>
        </p:nvSpPr>
        <p:spPr>
          <a:xfrm>
            <a:off x="0" y="-42053"/>
            <a:ext cx="9144000" cy="9461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800" dirty="0">
                <a:latin typeface="Arial"/>
                <a:cs typeface="Arial"/>
              </a:rPr>
              <a:t>さんこう</a:t>
            </a:r>
            <a:br>
              <a:rPr lang="en-US" altLang="ja" sz="2800" dirty="0">
                <a:latin typeface="Arial"/>
                <a:cs typeface="Arial"/>
              </a:rPr>
            </a:br>
            <a:r>
              <a:rPr lang="ja" sz="2800" dirty="0">
                <a:latin typeface="Arial"/>
                <a:cs typeface="Arial"/>
              </a:rPr>
              <a:t>「スプライトのその</a:t>
            </a:r>
            <a:r>
              <a:rPr lang="ja-JP" altLang="en-US" sz="2800" dirty="0">
                <a:latin typeface="Arial"/>
                <a:cs typeface="Arial"/>
              </a:rPr>
              <a:t>ほか</a:t>
            </a:r>
            <a:r>
              <a:rPr lang="ja" sz="2800" dirty="0">
                <a:latin typeface="Arial"/>
                <a:cs typeface="Arial"/>
              </a:rPr>
              <a:t>のスクリプト」とは？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01" name="Google Shape;601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4848" y="1445425"/>
            <a:ext cx="758949" cy="758949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46"/>
          <p:cNvSpPr/>
          <p:nvPr/>
        </p:nvSpPr>
        <p:spPr>
          <a:xfrm>
            <a:off x="991850" y="937425"/>
            <a:ext cx="3271200" cy="1266900"/>
          </a:xfrm>
          <a:prstGeom prst="wedgeRoundRectCallout">
            <a:avLst>
              <a:gd name="adj1" fmla="val -61626"/>
              <a:gd name="adj2" fmla="val -1254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ちなみに、「</a:t>
            </a:r>
            <a:r>
              <a:rPr lang="ja" sz="1500" b="1" dirty="0">
                <a:solidFill>
                  <a:schemeClr val="accent5"/>
                </a:solidFill>
              </a:rPr>
              <a:t>スプライトのその</a:t>
            </a:r>
            <a:r>
              <a:rPr lang="ja-JP" altLang="en-US" sz="1500" b="1" dirty="0">
                <a:solidFill>
                  <a:schemeClr val="accent5"/>
                </a:solidFill>
              </a:rPr>
              <a:t>ほか</a:t>
            </a:r>
            <a:r>
              <a:rPr lang="ja" sz="1500" b="1" dirty="0">
                <a:solidFill>
                  <a:schemeClr val="accent5"/>
                </a:solidFill>
              </a:rPr>
              <a:t>のスクリプトを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chemeClr val="dk2"/>
                </a:solidFill>
              </a:rPr>
              <a:t>」っていうのはどういうこと？</a:t>
            </a:r>
            <a:endParaRPr sz="1500" b="1" dirty="0">
              <a:solidFill>
                <a:schemeClr val="accent3"/>
              </a:solidFill>
            </a:endParaRPr>
          </a:p>
        </p:txBody>
      </p:sp>
      <p:pic>
        <p:nvPicPr>
          <p:cNvPr id="603" name="Google Shape;603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4850" y="3480450"/>
            <a:ext cx="758949" cy="75894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6"/>
          <p:cNvSpPr/>
          <p:nvPr/>
        </p:nvSpPr>
        <p:spPr>
          <a:xfrm>
            <a:off x="991850" y="2392900"/>
            <a:ext cx="3371100" cy="2587800"/>
          </a:xfrm>
          <a:prstGeom prst="wedgeRoundRectCallout">
            <a:avLst>
              <a:gd name="adj1" fmla="val -60255"/>
              <a:gd name="adj2" fmla="val 358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そのうちくわしくおしえるけど、じつは、</a:t>
            </a:r>
            <a:r>
              <a:rPr lang="ja" sz="1500" b="1" dirty="0">
                <a:solidFill>
                  <a:schemeClr val="accent5"/>
                </a:solidFill>
              </a:rPr>
              <a:t>スプライトには、ひとつだけじゃなくていくつもスクリプトをつくれる</a:t>
            </a:r>
            <a:r>
              <a:rPr lang="ja" sz="1500" b="1" dirty="0">
                <a:solidFill>
                  <a:srgbClr val="5E696C"/>
                </a:solidFill>
              </a:rPr>
              <a:t>んだ。このれいのばあいは、ちゅーちゅーと2</a:t>
            </a:r>
            <a:r>
              <a:rPr lang="ja-JP" altLang="en-US" sz="1500" b="1" dirty="0">
                <a:solidFill>
                  <a:srgbClr val="5E696C"/>
                </a:solidFill>
              </a:rPr>
              <a:t>びょうい</a:t>
            </a:r>
            <a:r>
              <a:rPr lang="ja" sz="1500" b="1" dirty="0">
                <a:solidFill>
                  <a:srgbClr val="5E696C"/>
                </a:solidFill>
              </a:rPr>
              <a:t>うスクリプトのほうだけがとまるよ。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605" name="Google Shape;605;p46"/>
          <p:cNvSpPr/>
          <p:nvPr/>
        </p:nvSpPr>
        <p:spPr>
          <a:xfrm>
            <a:off x="6459649" y="1407325"/>
            <a:ext cx="2081999" cy="1392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6" name="Google Shape;606;p46"/>
          <p:cNvSpPr/>
          <p:nvPr/>
        </p:nvSpPr>
        <p:spPr>
          <a:xfrm>
            <a:off x="4961854" y="3676688"/>
            <a:ext cx="2082000" cy="352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7" name="Google Shape;607;p46"/>
          <p:cNvSpPr/>
          <p:nvPr/>
        </p:nvSpPr>
        <p:spPr>
          <a:xfrm>
            <a:off x="6511500" y="2800225"/>
            <a:ext cx="2632500" cy="46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 dirty="0">
                <a:solidFill>
                  <a:schemeClr val="dk2"/>
                </a:solidFill>
              </a:rPr>
              <a:t>スプライトのその</a:t>
            </a:r>
            <a:r>
              <a:rPr lang="ja-JP" altLang="en-US" sz="1200" b="1" dirty="0">
                <a:solidFill>
                  <a:schemeClr val="dk2"/>
                </a:solidFill>
              </a:rPr>
              <a:t>ほか</a:t>
            </a:r>
            <a:r>
              <a:rPr lang="ja" sz="1200" b="1" dirty="0">
                <a:solidFill>
                  <a:schemeClr val="dk2"/>
                </a:solidFill>
              </a:rPr>
              <a:t>のスクリプト</a:t>
            </a:r>
            <a:endParaRPr sz="12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BFED8DC-7F60-410C-80D0-3F5A24FF5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0399" y="1330231"/>
            <a:ext cx="4545593" cy="3449244"/>
          </a:xfrm>
          <a:prstGeom prst="rect">
            <a:avLst/>
          </a:prstGeom>
        </p:spPr>
      </p:pic>
      <p:sp>
        <p:nvSpPr>
          <p:cNvPr id="621" name="Google Shape;621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22" name="Google Shape;622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024" y="1586600"/>
            <a:ext cx="1054850" cy="1054850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7"/>
          <p:cNvSpPr/>
          <p:nvPr/>
        </p:nvSpPr>
        <p:spPr>
          <a:xfrm>
            <a:off x="1898200" y="1362425"/>
            <a:ext cx="2295900" cy="1209300"/>
          </a:xfrm>
          <a:prstGeom prst="wedgeRoundRectCallout">
            <a:avLst>
              <a:gd name="adj1" fmla="val -67335"/>
              <a:gd name="adj2" fmla="val 1582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さあ、</a:t>
            </a: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sz="1500" b="1" dirty="0">
                <a:solidFill>
                  <a:schemeClr val="dk2"/>
                </a:solidFill>
              </a:rPr>
              <a:t>しよう！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624" name="Google Shape;624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" y="3506850"/>
            <a:ext cx="942001" cy="942001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7"/>
          <p:cNvSpPr/>
          <p:nvPr/>
        </p:nvSpPr>
        <p:spPr>
          <a:xfrm>
            <a:off x="1443550" y="3401875"/>
            <a:ext cx="3205200" cy="1377600"/>
          </a:xfrm>
          <a:prstGeom prst="wedgeRoundRectCallout">
            <a:avLst>
              <a:gd name="adj1" fmla="val -67747"/>
              <a:gd name="adj2" fmla="val -1136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おお～！つかまえたそばから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ネズミがきえていくぞ！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つかまえたってかんじがでるね！</a:t>
            </a:r>
            <a:endParaRPr sz="15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7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01" name="Google Shape;1001;p71"/>
          <p:cNvSpPr txBox="1"/>
          <p:nvPr/>
        </p:nvSpPr>
        <p:spPr>
          <a:xfrm>
            <a:off x="4515025" y="929100"/>
            <a:ext cx="4501500" cy="34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スプライトをブロックごとコピーする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あたら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しい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へんすう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を～ずつかえる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スプライトを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かく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す</a:t>
            </a:r>
            <a:endParaRPr sz="15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002" name="Google Shape;1002;p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776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71"/>
          <p:cNvSpPr/>
          <p:nvPr/>
        </p:nvSpPr>
        <p:spPr>
          <a:xfrm>
            <a:off x="1323900" y="1339625"/>
            <a:ext cx="3132900" cy="2679300"/>
          </a:xfrm>
          <a:prstGeom prst="wedgeRoundRectCallout">
            <a:avLst>
              <a:gd name="adj1" fmla="val -61789"/>
              <a:gd name="adj2" fmla="val -28643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sz="1500" b="1" dirty="0">
                <a:solidFill>
                  <a:schemeClr val="dk2"/>
                </a:solidFill>
              </a:rPr>
              <a:t>をつかうといろんなことができるようになるから、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むずかしいけどちょっとずつ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おぼえていこうね。</a:t>
            </a:r>
            <a:endParaRPr sz="1500"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1900</Words>
  <Application>Microsoft Office PowerPoint</Application>
  <PresentationFormat>画面に合わせる (16:9)</PresentationFormat>
  <Paragraphs>275</Paragraphs>
  <Slides>38</Slides>
  <Notes>38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38</vt:i4>
      </vt:variant>
    </vt:vector>
  </HeadingPairs>
  <TitlesOfParts>
    <vt:vector size="42" baseType="lpstr">
      <vt:lpstr>Arial</vt:lpstr>
      <vt:lpstr>Playfair Display</vt:lpstr>
      <vt:lpstr>Lato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レベル３</vt:lpstr>
      <vt:lpstr>ぜんかいつくったゲームをしんかさせよう！</vt:lpstr>
      <vt:lpstr>ネズミを３びきにしよう</vt:lpstr>
      <vt:lpstr>スプライトをブロックごとコピーしてみよう</vt:lpstr>
      <vt:lpstr>ぜんぶで３びきにしてね</vt:lpstr>
      <vt:lpstr>はたをおしてじっこうしてみよう</vt:lpstr>
      <vt:lpstr>３びきつかまえたらおわるようにしよう</vt:lpstr>
      <vt:lpstr>べんりなブロック「へんすう」</vt:lpstr>
      <vt:lpstr>へんすうって？（１）</vt:lpstr>
      <vt:lpstr>へんすうって？（２）</vt:lpstr>
      <vt:lpstr>３びきつかまえたらおわるために…</vt:lpstr>
      <vt:lpstr>へんすう「つかまえたかず」をつくろう</vt:lpstr>
      <vt:lpstr>「つかまえたかず」をふやしていこう</vt:lpstr>
      <vt:lpstr>「つかまえたかず」が３になったら...</vt:lpstr>
      <vt:lpstr>へんすう「つかまえたかず」をつくろう</vt:lpstr>
      <vt:lpstr>あたらしいへんすうめいは 「つかまえたかず」にしてね</vt:lpstr>
      <vt:lpstr>へんすう「つかまえたかず」の ブロックができたよ</vt:lpstr>
      <vt:lpstr>チェックがついているとステージにひょうじされるよ</vt:lpstr>
      <vt:lpstr>つかまえたかずを「１ずつかえる」ブロックをつかうよ</vt:lpstr>
      <vt:lpstr>「つかまえたかずを１ずつかえる」のブロックをおいてみよう </vt:lpstr>
      <vt:lpstr>ほかのネズミのブロックもかえてね</vt:lpstr>
      <vt:lpstr>じっこうしてみよう</vt:lpstr>
      <vt:lpstr>おなじネズミをなんどもつかまえられちゃうね</vt:lpstr>
      <vt:lpstr>つかまえられたネズミはかくすよ</vt:lpstr>
      <vt:lpstr>つかまったら「かくす」ようにブロックをおこう</vt:lpstr>
      <vt:lpstr>スプライトをかくすとこうなるよ</vt:lpstr>
      <vt:lpstr>ネズミのざひょうをみてごらん</vt:lpstr>
      <vt:lpstr>ネズミのうごきをとめるには？</vt:lpstr>
      <vt:lpstr>このスクリプトをとめる</vt:lpstr>
      <vt:lpstr>さんこう 「スプライトのそのほかのスクリプト」とは？</vt:lpstr>
      <vt:lpstr>じっこうしてみよう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267</cp:revision>
  <dcterms:modified xsi:type="dcterms:W3CDTF">2021-12-26T01:40:19Z</dcterms:modified>
</cp:coreProperties>
</file>