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5"/>
  </p:notesMasterIdLst>
  <p:sldIdLst>
    <p:sldId id="256" r:id="rId3"/>
    <p:sldId id="435" r:id="rId4"/>
    <p:sldId id="436" r:id="rId5"/>
    <p:sldId id="437" r:id="rId6"/>
    <p:sldId id="330" r:id="rId7"/>
    <p:sldId id="438" r:id="rId8"/>
    <p:sldId id="439" r:id="rId9"/>
    <p:sldId id="263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14" r:id="rId29"/>
    <p:sldId id="315" r:id="rId30"/>
    <p:sldId id="316" r:id="rId31"/>
    <p:sldId id="317" r:id="rId32"/>
    <p:sldId id="318" r:id="rId33"/>
    <p:sldId id="319" r:id="rId34"/>
  </p:sldIdLst>
  <p:sldSz cx="9144000" cy="5143500" type="screen16x9"/>
  <p:notesSz cx="6858000" cy="9144000"/>
  <p:embeddedFontLst>
    <p:embeddedFont>
      <p:font typeface="Lato" panose="020F0502020204030203" pitchFamily="34" charset="0"/>
      <p:regular r:id="rId36"/>
      <p:bold r:id="rId37"/>
      <p:italic r:id="rId38"/>
      <p:boldItalic r:id="rId39"/>
    </p:embeddedFont>
    <p:embeddedFont>
      <p:font typeface="Playfair Display" panose="00000500000000000000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A298A-4EA8-423B-BE3F-20729D91CE54}" v="112" dt="2021-03-04T08:46:56.749"/>
    <p1510:client id="{51AE4CB3-156B-406E-B626-D2FD70222019}" v="395" dt="2021-03-04T23:47:18.445"/>
    <p1510:client id="{5C1AC573-7CFB-4CDB-B2C7-F561DF1AB7D0}" v="317" dt="2021-03-05T07:11:42.034"/>
    <p1510:client id="{662AC352-D756-4B6B-BEE5-73AEAF63014A}" v="1" dt="2021-02-26T03:27:57.212"/>
    <p1510:client id="{D11DD6F3-2156-4679-959F-10B9D4D89980}" v="394" dt="2021-02-26T09:25:52.831"/>
    <p1510:client id="{F91036D5-8E1A-4745-8920-CF286EF070B1}" v="7" dt="2021-03-05T08:19:20.548"/>
  </p1510:revLst>
</p1510:revInfo>
</file>

<file path=ppt/tableStyles.xml><?xml version="1.0" encoding="utf-8"?>
<a:tblStyleLst xmlns:a="http://schemas.openxmlformats.org/drawingml/2006/main" def="{E513CD1B-9AA7-47BF-B7ED-43E3A7F0FF68}">
  <a:tblStyle styleId="{E513CD1B-9AA7-47BF-B7ED-43E3A7F0FF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D11DD6F3-2156-4679-959F-10B9D4D89980}"/>
    <pc:docChg chg="modSld">
      <pc:chgData name="ゲスト ユーザー" userId="" providerId="Windows Live" clId="Web-{D11DD6F3-2156-4679-959F-10B9D4D89980}" dt="2021-02-26T09:25:52.831" v="393" actId="1076"/>
      <pc:docMkLst>
        <pc:docMk/>
      </pc:docMkLst>
      <pc:sldChg chg="modSp">
        <pc:chgData name="ゲスト ユーザー" userId="" providerId="Windows Live" clId="Web-{D11DD6F3-2156-4679-959F-10B9D4D89980}" dt="2021-02-26T09:25:52.831" v="393" actId="1076"/>
        <pc:sldMkLst>
          <pc:docMk/>
          <pc:sldMk cId="0" sldId="256"/>
        </pc:sldMkLst>
        <pc:spChg chg="mod">
          <ac:chgData name="ゲスト ユーザー" userId="" providerId="Windows Live" clId="Web-{D11DD6F3-2156-4679-959F-10B9D4D89980}" dt="2021-02-26T09:25:52.831" v="393" actId="1076"/>
          <ac:spMkLst>
            <pc:docMk/>
            <pc:sldMk cId="0" sldId="256"/>
            <ac:spMk id="11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42.753" v="392" actId="1076"/>
        <pc:sldMkLst>
          <pc:docMk/>
          <pc:sldMk cId="0" sldId="257"/>
        </pc:sldMkLst>
        <pc:spChg chg="mod">
          <ac:chgData name="ゲスト ユーザー" userId="" providerId="Windows Live" clId="Web-{D11DD6F3-2156-4679-959F-10B9D4D89980}" dt="2021-02-26T09:25:39.785" v="391" actId="1076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42.753" v="392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31.378" v="390" actId="1076"/>
        <pc:sldMkLst>
          <pc:docMk/>
          <pc:sldMk cId="0" sldId="258"/>
        </pc:sldMkLst>
        <pc:spChg chg="mod">
          <ac:chgData name="ゲスト ユーザー" userId="" providerId="Windows Live" clId="Web-{D11DD6F3-2156-4679-959F-10B9D4D89980}" dt="2021-02-26T09:25:31.378" v="390" actId="1076"/>
          <ac:spMkLst>
            <pc:docMk/>
            <pc:sldMk cId="0" sldId="258"/>
            <ac:spMk id="1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20.535" v="388" actId="1076"/>
        <pc:sldMkLst>
          <pc:docMk/>
          <pc:sldMk cId="0" sldId="259"/>
        </pc:sldMkLst>
        <pc:spChg chg="mod">
          <ac:chgData name="ゲスト ユーザー" userId="" providerId="Windows Live" clId="Web-{D11DD6F3-2156-4679-959F-10B9D4D89980}" dt="2021-02-26T09:25:15.581" v="386" actId="1076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15.597" v="387" actId="1076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20.535" v="388" actId="1076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06.722" v="385" actId="1076"/>
        <pc:sldMkLst>
          <pc:docMk/>
          <pc:sldMk cId="0" sldId="260"/>
        </pc:sldMkLst>
        <pc:spChg chg="mod">
          <ac:chgData name="ゲスト ユーザー" userId="" providerId="Windows Live" clId="Web-{D11DD6F3-2156-4679-959F-10B9D4D89980}" dt="2021-02-26T09:25:06.722" v="385" actId="1076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54.644" v="380" actId="107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13" v="381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28" v="382" actId="1076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4.019" v="384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44" v="383" actId="1076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45.050" v="379" actId="1076"/>
        <pc:sldMkLst>
          <pc:docMk/>
          <pc:sldMk cId="0" sldId="261"/>
        </pc:sldMkLst>
        <pc:spChg chg="mod">
          <ac:chgData name="ゲスト ユーザー" userId="" providerId="Windows Live" clId="Web-{D11DD6F3-2156-4679-959F-10B9D4D89980}" dt="2021-02-26T09:24:38.378" v="376" actId="1076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38.394" v="377" actId="1076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19" v="378" actId="1076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50" v="379" actId="1076"/>
          <ac:spMkLst>
            <pc:docMk/>
            <pc:sldMk cId="0" sldId="261"/>
            <ac:spMk id="21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28.550" v="375" actId="1076"/>
        <pc:sldMkLst>
          <pc:docMk/>
          <pc:sldMk cId="0" sldId="262"/>
        </pc:sldMkLst>
        <pc:spChg chg="mod">
          <ac:chgData name="ゲスト ユーザー" userId="" providerId="Windows Live" clId="Web-{D11DD6F3-2156-4679-959F-10B9D4D89980}" dt="2021-02-26T09:24:28.550" v="375" actId="1076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19" v="373" actId="1076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4.097" v="371" actId="1076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35" v="374" actId="107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1.878" v="370" actId="1076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6.581" v="372" actId="1076"/>
          <ac:spMkLst>
            <pc:docMk/>
            <pc:sldMk cId="0" sldId="262"/>
            <ac:spMk id="23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3:20.066" v="369" actId="1076"/>
        <pc:sldMkLst>
          <pc:docMk/>
          <pc:sldMk cId="0" sldId="266"/>
        </pc:sldMkLst>
        <pc:spChg chg="mod">
          <ac:chgData name="ゲスト ユーザー" userId="" providerId="Windows Live" clId="Web-{D11DD6F3-2156-4679-959F-10B9D4D89980}" dt="2021-02-26T09:23:14.738" v="366" actId="1076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14.753" v="367" actId="1076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20.066" v="369" actId="1076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1:00.628" v="365" actId="1076"/>
        <pc:sldMkLst>
          <pc:docMk/>
          <pc:sldMk cId="0" sldId="267"/>
        </pc:sldMkLst>
        <pc:spChg chg="mod">
          <ac:chgData name="ゲスト ユーザー" userId="" providerId="Windows Live" clId="Web-{D11DD6F3-2156-4679-959F-10B9D4D89980}" dt="2021-02-26T09:20:37.769" v="360" actId="20577"/>
          <ac:spMkLst>
            <pc:docMk/>
            <pc:sldMk cId="0" sldId="267"/>
            <ac:spMk id="3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54.832" v="363" actId="20577"/>
          <ac:spMkLst>
            <pc:docMk/>
            <pc:sldMk cId="0" sldId="267"/>
            <ac:spMk id="3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54" v="361" actId="1076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69" v="362" actId="1076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13" v="364" actId="1076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28" v="365" actId="1076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5:57.004" v="359" actId="1076"/>
        <pc:sldMkLst>
          <pc:docMk/>
          <pc:sldMk cId="0" sldId="268"/>
        </pc:sldMkLst>
        <pc:spChg chg="mod">
          <ac:chgData name="ゲスト ユーザー" userId="" providerId="Windows Live" clId="Web-{D11DD6F3-2156-4679-959F-10B9D4D89980}" dt="2021-02-26T09:15:18.238" v="356" actId="20577"/>
          <ac:spMkLst>
            <pc:docMk/>
            <pc:sldMk cId="0" sldId="268"/>
            <ac:spMk id="3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48.800" v="353" actId="1076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27.988" v="350" actId="1076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3.238" v="358" actId="107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7.004" v="359" actId="1076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21.863" v="357" actId="1076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4:01.785" v="349" actId="1076"/>
        <pc:sldMkLst>
          <pc:docMk/>
          <pc:sldMk cId="0" sldId="269"/>
        </pc:sldMkLst>
        <pc:spChg chg="mod">
          <ac:chgData name="ゲスト ユーザー" userId="" providerId="Windows Live" clId="Web-{D11DD6F3-2156-4679-959F-10B9D4D89980}" dt="2021-02-26T09:13:50.613" v="346" actId="1076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53.238" v="347" actId="1076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4.379" v="344" actId="1076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7.566" v="345" actId="1076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01.785" v="349" actId="107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3:32.050" v="342" actId="1076"/>
        <pc:sldMkLst>
          <pc:docMk/>
          <pc:sldMk cId="0" sldId="270"/>
        </pc:sldMkLst>
        <pc:spChg chg="mod">
          <ac:chgData name="ゲスト ユーザー" userId="" providerId="Windows Live" clId="Web-{D11DD6F3-2156-4679-959F-10B9D4D89980}" dt="2021-02-26T09:13:32.050" v="342" actId="1076"/>
          <ac:spMkLst>
            <pc:docMk/>
            <pc:sldMk cId="0" sldId="270"/>
            <ac:spMk id="3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56.425" v="341" actId="20577"/>
        <pc:sldMkLst>
          <pc:docMk/>
          <pc:sldMk cId="0" sldId="272"/>
        </pc:sldMkLst>
        <pc:spChg chg="mod">
          <ac:chgData name="ゲスト ユーザー" userId="" providerId="Windows Live" clId="Web-{D11DD6F3-2156-4679-959F-10B9D4D89980}" dt="2021-02-26T09:12:56.425" v="341" actId="20577"/>
          <ac:spMkLst>
            <pc:docMk/>
            <pc:sldMk cId="0" sldId="272"/>
            <ac:spMk id="3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44.301" v="338" actId="1076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1.394" v="339" actId="1076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3.738" v="340" actId="1076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39.019" v="337" actId="1076"/>
        <pc:sldMkLst>
          <pc:docMk/>
          <pc:sldMk cId="0" sldId="273"/>
        </pc:sldMkLst>
        <pc:spChg chg="mod">
          <ac:chgData name="ゲスト ユーザー" userId="" providerId="Windows Live" clId="Web-{D11DD6F3-2156-4679-959F-10B9D4D89980}" dt="2021-02-26T09:12:35.551" v="332" actId="1076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66" v="333" actId="1076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9.019" v="337" actId="1076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82" v="334" actId="1076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5" actId="1076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6" actId="1076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02.629" v="331" actId="1076"/>
        <pc:sldMkLst>
          <pc:docMk/>
          <pc:sldMk cId="0" sldId="274"/>
        </pc:sldMkLst>
        <pc:spChg chg="mod">
          <ac:chgData name="ゲスト ユーザー" userId="" providerId="Windows Live" clId="Web-{D11DD6F3-2156-4679-959F-10B9D4D89980}" dt="2021-02-26T09:11:37.676" v="323" actId="107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9.754" v="327" actId="1076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2.441" v="328" actId="1076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0.238" v="324" actId="1076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3.066" v="325" actId="1076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6.301" v="326" actId="1076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8.285" v="329" actId="1076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02.629" v="331" actId="1076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30.613" v="322" actId="1076"/>
        <pc:sldMkLst>
          <pc:docMk/>
          <pc:sldMk cId="0" sldId="276"/>
        </pc:sldMkLst>
        <pc:spChg chg="mod">
          <ac:chgData name="ゲスト ユーザー" userId="" providerId="Windows Live" clId="Web-{D11DD6F3-2156-4679-959F-10B9D4D89980}" dt="2021-02-26T09:11:25.644" v="320" actId="1076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30.613" v="322" actId="1076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18.238" v="319" actId="1076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12.660" v="318" actId="1076"/>
        <pc:sldMkLst>
          <pc:docMk/>
          <pc:sldMk cId="0" sldId="277"/>
        </pc:sldMkLst>
        <pc:spChg chg="mod">
          <ac:chgData name="ゲスト ユーザー" userId="" providerId="Windows Live" clId="Web-{D11DD6F3-2156-4679-959F-10B9D4D89980}" dt="2021-02-26T09:11:12.660" v="318" actId="1076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07.660" v="317" actId="1076"/>
        <pc:sldMkLst>
          <pc:docMk/>
          <pc:sldMk cId="0" sldId="278"/>
        </pc:sldMkLst>
        <pc:spChg chg="mod">
          <ac:chgData name="ゲスト ユーザー" userId="" providerId="Windows Live" clId="Web-{D11DD6F3-2156-4679-959F-10B9D4D89980}" dt="2021-02-26T09:11:07.660" v="317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9.379" v="315" actId="1076"/>
        <pc:sldMkLst>
          <pc:docMk/>
          <pc:sldMk cId="0" sldId="279"/>
        </pc:sldMkLst>
        <pc:spChg chg="mod">
          <ac:chgData name="ゲスト ユーザー" userId="" providerId="Windows Live" clId="Web-{D11DD6F3-2156-4679-959F-10B9D4D89980}" dt="2021-02-26T09:10:59.379" v="315" actId="1076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4.332" v="314" actId="1076"/>
        <pc:sldMkLst>
          <pc:docMk/>
          <pc:sldMk cId="0" sldId="280"/>
        </pc:sldMkLst>
        <pc:spChg chg="mod">
          <ac:chgData name="ゲスト ユーザー" userId="" providerId="Windows Live" clId="Web-{D11DD6F3-2156-4679-959F-10B9D4D89980}" dt="2021-02-26T09:10:08.926" v="301" actId="20577"/>
          <ac:spMkLst>
            <pc:docMk/>
            <pc:sldMk cId="0" sldId="280"/>
            <ac:spMk id="5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16" v="313" actId="1076"/>
          <ac:spMkLst>
            <pc:docMk/>
            <pc:sldMk cId="0" sldId="280"/>
            <ac:spMk id="5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32" v="314" actId="1076"/>
          <ac:spMkLst>
            <pc:docMk/>
            <pc:sldMk cId="0" sldId="280"/>
            <ac:spMk id="5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597" v="302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13" v="303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37.816" v="311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44.832" v="312" actId="1076"/>
          <ac:spMkLst>
            <pc:docMk/>
            <pc:sldMk cId="0" sldId="280"/>
            <ac:spMk id="5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76" v="306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91" v="30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42.332" v="292" actId="1076"/>
        <pc:sldMkLst>
          <pc:docMk/>
          <pc:sldMk cId="0" sldId="282"/>
        </pc:sldMkLst>
        <pc:spChg chg="mod">
          <ac:chgData name="ゲスト ユーザー" userId="" providerId="Windows Live" clId="Web-{D11DD6F3-2156-4679-959F-10B9D4D89980}" dt="2021-02-26T09:09:42.332" v="292" actId="107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89" actId="1076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90" actId="1076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40.222" v="291" actId="1076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30.363" v="288" actId="1076"/>
        <pc:sldMkLst>
          <pc:docMk/>
          <pc:sldMk cId="0" sldId="283"/>
        </pc:sldMkLst>
        <pc:spChg chg="mod">
          <ac:chgData name="ゲスト ユーザー" userId="" providerId="Windows Live" clId="Web-{D11DD6F3-2156-4679-959F-10B9D4D89980}" dt="2021-02-26T09:09:30.347" v="287" actId="1076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0.363" v="288" actId="1076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22.863" v="286" actId="1076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07" v="282" actId="1076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38" v="283" actId="107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54" v="284" actId="1076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69" v="28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47" v="278" actId="1076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63" v="279" actId="1076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94" v="280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410" v="281" actId="1076"/>
          <ac:spMkLst>
            <pc:docMk/>
            <pc:sldMk cId="0" sldId="283"/>
            <ac:spMk id="6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53.644" v="277" actId="1076"/>
        <pc:sldMkLst>
          <pc:docMk/>
          <pc:sldMk cId="0" sldId="284"/>
        </pc:sldMkLst>
        <pc:spChg chg="mod">
          <ac:chgData name="ゲスト ユーザー" userId="" providerId="Windows Live" clId="Web-{D11DD6F3-2156-4679-959F-10B9D4D89980}" dt="2021-02-26T09:08:13.363" v="265" actId="107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6.191" v="266" actId="1076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9.207" v="267" actId="1076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21.597" v="268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597" v="275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13" v="276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44" v="277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37.629" v="272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1.910" v="273" actId="1076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5.160" v="274" actId="1076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06.816" v="264" actId="1076"/>
        <pc:sldMkLst>
          <pc:docMk/>
          <pc:sldMk cId="0" sldId="285"/>
        </pc:sldMkLst>
        <pc:spChg chg="mod">
          <ac:chgData name="ゲスト ユーザー" userId="" providerId="Windows Live" clId="Web-{D11DD6F3-2156-4679-959F-10B9D4D89980}" dt="2021-02-26T09:08:06.816" v="264" actId="1076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79" v="262" actId="1076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94" v="263" actId="1076"/>
          <ac:spMkLst>
            <pc:docMk/>
            <pc:sldMk cId="0" sldId="285"/>
            <ac:spMk id="64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7:50.238" v="261" actId="1076"/>
        <pc:sldMkLst>
          <pc:docMk/>
          <pc:sldMk cId="0" sldId="286"/>
        </pc:sldMkLst>
        <pc:spChg chg="mod">
          <ac:chgData name="ゲスト ユーザー" userId="" providerId="Windows Live" clId="Web-{D11DD6F3-2156-4679-959F-10B9D4D89980}" dt="2021-02-26T09:07:08.894" v="248" actId="1076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26" v="249" actId="1076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52.894" v="247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6.347" v="253" actId="1076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88" v="251" actId="107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9.004" v="252" actId="1076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3.910" v="255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9.394" v="254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6.519" v="256" actId="1076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29" v="257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60" v="258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91" v="259" actId="1076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07" v="260" actId="1076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38" v="261" actId="107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6:27.972" v="246" actId="20577"/>
        <pc:sldMkLst>
          <pc:docMk/>
          <pc:sldMk cId="0" sldId="287"/>
        </pc:sldMkLst>
        <pc:spChg chg="mod">
          <ac:chgData name="ゲスト ユーザー" userId="" providerId="Windows Live" clId="Web-{D11DD6F3-2156-4679-959F-10B9D4D89980}" dt="2021-02-26T09:06:27.972" v="246" actId="20577"/>
          <ac:spMkLst>
            <pc:docMk/>
            <pc:sldMk cId="0" sldId="287"/>
            <ac:spMk id="68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4.738" v="245" actId="1076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2.644" v="244" actId="1076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082" v="242" actId="1076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113" v="243" actId="1076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63" v="237" actId="1076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79" v="238" actId="1076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08.441" v="240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12.379" v="241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42.582" v="236" actId="1076"/>
        <pc:sldMkLst>
          <pc:docMk/>
          <pc:sldMk cId="0" sldId="289"/>
        </pc:sldMkLst>
        <pc:spChg chg="mod">
          <ac:chgData name="ゲスト ユーザー" userId="" providerId="Windows Live" clId="Web-{D11DD6F3-2156-4679-959F-10B9D4D89980}" dt="2021-02-26T09:05:34.926" v="233" actId="1076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0.082" v="231" actId="107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2.488" v="232" actId="1076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7.613" v="234" actId="1076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66" v="235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82" v="236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23.926" v="230" actId="1076"/>
        <pc:sldMkLst>
          <pc:docMk/>
          <pc:sldMk cId="0" sldId="290"/>
        </pc:sldMkLst>
        <pc:spChg chg="mod">
          <ac:chgData name="ゲスト ユーザー" userId="" providerId="Windows Live" clId="Web-{D11DD6F3-2156-4679-959F-10B9D4D89980}" dt="2021-02-26T09:05:01.066" v="223" actId="20577"/>
          <ac:spMkLst>
            <pc:docMk/>
            <pc:sldMk cId="0" sldId="290"/>
            <ac:spMk id="7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4.644" v="227" actId="14100"/>
          <ac:spMkLst>
            <pc:docMk/>
            <pc:sldMk cId="0" sldId="290"/>
            <ac:spMk id="7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6.254" v="221" actId="1076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3.348" v="220" actId="1076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0.066" v="219" actId="1076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8.769" v="225" actId="107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8.816" v="222" actId="1076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4.316" v="224" actId="1076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3.926" v="230" actId="1076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1.301" v="229" actId="1076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7.301" v="228" actId="1076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4:38.207" v="217" actId="1076"/>
        <pc:sldMkLst>
          <pc:docMk/>
          <pc:sldMk cId="0" sldId="291"/>
        </pc:sldMkLst>
        <pc:spChg chg="mod">
          <ac:chgData name="ゲスト ユーザー" userId="" providerId="Windows Live" clId="Web-{D11DD6F3-2156-4679-959F-10B9D4D89980}" dt="2021-02-26T09:04:27.832" v="215" actId="20577"/>
          <ac:spMkLst>
            <pc:docMk/>
            <pc:sldMk cId="0" sldId="291"/>
            <ac:spMk id="7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2.160" v="213" actId="1076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9.691" v="212" actId="1076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6.738" v="211" actId="1076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4.535" v="208" actId="1076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5.113" v="214" actId="1076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1.316" v="216" actId="1076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9.832" v="209" actId="1076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3.676" v="210" actId="107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8.207" v="217" actId="1076"/>
          <ac:spMkLst>
            <pc:docMk/>
            <pc:sldMk cId="0" sldId="291"/>
            <ac:spMk id="78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3:57.582" v="207" actId="1076"/>
        <pc:sldMkLst>
          <pc:docMk/>
          <pc:sldMk cId="0" sldId="292"/>
        </pc:sldMkLst>
        <pc:spChg chg="mod">
          <ac:chgData name="ゲスト ユーザー" userId="" providerId="Windows Live" clId="Web-{D11DD6F3-2156-4679-959F-10B9D4D89980}" dt="2021-02-26T09:03:51.473" v="205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1.488" v="206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82" v="201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98" v="202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26" v="197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57" v="198" actId="1076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73" v="199" actId="1076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504" v="200" actId="1076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7.582" v="207" actId="1076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30.676" v="196" actId="1076"/>
        <pc:sldMkLst>
          <pc:docMk/>
          <pc:sldMk cId="0" sldId="295"/>
        </pc:sldMkLst>
        <pc:spChg chg="mod">
          <ac:chgData name="ゲスト ユーザー" userId="" providerId="Windows Live" clId="Web-{D11DD6F3-2156-4679-959F-10B9D4D89980}" dt="2021-02-26T09:02:30.629" v="193" actId="1076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45" v="194" actId="1076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60" v="195" actId="1076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76" v="196" actId="1076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13.394" v="192" actId="1076"/>
        <pc:sldMkLst>
          <pc:docMk/>
          <pc:sldMk cId="0" sldId="296"/>
        </pc:sldMkLst>
        <pc:spChg chg="mod">
          <ac:chgData name="ゲスト ユーザー" userId="" providerId="Windows Live" clId="Web-{D11DD6F3-2156-4679-959F-10B9D4D89980}" dt="2021-02-26T09:02:13.394" v="192" actId="1076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09.176" v="191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58.035" v="190" actId="1076"/>
        <pc:sldMkLst>
          <pc:docMk/>
          <pc:sldMk cId="0" sldId="297"/>
        </pc:sldMkLst>
        <pc:spChg chg="mod">
          <ac:chgData name="ゲスト ユーザー" userId="" providerId="Windows Live" clId="Web-{D11DD6F3-2156-4679-959F-10B9D4D89980}" dt="2021-02-26T09:01:55.270" v="189" actId="1076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8.035" v="190" actId="1076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2.129" v="188" actId="10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4.332" v="186" actId="1076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7.801" v="187" actId="1076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36.582" v="185" actId="1076"/>
        <pc:sldMkLst>
          <pc:docMk/>
          <pc:sldMk cId="0" sldId="298"/>
        </pc:sldMkLst>
        <pc:spChg chg="mod">
          <ac:chgData name="ゲスト ユーザー" userId="" providerId="Windows Live" clId="Web-{D11DD6F3-2156-4679-959F-10B9D4D89980}" dt="2021-02-26T09:01:32.113" v="183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2.129" v="184" actId="1076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6.582" v="185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22.285" v="181" actId="1076"/>
        <pc:sldMkLst>
          <pc:docMk/>
          <pc:sldMk cId="0" sldId="299"/>
        </pc:sldMkLst>
        <pc:spChg chg="mod">
          <ac:chgData name="ゲスト ユーザー" userId="" providerId="Windows Live" clId="Web-{D11DD6F3-2156-4679-959F-10B9D4D89980}" dt="2021-02-26T09:01:09.269" v="177" actId="20577"/>
          <ac:spMkLst>
            <pc:docMk/>
            <pc:sldMk cId="0" sldId="299"/>
            <ac:spMk id="9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22.285" v="181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8.098" v="1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5.426" v="0" actId="1076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3.566" v="178" actId="1076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691" v="179" actId="1076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707" v="180" actId="107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00.520" v="176" actId="1076"/>
        <pc:sldMkLst>
          <pc:docMk/>
          <pc:sldMk cId="0" sldId="300"/>
        </pc:sldMkLst>
        <pc:spChg chg="mod">
          <ac:chgData name="ゲスト ユーザー" userId="" providerId="Windows Live" clId="Web-{D11DD6F3-2156-4679-959F-10B9D4D89980}" dt="2021-02-26T09:00:24.941" v="159" actId="1076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66" v="156" actId="1076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57" v="160" actId="1076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82" v="157" actId="1076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613" v="158" actId="1076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73" v="161" actId="1076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04" v="175" actId="1076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8.082" v="168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57.394" v="173" actId="1076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098" v="166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20" v="176" actId="1076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113" v="167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0:05.895" v="155" actId="1076"/>
        <pc:sldMkLst>
          <pc:docMk/>
          <pc:sldMk cId="0" sldId="301"/>
        </pc:sldMkLst>
        <pc:spChg chg="mod">
          <ac:chgData name="ゲスト ユーザー" userId="" providerId="Windows Live" clId="Web-{D11DD6F3-2156-4679-959F-10B9D4D89980}" dt="2021-02-26T08:59:37.301" v="148" actId="20577"/>
          <ac:spMkLst>
            <pc:docMk/>
            <pc:sldMk cId="0" sldId="301"/>
            <ac:spMk id="10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6.879" v="15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1.238" v="149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3.504" v="154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5.895" v="155" actId="1076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26" v="152" actId="1076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41" v="153" actId="1076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3.457" v="150" actId="1076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9:30.879" v="147" actId="1076"/>
        <pc:sldMkLst>
          <pc:docMk/>
          <pc:sldMk cId="0" sldId="302"/>
        </pc:sldMkLst>
        <pc:spChg chg="mod">
          <ac:chgData name="ゲスト ユーザー" userId="" providerId="Windows Live" clId="Web-{D11DD6F3-2156-4679-959F-10B9D4D89980}" dt="2021-02-26T08:58:19.504" v="88" actId="20577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7.957" v="119" actId="1076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051" v="12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129" v="121" actId="1076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520" v="129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613" v="130" actId="1076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3.535" v="136" actId="1076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30.879" v="147" actId="1076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254" v="141" actId="1076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379" v="145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426" v="143" actId="1076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457" v="146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8:11.660" v="87" actId="1076"/>
        <pc:sldMkLst>
          <pc:docMk/>
          <pc:sldMk cId="0" sldId="304"/>
        </pc:sldMkLst>
        <pc:spChg chg="mod">
          <ac:chgData name="ゲスト ユーザー" userId="" providerId="Windows Live" clId="Web-{D11DD6F3-2156-4679-959F-10B9D4D89980}" dt="2021-02-26T08:57:46.551" v="76" actId="20577"/>
          <ac:spMkLst>
            <pc:docMk/>
            <pc:sldMk cId="0" sldId="304"/>
            <ac:spMk id="10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4.660" v="85" actId="20577"/>
          <ac:spMkLst>
            <pc:docMk/>
            <pc:sldMk cId="0" sldId="304"/>
            <ac:spMk id="10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23" v="81" actId="1076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54" v="82" actId="107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85" v="83" actId="1076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316" v="84" actId="1076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29" v="86" actId="1076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60" v="87" actId="1076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40.863" v="75" actId="1076"/>
        <pc:sldMkLst>
          <pc:docMk/>
          <pc:sldMk cId="0" sldId="305"/>
        </pc:sldMkLst>
        <pc:spChg chg="mod">
          <ac:chgData name="ゲスト ユーザー" userId="" providerId="Windows Live" clId="Web-{D11DD6F3-2156-4679-959F-10B9D4D89980}" dt="2021-02-26T08:57:22.910" v="71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22.926" v="72" actId="1076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40.863" v="75" actId="1076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36.285" v="74" actId="1076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12.160" v="70" actId="1076"/>
        <pc:sldMkLst>
          <pc:docMk/>
          <pc:sldMk cId="0" sldId="306"/>
        </pc:sldMkLst>
        <pc:spChg chg="mod">
          <ac:chgData name="ゲスト ユーザー" userId="" providerId="Windows Live" clId="Web-{D11DD6F3-2156-4679-959F-10B9D4D89980}" dt="2021-02-26T08:56:54.832" v="66" actId="1076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50.551" v="65" actId="1076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12.160" v="70" actId="1076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7.863" v="69" actId="1076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0.785" v="67" actId="1076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3.582" v="68" actId="1076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46.191" v="64" actId="1076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39.238" v="63" actId="1076"/>
        <pc:sldMkLst>
          <pc:docMk/>
          <pc:sldMk cId="0" sldId="307"/>
        </pc:sldMkLst>
        <pc:spChg chg="mod">
          <ac:chgData name="ゲスト ユーザー" userId="" providerId="Windows Live" clId="Web-{D11DD6F3-2156-4679-959F-10B9D4D89980}" dt="2021-02-26T08:56:39.238" v="63" actId="1076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6.082" v="62" actId="1076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1.223" v="61" actId="1076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7.957" v="60" actId="1076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22.082" v="59" actId="1076"/>
        <pc:sldMkLst>
          <pc:docMk/>
          <pc:sldMk cId="0" sldId="308"/>
        </pc:sldMkLst>
        <pc:spChg chg="mod">
          <ac:chgData name="ゲスト ユーザー" userId="" providerId="Windows Live" clId="Web-{D11DD6F3-2156-4679-959F-10B9D4D89980}" dt="2021-02-26T08:56:18.988" v="58" actId="20577"/>
          <ac:spMkLst>
            <pc:docMk/>
            <pc:sldMk cId="0" sldId="308"/>
            <ac:spMk id="1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9.051" v="5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2.082" v="59" actId="1076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6.660" v="57" actId="10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3.332" v="56" actId="1076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00.379" v="53" actId="1076"/>
        <pc:sldMkLst>
          <pc:docMk/>
          <pc:sldMk cId="0" sldId="309"/>
        </pc:sldMkLst>
        <pc:spChg chg="mod">
          <ac:chgData name="ゲスト ユーザー" userId="" providerId="Windows Live" clId="Web-{D11DD6F3-2156-4679-959F-10B9D4D89980}" dt="2021-02-26T08:55:56.379" v="50" actId="1076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395" v="51" actId="1076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410" v="52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0.379" v="53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43.582" v="46" actId="1076"/>
        <pc:sldMkLst>
          <pc:docMk/>
          <pc:sldMk cId="0" sldId="310"/>
        </pc:sldMkLst>
        <pc:spChg chg="mod">
          <ac:chgData name="ゲスト ユーザー" userId="" providerId="Windows Live" clId="Web-{D11DD6F3-2156-4679-959F-10B9D4D89980}" dt="2021-02-26T08:55:43.582" v="45" actId="1076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43.582" v="46" actId="1076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34.613" v="44" actId="1076"/>
        <pc:sldMkLst>
          <pc:docMk/>
          <pc:sldMk cId="0" sldId="311"/>
        </pc:sldMkLst>
        <pc:spChg chg="mod">
          <ac:chgData name="ゲスト ユーザー" userId="" providerId="Windows Live" clId="Web-{D11DD6F3-2156-4679-959F-10B9D4D89980}" dt="2021-02-26T08:55:26.957" v="42" actId="20577"/>
          <ac:spMkLst>
            <pc:docMk/>
            <pc:sldMk cId="0" sldId="311"/>
            <ac:spMk id="12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5.457" v="38" actId="20577"/>
          <ac:spMkLst>
            <pc:docMk/>
            <pc:sldMk cId="0" sldId="311"/>
            <ac:spMk id="12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9.238" v="39" actId="1076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1.192" v="43" actId="1076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4.613" v="44" actId="1076"/>
          <ac:spMkLst>
            <pc:docMk/>
            <pc:sldMk cId="0" sldId="311"/>
            <ac:spMk id="12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10.270" v="37" actId="1076"/>
        <pc:sldMkLst>
          <pc:docMk/>
          <pc:sldMk cId="0" sldId="312"/>
        </pc:sldMkLst>
        <pc:spChg chg="mod">
          <ac:chgData name="ゲスト ユーザー" userId="" providerId="Windows Live" clId="Web-{D11DD6F3-2156-4679-959F-10B9D4D89980}" dt="2021-02-26T08:55:10.270" v="37" actId="1076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04.582" v="36" actId="1076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56.348" v="35" actId="1076"/>
        <pc:sldMkLst>
          <pc:docMk/>
          <pc:sldMk cId="0" sldId="313"/>
        </pc:sldMkLst>
        <pc:spChg chg="mod">
          <ac:chgData name="ゲスト ユーザー" userId="" providerId="Windows Live" clId="Web-{D11DD6F3-2156-4679-959F-10B9D4D89980}" dt="2021-02-26T08:54:56.317" v="34" actId="1076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56.348" v="35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1.645" v="31" actId="1076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16" v="32" actId="1076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32" v="33" actId="1076"/>
          <ac:spMkLst>
            <pc:docMk/>
            <pc:sldMk cId="0" sldId="313"/>
            <ac:spMk id="1266" creationId="{00000000-0000-0000-0000-000000000000}"/>
          </ac:spMkLst>
        </pc:spChg>
        <pc:graphicFrameChg chg="mod">
          <ac:chgData name="ゲスト ユーザー" userId="" providerId="Windows Live" clId="Web-{D11DD6F3-2156-4679-959F-10B9D4D89980}" dt="2021-02-26T08:54:37.504" v="30" actId="1076"/>
          <ac:graphicFrameMkLst>
            <pc:docMk/>
            <pc:sldMk cId="0" sldId="313"/>
            <ac:graphicFrameMk id="1258" creationId="{00000000-0000-0000-0000-000000000000}"/>
          </ac:graphicFrameMkLst>
        </pc:graphicFrameChg>
      </pc:sldChg>
      <pc:sldChg chg="modSp">
        <pc:chgData name="ゲスト ユーザー" userId="" providerId="Windows Live" clId="Web-{D11DD6F3-2156-4679-959F-10B9D4D89980}" dt="2021-02-26T08:54:24.488" v="29" actId="1076"/>
        <pc:sldMkLst>
          <pc:docMk/>
          <pc:sldMk cId="0" sldId="314"/>
        </pc:sldMkLst>
        <pc:spChg chg="mod">
          <ac:chgData name="ゲスト ユーザー" userId="" providerId="Windows Live" clId="Web-{D11DD6F3-2156-4679-959F-10B9D4D89980}" dt="2021-02-26T08:54:19.192" v="27" actId="1076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1.254" v="28" actId="1076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15.785" v="26" actId="107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4.488" v="29" actId="1076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06.910" v="25" actId="1076"/>
        <pc:sldMkLst>
          <pc:docMk/>
          <pc:sldMk cId="0" sldId="318"/>
        </pc:sldMkLst>
        <pc:spChg chg="mod">
          <ac:chgData name="ゲスト ユーザー" userId="" providerId="Windows Live" clId="Web-{D11DD6F3-2156-4679-959F-10B9D4D89980}" dt="2021-02-26T08:54:06.910" v="25" actId="1076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04.598" v="24" actId="1076"/>
          <ac:spMkLst>
            <pc:docMk/>
            <pc:sldMk cId="0" sldId="318"/>
            <ac:spMk id="13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3:59.723" v="23" actId="1076"/>
        <pc:sldMkLst>
          <pc:docMk/>
          <pc:sldMk cId="0" sldId="319"/>
        </pc:sldMkLst>
        <pc:spChg chg="mod">
          <ac:chgData name="ゲスト ユーザー" userId="" providerId="Windows Live" clId="Web-{D11DD6F3-2156-4679-959F-10B9D4D89980}" dt="2021-02-26T08:53:42.160" v="11" actId="1076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192" v="12" actId="1076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07" v="13" actId="1076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38" v="14" actId="1076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54" v="15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70" v="16" actId="1076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2.817" v="21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01" v="17" actId="1076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17" v="18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32" v="19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9.254" v="20" actId="1076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9.723" v="23" actId="1076"/>
          <ac:spMkLst>
            <pc:docMk/>
            <pc:sldMk cId="0" sldId="319"/>
            <ac:spMk id="1366" creationId="{00000000-0000-0000-0000-000000000000}"/>
          </ac:spMkLst>
        </pc:spChg>
      </pc:sldChg>
    </pc:docChg>
  </pc:docChgLst>
  <pc:docChgLst>
    <pc:chgData name="ゲスト ユーザー" providerId="Windows Live" clId="Web-{5C1AC573-7CFB-4CDB-B2C7-F561DF1AB7D0}"/>
    <pc:docChg chg="modSld">
      <pc:chgData name="ゲスト ユーザー" userId="" providerId="Windows Live" clId="Web-{5C1AC573-7CFB-4CDB-B2C7-F561DF1AB7D0}" dt="2021-03-05T07:11:42.034" v="314" actId="20577"/>
      <pc:docMkLst>
        <pc:docMk/>
      </pc:docMkLst>
      <pc:sldChg chg="modSp">
        <pc:chgData name="ゲスト ユーザー" userId="" providerId="Windows Live" clId="Web-{5C1AC573-7CFB-4CDB-B2C7-F561DF1AB7D0}" dt="2021-03-05T06:26:42.096" v="4" actId="1076"/>
        <pc:sldMkLst>
          <pc:docMk/>
          <pc:sldMk cId="0" sldId="256"/>
        </pc:sldMkLst>
        <pc:spChg chg="mod">
          <ac:chgData name="ゲスト ユーザー" userId="" providerId="Windows Live" clId="Web-{5C1AC573-7CFB-4CDB-B2C7-F561DF1AB7D0}" dt="2021-03-05T06:26:42.096" v="4" actId="1076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6:38.471" v="3" actId="1076"/>
          <ac:spMkLst>
            <pc:docMk/>
            <pc:sldMk cId="0" sldId="256"/>
            <ac:spMk id="11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7:54.675" v="6" actId="1076"/>
        <pc:sldMkLst>
          <pc:docMk/>
          <pc:sldMk cId="0" sldId="257"/>
        </pc:sldMkLst>
        <pc:spChg chg="mod">
          <ac:chgData name="ゲスト ユーザー" userId="" providerId="Windows Live" clId="Web-{5C1AC573-7CFB-4CDB-B2C7-F561DF1AB7D0}" dt="2021-03-05T06:27:50.097" v="5" actId="1076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7:54.675" v="6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13.285" v="7" actId="1076"/>
        <pc:sldMkLst>
          <pc:docMk/>
          <pc:sldMk cId="0" sldId="258"/>
        </pc:sldMkLst>
        <pc:spChg chg="mod">
          <ac:chgData name="ゲスト ユーザー" userId="" providerId="Windows Live" clId="Web-{5C1AC573-7CFB-4CDB-B2C7-F561DF1AB7D0}" dt="2021-03-05T06:28:13.285" v="7" actId="1076"/>
          <ac:spMkLst>
            <pc:docMk/>
            <pc:sldMk cId="0" sldId="258"/>
            <ac:spMk id="15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31.926" v="9" actId="1076"/>
        <pc:sldMkLst>
          <pc:docMk/>
          <pc:sldMk cId="0" sldId="260"/>
        </pc:sldMkLst>
        <pc:spChg chg="mod">
          <ac:chgData name="ゲスト ユーザー" userId="" providerId="Windows Live" clId="Web-{5C1AC573-7CFB-4CDB-B2C7-F561DF1AB7D0}" dt="2021-03-05T06:28:27.457" v="8" actId="20577"/>
          <ac:spMkLst>
            <pc:docMk/>
            <pc:sldMk cId="0" sldId="260"/>
            <ac:spMk id="1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31.926" v="9" actId="1076"/>
          <ac:spMkLst>
            <pc:docMk/>
            <pc:sldMk cId="0" sldId="260"/>
            <ac:spMk id="18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44.254" v="10" actId="1076"/>
        <pc:sldMkLst>
          <pc:docMk/>
          <pc:sldMk cId="0" sldId="261"/>
        </pc:sldMkLst>
        <pc:spChg chg="mod">
          <ac:chgData name="ゲスト ユーザー" userId="" providerId="Windows Live" clId="Web-{5C1AC573-7CFB-4CDB-B2C7-F561DF1AB7D0}" dt="2021-03-05T06:28:44.254" v="10" actId="1076"/>
          <ac:spMkLst>
            <pc:docMk/>
            <pc:sldMk cId="0" sldId="261"/>
            <ac:spMk id="21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9:03.223" v="13" actId="20577"/>
        <pc:sldMkLst>
          <pc:docMk/>
          <pc:sldMk cId="0" sldId="262"/>
        </pc:sldMkLst>
        <pc:spChg chg="mod">
          <ac:chgData name="ゲスト ユーザー" userId="" providerId="Windows Live" clId="Web-{5C1AC573-7CFB-4CDB-B2C7-F561DF1AB7D0}" dt="2021-03-05T06:29:03.223" v="13" actId="20577"/>
          <ac:spMkLst>
            <pc:docMk/>
            <pc:sldMk cId="0" sldId="262"/>
            <ac:spMk id="2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57.942" v="11" actId="1076"/>
          <ac:spMkLst>
            <pc:docMk/>
            <pc:sldMk cId="0" sldId="262"/>
            <ac:spMk id="2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42.584" v="16" actId="1076"/>
        <pc:sldMkLst>
          <pc:docMk/>
          <pc:sldMk cId="0" sldId="265"/>
        </pc:sldMkLst>
        <pc:spChg chg="mod">
          <ac:chgData name="ゲスト ユーザー" userId="" providerId="Windows Live" clId="Web-{5C1AC573-7CFB-4CDB-B2C7-F561DF1AB7D0}" dt="2021-03-05T06:30:42.584" v="16" actId="1076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30.709" v="14" actId="1076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59.803" v="18" actId="1076"/>
        <pc:sldMkLst>
          <pc:docMk/>
          <pc:sldMk cId="0" sldId="266"/>
        </pc:sldMkLst>
        <pc:spChg chg="mod">
          <ac:chgData name="ゲスト ユーザー" userId="" providerId="Windows Live" clId="Web-{5C1AC573-7CFB-4CDB-B2C7-F561DF1AB7D0}" dt="2021-03-05T06:30:55.537" v="17" actId="20577"/>
          <ac:spMkLst>
            <pc:docMk/>
            <pc:sldMk cId="0" sldId="266"/>
            <ac:spMk id="27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59.803" v="18" actId="1076"/>
          <ac:spMkLst>
            <pc:docMk/>
            <pc:sldMk cId="0" sldId="266"/>
            <ac:spMk id="294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5:24.244" v="43" actId="1076"/>
        <pc:sldMkLst>
          <pc:docMk/>
          <pc:sldMk cId="0" sldId="269"/>
        </pc:sldMkLst>
        <pc:spChg chg="add mod">
          <ac:chgData name="ゲスト ユーザー" userId="" providerId="Windows Live" clId="Web-{5C1AC573-7CFB-4CDB-B2C7-F561DF1AB7D0}" dt="2021-03-05T06:35:24.244" v="43" actId="1076"/>
          <ac:spMkLst>
            <pc:docMk/>
            <pc:sldMk cId="0" sldId="269"/>
            <ac:spMk id="2" creationId="{01AD5817-CCA9-4483-B6E9-74AE3CE24116}"/>
          </ac:spMkLst>
        </pc:spChg>
      </pc:sldChg>
      <pc:sldChg chg="modSp">
        <pc:chgData name="ゲスト ユーザー" userId="" providerId="Windows Live" clId="Web-{5C1AC573-7CFB-4CDB-B2C7-F561DF1AB7D0}" dt="2021-03-05T06:35:34.197" v="44" actId="1076"/>
        <pc:sldMkLst>
          <pc:docMk/>
          <pc:sldMk cId="0" sldId="270"/>
        </pc:sldMkLst>
        <pc:spChg chg="mod">
          <ac:chgData name="ゲスト ユーザー" userId="" providerId="Windows Live" clId="Web-{5C1AC573-7CFB-4CDB-B2C7-F561DF1AB7D0}" dt="2021-03-05T06:35:34.197" v="44" actId="1076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1:58.554" v="20" actId="1076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18.101" v="25" actId="14100"/>
          <ac:spMkLst>
            <pc:docMk/>
            <pc:sldMk cId="0" sldId="270"/>
            <ac:spMk id="371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3:59.774" v="36" actId="1076"/>
        <pc:sldMkLst>
          <pc:docMk/>
          <pc:sldMk cId="0" sldId="271"/>
        </pc:sldMkLst>
        <pc:spChg chg="add mod">
          <ac:chgData name="ゲスト ユーザー" userId="" providerId="Windows Live" clId="Web-{5C1AC573-7CFB-4CDB-B2C7-F561DF1AB7D0}" dt="2021-03-05T06:33:59.774" v="36" actId="1076"/>
          <ac:spMkLst>
            <pc:docMk/>
            <pc:sldMk cId="0" sldId="271"/>
            <ac:spMk id="18" creationId="{5271861D-4066-42FC-B02F-DC010F4128A0}"/>
          </ac:spMkLst>
        </pc:spChg>
        <pc:spChg chg="mod">
          <ac:chgData name="ゲスト ユーザー" userId="" providerId="Windows Live" clId="Web-{5C1AC573-7CFB-4CDB-B2C7-F561DF1AB7D0}" dt="2021-03-05T06:33:15.149" v="32" actId="1076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3:21.242" v="34" actId="1076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37.523" v="27" actId="1076"/>
          <ac:spMkLst>
            <pc:docMk/>
            <pc:sldMk cId="0" sldId="271"/>
            <ac:spMk id="391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32:32.085" v="26" actId="1076"/>
          <ac:picMkLst>
            <pc:docMk/>
            <pc:sldMk cId="0" sldId="271"/>
            <ac:picMk id="385" creationId="{00000000-0000-0000-0000-000000000000}"/>
          </ac:picMkLst>
        </pc:picChg>
      </pc:sldChg>
      <pc:sldChg chg="modSp">
        <pc:chgData name="ゲスト ユーザー" userId="" providerId="Windows Live" clId="Web-{5C1AC573-7CFB-4CDB-B2C7-F561DF1AB7D0}" dt="2021-03-05T06:35:44.651" v="45" actId="20577"/>
        <pc:sldMkLst>
          <pc:docMk/>
          <pc:sldMk cId="0" sldId="272"/>
        </pc:sldMkLst>
        <pc:spChg chg="mod">
          <ac:chgData name="ゲスト ユーザー" userId="" providerId="Windows Live" clId="Web-{5C1AC573-7CFB-4CDB-B2C7-F561DF1AB7D0}" dt="2021-03-05T06:35:44.651" v="45" actId="20577"/>
          <ac:spMkLst>
            <pc:docMk/>
            <pc:sldMk cId="0" sldId="272"/>
            <ac:spMk id="4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5:54.526" v="46" actId="1076"/>
        <pc:sldMkLst>
          <pc:docMk/>
          <pc:sldMk cId="0" sldId="273"/>
        </pc:sldMkLst>
        <pc:spChg chg="mod">
          <ac:chgData name="ゲスト ユーザー" userId="" providerId="Windows Live" clId="Web-{5C1AC573-7CFB-4CDB-B2C7-F561DF1AB7D0}" dt="2021-03-05T06:35:54.526" v="46" actId="1076"/>
          <ac:spMkLst>
            <pc:docMk/>
            <pc:sldMk cId="0" sldId="273"/>
            <ac:spMk id="429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31.073" v="49" actId="1076"/>
        <pc:sldMkLst>
          <pc:docMk/>
          <pc:sldMk cId="0" sldId="274"/>
        </pc:sldMkLst>
        <pc:spChg chg="mod">
          <ac:chgData name="ゲスト ユーザー" userId="" providerId="Windows Live" clId="Web-{5C1AC573-7CFB-4CDB-B2C7-F561DF1AB7D0}" dt="2021-03-05T06:36:09.636" v="47" actId="20577"/>
          <ac:spMkLst>
            <pc:docMk/>
            <pc:sldMk cId="0" sldId="274"/>
            <ac:spMk id="4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23.745" v="48" actId="1076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31.073" v="49" actId="1076"/>
          <ac:spMkLst>
            <pc:docMk/>
            <pc:sldMk cId="0" sldId="274"/>
            <ac:spMk id="45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43.480" v="50" actId="20577"/>
        <pc:sldMkLst>
          <pc:docMk/>
          <pc:sldMk cId="0" sldId="275"/>
        </pc:sldMkLst>
        <pc:spChg chg="mod">
          <ac:chgData name="ゲスト ユーザー" userId="" providerId="Windows Live" clId="Web-{5C1AC573-7CFB-4CDB-B2C7-F561DF1AB7D0}" dt="2021-03-05T06:36:43.480" v="50" actId="20577"/>
          <ac:spMkLst>
            <pc:docMk/>
            <pc:sldMk cId="0" sldId="275"/>
            <ac:spMk id="47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7:43.621" v="60" actId="20577"/>
        <pc:sldMkLst>
          <pc:docMk/>
          <pc:sldMk cId="0" sldId="276"/>
        </pc:sldMkLst>
        <pc:spChg chg="mod">
          <ac:chgData name="ゲスト ユーザー" userId="" providerId="Windows Live" clId="Web-{5C1AC573-7CFB-4CDB-B2C7-F561DF1AB7D0}" dt="2021-03-05T06:37:43.621" v="60" actId="20577"/>
          <ac:spMkLst>
            <pc:docMk/>
            <pc:sldMk cId="0" sldId="276"/>
            <ac:spMk id="48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32.559" v="59" actId="20577"/>
          <ac:spMkLst>
            <pc:docMk/>
            <pc:sldMk cId="0" sldId="276"/>
            <ac:spMk id="48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29.824" v="58" actId="1076"/>
          <ac:spMkLst>
            <pc:docMk/>
            <pc:sldMk cId="0" sldId="276"/>
            <ac:spMk id="48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4:21.893" v="67" actId="1076"/>
        <pc:sldMkLst>
          <pc:docMk/>
          <pc:sldMk cId="0" sldId="280"/>
        </pc:sldMkLst>
        <pc:spChg chg="mod">
          <ac:chgData name="ゲスト ユーザー" userId="" providerId="Windows Live" clId="Web-{5C1AC573-7CFB-4CDB-B2C7-F561DF1AB7D0}" dt="2021-03-05T06:44:05.033" v="64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5.158" v="65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8.705" v="66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3:53.955" v="62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21.893" v="6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5:50.425" v="78" actId="1076"/>
        <pc:sldMkLst>
          <pc:docMk/>
          <pc:sldMk cId="0" sldId="283"/>
        </pc:sldMkLst>
        <pc:spChg chg="mod">
          <ac:chgData name="ゲスト ユーザー" userId="" providerId="Windows Live" clId="Web-{5C1AC573-7CFB-4CDB-B2C7-F561DF1AB7D0}" dt="2021-03-05T06:44:57.315" v="69" actId="1076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0.378" v="72" actId="1076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4.362" v="73" actId="1076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1.675" v="74" actId="1076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8.503" v="7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50.425" v="78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45.550" v="77" actId="14100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41.752" v="68" actId="1076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7:10.380" v="98" actId="1076"/>
        <pc:sldMkLst>
          <pc:docMk/>
          <pc:sldMk cId="0" sldId="284"/>
        </pc:sldMkLst>
        <pc:spChg chg="mod">
          <ac:chgData name="ゲスト ユーザー" userId="" providerId="Windows Live" clId="Web-{5C1AC573-7CFB-4CDB-B2C7-F561DF1AB7D0}" dt="2021-03-05T06:47:10.380" v="98" actId="1076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06.941" v="79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9.098" v="82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2.457" v="83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4.629" v="84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3.223" v="81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0.801" v="80" actId="1076"/>
          <ac:spMkLst>
            <pc:docMk/>
            <pc:sldMk cId="0" sldId="284"/>
            <ac:spMk id="6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6:41.614" v="86" actId="1076"/>
        <pc:sldMkLst>
          <pc:docMk/>
          <pc:sldMk cId="0" sldId="285"/>
        </pc:sldMkLst>
        <pc:spChg chg="mod">
          <ac:chgData name="ゲスト ユーザー" userId="" providerId="Windows Live" clId="Web-{5C1AC573-7CFB-4CDB-B2C7-F561DF1AB7D0}" dt="2021-03-05T06:46:41.614" v="86" actId="1076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31.004" v="85" actId="1076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8:43.287" v="110" actId="1076"/>
        <pc:sldMkLst>
          <pc:docMk/>
          <pc:sldMk cId="0" sldId="286"/>
        </pc:sldMkLst>
        <pc:spChg chg="mod">
          <ac:chgData name="ゲスト ユーザー" userId="" providerId="Windows Live" clId="Web-{5C1AC573-7CFB-4CDB-B2C7-F561DF1AB7D0}" dt="2021-03-05T06:48:31.584" v="108" actId="1076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26.912" v="107" actId="1076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26.536" v="99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1.661" v="100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43.287" v="110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58.271" v="106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8.443" v="102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46.208" v="103" actId="1076"/>
          <ac:spMkLst>
            <pc:docMk/>
            <pc:sldMk cId="0" sldId="286"/>
            <ac:spMk id="67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16.272" v="113" actId="1076"/>
        <pc:sldMkLst>
          <pc:docMk/>
          <pc:sldMk cId="0" sldId="287"/>
        </pc:sldMkLst>
        <pc:spChg chg="mod">
          <ac:chgData name="ゲスト ユーザー" userId="" providerId="Windows Live" clId="Web-{5C1AC573-7CFB-4CDB-B2C7-F561DF1AB7D0}" dt="2021-03-05T06:49:09.256" v="111" actId="1076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3.335" v="112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6.272" v="113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35.022" v="115" actId="1076"/>
        <pc:sldMkLst>
          <pc:docMk/>
          <pc:sldMk cId="0" sldId="288"/>
        </pc:sldMkLst>
        <pc:spChg chg="mod">
          <ac:chgData name="ゲスト ユーザー" userId="" providerId="Windows Live" clId="Web-{5C1AC573-7CFB-4CDB-B2C7-F561DF1AB7D0}" dt="2021-03-05T06:49:35.022" v="115" actId="1076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31.304" v="114" actId="1076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52.882" v="117" actId="1076"/>
        <pc:sldMkLst>
          <pc:docMk/>
          <pc:sldMk cId="0" sldId="289"/>
        </pc:sldMkLst>
        <pc:spChg chg="mod">
          <ac:chgData name="ゲスト ユーザー" userId="" providerId="Windows Live" clId="Web-{5C1AC573-7CFB-4CDB-B2C7-F561DF1AB7D0}" dt="2021-03-05T06:49:47.804" v="116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52.882" v="117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0:08.742" v="118" actId="20577"/>
        <pc:sldMkLst>
          <pc:docMk/>
          <pc:sldMk cId="0" sldId="290"/>
        </pc:sldMkLst>
        <pc:spChg chg="mod">
          <ac:chgData name="ゲスト ユーザー" userId="" providerId="Windows Live" clId="Web-{5C1AC573-7CFB-4CDB-B2C7-F561DF1AB7D0}" dt="2021-03-05T06:50:08.742" v="118" actId="20577"/>
          <ac:spMkLst>
            <pc:docMk/>
            <pc:sldMk cId="0" sldId="290"/>
            <ac:spMk id="75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1:02.758" v="130" actId="1076"/>
        <pc:sldMkLst>
          <pc:docMk/>
          <pc:sldMk cId="0" sldId="291"/>
        </pc:sldMkLst>
        <pc:spChg chg="mod">
          <ac:chgData name="ゲスト ユーザー" userId="" providerId="Windows Live" clId="Web-{5C1AC573-7CFB-4CDB-B2C7-F561DF1AB7D0}" dt="2021-03-05T06:50:24.008" v="120" actId="1076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6.180" v="126" actId="1076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8.617" v="127" actId="1076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02.758" v="130" actId="1076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58.227" v="129" actId="1076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26.744" v="144" actId="20577"/>
        <pc:sldMkLst>
          <pc:docMk/>
          <pc:sldMk cId="0" sldId="292"/>
        </pc:sldMkLst>
        <pc:spChg chg="mod">
          <ac:chgData name="ゲスト ユーザー" userId="" providerId="Windows Live" clId="Web-{5C1AC573-7CFB-4CDB-B2C7-F561DF1AB7D0}" dt="2021-03-05T06:51:39.602" v="137" actId="20577"/>
          <ac:spMkLst>
            <pc:docMk/>
            <pc:sldMk cId="0" sldId="292"/>
            <ac:spMk id="8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26.744" v="144" actId="20577"/>
          <ac:spMkLst>
            <pc:docMk/>
            <pc:sldMk cId="0" sldId="292"/>
            <ac:spMk id="8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17.008" v="132" actId="1076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25.180" v="134" actId="107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51.415" v="139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45.774" v="138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5.852" v="136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1.493" v="135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19.040" v="143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09.025" v="142" actId="14100"/>
          <ac:spMkLst>
            <pc:docMk/>
            <pc:sldMk cId="0" sldId="292"/>
            <ac:spMk id="8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54.213" v="147" actId="1076"/>
        <pc:sldMkLst>
          <pc:docMk/>
          <pc:sldMk cId="0" sldId="293"/>
        </pc:sldMkLst>
        <pc:spChg chg="mod">
          <ac:chgData name="ゲスト ユーザー" userId="" providerId="Windows Live" clId="Web-{5C1AC573-7CFB-4CDB-B2C7-F561DF1AB7D0}" dt="2021-03-05T06:52:54.213" v="147" actId="1076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9.963" v="146" actId="1076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5.291" v="145" actId="1076"/>
          <ac:spMkLst>
            <pc:docMk/>
            <pc:sldMk cId="0" sldId="293"/>
            <ac:spMk id="87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12.948" v="150" actId="1076"/>
        <pc:sldMkLst>
          <pc:docMk/>
          <pc:sldMk cId="0" sldId="294"/>
        </pc:sldMkLst>
        <pc:spChg chg="mod">
          <ac:chgData name="ゲスト ユーザー" userId="" providerId="Windows Live" clId="Web-{5C1AC573-7CFB-4CDB-B2C7-F561DF1AB7D0}" dt="2021-03-05T06:53:06.572" v="148" actId="1076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12.948" v="150" actId="107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37.698" v="154" actId="1076"/>
        <pc:sldMkLst>
          <pc:docMk/>
          <pc:sldMk cId="0" sldId="295"/>
        </pc:sldMkLst>
        <pc:spChg chg="mod">
          <ac:chgData name="ゲスト ユーザー" userId="" providerId="Windows Live" clId="Web-{5C1AC573-7CFB-4CDB-B2C7-F561DF1AB7D0}" dt="2021-03-05T06:53:27.151" v="152" actId="1076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3.010" v="153" actId="1076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7.698" v="154" actId="1076"/>
          <ac:spMkLst>
            <pc:docMk/>
            <pc:sldMk cId="0" sldId="295"/>
            <ac:spMk id="9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47.995" v="155" actId="1076"/>
        <pc:sldMkLst>
          <pc:docMk/>
          <pc:sldMk cId="0" sldId="296"/>
        </pc:sldMkLst>
        <pc:spChg chg="mod">
          <ac:chgData name="ゲスト ユーザー" userId="" providerId="Windows Live" clId="Web-{5C1AC573-7CFB-4CDB-B2C7-F561DF1AB7D0}" dt="2021-03-05T06:53:47.995" v="155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57.120" v="156" actId="20577"/>
        <pc:sldMkLst>
          <pc:docMk/>
          <pc:sldMk cId="0" sldId="297"/>
        </pc:sldMkLst>
        <pc:spChg chg="mod">
          <ac:chgData name="ゲスト ユーザー" userId="" providerId="Windows Live" clId="Web-{5C1AC573-7CFB-4CDB-B2C7-F561DF1AB7D0}" dt="2021-03-05T06:53:57.120" v="156" actId="20577"/>
          <ac:spMkLst>
            <pc:docMk/>
            <pc:sldMk cId="0" sldId="297"/>
            <ac:spMk id="9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29.762" v="168" actId="1076"/>
        <pc:sldMkLst>
          <pc:docMk/>
          <pc:sldMk cId="0" sldId="298"/>
        </pc:sldMkLst>
        <pc:spChg chg="mod">
          <ac:chgData name="ゲスト ユーザー" userId="" providerId="Windows Live" clId="Web-{5C1AC573-7CFB-4CDB-B2C7-F561DF1AB7D0}" dt="2021-03-05T06:55:25.840" v="167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29.762" v="168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14.434" v="166" actId="1076"/>
        <pc:sldMkLst>
          <pc:docMk/>
          <pc:sldMk cId="0" sldId="299"/>
        </pc:sldMkLst>
        <pc:spChg chg="mod">
          <ac:chgData name="ゲスト ユーザー" userId="" providerId="Windows Live" clId="Web-{5C1AC573-7CFB-4CDB-B2C7-F561DF1AB7D0}" dt="2021-03-05T06:55:10.934" v="165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14.434" v="166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8.262" v="164" actId="1076"/>
          <ac:spMkLst>
            <pc:docMk/>
            <pc:sldMk cId="0" sldId="299"/>
            <ac:spMk id="98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00.730" v="163" actId="1076"/>
        <pc:sldMkLst>
          <pc:docMk/>
          <pc:sldMk cId="0" sldId="300"/>
        </pc:sldMkLst>
        <pc:spChg chg="mod">
          <ac:chgData name="ゲスト ユーザー" userId="" providerId="Windows Live" clId="Web-{5C1AC573-7CFB-4CDB-B2C7-F561DF1AB7D0}" dt="2021-03-05T06:54:34.886" v="157" actId="20577"/>
          <ac:spMkLst>
            <pc:docMk/>
            <pc:sldMk cId="0" sldId="300"/>
            <ac:spMk id="99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0.730" v="163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7.683" v="162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2.371" v="161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7:34.983" v="182" actId="1076"/>
        <pc:sldMkLst>
          <pc:docMk/>
          <pc:sldMk cId="0" sldId="301"/>
        </pc:sldMkLst>
        <pc:spChg chg="mod">
          <ac:chgData name="ゲスト ユーザー" userId="" providerId="Windows Live" clId="Web-{5C1AC573-7CFB-4CDB-B2C7-F561DF1AB7D0}" dt="2021-03-05T06:56:29.247" v="172" actId="1076"/>
          <ac:spMkLst>
            <pc:docMk/>
            <pc:sldMk cId="0" sldId="301"/>
            <ac:spMk id="1020" creationId="{00000000-0000-0000-0000-000000000000}"/>
          </ac:spMkLst>
        </pc:spChg>
        <pc:spChg chg="mod ord">
          <ac:chgData name="ゲスト ユーザー" userId="" providerId="Windows Live" clId="Web-{5C1AC573-7CFB-4CDB-B2C7-F561DF1AB7D0}" dt="2021-03-05T06:57:05.717" v="176"/>
          <ac:spMkLst>
            <pc:docMk/>
            <pc:sldMk cId="0" sldId="301"/>
            <ac:spMk id="102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9.936" v="18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1.857" v="178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34.983" v="182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5.029" v="179" actId="1076"/>
          <ac:spMkLst>
            <pc:docMk/>
            <pc:sldMk cId="0" sldId="301"/>
            <ac:spMk id="1030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56:54.857" v="175" actId="1076"/>
          <ac:picMkLst>
            <pc:docMk/>
            <pc:sldMk cId="0" sldId="301"/>
            <ac:picMk id="1018" creationId="{00000000-0000-0000-0000-000000000000}"/>
          </ac:picMkLst>
        </pc:picChg>
        <pc:picChg chg="mod">
          <ac:chgData name="ゲスト ユーザー" userId="" providerId="Windows Live" clId="Web-{5C1AC573-7CFB-4CDB-B2C7-F561DF1AB7D0}" dt="2021-03-05T06:56:48.794" v="174" actId="1076"/>
          <ac:picMkLst>
            <pc:docMk/>
            <pc:sldMk cId="0" sldId="301"/>
            <ac:picMk id="1019" creationId="{00000000-0000-0000-0000-000000000000}"/>
          </ac:picMkLst>
        </pc:picChg>
        <pc:picChg chg="ord">
          <ac:chgData name="ゲスト ユーザー" userId="" providerId="Windows Live" clId="Web-{5C1AC573-7CFB-4CDB-B2C7-F561DF1AB7D0}" dt="2021-03-05T06:57:12.873" v="177"/>
          <ac:picMkLst>
            <pc:docMk/>
            <pc:sldMk cId="0" sldId="301"/>
            <ac:picMk id="1022" creationId="{00000000-0000-0000-0000-000000000000}"/>
          </ac:picMkLst>
        </pc:picChg>
      </pc:sldChg>
      <pc:sldChg chg="addSp modSp">
        <pc:chgData name="ゲスト ユーザー" userId="" providerId="Windows Live" clId="Web-{5C1AC573-7CFB-4CDB-B2C7-F561DF1AB7D0}" dt="2021-03-05T07:00:44.220" v="216" actId="1076"/>
        <pc:sldMkLst>
          <pc:docMk/>
          <pc:sldMk cId="0" sldId="302"/>
        </pc:sldMkLst>
        <pc:spChg chg="add mod">
          <ac:chgData name="ゲスト ユーザー" userId="" providerId="Windows Live" clId="Web-{5C1AC573-7CFB-4CDB-B2C7-F561DF1AB7D0}" dt="2021-03-05T07:00:27.548" v="214" actId="1076"/>
          <ac:spMkLst>
            <pc:docMk/>
            <pc:sldMk cId="0" sldId="302"/>
            <ac:spMk id="2" creationId="{2B791E3E-3663-4A7A-99CC-C2A0961C2FD5}"/>
          </ac:spMkLst>
        </pc:spChg>
        <pc:spChg chg="mod">
          <ac:chgData name="ゲスト ユーザー" userId="" providerId="Windows Live" clId="Web-{5C1AC573-7CFB-4CDB-B2C7-F561DF1AB7D0}" dt="2021-03-05T06:59:41.360" v="205" actId="20577"/>
          <ac:spMkLst>
            <pc:docMk/>
            <pc:sldMk cId="0" sldId="302"/>
            <ac:spMk id="103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08.531" v="189" actId="1076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28.312" v="19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35.640" v="184" actId="107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29.077" v="183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44.220" v="216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36.938" v="215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1:53.377" v="220" actId="1076"/>
        <pc:sldMkLst>
          <pc:docMk/>
          <pc:sldMk cId="0" sldId="303"/>
        </pc:sldMkLst>
        <pc:spChg chg="mod">
          <ac:chgData name="ゲスト ユーザー" userId="" providerId="Windows Live" clId="Web-{5C1AC573-7CFB-4CDB-B2C7-F561DF1AB7D0}" dt="2021-03-05T07:01:53.377" v="220" actId="1076"/>
          <ac:spMkLst>
            <pc:docMk/>
            <pc:sldMk cId="0" sldId="303"/>
            <ac:spMk id="1077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3:25.613" v="237" actId="1076"/>
        <pc:sldMkLst>
          <pc:docMk/>
          <pc:sldMk cId="0" sldId="304"/>
        </pc:sldMkLst>
        <pc:spChg chg="add mod">
          <ac:chgData name="ゲスト ユーザー" userId="" providerId="Windows Live" clId="Web-{5C1AC573-7CFB-4CDB-B2C7-F561DF1AB7D0}" dt="2021-03-05T07:02:34.471" v="225" actId="1076"/>
          <ac:spMkLst>
            <pc:docMk/>
            <pc:sldMk cId="0" sldId="304"/>
            <ac:spMk id="25" creationId="{F40E2D9B-1A85-4670-BA97-DE439DFD6713}"/>
          </ac:spMkLst>
        </pc:spChg>
        <pc:spChg chg="add del mod">
          <ac:chgData name="ゲスト ユーザー" userId="" providerId="Windows Live" clId="Web-{5C1AC573-7CFB-4CDB-B2C7-F561DF1AB7D0}" dt="2021-03-05T07:03:05.769" v="232"/>
          <ac:spMkLst>
            <pc:docMk/>
            <pc:sldMk cId="0" sldId="304"/>
            <ac:spMk id="26" creationId="{F053FC6F-D817-4EF2-905D-D61E5E2E9021}"/>
          </ac:spMkLst>
        </pc:spChg>
        <pc:spChg chg="add mod">
          <ac:chgData name="ゲスト ユーザー" userId="" providerId="Windows Live" clId="Web-{5C1AC573-7CFB-4CDB-B2C7-F561DF1AB7D0}" dt="2021-03-05T07:03:25.613" v="237" actId="1076"/>
          <ac:spMkLst>
            <pc:docMk/>
            <pc:sldMk cId="0" sldId="304"/>
            <ac:spMk id="27" creationId="{59A0E634-48A4-4643-94F8-21CB90F7699F}"/>
          </ac:spMkLst>
        </pc:spChg>
        <pc:spChg chg="mod">
          <ac:chgData name="ゲスト ユーザー" userId="" providerId="Windows Live" clId="Web-{5C1AC573-7CFB-4CDB-B2C7-F561DF1AB7D0}" dt="2021-03-05T07:02:47.347" v="226" actId="1076"/>
          <ac:spMkLst>
            <pc:docMk/>
            <pc:sldMk cId="0" sldId="304"/>
            <ac:spMk id="1095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6:32.819" v="276" actId="1076"/>
        <pc:sldMkLst>
          <pc:docMk/>
          <pc:sldMk cId="0" sldId="305"/>
        </pc:sldMkLst>
        <pc:spChg chg="add mod">
          <ac:chgData name="ゲスト ユーザー" userId="" providerId="Windows Live" clId="Web-{5C1AC573-7CFB-4CDB-B2C7-F561DF1AB7D0}" dt="2021-03-05T07:06:18.897" v="273" actId="1076"/>
          <ac:spMkLst>
            <pc:docMk/>
            <pc:sldMk cId="0" sldId="305"/>
            <ac:spMk id="17" creationId="{915A8760-9730-4E24-8ABD-D9EB47287D0F}"/>
          </ac:spMkLst>
        </pc:spChg>
        <pc:spChg chg="add del mod">
          <ac:chgData name="ゲスト ユーザー" userId="" providerId="Windows Live" clId="Web-{5C1AC573-7CFB-4CDB-B2C7-F561DF1AB7D0}" dt="2021-03-05T07:05:06.146" v="256"/>
          <ac:spMkLst>
            <pc:docMk/>
            <pc:sldMk cId="0" sldId="305"/>
            <ac:spMk id="18" creationId="{E3777F0D-8159-4E13-9759-033E89897A48}"/>
          </ac:spMkLst>
        </pc:spChg>
        <pc:spChg chg="add mod">
          <ac:chgData name="ゲスト ユーザー" userId="" providerId="Windows Live" clId="Web-{5C1AC573-7CFB-4CDB-B2C7-F561DF1AB7D0}" dt="2021-03-05T07:06:05.834" v="271" actId="1076"/>
          <ac:spMkLst>
            <pc:docMk/>
            <pc:sldMk cId="0" sldId="305"/>
            <ac:spMk id="19" creationId="{775D2247-E8CC-4EDB-8D22-AF6758BEB510}"/>
          </ac:spMkLst>
        </pc:spChg>
        <pc:spChg chg="mod">
          <ac:chgData name="ゲスト ユーザー" userId="" providerId="Windows Live" clId="Web-{5C1AC573-7CFB-4CDB-B2C7-F561DF1AB7D0}" dt="2021-03-05T07:05:59.803" v="270" actId="20577"/>
          <ac:spMkLst>
            <pc:docMk/>
            <pc:sldMk cId="0" sldId="305"/>
            <ac:spMk id="11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25.772" v="275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32.819" v="276" actId="1076"/>
          <ac:spMkLst>
            <pc:docMk/>
            <pc:sldMk cId="0" sldId="305"/>
            <ac:spMk id="112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6:52.335" v="277" actId="1076"/>
        <pc:sldMkLst>
          <pc:docMk/>
          <pc:sldMk cId="0" sldId="307"/>
        </pc:sldMkLst>
        <pc:spChg chg="mod">
          <ac:chgData name="ゲスト ユーザー" userId="" providerId="Windows Live" clId="Web-{5C1AC573-7CFB-4CDB-B2C7-F561DF1AB7D0}" dt="2021-03-05T07:06:52.335" v="277" actId="1076"/>
          <ac:spMkLst>
            <pc:docMk/>
            <pc:sldMk cId="0" sldId="307"/>
            <ac:spMk id="116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7:54.632" v="285" actId="20577"/>
        <pc:sldMkLst>
          <pc:docMk/>
          <pc:sldMk cId="0" sldId="308"/>
        </pc:sldMkLst>
        <pc:spChg chg="mod">
          <ac:chgData name="ゲスト ユーザー" userId="" providerId="Windows Live" clId="Web-{5C1AC573-7CFB-4CDB-B2C7-F561DF1AB7D0}" dt="2021-03-05T07:07:54.632" v="28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05.819" v="278" actId="1076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29.491" v="284" actId="1076"/>
          <ac:spMkLst>
            <pc:docMk/>
            <pc:sldMk cId="0" sldId="308"/>
            <ac:spMk id="117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12.242" v="287" actId="1076"/>
        <pc:sldMkLst>
          <pc:docMk/>
          <pc:sldMk cId="0" sldId="309"/>
        </pc:sldMkLst>
        <pc:spChg chg="mod">
          <ac:chgData name="ゲスト ユーザー" userId="" providerId="Windows Live" clId="Web-{5C1AC573-7CFB-4CDB-B2C7-F561DF1AB7D0}" dt="2021-03-05T07:08:08.023" v="286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12.242" v="287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39.263" v="289" actId="1076"/>
        <pc:sldMkLst>
          <pc:docMk/>
          <pc:sldMk cId="0" sldId="313"/>
        </pc:sldMkLst>
        <pc:spChg chg="mod">
          <ac:chgData name="ゲスト ユーザー" userId="" providerId="Windows Live" clId="Web-{5C1AC573-7CFB-4CDB-B2C7-F561DF1AB7D0}" dt="2021-03-05T07:08:39.263" v="289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35.408" v="288" actId="107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23.942" v="290" actId="1076"/>
        <pc:sldMkLst>
          <pc:docMk/>
          <pc:sldMk cId="0" sldId="314"/>
        </pc:sldMkLst>
        <pc:spChg chg="mod">
          <ac:chgData name="ゲスト ユーザー" userId="" providerId="Windows Live" clId="Web-{5C1AC573-7CFB-4CDB-B2C7-F561DF1AB7D0}" dt="2021-03-05T07:09:23.942" v="290" actId="1076"/>
          <ac:spMkLst>
            <pc:docMk/>
            <pc:sldMk cId="0" sldId="314"/>
            <ac:spMk id="128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34.322" v="291" actId="1076"/>
        <pc:sldMkLst>
          <pc:docMk/>
          <pc:sldMk cId="0" sldId="315"/>
        </pc:sldMkLst>
        <pc:spChg chg="mod">
          <ac:chgData name="ゲスト ユーザー" userId="" providerId="Windows Live" clId="Web-{5C1AC573-7CFB-4CDB-B2C7-F561DF1AB7D0}" dt="2021-03-05T07:09:34.322" v="291" actId="1076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1.365" v="292" actId="1076"/>
        <pc:sldMkLst>
          <pc:docMk/>
          <pc:sldMk cId="0" sldId="316"/>
        </pc:sldMkLst>
        <pc:spChg chg="mod">
          <ac:chgData name="ゲスト ユーザー" userId="" providerId="Windows Live" clId="Web-{5C1AC573-7CFB-4CDB-B2C7-F561DF1AB7D0}" dt="2021-03-05T07:09:41.365" v="292" actId="107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8.443" v="293" actId="1076"/>
        <pc:sldMkLst>
          <pc:docMk/>
          <pc:sldMk cId="0" sldId="317"/>
        </pc:sldMkLst>
        <pc:spChg chg="mod">
          <ac:chgData name="ゲスト ユーザー" userId="" providerId="Windows Live" clId="Web-{5C1AC573-7CFB-4CDB-B2C7-F561DF1AB7D0}" dt="2021-03-05T07:09:48.443" v="293" actId="1076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58.851" v="295" actId="1076"/>
        <pc:sldMkLst>
          <pc:docMk/>
          <pc:sldMk cId="0" sldId="318"/>
        </pc:sldMkLst>
        <pc:spChg chg="mod">
          <ac:chgData name="ゲスト ユーザー" userId="" providerId="Windows Live" clId="Web-{5C1AC573-7CFB-4CDB-B2C7-F561DF1AB7D0}" dt="2021-03-05T07:09:56.494" v="294" actId="1076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9:58.851" v="295" actId="1076"/>
          <ac:spMkLst>
            <pc:docMk/>
            <pc:sldMk cId="0" sldId="318"/>
            <ac:spMk id="1345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7:11:42.034" v="314" actId="20577"/>
        <pc:sldMkLst>
          <pc:docMk/>
          <pc:sldMk cId="0" sldId="319"/>
        </pc:sldMkLst>
        <pc:spChg chg="add mod">
          <ac:chgData name="ゲスト ユーザー" userId="" providerId="Windows Live" clId="Web-{5C1AC573-7CFB-4CDB-B2C7-F561DF1AB7D0}" dt="2021-03-05T07:11:42.034" v="314" actId="20577"/>
          <ac:spMkLst>
            <pc:docMk/>
            <pc:sldMk cId="0" sldId="319"/>
            <ac:spMk id="19" creationId="{1A496911-E12B-4BB4-8DF5-8682EB52B50F}"/>
          </ac:spMkLst>
        </pc:spChg>
        <pc:spChg chg="mod">
          <ac:chgData name="ゲスト ユーザー" userId="" providerId="Windows Live" clId="Web-{5C1AC573-7CFB-4CDB-B2C7-F561DF1AB7D0}" dt="2021-03-05T07:10:54.139" v="302" actId="1076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0:59.492" v="303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02.691" v="304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22.204" v="309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2.226" v="306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8.894" v="308" actId="1076"/>
          <ac:spMkLst>
            <pc:docMk/>
            <pc:sldMk cId="0" sldId="319"/>
            <ac:spMk id="1364" creationId="{00000000-0000-0000-0000-000000000000}"/>
          </ac:spMkLst>
        </pc:spChg>
      </pc:sldChg>
    </pc:docChg>
  </pc:docChgLst>
  <pc:docChgLst>
    <pc:chgData name="ゲスト ユーザー" providerId="Windows Live" clId="Web-{662AC352-D756-4B6B-BEE5-73AEAF63014A}"/>
    <pc:docChg chg="modSld">
      <pc:chgData name="ゲスト ユーザー" userId="" providerId="Windows Live" clId="Web-{662AC352-D756-4B6B-BEE5-73AEAF63014A}" dt="2021-02-26T03:27:57.212" v="0" actId="1076"/>
      <pc:docMkLst>
        <pc:docMk/>
      </pc:docMkLst>
      <pc:sldChg chg="modSp">
        <pc:chgData name="ゲスト ユーザー" userId="" providerId="Windows Live" clId="Web-{662AC352-D756-4B6B-BEE5-73AEAF63014A}" dt="2021-02-26T03:27:57.212" v="0" actId="1076"/>
        <pc:sldMkLst>
          <pc:docMk/>
          <pc:sldMk cId="0" sldId="257"/>
        </pc:sldMkLst>
        <pc:spChg chg="mod">
          <ac:chgData name="ゲスト ユーザー" userId="" providerId="Windows Live" clId="Web-{662AC352-D756-4B6B-BEE5-73AEAF63014A}" dt="2021-02-26T03:27:57.212" v="0" actId="1076"/>
          <ac:spMkLst>
            <pc:docMk/>
            <pc:sldMk cId="0" sldId="257"/>
            <ac:spMk id="137" creationId="{00000000-0000-0000-0000-000000000000}"/>
          </ac:spMkLst>
        </pc:spChg>
      </pc:sldChg>
    </pc:docChg>
  </pc:docChgLst>
  <pc:docChgLst>
    <pc:chgData name="Masaki Suzuki" userId="2c4feb2ed34ad1a7" providerId="Windows Live" clId="Web-{F91036D5-8E1A-4745-8920-CF286EF070B1}"/>
    <pc:docChg chg="modSld">
      <pc:chgData name="Masaki Suzuki" userId="2c4feb2ed34ad1a7" providerId="Windows Live" clId="Web-{F91036D5-8E1A-4745-8920-CF286EF070B1}" dt="2021-03-05T08:19:20.548" v="6" actId="1076"/>
      <pc:docMkLst>
        <pc:docMk/>
      </pc:docMkLst>
      <pc:sldChg chg="modSp">
        <pc:chgData name="Masaki Suzuki" userId="2c4feb2ed34ad1a7" providerId="Windows Live" clId="Web-{F91036D5-8E1A-4745-8920-CF286EF070B1}" dt="2021-03-05T08:14:46.261" v="1" actId="1076"/>
        <pc:sldMkLst>
          <pc:docMk/>
          <pc:sldMk cId="0" sldId="278"/>
        </pc:sldMkLst>
        <pc:spChg chg="mod">
          <ac:chgData name="Masaki Suzuki" userId="2c4feb2ed34ad1a7" providerId="Windows Live" clId="Web-{F91036D5-8E1A-4745-8920-CF286EF070B1}" dt="2021-03-05T08:14:46.261" v="1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6:04.576" v="2" actId="1076"/>
        <pc:sldMkLst>
          <pc:docMk/>
          <pc:sldMk cId="0" sldId="288"/>
        </pc:sldMkLst>
        <pc:spChg chg="mod">
          <ac:chgData name="Masaki Suzuki" userId="2c4feb2ed34ad1a7" providerId="Windows Live" clId="Web-{F91036D5-8E1A-4745-8920-CF286EF070B1}" dt="2021-03-05T08:16:04.576" v="2" actId="1076"/>
          <ac:spMkLst>
            <pc:docMk/>
            <pc:sldMk cId="0" sldId="288"/>
            <ac:spMk id="71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7:03.325" v="3" actId="1076"/>
        <pc:sldMkLst>
          <pc:docMk/>
          <pc:sldMk cId="0" sldId="292"/>
        </pc:sldMkLst>
        <pc:spChg chg="mod">
          <ac:chgData name="Masaki Suzuki" userId="2c4feb2ed34ad1a7" providerId="Windows Live" clId="Web-{F91036D5-8E1A-4745-8920-CF286EF070B1}" dt="2021-03-05T08:17:03.325" v="3" actId="1076"/>
          <ac:spMkLst>
            <pc:docMk/>
            <pc:sldMk cId="0" sldId="292"/>
            <ac:spMk id="80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8:33.481" v="4" actId="1076"/>
        <pc:sldMkLst>
          <pc:docMk/>
          <pc:sldMk cId="0" sldId="312"/>
        </pc:sldMkLst>
        <pc:spChg chg="mod">
          <ac:chgData name="Masaki Suzuki" userId="2c4feb2ed34ad1a7" providerId="Windows Live" clId="Web-{F91036D5-8E1A-4745-8920-CF286EF070B1}" dt="2021-03-05T08:18:33.481" v="4" actId="1076"/>
          <ac:spMkLst>
            <pc:docMk/>
            <pc:sldMk cId="0" sldId="312"/>
            <ac:spMk id="124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9:20.548" v="6" actId="1076"/>
        <pc:sldMkLst>
          <pc:docMk/>
          <pc:sldMk cId="0" sldId="318"/>
        </pc:sldMkLst>
        <pc:spChg chg="mod">
          <ac:chgData name="Masaki Suzuki" userId="2c4feb2ed34ad1a7" providerId="Windows Live" clId="Web-{F91036D5-8E1A-4745-8920-CF286EF070B1}" dt="2021-03-05T08:19:15.485" v="5" actId="107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F91036D5-8E1A-4745-8920-CF286EF070B1}" dt="2021-03-05T08:19:20.548" v="6" actId="1076"/>
          <ac:spMkLst>
            <pc:docMk/>
            <pc:sldMk cId="0" sldId="318"/>
            <ac:spMk id="1342" creationId="{00000000-0000-0000-0000-000000000000}"/>
          </ac:spMkLst>
        </pc:spChg>
      </pc:sldChg>
    </pc:docChg>
  </pc:docChgLst>
  <pc:docChgLst>
    <pc:chgData name="Masaki Suzuki" userId="2c4feb2ed34ad1a7" providerId="Windows Live" clId="Web-{2ECA298A-4EA8-423B-BE3F-20729D91CE54}"/>
    <pc:docChg chg="modSld">
      <pc:chgData name="Masaki Suzuki" userId="2c4feb2ed34ad1a7" providerId="Windows Live" clId="Web-{2ECA298A-4EA8-423B-BE3F-20729D91CE54}" dt="2021-03-04T08:46:56.749" v="111"/>
      <pc:docMkLst>
        <pc:docMk/>
      </pc:docMkLst>
      <pc:sldChg chg="modSp">
        <pc:chgData name="Masaki Suzuki" userId="2c4feb2ed34ad1a7" providerId="Windows Live" clId="Web-{2ECA298A-4EA8-423B-BE3F-20729D91CE54}" dt="2021-03-04T08:44:34.905" v="7"/>
        <pc:sldMkLst>
          <pc:docMk/>
          <pc:sldMk cId="0" sldId="256"/>
        </pc:sldMkLst>
        <pc:spChg chg="mod">
          <ac:chgData name="Masaki Suzuki" userId="2c4feb2ed34ad1a7" providerId="Windows Live" clId="Web-{2ECA298A-4EA8-423B-BE3F-20729D91CE54}" dt="2021-03-04T08:44:34.842" v="0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1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2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3"/>
          <ac:spMkLst>
            <pc:docMk/>
            <pc:sldMk cId="0" sldId="256"/>
            <ac:spMk id="1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4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89" v="5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6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7"/>
          <ac:spMkLst>
            <pc:docMk/>
            <pc:sldMk cId="0" sldId="256"/>
            <ac:spMk id="11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38.499" v="19"/>
        <pc:sldMkLst>
          <pc:docMk/>
          <pc:sldMk cId="0" sldId="257"/>
        </pc:sldMkLst>
        <pc:spChg chg="mod">
          <ac:chgData name="Masaki Suzuki" userId="2c4feb2ed34ad1a7" providerId="Windows Live" clId="Web-{2ECA298A-4EA8-423B-BE3F-20729D91CE54}" dt="2021-03-04T08:44:38.296" v="8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11" v="9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27" v="10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42" v="11"/>
          <ac:spMkLst>
            <pc:docMk/>
            <pc:sldMk cId="0" sldId="257"/>
            <ac:spMk id="1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58" v="12"/>
          <ac:spMkLst>
            <pc:docMk/>
            <pc:sldMk cId="0" sldId="257"/>
            <ac:spMk id="1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89" v="13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05" v="14"/>
          <ac:spMkLst>
            <pc:docMk/>
            <pc:sldMk cId="0" sldId="257"/>
            <ac:spMk id="1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21" v="15"/>
          <ac:spMkLst>
            <pc:docMk/>
            <pc:sldMk cId="0" sldId="257"/>
            <ac:spMk id="1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36" v="16"/>
          <ac:spMkLst>
            <pc:docMk/>
            <pc:sldMk cId="0" sldId="257"/>
            <ac:spMk id="1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67" v="17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83" v="18"/>
          <ac:spMkLst>
            <pc:docMk/>
            <pc:sldMk cId="0" sldId="257"/>
            <ac:spMk id="13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99" v="19"/>
          <ac:spMkLst>
            <pc:docMk/>
            <pc:sldMk cId="0" sldId="257"/>
            <ac:spMk id="13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44.342" v="25"/>
        <pc:sldMkLst>
          <pc:docMk/>
          <pc:sldMk cId="0" sldId="258"/>
        </pc:sldMkLst>
        <pc:spChg chg="mod">
          <ac:chgData name="Masaki Suzuki" userId="2c4feb2ed34ad1a7" providerId="Windows Live" clId="Web-{2ECA298A-4EA8-423B-BE3F-20729D91CE54}" dt="2021-03-04T08:44:44.280" v="20"/>
          <ac:spMkLst>
            <pc:docMk/>
            <pc:sldMk cId="0" sldId="258"/>
            <ac:spMk id="1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296" v="21"/>
          <ac:spMkLst>
            <pc:docMk/>
            <pc:sldMk cId="0" sldId="258"/>
            <ac:spMk id="1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11" v="22"/>
          <ac:spMkLst>
            <pc:docMk/>
            <pc:sldMk cId="0" sldId="258"/>
            <ac:spMk id="1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27" v="23"/>
          <ac:spMkLst>
            <pc:docMk/>
            <pc:sldMk cId="0" sldId="258"/>
            <ac:spMk id="1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4"/>
          <ac:spMkLst>
            <pc:docMk/>
            <pc:sldMk cId="0" sldId="258"/>
            <ac:spMk id="1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5"/>
          <ac:spMkLst>
            <pc:docMk/>
            <pc:sldMk cId="0" sldId="258"/>
            <ac:spMk id="15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0.639" v="31"/>
        <pc:sldMkLst>
          <pc:docMk/>
          <pc:sldMk cId="0" sldId="259"/>
        </pc:sldMkLst>
        <pc:spChg chg="mod">
          <ac:chgData name="Masaki Suzuki" userId="2c4feb2ed34ad1a7" providerId="Windows Live" clId="Web-{2ECA298A-4EA8-423B-BE3F-20729D91CE54}" dt="2021-03-04T08:44:50.546" v="26"/>
          <ac:spMkLst>
            <pc:docMk/>
            <pc:sldMk cId="0" sldId="259"/>
            <ac:spMk id="16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77" v="27"/>
          <ac:spMkLst>
            <pc:docMk/>
            <pc:sldMk cId="0" sldId="259"/>
            <ac:spMk id="16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92" v="28"/>
          <ac:spMkLst>
            <pc:docMk/>
            <pc:sldMk cId="0" sldId="259"/>
            <ac:spMk id="1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08" v="29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24" v="30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39" v="31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2.155" v="41"/>
        <pc:sldMkLst>
          <pc:docMk/>
          <pc:sldMk cId="0" sldId="260"/>
        </pc:sldMkLst>
        <pc:spChg chg="mod">
          <ac:chgData name="Masaki Suzuki" userId="2c4feb2ed34ad1a7" providerId="Windows Live" clId="Web-{2ECA298A-4EA8-423B-BE3F-20729D91CE54}" dt="2021-03-04T08:44:51.999" v="32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14" v="33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30" v="34"/>
          <ac:spMkLst>
            <pc:docMk/>
            <pc:sldMk cId="0" sldId="260"/>
            <ac:spMk id="18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46" v="35"/>
          <ac:spMkLst>
            <pc:docMk/>
            <pc:sldMk cId="0" sldId="260"/>
            <ac:spMk id="18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77" v="3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92" v="37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08" v="38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24" v="39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39" v="40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55" v="41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07.608" v="51"/>
        <pc:sldMkLst>
          <pc:docMk/>
          <pc:sldMk cId="0" sldId="261"/>
        </pc:sldMkLst>
        <pc:spChg chg="mod">
          <ac:chgData name="Masaki Suzuki" userId="2c4feb2ed34ad1a7" providerId="Windows Live" clId="Web-{2ECA298A-4EA8-423B-BE3F-20729D91CE54}" dt="2021-03-04T08:45:07.421" v="42"/>
          <ac:spMkLst>
            <pc:docMk/>
            <pc:sldMk cId="0" sldId="261"/>
            <ac:spMk id="19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52" v="43"/>
          <ac:spMkLst>
            <pc:docMk/>
            <pc:sldMk cId="0" sldId="261"/>
            <ac:spMk id="20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67" v="44"/>
          <ac:spMkLst>
            <pc:docMk/>
            <pc:sldMk cId="0" sldId="261"/>
            <ac:spMk id="20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83" v="45"/>
          <ac:spMkLst>
            <pc:docMk/>
            <pc:sldMk cId="0" sldId="261"/>
            <ac:spMk id="20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99" v="46"/>
          <ac:spMkLst>
            <pc:docMk/>
            <pc:sldMk cId="0" sldId="261"/>
            <ac:spMk id="2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30" v="47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46" v="48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61" v="49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92" v="50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608" v="51"/>
          <ac:spMkLst>
            <pc:docMk/>
            <pc:sldMk cId="0" sldId="261"/>
            <ac:spMk id="21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13.233" v="60"/>
        <pc:sldMkLst>
          <pc:docMk/>
          <pc:sldMk cId="0" sldId="262"/>
        </pc:sldMkLst>
        <pc:spChg chg="mod">
          <ac:chgData name="Masaki Suzuki" userId="2c4feb2ed34ad1a7" providerId="Windows Live" clId="Web-{2ECA298A-4EA8-423B-BE3F-20729D91CE54}" dt="2021-03-04T08:45:13.108" v="52"/>
          <ac:spMkLst>
            <pc:docMk/>
            <pc:sldMk cId="0" sldId="262"/>
            <ac:spMk id="21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24" v="53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39" v="54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55" v="55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71" v="5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86" v="57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02" v="58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17" v="59"/>
          <ac:spMkLst>
            <pc:docMk/>
            <pc:sldMk cId="0" sldId="262"/>
            <ac:spMk id="2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33" v="60"/>
          <ac:spMkLst>
            <pc:docMk/>
            <pc:sldMk cId="0" sldId="262"/>
            <ac:spMk id="23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09.499" v="62"/>
        <pc:sldMkLst>
          <pc:docMk/>
          <pc:sldMk cId="0" sldId="263"/>
        </pc:sldMkLst>
        <pc:spChg chg="mod">
          <ac:chgData name="Masaki Suzuki" userId="2c4feb2ed34ad1a7" providerId="Windows Live" clId="Web-{2ECA298A-4EA8-423B-BE3F-20729D91CE54}" dt="2021-03-04T08:46:09.499" v="61"/>
          <ac:spMkLst>
            <pc:docMk/>
            <pc:sldMk cId="0" sldId="263"/>
            <ac:spMk id="23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09.499" v="62"/>
          <ac:spMkLst>
            <pc:docMk/>
            <pc:sldMk cId="0" sldId="263"/>
            <ac:spMk id="239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514" v="71"/>
        <pc:sldMkLst>
          <pc:docMk/>
          <pc:sldMk cId="0" sldId="264"/>
        </pc:sldMkLst>
        <pc:spChg chg="mod">
          <ac:chgData name="Masaki Suzuki" userId="2c4feb2ed34ad1a7" providerId="Windows Live" clId="Web-{2ECA298A-4EA8-423B-BE3F-20729D91CE54}" dt="2021-03-04T08:46:55.374" v="63"/>
          <ac:spMkLst>
            <pc:docMk/>
            <pc:sldMk cId="0" sldId="264"/>
            <ac:spMk id="2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05" v="64"/>
          <ac:spMkLst>
            <pc:docMk/>
            <pc:sldMk cId="0" sldId="264"/>
            <ac:spMk id="24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21" v="65"/>
          <ac:spMkLst>
            <pc:docMk/>
            <pc:sldMk cId="0" sldId="264"/>
            <ac:spMk id="2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36" v="66"/>
          <ac:spMkLst>
            <pc:docMk/>
            <pc:sldMk cId="0" sldId="264"/>
            <ac:spMk id="2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52" v="67"/>
          <ac:spMkLst>
            <pc:docMk/>
            <pc:sldMk cId="0" sldId="264"/>
            <ac:spMk id="2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67" v="68"/>
          <ac:spMkLst>
            <pc:docMk/>
            <pc:sldMk cId="0" sldId="264"/>
            <ac:spMk id="2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83" v="69"/>
          <ac:spMkLst>
            <pc:docMk/>
            <pc:sldMk cId="0" sldId="264"/>
            <ac:spMk id="2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99" v="70"/>
          <ac:spMkLst>
            <pc:docMk/>
            <pc:sldMk cId="0" sldId="264"/>
            <ac:spMk id="2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514" v="71"/>
          <ac:spMkLst>
            <pc:docMk/>
            <pc:sldMk cId="0" sldId="264"/>
            <ac:spMk id="2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608" v="74"/>
        <pc:sldMkLst>
          <pc:docMk/>
          <pc:sldMk cId="0" sldId="265"/>
        </pc:sldMkLst>
        <pc:spChg chg="mod">
          <ac:chgData name="Masaki Suzuki" userId="2c4feb2ed34ad1a7" providerId="Windows Live" clId="Web-{2ECA298A-4EA8-423B-BE3F-20729D91CE54}" dt="2021-03-04T08:46:55.592" v="72"/>
          <ac:spMkLst>
            <pc:docMk/>
            <pc:sldMk cId="0" sldId="265"/>
            <ac:spMk id="25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3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4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952" v="80"/>
        <pc:sldMkLst>
          <pc:docMk/>
          <pc:sldMk cId="0" sldId="266"/>
        </pc:sldMkLst>
        <pc:spChg chg="mod">
          <ac:chgData name="Masaki Suzuki" userId="2c4feb2ed34ad1a7" providerId="Windows Live" clId="Web-{2ECA298A-4EA8-423B-BE3F-20729D91CE54}" dt="2021-03-04T08:46:55.874" v="75"/>
          <ac:spMkLst>
            <pc:docMk/>
            <pc:sldMk cId="0" sldId="266"/>
            <ac:spMk id="2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889" v="76"/>
          <ac:spMkLst>
            <pc:docMk/>
            <pc:sldMk cId="0" sldId="266"/>
            <ac:spMk id="2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05" v="77"/>
          <ac:spMkLst>
            <pc:docMk/>
            <pc:sldMk cId="0" sldId="266"/>
            <ac:spMk id="2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21" v="78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36" v="79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52" v="80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171" v="89"/>
        <pc:sldMkLst>
          <pc:docMk/>
          <pc:sldMk cId="0" sldId="267"/>
        </pc:sldMkLst>
        <pc:spChg chg="mod">
          <ac:chgData name="Masaki Suzuki" userId="2c4feb2ed34ad1a7" providerId="Windows Live" clId="Web-{2ECA298A-4EA8-423B-BE3F-20729D91CE54}" dt="2021-03-04T08:46:56.030" v="81"/>
          <ac:spMkLst>
            <pc:docMk/>
            <pc:sldMk cId="0" sldId="267"/>
            <ac:spMk id="30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46" v="82"/>
          <ac:spMkLst>
            <pc:docMk/>
            <pc:sldMk cId="0" sldId="267"/>
            <ac:spMk id="3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61" v="83"/>
          <ac:spMkLst>
            <pc:docMk/>
            <pc:sldMk cId="0" sldId="267"/>
            <ac:spMk id="3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77" v="84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08" v="85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24" v="86"/>
          <ac:spMkLst>
            <pc:docMk/>
            <pc:sldMk cId="0" sldId="267"/>
            <ac:spMk id="3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39" v="87"/>
          <ac:spMkLst>
            <pc:docMk/>
            <pc:sldMk cId="0" sldId="267"/>
            <ac:spMk id="3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55" v="88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71" v="89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405" v="98"/>
        <pc:sldMkLst>
          <pc:docMk/>
          <pc:sldMk cId="0" sldId="268"/>
        </pc:sldMkLst>
        <pc:spChg chg="mod">
          <ac:chgData name="Masaki Suzuki" userId="2c4feb2ed34ad1a7" providerId="Windows Live" clId="Web-{2ECA298A-4EA8-423B-BE3F-20729D91CE54}" dt="2021-03-04T08:46:56.264" v="90"/>
          <ac:spMkLst>
            <pc:docMk/>
            <pc:sldMk cId="0" sldId="268"/>
            <ac:spMk id="32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80" v="91"/>
          <ac:spMkLst>
            <pc:docMk/>
            <pc:sldMk cId="0" sldId="268"/>
            <ac:spMk id="3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96" v="92"/>
          <ac:spMkLst>
            <pc:docMk/>
            <pc:sldMk cId="0" sldId="268"/>
            <ac:spMk id="3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11" v="93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42" v="94"/>
          <ac:spMkLst>
            <pc:docMk/>
            <pc:sldMk cId="0" sldId="268"/>
            <ac:spMk id="3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58" v="95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74" v="9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89" v="97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405" v="98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624" v="106"/>
        <pc:sldMkLst>
          <pc:docMk/>
          <pc:sldMk cId="0" sldId="269"/>
        </pc:sldMkLst>
        <pc:spChg chg="mod">
          <ac:chgData name="Masaki Suzuki" userId="2c4feb2ed34ad1a7" providerId="Windows Live" clId="Web-{2ECA298A-4EA8-423B-BE3F-20729D91CE54}" dt="2021-03-04T08:46:56.499" v="99"/>
          <ac:spMkLst>
            <pc:docMk/>
            <pc:sldMk cId="0" sldId="269"/>
            <ac:spMk id="34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30" v="100"/>
          <ac:spMkLst>
            <pc:docMk/>
            <pc:sldMk cId="0" sldId="269"/>
            <ac:spMk id="3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46" v="101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61" v="102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77" v="103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92" v="104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08" v="105"/>
          <ac:spMkLst>
            <pc:docMk/>
            <pc:sldMk cId="0" sldId="269"/>
            <ac:spMk id="3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24" v="10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749" v="111"/>
        <pc:sldMkLst>
          <pc:docMk/>
          <pc:sldMk cId="0" sldId="270"/>
        </pc:sldMkLst>
        <pc:spChg chg="mod">
          <ac:chgData name="Masaki Suzuki" userId="2c4feb2ed34ad1a7" providerId="Windows Live" clId="Web-{2ECA298A-4EA8-423B-BE3F-20729D91CE54}" dt="2021-03-04T08:46:56.702" v="107"/>
          <ac:spMkLst>
            <pc:docMk/>
            <pc:sldMk cId="0" sldId="270"/>
            <ac:spMk id="36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17" v="108"/>
          <ac:spMkLst>
            <pc:docMk/>
            <pc:sldMk cId="0" sldId="270"/>
            <ac:spMk id="3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33" v="109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0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1"/>
          <ac:spMkLst>
            <pc:docMk/>
            <pc:sldMk cId="0" sldId="270"/>
            <ac:spMk id="371" creationId="{00000000-0000-0000-0000-000000000000}"/>
          </ac:spMkLst>
        </pc:spChg>
      </pc:sldChg>
    </pc:docChg>
  </pc:docChgLst>
  <pc:docChgLst>
    <pc:chgData name="Masaki Suzuki" userId="2c4feb2ed34ad1a7" providerId="Windows Live" clId="Web-{51AE4CB3-156B-406E-B626-D2FD70222019}"/>
    <pc:docChg chg="modSld">
      <pc:chgData name="Masaki Suzuki" userId="2c4feb2ed34ad1a7" providerId="Windows Live" clId="Web-{51AE4CB3-156B-406E-B626-D2FD70222019}" dt="2021-03-04T23:47:18.445" v="394"/>
      <pc:docMkLst>
        <pc:docMk/>
      </pc:docMkLst>
      <pc:sldChg chg="modSp">
        <pc:chgData name="Masaki Suzuki" userId="2c4feb2ed34ad1a7" providerId="Windows Live" clId="Web-{51AE4CB3-156B-406E-B626-D2FD70222019}" dt="2021-03-04T23:47:18.445" v="394"/>
        <pc:sldMkLst>
          <pc:docMk/>
          <pc:sldMk cId="0" sldId="271"/>
        </pc:sldMkLst>
        <pc:spChg chg="mod">
          <ac:chgData name="Masaki Suzuki" userId="2c4feb2ed34ad1a7" providerId="Windows Live" clId="Web-{51AE4CB3-156B-406E-B626-D2FD70222019}" dt="2021-03-04T23:47:18.413" v="390"/>
          <ac:spMkLst>
            <pc:docMk/>
            <pc:sldMk cId="0" sldId="271"/>
            <ac:spMk id="3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1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2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3"/>
          <ac:spMkLst>
            <pc:docMk/>
            <pc:sldMk cId="0" sldId="271"/>
            <ac:spMk id="3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4"/>
          <ac:spMkLst>
            <pc:docMk/>
            <pc:sldMk cId="0" sldId="271"/>
            <ac:spMk id="3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12.413" v="389"/>
        <pc:sldMkLst>
          <pc:docMk/>
          <pc:sldMk cId="0" sldId="272"/>
        </pc:sldMkLst>
        <pc:spChg chg="mod">
          <ac:chgData name="Masaki Suzuki" userId="2c4feb2ed34ad1a7" providerId="Windows Live" clId="Web-{51AE4CB3-156B-406E-B626-D2FD70222019}" dt="2021-03-04T23:47:12.382" v="384"/>
          <ac:spMkLst>
            <pc:docMk/>
            <pc:sldMk cId="0" sldId="272"/>
            <ac:spMk id="3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82" v="385"/>
          <ac:spMkLst>
            <pc:docMk/>
            <pc:sldMk cId="0" sldId="272"/>
            <ac:spMk id="4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6"/>
          <ac:spMkLst>
            <pc:docMk/>
            <pc:sldMk cId="0" sldId="272"/>
            <ac:spMk id="4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7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8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9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7.679" v="383"/>
        <pc:sldMkLst>
          <pc:docMk/>
          <pc:sldMk cId="0" sldId="273"/>
        </pc:sldMkLst>
        <pc:spChg chg="mod">
          <ac:chgData name="Masaki Suzuki" userId="2c4feb2ed34ad1a7" providerId="Windows Live" clId="Web-{51AE4CB3-156B-406E-B626-D2FD70222019}" dt="2021-03-04T23:47:07.585" v="375"/>
          <ac:spMkLst>
            <pc:docMk/>
            <pc:sldMk cId="0" sldId="273"/>
            <ac:spMk id="4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6"/>
          <ac:spMkLst>
            <pc:docMk/>
            <pc:sldMk cId="0" sldId="273"/>
            <ac:spMk id="4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7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16" v="378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32" v="379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48" v="380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1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2"/>
          <ac:spMkLst>
            <pc:docMk/>
            <pc:sldMk cId="0" sldId="273"/>
            <ac:spMk id="4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79" v="383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2.069" v="374"/>
        <pc:sldMkLst>
          <pc:docMk/>
          <pc:sldMk cId="0" sldId="274"/>
        </pc:sldMkLst>
        <pc:spChg chg="mod">
          <ac:chgData name="Masaki Suzuki" userId="2c4feb2ed34ad1a7" providerId="Windows Live" clId="Web-{51AE4CB3-156B-406E-B626-D2FD70222019}" dt="2021-03-04T23:47:01.897" v="361"/>
          <ac:spMkLst>
            <pc:docMk/>
            <pc:sldMk cId="0" sldId="274"/>
            <ac:spMk id="4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13" v="362"/>
          <ac:spMkLst>
            <pc:docMk/>
            <pc:sldMk cId="0" sldId="274"/>
            <ac:spMk id="4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29" v="363"/>
          <ac:spMkLst>
            <pc:docMk/>
            <pc:sldMk cId="0" sldId="274"/>
            <ac:spMk id="4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44" v="364"/>
          <ac:spMkLst>
            <pc:docMk/>
            <pc:sldMk cId="0" sldId="274"/>
            <ac:spMk id="4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60" v="365"/>
          <ac:spMkLst>
            <pc:docMk/>
            <pc:sldMk cId="0" sldId="274"/>
            <ac:spMk id="4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7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91" v="368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07" v="369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22" v="370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1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2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54" v="373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69" v="374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9.975" v="360"/>
        <pc:sldMkLst>
          <pc:docMk/>
          <pc:sldMk cId="0" sldId="276"/>
        </pc:sldMkLst>
        <pc:spChg chg="mod">
          <ac:chgData name="Masaki Suzuki" userId="2c4feb2ed34ad1a7" providerId="Windows Live" clId="Web-{51AE4CB3-156B-406E-B626-D2FD70222019}" dt="2021-03-04T23:46:49.944" v="356"/>
          <ac:spMkLst>
            <pc:docMk/>
            <pc:sldMk cId="0" sldId="276"/>
            <ac:spMk id="4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7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8"/>
          <ac:spMkLst>
            <pc:docMk/>
            <pc:sldMk cId="0" sldId="276"/>
            <ac:spMk id="4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59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60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4.819" v="355"/>
        <pc:sldMkLst>
          <pc:docMk/>
          <pc:sldMk cId="0" sldId="277"/>
        </pc:sldMkLst>
        <pc:spChg chg="mod">
          <ac:chgData name="Masaki Suzuki" userId="2c4feb2ed34ad1a7" providerId="Windows Live" clId="Web-{51AE4CB3-156B-406E-B626-D2FD70222019}" dt="2021-03-04T23:46:44.803" v="354"/>
          <ac:spMkLst>
            <pc:docMk/>
            <pc:sldMk cId="0" sldId="277"/>
            <ac:spMk id="4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4.819" v="355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9.600" v="353"/>
        <pc:sldMkLst>
          <pc:docMk/>
          <pc:sldMk cId="0" sldId="278"/>
        </pc:sldMkLst>
        <pc:spChg chg="mod">
          <ac:chgData name="Masaki Suzuki" userId="2c4feb2ed34ad1a7" providerId="Windows Live" clId="Web-{51AE4CB3-156B-406E-B626-D2FD70222019}" dt="2021-03-04T23:46:39.585" v="352"/>
          <ac:spMkLst>
            <pc:docMk/>
            <pc:sldMk cId="0" sldId="278"/>
            <ac:spMk id="5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9.600" v="353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4.913" v="351"/>
        <pc:sldMkLst>
          <pc:docMk/>
          <pc:sldMk cId="0" sldId="279"/>
        </pc:sldMkLst>
        <pc:spChg chg="mod">
          <ac:chgData name="Masaki Suzuki" userId="2c4feb2ed34ad1a7" providerId="Windows Live" clId="Web-{51AE4CB3-156B-406E-B626-D2FD70222019}" dt="2021-03-04T23:46:34.913" v="350"/>
          <ac:spMkLst>
            <pc:docMk/>
            <pc:sldMk cId="0" sldId="279"/>
            <ac:spMk id="5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4.913" v="351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7.366" v="349"/>
        <pc:sldMkLst>
          <pc:docMk/>
          <pc:sldMk cId="0" sldId="282"/>
        </pc:sldMkLst>
        <pc:spChg chg="mod">
          <ac:chgData name="Masaki Suzuki" userId="2c4feb2ed34ad1a7" providerId="Windows Live" clId="Web-{51AE4CB3-156B-406E-B626-D2FD70222019}" dt="2021-03-04T23:46:17.319" v="344"/>
          <ac:spMkLst>
            <pc:docMk/>
            <pc:sldMk cId="0" sldId="282"/>
            <ac:spMk id="5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19" v="345"/>
          <ac:spMkLst>
            <pc:docMk/>
            <pc:sldMk cId="0" sldId="282"/>
            <ac:spMk id="5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34" v="34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7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8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66" v="349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1.678" v="343"/>
        <pc:sldMkLst>
          <pc:docMk/>
          <pc:sldMk cId="0" sldId="283"/>
        </pc:sldMkLst>
        <pc:spChg chg="mod">
          <ac:chgData name="Masaki Suzuki" userId="2c4feb2ed34ad1a7" providerId="Windows Live" clId="Web-{51AE4CB3-156B-406E-B626-D2FD70222019}" dt="2021-03-04T23:46:11.397" v="326"/>
          <ac:spMkLst>
            <pc:docMk/>
            <pc:sldMk cId="0" sldId="283"/>
            <ac:spMk id="5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28" v="327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44" v="328"/>
          <ac:spMkLst>
            <pc:docMk/>
            <pc:sldMk cId="0" sldId="283"/>
            <ac:spMk id="5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59" v="329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75" v="330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91" v="331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06" v="332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22" v="333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37" v="334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53" v="335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69" v="33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84" v="337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00" v="338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16" v="339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31" v="340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47" v="341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62" v="342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78" v="343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06.162" v="325"/>
        <pc:sldMkLst>
          <pc:docMk/>
          <pc:sldMk cId="0" sldId="284"/>
        </pc:sldMkLst>
        <pc:spChg chg="mod">
          <ac:chgData name="Masaki Suzuki" userId="2c4feb2ed34ad1a7" providerId="Windows Live" clId="Web-{51AE4CB3-156B-406E-B626-D2FD70222019}" dt="2021-03-04T23:46:05.990" v="313"/>
          <ac:spMkLst>
            <pc:docMk/>
            <pc:sldMk cId="0" sldId="284"/>
            <ac:spMk id="6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06" v="314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22" v="315"/>
          <ac:spMkLst>
            <pc:docMk/>
            <pc:sldMk cId="0" sldId="284"/>
            <ac:spMk id="6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37" v="31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53" v="317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69" v="318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84" v="319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00" v="320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1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2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31" v="323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47" v="324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62" v="325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9.162" v="312"/>
        <pc:sldMkLst>
          <pc:docMk/>
          <pc:sldMk cId="0" sldId="285"/>
        </pc:sldMkLst>
        <pc:spChg chg="mod">
          <ac:chgData name="Masaki Suzuki" userId="2c4feb2ed34ad1a7" providerId="Windows Live" clId="Web-{51AE4CB3-156B-406E-B626-D2FD70222019}" dt="2021-03-04T23:45:59.100" v="307"/>
          <ac:spMkLst>
            <pc:docMk/>
            <pc:sldMk cId="0" sldId="285"/>
            <ac:spMk id="6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8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9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31" v="310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47" v="311"/>
          <ac:spMkLst>
            <pc:docMk/>
            <pc:sldMk cId="0" sldId="285"/>
            <ac:spMk id="6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62" v="312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3.193" v="306"/>
        <pc:sldMkLst>
          <pc:docMk/>
          <pc:sldMk cId="0" sldId="286"/>
        </pc:sldMkLst>
        <pc:spChg chg="mod">
          <ac:chgData name="Masaki Suzuki" userId="2c4feb2ed34ad1a7" providerId="Windows Live" clId="Web-{51AE4CB3-156B-406E-B626-D2FD70222019}" dt="2021-03-04T23:45:52.834" v="286"/>
          <ac:spMkLst>
            <pc:docMk/>
            <pc:sldMk cId="0" sldId="286"/>
            <ac:spMk id="6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50" v="287"/>
          <ac:spMkLst>
            <pc:docMk/>
            <pc:sldMk cId="0" sldId="286"/>
            <ac:spMk id="6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65" v="288"/>
          <ac:spMkLst>
            <pc:docMk/>
            <pc:sldMk cId="0" sldId="286"/>
            <ac:spMk id="6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81" v="289"/>
          <ac:spMkLst>
            <pc:docMk/>
            <pc:sldMk cId="0" sldId="286"/>
            <ac:spMk id="6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96" v="290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28" v="291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43" v="292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59" v="293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75" v="294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90" v="295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21" v="29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37" v="297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53" v="298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68" v="299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84" v="300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00" v="301"/>
          <ac:spMkLst>
            <pc:docMk/>
            <pc:sldMk cId="0" sldId="286"/>
            <ac:spMk id="6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15" v="302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31" v="303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46" v="304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62" v="305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93" v="30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46.021" v="285"/>
        <pc:sldMkLst>
          <pc:docMk/>
          <pc:sldMk cId="0" sldId="287"/>
        </pc:sldMkLst>
        <pc:spChg chg="mod">
          <ac:chgData name="Masaki Suzuki" userId="2c4feb2ed34ad1a7" providerId="Windows Live" clId="Web-{51AE4CB3-156B-406E-B626-D2FD70222019}" dt="2021-03-04T23:45:45.912" v="276"/>
          <ac:spMkLst>
            <pc:docMk/>
            <pc:sldMk cId="0" sldId="287"/>
            <ac:spMk id="6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28" v="277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43" v="278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79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80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75" v="281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90" v="282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3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4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21" v="285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9.568" v="275"/>
        <pc:sldMkLst>
          <pc:docMk/>
          <pc:sldMk cId="0" sldId="288"/>
        </pc:sldMkLst>
        <pc:spChg chg="mod">
          <ac:chgData name="Masaki Suzuki" userId="2c4feb2ed34ad1a7" providerId="Windows Live" clId="Web-{51AE4CB3-156B-406E-B626-D2FD70222019}" dt="2021-03-04T23:45:19.537" v="271"/>
          <ac:spMkLst>
            <pc:docMk/>
            <pc:sldMk cId="0" sldId="288"/>
            <ac:spMk id="7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2"/>
          <ac:spMkLst>
            <pc:docMk/>
            <pc:sldMk cId="0" sldId="288"/>
            <ac:spMk id="7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3"/>
          <ac:spMkLst>
            <pc:docMk/>
            <pc:sldMk cId="0" sldId="288"/>
            <ac:spMk id="7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4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5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3.724" v="270"/>
        <pc:sldMkLst>
          <pc:docMk/>
          <pc:sldMk cId="0" sldId="289"/>
        </pc:sldMkLst>
        <pc:spChg chg="mod">
          <ac:chgData name="Masaki Suzuki" userId="2c4feb2ed34ad1a7" providerId="Windows Live" clId="Web-{51AE4CB3-156B-406E-B626-D2FD70222019}" dt="2021-03-04T23:45:13.615" v="262"/>
          <ac:spMkLst>
            <pc:docMk/>
            <pc:sldMk cId="0" sldId="289"/>
            <ac:spMk id="7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30" v="263"/>
          <ac:spMkLst>
            <pc:docMk/>
            <pc:sldMk cId="0" sldId="289"/>
            <ac:spMk id="73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46" v="264"/>
          <ac:spMkLst>
            <pc:docMk/>
            <pc:sldMk cId="0" sldId="289"/>
            <ac:spMk id="7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62" v="265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77" v="26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7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8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08" v="269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24" v="270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7.490" v="261"/>
        <pc:sldMkLst>
          <pc:docMk/>
          <pc:sldMk cId="0" sldId="290"/>
        </pc:sldMkLst>
        <pc:spChg chg="mod">
          <ac:chgData name="Masaki Suzuki" userId="2c4feb2ed34ad1a7" providerId="Windows Live" clId="Web-{51AE4CB3-156B-406E-B626-D2FD70222019}" dt="2021-03-04T23:45:07.380" v="252"/>
          <ac:spMkLst>
            <pc:docMk/>
            <pc:sldMk cId="0" sldId="290"/>
            <ac:spMk id="7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396" v="253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11" v="254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27" v="255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7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58" v="258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59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60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90" v="261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2.568" v="251"/>
        <pc:sldMkLst>
          <pc:docMk/>
          <pc:sldMk cId="0" sldId="291"/>
        </pc:sldMkLst>
        <pc:spChg chg="mod">
          <ac:chgData name="Masaki Suzuki" userId="2c4feb2ed34ad1a7" providerId="Windows Live" clId="Web-{51AE4CB3-156B-406E-B626-D2FD70222019}" dt="2021-03-04T23:45:02.349" v="236"/>
          <ac:spMkLst>
            <pc:docMk/>
            <pc:sldMk cId="0" sldId="291"/>
            <ac:spMk id="7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64" v="237"/>
          <ac:spMkLst>
            <pc:docMk/>
            <pc:sldMk cId="0" sldId="291"/>
            <ac:spMk id="7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80" v="238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96" v="239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11" v="240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27" v="241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43" v="242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3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4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74" v="245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89" v="24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05" v="247"/>
          <ac:spMkLst>
            <pc:docMk/>
            <pc:sldMk cId="0" sldId="291"/>
            <ac:spMk id="7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21" v="248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36" v="249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52" v="250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68" v="251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55.896" v="235"/>
        <pc:sldMkLst>
          <pc:docMk/>
          <pc:sldMk cId="0" sldId="292"/>
        </pc:sldMkLst>
        <pc:spChg chg="mod">
          <ac:chgData name="Masaki Suzuki" userId="2c4feb2ed34ad1a7" providerId="Windows Live" clId="Web-{51AE4CB3-156B-406E-B626-D2FD70222019}" dt="2021-03-04T23:44:55.708" v="222"/>
          <ac:spMkLst>
            <pc:docMk/>
            <pc:sldMk cId="0" sldId="292"/>
            <ac:spMk id="7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24" v="223"/>
          <ac:spMkLst>
            <pc:docMk/>
            <pc:sldMk cId="0" sldId="292"/>
            <ac:spMk id="8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4"/>
          <ac:spMkLst>
            <pc:docMk/>
            <pc:sldMk cId="0" sldId="292"/>
            <ac:spMk id="8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5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55" v="22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71" v="227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86" v="228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02" v="229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18" v="230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33" v="231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49" v="232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64" v="233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80" v="234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96" v="235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45.442" v="221"/>
        <pc:sldMkLst>
          <pc:docMk/>
          <pc:sldMk cId="0" sldId="293"/>
        </pc:sldMkLst>
        <pc:spChg chg="mod">
          <ac:chgData name="Masaki Suzuki" userId="2c4feb2ed34ad1a7" providerId="Windows Live" clId="Web-{51AE4CB3-156B-406E-B626-D2FD70222019}" dt="2021-03-04T23:44:44.677" v="197"/>
          <ac:spMkLst>
            <pc:docMk/>
            <pc:sldMk cId="0" sldId="293"/>
            <ac:spMk id="8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24" v="198"/>
          <ac:spMkLst>
            <pc:docMk/>
            <pc:sldMk cId="0" sldId="293"/>
            <ac:spMk id="8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55" v="199"/>
          <ac:spMkLst>
            <pc:docMk/>
            <pc:sldMk cId="0" sldId="293"/>
            <ac:spMk id="8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86" v="200"/>
          <ac:spMkLst>
            <pc:docMk/>
            <pc:sldMk cId="0" sldId="293"/>
            <ac:spMk id="8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17" v="201"/>
          <ac:spMkLst>
            <pc:docMk/>
            <pc:sldMk cId="0" sldId="293"/>
            <ac:spMk id="8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49" v="202"/>
          <ac:spMkLst>
            <pc:docMk/>
            <pc:sldMk cId="0" sldId="293"/>
            <ac:spMk id="8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80" v="203"/>
          <ac:spMkLst>
            <pc:docMk/>
            <pc:sldMk cId="0" sldId="293"/>
            <ac:spMk id="8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11" v="204"/>
          <ac:spMkLst>
            <pc:docMk/>
            <pc:sldMk cId="0" sldId="293"/>
            <ac:spMk id="8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42" v="205"/>
          <ac:spMkLst>
            <pc:docMk/>
            <pc:sldMk cId="0" sldId="293"/>
            <ac:spMk id="8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74" v="206"/>
          <ac:spMkLst>
            <pc:docMk/>
            <pc:sldMk cId="0" sldId="293"/>
            <ac:spMk id="8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05" v="207"/>
          <ac:spMkLst>
            <pc:docMk/>
            <pc:sldMk cId="0" sldId="293"/>
            <ac:spMk id="8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36" v="208"/>
          <ac:spMkLst>
            <pc:docMk/>
            <pc:sldMk cId="0" sldId="293"/>
            <ac:spMk id="8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67" v="209"/>
          <ac:spMkLst>
            <pc:docMk/>
            <pc:sldMk cId="0" sldId="293"/>
            <ac:spMk id="8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99" v="210"/>
          <ac:spMkLst>
            <pc:docMk/>
            <pc:sldMk cId="0" sldId="293"/>
            <ac:spMk id="8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14" v="211"/>
          <ac:spMkLst>
            <pc:docMk/>
            <pc:sldMk cId="0" sldId="293"/>
            <ac:spMk id="8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45" v="212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77" v="213"/>
          <ac:spMkLst>
            <pc:docMk/>
            <pc:sldMk cId="0" sldId="293"/>
            <ac:spMk id="8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08" v="214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39" v="215"/>
          <ac:spMkLst>
            <pc:docMk/>
            <pc:sldMk cId="0" sldId="293"/>
            <ac:spMk id="8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70" v="216"/>
          <ac:spMkLst>
            <pc:docMk/>
            <pc:sldMk cId="0" sldId="293"/>
            <ac:spMk id="8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02" v="217"/>
          <ac:spMkLst>
            <pc:docMk/>
            <pc:sldMk cId="0" sldId="293"/>
            <ac:spMk id="8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33" v="218"/>
          <ac:spMkLst>
            <pc:docMk/>
            <pc:sldMk cId="0" sldId="293"/>
            <ac:spMk id="8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64" v="219"/>
          <ac:spMkLst>
            <pc:docMk/>
            <pc:sldMk cId="0" sldId="293"/>
            <ac:spMk id="8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11" v="220"/>
          <ac:spMkLst>
            <pc:docMk/>
            <pc:sldMk cId="0" sldId="293"/>
            <ac:spMk id="8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42" v="221"/>
          <ac:spMkLst>
            <pc:docMk/>
            <pc:sldMk cId="0" sldId="293"/>
            <ac:spMk id="88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8.333" v="196"/>
        <pc:sldMkLst>
          <pc:docMk/>
          <pc:sldMk cId="0" sldId="294"/>
        </pc:sldMkLst>
        <pc:spChg chg="mod">
          <ac:chgData name="Masaki Suzuki" userId="2c4feb2ed34ad1a7" providerId="Windows Live" clId="Web-{51AE4CB3-156B-406E-B626-D2FD70222019}" dt="2021-03-04T23:44:38.317" v="193"/>
          <ac:spMkLst>
            <pc:docMk/>
            <pc:sldMk cId="0" sldId="294"/>
            <ac:spMk id="8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4"/>
          <ac:spMkLst>
            <pc:docMk/>
            <pc:sldMk cId="0" sldId="294"/>
            <ac:spMk id="8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5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33" v="19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3.083" v="192"/>
        <pc:sldMkLst>
          <pc:docMk/>
          <pc:sldMk cId="0" sldId="295"/>
        </pc:sldMkLst>
        <pc:spChg chg="mod">
          <ac:chgData name="Masaki Suzuki" userId="2c4feb2ed34ad1a7" providerId="Windows Live" clId="Web-{51AE4CB3-156B-406E-B626-D2FD70222019}" dt="2021-03-04T23:44:33.020" v="185"/>
          <ac:spMkLst>
            <pc:docMk/>
            <pc:sldMk cId="0" sldId="295"/>
            <ac:spMk id="8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20" v="186"/>
          <ac:spMkLst>
            <pc:docMk/>
            <pc:sldMk cId="0" sldId="295"/>
            <ac:spMk id="9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36" v="187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8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9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67" v="190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1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2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6.317" v="184"/>
        <pc:sldMkLst>
          <pc:docMk/>
          <pc:sldMk cId="0" sldId="296"/>
        </pc:sldMkLst>
        <pc:spChg chg="mod">
          <ac:chgData name="Masaki Suzuki" userId="2c4feb2ed34ad1a7" providerId="Windows Live" clId="Web-{51AE4CB3-156B-406E-B626-D2FD70222019}" dt="2021-03-04T23:44:26.270" v="179"/>
          <ac:spMkLst>
            <pc:docMk/>
            <pc:sldMk cId="0" sldId="296"/>
            <ac:spMk id="9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70" v="180"/>
          <ac:spMkLst>
            <pc:docMk/>
            <pc:sldMk cId="0" sldId="296"/>
            <ac:spMk id="9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1"/>
          <ac:spMkLst>
            <pc:docMk/>
            <pc:sldMk cId="0" sldId="296"/>
            <ac:spMk id="9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2"/>
          <ac:spMkLst>
            <pc:docMk/>
            <pc:sldMk cId="0" sldId="296"/>
            <ac:spMk id="9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01" v="183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17" v="184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0.067" v="178"/>
        <pc:sldMkLst>
          <pc:docMk/>
          <pc:sldMk cId="0" sldId="297"/>
        </pc:sldMkLst>
        <pc:spChg chg="mod">
          <ac:chgData name="Masaki Suzuki" userId="2c4feb2ed34ad1a7" providerId="Windows Live" clId="Web-{51AE4CB3-156B-406E-B626-D2FD70222019}" dt="2021-03-04T23:44:19.989" v="172"/>
          <ac:spMkLst>
            <pc:docMk/>
            <pc:sldMk cId="0" sldId="297"/>
            <ac:spMk id="9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04" v="173"/>
          <ac:spMkLst>
            <pc:docMk/>
            <pc:sldMk cId="0" sldId="297"/>
            <ac:spMk id="9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20" v="174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36" v="175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51" v="1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7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8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13.536" v="171"/>
        <pc:sldMkLst>
          <pc:docMk/>
          <pc:sldMk cId="0" sldId="298"/>
        </pc:sldMkLst>
        <pc:spChg chg="mod">
          <ac:chgData name="Masaki Suzuki" userId="2c4feb2ed34ad1a7" providerId="Windows Live" clId="Web-{51AE4CB3-156B-406E-B626-D2FD70222019}" dt="2021-03-04T23:44:13.504" v="167"/>
          <ac:spMkLst>
            <pc:docMk/>
            <pc:sldMk cId="0" sldId="298"/>
            <ac:spMk id="9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8"/>
          <ac:spMkLst>
            <pc:docMk/>
            <pc:sldMk cId="0" sldId="298"/>
            <ac:spMk id="9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9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0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1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7.098" v="166"/>
        <pc:sldMkLst>
          <pc:docMk/>
          <pc:sldMk cId="0" sldId="299"/>
        </pc:sldMkLst>
        <pc:spChg chg="mod">
          <ac:chgData name="Masaki Suzuki" userId="2c4feb2ed34ad1a7" providerId="Windows Live" clId="Web-{51AE4CB3-156B-406E-B626-D2FD70222019}" dt="2021-03-04T23:44:07.004" v="159"/>
          <ac:spMkLst>
            <pc:docMk/>
            <pc:sldMk cId="0" sldId="299"/>
            <ac:spMk id="9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20" v="160"/>
          <ac:spMkLst>
            <pc:docMk/>
            <pc:sldMk cId="0" sldId="299"/>
            <ac:spMk id="9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36" v="161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51" v="162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67" v="163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82" v="164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5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1.442" v="158"/>
        <pc:sldMkLst>
          <pc:docMk/>
          <pc:sldMk cId="0" sldId="300"/>
        </pc:sldMkLst>
        <pc:spChg chg="mod">
          <ac:chgData name="Masaki Suzuki" userId="2c4feb2ed34ad1a7" providerId="Windows Live" clId="Web-{51AE4CB3-156B-406E-B626-D2FD70222019}" dt="2021-03-04T23:44:01.270" v="145"/>
          <ac:spMkLst>
            <pc:docMk/>
            <pc:sldMk cId="0" sldId="300"/>
            <ac:spMk id="9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285" v="146"/>
          <ac:spMkLst>
            <pc:docMk/>
            <pc:sldMk cId="0" sldId="300"/>
            <ac:spMk id="10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01" v="147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17" v="148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32" v="149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0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1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64" v="152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79" v="153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95" v="154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10" v="155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26" v="15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7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8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53.629" v="144"/>
        <pc:sldMkLst>
          <pc:docMk/>
          <pc:sldMk cId="0" sldId="301"/>
        </pc:sldMkLst>
        <pc:spChg chg="mod">
          <ac:chgData name="Masaki Suzuki" userId="2c4feb2ed34ad1a7" providerId="Windows Live" clId="Web-{51AE4CB3-156B-406E-B626-D2FD70222019}" dt="2021-03-04T23:43:53.551" v="136"/>
          <ac:spMkLst>
            <pc:docMk/>
            <pc:sldMk cId="0" sldId="301"/>
            <ac:spMk id="10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7"/>
          <ac:spMkLst>
            <pc:docMk/>
            <pc:sldMk cId="0" sldId="301"/>
            <ac:spMk id="10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8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82" v="139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0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1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2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3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29" v="144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8.176" v="135"/>
        <pc:sldMkLst>
          <pc:docMk/>
          <pc:sldMk cId="0" sldId="302"/>
        </pc:sldMkLst>
        <pc:spChg chg="mod">
          <ac:chgData name="Masaki Suzuki" userId="2c4feb2ed34ad1a7" providerId="Windows Live" clId="Web-{51AE4CB3-156B-406E-B626-D2FD70222019}" dt="2021-03-04T23:43:47.551" v="120"/>
          <ac:spMkLst>
            <pc:docMk/>
            <pc:sldMk cId="0" sldId="302"/>
            <ac:spMk id="10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67" v="121"/>
          <ac:spMkLst>
            <pc:docMk/>
            <pc:sldMk cId="0" sldId="302"/>
            <ac:spMk id="10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82" v="122"/>
          <ac:spMkLst>
            <pc:docMk/>
            <pc:sldMk cId="0" sldId="302"/>
            <ac:spMk id="10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29" v="123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76" v="124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23" v="125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70" v="12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01" v="127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48" v="128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95" v="129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42" v="130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73" v="131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20" v="132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67" v="133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13" v="134"/>
          <ac:spMkLst>
            <pc:docMk/>
            <pc:sldMk cId="0" sldId="302"/>
            <ac:spMk id="10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76" v="135"/>
          <ac:spMkLst>
            <pc:docMk/>
            <pc:sldMk cId="0" sldId="302"/>
            <ac:spMk id="10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1.145" v="119"/>
        <pc:sldMkLst>
          <pc:docMk/>
          <pc:sldMk cId="0" sldId="303"/>
        </pc:sldMkLst>
        <pc:spChg chg="mod">
          <ac:chgData name="Masaki Suzuki" userId="2c4feb2ed34ad1a7" providerId="Windows Live" clId="Web-{51AE4CB3-156B-406E-B626-D2FD70222019}" dt="2021-03-04T23:43:41.113" v="115"/>
          <ac:spMkLst>
            <pc:docMk/>
            <pc:sldMk cId="0" sldId="303"/>
            <ac:spMk id="10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13" v="116"/>
          <ac:spMkLst>
            <pc:docMk/>
            <pc:sldMk cId="0" sldId="303"/>
            <ac:spMk id="10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7"/>
          <ac:spMkLst>
            <pc:docMk/>
            <pc:sldMk cId="0" sldId="303"/>
            <ac:spMk id="10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8"/>
          <ac:spMkLst>
            <pc:docMk/>
            <pc:sldMk cId="0" sldId="303"/>
            <ac:spMk id="10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45" v="119"/>
          <ac:spMkLst>
            <pc:docMk/>
            <pc:sldMk cId="0" sldId="303"/>
            <ac:spMk id="10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34.801" v="114"/>
        <pc:sldMkLst>
          <pc:docMk/>
          <pc:sldMk cId="0" sldId="304"/>
        </pc:sldMkLst>
        <pc:spChg chg="mod">
          <ac:chgData name="Masaki Suzuki" userId="2c4feb2ed34ad1a7" providerId="Windows Live" clId="Web-{51AE4CB3-156B-406E-B626-D2FD70222019}" dt="2021-03-04T23:43:34.582" v="100"/>
          <ac:spMkLst>
            <pc:docMk/>
            <pc:sldMk cId="0" sldId="304"/>
            <ac:spMk id="10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598" v="101"/>
          <ac:spMkLst>
            <pc:docMk/>
            <pc:sldMk cId="0" sldId="304"/>
            <ac:spMk id="10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13" v="102"/>
          <ac:spMkLst>
            <pc:docMk/>
            <pc:sldMk cId="0" sldId="304"/>
            <ac:spMk id="10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29" v="103"/>
          <ac:spMkLst>
            <pc:docMk/>
            <pc:sldMk cId="0" sldId="304"/>
            <ac:spMk id="10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44" v="104"/>
          <ac:spMkLst>
            <pc:docMk/>
            <pc:sldMk cId="0" sldId="304"/>
            <ac:spMk id="10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60" v="105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76" v="10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91" v="107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07" v="108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23" v="109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38" v="110"/>
          <ac:spMkLst>
            <pc:docMk/>
            <pc:sldMk cId="0" sldId="304"/>
            <ac:spMk id="11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54" v="111"/>
          <ac:spMkLst>
            <pc:docMk/>
            <pc:sldMk cId="0" sldId="304"/>
            <ac:spMk id="11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69" v="112"/>
          <ac:spMkLst>
            <pc:docMk/>
            <pc:sldMk cId="0" sldId="304"/>
            <ac:spMk id="11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85" v="113"/>
          <ac:spMkLst>
            <pc:docMk/>
            <pc:sldMk cId="0" sldId="304"/>
            <ac:spMk id="11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801" v="114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28.472" v="99"/>
        <pc:sldMkLst>
          <pc:docMk/>
          <pc:sldMk cId="0" sldId="305"/>
        </pc:sldMkLst>
        <pc:spChg chg="mod">
          <ac:chgData name="Masaki Suzuki" userId="2c4feb2ed34ad1a7" providerId="Windows Live" clId="Web-{51AE4CB3-156B-406E-B626-D2FD70222019}" dt="2021-03-04T23:43:28.426" v="94"/>
          <ac:spMkLst>
            <pc:docMk/>
            <pc:sldMk cId="0" sldId="305"/>
            <ac:spMk id="11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5"/>
          <ac:spMkLst>
            <pc:docMk/>
            <pc:sldMk cId="0" sldId="305"/>
            <ac:spMk id="11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57" v="97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8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9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12.910" v="93"/>
        <pc:sldMkLst>
          <pc:docMk/>
          <pc:sldMk cId="0" sldId="306"/>
        </pc:sldMkLst>
        <pc:spChg chg="mod">
          <ac:chgData name="Masaki Suzuki" userId="2c4feb2ed34ad1a7" providerId="Windows Live" clId="Web-{51AE4CB3-156B-406E-B626-D2FD70222019}" dt="2021-03-04T23:43:12.816" v="85"/>
          <ac:spMkLst>
            <pc:docMk/>
            <pc:sldMk cId="0" sldId="306"/>
            <ac:spMk id="11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32" v="86"/>
          <ac:spMkLst>
            <pc:docMk/>
            <pc:sldMk cId="0" sldId="306"/>
            <ac:spMk id="11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47" v="87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8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9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79" v="90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1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2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910" v="93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05.894" v="84"/>
        <pc:sldMkLst>
          <pc:docMk/>
          <pc:sldMk cId="0" sldId="307"/>
        </pc:sldMkLst>
        <pc:spChg chg="mod">
          <ac:chgData name="Masaki Suzuki" userId="2c4feb2ed34ad1a7" providerId="Windows Live" clId="Web-{51AE4CB3-156B-406E-B626-D2FD70222019}" dt="2021-03-04T23:43:05.847" v="78"/>
          <ac:spMkLst>
            <pc:docMk/>
            <pc:sldMk cId="0" sldId="307"/>
            <ac:spMk id="11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79"/>
          <ac:spMkLst>
            <pc:docMk/>
            <pc:sldMk cId="0" sldId="307"/>
            <ac:spMk id="11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80"/>
          <ac:spMkLst>
            <pc:docMk/>
            <pc:sldMk cId="0" sldId="307"/>
            <ac:spMk id="11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1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2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3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4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7.191" v="77"/>
        <pc:sldMkLst>
          <pc:docMk/>
          <pc:sldMk cId="0" sldId="308"/>
        </pc:sldMkLst>
        <pc:spChg chg="mod">
          <ac:chgData name="Masaki Suzuki" userId="2c4feb2ed34ad1a7" providerId="Windows Live" clId="Web-{51AE4CB3-156B-406E-B626-D2FD70222019}" dt="2021-03-04T23:42:57.144" v="72"/>
          <ac:spMkLst>
            <pc:docMk/>
            <pc:sldMk cId="0" sldId="308"/>
            <ac:spMk id="11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3"/>
          <ac:spMkLst>
            <pc:docMk/>
            <pc:sldMk cId="0" sldId="308"/>
            <ac:spMk id="11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4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5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91" v="77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1.706" v="71"/>
        <pc:sldMkLst>
          <pc:docMk/>
          <pc:sldMk cId="0" sldId="309"/>
        </pc:sldMkLst>
        <pc:spChg chg="mod">
          <ac:chgData name="Masaki Suzuki" userId="2c4feb2ed34ad1a7" providerId="Windows Live" clId="Web-{51AE4CB3-156B-406E-B626-D2FD70222019}" dt="2021-03-04T23:42:51.659" v="66"/>
          <ac:spMkLst>
            <pc:docMk/>
            <pc:sldMk cId="0" sldId="309"/>
            <ac:spMk id="11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7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8"/>
          <ac:spMkLst>
            <pc:docMk/>
            <pc:sldMk cId="0" sldId="309"/>
            <ac:spMk id="11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91" v="69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0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1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45.456" v="65"/>
        <pc:sldMkLst>
          <pc:docMk/>
          <pc:sldMk cId="0" sldId="310"/>
        </pc:sldMkLst>
        <pc:spChg chg="mod">
          <ac:chgData name="Masaki Suzuki" userId="2c4feb2ed34ad1a7" providerId="Windows Live" clId="Web-{51AE4CB3-156B-406E-B626-D2FD70222019}" dt="2021-03-04T23:42:45.441" v="61"/>
          <ac:spMkLst>
            <pc:docMk/>
            <pc:sldMk cId="0" sldId="310"/>
            <ac:spMk id="12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41" v="62"/>
          <ac:spMkLst>
            <pc:docMk/>
            <pc:sldMk cId="0" sldId="310"/>
            <ac:spMk id="12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3"/>
          <ac:spMkLst>
            <pc:docMk/>
            <pc:sldMk cId="0" sldId="310"/>
            <ac:spMk id="12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4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5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35.987" v="60"/>
        <pc:sldMkLst>
          <pc:docMk/>
          <pc:sldMk cId="0" sldId="311"/>
        </pc:sldMkLst>
        <pc:spChg chg="mod">
          <ac:chgData name="Masaki Suzuki" userId="2c4feb2ed34ad1a7" providerId="Windows Live" clId="Web-{51AE4CB3-156B-406E-B626-D2FD70222019}" dt="2021-03-04T23:42:35.894" v="52"/>
          <ac:spMkLst>
            <pc:docMk/>
            <pc:sldMk cId="0" sldId="311"/>
            <ac:spMk id="12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09" v="53"/>
          <ac:spMkLst>
            <pc:docMk/>
            <pc:sldMk cId="0" sldId="311"/>
            <ac:spMk id="12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25" v="54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5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6"/>
          <ac:spMkLst>
            <pc:docMk/>
            <pc:sldMk cId="0" sldId="311"/>
            <ac:spMk id="12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56" v="57"/>
          <ac:spMkLst>
            <pc:docMk/>
            <pc:sldMk cId="0" sldId="311"/>
            <ac:spMk id="12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8"/>
          <ac:spMkLst>
            <pc:docMk/>
            <pc:sldMk cId="0" sldId="311"/>
            <ac:spMk id="12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9"/>
          <ac:spMkLst>
            <pc:docMk/>
            <pc:sldMk cId="0" sldId="311"/>
            <ac:spMk id="12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87" v="60"/>
          <ac:spMkLst>
            <pc:docMk/>
            <pc:sldMk cId="0" sldId="311"/>
            <ac:spMk id="12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24.940" v="51"/>
        <pc:sldMkLst>
          <pc:docMk/>
          <pc:sldMk cId="0" sldId="312"/>
        </pc:sldMkLst>
        <pc:spChg chg="mod">
          <ac:chgData name="Masaki Suzuki" userId="2c4feb2ed34ad1a7" providerId="Windows Live" clId="Web-{51AE4CB3-156B-406E-B626-D2FD70222019}" dt="2021-03-04T23:42:24.909" v="47"/>
          <ac:spMkLst>
            <pc:docMk/>
            <pc:sldMk cId="0" sldId="312"/>
            <ac:spMk id="12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8"/>
          <ac:spMkLst>
            <pc:docMk/>
            <pc:sldMk cId="0" sldId="312"/>
            <ac:spMk id="12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9"/>
          <ac:spMkLst>
            <pc:docMk/>
            <pc:sldMk cId="0" sldId="312"/>
            <ac:spMk id="12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0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1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17.300" v="46"/>
        <pc:sldMkLst>
          <pc:docMk/>
          <pc:sldMk cId="0" sldId="313"/>
        </pc:sldMkLst>
        <pc:spChg chg="mod">
          <ac:chgData name="Masaki Suzuki" userId="2c4feb2ed34ad1a7" providerId="Windows Live" clId="Web-{51AE4CB3-156B-406E-B626-D2FD70222019}" dt="2021-03-04T23:42:17.175" v="38"/>
          <ac:spMkLst>
            <pc:docMk/>
            <pc:sldMk cId="0" sldId="313"/>
            <ac:spMk id="12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190" v="39"/>
          <ac:spMkLst>
            <pc:docMk/>
            <pc:sldMk cId="0" sldId="313"/>
            <ac:spMk id="12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06" v="40"/>
          <ac:spMkLst>
            <pc:docMk/>
            <pc:sldMk cId="0" sldId="313"/>
            <ac:spMk id="12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21" v="41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37" v="42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53" v="43"/>
          <ac:spMkLst>
            <pc:docMk/>
            <pc:sldMk cId="0" sldId="313"/>
            <ac:spMk id="12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68" v="44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84" v="45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300" v="4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21.924" v="37"/>
        <pc:sldMkLst>
          <pc:docMk/>
          <pc:sldMk cId="0" sldId="314"/>
        </pc:sldMkLst>
        <pc:spChg chg="mod">
          <ac:chgData name="Masaki Suzuki" userId="2c4feb2ed34ad1a7" providerId="Windows Live" clId="Web-{51AE4CB3-156B-406E-B626-D2FD70222019}" dt="2021-03-04T23:41:21.830" v="30"/>
          <ac:spMkLst>
            <pc:docMk/>
            <pc:sldMk cId="0" sldId="314"/>
            <ac:spMk id="12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46" v="31"/>
          <ac:spMkLst>
            <pc:docMk/>
            <pc:sldMk cId="0" sldId="314"/>
            <ac:spMk id="12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61" v="32"/>
          <ac:spMkLst>
            <pc:docMk/>
            <pc:sldMk cId="0" sldId="314"/>
            <ac:spMk id="12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77" v="33"/>
          <ac:spMkLst>
            <pc:docMk/>
            <pc:sldMk cId="0" sldId="314"/>
            <ac:spMk id="12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4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5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08" v="3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24" v="37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16.314" v="29"/>
        <pc:sldMkLst>
          <pc:docMk/>
          <pc:sldMk cId="0" sldId="315"/>
        </pc:sldMkLst>
        <pc:spChg chg="mod">
          <ac:chgData name="Masaki Suzuki" userId="2c4feb2ed34ad1a7" providerId="Windows Live" clId="Web-{51AE4CB3-156B-406E-B626-D2FD70222019}" dt="2021-03-04T23:41:16.299" v="27"/>
          <ac:spMkLst>
            <pc:docMk/>
            <pc:sldMk cId="0" sldId="315"/>
            <ac:spMk id="12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8"/>
          <ac:spMkLst>
            <pc:docMk/>
            <pc:sldMk cId="0" sldId="315"/>
            <ac:spMk id="12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9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06.142" v="26"/>
        <pc:sldMkLst>
          <pc:docMk/>
          <pc:sldMk cId="0" sldId="316"/>
        </pc:sldMkLst>
        <pc:spChg chg="mod">
          <ac:chgData name="Masaki Suzuki" userId="2c4feb2ed34ad1a7" providerId="Windows Live" clId="Web-{51AE4CB3-156B-406E-B626-D2FD70222019}" dt="2021-03-04T23:41:06.142" v="24"/>
          <ac:spMkLst>
            <pc:docMk/>
            <pc:sldMk cId="0" sldId="316"/>
            <ac:spMk id="13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5"/>
          <ac:spMkLst>
            <pc:docMk/>
            <pc:sldMk cId="0" sldId="316"/>
            <ac:spMk id="13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9.127" v="23"/>
        <pc:sldMkLst>
          <pc:docMk/>
          <pc:sldMk cId="0" sldId="317"/>
        </pc:sldMkLst>
        <pc:spChg chg="mod">
          <ac:chgData name="Masaki Suzuki" userId="2c4feb2ed34ad1a7" providerId="Windows Live" clId="Web-{51AE4CB3-156B-406E-B626-D2FD70222019}" dt="2021-03-04T23:40:59.111" v="21"/>
          <ac:spMkLst>
            <pc:docMk/>
            <pc:sldMk cId="0" sldId="317"/>
            <ac:spMk id="13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11" v="22"/>
          <ac:spMkLst>
            <pc:docMk/>
            <pc:sldMk cId="0" sldId="317"/>
            <ac:spMk id="13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27" v="23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3.501" v="20"/>
        <pc:sldMkLst>
          <pc:docMk/>
          <pc:sldMk cId="0" sldId="318"/>
        </pc:sldMkLst>
        <pc:spChg chg="mod">
          <ac:chgData name="Masaki Suzuki" userId="2c4feb2ed34ad1a7" providerId="Windows Live" clId="Web-{51AE4CB3-156B-406E-B626-D2FD70222019}" dt="2021-03-04T23:40:53.439" v="15"/>
          <ac:spMkLst>
            <pc:docMk/>
            <pc:sldMk cId="0" sldId="318"/>
            <ac:spMk id="13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7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70" v="18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86" v="19"/>
          <ac:spMkLst>
            <pc:docMk/>
            <pc:sldMk cId="0" sldId="318"/>
            <ac:spMk id="13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501" v="20"/>
          <ac:spMkLst>
            <pc:docMk/>
            <pc:sldMk cId="0" sldId="318"/>
            <ac:spMk id="134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47.876" v="14"/>
        <pc:sldMkLst>
          <pc:docMk/>
          <pc:sldMk cId="0" sldId="319"/>
        </pc:sldMkLst>
        <pc:spChg chg="mod">
          <ac:chgData name="Masaki Suzuki" userId="2c4feb2ed34ad1a7" providerId="Windows Live" clId="Web-{51AE4CB3-156B-406E-B626-D2FD70222019}" dt="2021-03-04T23:40:47.658" v="0"/>
          <ac:spMkLst>
            <pc:docMk/>
            <pc:sldMk cId="0" sldId="319"/>
            <ac:spMk id="13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1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2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05" v="3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20" v="4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36" v="5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51" v="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67" v="7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83" v="8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98" v="9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14" v="10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1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2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61" v="13"/>
          <ac:spMkLst>
            <pc:docMk/>
            <pc:sldMk cId="0" sldId="319"/>
            <ac:spMk id="13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76" v="14"/>
          <ac:spMkLst>
            <pc:docMk/>
            <pc:sldMk cId="0" sldId="319"/>
            <ac:spMk id="136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9d4eea637_2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9d4eea637_2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b0c4b41d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b0c4b41d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a9d4eea637_2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a9d4eea637_2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ac447ef5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ac447ef5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ac447ef59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ac447ef59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ac447ef59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ac447ef59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ac447ef597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ac447ef597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ac447ef59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ac447ef59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ac447ef59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ac447ef597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ac447ef59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ac447ef59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ac447ef59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ac447ef59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ac447ef59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ac447ef59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ac756ba02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ac756ba02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ac756ba02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ac756ba02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ac756ba02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ac756ba02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a9d4eea637_2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a9d4eea637_2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ab0c4b41d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ab0c4b41d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ab0c4b41d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ab0c4b41d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ac756ba02c_1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ac756ba02c_1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ac756ba02c_1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ac756ba02c_1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ac756ba02c_1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ac756ba02c_1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ab0c4b41d4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ab0c4b41d4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ac756ba02c_1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ac756ba02c_1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ac756ba02c_1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ac756ba02c_1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ac756ba02c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ac756ba02c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ab0c4b41d4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ab0c4b41d4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a9d4eea63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8" name="Google Shape;1348;ga9d4eea63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1403250" y="4975118"/>
            <a:ext cx="6337500" cy="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" name="Google Shape;92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だい７かい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406141"/>
            <a:ext cx="2200500" cy="92109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altLang="ja-JP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400" b="1" dirty="0">
                <a:solidFill>
                  <a:schemeClr val="dk2"/>
                </a:solidFill>
              </a:rPr>
              <a:t>にもなれてきたよ。</a:t>
            </a:r>
            <a:endParaRPr lang="ja-JP" altLang="en-US"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413336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18165564-C074-4894-8B40-F74C2039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5" y="1014835"/>
            <a:ext cx="8899236" cy="3031302"/>
          </a:xfrm>
          <a:prstGeom prst="rect">
            <a:avLst/>
          </a:prstGeom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-19292"/>
              <a:gd name="adj2" fmla="val -61879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21912"/>
              <a:gd name="adj2" fmla="val -71833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06" y="3188860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</a:t>
            </a:r>
            <a:r>
              <a:rPr lang="ja-JP" altLang="en-US" sz="1500" b="1" dirty="0">
                <a:solidFill>
                  <a:srgbClr val="5E696C"/>
                </a:solidFill>
              </a:rPr>
              <a:t>がめん</a:t>
            </a:r>
            <a:r>
              <a:rPr lang="ja" sz="1500" b="1" dirty="0">
                <a:solidFill>
                  <a:srgbClr val="5E696C"/>
                </a:solidFill>
              </a:rPr>
              <a:t>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きょうもたのしみだな！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る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そういえば</a:t>
            </a:r>
            <a:r>
              <a:rPr lang="ja-JP" altLang="en-US" sz="1500" b="1" dirty="0">
                <a:solidFill>
                  <a:srgbClr val="5E696C"/>
                </a:solidFill>
              </a:rPr>
              <a:t>ぜんかい</a:t>
            </a:r>
            <a:r>
              <a:rPr lang="ja" sz="1500" b="1" dirty="0">
                <a:solidFill>
                  <a:srgbClr val="5E696C"/>
                </a:solidFill>
              </a:rPr>
              <a:t>の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レッスンのさいごで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ほぞん</a:t>
            </a:r>
            <a:r>
              <a:rPr lang="ja" sz="1500" b="1" dirty="0">
                <a:solidFill>
                  <a:srgbClr val="5E696C"/>
                </a:solidFill>
              </a:rPr>
              <a:t>したね。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5070650" y="1410925"/>
            <a:ext cx="3578400" cy="1898700"/>
          </a:xfrm>
          <a:prstGeom prst="wedgeRoundRectCallout">
            <a:avLst>
              <a:gd name="adj1" fmla="val 30749"/>
              <a:gd name="adj2" fmla="val 732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</a:rPr>
              <a:t>」</a:t>
            </a:r>
            <a:endParaRPr sz="1500" b="1" i="0" u="none" strike="noStrike" cap="none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すると、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sz="1500" b="1" dirty="0">
                <a:solidFill>
                  <a:schemeClr val="dk2"/>
                </a:solidFill>
              </a:rPr>
              <a:t>しておいたゲームを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くことができるよ。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425" y="1397550"/>
            <a:ext cx="4802248" cy="262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ぜんかいほぞん</a:t>
            </a:r>
            <a:r>
              <a:rPr lang="ja" dirty="0">
                <a:latin typeface="Arial"/>
                <a:cs typeface="Arial"/>
              </a:rPr>
              <a:t>したデータをえらぼう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393" y="4167074"/>
            <a:ext cx="835771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/>
          <p:nvPr/>
        </p:nvSpPr>
        <p:spPr>
          <a:xfrm>
            <a:off x="887187" y="2921625"/>
            <a:ext cx="3229200" cy="1414800"/>
          </a:xfrm>
          <a:prstGeom prst="wedgeRoundRectCallout">
            <a:avLst>
              <a:gd name="adj1" fmla="val -32802"/>
              <a:gd name="adj2" fmla="val 618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ダウンロード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→「</a:t>
            </a:r>
            <a:r>
              <a:rPr lang="ja" sz="1500" b="1" dirty="0">
                <a:solidFill>
                  <a:schemeClr val="accent5"/>
                </a:solidFill>
              </a:rPr>
              <a:t>せいとのプロジェクト.sb3</a:t>
            </a:r>
            <a:r>
              <a:rPr lang="ja" sz="1500" b="1" dirty="0">
                <a:solidFill>
                  <a:srgbClr val="5E696C"/>
                </a:solidFill>
              </a:rPr>
              <a:t>」→「</a:t>
            </a:r>
            <a:r>
              <a:rPr lang="ja" sz="1500" b="1" dirty="0">
                <a:solidFill>
                  <a:schemeClr val="accent5"/>
                </a:solidFill>
              </a:rPr>
              <a:t>開く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で</a:t>
            </a:r>
            <a:r>
              <a:rPr lang="ja-JP" altLang="en-US" sz="1500" b="1" dirty="0">
                <a:solidFill>
                  <a:srgbClr val="5E696C"/>
                </a:solidFill>
              </a:rPr>
              <a:t>ひら</a:t>
            </a:r>
            <a:r>
              <a:rPr lang="ja" sz="1500" b="1" dirty="0">
                <a:solidFill>
                  <a:srgbClr val="5E696C"/>
                </a:solidFill>
              </a:rPr>
              <a:t>けるよ！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9898" y="3568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/>
          <p:nvPr/>
        </p:nvSpPr>
        <p:spPr>
          <a:xfrm>
            <a:off x="872421" y="1323300"/>
            <a:ext cx="3229200" cy="1554300"/>
          </a:xfrm>
          <a:prstGeom prst="wedgeRoundRectCallout">
            <a:avLst>
              <a:gd name="adj1" fmla="val -44781"/>
              <a:gd name="adj2" fmla="val -711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たしか、「</a:t>
            </a:r>
            <a:r>
              <a:rPr lang="ja" sz="1500" b="1" dirty="0">
                <a:solidFill>
                  <a:schemeClr val="accent5"/>
                </a:solidFill>
              </a:rPr>
              <a:t>ダウンロード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っていうフォルダに、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せいとのプロジェクト.sb3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っていう</a:t>
            </a:r>
            <a:r>
              <a:rPr lang="ja-JP" altLang="en-US" sz="1500" b="1" dirty="0">
                <a:solidFill>
                  <a:srgbClr val="5E696C"/>
                </a:solidFill>
              </a:rPr>
              <a:t>なまえ</a:t>
            </a:r>
            <a:r>
              <a:rPr lang="ja" sz="1500" b="1" dirty="0">
                <a:solidFill>
                  <a:srgbClr val="5E696C"/>
                </a:solidFill>
              </a:rPr>
              <a:t>で</a:t>
            </a:r>
            <a:r>
              <a:rPr lang="ja-JP" altLang="en-US" sz="1500" b="1" dirty="0">
                <a:solidFill>
                  <a:srgbClr val="5E696C"/>
                </a:solidFill>
              </a:rPr>
              <a:t>ほぞん</a:t>
            </a:r>
            <a:r>
              <a:rPr lang="ja" sz="1500" b="1" dirty="0">
                <a:solidFill>
                  <a:srgbClr val="5E696C"/>
                </a:solidFill>
              </a:rPr>
              <a:t>したよね。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4194378" y="2361551"/>
            <a:ext cx="7221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4930375" y="1926774"/>
            <a:ext cx="15744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8015114" y="3802677"/>
            <a:ext cx="546000" cy="217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1331799" y="4683925"/>
            <a:ext cx="7775255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※これはせいとの</a:t>
            </a:r>
            <a:r>
              <a:rPr lang="ja-JP" altLang="en-US" dirty="0">
                <a:solidFill>
                  <a:schemeClr val="dk2"/>
                </a:solidFill>
                <a:ea typeface="Lato"/>
                <a:sym typeface="Lato"/>
              </a:rPr>
              <a:t>れい</a:t>
            </a: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です。みんなはじぶんで</a:t>
            </a:r>
            <a:r>
              <a:rPr lang="ja-JP" altLang="en-US" dirty="0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したファイルをえらんで</a:t>
            </a:r>
            <a:r>
              <a:rPr lang="ja-JP" altLang="en-US" dirty="0">
                <a:solidFill>
                  <a:schemeClr val="dk2"/>
                </a:solidFill>
                <a:ea typeface="Lato"/>
                <a:sym typeface="Lato"/>
              </a:rPr>
              <a:t>ひら</a:t>
            </a:r>
            <a:r>
              <a:rPr lang="ja" dirty="0">
                <a:solidFill>
                  <a:schemeClr val="dk2"/>
                </a:solidFill>
                <a:ea typeface="Lato"/>
                <a:sym typeface="Lato"/>
              </a:rPr>
              <a:t>いてね！</a:t>
            </a: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1268301" y="3492501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レベル２</a:t>
            </a:r>
            <a:r>
              <a:rPr lang="ja-JP" altLang="en-US" sz="4000" dirty="0">
                <a:latin typeface="Arial"/>
                <a:cs typeface="Arial"/>
              </a:rPr>
              <a:t>のつづき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スプライトの</a:t>
            </a:r>
            <a:r>
              <a:rPr lang="ja-JP" altLang="en-US" dirty="0">
                <a:latin typeface="Arial"/>
                <a:cs typeface="Arial"/>
              </a:rPr>
              <a:t>む</a:t>
            </a:r>
            <a:r>
              <a:rPr lang="ja" dirty="0">
                <a:latin typeface="Arial"/>
                <a:cs typeface="Arial"/>
              </a:rPr>
              <a:t>きをきにせずに</a:t>
            </a:r>
            <a:r>
              <a:rPr lang="ja-JP" altLang="en-US" dirty="0">
                <a:latin typeface="Arial"/>
                <a:cs typeface="Arial"/>
              </a:rPr>
              <a:t>うご</a:t>
            </a:r>
            <a:r>
              <a:rPr lang="ja" dirty="0">
                <a:latin typeface="Arial"/>
                <a:cs typeface="Arial"/>
              </a:rPr>
              <a:t>かしたいな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21" name="Google Shape;921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513" y="132361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65"/>
          <p:cNvSpPr/>
          <p:nvPr/>
        </p:nvSpPr>
        <p:spPr>
          <a:xfrm>
            <a:off x="2189750" y="1017450"/>
            <a:ext cx="3159600" cy="1740900"/>
          </a:xfrm>
          <a:prstGeom prst="wedgeRoundRectCallout">
            <a:avLst>
              <a:gd name="adj1" fmla="val -65084"/>
              <a:gd name="adj2" fmla="val -40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スプライトを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かすときに、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いちいち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sz="1500" b="1" dirty="0">
                <a:solidFill>
                  <a:schemeClr val="dk2"/>
                </a:solidFill>
              </a:rPr>
              <a:t>きをかんがえないと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いけないのは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ちょっとたいへんだなぁ。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23" name="Google Shape;923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618" y="301154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65"/>
          <p:cNvSpPr/>
          <p:nvPr/>
        </p:nvSpPr>
        <p:spPr>
          <a:xfrm>
            <a:off x="2239849" y="2857500"/>
            <a:ext cx="3251169" cy="1474800"/>
          </a:xfrm>
          <a:prstGeom prst="wedgeRoundRectCallout">
            <a:avLst>
              <a:gd name="adj1" fmla="val -65269"/>
              <a:gd name="adj2" fmla="val -1402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そうだよね。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でもそれは「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ブロックをつかっているからなんだ。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9D54850-BC48-4D25-96DF-FCB83112EA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47" b="24309"/>
          <a:stretch/>
        </p:blipFill>
        <p:spPr>
          <a:xfrm>
            <a:off x="5651816" y="1052944"/>
            <a:ext cx="2957314" cy="38238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ステージには</a:t>
            </a:r>
            <a:r>
              <a:rPr lang="ja-JP" altLang="en-US" dirty="0">
                <a:latin typeface="Arial"/>
                <a:cs typeface="Arial"/>
              </a:rPr>
              <a:t>いち</a:t>
            </a:r>
            <a:r>
              <a:rPr lang="ja" dirty="0">
                <a:latin typeface="Arial"/>
                <a:cs typeface="Arial"/>
              </a:rPr>
              <a:t>をあらわすすうじがあるよ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36" name="Google Shape;936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512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88" y="32187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66"/>
          <p:cNvSpPr/>
          <p:nvPr/>
        </p:nvSpPr>
        <p:spPr>
          <a:xfrm>
            <a:off x="1634025" y="3693451"/>
            <a:ext cx="2735700" cy="912900"/>
          </a:xfrm>
          <a:prstGeom prst="wedgeRoundRectCallout">
            <a:avLst>
              <a:gd name="adj1" fmla="val -59158"/>
              <a:gd name="adj2" fmla="val -2051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え～なんだか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むずかしそう...。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40" name="Google Shape;940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0950" y="1169850"/>
            <a:ext cx="4180650" cy="3151567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66"/>
          <p:cNvSpPr/>
          <p:nvPr/>
        </p:nvSpPr>
        <p:spPr>
          <a:xfrm>
            <a:off x="4922275" y="1861975"/>
            <a:ext cx="1493400" cy="479400"/>
          </a:xfrm>
          <a:prstGeom prst="wedgeRoundRectCallout">
            <a:avLst>
              <a:gd name="adj1" fmla="val -44117"/>
              <a:gd name="adj2" fmla="val 8871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（</a:t>
            </a:r>
            <a:r>
              <a:rPr lang="ja" b="1">
                <a:solidFill>
                  <a:srgbClr val="FF9900"/>
                </a:solidFill>
              </a:rPr>
              <a:t>x:-240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y:0</a:t>
            </a:r>
            <a:r>
              <a:rPr lang="ja" b="1">
                <a:solidFill>
                  <a:schemeClr val="dk2"/>
                </a:solidFill>
              </a:rPr>
              <a:t>）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2" name="Google Shape;942;p66"/>
          <p:cNvSpPr/>
          <p:nvPr/>
        </p:nvSpPr>
        <p:spPr>
          <a:xfrm>
            <a:off x="7189850" y="1567025"/>
            <a:ext cx="1642500" cy="479400"/>
          </a:xfrm>
          <a:prstGeom prst="wedgeRoundRectCallout">
            <a:avLst>
              <a:gd name="adj1" fmla="val -58980"/>
              <a:gd name="adj2" fmla="val -7650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（</a:t>
            </a:r>
            <a:r>
              <a:rPr lang="ja" b="1">
                <a:solidFill>
                  <a:srgbClr val="FF9900"/>
                </a:solidFill>
              </a:rPr>
              <a:t>x:0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y:180</a:t>
            </a:r>
            <a:r>
              <a:rPr lang="ja" b="1">
                <a:solidFill>
                  <a:schemeClr val="dk2"/>
                </a:solidFill>
              </a:rPr>
              <a:t>）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3" name="Google Shape;943;p66"/>
          <p:cNvSpPr/>
          <p:nvPr/>
        </p:nvSpPr>
        <p:spPr>
          <a:xfrm>
            <a:off x="7365225" y="3097150"/>
            <a:ext cx="1493400" cy="571500"/>
          </a:xfrm>
          <a:prstGeom prst="wedgeRoundRectCallout">
            <a:avLst>
              <a:gd name="adj1" fmla="val 36836"/>
              <a:gd name="adj2" fmla="val -8871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(</a:t>
            </a:r>
            <a:r>
              <a:rPr lang="ja" b="1">
                <a:solidFill>
                  <a:srgbClr val="FF9900"/>
                </a:solidFill>
              </a:rPr>
              <a:t>x:240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y:0</a:t>
            </a:r>
            <a:r>
              <a:rPr lang="ja" b="1">
                <a:solidFill>
                  <a:schemeClr val="dk2"/>
                </a:solidFill>
              </a:rPr>
              <a:t>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4" name="Google Shape;944;p66"/>
          <p:cNvSpPr/>
          <p:nvPr/>
        </p:nvSpPr>
        <p:spPr>
          <a:xfrm>
            <a:off x="4922275" y="4397625"/>
            <a:ext cx="1493400" cy="479400"/>
          </a:xfrm>
          <a:prstGeom prst="wedgeRoundRectCallout">
            <a:avLst>
              <a:gd name="adj1" fmla="val 80852"/>
              <a:gd name="adj2" fmla="val -47721"/>
              <a:gd name="adj3" fmla="val 0"/>
            </a:avLst>
          </a:prstGeom>
          <a:solidFill>
            <a:schemeClr val="lt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(</a:t>
            </a:r>
            <a:r>
              <a:rPr lang="ja" b="1">
                <a:solidFill>
                  <a:srgbClr val="FF9900"/>
                </a:solidFill>
              </a:rPr>
              <a:t>x:0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y:-180</a:t>
            </a:r>
            <a:r>
              <a:rPr lang="ja" b="1">
                <a:solidFill>
                  <a:schemeClr val="dk2"/>
                </a:solidFill>
              </a:rPr>
              <a:t>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5" name="Google Shape;945;p66"/>
          <p:cNvSpPr/>
          <p:nvPr/>
        </p:nvSpPr>
        <p:spPr>
          <a:xfrm>
            <a:off x="5585950" y="2986550"/>
            <a:ext cx="1194000" cy="387000"/>
          </a:xfrm>
          <a:prstGeom prst="wedgeRoundRectCallout">
            <a:avLst>
              <a:gd name="adj1" fmla="val 55594"/>
              <a:gd name="adj2" fmla="val -9287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(</a:t>
            </a:r>
            <a:r>
              <a:rPr lang="ja" b="1">
                <a:solidFill>
                  <a:srgbClr val="FF9900"/>
                </a:solidFill>
              </a:rPr>
              <a:t>x:0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y:0</a:t>
            </a:r>
            <a:r>
              <a:rPr lang="ja" b="1">
                <a:solidFill>
                  <a:schemeClr val="dk2"/>
                </a:solidFill>
              </a:rPr>
              <a:t>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9" name="Google Shape;937;p66">
            <a:extLst>
              <a:ext uri="{FF2B5EF4-FFF2-40B4-BE49-F238E27FC236}">
                <a16:creationId xmlns:a16="http://schemas.microsoft.com/office/drawing/2014/main" id="{AD044241-DDEC-41A8-AEED-0783A5C17D06}"/>
              </a:ext>
            </a:extLst>
          </p:cNvPr>
          <p:cNvSpPr/>
          <p:nvPr/>
        </p:nvSpPr>
        <p:spPr>
          <a:xfrm>
            <a:off x="1634024" y="1265382"/>
            <a:ext cx="3085975" cy="2243342"/>
          </a:xfrm>
          <a:prstGeom prst="wedgeRoundRectCallout">
            <a:avLst>
              <a:gd name="adj1" fmla="val -58466"/>
              <a:gd name="adj2" fmla="val -1565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ステージ</a:t>
            </a:r>
            <a:r>
              <a:rPr lang="ja-JP" altLang="en-US" sz="1500" b="1" dirty="0">
                <a:solidFill>
                  <a:schemeClr val="dk2"/>
                </a:solidFill>
              </a:rPr>
              <a:t>じょう</a:t>
            </a:r>
            <a:r>
              <a:rPr lang="ja" sz="1500" b="1" dirty="0">
                <a:solidFill>
                  <a:schemeClr val="dk2"/>
                </a:solidFill>
              </a:rPr>
              <a:t>には「</a:t>
            </a:r>
            <a:r>
              <a:rPr lang="ja-JP" altLang="en-US" sz="1500" b="1" dirty="0">
                <a:solidFill>
                  <a:schemeClr val="accent5"/>
                </a:solidFill>
              </a:rPr>
              <a:t>ざひょう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といって、</a:t>
            </a:r>
            <a:r>
              <a:rPr lang="ja-JP" altLang="en-US" sz="1500" b="1" dirty="0">
                <a:solidFill>
                  <a:schemeClr val="accent5"/>
                </a:solidFill>
              </a:rPr>
              <a:t>いち</a:t>
            </a:r>
            <a:r>
              <a:rPr lang="ja" sz="1500" b="1" dirty="0">
                <a:solidFill>
                  <a:schemeClr val="accent5"/>
                </a:solidFill>
              </a:rPr>
              <a:t>をあらわすすうじ</a:t>
            </a:r>
            <a:r>
              <a:rPr lang="ja" sz="1500" b="1" dirty="0">
                <a:solidFill>
                  <a:schemeClr val="dk2"/>
                </a:solidFill>
              </a:rPr>
              <a:t>があるんだ。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それをつかえば、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sz="1500" b="1" dirty="0">
                <a:solidFill>
                  <a:schemeClr val="dk2"/>
                </a:solidFill>
              </a:rPr>
              <a:t>きをきにせずスプライトをおもいどおりに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かすことができるよ。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ざひょう</a:t>
            </a:r>
            <a:r>
              <a:rPr lang="ja" dirty="0">
                <a:latin typeface="Arial"/>
                <a:cs typeface="Arial"/>
              </a:rPr>
              <a:t>（１）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57" name="Google Shape;957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88" y="27615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67"/>
          <p:cNvSpPr/>
          <p:nvPr/>
        </p:nvSpPr>
        <p:spPr>
          <a:xfrm>
            <a:off x="1836300" y="1017450"/>
            <a:ext cx="3656800" cy="1474800"/>
          </a:xfrm>
          <a:prstGeom prst="wedgeRoundRectCallout">
            <a:avLst>
              <a:gd name="adj1" fmla="val -63517"/>
              <a:gd name="adj2" fmla="val -1207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たとえば、いまこのネコがいる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ステージのど</a:t>
            </a:r>
            <a:r>
              <a:rPr lang="ja-JP" altLang="en-US" sz="1500" b="1" dirty="0">
                <a:solidFill>
                  <a:schemeClr val="accent5"/>
                </a:solidFill>
              </a:rPr>
              <a:t>ま</a:t>
            </a:r>
            <a:r>
              <a:rPr lang="ja" sz="1500" b="1" dirty="0">
                <a:solidFill>
                  <a:schemeClr val="accent5"/>
                </a:solidFill>
              </a:rPr>
              <a:t>ん</a:t>
            </a:r>
            <a:r>
              <a:rPr lang="ja-JP" altLang="en-US" sz="1500" b="1" dirty="0">
                <a:solidFill>
                  <a:schemeClr val="accent5"/>
                </a:solidFill>
              </a:rPr>
              <a:t>なか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ここの</a:t>
            </a:r>
            <a:r>
              <a:rPr lang="ja-JP" altLang="en-US" sz="1500" b="1" dirty="0">
                <a:solidFill>
                  <a:schemeClr val="accent5"/>
                </a:solidFill>
              </a:rPr>
              <a:t>ざひょう</a:t>
            </a:r>
            <a:r>
              <a:rPr lang="ja" sz="1500" b="1" dirty="0">
                <a:solidFill>
                  <a:schemeClr val="accent5"/>
                </a:solidFill>
              </a:rPr>
              <a:t>はいくつ</a:t>
            </a:r>
            <a:r>
              <a:rPr lang="ja" sz="1500" b="1" dirty="0">
                <a:solidFill>
                  <a:schemeClr val="dk2"/>
                </a:solidFill>
              </a:rPr>
              <a:t>かわかるかな？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60" name="Google Shape;960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88" y="27615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67"/>
          <p:cNvSpPr/>
          <p:nvPr/>
        </p:nvSpPr>
        <p:spPr>
          <a:xfrm>
            <a:off x="1836300" y="2681950"/>
            <a:ext cx="3093000" cy="1072200"/>
          </a:xfrm>
          <a:prstGeom prst="wedgeRoundRectCallout">
            <a:avLst>
              <a:gd name="adj1" fmla="val -65084"/>
              <a:gd name="adj2" fmla="val -40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え、そんなのきゅうにいわれてもわからないよ～。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E5150F6-ECE9-4390-BBCE-F19FF7533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557" y="1145800"/>
            <a:ext cx="3143107" cy="35693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74D69731-8AD2-429C-AF5D-C966ACFAA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621" y="1224349"/>
            <a:ext cx="3143107" cy="3569364"/>
          </a:xfrm>
          <a:prstGeom prst="rect">
            <a:avLst/>
          </a:prstGeom>
        </p:spPr>
      </p:pic>
      <p:sp>
        <p:nvSpPr>
          <p:cNvPr id="972" name="Google Shape;972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ざひょう</a:t>
            </a:r>
            <a:r>
              <a:rPr lang="ja" dirty="0">
                <a:latin typeface="Arial"/>
                <a:cs typeface="Arial"/>
              </a:rPr>
              <a:t>（２）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73" name="Google Shape;973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3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788" y="27615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68"/>
          <p:cNvSpPr/>
          <p:nvPr/>
        </p:nvSpPr>
        <p:spPr>
          <a:xfrm>
            <a:off x="1622325" y="1017450"/>
            <a:ext cx="4030330" cy="16236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だいじょうぶ！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ステージの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sz="1500" b="1" dirty="0">
                <a:solidFill>
                  <a:schemeClr val="dk2"/>
                </a:solidFill>
              </a:rPr>
              <a:t>のところをみてごらん。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このスプライトのいまのステージ</a:t>
            </a:r>
            <a:r>
              <a:rPr lang="ja-JP" altLang="en-US" sz="1500" b="1" dirty="0">
                <a:solidFill>
                  <a:schemeClr val="accent5"/>
                </a:solidFill>
              </a:rPr>
              <a:t>じょう</a:t>
            </a:r>
            <a:r>
              <a:rPr lang="ja" sz="1500" b="1" dirty="0">
                <a:solidFill>
                  <a:schemeClr val="accent5"/>
                </a:solidFill>
              </a:rPr>
              <a:t>での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いち</a:t>
            </a:r>
            <a:r>
              <a:rPr lang="ja" sz="1500" b="1" dirty="0">
                <a:solidFill>
                  <a:schemeClr val="dk2"/>
                </a:solidFill>
              </a:rPr>
              <a:t>がここにでているんだ。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76" name="Google Shape;976;p68"/>
          <p:cNvSpPr/>
          <p:nvPr/>
        </p:nvSpPr>
        <p:spPr>
          <a:xfrm>
            <a:off x="1695875" y="2761575"/>
            <a:ext cx="3200400" cy="1218000"/>
          </a:xfrm>
          <a:prstGeom prst="wedgeRoundRectCallout">
            <a:avLst>
              <a:gd name="adj1" fmla="val -61352"/>
              <a:gd name="adj2" fmla="val -1028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sz="1500" b="1" dirty="0">
                <a:solidFill>
                  <a:schemeClr val="dk2"/>
                </a:solidFill>
              </a:rPr>
              <a:t>もでているんだね！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えっと、ステージのど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sz="1500" b="1" dirty="0">
                <a:solidFill>
                  <a:schemeClr val="dk2"/>
                </a:solidFill>
              </a:rPr>
              <a:t>ん</a:t>
            </a:r>
            <a:r>
              <a:rPr lang="ja-JP" altLang="en-US" sz="1500" b="1" dirty="0">
                <a:solidFill>
                  <a:schemeClr val="dk2"/>
                </a:solidFill>
              </a:rPr>
              <a:t>なか</a:t>
            </a:r>
            <a:r>
              <a:rPr lang="ja" sz="1500" b="1" dirty="0">
                <a:solidFill>
                  <a:schemeClr val="dk2"/>
                </a:solidFill>
              </a:rPr>
              <a:t>は、</a:t>
            </a:r>
            <a:r>
              <a:rPr lang="ja" sz="1500" b="1" dirty="0">
                <a:solidFill>
                  <a:schemeClr val="accent5"/>
                </a:solidFill>
              </a:rPr>
              <a:t>ｘ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" sz="1500" b="1" dirty="0">
                <a:solidFill>
                  <a:schemeClr val="accent5"/>
                </a:solidFill>
              </a:rPr>
              <a:t>0、y</a:t>
            </a:r>
            <a:r>
              <a:rPr lang="ja" sz="1500" b="1" dirty="0">
                <a:solidFill>
                  <a:schemeClr val="dk2"/>
                </a:solidFill>
              </a:rPr>
              <a:t>も</a:t>
            </a:r>
            <a:r>
              <a:rPr lang="ja" sz="1500" b="1" dirty="0">
                <a:solidFill>
                  <a:schemeClr val="accent5"/>
                </a:solidFill>
              </a:rPr>
              <a:t>0</a:t>
            </a:r>
            <a:r>
              <a:rPr lang="ja" sz="1500" b="1" dirty="0">
                <a:solidFill>
                  <a:schemeClr val="dk2"/>
                </a:solidFill>
              </a:rPr>
              <a:t>だね。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977" name="Google Shape;977;p68"/>
          <p:cNvSpPr/>
          <p:nvPr/>
        </p:nvSpPr>
        <p:spPr>
          <a:xfrm>
            <a:off x="6284040" y="3963621"/>
            <a:ext cx="1677600" cy="36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68"/>
          <p:cNvSpPr/>
          <p:nvPr/>
        </p:nvSpPr>
        <p:spPr>
          <a:xfrm>
            <a:off x="2120050" y="4018925"/>
            <a:ext cx="2876100" cy="719100"/>
          </a:xfrm>
          <a:prstGeom prst="wedgeRoundRectCallout">
            <a:avLst>
              <a:gd name="adj1" fmla="val 91018"/>
              <a:gd name="adj2" fmla="val -26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9" name="Google Shape;979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9825" y="4049850"/>
            <a:ext cx="2676525" cy="6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ABF0666-1B66-4BC8-B7D8-28737872E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441" y="1400400"/>
            <a:ext cx="3393086" cy="3503881"/>
          </a:xfrm>
          <a:prstGeom prst="rect">
            <a:avLst/>
          </a:prstGeom>
        </p:spPr>
      </p:pic>
      <p:sp>
        <p:nvSpPr>
          <p:cNvPr id="991" name="Google Shape;991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ざひょう</a:t>
            </a:r>
            <a:r>
              <a:rPr lang="ja" dirty="0">
                <a:latin typeface="Arial"/>
                <a:cs typeface="Arial"/>
              </a:rPr>
              <a:t>（３）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92" name="Google Shape;992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3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788" y="2396685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2200" y="2613369"/>
            <a:ext cx="912950" cy="1392532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69"/>
          <p:cNvSpPr/>
          <p:nvPr/>
        </p:nvSpPr>
        <p:spPr>
          <a:xfrm>
            <a:off x="6435575" y="774300"/>
            <a:ext cx="2619900" cy="1392600"/>
          </a:xfrm>
          <a:prstGeom prst="wedgeRoundRectCallout">
            <a:avLst>
              <a:gd name="adj1" fmla="val -2909"/>
              <a:gd name="adj2" fmla="val 18569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ネコをいろんなばしょに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ドラッグ＆ドロップして、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xとyのすうじのへんかを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みてみよう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99" name="Google Shape;999;p69"/>
          <p:cNvSpPr/>
          <p:nvPr/>
        </p:nvSpPr>
        <p:spPr>
          <a:xfrm>
            <a:off x="6257635" y="4092513"/>
            <a:ext cx="1719873" cy="3504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995;p69">
            <a:extLst>
              <a:ext uri="{FF2B5EF4-FFF2-40B4-BE49-F238E27FC236}">
                <a16:creationId xmlns:a16="http://schemas.microsoft.com/office/drawing/2014/main" id="{74F8EE4A-9B78-42E8-BA9F-BB48690F46DF}"/>
              </a:ext>
            </a:extLst>
          </p:cNvPr>
          <p:cNvSpPr/>
          <p:nvPr/>
        </p:nvSpPr>
        <p:spPr>
          <a:xfrm>
            <a:off x="1695875" y="3559163"/>
            <a:ext cx="3430306" cy="1066700"/>
          </a:xfrm>
          <a:prstGeom prst="wedgeRoundRectCallout">
            <a:avLst>
              <a:gd name="adj1" fmla="val -56304"/>
              <a:gd name="adj2" fmla="val -4028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てことは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ja-JP" sz="1500" b="1" dirty="0">
                <a:solidFill>
                  <a:schemeClr val="accent5"/>
                </a:solidFill>
              </a:rPr>
              <a:t>y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ja-JP" altLang="en-US" sz="1500" b="1" dirty="0">
                <a:solidFill>
                  <a:schemeClr val="accent5"/>
                </a:solidFill>
              </a:rPr>
              <a:t>うえ</a:t>
            </a:r>
            <a:r>
              <a:rPr lang="ja-JP" altLang="en-US" sz="1500" b="1" dirty="0">
                <a:solidFill>
                  <a:schemeClr val="dk2"/>
                </a:solidFill>
              </a:rPr>
              <a:t>や</a:t>
            </a:r>
            <a:r>
              <a:rPr lang="ja-JP" altLang="en-US" sz="1500" b="1" dirty="0">
                <a:solidFill>
                  <a:schemeClr val="accent5"/>
                </a:solidFill>
              </a:rPr>
              <a:t>した</a:t>
            </a:r>
            <a:r>
              <a:rPr lang="ja-JP" altLang="en-US" sz="1500" b="1" dirty="0">
                <a:solidFill>
                  <a:schemeClr val="dk2"/>
                </a:solidFill>
              </a:rPr>
              <a:t>、</a:t>
            </a:r>
            <a:r>
              <a:rPr lang="en-US" altLang="ja-JP" sz="1500" b="1" dirty="0">
                <a:solidFill>
                  <a:schemeClr val="accent5"/>
                </a:solidFill>
              </a:rPr>
              <a:t>x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-JP" altLang="en-US" sz="1500" b="1" dirty="0">
                <a:solidFill>
                  <a:schemeClr val="dk2"/>
                </a:solidFill>
              </a:rPr>
              <a:t>や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-JP" altLang="en-US" sz="1500" b="1" dirty="0">
                <a:solidFill>
                  <a:schemeClr val="dk2"/>
                </a:solidFill>
              </a:rPr>
              <a:t>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どれだけうごくかのすうじなんだね！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4" name="Google Shape;993;p69">
            <a:extLst>
              <a:ext uri="{FF2B5EF4-FFF2-40B4-BE49-F238E27FC236}">
                <a16:creationId xmlns:a16="http://schemas.microsoft.com/office/drawing/2014/main" id="{CA5CFA0B-783F-4B01-86C5-82D02BDE2AF2}"/>
              </a:ext>
            </a:extLst>
          </p:cNvPr>
          <p:cNvSpPr/>
          <p:nvPr/>
        </p:nvSpPr>
        <p:spPr>
          <a:xfrm>
            <a:off x="1622325" y="1017450"/>
            <a:ext cx="3725530" cy="10667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かすと</a:t>
            </a:r>
            <a:r>
              <a:rPr lang="ja" sz="1500" b="1" dirty="0">
                <a:solidFill>
                  <a:schemeClr val="accent5"/>
                </a:solidFill>
              </a:rPr>
              <a:t>ｘ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ちい</a:t>
            </a:r>
            <a:r>
              <a:rPr lang="ja" sz="1500" b="1" dirty="0">
                <a:solidFill>
                  <a:schemeClr val="accent5"/>
                </a:solidFill>
              </a:rPr>
              <a:t>さく</a:t>
            </a:r>
            <a:r>
              <a:rPr lang="ja" sz="1500" b="1" dirty="0">
                <a:solidFill>
                  <a:schemeClr val="dk2"/>
                </a:solidFill>
              </a:rPr>
              <a:t>なって、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かすと</a:t>
            </a:r>
            <a:r>
              <a:rPr lang="ja" sz="1500" b="1" dirty="0">
                <a:solidFill>
                  <a:schemeClr val="accent5"/>
                </a:solidFill>
              </a:rPr>
              <a:t>ｘ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dirty="0">
                <a:solidFill>
                  <a:schemeClr val="accent5"/>
                </a:solidFill>
              </a:rPr>
              <a:t>きく</a:t>
            </a:r>
            <a:r>
              <a:rPr lang="ja" sz="1500" b="1" dirty="0">
                <a:solidFill>
                  <a:schemeClr val="dk2"/>
                </a:solidFill>
              </a:rPr>
              <a:t>なるよ。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5" name="Google Shape;995;p69">
            <a:extLst>
              <a:ext uri="{FF2B5EF4-FFF2-40B4-BE49-F238E27FC236}">
                <a16:creationId xmlns:a16="http://schemas.microsoft.com/office/drawing/2014/main" id="{CF131444-D36C-4B64-9496-29E66E8F685A}"/>
              </a:ext>
            </a:extLst>
          </p:cNvPr>
          <p:cNvSpPr/>
          <p:nvPr/>
        </p:nvSpPr>
        <p:spPr>
          <a:xfrm>
            <a:off x="1695874" y="2317048"/>
            <a:ext cx="3430307" cy="1066700"/>
          </a:xfrm>
          <a:prstGeom prst="wedgeRoundRectCallout">
            <a:avLst>
              <a:gd name="adj1" fmla="val -59486"/>
              <a:gd name="adj2" fmla="val -954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した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かすと</a:t>
            </a:r>
            <a:r>
              <a:rPr lang="ja" sz="1500" b="1" dirty="0">
                <a:solidFill>
                  <a:schemeClr val="accent5"/>
                </a:solidFill>
              </a:rPr>
              <a:t>y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ちい</a:t>
            </a:r>
            <a:r>
              <a:rPr lang="ja" sz="1500" b="1" dirty="0">
                <a:solidFill>
                  <a:schemeClr val="accent5"/>
                </a:solidFill>
              </a:rPr>
              <a:t>さく</a:t>
            </a:r>
            <a:r>
              <a:rPr lang="ja" sz="1500" b="1" dirty="0">
                <a:solidFill>
                  <a:schemeClr val="dk2"/>
                </a:solidFill>
              </a:rPr>
              <a:t>なって、</a:t>
            </a:r>
            <a:endParaRPr lang="ja-JP" altLang="en-US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うえ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かすと</a:t>
            </a:r>
            <a:r>
              <a:rPr lang="ja" sz="1500" b="1" dirty="0">
                <a:solidFill>
                  <a:schemeClr val="accent5"/>
                </a:solidFill>
              </a:rPr>
              <a:t>y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dirty="0">
                <a:solidFill>
                  <a:schemeClr val="accent5"/>
                </a:solidFill>
              </a:rPr>
              <a:t>きく</a:t>
            </a:r>
            <a:r>
              <a:rPr lang="ja" sz="1500" b="1" dirty="0">
                <a:solidFill>
                  <a:schemeClr val="dk2"/>
                </a:solidFill>
              </a:rPr>
              <a:t>なるね。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D85CC0-7606-47DB-B948-5E430186C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699" y="1175624"/>
            <a:ext cx="3596995" cy="2121757"/>
          </a:xfrm>
          <a:prstGeom prst="rect">
            <a:avLst/>
          </a:prstGeom>
        </p:spPr>
      </p:pic>
      <p:sp>
        <p:nvSpPr>
          <p:cNvPr id="1021" name="Google Shape;1021;p70"/>
          <p:cNvSpPr/>
          <p:nvPr/>
        </p:nvSpPr>
        <p:spPr>
          <a:xfrm>
            <a:off x="1781374" y="3150525"/>
            <a:ext cx="4082614" cy="1221308"/>
          </a:xfrm>
          <a:prstGeom prst="wedgeRoundRectCallout">
            <a:avLst>
              <a:gd name="adj1" fmla="val -59066"/>
              <a:gd name="adj2" fmla="val -10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スプライトの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sz="1500" b="1" dirty="0">
                <a:solidFill>
                  <a:schemeClr val="dk2"/>
                </a:solidFill>
              </a:rPr>
              <a:t>きにかんけいなく、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いてほしい</a:t>
            </a:r>
            <a:r>
              <a:rPr lang="ja-JP" altLang="en-US" sz="1500" b="1" dirty="0">
                <a:solidFill>
                  <a:schemeClr val="dk2"/>
                </a:solidFill>
              </a:rPr>
              <a:t>ほうこう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かせるんだね。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017" name="Google Shape;1017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ざひょう</a:t>
            </a:r>
            <a:r>
              <a:rPr lang="ja" dirty="0">
                <a:latin typeface="Arial"/>
                <a:cs typeface="Arial"/>
              </a:rPr>
              <a:t>（４）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18" name="Google Shape;1018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163" y="138701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4079" y="34029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70"/>
          <p:cNvSpPr/>
          <p:nvPr/>
        </p:nvSpPr>
        <p:spPr>
          <a:xfrm>
            <a:off x="1741743" y="1017450"/>
            <a:ext cx="3684600" cy="19749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chemeClr val="dk2"/>
                </a:solidFill>
              </a:rPr>
              <a:t>」カテゴリに</a:t>
            </a: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かえられるブロックがいろいろ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あるから、これらをつかって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スプライトの</a:t>
            </a:r>
            <a:r>
              <a:rPr lang="ja-JP" altLang="en-US" sz="1500" b="1" dirty="0">
                <a:solidFill>
                  <a:schemeClr val="dk2"/>
                </a:solidFill>
              </a:rPr>
              <a:t>いち</a:t>
            </a:r>
            <a:r>
              <a:rPr lang="ja" sz="1500" b="1" dirty="0">
                <a:solidFill>
                  <a:schemeClr val="dk2"/>
                </a:solidFill>
              </a:rPr>
              <a:t>をかえられるんだ。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39E90A-F3C4-4A2C-A393-4E92C653C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647" y="1138766"/>
            <a:ext cx="3240640" cy="3438508"/>
          </a:xfrm>
          <a:prstGeom prst="rect">
            <a:avLst/>
          </a:prstGeom>
        </p:spPr>
      </p:pic>
      <p:sp>
        <p:nvSpPr>
          <p:cNvPr id="1035" name="Google Shape;1035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みぎ</a:t>
            </a:r>
            <a:r>
              <a:rPr lang="ja" dirty="0">
                <a:latin typeface="Arial"/>
                <a:cs typeface="Arial"/>
              </a:rPr>
              <a:t>に</a:t>
            </a:r>
            <a:r>
              <a:rPr lang="ja-JP" altLang="en-US" dirty="0">
                <a:latin typeface="Arial"/>
                <a:cs typeface="Arial"/>
              </a:rPr>
              <a:t>うご</a:t>
            </a:r>
            <a:r>
              <a:rPr lang="ja" dirty="0">
                <a:latin typeface="Arial"/>
                <a:cs typeface="Arial"/>
              </a:rPr>
              <a:t>かすには？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36" name="Google Shape;1036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6382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13" y="36759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71"/>
          <p:cNvSpPr/>
          <p:nvPr/>
        </p:nvSpPr>
        <p:spPr>
          <a:xfrm>
            <a:off x="1314875" y="4042450"/>
            <a:ext cx="2774100" cy="626100"/>
          </a:xfrm>
          <a:prstGeom prst="wedgeRoundRectCallout">
            <a:avLst>
              <a:gd name="adj1" fmla="val -59949"/>
              <a:gd name="adj2" fmla="val -266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うしろ</a:t>
            </a:r>
            <a:r>
              <a:rPr lang="ja-JP" altLang="en-US" sz="1500" b="1" dirty="0">
                <a:solidFill>
                  <a:schemeClr val="dk2"/>
                </a:solidFill>
              </a:rPr>
              <a:t>ある</a:t>
            </a:r>
            <a:r>
              <a:rPr lang="ja" sz="1500" b="1" dirty="0">
                <a:solidFill>
                  <a:schemeClr val="dk2"/>
                </a:solidFill>
              </a:rPr>
              <a:t>きもできるね。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057" name="Google Shape;1057;p71"/>
          <p:cNvSpPr/>
          <p:nvPr/>
        </p:nvSpPr>
        <p:spPr>
          <a:xfrm>
            <a:off x="7917175" y="4072400"/>
            <a:ext cx="571500" cy="4794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71"/>
          <p:cNvSpPr/>
          <p:nvPr/>
        </p:nvSpPr>
        <p:spPr>
          <a:xfrm>
            <a:off x="7928749" y="2231250"/>
            <a:ext cx="571500" cy="34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71"/>
          <p:cNvSpPr/>
          <p:nvPr/>
        </p:nvSpPr>
        <p:spPr>
          <a:xfrm>
            <a:off x="5253275" y="4072400"/>
            <a:ext cx="1511700" cy="626700"/>
          </a:xfrm>
          <a:prstGeom prst="wedgeRoundRectCallout">
            <a:avLst>
              <a:gd name="adj1" fmla="val 121952"/>
              <a:gd name="adj2" fmla="val -293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む</a:t>
            </a:r>
            <a:r>
              <a:rPr lang="ja" b="1" dirty="0">
                <a:solidFill>
                  <a:schemeClr val="dk2"/>
                </a:solidFill>
              </a:rPr>
              <a:t>きは-90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37" name="Google Shape;1042;p71">
            <a:extLst>
              <a:ext uri="{FF2B5EF4-FFF2-40B4-BE49-F238E27FC236}">
                <a16:creationId xmlns:a16="http://schemas.microsoft.com/office/drawing/2014/main" id="{6409A4B1-7462-4ECD-B373-B89EE5E7677D}"/>
              </a:ext>
            </a:extLst>
          </p:cNvPr>
          <p:cNvSpPr/>
          <p:nvPr/>
        </p:nvSpPr>
        <p:spPr>
          <a:xfrm>
            <a:off x="1172921" y="1017450"/>
            <a:ext cx="4933304" cy="2695200"/>
          </a:xfrm>
          <a:prstGeom prst="wedgeRoundRectCallout">
            <a:avLst>
              <a:gd name="adj1" fmla="val -55349"/>
              <a:gd name="adj2" fmla="val -2525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ネコを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chemeClr val="dk2"/>
                </a:solidFill>
              </a:rPr>
              <a:t>としよう。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chemeClr val="dk2"/>
                </a:solidFill>
              </a:rPr>
              <a:t>」のブロックをつかうばあいは、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スプライトの</a:t>
            </a: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きが90になっていないと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には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かない</a:t>
            </a:r>
            <a:r>
              <a:rPr lang="ja" sz="1500" b="1" dirty="0">
                <a:solidFill>
                  <a:schemeClr val="dk2"/>
                </a:solidFill>
              </a:rPr>
              <a:t>んだけど、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ｘ</a:t>
            </a:r>
            <a:r>
              <a:rPr lang="ja-JP" altLang="en-US" sz="1500" b="1" dirty="0">
                <a:solidFill>
                  <a:schemeClr val="accent5"/>
                </a:solidFill>
              </a:rPr>
              <a:t>ざひょう</a:t>
            </a:r>
            <a:r>
              <a:rPr lang="ja" sz="1500" b="1" dirty="0">
                <a:solidFill>
                  <a:schemeClr val="accent5"/>
                </a:solidFill>
              </a:rPr>
              <a:t>を10ずつ</a:t>
            </a:r>
            <a:r>
              <a:rPr lang="ja-JP" altLang="en-US" sz="1500" b="1" dirty="0">
                <a:solidFill>
                  <a:schemeClr val="accent5"/>
                </a:solidFill>
              </a:rPr>
              <a:t>か</a:t>
            </a:r>
            <a:r>
              <a:rPr lang="ja" sz="1500" b="1" dirty="0">
                <a:solidFill>
                  <a:schemeClr val="accent5"/>
                </a:solidFill>
              </a:rPr>
              <a:t>える</a:t>
            </a:r>
            <a:r>
              <a:rPr lang="ja" sz="1500" b="1" dirty="0">
                <a:solidFill>
                  <a:schemeClr val="dk2"/>
                </a:solidFill>
              </a:rPr>
              <a:t>」のブロックをつかって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ｘのすうじを</a:t>
            </a: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dirty="0">
                <a:solidFill>
                  <a:schemeClr val="accent5"/>
                </a:solidFill>
              </a:rPr>
              <a:t>きく</a:t>
            </a:r>
            <a:r>
              <a:rPr lang="ja" sz="1500" b="1" dirty="0">
                <a:solidFill>
                  <a:schemeClr val="dk2"/>
                </a:solidFill>
              </a:rPr>
              <a:t>すれば、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む</a:t>
            </a:r>
            <a:r>
              <a:rPr lang="ja" sz="1500" b="1" dirty="0">
                <a:solidFill>
                  <a:schemeClr val="accent5"/>
                </a:solidFill>
              </a:rPr>
              <a:t>きにかんけいなく、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に10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く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BDD086-7A65-40FC-9DAF-DB9C951520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4863" y="1213185"/>
            <a:ext cx="1708238" cy="75568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3D0CF24B-5C65-45BA-9B72-54D563A60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647" y="1480512"/>
            <a:ext cx="3240640" cy="3438508"/>
          </a:xfrm>
          <a:prstGeom prst="rect">
            <a:avLst/>
          </a:prstGeom>
        </p:spPr>
      </p:pic>
      <p:sp>
        <p:nvSpPr>
          <p:cNvPr id="1066" name="Google Shape;1066;p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ひだり</a:t>
            </a:r>
            <a:r>
              <a:rPr lang="ja" dirty="0">
                <a:latin typeface="Arial"/>
                <a:cs typeface="Arial"/>
              </a:rPr>
              <a:t>に</a:t>
            </a:r>
            <a:r>
              <a:rPr lang="ja-JP" altLang="en-US" dirty="0">
                <a:latin typeface="Arial"/>
                <a:cs typeface="Arial"/>
              </a:rPr>
              <a:t>うご</a:t>
            </a:r>
            <a:r>
              <a:rPr lang="ja" dirty="0">
                <a:latin typeface="Arial"/>
                <a:cs typeface="Arial"/>
              </a:rPr>
              <a:t>かすには？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67" name="Google Shape;1067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738" y="132361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72"/>
          <p:cNvSpPr/>
          <p:nvPr/>
        </p:nvSpPr>
        <p:spPr>
          <a:xfrm>
            <a:off x="1833524" y="1243975"/>
            <a:ext cx="2151621" cy="1072200"/>
          </a:xfrm>
          <a:prstGeom prst="wedgeRoundRectCallout">
            <a:avLst>
              <a:gd name="adj1" fmla="val -65084"/>
              <a:gd name="adj2" fmla="val -40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かすにはどうしたらいいの？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1069" name="Google Shape;1069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693" y="28456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72"/>
          <p:cNvSpPr/>
          <p:nvPr/>
        </p:nvSpPr>
        <p:spPr>
          <a:xfrm>
            <a:off x="1626225" y="2845625"/>
            <a:ext cx="4004100" cy="15543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xをへらせば</a:t>
            </a:r>
            <a:r>
              <a:rPr lang="ja" sz="1500" b="1">
                <a:solidFill>
                  <a:schemeClr val="dk2"/>
                </a:solidFill>
              </a:rPr>
              <a:t>いいよ。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すうじのまえに「 </a:t>
            </a:r>
            <a:r>
              <a:rPr lang="ja" sz="1500" b="1">
                <a:solidFill>
                  <a:schemeClr val="accent5"/>
                </a:solidFill>
              </a:rPr>
              <a:t>- (マイナス)」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つけると、そのすうじのぶんずつへるよ。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73" name="Google Shape;1073;p72"/>
          <p:cNvSpPr/>
          <p:nvPr/>
        </p:nvSpPr>
        <p:spPr>
          <a:xfrm>
            <a:off x="6120575" y="2525650"/>
            <a:ext cx="645300" cy="3201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DEFD259-ACC8-4102-9232-76530AA685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2123" y="1480512"/>
            <a:ext cx="2079349" cy="6854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C0A7C79-68C2-4376-B8A5-9D1DC53E2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737" y="1861638"/>
            <a:ext cx="4230352" cy="2036571"/>
          </a:xfrm>
          <a:prstGeom prst="rect">
            <a:avLst/>
          </a:prstGeom>
        </p:spPr>
      </p:pic>
      <p:sp>
        <p:nvSpPr>
          <p:cNvPr id="1082" name="Google Shape;1082;p73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9456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 dirty="0">
                <a:latin typeface="Arial"/>
                <a:cs typeface="Arial"/>
              </a:rPr>
              <a:t>「１０</a:t>
            </a:r>
            <a:r>
              <a:rPr lang="ja-JP" altLang="en-US" sz="2800" dirty="0">
                <a:latin typeface="Arial"/>
                <a:cs typeface="Arial"/>
              </a:rPr>
              <a:t>ほうご</a:t>
            </a:r>
            <a:r>
              <a:rPr lang="ja" sz="2800" dirty="0">
                <a:latin typeface="Arial"/>
                <a:cs typeface="Arial"/>
              </a:rPr>
              <a:t>かす」のブロックを</a:t>
            </a:r>
            <a:br>
              <a:rPr lang="en-US" altLang="ja" sz="2800" dirty="0">
                <a:latin typeface="Arial"/>
                <a:cs typeface="Arial"/>
              </a:rPr>
            </a:br>
            <a:r>
              <a:rPr lang="ja-JP" altLang="en-US" sz="2800" dirty="0">
                <a:latin typeface="Arial"/>
                <a:cs typeface="Arial"/>
              </a:rPr>
              <a:t>ざひょう</a:t>
            </a:r>
            <a:r>
              <a:rPr lang="ja" sz="2800" dirty="0">
                <a:latin typeface="Arial"/>
                <a:cs typeface="Arial"/>
              </a:rPr>
              <a:t>を</a:t>
            </a:r>
            <a:r>
              <a:rPr lang="ja-JP" altLang="en-US" sz="2800" dirty="0">
                <a:latin typeface="Arial"/>
                <a:cs typeface="Arial"/>
              </a:rPr>
              <a:t>か</a:t>
            </a:r>
            <a:r>
              <a:rPr lang="ja" sz="2800" dirty="0">
                <a:latin typeface="Arial"/>
                <a:cs typeface="Arial"/>
              </a:rPr>
              <a:t>えるブロックにおきかえよう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1083" name="Google Shape;1083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693" y="149949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738" y="28390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73"/>
          <p:cNvSpPr/>
          <p:nvPr/>
        </p:nvSpPr>
        <p:spPr>
          <a:xfrm>
            <a:off x="1893400" y="3004400"/>
            <a:ext cx="1899000" cy="1072200"/>
          </a:xfrm>
          <a:prstGeom prst="wedgeRoundRectCallout">
            <a:avLst>
              <a:gd name="adj1" fmla="val -67482"/>
              <a:gd name="adj2" fmla="val -2610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よ～し！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がんばるぞ！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087" name="Google Shape;1087;p73"/>
          <p:cNvSpPr/>
          <p:nvPr/>
        </p:nvSpPr>
        <p:spPr>
          <a:xfrm>
            <a:off x="1842125" y="1017450"/>
            <a:ext cx="3805500" cy="1554300"/>
          </a:xfrm>
          <a:prstGeom prst="wedgeRoundRectCallout">
            <a:avLst>
              <a:gd name="adj1" fmla="val -58073"/>
              <a:gd name="adj2" fmla="val 1060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さあ！せっかく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r>
              <a:rPr lang="ja" sz="1500" b="1" dirty="0">
                <a:solidFill>
                  <a:schemeClr val="dk2"/>
                </a:solidFill>
              </a:rPr>
              <a:t>したから、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ほうご</a:t>
            </a:r>
            <a:r>
              <a:rPr lang="ja" sz="1500" b="1" dirty="0">
                <a:solidFill>
                  <a:schemeClr val="accent5"/>
                </a:solidFill>
              </a:rPr>
              <a:t>かす</a:t>
            </a:r>
            <a:r>
              <a:rPr lang="ja" sz="1500" b="1" dirty="0">
                <a:solidFill>
                  <a:schemeClr val="dk2"/>
                </a:solidFill>
              </a:rPr>
              <a:t>」のブロックを、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ざひょう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か</a:t>
            </a:r>
            <a:r>
              <a:rPr lang="ja" sz="1500" b="1" dirty="0">
                <a:solidFill>
                  <a:schemeClr val="accent5"/>
                </a:solidFill>
              </a:rPr>
              <a:t>えるブロック</a:t>
            </a:r>
            <a:r>
              <a:rPr lang="ja" sz="1500" b="1" dirty="0">
                <a:solidFill>
                  <a:schemeClr val="dk2"/>
                </a:solidFill>
              </a:rPr>
              <a:t>におきかえて、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おなじように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くようにしてみようか！</a:t>
            </a:r>
            <a:endParaRPr sz="1500" b="1" dirty="0">
              <a:solidFill>
                <a:schemeClr val="dk2"/>
              </a:solidFill>
            </a:endParaRPr>
          </a:p>
        </p:txBody>
      </p:sp>
      <p:cxnSp>
        <p:nvCxnSpPr>
          <p:cNvPr id="1088" name="Google Shape;1088;p73"/>
          <p:cNvCxnSpPr>
            <a:cxnSpLocks/>
          </p:cNvCxnSpPr>
          <p:nvPr/>
        </p:nvCxnSpPr>
        <p:spPr>
          <a:xfrm flipV="1">
            <a:off x="6220691" y="2257946"/>
            <a:ext cx="669500" cy="436759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9" name="Google Shape;1089;p73"/>
          <p:cNvCxnSpPr>
            <a:cxnSpLocks/>
          </p:cNvCxnSpPr>
          <p:nvPr/>
        </p:nvCxnSpPr>
        <p:spPr>
          <a:xfrm>
            <a:off x="6220691" y="2912497"/>
            <a:ext cx="666758" cy="48899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90" name="Google Shape;1090;p73"/>
          <p:cNvSpPr/>
          <p:nvPr/>
        </p:nvSpPr>
        <p:spPr>
          <a:xfrm>
            <a:off x="5112875" y="4056625"/>
            <a:ext cx="3165000" cy="831300"/>
          </a:xfrm>
          <a:prstGeom prst="wedgeRoundRectCallout">
            <a:avLst>
              <a:gd name="adj1" fmla="val -12610"/>
              <a:gd name="adj2" fmla="val -1267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かしたい</a:t>
            </a:r>
            <a:r>
              <a:rPr lang="ja-JP" altLang="en-US" sz="1500" b="1" dirty="0">
                <a:solidFill>
                  <a:schemeClr val="dk2"/>
                </a:solidFill>
              </a:rPr>
              <a:t>ほうこう</a:t>
            </a:r>
            <a:r>
              <a:rPr lang="ja" sz="1500" b="1" dirty="0">
                <a:solidFill>
                  <a:schemeClr val="dk2"/>
                </a:solidFill>
              </a:rPr>
              <a:t>によって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どちらをつかうかがかわるよ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091" name="Google Shape;1091;p73"/>
          <p:cNvSpPr txBox="1"/>
          <p:nvPr/>
        </p:nvSpPr>
        <p:spPr>
          <a:xfrm>
            <a:off x="6563683" y="1716109"/>
            <a:ext cx="233373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さゆう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に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かしたいとき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92" name="Google Shape;1092;p73"/>
          <p:cNvSpPr txBox="1"/>
          <p:nvPr/>
        </p:nvSpPr>
        <p:spPr>
          <a:xfrm>
            <a:off x="6444725" y="3627401"/>
            <a:ext cx="2495366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じょうげ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に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かしたいとき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5E86F3-E2CE-4BCB-8EE6-B1CE70D1C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886" y="378482"/>
            <a:ext cx="1987537" cy="4441536"/>
          </a:xfrm>
          <a:prstGeom prst="rect">
            <a:avLst/>
          </a:prstGeom>
        </p:spPr>
      </p:pic>
      <p:sp>
        <p:nvSpPr>
          <p:cNvPr id="1109" name="Google Shape;1109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おきかえ</a:t>
            </a:r>
            <a:r>
              <a:rPr lang="ja-JP" altLang="en-US" dirty="0">
                <a:latin typeface="Arial"/>
                <a:cs typeface="Arial"/>
              </a:rPr>
              <a:t>かんりょう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110" name="Google Shape;1110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7513" y="1109287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468" y="298337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74"/>
          <p:cNvSpPr/>
          <p:nvPr/>
        </p:nvSpPr>
        <p:spPr>
          <a:xfrm>
            <a:off x="1969949" y="1017450"/>
            <a:ext cx="3250717" cy="1911000"/>
          </a:xfrm>
          <a:prstGeom prst="wedgeRoundRectCallout">
            <a:avLst>
              <a:gd name="adj1" fmla="val -61219"/>
              <a:gd name="adj2" fmla="val 19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かしたいところは</a:t>
            </a:r>
            <a:r>
              <a:rPr lang="ja" sz="1500" b="1" dirty="0">
                <a:solidFill>
                  <a:schemeClr val="accent5"/>
                </a:solidFill>
              </a:rPr>
              <a:t>-10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した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うご</a:t>
            </a:r>
            <a:r>
              <a:rPr lang="ja" sz="1500" b="1" dirty="0">
                <a:solidFill>
                  <a:schemeClr val="dk2"/>
                </a:solidFill>
              </a:rPr>
              <a:t>かしたいところも</a:t>
            </a:r>
            <a:r>
              <a:rPr lang="ja" sz="1500" b="1" dirty="0">
                <a:solidFill>
                  <a:schemeClr val="accent5"/>
                </a:solidFill>
              </a:rPr>
              <a:t>-10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にかえて...と。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できた！これでいい？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 dirty="0">
              <a:solidFill>
                <a:schemeClr val="dk2"/>
              </a:solidFill>
            </a:endParaRPr>
          </a:p>
        </p:txBody>
      </p:sp>
      <p:sp>
        <p:nvSpPr>
          <p:cNvPr id="1113" name="Google Shape;1113;p74"/>
          <p:cNvSpPr/>
          <p:nvPr/>
        </p:nvSpPr>
        <p:spPr>
          <a:xfrm>
            <a:off x="1969950" y="3058725"/>
            <a:ext cx="3418500" cy="1554300"/>
          </a:xfrm>
          <a:prstGeom prst="wedgeRoundRectCallout">
            <a:avLst>
              <a:gd name="adj1" fmla="val -57680"/>
              <a:gd name="adj2" fmla="val -3302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OK！ばっちりだね。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sz="1500" b="1" dirty="0">
                <a:solidFill>
                  <a:schemeClr val="dk2"/>
                </a:solidFill>
              </a:rPr>
              <a:t>はむずかしいけど、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ゲームを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るのにひつようだから、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ちょっとずつなれていこうね。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115" name="Google Shape;1115;p74"/>
          <p:cNvSpPr/>
          <p:nvPr/>
        </p:nvSpPr>
        <p:spPr>
          <a:xfrm>
            <a:off x="6790448" y="2462284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74"/>
          <p:cNvSpPr/>
          <p:nvPr/>
        </p:nvSpPr>
        <p:spPr>
          <a:xfrm>
            <a:off x="6762514" y="3344619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p74"/>
          <p:cNvSpPr/>
          <p:nvPr/>
        </p:nvSpPr>
        <p:spPr>
          <a:xfrm>
            <a:off x="6745393" y="1512491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" name="Google Shape;1118;p74"/>
          <p:cNvSpPr/>
          <p:nvPr/>
        </p:nvSpPr>
        <p:spPr>
          <a:xfrm>
            <a:off x="6813324" y="4294412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7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はいけい</a:t>
            </a:r>
            <a:r>
              <a:rPr lang="ja" dirty="0">
                <a:latin typeface="Arial"/>
                <a:cs typeface="Arial"/>
              </a:rPr>
              <a:t>をかえてみよう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129" name="Google Shape;1129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513" y="11092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75"/>
          <p:cNvSpPr/>
          <p:nvPr/>
        </p:nvSpPr>
        <p:spPr>
          <a:xfrm>
            <a:off x="1969950" y="1228675"/>
            <a:ext cx="3418500" cy="1072200"/>
          </a:xfrm>
          <a:prstGeom prst="wedgeRoundRectCallout">
            <a:avLst>
              <a:gd name="adj1" fmla="val -60159"/>
              <a:gd name="adj2" fmla="val -897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あ～ずっとすうじばっかり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みてたから、つかれちゃったよ～。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131" name="Google Shape;1131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468" y="298337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75"/>
          <p:cNvSpPr/>
          <p:nvPr/>
        </p:nvSpPr>
        <p:spPr>
          <a:xfrm>
            <a:off x="1969950" y="2428000"/>
            <a:ext cx="3418500" cy="1868700"/>
          </a:xfrm>
          <a:prstGeom prst="wedgeRoundRectCallout">
            <a:avLst>
              <a:gd name="adj1" fmla="val -58073"/>
              <a:gd name="adj2" fmla="val 1060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おつかれさま！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じゃあ、いきぬきもかねて、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" sz="1500" b="1" dirty="0">
                <a:solidFill>
                  <a:schemeClr val="accent5"/>
                </a:solidFill>
              </a:rPr>
              <a:t>をかえる</a:t>
            </a:r>
            <a:r>
              <a:rPr lang="ja" sz="1500" b="1" dirty="0">
                <a:solidFill>
                  <a:schemeClr val="dk2"/>
                </a:solidFill>
              </a:rPr>
              <a:t>のをやってみよう。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</a:t>
            </a:r>
            <a:r>
              <a:rPr lang="ja" sz="1500" b="1" dirty="0">
                <a:solidFill>
                  <a:schemeClr val="dk2"/>
                </a:solidFill>
              </a:rPr>
              <a:t>た</a:t>
            </a:r>
            <a:r>
              <a:rPr lang="ja-JP" altLang="en-US" sz="1500" b="1" dirty="0">
                <a:solidFill>
                  <a:schemeClr val="dk2"/>
                </a:solidFill>
              </a:rPr>
              <a:t>め</a:t>
            </a:r>
            <a:r>
              <a:rPr lang="ja" sz="1500" b="1" dirty="0">
                <a:solidFill>
                  <a:schemeClr val="dk2"/>
                </a:solidFill>
              </a:rPr>
              <a:t>ががらっとかわるから、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たのしいよ！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133" name="Google Shape;1133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0850" y="1169850"/>
            <a:ext cx="1862373" cy="140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2548" y="3336475"/>
            <a:ext cx="1862374" cy="13861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5" name="Google Shape;1135;p75"/>
          <p:cNvCxnSpPr>
            <a:stCxn id="1133" idx="2"/>
          </p:cNvCxnSpPr>
          <p:nvPr/>
        </p:nvCxnSpPr>
        <p:spPr>
          <a:xfrm>
            <a:off x="6472037" y="2571750"/>
            <a:ext cx="676800" cy="811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36" name="Google Shape;1136;p75"/>
          <p:cNvSpPr/>
          <p:nvPr/>
        </p:nvSpPr>
        <p:spPr>
          <a:xfrm>
            <a:off x="6892548" y="1426975"/>
            <a:ext cx="2103377" cy="1267200"/>
          </a:xfrm>
          <a:prstGeom prst="wedgeRoundRectCallout">
            <a:avLst>
              <a:gd name="adj1" fmla="val -23137"/>
              <a:gd name="adj2" fmla="val 9562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sz="1500" b="1" dirty="0">
                <a:solidFill>
                  <a:schemeClr val="dk2"/>
                </a:solidFill>
              </a:rPr>
              <a:t>っ</a:t>
            </a:r>
            <a:r>
              <a:rPr lang="ja-JP" altLang="en-US" sz="1500" b="1" dirty="0">
                <a:solidFill>
                  <a:schemeClr val="dk2"/>
                </a:solidFill>
              </a:rPr>
              <a:t>しろ</a:t>
            </a:r>
            <a:r>
              <a:rPr lang="ja" sz="1500" b="1" dirty="0">
                <a:solidFill>
                  <a:schemeClr val="dk2"/>
                </a:solidFill>
              </a:rPr>
              <a:t>なステージの</a:t>
            </a:r>
            <a:r>
              <a:rPr lang="ja-JP" altLang="en-US" sz="1500" b="1" dirty="0">
                <a:solidFill>
                  <a:schemeClr val="dk2"/>
                </a:solidFill>
              </a:rPr>
              <a:t>はいけい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のうじょう</a:t>
            </a:r>
            <a:r>
              <a:rPr lang="ja" sz="1500" b="1" dirty="0">
                <a:solidFill>
                  <a:schemeClr val="dk2"/>
                </a:solidFill>
              </a:rPr>
              <a:t>にかえてみよう！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547C9F-64EF-47E5-9B04-1F3AF6231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126" y="951346"/>
            <a:ext cx="2238565" cy="3935738"/>
          </a:xfrm>
          <a:prstGeom prst="rect">
            <a:avLst/>
          </a:prstGeom>
        </p:spPr>
      </p:pic>
      <p:sp>
        <p:nvSpPr>
          <p:cNvPr id="1150" name="Google Shape;1150;p7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はいけい</a:t>
            </a:r>
            <a:r>
              <a:rPr lang="ja" dirty="0">
                <a:latin typeface="Arial"/>
                <a:cs typeface="Arial"/>
              </a:rPr>
              <a:t>をかえるボタンは</a:t>
            </a:r>
            <a:r>
              <a:rPr lang="ja-JP" altLang="en-US" dirty="0">
                <a:latin typeface="Arial"/>
                <a:cs typeface="Arial"/>
              </a:rPr>
              <a:t>みぎした</a:t>
            </a:r>
            <a:r>
              <a:rPr lang="ja" dirty="0">
                <a:latin typeface="Arial"/>
                <a:cs typeface="Arial"/>
              </a:rPr>
              <a:t>にあるよ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51" name="Google Shape;1151;p76"/>
          <p:cNvSpPr/>
          <p:nvPr/>
        </p:nvSpPr>
        <p:spPr>
          <a:xfrm>
            <a:off x="7917528" y="4561225"/>
            <a:ext cx="431700" cy="370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55E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76"/>
          <p:cNvSpPr/>
          <p:nvPr/>
        </p:nvSpPr>
        <p:spPr>
          <a:xfrm>
            <a:off x="7362825" y="2497600"/>
            <a:ext cx="1541100" cy="1400400"/>
          </a:xfrm>
          <a:prstGeom prst="wedgeRoundRectCallout">
            <a:avLst>
              <a:gd name="adj1" fmla="val 6351"/>
              <a:gd name="adj2" fmla="val 87853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3" name="Google Shape;1153;p76"/>
          <p:cNvPicPr preferRelativeResize="0"/>
          <p:nvPr/>
        </p:nvPicPr>
        <p:blipFill rotWithShape="1">
          <a:blip r:embed="rId4">
            <a:alphaModFix/>
          </a:blip>
          <a:srcRect l="95224" t="91023" r="678"/>
          <a:stretch/>
        </p:blipFill>
        <p:spPr>
          <a:xfrm>
            <a:off x="7577499" y="2637025"/>
            <a:ext cx="1111752" cy="112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76"/>
          <p:cNvSpPr/>
          <p:nvPr/>
        </p:nvSpPr>
        <p:spPr>
          <a:xfrm>
            <a:off x="1524775" y="2386075"/>
            <a:ext cx="3955500" cy="949200"/>
          </a:xfrm>
          <a:prstGeom prst="wedgeRoundRectCallout">
            <a:avLst>
              <a:gd name="adj1" fmla="val -56089"/>
              <a:gd name="adj2" fmla="val 1660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がめんみぎした</a:t>
            </a:r>
            <a:r>
              <a:rPr lang="ja" sz="1500" b="1" dirty="0">
                <a:solidFill>
                  <a:srgbClr val="5E696C"/>
                </a:solidFill>
              </a:rPr>
              <a:t>の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えら</a:t>
            </a:r>
            <a:r>
              <a:rPr lang="ja" sz="1500" b="1" dirty="0">
                <a:solidFill>
                  <a:schemeClr val="accent5"/>
                </a:solidFill>
              </a:rPr>
              <a:t>ぶ</a:t>
            </a:r>
            <a:r>
              <a:rPr lang="ja" sz="1500" b="1" dirty="0">
                <a:solidFill>
                  <a:srgbClr val="5E696C"/>
                </a:solidFill>
              </a:rPr>
              <a:t>ボタンをクリック！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ここでステージの</a:t>
            </a:r>
            <a:r>
              <a:rPr lang="ja-JP" altLang="en-US" sz="1500" b="1" dirty="0">
                <a:solidFill>
                  <a:srgbClr val="5E696C"/>
                </a:solidFill>
              </a:rPr>
              <a:t>はいけい</a:t>
            </a:r>
            <a:r>
              <a:rPr lang="ja" sz="1500" b="1" dirty="0">
                <a:solidFill>
                  <a:srgbClr val="5E696C"/>
                </a:solidFill>
              </a:rPr>
              <a:t>をかえられるよ。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155" name="Google Shape;1155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99" y="2386075"/>
            <a:ext cx="942826" cy="94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7CF3DF-73A7-488E-9A1F-0E77C29B6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9964" y="1325718"/>
            <a:ext cx="6410036" cy="3487814"/>
          </a:xfrm>
          <a:prstGeom prst="rect">
            <a:avLst/>
          </a:prstGeom>
        </p:spPr>
      </p:pic>
      <p:sp>
        <p:nvSpPr>
          <p:cNvPr id="1166" name="Google Shape;1166;p7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のうじょう</a:t>
            </a:r>
            <a:r>
              <a:rPr lang="ja" dirty="0">
                <a:latin typeface="Arial"/>
                <a:cs typeface="Arial"/>
              </a:rPr>
              <a:t>をさがしてね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168" name="Google Shape;1168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9921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p77"/>
          <p:cNvSpPr/>
          <p:nvPr/>
        </p:nvSpPr>
        <p:spPr>
          <a:xfrm>
            <a:off x="1316499" y="1629300"/>
            <a:ext cx="2978409" cy="1280100"/>
          </a:xfrm>
          <a:prstGeom prst="wedgeRoundRectCallout">
            <a:avLst>
              <a:gd name="adj1" fmla="val -56522"/>
              <a:gd name="adj2" fmla="val -347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はいけい</a:t>
            </a:r>
            <a:r>
              <a:rPr lang="ja" sz="1500" b="1" dirty="0">
                <a:solidFill>
                  <a:srgbClr val="5E696C"/>
                </a:solidFill>
              </a:rPr>
              <a:t>もたくさんあるんだね。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さがしやすくする</a:t>
            </a:r>
            <a:r>
              <a:rPr lang="ja" sz="1500" b="1" dirty="0">
                <a:solidFill>
                  <a:srgbClr val="5E696C"/>
                </a:solidFill>
              </a:rPr>
              <a:t>には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どうするんだっけ？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170" name="Google Shape;1170;p77"/>
          <p:cNvSpPr/>
          <p:nvPr/>
        </p:nvSpPr>
        <p:spPr>
          <a:xfrm>
            <a:off x="5741881" y="908257"/>
            <a:ext cx="1898100" cy="1102200"/>
          </a:xfrm>
          <a:prstGeom prst="wedgeRoundRectCallout">
            <a:avLst>
              <a:gd name="adj1" fmla="val -75001"/>
              <a:gd name="adj2" fmla="val 19445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1" name="Google Shape;1171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" y="3466675"/>
            <a:ext cx="1102178" cy="110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2" name="Google Shape;1172;p77"/>
          <p:cNvSpPr/>
          <p:nvPr/>
        </p:nvSpPr>
        <p:spPr>
          <a:xfrm>
            <a:off x="1430824" y="3069625"/>
            <a:ext cx="4294225" cy="1281955"/>
          </a:xfrm>
          <a:prstGeom prst="wedgeRoundRectCallout">
            <a:avLst>
              <a:gd name="adj1" fmla="val -58004"/>
              <a:gd name="adj2" fmla="val 330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rgbClr val="AF4345"/>
                </a:solidFill>
                <a:latin typeface="Arial"/>
                <a:ea typeface="Arial"/>
                <a:cs typeface="Arial"/>
                <a:sym typeface="Arial"/>
              </a:rPr>
              <a:t>おくがい</a:t>
            </a:r>
            <a:r>
              <a:rPr lang="ja" sz="1500" b="1" i="0" u="none" strike="noStrike" cap="none" dirty="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」のボタンを</a:t>
            </a:r>
            <a:r>
              <a:rPr lang="ja-JP" altLang="en-US" sz="1500" b="1" dirty="0">
                <a:solidFill>
                  <a:srgbClr val="AF434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rgbClr val="AF434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i="0" u="none" strike="noStrike" cap="none" dirty="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すれば、</a:t>
            </a:r>
            <a:endParaRPr lang="ja-JP" altLang="en-US"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bg2"/>
                </a:solidFill>
              </a:rPr>
              <a:t>たてもの</a:t>
            </a:r>
            <a:r>
              <a:rPr lang="ja" altLang="en-US" sz="1500" b="1" dirty="0">
                <a:solidFill>
                  <a:schemeClr val="bg2"/>
                </a:solidFill>
              </a:rPr>
              <a:t>の</a:t>
            </a:r>
            <a:r>
              <a:rPr lang="ja" sz="1500" b="1" dirty="0">
                <a:solidFill>
                  <a:schemeClr val="accent5"/>
                </a:solidFill>
              </a:rPr>
              <a:t>そとの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" sz="1500" b="1" dirty="0">
                <a:solidFill>
                  <a:schemeClr val="accent5"/>
                </a:solidFill>
              </a:rPr>
              <a:t>だけ</a:t>
            </a:r>
            <a:r>
              <a:rPr lang="ja" sz="1500" b="1" dirty="0">
                <a:solidFill>
                  <a:srgbClr val="5E696C"/>
                </a:solidFill>
              </a:rPr>
              <a:t>になるから、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さがしやすいんじゃないかな。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3" name="Google Shape;1173;p7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75595" y="1767625"/>
            <a:ext cx="658200" cy="1003960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77"/>
          <p:cNvSpPr/>
          <p:nvPr/>
        </p:nvSpPr>
        <p:spPr>
          <a:xfrm>
            <a:off x="4876007" y="1477149"/>
            <a:ext cx="388720" cy="32855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D687212-CD9D-4732-A1DD-5BC31C541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1802" y="992150"/>
            <a:ext cx="1439795" cy="8985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CD794D4-72DF-49B6-8543-35C4705E1B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81" r="4778"/>
          <a:stretch/>
        </p:blipFill>
        <p:spPr>
          <a:xfrm>
            <a:off x="4687377" y="1165932"/>
            <a:ext cx="4346945" cy="3475286"/>
          </a:xfrm>
          <a:prstGeom prst="rect">
            <a:avLst/>
          </a:prstGeom>
        </p:spPr>
      </p:pic>
      <p:sp>
        <p:nvSpPr>
          <p:cNvPr id="1185" name="Google Shape;1185;p7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のうじょう</a:t>
            </a:r>
            <a:r>
              <a:rPr lang="ja" dirty="0">
                <a:latin typeface="Arial"/>
                <a:cs typeface="Arial"/>
              </a:rPr>
              <a:t>をクリックしてね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186" name="Google Shape;1186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613775"/>
            <a:ext cx="957975" cy="95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p78"/>
          <p:cNvSpPr/>
          <p:nvPr/>
        </p:nvSpPr>
        <p:spPr>
          <a:xfrm>
            <a:off x="1634900" y="1554775"/>
            <a:ext cx="2672700" cy="1348800"/>
          </a:xfrm>
          <a:prstGeom prst="wedgeRoundRectCallout">
            <a:avLst>
              <a:gd name="adj1" fmla="val -68093"/>
              <a:gd name="adj2" fmla="val -2993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rgbClr val="AF4345"/>
                </a:solidFill>
                <a:latin typeface="Arial"/>
                <a:ea typeface="Arial"/>
                <a:cs typeface="Arial"/>
                <a:sym typeface="Arial"/>
              </a:rPr>
              <a:t>のうじょう</a:t>
            </a:r>
            <a:r>
              <a:rPr lang="ja" sz="1500" b="1" i="0" u="none" strike="noStrike" cap="none" dirty="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をみつけた</a:t>
            </a:r>
            <a:r>
              <a:rPr lang="ja" sz="1500" b="1" dirty="0">
                <a:solidFill>
                  <a:srgbClr val="5E696C"/>
                </a:solidFill>
              </a:rPr>
              <a:t>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えいご</a:t>
            </a:r>
            <a:r>
              <a:rPr lang="ja" sz="1500" b="1" dirty="0">
                <a:solidFill>
                  <a:srgbClr val="5E696C"/>
                </a:solidFill>
              </a:rPr>
              <a:t>では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Farm</a:t>
            </a:r>
            <a:r>
              <a:rPr lang="ja" sz="1500" b="1" dirty="0">
                <a:solidFill>
                  <a:srgbClr val="5E696C"/>
                </a:solidFill>
              </a:rPr>
              <a:t>」というんだね。</a:t>
            </a:r>
            <a:endParaRPr sz="1500" b="1" dirty="0">
              <a:solidFill>
                <a:srgbClr val="5E696C"/>
              </a:solidFill>
            </a:endParaRPr>
          </a:p>
        </p:txBody>
      </p:sp>
      <p:grpSp>
        <p:nvGrpSpPr>
          <p:cNvPr id="1188" name="Google Shape;1188;p78"/>
          <p:cNvGrpSpPr/>
          <p:nvPr/>
        </p:nvGrpSpPr>
        <p:grpSpPr>
          <a:xfrm>
            <a:off x="152396" y="3001900"/>
            <a:ext cx="4155132" cy="1072250"/>
            <a:chOff x="95263" y="3291225"/>
            <a:chExt cx="4308962" cy="1072250"/>
          </a:xfrm>
        </p:grpSpPr>
        <p:pic>
          <p:nvPicPr>
            <p:cNvPr id="1189" name="Google Shape;1189;p7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5263" y="3291225"/>
              <a:ext cx="1072250" cy="1072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0" name="Google Shape;1190;p78"/>
            <p:cNvSpPr/>
            <p:nvPr/>
          </p:nvSpPr>
          <p:spPr>
            <a:xfrm>
              <a:off x="1561425" y="3405375"/>
              <a:ext cx="2842800" cy="957900"/>
            </a:xfrm>
            <a:prstGeom prst="wedgeRoundRectCallout">
              <a:avLst>
                <a:gd name="adj1" fmla="val -61577"/>
                <a:gd name="adj2" fmla="val -21002"/>
                <a:gd name="adj3" fmla="val 0"/>
              </a:avLst>
            </a:prstGeom>
            <a:solidFill>
              <a:srgbClr val="F6CD4C"/>
            </a:solidFill>
            <a:ln w="9525" cap="flat" cmpd="sng">
              <a:solidFill>
                <a:srgbClr val="5E696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i="0" u="none" strike="noStrike" cap="none" dirty="0">
                  <a:solidFill>
                    <a:srgbClr val="5E696C"/>
                  </a:solidFill>
                  <a:latin typeface="Arial"/>
                  <a:ea typeface="Arial"/>
                  <a:cs typeface="Arial"/>
                  <a:sym typeface="Arial"/>
                </a:rPr>
                <a:t>OK！</a:t>
              </a:r>
              <a:endParaRPr sz="1500" b="1" i="0" u="none" strike="noStrike" cap="none" dirty="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dirty="0">
                  <a:solidFill>
                    <a:schemeClr val="dk2"/>
                  </a:solidFill>
                </a:rPr>
                <a:t>それを</a:t>
              </a:r>
              <a:r>
                <a:rPr lang="ja-JP" altLang="en-US" sz="1500" b="1" dirty="0">
                  <a:solidFill>
                    <a:srgbClr val="AF4345"/>
                  </a:solidFill>
                </a:rPr>
                <a:t>ひだり</a:t>
              </a:r>
              <a:r>
                <a:rPr lang="ja" sz="1500" b="1" i="0" u="none" strike="noStrike" cap="none" dirty="0">
                  <a:solidFill>
                    <a:srgbClr val="AF4345"/>
                  </a:solidFill>
                  <a:latin typeface="Arial"/>
                  <a:ea typeface="Arial"/>
                  <a:cs typeface="Arial"/>
                  <a:sym typeface="Arial"/>
                </a:rPr>
                <a:t>クリック</a:t>
              </a:r>
              <a:r>
                <a:rPr lang="ja" sz="1500" b="1" i="0" u="none" strike="noStrike" cap="none" dirty="0">
                  <a:solidFill>
                    <a:srgbClr val="5E696C"/>
                  </a:solidFill>
                  <a:latin typeface="Arial"/>
                  <a:ea typeface="Arial"/>
                  <a:cs typeface="Arial"/>
                  <a:sym typeface="Arial"/>
                </a:rPr>
                <a:t>し</a:t>
              </a:r>
              <a:r>
                <a:rPr lang="ja" sz="1500" b="1" dirty="0">
                  <a:solidFill>
                    <a:srgbClr val="5E696C"/>
                  </a:solidFill>
                </a:rPr>
                <a:t>よう。</a:t>
              </a:r>
              <a:endParaRPr sz="1500" b="1" i="0" u="none" strike="noStrike" cap="none" dirty="0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2" name="Google Shape;1192;p78"/>
          <p:cNvSpPr/>
          <p:nvPr/>
        </p:nvSpPr>
        <p:spPr>
          <a:xfrm>
            <a:off x="7011136" y="2796795"/>
            <a:ext cx="957900" cy="888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3" name="Google Shape;1193;p7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45634" y="3417245"/>
            <a:ext cx="734700" cy="1120645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78"/>
          <p:cNvSpPr txBox="1"/>
          <p:nvPr/>
        </p:nvSpPr>
        <p:spPr>
          <a:xfrm>
            <a:off x="1798220" y="2279604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ファーム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7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はいけい</a:t>
            </a:r>
            <a:r>
              <a:rPr lang="ja" dirty="0">
                <a:latin typeface="Arial"/>
                <a:cs typeface="Arial"/>
              </a:rPr>
              <a:t>が</a:t>
            </a:r>
            <a:r>
              <a:rPr lang="ja-JP" altLang="en-US" dirty="0">
                <a:latin typeface="Arial"/>
                <a:cs typeface="Arial"/>
              </a:rPr>
              <a:t>のうじょう</a:t>
            </a:r>
            <a:r>
              <a:rPr lang="ja" dirty="0">
                <a:latin typeface="Arial"/>
                <a:cs typeface="Arial"/>
              </a:rPr>
              <a:t>になったよ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04" name="Google Shape;1204;p79"/>
          <p:cNvPicPr preferRelativeResize="0"/>
          <p:nvPr/>
        </p:nvPicPr>
        <p:blipFill rotWithShape="1">
          <a:blip r:embed="rId3">
            <a:alphaModFix/>
          </a:blip>
          <a:srcRect l="67939" t="23869" r="582" b="32517"/>
          <a:stretch/>
        </p:blipFill>
        <p:spPr>
          <a:xfrm>
            <a:off x="826050" y="1296585"/>
            <a:ext cx="2970432" cy="220770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05" name="Google Shape;1205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9668" y="1286525"/>
            <a:ext cx="2970432" cy="222782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6" name="Google Shape;1206;p79"/>
          <p:cNvSpPr/>
          <p:nvPr/>
        </p:nvSpPr>
        <p:spPr>
          <a:xfrm>
            <a:off x="4039800" y="2078825"/>
            <a:ext cx="1099500" cy="717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pic>
        <p:nvPicPr>
          <p:cNvPr id="1207" name="Google Shape;1207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0338" y="39014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8" name="Google Shape;1208;p79"/>
          <p:cNvSpPr/>
          <p:nvPr/>
        </p:nvSpPr>
        <p:spPr>
          <a:xfrm>
            <a:off x="3558076" y="3835350"/>
            <a:ext cx="2542542" cy="1102200"/>
          </a:xfrm>
          <a:prstGeom prst="wedgeRoundRectCallout">
            <a:avLst>
              <a:gd name="adj1" fmla="val -57488"/>
              <a:gd name="adj2" fmla="val -909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ステージの</a:t>
            </a:r>
            <a:r>
              <a:rPr lang="ja-JP" altLang="en-US" sz="1500" b="1" dirty="0">
                <a:solidFill>
                  <a:srgbClr val="5E696C"/>
                </a:solidFill>
              </a:rPr>
              <a:t>はいけい</a:t>
            </a:r>
            <a:r>
              <a:rPr lang="ja" sz="1500" b="1" dirty="0">
                <a:solidFill>
                  <a:srgbClr val="5E696C"/>
                </a:solidFill>
              </a:rPr>
              <a:t>が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AF4345"/>
                </a:solidFill>
              </a:rPr>
              <a:t>のうじょう</a:t>
            </a:r>
            <a:r>
              <a:rPr lang="ja" sz="1500" b="1" dirty="0">
                <a:solidFill>
                  <a:srgbClr val="5E696C"/>
                </a:solidFill>
              </a:rPr>
              <a:t>にかわったね！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8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リセット</a:t>
            </a:r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dirty="0">
                <a:latin typeface="Arial"/>
                <a:cs typeface="Arial"/>
              </a:rPr>
              <a:t>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18" name="Google Shape;1218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187" y="31452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80"/>
          <p:cNvSpPr/>
          <p:nvPr/>
        </p:nvSpPr>
        <p:spPr>
          <a:xfrm>
            <a:off x="1498350" y="3269275"/>
            <a:ext cx="2547600" cy="1307700"/>
          </a:xfrm>
          <a:prstGeom prst="wedgeRoundRectCallout">
            <a:avLst>
              <a:gd name="adj1" fmla="val -59610"/>
              <a:gd name="adj2" fmla="val -3289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こんかい</a:t>
            </a:r>
            <a:r>
              <a:rPr lang="ja" sz="1500" b="1" dirty="0">
                <a:solidFill>
                  <a:srgbClr val="5E696C"/>
                </a:solidFill>
              </a:rPr>
              <a:t>のまとめとして、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リセット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rgbClr val="5E696C"/>
                </a:solidFill>
              </a:rPr>
              <a:t>をつくって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おわろうか！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220" name="Google Shape;1220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275" y="13471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80"/>
          <p:cNvSpPr/>
          <p:nvPr/>
        </p:nvSpPr>
        <p:spPr>
          <a:xfrm>
            <a:off x="1593675" y="1347100"/>
            <a:ext cx="3098398" cy="1035300"/>
          </a:xfrm>
          <a:prstGeom prst="wedgeRoundRectCallout">
            <a:avLst>
              <a:gd name="adj1" fmla="val -60275"/>
              <a:gd name="adj2" fmla="val -103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こんかい</a:t>
            </a:r>
            <a:r>
              <a:rPr lang="ja" sz="1500" b="1" dirty="0">
                <a:solidFill>
                  <a:schemeClr val="dk2"/>
                </a:solidFill>
              </a:rPr>
              <a:t>はもりだくさんだったね。これでおわり？</a:t>
            </a:r>
            <a:endParaRPr lang="ja-JP" altLang="en-US" sz="1500" b="1" dirty="0">
              <a:solidFill>
                <a:srgbClr val="5E696C"/>
              </a:solidFill>
            </a:endParaRPr>
          </a:p>
        </p:txBody>
      </p:sp>
      <p:sp>
        <p:nvSpPr>
          <p:cNvPr id="1222" name="Google Shape;1222;p80"/>
          <p:cNvSpPr/>
          <p:nvPr/>
        </p:nvSpPr>
        <p:spPr>
          <a:xfrm>
            <a:off x="4898600" y="1270575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ブロックのコピー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23" name="Google Shape;1223;p80"/>
          <p:cNvSpPr/>
          <p:nvPr/>
        </p:nvSpPr>
        <p:spPr>
          <a:xfrm>
            <a:off x="4898600" y="1872300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む</a:t>
            </a:r>
            <a:r>
              <a:rPr lang="ja" b="1" dirty="0">
                <a:solidFill>
                  <a:schemeClr val="dk2"/>
                </a:solidFill>
              </a:rPr>
              <a:t>き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224" name="Google Shape;1224;p80"/>
          <p:cNvSpPr/>
          <p:nvPr/>
        </p:nvSpPr>
        <p:spPr>
          <a:xfrm>
            <a:off x="4898600" y="2474050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ざひょう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225" name="Google Shape;1225;p80"/>
          <p:cNvSpPr/>
          <p:nvPr/>
        </p:nvSpPr>
        <p:spPr>
          <a:xfrm>
            <a:off x="4898275" y="3652450"/>
            <a:ext cx="2035800" cy="449400"/>
          </a:xfrm>
          <a:prstGeom prst="flowChartAlternateProcess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リセット</a:t>
            </a:r>
            <a:r>
              <a:rPr lang="ja-JP" altLang="en-US" b="1" dirty="0">
                <a:solidFill>
                  <a:schemeClr val="dk2"/>
                </a:solidFill>
              </a:rPr>
              <a:t>しょり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226" name="Google Shape;1226;p80"/>
          <p:cNvSpPr/>
          <p:nvPr/>
        </p:nvSpPr>
        <p:spPr>
          <a:xfrm>
            <a:off x="4898600" y="3063250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はいけい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8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>
                <a:latin typeface="Arial"/>
                <a:cs typeface="Arial"/>
              </a:rPr>
              <a:t>リセット</a:t>
            </a:r>
            <a:r>
              <a:rPr lang="ja-JP" altLang="en-US" sz="2900" dirty="0">
                <a:latin typeface="Arial"/>
                <a:cs typeface="Arial"/>
              </a:rPr>
              <a:t>しょり</a:t>
            </a:r>
            <a:r>
              <a:rPr lang="ja" sz="2900" dirty="0">
                <a:latin typeface="Arial"/>
                <a:cs typeface="Arial"/>
              </a:rPr>
              <a:t>って？</a:t>
            </a:r>
            <a:endParaRPr sz="2900" dirty="0">
              <a:latin typeface="Arial"/>
              <a:cs typeface="Arial"/>
            </a:endParaRPr>
          </a:p>
        </p:txBody>
      </p:sp>
      <p:pic>
        <p:nvPicPr>
          <p:cNvPr id="1240" name="Google Shape;1240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475" y="13471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81"/>
          <p:cNvSpPr/>
          <p:nvPr/>
        </p:nvSpPr>
        <p:spPr>
          <a:xfrm>
            <a:off x="1883550" y="1347100"/>
            <a:ext cx="2555700" cy="10353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リセット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rgbClr val="5E696C"/>
                </a:solidFill>
              </a:rPr>
              <a:t>って？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242" name="Google Shape;1242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987" y="31452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81"/>
          <p:cNvSpPr/>
          <p:nvPr/>
        </p:nvSpPr>
        <p:spPr>
          <a:xfrm>
            <a:off x="1803150" y="3459625"/>
            <a:ext cx="2636100" cy="1117500"/>
          </a:xfrm>
          <a:prstGeom prst="wedgeRoundRectCallout">
            <a:avLst>
              <a:gd name="adj1" fmla="val -59488"/>
              <a:gd name="adj2" fmla="val -4452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ゲームがスタートするとき、はじめのじょうたいにもどしてあげること</a:t>
            </a:r>
            <a:r>
              <a:rPr lang="ja" sz="1500" b="1">
                <a:solidFill>
                  <a:srgbClr val="5E696C"/>
                </a:solidFill>
              </a:rPr>
              <a:t>だよ。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244" name="Google Shape;1244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3150" y="1169850"/>
            <a:ext cx="4488450" cy="3771118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81"/>
          <p:cNvSpPr/>
          <p:nvPr/>
        </p:nvSpPr>
        <p:spPr>
          <a:xfrm>
            <a:off x="5072500" y="1107500"/>
            <a:ext cx="3290700" cy="1586700"/>
          </a:xfrm>
          <a:prstGeom prst="wedgeRoundRectCallout">
            <a:avLst>
              <a:gd name="adj1" fmla="val 22489"/>
              <a:gd name="adj2" fmla="val 7080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リセット</a:t>
            </a:r>
            <a:r>
              <a:rPr lang="ja-JP" altLang="en-US" b="1" dirty="0">
                <a:solidFill>
                  <a:schemeClr val="dk2"/>
                </a:solidFill>
              </a:rPr>
              <a:t>しょり</a:t>
            </a:r>
            <a:r>
              <a:rPr lang="ja" b="1" dirty="0">
                <a:solidFill>
                  <a:schemeClr val="dk2"/>
                </a:solidFill>
              </a:rPr>
              <a:t>をしないと、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つぎにゲームを</a:t>
            </a:r>
            <a:r>
              <a:rPr lang="ja-JP" altLang="en-US" b="1" dirty="0">
                <a:solidFill>
                  <a:schemeClr val="dk2"/>
                </a:solidFill>
              </a:rPr>
              <a:t>じっこう</a:t>
            </a:r>
            <a:r>
              <a:rPr lang="ja" b="1" dirty="0">
                <a:solidFill>
                  <a:schemeClr val="dk2"/>
                </a:solidFill>
              </a:rPr>
              <a:t>したとき、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ひっくりかえったまま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はじまってしまうよ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246" name="Google Shape;1246;p81"/>
          <p:cNvSpPr/>
          <p:nvPr/>
        </p:nvSpPr>
        <p:spPr>
          <a:xfrm>
            <a:off x="6245675" y="4094475"/>
            <a:ext cx="1836900" cy="658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ゲームがおわったときのじょうたい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こんなじょうたいでゲームがスタートするようにしよう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1256" name="Google Shape;125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5975" y="1017450"/>
            <a:ext cx="4725893" cy="3821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57" name="Google Shape;1257;p82"/>
          <p:cNvGraphicFramePr/>
          <p:nvPr>
            <p:extLst>
              <p:ext uri="{D42A27DB-BD31-4B8C-83A1-F6EECF244321}">
                <p14:modId xmlns:p14="http://schemas.microsoft.com/office/powerpoint/2010/main" val="2586760563"/>
              </p:ext>
            </p:extLst>
          </p:nvPr>
        </p:nvGraphicFramePr>
        <p:xfrm>
          <a:off x="159300" y="1017450"/>
          <a:ext cx="4008000" cy="1646402"/>
        </p:xfrm>
        <a:graphic>
          <a:graphicData uri="http://schemas.openxmlformats.org/drawingml/2006/table">
            <a:tbl>
              <a:tblPr>
                <a:noFill/>
                <a:tableStyleId>{E513CD1B-9AA7-47BF-B7ED-43E3A7F0FF68}</a:tableStyleId>
              </a:tblPr>
              <a:tblGrid>
                <a:gridCol w="142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ネコ（スプライト1）</a:t>
                      </a:r>
                      <a:endParaRPr sz="1500" b="1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む</a:t>
                      </a:r>
                      <a:r>
                        <a:rPr lang="ja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き</a:t>
                      </a:r>
                      <a:endParaRPr sz="1500"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スタート</a:t>
                      </a:r>
                      <a:r>
                        <a:rPr lang="ja-JP" altLang="en-US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いち</a:t>
                      </a:r>
                      <a:endParaRPr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58" name="Google Shape;1258;p82"/>
          <p:cNvGraphicFramePr/>
          <p:nvPr>
            <p:extLst>
              <p:ext uri="{D42A27DB-BD31-4B8C-83A1-F6EECF244321}">
                <p14:modId xmlns:p14="http://schemas.microsoft.com/office/powerpoint/2010/main" val="2857202273"/>
              </p:ext>
            </p:extLst>
          </p:nvPr>
        </p:nvGraphicFramePr>
        <p:xfrm>
          <a:off x="166356" y="2815600"/>
          <a:ext cx="4008000" cy="1646402"/>
        </p:xfrm>
        <a:graphic>
          <a:graphicData uri="http://schemas.openxmlformats.org/drawingml/2006/table">
            <a:tbl>
              <a:tblPr>
                <a:noFill/>
                <a:tableStyleId>{E513CD1B-9AA7-47BF-B7ED-43E3A7F0FF68}</a:tableStyleId>
              </a:tblPr>
              <a:tblGrid>
                <a:gridCol w="142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ネズミ（Mouse1）</a:t>
                      </a:r>
                      <a:endParaRPr sz="1500" b="1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altLang="en-US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む</a:t>
                      </a:r>
                      <a:r>
                        <a:rPr lang="ja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き</a:t>
                      </a:r>
                      <a:endParaRPr sz="1500"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スタート</a:t>
                      </a:r>
                      <a:r>
                        <a:rPr lang="ja-JP" altLang="en-US" sz="1500" b="1" dirty="0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いち</a:t>
                      </a:r>
                      <a:endParaRPr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図 2">
            <a:extLst>
              <a:ext uri="{FF2B5EF4-FFF2-40B4-BE49-F238E27FC236}">
                <a16:creationId xmlns:a16="http://schemas.microsoft.com/office/drawing/2014/main" id="{060F7321-4673-46E4-99AF-85F9C98CF9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033"/>
          <a:stretch/>
        </p:blipFill>
        <p:spPr>
          <a:xfrm>
            <a:off x="1954204" y="1441451"/>
            <a:ext cx="1403422" cy="35679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C43B8D4-AF9A-4B0A-A400-0A495E551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895" y="1872867"/>
            <a:ext cx="1612983" cy="74298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FC12D80-7A40-4479-8905-3445615B44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0051" y="3231445"/>
            <a:ext cx="1409772" cy="39372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B44A635-56FF-475E-A461-1EAE3034B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0051" y="3709119"/>
            <a:ext cx="1600282" cy="70488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CE02932-51DC-4E4B-84E8-0A8087301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0" y="1271215"/>
            <a:ext cx="4763851" cy="3166699"/>
          </a:xfrm>
          <a:prstGeom prst="rect">
            <a:avLst/>
          </a:prstGeom>
        </p:spPr>
      </p:pic>
      <p:sp>
        <p:nvSpPr>
          <p:cNvPr id="1272" name="Google Shape;1272;p83"/>
          <p:cNvSpPr txBox="1">
            <a:spLocks noGrp="1"/>
          </p:cNvSpPr>
          <p:nvPr>
            <p:ph type="title"/>
          </p:nvPr>
        </p:nvSpPr>
        <p:spPr>
          <a:xfrm>
            <a:off x="311700" y="84485"/>
            <a:ext cx="8520600" cy="9645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Arial"/>
                <a:cs typeface="Arial"/>
              </a:rPr>
              <a:t>リセット</a:t>
            </a:r>
            <a:r>
              <a:rPr lang="ja-JP" altLang="en-US" sz="2500" dirty="0">
                <a:latin typeface="Arial"/>
                <a:cs typeface="Arial"/>
              </a:rPr>
              <a:t>しょり</a:t>
            </a:r>
            <a:r>
              <a:rPr lang="ja" sz="2500" dirty="0">
                <a:latin typeface="Arial"/>
                <a:cs typeface="Arial"/>
              </a:rPr>
              <a:t>は</a:t>
            </a:r>
            <a:br>
              <a:rPr lang="en-US" altLang="ja" sz="2500" dirty="0">
                <a:latin typeface="Arial"/>
                <a:cs typeface="Arial"/>
              </a:rPr>
            </a:br>
            <a:r>
              <a:rPr lang="ja" sz="2500" dirty="0">
                <a:latin typeface="Arial"/>
                <a:cs typeface="Arial"/>
              </a:rPr>
              <a:t>「はたが</a:t>
            </a:r>
            <a:r>
              <a:rPr lang="ja-JP" altLang="en-US" sz="2500" dirty="0">
                <a:latin typeface="Arial"/>
                <a:cs typeface="Arial"/>
              </a:rPr>
              <a:t>お</a:t>
            </a:r>
            <a:r>
              <a:rPr lang="ja" sz="2500" dirty="0">
                <a:latin typeface="Arial"/>
                <a:cs typeface="Arial"/>
              </a:rPr>
              <a:t>されたとき」のすぐ</a:t>
            </a:r>
            <a:r>
              <a:rPr lang="ja-JP" altLang="en-US" sz="2500" dirty="0">
                <a:latin typeface="Arial"/>
                <a:cs typeface="Arial"/>
              </a:rPr>
              <a:t>した</a:t>
            </a:r>
            <a:r>
              <a:rPr lang="ja" sz="2500" dirty="0">
                <a:latin typeface="Arial"/>
                <a:cs typeface="Arial"/>
              </a:rPr>
              <a:t>におこう</a:t>
            </a:r>
            <a:endParaRPr sz="2500" dirty="0">
              <a:latin typeface="Arial"/>
              <a:cs typeface="Arial"/>
            </a:endParaRPr>
          </a:p>
        </p:txBody>
      </p:sp>
      <p:pic>
        <p:nvPicPr>
          <p:cNvPr id="1273" name="Google Shape;1273;p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825" y="134710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1337" y="31452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5" name="Google Shape;1275;p83"/>
          <p:cNvSpPr/>
          <p:nvPr/>
        </p:nvSpPr>
        <p:spPr>
          <a:xfrm>
            <a:off x="1605300" y="1347100"/>
            <a:ext cx="3147600" cy="1035300"/>
          </a:xfrm>
          <a:prstGeom prst="wedgeRoundRectCallout">
            <a:avLst>
              <a:gd name="adj1" fmla="val -66910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ブロックはどこにおけばいいの？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276" name="Google Shape;1276;p83"/>
          <p:cNvSpPr/>
          <p:nvPr/>
        </p:nvSpPr>
        <p:spPr>
          <a:xfrm>
            <a:off x="1419875" y="2571750"/>
            <a:ext cx="3375900" cy="2295900"/>
          </a:xfrm>
          <a:prstGeom prst="wedgeRoundRectCallout">
            <a:avLst>
              <a:gd name="adj1" fmla="val -59148"/>
              <a:gd name="adj2" fmla="val 218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ゲームがスタートしたらすぐに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うごいてほしいから、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dirty="0">
                <a:solidFill>
                  <a:schemeClr val="accent5"/>
                </a:solidFill>
              </a:rPr>
              <a:t>のはたが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されたとき</a:t>
            </a:r>
            <a:r>
              <a:rPr lang="ja" sz="1500" b="1" dirty="0">
                <a:solidFill>
                  <a:srgbClr val="5E696C"/>
                </a:solidFill>
              </a:rPr>
              <a:t>」の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すぐ</a:t>
            </a:r>
            <a:r>
              <a:rPr lang="ja-JP" altLang="en-US" sz="1500" b="1" dirty="0">
                <a:solidFill>
                  <a:schemeClr val="accent5"/>
                </a:solidFill>
              </a:rPr>
              <a:t>した</a:t>
            </a:r>
            <a:r>
              <a:rPr lang="ja" sz="1500" b="1" dirty="0">
                <a:solidFill>
                  <a:srgbClr val="5E696C"/>
                </a:solidFill>
              </a:rPr>
              <a:t>においてね。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ずっとしてほしいわけではないから、</a:t>
            </a:r>
            <a:r>
              <a:rPr lang="ja" sz="1500" b="1" dirty="0">
                <a:solidFill>
                  <a:srgbClr val="AF4345"/>
                </a:solidFill>
              </a:rPr>
              <a:t>ずっとのなかには</a:t>
            </a:r>
            <a:r>
              <a:rPr lang="ja-JP" altLang="en-US" sz="1500" b="1" dirty="0">
                <a:solidFill>
                  <a:srgbClr val="AF4345"/>
                </a:solidFill>
              </a:rPr>
              <a:t>い</a:t>
            </a:r>
            <a:r>
              <a:rPr lang="ja" sz="1500" b="1" dirty="0">
                <a:solidFill>
                  <a:srgbClr val="AF4345"/>
                </a:solidFill>
              </a:rPr>
              <a:t>れない</a:t>
            </a:r>
            <a:r>
              <a:rPr lang="ja" sz="1500" b="1" dirty="0">
                <a:solidFill>
                  <a:srgbClr val="5E696C"/>
                </a:solidFill>
              </a:rPr>
              <a:t>でね。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277" name="Google Shape;1277;p83"/>
          <p:cNvSpPr/>
          <p:nvPr/>
        </p:nvSpPr>
        <p:spPr>
          <a:xfrm>
            <a:off x="6374264" y="1504599"/>
            <a:ext cx="1806300" cy="750000"/>
          </a:xfrm>
          <a:prstGeom prst="wedgeRoundRectCallout">
            <a:avLst>
              <a:gd name="adj1" fmla="val -84746"/>
              <a:gd name="adj2" fmla="val 3572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ここにおいてね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6" name="Google Shape;1298;p84">
            <a:extLst>
              <a:ext uri="{FF2B5EF4-FFF2-40B4-BE49-F238E27FC236}">
                <a16:creationId xmlns:a16="http://schemas.microsoft.com/office/drawing/2014/main" id="{D333C388-E06A-4A7C-8144-DDDAF8E6BA96}"/>
              </a:ext>
            </a:extLst>
          </p:cNvPr>
          <p:cNvSpPr/>
          <p:nvPr/>
        </p:nvSpPr>
        <p:spPr>
          <a:xfrm>
            <a:off x="5003450" y="1991174"/>
            <a:ext cx="704100" cy="26342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F40AE13-33A5-4627-BB6B-4E53D4E00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623" y="1232538"/>
            <a:ext cx="2539859" cy="3688773"/>
          </a:xfrm>
          <a:prstGeom prst="rect">
            <a:avLst/>
          </a:prstGeom>
        </p:spPr>
      </p:pic>
      <p:sp>
        <p:nvSpPr>
          <p:cNvPr id="1290" name="Google Shape;1290;p8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ネコのリセット</a:t>
            </a:r>
            <a:r>
              <a:rPr lang="ja-JP" altLang="en-US" dirty="0">
                <a:latin typeface="Arial"/>
                <a:cs typeface="Arial"/>
              </a:rPr>
              <a:t>しょり</a:t>
            </a:r>
            <a:endParaRPr dirty="0">
              <a:latin typeface="Arial"/>
              <a:cs typeface="Arial"/>
            </a:endParaRPr>
          </a:p>
        </p:txBody>
      </p:sp>
      <p:sp>
        <p:nvSpPr>
          <p:cNvPr id="1291" name="Google Shape;1291;p84"/>
          <p:cNvSpPr/>
          <p:nvPr/>
        </p:nvSpPr>
        <p:spPr>
          <a:xfrm>
            <a:off x="6031500" y="1712801"/>
            <a:ext cx="2694000" cy="2985000"/>
          </a:xfrm>
          <a:prstGeom prst="wedgeRoundRectCallout">
            <a:avLst>
              <a:gd name="adj1" fmla="val -84099"/>
              <a:gd name="adj2" fmla="val -3814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2" name="Google Shape;1292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0844" y="1074775"/>
            <a:ext cx="510600" cy="54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475" y="137975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8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3062" y="30769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84"/>
          <p:cNvSpPr/>
          <p:nvPr/>
        </p:nvSpPr>
        <p:spPr>
          <a:xfrm>
            <a:off x="1722924" y="1347100"/>
            <a:ext cx="2187525" cy="1035300"/>
          </a:xfrm>
          <a:prstGeom prst="wedgeRoundRectCallout">
            <a:avLst>
              <a:gd name="adj1" fmla="val -69229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ネコのリセット</a:t>
            </a:r>
            <a:r>
              <a:rPr lang="ja-JP" altLang="en-US" sz="1500" b="1" dirty="0">
                <a:solidFill>
                  <a:srgbClr val="5E696C"/>
                </a:solidFill>
              </a:rPr>
              <a:t>しょり</a:t>
            </a:r>
            <a:r>
              <a:rPr lang="ja" sz="1500" b="1" dirty="0">
                <a:solidFill>
                  <a:srgbClr val="5E696C"/>
                </a:solidFill>
              </a:rPr>
              <a:t>はこうしたよ。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296" name="Google Shape;1296;p84"/>
          <p:cNvSpPr/>
          <p:nvPr/>
        </p:nvSpPr>
        <p:spPr>
          <a:xfrm>
            <a:off x="1803150" y="3076925"/>
            <a:ext cx="1378800" cy="626100"/>
          </a:xfrm>
          <a:prstGeom prst="wedgeRoundRectCallout">
            <a:avLst>
              <a:gd name="adj1" fmla="val -71972"/>
              <a:gd name="adj2" fmla="val -599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298" name="Google Shape;1298;p84"/>
          <p:cNvSpPr/>
          <p:nvPr/>
        </p:nvSpPr>
        <p:spPr>
          <a:xfrm>
            <a:off x="4122074" y="1379749"/>
            <a:ext cx="829619" cy="66610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6FA8F1F-D221-46C0-9E34-8DF3279636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1444" y="2044959"/>
            <a:ext cx="2538424" cy="248073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2DEAD5-D7CE-4F39-99D3-50C2E54DF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077" y="969819"/>
            <a:ext cx="3312815" cy="3864950"/>
          </a:xfrm>
          <a:prstGeom prst="rect">
            <a:avLst/>
          </a:prstGeom>
        </p:spPr>
      </p:pic>
      <p:sp>
        <p:nvSpPr>
          <p:cNvPr id="1305" name="Google Shape;13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ネズミのリセット</a:t>
            </a:r>
            <a:r>
              <a:rPr lang="ja-JP" altLang="en-US" dirty="0">
                <a:latin typeface="Arial"/>
                <a:cs typeface="Arial"/>
              </a:rPr>
              <a:t>しょり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306" name="Google Shape;1306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475" y="137975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062" y="30769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9" name="Google Shape;1309;p85"/>
          <p:cNvSpPr/>
          <p:nvPr/>
        </p:nvSpPr>
        <p:spPr>
          <a:xfrm>
            <a:off x="1898199" y="1347100"/>
            <a:ext cx="2535255" cy="1035300"/>
          </a:xfrm>
          <a:prstGeom prst="wedgeRoundRectCallout">
            <a:avLst>
              <a:gd name="adj1" fmla="val -69229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ネズミのリセット</a:t>
            </a:r>
            <a:r>
              <a:rPr lang="ja-JP" altLang="en-US" sz="1500" b="1" dirty="0">
                <a:solidFill>
                  <a:srgbClr val="5E696C"/>
                </a:solidFill>
              </a:rPr>
              <a:t>しょり</a:t>
            </a:r>
            <a:r>
              <a:rPr lang="ja" sz="1500" b="1" dirty="0">
                <a:solidFill>
                  <a:srgbClr val="5E696C"/>
                </a:solidFill>
              </a:rPr>
              <a:t>はこうしたよ。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10" name="Google Shape;1310;p85"/>
          <p:cNvSpPr/>
          <p:nvPr/>
        </p:nvSpPr>
        <p:spPr>
          <a:xfrm>
            <a:off x="1803150" y="3076925"/>
            <a:ext cx="1687200" cy="626100"/>
          </a:xfrm>
          <a:prstGeom prst="wedgeRoundRectCallout">
            <a:avLst>
              <a:gd name="adj1" fmla="val -71972"/>
              <a:gd name="adj2" fmla="val -599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OK！いいね！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11" name="Google Shape;1311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6217" y="1094555"/>
            <a:ext cx="828675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85"/>
          <p:cNvSpPr/>
          <p:nvPr/>
        </p:nvSpPr>
        <p:spPr>
          <a:xfrm>
            <a:off x="4855565" y="2101752"/>
            <a:ext cx="1508289" cy="9751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8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20" name="Google Shape;1320;p86"/>
          <p:cNvSpPr/>
          <p:nvPr/>
        </p:nvSpPr>
        <p:spPr>
          <a:xfrm>
            <a:off x="1898200" y="1347100"/>
            <a:ext cx="1910700" cy="1035300"/>
          </a:xfrm>
          <a:prstGeom prst="wedgeRoundRectCallout">
            <a:avLst>
              <a:gd name="adj1" fmla="val -69229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できた！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1321" name="Google Shape;1321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475" y="137975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062" y="30769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86"/>
          <p:cNvSpPr/>
          <p:nvPr/>
        </p:nvSpPr>
        <p:spPr>
          <a:xfrm>
            <a:off x="1803150" y="3076925"/>
            <a:ext cx="2085000" cy="1102200"/>
          </a:xfrm>
          <a:prstGeom prst="wedgeRoundRectCallout">
            <a:avLst>
              <a:gd name="adj1" fmla="val -71972"/>
              <a:gd name="adj2" fmla="val -599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ぜんかい</a:t>
            </a:r>
            <a:r>
              <a:rPr lang="ja" sz="1500" b="1" dirty="0">
                <a:solidFill>
                  <a:srgbClr val="5E696C"/>
                </a:solidFill>
              </a:rPr>
              <a:t>とくらべて、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ぐんとゲームっぽくなったね！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24" name="Google Shape;132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8225" y="1017450"/>
            <a:ext cx="4844087" cy="382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6388AC6-E9B9-4EC2-8A48-BC8153075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227" y="1236000"/>
            <a:ext cx="4733273" cy="3591450"/>
          </a:xfrm>
          <a:prstGeom prst="rect">
            <a:avLst/>
          </a:prstGeom>
        </p:spPr>
      </p:pic>
      <p:sp>
        <p:nvSpPr>
          <p:cNvPr id="1331" name="Google Shape;133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ったゲームを</a:t>
            </a: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332" name="Google Shape;1332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837" y="1543237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8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34310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87"/>
          <p:cNvSpPr/>
          <p:nvPr/>
        </p:nvSpPr>
        <p:spPr>
          <a:xfrm>
            <a:off x="1539750" y="1485250"/>
            <a:ext cx="3032400" cy="1193700"/>
          </a:xfrm>
          <a:prstGeom prst="wedgeRoundRectCallout">
            <a:avLst>
              <a:gd name="adj1" fmla="val -56763"/>
              <a:gd name="adj2" fmla="val -45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ったゲームはわすれずに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パソコンに</a:t>
            </a:r>
            <a:r>
              <a:rPr lang="ja-JP" altLang="en-US" sz="1500" b="1" dirty="0">
                <a:solidFill>
                  <a:schemeClr val="dk2"/>
                </a:solidFill>
              </a:rPr>
              <a:t>ほぞん</a:t>
            </a:r>
            <a:r>
              <a:rPr lang="ja" sz="1500" b="1" dirty="0">
                <a:solidFill>
                  <a:schemeClr val="dk2"/>
                </a:solidFill>
              </a:rPr>
              <a:t>しておいてね。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335" name="Google Shape;1335;p87"/>
          <p:cNvSpPr/>
          <p:nvPr/>
        </p:nvSpPr>
        <p:spPr>
          <a:xfrm>
            <a:off x="1713800" y="3351775"/>
            <a:ext cx="2858100" cy="1255200"/>
          </a:xfrm>
          <a:prstGeom prst="wedgeRoundRectCallout">
            <a:avLst>
              <a:gd name="adj1" fmla="val -65028"/>
              <a:gd name="adj2" fmla="val -1341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わすれると、せっかく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った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ゲームがなくなっちゃうからね！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337" name="Google Shape;1337;p87"/>
          <p:cNvSpPr/>
          <p:nvPr/>
        </p:nvSpPr>
        <p:spPr>
          <a:xfrm>
            <a:off x="6260109" y="1100734"/>
            <a:ext cx="2301900" cy="1806300"/>
          </a:xfrm>
          <a:prstGeom prst="wedgeRoundRectCallout">
            <a:avLst>
              <a:gd name="adj1" fmla="val -74948"/>
              <a:gd name="adj2" fmla="val -1964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0" name="Google Shape;1340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22154" y="2753884"/>
            <a:ext cx="970000" cy="147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D533E2DE-572A-452F-83DC-8BE42B719D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02" t="407" r="81015" b="82254"/>
          <a:stretch/>
        </p:blipFill>
        <p:spPr>
          <a:xfrm>
            <a:off x="6400800" y="1199102"/>
            <a:ext cx="1911872" cy="1645011"/>
          </a:xfrm>
          <a:prstGeom prst="rect">
            <a:avLst/>
          </a:prstGeom>
        </p:spPr>
      </p:pic>
      <p:sp>
        <p:nvSpPr>
          <p:cNvPr id="15" name="Google Shape;1339;p87">
            <a:extLst>
              <a:ext uri="{FF2B5EF4-FFF2-40B4-BE49-F238E27FC236}">
                <a16:creationId xmlns:a16="http://schemas.microsoft.com/office/drawing/2014/main" id="{215B5B00-2B2B-4C28-B967-C56C1F110EBC}"/>
              </a:ext>
            </a:extLst>
          </p:cNvPr>
          <p:cNvSpPr/>
          <p:nvPr/>
        </p:nvSpPr>
        <p:spPr>
          <a:xfrm>
            <a:off x="6443809" y="2493784"/>
            <a:ext cx="17298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8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51" name="Google Shape;1351;p88"/>
          <p:cNvSpPr txBox="1"/>
          <p:nvPr/>
        </p:nvSpPr>
        <p:spPr>
          <a:xfrm>
            <a:off x="4107586" y="1140641"/>
            <a:ext cx="4685977" cy="3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700" b="1" dirty="0">
                <a:solidFill>
                  <a:schemeClr val="dk2"/>
                </a:solidFill>
                <a:ea typeface="Lato"/>
                <a:sym typeface="Lato"/>
              </a:rPr>
              <a:t>x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を～ずつ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か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える</a:t>
            </a:r>
            <a:endParaRPr lang="en-US" altLang="ja"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y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を～ずつ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か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える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700" b="1" dirty="0">
                <a:solidFill>
                  <a:schemeClr val="dk2"/>
                </a:solidFill>
                <a:ea typeface="Lato"/>
                <a:sym typeface="Lato"/>
              </a:rPr>
              <a:t>x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を～にする</a:t>
            </a:r>
            <a:endParaRPr lang="en-US" altLang="ja"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y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を～にする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ど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に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む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ける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リセット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352" name="Google Shape;1352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88"/>
          <p:cNvSpPr/>
          <p:nvPr/>
        </p:nvSpPr>
        <p:spPr>
          <a:xfrm>
            <a:off x="2029250" y="1339625"/>
            <a:ext cx="1917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1364</Words>
  <Application>Microsoft Office PowerPoint</Application>
  <PresentationFormat>画面に合わせる (16:9)</PresentationFormat>
  <Paragraphs>232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32</vt:i4>
      </vt:variant>
    </vt:vector>
  </HeadingPairs>
  <TitlesOfParts>
    <vt:vector size="37" baseType="lpstr">
      <vt:lpstr>Arial</vt:lpstr>
      <vt:lpstr>Playfair Display</vt:lpstr>
      <vt:lpstr>Lato</vt:lpstr>
      <vt:lpstr>Coral</vt:lpstr>
      <vt:lpstr>Coral</vt:lpstr>
      <vt:lpstr>Scratchで ゲームを つくろう！</vt:lpstr>
      <vt:lpstr>とうじょうじんぶつしょうかい</vt:lpstr>
      <vt:lpstr>Scratchをひらいてね</vt:lpstr>
      <vt:lpstr>ゲームをつくるがめんだよ </vt:lpstr>
      <vt:lpstr>Scratchをひらがなにしよう</vt:lpstr>
      <vt:lpstr>ほぞんしておいたゲームをひらこう</vt:lpstr>
      <vt:lpstr>ぜんかいほぞんしたデータをえらぼう</vt:lpstr>
      <vt:lpstr>ゲームをつくろう！ レベル２のつづき</vt:lpstr>
      <vt:lpstr>スプライトのむきをきにせずにうごかしたいな</vt:lpstr>
      <vt:lpstr>ステージにはいちをあらわすすうじがあるよ</vt:lpstr>
      <vt:lpstr>ざひょう（１）</vt:lpstr>
      <vt:lpstr>ざひょう（２）</vt:lpstr>
      <vt:lpstr>ざひょう（３）</vt:lpstr>
      <vt:lpstr>ざひょう（４）</vt:lpstr>
      <vt:lpstr>みぎにうごかすには？</vt:lpstr>
      <vt:lpstr>ひだりにうごかすには？</vt:lpstr>
      <vt:lpstr>「１０ほうごかす」のブロックを ざひょうをかえるブロックにおきかえよう</vt:lpstr>
      <vt:lpstr>おきかえかんりょう！</vt:lpstr>
      <vt:lpstr>はいけいをかえてみよう</vt:lpstr>
      <vt:lpstr>はいけいをかえるボタンはみぎしたにあるよ</vt:lpstr>
      <vt:lpstr>のうじょうをさがしてね</vt:lpstr>
      <vt:lpstr>のうじょうをクリックしてね</vt:lpstr>
      <vt:lpstr>はいけいがのうじょうになったよ</vt:lpstr>
      <vt:lpstr>リセットしょりをつくろう</vt:lpstr>
      <vt:lpstr>リセットしょりって？</vt:lpstr>
      <vt:lpstr>こんなじょうたいでゲームがスタートするようにしよう</vt:lpstr>
      <vt:lpstr>リセットしょりは 「はたがおされたとき」のすぐしたにおこう</vt:lpstr>
      <vt:lpstr>ネコのリセットしょり</vt:lpstr>
      <vt:lpstr>ネズミのリセットしょり</vt:lpstr>
      <vt:lpstr>かんせい！</vt:lpstr>
      <vt:lpstr>つくったゲームをほぞんしよう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431</cp:revision>
  <dcterms:modified xsi:type="dcterms:W3CDTF">2021-12-26T01:26:13Z</dcterms:modified>
</cp:coreProperties>
</file>