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47"/>
  </p:notesMasterIdLst>
  <p:sldIdLst>
    <p:sldId id="256" r:id="rId3"/>
    <p:sldId id="435" r:id="rId4"/>
    <p:sldId id="436" r:id="rId5"/>
    <p:sldId id="437" r:id="rId6"/>
    <p:sldId id="330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400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318" r:id="rId45"/>
    <p:sldId id="319" r:id="rId46"/>
  </p:sldIdLst>
  <p:sldSz cx="9144000" cy="5143500" type="screen16x9"/>
  <p:notesSz cx="6858000" cy="9144000"/>
  <p:embeddedFontLst>
    <p:embeddedFont>
      <p:font typeface="Century Gothic" panose="020B0502020202020204" pitchFamily="34" charset="0"/>
      <p:regular r:id="rId48"/>
      <p:bold r:id="rId49"/>
      <p:italic r:id="rId50"/>
      <p:boldItalic r:id="rId51"/>
    </p:embeddedFont>
    <p:embeddedFont>
      <p:font typeface="Lato" panose="020F0502020204030203" pitchFamily="34" charset="0"/>
      <p:regular r:id="rId52"/>
      <p:bold r:id="rId53"/>
      <p:italic r:id="rId54"/>
      <p:boldItalic r:id="rId55"/>
    </p:embeddedFont>
    <p:embeddedFont>
      <p:font typeface="Playfair Display" panose="00000500000000000000" pitchFamily="2" charset="0"/>
      <p:regular r:id="rId56"/>
      <p:bold r:id="rId57"/>
      <p:italic r:id="rId58"/>
      <p:boldItalic r:id="rId59"/>
    </p:embeddedFont>
    <p:embeddedFont>
      <p:font typeface="メイリオ" panose="020B0604030504040204" pitchFamily="50" charset="-128"/>
      <p:regular r:id="rId60"/>
      <p:bold r:id="rId61"/>
      <p:italic r:id="rId62"/>
      <p:boldItalic r:id="rId6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ECA298A-4EA8-423B-BE3F-20729D91CE54}" v="112" dt="2021-03-04T08:46:56.749"/>
    <p1510:client id="{51AE4CB3-156B-406E-B626-D2FD70222019}" v="395" dt="2021-03-04T23:47:18.445"/>
    <p1510:client id="{5C1AC573-7CFB-4CDB-B2C7-F561DF1AB7D0}" v="317" dt="2021-03-05T07:11:42.034"/>
    <p1510:client id="{662AC352-D756-4B6B-BEE5-73AEAF63014A}" v="1" dt="2021-02-26T03:27:57.212"/>
    <p1510:client id="{D11DD6F3-2156-4679-959F-10B9D4D89980}" v="394" dt="2021-02-26T09:25:52.831"/>
    <p1510:client id="{F91036D5-8E1A-4745-8920-CF286EF070B1}" v="7" dt="2021-03-05T08:19:20.548"/>
  </p1510:revLst>
</p1510:revInfo>
</file>

<file path=ppt/tableStyles.xml><?xml version="1.0" encoding="utf-8"?>
<a:tblStyleLst xmlns:a="http://schemas.openxmlformats.org/drawingml/2006/main" def="{E513CD1B-9AA7-47BF-B7ED-43E3A7F0FF68}">
  <a:tblStyle styleId="{E513CD1B-9AA7-47BF-B7ED-43E3A7F0FF6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228" y="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notesMaster" Target="notesMasters/notesMaster1.xml"/><Relationship Id="rId63" Type="http://schemas.openxmlformats.org/officeDocument/2006/relationships/font" Target="fonts/font16.fntdata"/><Relationship Id="rId68" Type="http://schemas.microsoft.com/office/2016/11/relationships/changesInfo" Target="changesInfos/changesInfo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font" Target="fonts/font6.fntdata"/><Relationship Id="rId58" Type="http://schemas.openxmlformats.org/officeDocument/2006/relationships/font" Target="fonts/font11.fntdata"/><Relationship Id="rId66" Type="http://schemas.openxmlformats.org/officeDocument/2006/relationships/theme" Target="theme/theme1.xml"/><Relationship Id="rId5" Type="http://schemas.openxmlformats.org/officeDocument/2006/relationships/slide" Target="slides/slide3.xml"/><Relationship Id="rId61" Type="http://schemas.openxmlformats.org/officeDocument/2006/relationships/font" Target="fonts/font14.fntdata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font" Target="fonts/font1.fntdata"/><Relationship Id="rId56" Type="http://schemas.openxmlformats.org/officeDocument/2006/relationships/font" Target="fonts/font9.fntdata"/><Relationship Id="rId64" Type="http://schemas.openxmlformats.org/officeDocument/2006/relationships/presProps" Target="presProps.xml"/><Relationship Id="rId69" Type="http://schemas.microsoft.com/office/2015/10/relationships/revisionInfo" Target="revisionInfo.xml"/><Relationship Id="rId8" Type="http://schemas.openxmlformats.org/officeDocument/2006/relationships/slide" Target="slides/slide6.xml"/><Relationship Id="rId51" Type="http://schemas.openxmlformats.org/officeDocument/2006/relationships/font" Target="fonts/font4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font" Target="fonts/font12.fntdata"/><Relationship Id="rId67" Type="http://schemas.openxmlformats.org/officeDocument/2006/relationships/tableStyles" Target="tableStyle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font" Target="fonts/font7.fntdata"/><Relationship Id="rId62" Type="http://schemas.openxmlformats.org/officeDocument/2006/relationships/font" Target="fonts/font1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font" Target="fonts/font2.fntdata"/><Relationship Id="rId57" Type="http://schemas.openxmlformats.org/officeDocument/2006/relationships/font" Target="fonts/font10.fntdata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font" Target="fonts/font5.fntdata"/><Relationship Id="rId60" Type="http://schemas.openxmlformats.org/officeDocument/2006/relationships/font" Target="fonts/font13.fntdata"/><Relationship Id="rId65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font" Target="fonts/font3.fntdata"/><Relationship Id="rId55" Type="http://schemas.openxmlformats.org/officeDocument/2006/relationships/font" Target="fonts/font8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ゲスト ユーザー" providerId="Windows Live" clId="Web-{D11DD6F3-2156-4679-959F-10B9D4D89980}"/>
    <pc:docChg chg="modSld">
      <pc:chgData name="ゲスト ユーザー" userId="" providerId="Windows Live" clId="Web-{D11DD6F3-2156-4679-959F-10B9D4D89980}" dt="2021-02-26T09:25:52.831" v="393" actId="1076"/>
      <pc:docMkLst>
        <pc:docMk/>
      </pc:docMkLst>
      <pc:sldChg chg="modSp">
        <pc:chgData name="ゲスト ユーザー" userId="" providerId="Windows Live" clId="Web-{D11DD6F3-2156-4679-959F-10B9D4D89980}" dt="2021-02-26T09:25:52.831" v="393" actId="1076"/>
        <pc:sldMkLst>
          <pc:docMk/>
          <pc:sldMk cId="0" sldId="256"/>
        </pc:sldMkLst>
        <pc:spChg chg="mod">
          <ac:chgData name="ゲスト ユーザー" userId="" providerId="Windows Live" clId="Web-{D11DD6F3-2156-4679-959F-10B9D4D89980}" dt="2021-02-26T09:25:52.831" v="393" actId="1076"/>
          <ac:spMkLst>
            <pc:docMk/>
            <pc:sldMk cId="0" sldId="256"/>
            <ac:spMk id="114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25:42.753" v="392" actId="1076"/>
        <pc:sldMkLst>
          <pc:docMk/>
          <pc:sldMk cId="0" sldId="257"/>
        </pc:sldMkLst>
        <pc:spChg chg="mod">
          <ac:chgData name="ゲスト ユーザー" userId="" providerId="Windows Live" clId="Web-{D11DD6F3-2156-4679-959F-10B9D4D89980}" dt="2021-02-26T09:25:39.785" v="391" actId="1076"/>
          <ac:spMkLst>
            <pc:docMk/>
            <pc:sldMk cId="0" sldId="257"/>
            <ac:spMk id="132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25:42.753" v="392" actId="1076"/>
          <ac:spMkLst>
            <pc:docMk/>
            <pc:sldMk cId="0" sldId="257"/>
            <ac:spMk id="137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25:31.378" v="390" actId="1076"/>
        <pc:sldMkLst>
          <pc:docMk/>
          <pc:sldMk cId="0" sldId="258"/>
        </pc:sldMkLst>
        <pc:spChg chg="mod">
          <ac:chgData name="ゲスト ユーザー" userId="" providerId="Windows Live" clId="Web-{D11DD6F3-2156-4679-959F-10B9D4D89980}" dt="2021-02-26T09:25:31.378" v="390" actId="1076"/>
          <ac:spMkLst>
            <pc:docMk/>
            <pc:sldMk cId="0" sldId="258"/>
            <ac:spMk id="151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25:20.535" v="388" actId="1076"/>
        <pc:sldMkLst>
          <pc:docMk/>
          <pc:sldMk cId="0" sldId="259"/>
        </pc:sldMkLst>
        <pc:spChg chg="mod">
          <ac:chgData name="ゲスト ユーザー" userId="" providerId="Windows Live" clId="Web-{D11DD6F3-2156-4679-959F-10B9D4D89980}" dt="2021-02-26T09:25:15.581" v="386" actId="1076"/>
          <ac:spMkLst>
            <pc:docMk/>
            <pc:sldMk cId="0" sldId="259"/>
            <ac:spMk id="169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25:15.597" v="387" actId="1076"/>
          <ac:spMkLst>
            <pc:docMk/>
            <pc:sldMk cId="0" sldId="259"/>
            <ac:spMk id="170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25:20.535" v="388" actId="1076"/>
          <ac:spMkLst>
            <pc:docMk/>
            <pc:sldMk cId="0" sldId="259"/>
            <ac:spMk id="171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25:06.722" v="385" actId="1076"/>
        <pc:sldMkLst>
          <pc:docMk/>
          <pc:sldMk cId="0" sldId="260"/>
        </pc:sldMkLst>
        <pc:spChg chg="mod">
          <ac:chgData name="ゲスト ユーザー" userId="" providerId="Windows Live" clId="Web-{D11DD6F3-2156-4679-959F-10B9D4D89980}" dt="2021-02-26T09:25:06.722" v="385" actId="1076"/>
          <ac:spMkLst>
            <pc:docMk/>
            <pc:sldMk cId="0" sldId="260"/>
            <ac:spMk id="183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24:54.644" v="380" actId="1076"/>
          <ac:spMkLst>
            <pc:docMk/>
            <pc:sldMk cId="0" sldId="260"/>
            <ac:spMk id="187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25:01.613" v="381" actId="1076"/>
          <ac:spMkLst>
            <pc:docMk/>
            <pc:sldMk cId="0" sldId="260"/>
            <ac:spMk id="189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25:01.628" v="382" actId="1076"/>
          <ac:spMkLst>
            <pc:docMk/>
            <pc:sldMk cId="0" sldId="260"/>
            <ac:spMk id="190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25:04.019" v="384" actId="1076"/>
          <ac:spMkLst>
            <pc:docMk/>
            <pc:sldMk cId="0" sldId="260"/>
            <ac:spMk id="191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25:01.644" v="383" actId="1076"/>
          <ac:spMkLst>
            <pc:docMk/>
            <pc:sldMk cId="0" sldId="260"/>
            <ac:spMk id="192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24:45.050" v="379" actId="1076"/>
        <pc:sldMkLst>
          <pc:docMk/>
          <pc:sldMk cId="0" sldId="261"/>
        </pc:sldMkLst>
        <pc:spChg chg="mod">
          <ac:chgData name="ゲスト ユーザー" userId="" providerId="Windows Live" clId="Web-{D11DD6F3-2156-4679-959F-10B9D4D89980}" dt="2021-02-26T09:24:38.378" v="376" actId="1076"/>
          <ac:spMkLst>
            <pc:docMk/>
            <pc:sldMk cId="0" sldId="261"/>
            <ac:spMk id="210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24:38.394" v="377" actId="1076"/>
          <ac:spMkLst>
            <pc:docMk/>
            <pc:sldMk cId="0" sldId="261"/>
            <ac:spMk id="211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24:45.019" v="378" actId="1076"/>
          <ac:spMkLst>
            <pc:docMk/>
            <pc:sldMk cId="0" sldId="261"/>
            <ac:spMk id="212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24:45.050" v="379" actId="1076"/>
          <ac:spMkLst>
            <pc:docMk/>
            <pc:sldMk cId="0" sldId="261"/>
            <ac:spMk id="213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24:28.550" v="375" actId="1076"/>
        <pc:sldMkLst>
          <pc:docMk/>
          <pc:sldMk cId="0" sldId="262"/>
        </pc:sldMkLst>
        <pc:spChg chg="mod">
          <ac:chgData name="ゲスト ユーザー" userId="" providerId="Windows Live" clId="Web-{D11DD6F3-2156-4679-959F-10B9D4D89980}" dt="2021-02-26T09:24:28.550" v="375" actId="1076"/>
          <ac:spMkLst>
            <pc:docMk/>
            <pc:sldMk cId="0" sldId="262"/>
            <ac:spMk id="225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24:25.519" v="373" actId="1076"/>
          <ac:spMkLst>
            <pc:docMk/>
            <pc:sldMk cId="0" sldId="262"/>
            <ac:spMk id="227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24:14.097" v="371" actId="1076"/>
          <ac:spMkLst>
            <pc:docMk/>
            <pc:sldMk cId="0" sldId="262"/>
            <ac:spMk id="228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24:25.535" v="374" actId="1076"/>
          <ac:spMkLst>
            <pc:docMk/>
            <pc:sldMk cId="0" sldId="262"/>
            <ac:spMk id="229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24:11.878" v="370" actId="1076"/>
          <ac:spMkLst>
            <pc:docMk/>
            <pc:sldMk cId="0" sldId="262"/>
            <ac:spMk id="231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24:16.581" v="372" actId="1076"/>
          <ac:spMkLst>
            <pc:docMk/>
            <pc:sldMk cId="0" sldId="262"/>
            <ac:spMk id="232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23:20.066" v="369" actId="1076"/>
        <pc:sldMkLst>
          <pc:docMk/>
          <pc:sldMk cId="0" sldId="266"/>
        </pc:sldMkLst>
        <pc:spChg chg="mod">
          <ac:chgData name="ゲスト ユーザー" userId="" providerId="Windows Live" clId="Web-{D11DD6F3-2156-4679-959F-10B9D4D89980}" dt="2021-02-26T09:23:14.738" v="366" actId="1076"/>
          <ac:spMkLst>
            <pc:docMk/>
            <pc:sldMk cId="0" sldId="266"/>
            <ac:spMk id="292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23:14.753" v="367" actId="1076"/>
          <ac:spMkLst>
            <pc:docMk/>
            <pc:sldMk cId="0" sldId="266"/>
            <ac:spMk id="293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23:20.066" v="369" actId="1076"/>
          <ac:spMkLst>
            <pc:docMk/>
            <pc:sldMk cId="0" sldId="266"/>
            <ac:spMk id="294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21:00.628" v="365" actId="1076"/>
        <pc:sldMkLst>
          <pc:docMk/>
          <pc:sldMk cId="0" sldId="267"/>
        </pc:sldMkLst>
        <pc:spChg chg="mod">
          <ac:chgData name="ゲスト ユーザー" userId="" providerId="Windows Live" clId="Web-{D11DD6F3-2156-4679-959F-10B9D4D89980}" dt="2021-02-26T09:20:37.769" v="360" actId="20577"/>
          <ac:spMkLst>
            <pc:docMk/>
            <pc:sldMk cId="0" sldId="267"/>
            <ac:spMk id="302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20:54.832" v="363" actId="20577"/>
          <ac:spMkLst>
            <pc:docMk/>
            <pc:sldMk cId="0" sldId="267"/>
            <ac:spMk id="304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20:44.754" v="361" actId="1076"/>
          <ac:spMkLst>
            <pc:docMk/>
            <pc:sldMk cId="0" sldId="267"/>
            <ac:spMk id="311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20:44.769" v="362" actId="1076"/>
          <ac:spMkLst>
            <pc:docMk/>
            <pc:sldMk cId="0" sldId="267"/>
            <ac:spMk id="312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21:00.613" v="364" actId="1076"/>
          <ac:spMkLst>
            <pc:docMk/>
            <pc:sldMk cId="0" sldId="267"/>
            <ac:spMk id="315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21:00.628" v="365" actId="1076"/>
          <ac:spMkLst>
            <pc:docMk/>
            <pc:sldMk cId="0" sldId="267"/>
            <ac:spMk id="316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15:57.004" v="359" actId="1076"/>
        <pc:sldMkLst>
          <pc:docMk/>
          <pc:sldMk cId="0" sldId="268"/>
        </pc:sldMkLst>
        <pc:spChg chg="mod">
          <ac:chgData name="ゲスト ユーザー" userId="" providerId="Windows Live" clId="Web-{D11DD6F3-2156-4679-959F-10B9D4D89980}" dt="2021-02-26T09:15:18.238" v="356" actId="20577"/>
          <ac:spMkLst>
            <pc:docMk/>
            <pc:sldMk cId="0" sldId="268"/>
            <ac:spMk id="331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4:48.800" v="353" actId="1076"/>
          <ac:spMkLst>
            <pc:docMk/>
            <pc:sldMk cId="0" sldId="268"/>
            <ac:spMk id="332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4:27.988" v="350" actId="1076"/>
          <ac:spMkLst>
            <pc:docMk/>
            <pc:sldMk cId="0" sldId="268"/>
            <ac:spMk id="334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5:53.238" v="358" actId="1076"/>
          <ac:spMkLst>
            <pc:docMk/>
            <pc:sldMk cId="0" sldId="268"/>
            <ac:spMk id="335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5:57.004" v="359" actId="1076"/>
          <ac:spMkLst>
            <pc:docMk/>
            <pc:sldMk cId="0" sldId="268"/>
            <ac:spMk id="336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5:21.863" v="357" actId="1076"/>
          <ac:spMkLst>
            <pc:docMk/>
            <pc:sldMk cId="0" sldId="268"/>
            <ac:spMk id="337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14:01.785" v="349" actId="1076"/>
        <pc:sldMkLst>
          <pc:docMk/>
          <pc:sldMk cId="0" sldId="269"/>
        </pc:sldMkLst>
        <pc:spChg chg="mod">
          <ac:chgData name="ゲスト ユーザー" userId="" providerId="Windows Live" clId="Web-{D11DD6F3-2156-4679-959F-10B9D4D89980}" dt="2021-02-26T09:13:50.613" v="346" actId="1076"/>
          <ac:spMkLst>
            <pc:docMk/>
            <pc:sldMk cId="0" sldId="269"/>
            <ac:spMk id="349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3:53.238" v="347" actId="1076"/>
          <ac:spMkLst>
            <pc:docMk/>
            <pc:sldMk cId="0" sldId="269"/>
            <ac:spMk id="350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3:44.379" v="344" actId="1076"/>
          <ac:spMkLst>
            <pc:docMk/>
            <pc:sldMk cId="0" sldId="269"/>
            <ac:spMk id="351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3:47.566" v="345" actId="1076"/>
          <ac:spMkLst>
            <pc:docMk/>
            <pc:sldMk cId="0" sldId="269"/>
            <ac:spMk id="352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4:01.785" v="349" actId="1076"/>
          <ac:spMkLst>
            <pc:docMk/>
            <pc:sldMk cId="0" sldId="269"/>
            <ac:spMk id="354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13:32.050" v="342" actId="1076"/>
        <pc:sldMkLst>
          <pc:docMk/>
          <pc:sldMk cId="0" sldId="270"/>
        </pc:sldMkLst>
        <pc:spChg chg="mod">
          <ac:chgData name="ゲスト ユーザー" userId="" providerId="Windows Live" clId="Web-{D11DD6F3-2156-4679-959F-10B9D4D89980}" dt="2021-02-26T09:13:32.050" v="342" actId="1076"/>
          <ac:spMkLst>
            <pc:docMk/>
            <pc:sldMk cId="0" sldId="270"/>
            <ac:spMk id="371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12:56.425" v="341" actId="20577"/>
        <pc:sldMkLst>
          <pc:docMk/>
          <pc:sldMk cId="0" sldId="272"/>
        </pc:sldMkLst>
        <pc:spChg chg="mod">
          <ac:chgData name="ゲスト ユーザー" userId="" providerId="Windows Live" clId="Web-{D11DD6F3-2156-4679-959F-10B9D4D89980}" dt="2021-02-26T09:12:56.425" v="341" actId="20577"/>
          <ac:spMkLst>
            <pc:docMk/>
            <pc:sldMk cId="0" sldId="272"/>
            <ac:spMk id="399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2:44.301" v="338" actId="1076"/>
          <ac:spMkLst>
            <pc:docMk/>
            <pc:sldMk cId="0" sldId="272"/>
            <ac:spMk id="408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2:51.394" v="339" actId="1076"/>
          <ac:spMkLst>
            <pc:docMk/>
            <pc:sldMk cId="0" sldId="272"/>
            <ac:spMk id="409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2:53.738" v="340" actId="1076"/>
          <ac:spMkLst>
            <pc:docMk/>
            <pc:sldMk cId="0" sldId="272"/>
            <ac:spMk id="410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12:39.019" v="337" actId="1076"/>
        <pc:sldMkLst>
          <pc:docMk/>
          <pc:sldMk cId="0" sldId="273"/>
        </pc:sldMkLst>
        <pc:spChg chg="mod">
          <ac:chgData name="ゲスト ユーザー" userId="" providerId="Windows Live" clId="Web-{D11DD6F3-2156-4679-959F-10B9D4D89980}" dt="2021-02-26T09:12:35.551" v="332" actId="1076"/>
          <ac:spMkLst>
            <pc:docMk/>
            <pc:sldMk cId="0" sldId="273"/>
            <ac:spMk id="428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2:35.566" v="333" actId="1076"/>
          <ac:spMkLst>
            <pc:docMk/>
            <pc:sldMk cId="0" sldId="273"/>
            <ac:spMk id="429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2:39.019" v="337" actId="1076"/>
          <ac:spMkLst>
            <pc:docMk/>
            <pc:sldMk cId="0" sldId="273"/>
            <ac:spMk id="430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2:35.582" v="334" actId="1076"/>
          <ac:spMkLst>
            <pc:docMk/>
            <pc:sldMk cId="0" sldId="273"/>
            <ac:spMk id="431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2:35.597" v="335" actId="1076"/>
          <ac:spMkLst>
            <pc:docMk/>
            <pc:sldMk cId="0" sldId="273"/>
            <ac:spMk id="432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2:35.597" v="336" actId="1076"/>
          <ac:spMkLst>
            <pc:docMk/>
            <pc:sldMk cId="0" sldId="273"/>
            <ac:spMk id="434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12:02.629" v="331" actId="1076"/>
        <pc:sldMkLst>
          <pc:docMk/>
          <pc:sldMk cId="0" sldId="274"/>
        </pc:sldMkLst>
        <pc:spChg chg="mod">
          <ac:chgData name="ゲスト ユーザー" userId="" providerId="Windows Live" clId="Web-{D11DD6F3-2156-4679-959F-10B9D4D89980}" dt="2021-02-26T09:11:37.676" v="323" actId="1076"/>
          <ac:spMkLst>
            <pc:docMk/>
            <pc:sldMk cId="0" sldId="274"/>
            <ac:spMk id="455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1:49.754" v="327" actId="1076"/>
          <ac:spMkLst>
            <pc:docMk/>
            <pc:sldMk cId="0" sldId="274"/>
            <ac:spMk id="457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1:52.441" v="328" actId="1076"/>
          <ac:spMkLst>
            <pc:docMk/>
            <pc:sldMk cId="0" sldId="274"/>
            <ac:spMk id="458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1:40.238" v="324" actId="1076"/>
          <ac:spMkLst>
            <pc:docMk/>
            <pc:sldMk cId="0" sldId="274"/>
            <ac:spMk id="459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1:43.066" v="325" actId="1076"/>
          <ac:spMkLst>
            <pc:docMk/>
            <pc:sldMk cId="0" sldId="274"/>
            <ac:spMk id="460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1:46.301" v="326" actId="1076"/>
          <ac:spMkLst>
            <pc:docMk/>
            <pc:sldMk cId="0" sldId="274"/>
            <ac:spMk id="461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1:58.285" v="329" actId="1076"/>
          <ac:spMkLst>
            <pc:docMk/>
            <pc:sldMk cId="0" sldId="274"/>
            <ac:spMk id="462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2:02.629" v="331" actId="1076"/>
          <ac:spMkLst>
            <pc:docMk/>
            <pc:sldMk cId="0" sldId="274"/>
            <ac:spMk id="463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11:30.613" v="322" actId="1076"/>
        <pc:sldMkLst>
          <pc:docMk/>
          <pc:sldMk cId="0" sldId="276"/>
        </pc:sldMkLst>
        <pc:spChg chg="mod">
          <ac:chgData name="ゲスト ユーザー" userId="" providerId="Windows Live" clId="Web-{D11DD6F3-2156-4679-959F-10B9D4D89980}" dt="2021-02-26T09:11:25.644" v="320" actId="1076"/>
          <ac:spMkLst>
            <pc:docMk/>
            <pc:sldMk cId="0" sldId="276"/>
            <ac:spMk id="487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1:30.613" v="322" actId="1076"/>
          <ac:spMkLst>
            <pc:docMk/>
            <pc:sldMk cId="0" sldId="276"/>
            <ac:spMk id="489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1:18.238" v="319" actId="1076"/>
          <ac:spMkLst>
            <pc:docMk/>
            <pc:sldMk cId="0" sldId="276"/>
            <ac:spMk id="490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11:12.660" v="318" actId="1076"/>
        <pc:sldMkLst>
          <pc:docMk/>
          <pc:sldMk cId="0" sldId="277"/>
        </pc:sldMkLst>
        <pc:spChg chg="mod">
          <ac:chgData name="ゲスト ユーザー" userId="" providerId="Windows Live" clId="Web-{D11DD6F3-2156-4679-959F-10B9D4D89980}" dt="2021-02-26T09:11:12.660" v="318" actId="1076"/>
          <ac:spMkLst>
            <pc:docMk/>
            <pc:sldMk cId="0" sldId="277"/>
            <ac:spMk id="503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11:07.660" v="317" actId="1076"/>
        <pc:sldMkLst>
          <pc:docMk/>
          <pc:sldMk cId="0" sldId="278"/>
        </pc:sldMkLst>
        <pc:spChg chg="mod">
          <ac:chgData name="ゲスト ユーザー" userId="" providerId="Windows Live" clId="Web-{D11DD6F3-2156-4679-959F-10B9D4D89980}" dt="2021-02-26T09:11:07.660" v="317" actId="1076"/>
          <ac:spMkLst>
            <pc:docMk/>
            <pc:sldMk cId="0" sldId="278"/>
            <ac:spMk id="515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10:59.379" v="315" actId="1076"/>
        <pc:sldMkLst>
          <pc:docMk/>
          <pc:sldMk cId="0" sldId="279"/>
        </pc:sldMkLst>
        <pc:spChg chg="mod">
          <ac:chgData name="ゲスト ユーザー" userId="" providerId="Windows Live" clId="Web-{D11DD6F3-2156-4679-959F-10B9D4D89980}" dt="2021-02-26T09:10:59.379" v="315" actId="1076"/>
          <ac:spMkLst>
            <pc:docMk/>
            <pc:sldMk cId="0" sldId="279"/>
            <ac:spMk id="526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10:54.332" v="314" actId="1076"/>
        <pc:sldMkLst>
          <pc:docMk/>
          <pc:sldMk cId="0" sldId="280"/>
        </pc:sldMkLst>
        <pc:spChg chg="mod">
          <ac:chgData name="ゲスト ユーザー" userId="" providerId="Windows Live" clId="Web-{D11DD6F3-2156-4679-959F-10B9D4D89980}" dt="2021-02-26T09:10:08.926" v="301" actId="20577"/>
          <ac:spMkLst>
            <pc:docMk/>
            <pc:sldMk cId="0" sldId="280"/>
            <ac:spMk id="536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0:54.316" v="313" actId="1076"/>
          <ac:spMkLst>
            <pc:docMk/>
            <pc:sldMk cId="0" sldId="280"/>
            <ac:spMk id="540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0:54.332" v="314" actId="1076"/>
          <ac:spMkLst>
            <pc:docMk/>
            <pc:sldMk cId="0" sldId="280"/>
            <ac:spMk id="541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0:24.597" v="302" actId="1076"/>
          <ac:spMkLst>
            <pc:docMk/>
            <pc:sldMk cId="0" sldId="280"/>
            <ac:spMk id="542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0:24.613" v="303" actId="1076"/>
          <ac:spMkLst>
            <pc:docMk/>
            <pc:sldMk cId="0" sldId="280"/>
            <ac:spMk id="543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0:37.816" v="311" actId="1076"/>
          <ac:spMkLst>
            <pc:docMk/>
            <pc:sldMk cId="0" sldId="280"/>
            <ac:spMk id="544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0:44.832" v="312" actId="1076"/>
          <ac:spMkLst>
            <pc:docMk/>
            <pc:sldMk cId="0" sldId="280"/>
            <ac:spMk id="545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0:24.676" v="306" actId="1076"/>
          <ac:spMkLst>
            <pc:docMk/>
            <pc:sldMk cId="0" sldId="280"/>
            <ac:spMk id="546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0:24.691" v="307" actId="1076"/>
          <ac:spMkLst>
            <pc:docMk/>
            <pc:sldMk cId="0" sldId="280"/>
            <ac:spMk id="547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09:42.332" v="292" actId="1076"/>
        <pc:sldMkLst>
          <pc:docMk/>
          <pc:sldMk cId="0" sldId="282"/>
        </pc:sldMkLst>
        <pc:spChg chg="mod">
          <ac:chgData name="ゲスト ユーザー" userId="" providerId="Windows Live" clId="Web-{D11DD6F3-2156-4679-959F-10B9D4D89980}" dt="2021-02-26T09:09:42.332" v="292" actId="1076"/>
          <ac:spMkLst>
            <pc:docMk/>
            <pc:sldMk cId="0" sldId="282"/>
            <ac:spMk id="574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9:38.410" v="289" actId="1076"/>
          <ac:spMkLst>
            <pc:docMk/>
            <pc:sldMk cId="0" sldId="282"/>
            <ac:spMk id="575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9:38.410" v="290" actId="1076"/>
          <ac:spMkLst>
            <pc:docMk/>
            <pc:sldMk cId="0" sldId="282"/>
            <ac:spMk id="576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9:40.222" v="291" actId="1076"/>
          <ac:spMkLst>
            <pc:docMk/>
            <pc:sldMk cId="0" sldId="282"/>
            <ac:spMk id="577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09:30.363" v="288" actId="1076"/>
        <pc:sldMkLst>
          <pc:docMk/>
          <pc:sldMk cId="0" sldId="283"/>
        </pc:sldMkLst>
        <pc:spChg chg="mod">
          <ac:chgData name="ゲスト ユーザー" userId="" providerId="Windows Live" clId="Web-{D11DD6F3-2156-4679-959F-10B9D4D89980}" dt="2021-02-26T09:09:30.347" v="287" actId="1076"/>
          <ac:spMkLst>
            <pc:docMk/>
            <pc:sldMk cId="0" sldId="283"/>
            <ac:spMk id="594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9:30.363" v="288" actId="1076"/>
          <ac:spMkLst>
            <pc:docMk/>
            <pc:sldMk cId="0" sldId="283"/>
            <ac:spMk id="595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9:22.863" v="286" actId="1076"/>
          <ac:spMkLst>
            <pc:docMk/>
            <pc:sldMk cId="0" sldId="283"/>
            <ac:spMk id="596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9:18.707" v="282" actId="1076"/>
          <ac:spMkLst>
            <pc:docMk/>
            <pc:sldMk cId="0" sldId="283"/>
            <ac:spMk id="597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9:18.738" v="283" actId="1076"/>
          <ac:spMkLst>
            <pc:docMk/>
            <pc:sldMk cId="0" sldId="283"/>
            <ac:spMk id="598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9:18.754" v="284" actId="1076"/>
          <ac:spMkLst>
            <pc:docMk/>
            <pc:sldMk cId="0" sldId="283"/>
            <ac:spMk id="599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9:18.769" v="285" actId="1076"/>
          <ac:spMkLst>
            <pc:docMk/>
            <pc:sldMk cId="0" sldId="283"/>
            <ac:spMk id="600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9:08.347" v="278" actId="1076"/>
          <ac:spMkLst>
            <pc:docMk/>
            <pc:sldMk cId="0" sldId="283"/>
            <ac:spMk id="601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9:08.363" v="279" actId="1076"/>
          <ac:spMkLst>
            <pc:docMk/>
            <pc:sldMk cId="0" sldId="283"/>
            <ac:spMk id="602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9:08.394" v="280" actId="1076"/>
          <ac:spMkLst>
            <pc:docMk/>
            <pc:sldMk cId="0" sldId="283"/>
            <ac:spMk id="603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9:08.410" v="281" actId="1076"/>
          <ac:spMkLst>
            <pc:docMk/>
            <pc:sldMk cId="0" sldId="283"/>
            <ac:spMk id="604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08:53.644" v="277" actId="1076"/>
        <pc:sldMkLst>
          <pc:docMk/>
          <pc:sldMk cId="0" sldId="284"/>
        </pc:sldMkLst>
        <pc:spChg chg="mod">
          <ac:chgData name="ゲスト ユーザー" userId="" providerId="Windows Live" clId="Web-{D11DD6F3-2156-4679-959F-10B9D4D89980}" dt="2021-02-26T09:08:13.363" v="265" actId="1076"/>
          <ac:spMkLst>
            <pc:docMk/>
            <pc:sldMk cId="0" sldId="284"/>
            <ac:spMk id="619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8:16.191" v="266" actId="1076"/>
          <ac:spMkLst>
            <pc:docMk/>
            <pc:sldMk cId="0" sldId="284"/>
            <ac:spMk id="620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8:19.207" v="267" actId="1076"/>
          <ac:spMkLst>
            <pc:docMk/>
            <pc:sldMk cId="0" sldId="284"/>
            <ac:spMk id="621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8:21.597" v="268" actId="1076"/>
          <ac:spMkLst>
            <pc:docMk/>
            <pc:sldMk cId="0" sldId="284"/>
            <ac:spMk id="622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8:53.597" v="275" actId="1076"/>
          <ac:spMkLst>
            <pc:docMk/>
            <pc:sldMk cId="0" sldId="284"/>
            <ac:spMk id="623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8:53.613" v="276" actId="1076"/>
          <ac:spMkLst>
            <pc:docMk/>
            <pc:sldMk cId="0" sldId="284"/>
            <ac:spMk id="624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8:53.644" v="277" actId="1076"/>
          <ac:spMkLst>
            <pc:docMk/>
            <pc:sldMk cId="0" sldId="284"/>
            <ac:spMk id="625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8:37.629" v="272" actId="1076"/>
          <ac:spMkLst>
            <pc:docMk/>
            <pc:sldMk cId="0" sldId="284"/>
            <ac:spMk id="626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8:41.910" v="273" actId="1076"/>
          <ac:spMkLst>
            <pc:docMk/>
            <pc:sldMk cId="0" sldId="284"/>
            <ac:spMk id="627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8:45.160" v="274" actId="1076"/>
          <ac:spMkLst>
            <pc:docMk/>
            <pc:sldMk cId="0" sldId="284"/>
            <ac:spMk id="628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08:06.816" v="264" actId="1076"/>
        <pc:sldMkLst>
          <pc:docMk/>
          <pc:sldMk cId="0" sldId="285"/>
        </pc:sldMkLst>
        <pc:spChg chg="mod">
          <ac:chgData name="ゲスト ユーザー" userId="" providerId="Windows Live" clId="Web-{D11DD6F3-2156-4679-959F-10B9D4D89980}" dt="2021-02-26T09:08:06.816" v="264" actId="1076"/>
          <ac:spMkLst>
            <pc:docMk/>
            <pc:sldMk cId="0" sldId="285"/>
            <ac:spMk id="643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7:59.879" v="262" actId="1076"/>
          <ac:spMkLst>
            <pc:docMk/>
            <pc:sldMk cId="0" sldId="285"/>
            <ac:spMk id="644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7:59.894" v="263" actId="1076"/>
          <ac:spMkLst>
            <pc:docMk/>
            <pc:sldMk cId="0" sldId="285"/>
            <ac:spMk id="645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07:50.238" v="261" actId="1076"/>
        <pc:sldMkLst>
          <pc:docMk/>
          <pc:sldMk cId="0" sldId="286"/>
        </pc:sldMkLst>
        <pc:spChg chg="mod">
          <ac:chgData name="ゲスト ユーザー" userId="" providerId="Windows Live" clId="Web-{D11DD6F3-2156-4679-959F-10B9D4D89980}" dt="2021-02-26T09:07:08.894" v="248" actId="1076"/>
          <ac:spMkLst>
            <pc:docMk/>
            <pc:sldMk cId="0" sldId="286"/>
            <ac:spMk id="663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7:08.926" v="249" actId="1076"/>
          <ac:spMkLst>
            <pc:docMk/>
            <pc:sldMk cId="0" sldId="286"/>
            <ac:spMk id="666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6:52.894" v="247" actId="1076"/>
          <ac:spMkLst>
            <pc:docMk/>
            <pc:sldMk cId="0" sldId="286"/>
            <ac:spMk id="667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7:16.347" v="253" actId="1076"/>
          <ac:spMkLst>
            <pc:docMk/>
            <pc:sldMk cId="0" sldId="286"/>
            <ac:spMk id="668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7:08.988" v="251" actId="1076"/>
          <ac:spMkLst>
            <pc:docMk/>
            <pc:sldMk cId="0" sldId="286"/>
            <ac:spMk id="669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7:09.004" v="252" actId="1076"/>
          <ac:spMkLst>
            <pc:docMk/>
            <pc:sldMk cId="0" sldId="286"/>
            <ac:spMk id="670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7:23.910" v="255" actId="1076"/>
          <ac:spMkLst>
            <pc:docMk/>
            <pc:sldMk cId="0" sldId="286"/>
            <ac:spMk id="671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7:19.394" v="254" actId="1076"/>
          <ac:spMkLst>
            <pc:docMk/>
            <pc:sldMk cId="0" sldId="286"/>
            <ac:spMk id="672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7:26.519" v="256" actId="1076"/>
          <ac:spMkLst>
            <pc:docMk/>
            <pc:sldMk cId="0" sldId="286"/>
            <ac:spMk id="673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7:50.129" v="257" actId="1076"/>
          <ac:spMkLst>
            <pc:docMk/>
            <pc:sldMk cId="0" sldId="286"/>
            <ac:spMk id="675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7:50.160" v="258" actId="1076"/>
          <ac:spMkLst>
            <pc:docMk/>
            <pc:sldMk cId="0" sldId="286"/>
            <ac:spMk id="676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7:50.191" v="259" actId="1076"/>
          <ac:spMkLst>
            <pc:docMk/>
            <pc:sldMk cId="0" sldId="286"/>
            <ac:spMk id="677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7:50.207" v="260" actId="1076"/>
          <ac:spMkLst>
            <pc:docMk/>
            <pc:sldMk cId="0" sldId="286"/>
            <ac:spMk id="678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7:50.238" v="261" actId="1076"/>
          <ac:spMkLst>
            <pc:docMk/>
            <pc:sldMk cId="0" sldId="286"/>
            <ac:spMk id="679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06:27.972" v="246" actId="20577"/>
        <pc:sldMkLst>
          <pc:docMk/>
          <pc:sldMk cId="0" sldId="287"/>
        </pc:sldMkLst>
        <pc:spChg chg="mod">
          <ac:chgData name="ゲスト ユーザー" userId="" providerId="Windows Live" clId="Web-{D11DD6F3-2156-4679-959F-10B9D4D89980}" dt="2021-02-26T09:06:27.972" v="246" actId="20577"/>
          <ac:spMkLst>
            <pc:docMk/>
            <pc:sldMk cId="0" sldId="287"/>
            <ac:spMk id="688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6:24.738" v="245" actId="1076"/>
          <ac:spMkLst>
            <pc:docMk/>
            <pc:sldMk cId="0" sldId="287"/>
            <ac:spMk id="693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6:22.644" v="244" actId="1076"/>
          <ac:spMkLst>
            <pc:docMk/>
            <pc:sldMk cId="0" sldId="287"/>
            <ac:spMk id="694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6:20.082" v="242" actId="1076"/>
          <ac:spMkLst>
            <pc:docMk/>
            <pc:sldMk cId="0" sldId="287"/>
            <ac:spMk id="695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6:20.113" v="243" actId="1076"/>
          <ac:spMkLst>
            <pc:docMk/>
            <pc:sldMk cId="0" sldId="287"/>
            <ac:spMk id="696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5:59.363" v="237" actId="1076"/>
          <ac:spMkLst>
            <pc:docMk/>
            <pc:sldMk cId="0" sldId="287"/>
            <ac:spMk id="698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5:59.379" v="238" actId="1076"/>
          <ac:spMkLst>
            <pc:docMk/>
            <pc:sldMk cId="0" sldId="287"/>
            <ac:spMk id="699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6:08.441" v="240" actId="1076"/>
          <ac:spMkLst>
            <pc:docMk/>
            <pc:sldMk cId="0" sldId="287"/>
            <ac:spMk id="700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6:12.379" v="241" actId="1076"/>
          <ac:spMkLst>
            <pc:docMk/>
            <pc:sldMk cId="0" sldId="287"/>
            <ac:spMk id="701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05:42.582" v="236" actId="1076"/>
        <pc:sldMkLst>
          <pc:docMk/>
          <pc:sldMk cId="0" sldId="289"/>
        </pc:sldMkLst>
        <pc:spChg chg="mod">
          <ac:chgData name="ゲスト ユーザー" userId="" providerId="Windows Live" clId="Web-{D11DD6F3-2156-4679-959F-10B9D4D89980}" dt="2021-02-26T09:05:34.926" v="233" actId="1076"/>
          <ac:spMkLst>
            <pc:docMk/>
            <pc:sldMk cId="0" sldId="289"/>
            <ac:spMk id="738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5:30.082" v="231" actId="1076"/>
          <ac:spMkLst>
            <pc:docMk/>
            <pc:sldMk cId="0" sldId="289"/>
            <ac:spMk id="739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5:32.488" v="232" actId="1076"/>
          <ac:spMkLst>
            <pc:docMk/>
            <pc:sldMk cId="0" sldId="289"/>
            <ac:spMk id="740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5:37.613" v="234" actId="1076"/>
          <ac:spMkLst>
            <pc:docMk/>
            <pc:sldMk cId="0" sldId="289"/>
            <ac:spMk id="741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5:42.566" v="235" actId="1076"/>
          <ac:spMkLst>
            <pc:docMk/>
            <pc:sldMk cId="0" sldId="289"/>
            <ac:spMk id="742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5:42.582" v="236" actId="1076"/>
          <ac:spMkLst>
            <pc:docMk/>
            <pc:sldMk cId="0" sldId="289"/>
            <ac:spMk id="743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05:23.926" v="230" actId="1076"/>
        <pc:sldMkLst>
          <pc:docMk/>
          <pc:sldMk cId="0" sldId="290"/>
        </pc:sldMkLst>
        <pc:spChg chg="mod">
          <ac:chgData name="ゲスト ユーザー" userId="" providerId="Windows Live" clId="Web-{D11DD6F3-2156-4679-959F-10B9D4D89980}" dt="2021-02-26T09:05:01.066" v="223" actId="20577"/>
          <ac:spMkLst>
            <pc:docMk/>
            <pc:sldMk cId="0" sldId="290"/>
            <ac:spMk id="751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5:14.644" v="227" actId="14100"/>
          <ac:spMkLst>
            <pc:docMk/>
            <pc:sldMk cId="0" sldId="290"/>
            <ac:spMk id="752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4:56.254" v="221" actId="1076"/>
          <ac:spMkLst>
            <pc:docMk/>
            <pc:sldMk cId="0" sldId="290"/>
            <ac:spMk id="754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4:53.348" v="220" actId="1076"/>
          <ac:spMkLst>
            <pc:docMk/>
            <pc:sldMk cId="0" sldId="290"/>
            <ac:spMk id="755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4:50.066" v="219" actId="1076"/>
          <ac:spMkLst>
            <pc:docMk/>
            <pc:sldMk cId="0" sldId="290"/>
            <ac:spMk id="756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5:08.769" v="225" actId="1076"/>
          <ac:spMkLst>
            <pc:docMk/>
            <pc:sldMk cId="0" sldId="290"/>
            <ac:spMk id="757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4:58.816" v="222" actId="1076"/>
          <ac:spMkLst>
            <pc:docMk/>
            <pc:sldMk cId="0" sldId="290"/>
            <ac:spMk id="758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5:04.316" v="224" actId="1076"/>
          <ac:spMkLst>
            <pc:docMk/>
            <pc:sldMk cId="0" sldId="290"/>
            <ac:spMk id="759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5:23.926" v="230" actId="1076"/>
          <ac:spMkLst>
            <pc:docMk/>
            <pc:sldMk cId="0" sldId="290"/>
            <ac:spMk id="760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5:21.301" v="229" actId="1076"/>
          <ac:spMkLst>
            <pc:docMk/>
            <pc:sldMk cId="0" sldId="290"/>
            <ac:spMk id="761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5:17.301" v="228" actId="1076"/>
          <ac:spMkLst>
            <pc:docMk/>
            <pc:sldMk cId="0" sldId="290"/>
            <ac:spMk id="762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04:38.207" v="217" actId="1076"/>
        <pc:sldMkLst>
          <pc:docMk/>
          <pc:sldMk cId="0" sldId="291"/>
        </pc:sldMkLst>
        <pc:spChg chg="mod">
          <ac:chgData name="ゲスト ユーザー" userId="" providerId="Windows Live" clId="Web-{D11DD6F3-2156-4679-959F-10B9D4D89980}" dt="2021-02-26T09:04:27.832" v="215" actId="20577"/>
          <ac:spMkLst>
            <pc:docMk/>
            <pc:sldMk cId="0" sldId="291"/>
            <ac:spMk id="771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4:22.160" v="213" actId="1076"/>
          <ac:spMkLst>
            <pc:docMk/>
            <pc:sldMk cId="0" sldId="291"/>
            <ac:spMk id="778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4:19.691" v="212" actId="1076"/>
          <ac:spMkLst>
            <pc:docMk/>
            <pc:sldMk cId="0" sldId="291"/>
            <ac:spMk id="779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4:16.738" v="211" actId="1076"/>
          <ac:spMkLst>
            <pc:docMk/>
            <pc:sldMk cId="0" sldId="291"/>
            <ac:spMk id="780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4:04.535" v="208" actId="1076"/>
          <ac:spMkLst>
            <pc:docMk/>
            <pc:sldMk cId="0" sldId="291"/>
            <ac:spMk id="781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4:25.113" v="214" actId="1076"/>
          <ac:spMkLst>
            <pc:docMk/>
            <pc:sldMk cId="0" sldId="291"/>
            <ac:spMk id="783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4:31.316" v="216" actId="1076"/>
          <ac:spMkLst>
            <pc:docMk/>
            <pc:sldMk cId="0" sldId="291"/>
            <ac:spMk id="784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4:09.832" v="209" actId="1076"/>
          <ac:spMkLst>
            <pc:docMk/>
            <pc:sldMk cId="0" sldId="291"/>
            <ac:spMk id="785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4:13.676" v="210" actId="1076"/>
          <ac:spMkLst>
            <pc:docMk/>
            <pc:sldMk cId="0" sldId="291"/>
            <ac:spMk id="786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4:38.207" v="217" actId="1076"/>
          <ac:spMkLst>
            <pc:docMk/>
            <pc:sldMk cId="0" sldId="291"/>
            <ac:spMk id="787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03:57.582" v="207" actId="1076"/>
        <pc:sldMkLst>
          <pc:docMk/>
          <pc:sldMk cId="0" sldId="292"/>
        </pc:sldMkLst>
        <pc:spChg chg="mod">
          <ac:chgData name="ゲスト ユーザー" userId="" providerId="Windows Live" clId="Web-{D11DD6F3-2156-4679-959F-10B9D4D89980}" dt="2021-02-26T09:03:51.473" v="205" actId="1076"/>
          <ac:spMkLst>
            <pc:docMk/>
            <pc:sldMk cId="0" sldId="292"/>
            <ac:spMk id="808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3:51.488" v="206" actId="1076"/>
          <ac:spMkLst>
            <pc:docMk/>
            <pc:sldMk cId="0" sldId="292"/>
            <ac:spMk id="809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2:58.082" v="201" actId="1076"/>
          <ac:spMkLst>
            <pc:docMk/>
            <pc:sldMk cId="0" sldId="292"/>
            <ac:spMk id="810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2:58.098" v="202" actId="1076"/>
          <ac:spMkLst>
            <pc:docMk/>
            <pc:sldMk cId="0" sldId="292"/>
            <ac:spMk id="811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2:53.426" v="197" actId="1076"/>
          <ac:spMkLst>
            <pc:docMk/>
            <pc:sldMk cId="0" sldId="292"/>
            <ac:spMk id="812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2:53.457" v="198" actId="1076"/>
          <ac:spMkLst>
            <pc:docMk/>
            <pc:sldMk cId="0" sldId="292"/>
            <ac:spMk id="813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2:53.473" v="199" actId="1076"/>
          <ac:spMkLst>
            <pc:docMk/>
            <pc:sldMk cId="0" sldId="292"/>
            <ac:spMk id="814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2:53.504" v="200" actId="1076"/>
          <ac:spMkLst>
            <pc:docMk/>
            <pc:sldMk cId="0" sldId="292"/>
            <ac:spMk id="815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3:57.582" v="207" actId="1076"/>
          <ac:spMkLst>
            <pc:docMk/>
            <pc:sldMk cId="0" sldId="292"/>
            <ac:spMk id="816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02:30.676" v="196" actId="1076"/>
        <pc:sldMkLst>
          <pc:docMk/>
          <pc:sldMk cId="0" sldId="295"/>
        </pc:sldMkLst>
        <pc:spChg chg="mod">
          <ac:chgData name="ゲスト ユーザー" userId="" providerId="Windows Live" clId="Web-{D11DD6F3-2156-4679-959F-10B9D4D89980}" dt="2021-02-26T09:02:30.629" v="193" actId="1076"/>
          <ac:spMkLst>
            <pc:docMk/>
            <pc:sldMk cId="0" sldId="295"/>
            <ac:spMk id="910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2:30.645" v="194" actId="1076"/>
          <ac:spMkLst>
            <pc:docMk/>
            <pc:sldMk cId="0" sldId="295"/>
            <ac:spMk id="913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2:30.660" v="195" actId="1076"/>
          <ac:spMkLst>
            <pc:docMk/>
            <pc:sldMk cId="0" sldId="295"/>
            <ac:spMk id="914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2:30.676" v="196" actId="1076"/>
          <ac:spMkLst>
            <pc:docMk/>
            <pc:sldMk cId="0" sldId="295"/>
            <ac:spMk id="915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02:13.394" v="192" actId="1076"/>
        <pc:sldMkLst>
          <pc:docMk/>
          <pc:sldMk cId="0" sldId="296"/>
        </pc:sldMkLst>
        <pc:spChg chg="mod">
          <ac:chgData name="ゲスト ユーザー" userId="" providerId="Windows Live" clId="Web-{D11DD6F3-2156-4679-959F-10B9D4D89980}" dt="2021-02-26T09:02:13.394" v="192" actId="1076"/>
          <ac:spMkLst>
            <pc:docMk/>
            <pc:sldMk cId="0" sldId="296"/>
            <ac:spMk id="929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2:09.176" v="191" actId="1076"/>
          <ac:spMkLst>
            <pc:docMk/>
            <pc:sldMk cId="0" sldId="296"/>
            <ac:spMk id="930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01:58.035" v="190" actId="1076"/>
        <pc:sldMkLst>
          <pc:docMk/>
          <pc:sldMk cId="0" sldId="297"/>
        </pc:sldMkLst>
        <pc:spChg chg="mod">
          <ac:chgData name="ゲスト ユーザー" userId="" providerId="Windows Live" clId="Web-{D11DD6F3-2156-4679-959F-10B9D4D89980}" dt="2021-02-26T09:01:55.270" v="189" actId="1076"/>
          <ac:spMkLst>
            <pc:docMk/>
            <pc:sldMk cId="0" sldId="297"/>
            <ac:spMk id="947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1:58.035" v="190" actId="1076"/>
          <ac:spMkLst>
            <pc:docMk/>
            <pc:sldMk cId="0" sldId="297"/>
            <ac:spMk id="948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1:52.129" v="188" actId="1076"/>
          <ac:spMkLst>
            <pc:docMk/>
            <pc:sldMk cId="0" sldId="297"/>
            <ac:spMk id="949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1:44.332" v="186" actId="1076"/>
          <ac:spMkLst>
            <pc:docMk/>
            <pc:sldMk cId="0" sldId="297"/>
            <ac:spMk id="950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1:47.801" v="187" actId="1076"/>
          <ac:spMkLst>
            <pc:docMk/>
            <pc:sldMk cId="0" sldId="297"/>
            <ac:spMk id="951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01:36.582" v="185" actId="1076"/>
        <pc:sldMkLst>
          <pc:docMk/>
          <pc:sldMk cId="0" sldId="298"/>
        </pc:sldMkLst>
        <pc:spChg chg="mod">
          <ac:chgData name="ゲスト ユーザー" userId="" providerId="Windows Live" clId="Web-{D11DD6F3-2156-4679-959F-10B9D4D89980}" dt="2021-02-26T09:01:32.113" v="183" actId="1076"/>
          <ac:spMkLst>
            <pc:docMk/>
            <pc:sldMk cId="0" sldId="298"/>
            <ac:spMk id="964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1:32.129" v="184" actId="1076"/>
          <ac:spMkLst>
            <pc:docMk/>
            <pc:sldMk cId="0" sldId="298"/>
            <ac:spMk id="965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1:36.582" v="185" actId="1076"/>
          <ac:spMkLst>
            <pc:docMk/>
            <pc:sldMk cId="0" sldId="298"/>
            <ac:spMk id="966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01:22.285" v="181" actId="1076"/>
        <pc:sldMkLst>
          <pc:docMk/>
          <pc:sldMk cId="0" sldId="299"/>
        </pc:sldMkLst>
        <pc:spChg chg="mod">
          <ac:chgData name="ゲスト ユーザー" userId="" providerId="Windows Live" clId="Web-{D11DD6F3-2156-4679-959F-10B9D4D89980}" dt="2021-02-26T09:01:09.269" v="177" actId="20577"/>
          <ac:spMkLst>
            <pc:docMk/>
            <pc:sldMk cId="0" sldId="299"/>
            <ac:spMk id="976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1:22.285" v="181" actId="1076"/>
          <ac:spMkLst>
            <pc:docMk/>
            <pc:sldMk cId="0" sldId="299"/>
            <ac:spMk id="981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2:28.098" v="1" actId="1076"/>
          <ac:spMkLst>
            <pc:docMk/>
            <pc:sldMk cId="0" sldId="299"/>
            <ac:spMk id="982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2:25.426" v="0" actId="1076"/>
          <ac:spMkLst>
            <pc:docMk/>
            <pc:sldMk cId="0" sldId="299"/>
            <ac:spMk id="983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1:13.566" v="178" actId="1076"/>
          <ac:spMkLst>
            <pc:docMk/>
            <pc:sldMk cId="0" sldId="299"/>
            <ac:spMk id="984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1:18.691" v="179" actId="1076"/>
          <ac:spMkLst>
            <pc:docMk/>
            <pc:sldMk cId="0" sldId="299"/>
            <ac:spMk id="985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1:18.707" v="180" actId="1076"/>
          <ac:spMkLst>
            <pc:docMk/>
            <pc:sldMk cId="0" sldId="299"/>
            <ac:spMk id="986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01:00.520" v="176" actId="1076"/>
        <pc:sldMkLst>
          <pc:docMk/>
          <pc:sldMk cId="0" sldId="300"/>
        </pc:sldMkLst>
        <pc:spChg chg="mod">
          <ac:chgData name="ゲスト ユーザー" userId="" providerId="Windows Live" clId="Web-{D11DD6F3-2156-4679-959F-10B9D4D89980}" dt="2021-02-26T09:00:24.941" v="159" actId="1076"/>
          <ac:spMkLst>
            <pc:docMk/>
            <pc:sldMk cId="0" sldId="300"/>
            <ac:spMk id="1001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0:17.566" v="156" actId="1076"/>
          <ac:spMkLst>
            <pc:docMk/>
            <pc:sldMk cId="0" sldId="300"/>
            <ac:spMk id="1002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0:24.957" v="160" actId="1076"/>
          <ac:spMkLst>
            <pc:docMk/>
            <pc:sldMk cId="0" sldId="300"/>
            <ac:spMk id="1003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0:17.582" v="157" actId="1076"/>
          <ac:spMkLst>
            <pc:docMk/>
            <pc:sldMk cId="0" sldId="300"/>
            <ac:spMk id="1004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0:17.613" v="158" actId="1076"/>
          <ac:spMkLst>
            <pc:docMk/>
            <pc:sldMk cId="0" sldId="300"/>
            <ac:spMk id="1005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0:24.973" v="161" actId="1076"/>
          <ac:spMkLst>
            <pc:docMk/>
            <pc:sldMk cId="0" sldId="300"/>
            <ac:spMk id="1006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1:00.504" v="175" actId="1076"/>
          <ac:spMkLst>
            <pc:docMk/>
            <pc:sldMk cId="0" sldId="300"/>
            <ac:spMk id="1007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0:48.082" v="168" actId="1076"/>
          <ac:spMkLst>
            <pc:docMk/>
            <pc:sldMk cId="0" sldId="300"/>
            <ac:spMk id="1008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0:57.394" v="173" actId="1076"/>
          <ac:spMkLst>
            <pc:docMk/>
            <pc:sldMk cId="0" sldId="300"/>
            <ac:spMk id="1009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0:41.098" v="166" actId="1076"/>
          <ac:spMkLst>
            <pc:docMk/>
            <pc:sldMk cId="0" sldId="300"/>
            <ac:spMk id="1010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1:00.520" v="176" actId="1076"/>
          <ac:spMkLst>
            <pc:docMk/>
            <pc:sldMk cId="0" sldId="300"/>
            <ac:spMk id="1011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0:41.113" v="167" actId="1076"/>
          <ac:spMkLst>
            <pc:docMk/>
            <pc:sldMk cId="0" sldId="300"/>
            <ac:spMk id="1012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00:05.895" v="155" actId="1076"/>
        <pc:sldMkLst>
          <pc:docMk/>
          <pc:sldMk cId="0" sldId="301"/>
        </pc:sldMkLst>
        <pc:spChg chg="mod">
          <ac:chgData name="ゲスト ユーザー" userId="" providerId="Windows Live" clId="Web-{D11DD6F3-2156-4679-959F-10B9D4D89980}" dt="2021-02-26T08:59:37.301" v="148" actId="20577"/>
          <ac:spMkLst>
            <pc:docMk/>
            <pc:sldMk cId="0" sldId="301"/>
            <ac:spMk id="1020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9:46.879" v="151" actId="1076"/>
          <ac:spMkLst>
            <pc:docMk/>
            <pc:sldMk cId="0" sldId="301"/>
            <ac:spMk id="1024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9:41.238" v="149" actId="1076"/>
          <ac:spMkLst>
            <pc:docMk/>
            <pc:sldMk cId="0" sldId="301"/>
            <ac:spMk id="1025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0:03.504" v="154" actId="1076"/>
          <ac:spMkLst>
            <pc:docMk/>
            <pc:sldMk cId="0" sldId="301"/>
            <ac:spMk id="1026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0:05.895" v="155" actId="1076"/>
          <ac:spMkLst>
            <pc:docMk/>
            <pc:sldMk cId="0" sldId="301"/>
            <ac:spMk id="1027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9:54.426" v="152" actId="1076"/>
          <ac:spMkLst>
            <pc:docMk/>
            <pc:sldMk cId="0" sldId="301"/>
            <ac:spMk id="1028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9:54.441" v="153" actId="1076"/>
          <ac:spMkLst>
            <pc:docMk/>
            <pc:sldMk cId="0" sldId="301"/>
            <ac:spMk id="1029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9:43.457" v="150" actId="1076"/>
          <ac:spMkLst>
            <pc:docMk/>
            <pc:sldMk cId="0" sldId="301"/>
            <ac:spMk id="1030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8:59:30.879" v="147" actId="1076"/>
        <pc:sldMkLst>
          <pc:docMk/>
          <pc:sldMk cId="0" sldId="302"/>
        </pc:sldMkLst>
        <pc:spChg chg="mod">
          <ac:chgData name="ゲスト ユーザー" userId="" providerId="Windows Live" clId="Web-{D11DD6F3-2156-4679-959F-10B9D4D89980}" dt="2021-02-26T08:58:19.504" v="88" actId="20577"/>
          <ac:spMkLst>
            <pc:docMk/>
            <pc:sldMk cId="0" sldId="302"/>
            <ac:spMk id="1042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8:57.957" v="119" actId="1076"/>
          <ac:spMkLst>
            <pc:docMk/>
            <pc:sldMk cId="0" sldId="302"/>
            <ac:spMk id="1043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8:58.051" v="120" actId="1076"/>
          <ac:spMkLst>
            <pc:docMk/>
            <pc:sldMk cId="0" sldId="302"/>
            <ac:spMk id="1044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8:58.129" v="121" actId="1076"/>
          <ac:spMkLst>
            <pc:docMk/>
            <pc:sldMk cId="0" sldId="302"/>
            <ac:spMk id="1045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9:08.520" v="129" actId="1076"/>
          <ac:spMkLst>
            <pc:docMk/>
            <pc:sldMk cId="0" sldId="302"/>
            <ac:spMk id="1047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9:08.613" v="130" actId="1076"/>
          <ac:spMkLst>
            <pc:docMk/>
            <pc:sldMk cId="0" sldId="302"/>
            <ac:spMk id="1048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9:13.535" v="136" actId="1076"/>
          <ac:spMkLst>
            <pc:docMk/>
            <pc:sldMk cId="0" sldId="302"/>
            <ac:spMk id="1049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9:30.879" v="147" actId="1076"/>
          <ac:spMkLst>
            <pc:docMk/>
            <pc:sldMk cId="0" sldId="302"/>
            <ac:spMk id="1050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9:17.254" v="141" actId="1076"/>
          <ac:spMkLst>
            <pc:docMk/>
            <pc:sldMk cId="0" sldId="302"/>
            <ac:spMk id="1051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9:26.379" v="145" actId="1076"/>
          <ac:spMkLst>
            <pc:docMk/>
            <pc:sldMk cId="0" sldId="302"/>
            <ac:spMk id="1052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9:17.426" v="143" actId="1076"/>
          <ac:spMkLst>
            <pc:docMk/>
            <pc:sldMk cId="0" sldId="302"/>
            <ac:spMk id="1053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9:26.457" v="146" actId="1076"/>
          <ac:spMkLst>
            <pc:docMk/>
            <pc:sldMk cId="0" sldId="302"/>
            <ac:spMk id="1054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8:58:11.660" v="87" actId="1076"/>
        <pc:sldMkLst>
          <pc:docMk/>
          <pc:sldMk cId="0" sldId="304"/>
        </pc:sldMkLst>
        <pc:spChg chg="mod">
          <ac:chgData name="ゲスト ユーザー" userId="" providerId="Windows Live" clId="Web-{D11DD6F3-2156-4679-959F-10B9D4D89980}" dt="2021-02-26T08:57:46.551" v="76" actId="20577"/>
          <ac:spMkLst>
            <pc:docMk/>
            <pc:sldMk cId="0" sldId="304"/>
            <ac:spMk id="1087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8:04.660" v="85" actId="20577"/>
          <ac:spMkLst>
            <pc:docMk/>
            <pc:sldMk cId="0" sldId="304"/>
            <ac:spMk id="1090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8:01.223" v="81" actId="1076"/>
          <ac:spMkLst>
            <pc:docMk/>
            <pc:sldMk cId="0" sldId="304"/>
            <ac:spMk id="1095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8:01.254" v="82" actId="1076"/>
          <ac:spMkLst>
            <pc:docMk/>
            <pc:sldMk cId="0" sldId="304"/>
            <ac:spMk id="1096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8:01.285" v="83" actId="1076"/>
          <ac:spMkLst>
            <pc:docMk/>
            <pc:sldMk cId="0" sldId="304"/>
            <ac:spMk id="1097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8:01.316" v="84" actId="1076"/>
          <ac:spMkLst>
            <pc:docMk/>
            <pc:sldMk cId="0" sldId="304"/>
            <ac:spMk id="1098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8:11.629" v="86" actId="1076"/>
          <ac:spMkLst>
            <pc:docMk/>
            <pc:sldMk cId="0" sldId="304"/>
            <ac:spMk id="1099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8:11.660" v="87" actId="1076"/>
          <ac:spMkLst>
            <pc:docMk/>
            <pc:sldMk cId="0" sldId="304"/>
            <ac:spMk id="1104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8:57:40.863" v="75" actId="1076"/>
        <pc:sldMkLst>
          <pc:docMk/>
          <pc:sldMk cId="0" sldId="305"/>
        </pc:sldMkLst>
        <pc:spChg chg="mod">
          <ac:chgData name="ゲスト ユーザー" userId="" providerId="Windows Live" clId="Web-{D11DD6F3-2156-4679-959F-10B9D4D89980}" dt="2021-02-26T08:57:22.910" v="71" actId="1076"/>
          <ac:spMkLst>
            <pc:docMk/>
            <pc:sldMk cId="0" sldId="305"/>
            <ac:spMk id="1120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7:22.926" v="72" actId="1076"/>
          <ac:spMkLst>
            <pc:docMk/>
            <pc:sldMk cId="0" sldId="305"/>
            <ac:spMk id="1121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7:40.863" v="75" actId="1076"/>
          <ac:spMkLst>
            <pc:docMk/>
            <pc:sldMk cId="0" sldId="305"/>
            <ac:spMk id="1122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7:36.285" v="74" actId="1076"/>
          <ac:spMkLst>
            <pc:docMk/>
            <pc:sldMk cId="0" sldId="305"/>
            <ac:spMk id="1123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8:57:12.160" v="70" actId="1076"/>
        <pc:sldMkLst>
          <pc:docMk/>
          <pc:sldMk cId="0" sldId="306"/>
        </pc:sldMkLst>
        <pc:spChg chg="mod">
          <ac:chgData name="ゲスト ユーザー" userId="" providerId="Windows Live" clId="Web-{D11DD6F3-2156-4679-959F-10B9D4D89980}" dt="2021-02-26T08:56:54.832" v="66" actId="1076"/>
          <ac:spMkLst>
            <pc:docMk/>
            <pc:sldMk cId="0" sldId="306"/>
            <ac:spMk id="1138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6:50.551" v="65" actId="1076"/>
          <ac:spMkLst>
            <pc:docMk/>
            <pc:sldMk cId="0" sldId="306"/>
            <ac:spMk id="1139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7:12.160" v="70" actId="1076"/>
          <ac:spMkLst>
            <pc:docMk/>
            <pc:sldMk cId="0" sldId="306"/>
            <ac:spMk id="1140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7:07.863" v="69" actId="1076"/>
          <ac:spMkLst>
            <pc:docMk/>
            <pc:sldMk cId="0" sldId="306"/>
            <ac:spMk id="1141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7:00.785" v="67" actId="1076"/>
          <ac:spMkLst>
            <pc:docMk/>
            <pc:sldMk cId="0" sldId="306"/>
            <ac:spMk id="1142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7:03.582" v="68" actId="1076"/>
          <ac:spMkLst>
            <pc:docMk/>
            <pc:sldMk cId="0" sldId="306"/>
            <ac:spMk id="1143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6:46.191" v="64" actId="1076"/>
          <ac:spMkLst>
            <pc:docMk/>
            <pc:sldMk cId="0" sldId="306"/>
            <ac:spMk id="1144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8:56:39.238" v="63" actId="1076"/>
        <pc:sldMkLst>
          <pc:docMk/>
          <pc:sldMk cId="0" sldId="307"/>
        </pc:sldMkLst>
        <pc:spChg chg="mod">
          <ac:chgData name="ゲスト ユーザー" userId="" providerId="Windows Live" clId="Web-{D11DD6F3-2156-4679-959F-10B9D4D89980}" dt="2021-02-26T08:56:39.238" v="63" actId="1076"/>
          <ac:spMkLst>
            <pc:docMk/>
            <pc:sldMk cId="0" sldId="307"/>
            <ac:spMk id="1158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6:36.082" v="62" actId="1076"/>
          <ac:spMkLst>
            <pc:docMk/>
            <pc:sldMk cId="0" sldId="307"/>
            <ac:spMk id="1159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6:31.223" v="61" actId="1076"/>
          <ac:spMkLst>
            <pc:docMk/>
            <pc:sldMk cId="0" sldId="307"/>
            <ac:spMk id="1160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6:27.957" v="60" actId="1076"/>
          <ac:spMkLst>
            <pc:docMk/>
            <pc:sldMk cId="0" sldId="307"/>
            <ac:spMk id="1161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8:56:22.082" v="59" actId="1076"/>
        <pc:sldMkLst>
          <pc:docMk/>
          <pc:sldMk cId="0" sldId="308"/>
        </pc:sldMkLst>
        <pc:spChg chg="mod">
          <ac:chgData name="ゲスト ユーザー" userId="" providerId="Windows Live" clId="Web-{D11DD6F3-2156-4679-959F-10B9D4D89980}" dt="2021-02-26T08:56:18.988" v="58" actId="20577"/>
          <ac:spMkLst>
            <pc:docMk/>
            <pc:sldMk cId="0" sldId="308"/>
            <ac:spMk id="1169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6:09.051" v="55" actId="20577"/>
          <ac:spMkLst>
            <pc:docMk/>
            <pc:sldMk cId="0" sldId="308"/>
            <ac:spMk id="1172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6:22.082" v="59" actId="1076"/>
          <ac:spMkLst>
            <pc:docMk/>
            <pc:sldMk cId="0" sldId="308"/>
            <ac:spMk id="1176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6:16.660" v="57" actId="1076"/>
          <ac:spMkLst>
            <pc:docMk/>
            <pc:sldMk cId="0" sldId="308"/>
            <ac:spMk id="1178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6:13.332" v="56" actId="1076"/>
          <ac:spMkLst>
            <pc:docMk/>
            <pc:sldMk cId="0" sldId="308"/>
            <ac:spMk id="1179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8:56:00.379" v="53" actId="1076"/>
        <pc:sldMkLst>
          <pc:docMk/>
          <pc:sldMk cId="0" sldId="309"/>
        </pc:sldMkLst>
        <pc:spChg chg="mod">
          <ac:chgData name="ゲスト ユーザー" userId="" providerId="Windows Live" clId="Web-{D11DD6F3-2156-4679-959F-10B9D4D89980}" dt="2021-02-26T08:55:56.379" v="50" actId="1076"/>
          <ac:spMkLst>
            <pc:docMk/>
            <pc:sldMk cId="0" sldId="309"/>
            <ac:spMk id="1194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5:56.395" v="51" actId="1076"/>
          <ac:spMkLst>
            <pc:docMk/>
            <pc:sldMk cId="0" sldId="309"/>
            <ac:spMk id="1196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5:56.410" v="52" actId="1076"/>
          <ac:spMkLst>
            <pc:docMk/>
            <pc:sldMk cId="0" sldId="309"/>
            <ac:spMk id="1197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6:00.379" v="53" actId="1076"/>
          <ac:spMkLst>
            <pc:docMk/>
            <pc:sldMk cId="0" sldId="309"/>
            <ac:spMk id="1198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8:55:43.582" v="46" actId="1076"/>
        <pc:sldMkLst>
          <pc:docMk/>
          <pc:sldMk cId="0" sldId="310"/>
        </pc:sldMkLst>
        <pc:spChg chg="mod">
          <ac:chgData name="ゲスト ユーザー" userId="" providerId="Windows Live" clId="Web-{D11DD6F3-2156-4679-959F-10B9D4D89980}" dt="2021-02-26T08:55:43.582" v="45" actId="1076"/>
          <ac:spMkLst>
            <pc:docMk/>
            <pc:sldMk cId="0" sldId="310"/>
            <ac:spMk id="1211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5:43.582" v="46" actId="1076"/>
          <ac:spMkLst>
            <pc:docMk/>
            <pc:sldMk cId="0" sldId="310"/>
            <ac:spMk id="1212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8:55:34.613" v="44" actId="1076"/>
        <pc:sldMkLst>
          <pc:docMk/>
          <pc:sldMk cId="0" sldId="311"/>
        </pc:sldMkLst>
        <pc:spChg chg="mod">
          <ac:chgData name="ゲスト ユーザー" userId="" providerId="Windows Live" clId="Web-{D11DD6F3-2156-4679-959F-10B9D4D89980}" dt="2021-02-26T08:55:26.957" v="42" actId="20577"/>
          <ac:spMkLst>
            <pc:docMk/>
            <pc:sldMk cId="0" sldId="311"/>
            <ac:spMk id="1219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5:15.457" v="38" actId="20577"/>
          <ac:spMkLst>
            <pc:docMk/>
            <pc:sldMk cId="0" sldId="311"/>
            <ac:spMk id="1221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5:19.238" v="39" actId="1076"/>
          <ac:spMkLst>
            <pc:docMk/>
            <pc:sldMk cId="0" sldId="311"/>
            <ac:spMk id="1228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5:31.192" v="43" actId="1076"/>
          <ac:spMkLst>
            <pc:docMk/>
            <pc:sldMk cId="0" sldId="311"/>
            <ac:spMk id="1229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5:34.613" v="44" actId="1076"/>
          <ac:spMkLst>
            <pc:docMk/>
            <pc:sldMk cId="0" sldId="311"/>
            <ac:spMk id="1230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8:55:10.270" v="37" actId="1076"/>
        <pc:sldMkLst>
          <pc:docMk/>
          <pc:sldMk cId="0" sldId="312"/>
        </pc:sldMkLst>
        <pc:spChg chg="mod">
          <ac:chgData name="ゲスト ユーザー" userId="" providerId="Windows Live" clId="Web-{D11DD6F3-2156-4679-959F-10B9D4D89980}" dt="2021-02-26T08:55:10.270" v="37" actId="1076"/>
          <ac:spMkLst>
            <pc:docMk/>
            <pc:sldMk cId="0" sldId="312"/>
            <ac:spMk id="1249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5:04.582" v="36" actId="1076"/>
          <ac:spMkLst>
            <pc:docMk/>
            <pc:sldMk cId="0" sldId="312"/>
            <ac:spMk id="1250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8:54:56.348" v="35" actId="1076"/>
        <pc:sldMkLst>
          <pc:docMk/>
          <pc:sldMk cId="0" sldId="313"/>
        </pc:sldMkLst>
        <pc:spChg chg="mod">
          <ac:chgData name="ゲスト ユーザー" userId="" providerId="Windows Live" clId="Web-{D11DD6F3-2156-4679-959F-10B9D4D89980}" dt="2021-02-26T08:54:56.317" v="34" actId="1076"/>
          <ac:spMkLst>
            <pc:docMk/>
            <pc:sldMk cId="0" sldId="313"/>
            <ac:spMk id="1261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4:56.348" v="35" actId="1076"/>
          <ac:spMkLst>
            <pc:docMk/>
            <pc:sldMk cId="0" sldId="313"/>
            <ac:spMk id="1262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4:41.645" v="31" actId="1076"/>
          <ac:spMkLst>
            <pc:docMk/>
            <pc:sldMk cId="0" sldId="313"/>
            <ac:spMk id="1264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4:49.816" v="32" actId="1076"/>
          <ac:spMkLst>
            <pc:docMk/>
            <pc:sldMk cId="0" sldId="313"/>
            <ac:spMk id="1265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4:49.832" v="33" actId="1076"/>
          <ac:spMkLst>
            <pc:docMk/>
            <pc:sldMk cId="0" sldId="313"/>
            <ac:spMk id="1266" creationId="{00000000-0000-0000-0000-000000000000}"/>
          </ac:spMkLst>
        </pc:spChg>
        <pc:graphicFrameChg chg="mod">
          <ac:chgData name="ゲスト ユーザー" userId="" providerId="Windows Live" clId="Web-{D11DD6F3-2156-4679-959F-10B9D4D89980}" dt="2021-02-26T08:54:37.504" v="30" actId="1076"/>
          <ac:graphicFrameMkLst>
            <pc:docMk/>
            <pc:sldMk cId="0" sldId="313"/>
            <ac:graphicFrameMk id="1258" creationId="{00000000-0000-0000-0000-000000000000}"/>
          </ac:graphicFrameMkLst>
        </pc:graphicFrameChg>
      </pc:sldChg>
      <pc:sldChg chg="modSp">
        <pc:chgData name="ゲスト ユーザー" userId="" providerId="Windows Live" clId="Web-{D11DD6F3-2156-4679-959F-10B9D4D89980}" dt="2021-02-26T08:54:24.488" v="29" actId="1076"/>
        <pc:sldMkLst>
          <pc:docMk/>
          <pc:sldMk cId="0" sldId="314"/>
        </pc:sldMkLst>
        <pc:spChg chg="mod">
          <ac:chgData name="ゲスト ユーザー" userId="" providerId="Windows Live" clId="Web-{D11DD6F3-2156-4679-959F-10B9D4D89980}" dt="2021-02-26T08:54:19.192" v="27" actId="1076"/>
          <ac:spMkLst>
            <pc:docMk/>
            <pc:sldMk cId="0" sldId="314"/>
            <ac:spMk id="1281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4:21.254" v="28" actId="1076"/>
          <ac:spMkLst>
            <pc:docMk/>
            <pc:sldMk cId="0" sldId="314"/>
            <ac:spMk id="1282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4:15.785" v="26" actId="1076"/>
          <ac:spMkLst>
            <pc:docMk/>
            <pc:sldMk cId="0" sldId="314"/>
            <ac:spMk id="1283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4:24.488" v="29" actId="1076"/>
          <ac:spMkLst>
            <pc:docMk/>
            <pc:sldMk cId="0" sldId="314"/>
            <ac:spMk id="1284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8:54:06.910" v="25" actId="1076"/>
        <pc:sldMkLst>
          <pc:docMk/>
          <pc:sldMk cId="0" sldId="318"/>
        </pc:sldMkLst>
        <pc:spChg chg="mod">
          <ac:chgData name="ゲスト ユーザー" userId="" providerId="Windows Live" clId="Web-{D11DD6F3-2156-4679-959F-10B9D4D89980}" dt="2021-02-26T08:54:06.910" v="25" actId="1076"/>
          <ac:spMkLst>
            <pc:docMk/>
            <pc:sldMk cId="0" sldId="318"/>
            <ac:spMk id="1343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4:04.598" v="24" actId="1076"/>
          <ac:spMkLst>
            <pc:docMk/>
            <pc:sldMk cId="0" sldId="318"/>
            <ac:spMk id="1344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8:53:59.723" v="23" actId="1076"/>
        <pc:sldMkLst>
          <pc:docMk/>
          <pc:sldMk cId="0" sldId="319"/>
        </pc:sldMkLst>
        <pc:spChg chg="mod">
          <ac:chgData name="ゲスト ユーザー" userId="" providerId="Windows Live" clId="Web-{D11DD6F3-2156-4679-959F-10B9D4D89980}" dt="2021-02-26T08:53:42.160" v="11" actId="1076"/>
          <ac:spMkLst>
            <pc:docMk/>
            <pc:sldMk cId="0" sldId="319"/>
            <ac:spMk id="1354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3:42.192" v="12" actId="1076"/>
          <ac:spMkLst>
            <pc:docMk/>
            <pc:sldMk cId="0" sldId="319"/>
            <ac:spMk id="1355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3:42.207" v="13" actId="1076"/>
          <ac:spMkLst>
            <pc:docMk/>
            <pc:sldMk cId="0" sldId="319"/>
            <ac:spMk id="1356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3:42.238" v="14" actId="1076"/>
          <ac:spMkLst>
            <pc:docMk/>
            <pc:sldMk cId="0" sldId="319"/>
            <ac:spMk id="1357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3:42.254" v="15" actId="1076"/>
          <ac:spMkLst>
            <pc:docMk/>
            <pc:sldMk cId="0" sldId="319"/>
            <ac:spMk id="1358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3:42.270" v="16" actId="1076"/>
          <ac:spMkLst>
            <pc:docMk/>
            <pc:sldMk cId="0" sldId="319"/>
            <ac:spMk id="1359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3:52.817" v="21" actId="1076"/>
          <ac:spMkLst>
            <pc:docMk/>
            <pc:sldMk cId="0" sldId="319"/>
            <ac:spMk id="1360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3:42.301" v="17" actId="1076"/>
          <ac:spMkLst>
            <pc:docMk/>
            <pc:sldMk cId="0" sldId="319"/>
            <ac:spMk id="1361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3:42.317" v="18" actId="1076"/>
          <ac:spMkLst>
            <pc:docMk/>
            <pc:sldMk cId="0" sldId="319"/>
            <ac:spMk id="1362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3:42.332" v="19" actId="1076"/>
          <ac:spMkLst>
            <pc:docMk/>
            <pc:sldMk cId="0" sldId="319"/>
            <ac:spMk id="1363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3:49.254" v="20" actId="1076"/>
          <ac:spMkLst>
            <pc:docMk/>
            <pc:sldMk cId="0" sldId="319"/>
            <ac:spMk id="1364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3:59.723" v="23" actId="1076"/>
          <ac:spMkLst>
            <pc:docMk/>
            <pc:sldMk cId="0" sldId="319"/>
            <ac:spMk id="1366" creationId="{00000000-0000-0000-0000-000000000000}"/>
          </ac:spMkLst>
        </pc:spChg>
      </pc:sldChg>
    </pc:docChg>
  </pc:docChgLst>
  <pc:docChgLst>
    <pc:chgData name="ゲスト ユーザー" providerId="Windows Live" clId="Web-{5C1AC573-7CFB-4CDB-B2C7-F561DF1AB7D0}"/>
    <pc:docChg chg="modSld">
      <pc:chgData name="ゲスト ユーザー" userId="" providerId="Windows Live" clId="Web-{5C1AC573-7CFB-4CDB-B2C7-F561DF1AB7D0}" dt="2021-03-05T07:11:42.034" v="314" actId="20577"/>
      <pc:docMkLst>
        <pc:docMk/>
      </pc:docMkLst>
      <pc:sldChg chg="modSp">
        <pc:chgData name="ゲスト ユーザー" userId="" providerId="Windows Live" clId="Web-{5C1AC573-7CFB-4CDB-B2C7-F561DF1AB7D0}" dt="2021-03-05T06:26:42.096" v="4" actId="1076"/>
        <pc:sldMkLst>
          <pc:docMk/>
          <pc:sldMk cId="0" sldId="256"/>
        </pc:sldMkLst>
        <pc:spChg chg="mod">
          <ac:chgData name="ゲスト ユーザー" userId="" providerId="Windows Live" clId="Web-{5C1AC573-7CFB-4CDB-B2C7-F561DF1AB7D0}" dt="2021-03-05T06:26:42.096" v="4" actId="1076"/>
          <ac:spMkLst>
            <pc:docMk/>
            <pc:sldMk cId="0" sldId="256"/>
            <ac:spMk id="113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26:38.471" v="3" actId="1076"/>
          <ac:spMkLst>
            <pc:docMk/>
            <pc:sldMk cId="0" sldId="256"/>
            <ac:spMk id="117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6:27:54.675" v="6" actId="1076"/>
        <pc:sldMkLst>
          <pc:docMk/>
          <pc:sldMk cId="0" sldId="257"/>
        </pc:sldMkLst>
        <pc:spChg chg="mod">
          <ac:chgData name="ゲスト ユーザー" userId="" providerId="Windows Live" clId="Web-{5C1AC573-7CFB-4CDB-B2C7-F561DF1AB7D0}" dt="2021-03-05T06:27:50.097" v="5" actId="1076"/>
          <ac:spMkLst>
            <pc:docMk/>
            <pc:sldMk cId="0" sldId="257"/>
            <ac:spMk id="136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27:54.675" v="6" actId="1076"/>
          <ac:spMkLst>
            <pc:docMk/>
            <pc:sldMk cId="0" sldId="257"/>
            <ac:spMk id="137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6:28:13.285" v="7" actId="1076"/>
        <pc:sldMkLst>
          <pc:docMk/>
          <pc:sldMk cId="0" sldId="258"/>
        </pc:sldMkLst>
        <pc:spChg chg="mod">
          <ac:chgData name="ゲスト ユーザー" userId="" providerId="Windows Live" clId="Web-{5C1AC573-7CFB-4CDB-B2C7-F561DF1AB7D0}" dt="2021-03-05T06:28:13.285" v="7" actId="1076"/>
          <ac:spMkLst>
            <pc:docMk/>
            <pc:sldMk cId="0" sldId="258"/>
            <ac:spMk id="150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6:28:31.926" v="9" actId="1076"/>
        <pc:sldMkLst>
          <pc:docMk/>
          <pc:sldMk cId="0" sldId="260"/>
        </pc:sldMkLst>
        <pc:spChg chg="mod">
          <ac:chgData name="ゲスト ユーザー" userId="" providerId="Windows Live" clId="Web-{5C1AC573-7CFB-4CDB-B2C7-F561DF1AB7D0}" dt="2021-03-05T06:28:27.457" v="8" actId="20577"/>
          <ac:spMkLst>
            <pc:docMk/>
            <pc:sldMk cId="0" sldId="260"/>
            <ac:spMk id="182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28:31.926" v="9" actId="1076"/>
          <ac:spMkLst>
            <pc:docMk/>
            <pc:sldMk cId="0" sldId="260"/>
            <ac:spMk id="183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6:28:44.254" v="10" actId="1076"/>
        <pc:sldMkLst>
          <pc:docMk/>
          <pc:sldMk cId="0" sldId="261"/>
        </pc:sldMkLst>
        <pc:spChg chg="mod">
          <ac:chgData name="ゲスト ユーザー" userId="" providerId="Windows Live" clId="Web-{5C1AC573-7CFB-4CDB-B2C7-F561DF1AB7D0}" dt="2021-03-05T06:28:44.254" v="10" actId="1076"/>
          <ac:spMkLst>
            <pc:docMk/>
            <pc:sldMk cId="0" sldId="261"/>
            <ac:spMk id="210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6:29:03.223" v="13" actId="20577"/>
        <pc:sldMkLst>
          <pc:docMk/>
          <pc:sldMk cId="0" sldId="262"/>
        </pc:sldMkLst>
        <pc:spChg chg="mod">
          <ac:chgData name="ゲスト ユーザー" userId="" providerId="Windows Live" clId="Web-{5C1AC573-7CFB-4CDB-B2C7-F561DF1AB7D0}" dt="2021-03-05T06:29:03.223" v="13" actId="20577"/>
          <ac:spMkLst>
            <pc:docMk/>
            <pc:sldMk cId="0" sldId="262"/>
            <ac:spMk id="226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28:57.942" v="11" actId="1076"/>
          <ac:spMkLst>
            <pc:docMk/>
            <pc:sldMk cId="0" sldId="262"/>
            <ac:spMk id="227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6:30:42.584" v="16" actId="1076"/>
        <pc:sldMkLst>
          <pc:docMk/>
          <pc:sldMk cId="0" sldId="265"/>
        </pc:sldMkLst>
        <pc:spChg chg="mod">
          <ac:chgData name="ゲスト ユーザー" userId="" providerId="Windows Live" clId="Web-{5C1AC573-7CFB-4CDB-B2C7-F561DF1AB7D0}" dt="2021-03-05T06:30:42.584" v="16" actId="1076"/>
          <ac:spMkLst>
            <pc:docMk/>
            <pc:sldMk cId="0" sldId="265"/>
            <ac:spMk id="270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30:30.709" v="14" actId="1076"/>
          <ac:spMkLst>
            <pc:docMk/>
            <pc:sldMk cId="0" sldId="265"/>
            <ac:spMk id="271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6:30:59.803" v="18" actId="1076"/>
        <pc:sldMkLst>
          <pc:docMk/>
          <pc:sldMk cId="0" sldId="266"/>
        </pc:sldMkLst>
        <pc:spChg chg="mod">
          <ac:chgData name="ゲスト ユーザー" userId="" providerId="Windows Live" clId="Web-{5C1AC573-7CFB-4CDB-B2C7-F561DF1AB7D0}" dt="2021-03-05T06:30:55.537" v="17" actId="20577"/>
          <ac:spMkLst>
            <pc:docMk/>
            <pc:sldMk cId="0" sldId="266"/>
            <ac:spMk id="278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30:59.803" v="18" actId="1076"/>
          <ac:spMkLst>
            <pc:docMk/>
            <pc:sldMk cId="0" sldId="266"/>
            <ac:spMk id="294" creationId="{00000000-0000-0000-0000-000000000000}"/>
          </ac:spMkLst>
        </pc:spChg>
      </pc:sldChg>
      <pc:sldChg chg="addSp modSp">
        <pc:chgData name="ゲスト ユーザー" userId="" providerId="Windows Live" clId="Web-{5C1AC573-7CFB-4CDB-B2C7-F561DF1AB7D0}" dt="2021-03-05T06:35:24.244" v="43" actId="1076"/>
        <pc:sldMkLst>
          <pc:docMk/>
          <pc:sldMk cId="0" sldId="269"/>
        </pc:sldMkLst>
        <pc:spChg chg="add mod">
          <ac:chgData name="ゲスト ユーザー" userId="" providerId="Windows Live" clId="Web-{5C1AC573-7CFB-4CDB-B2C7-F561DF1AB7D0}" dt="2021-03-05T06:35:24.244" v="43" actId="1076"/>
          <ac:spMkLst>
            <pc:docMk/>
            <pc:sldMk cId="0" sldId="269"/>
            <ac:spMk id="2" creationId="{01AD5817-CCA9-4483-B6E9-74AE3CE24116}"/>
          </ac:spMkLst>
        </pc:spChg>
      </pc:sldChg>
      <pc:sldChg chg="modSp">
        <pc:chgData name="ゲスト ユーザー" userId="" providerId="Windows Live" clId="Web-{5C1AC573-7CFB-4CDB-B2C7-F561DF1AB7D0}" dt="2021-03-05T06:35:34.197" v="44" actId="1076"/>
        <pc:sldMkLst>
          <pc:docMk/>
          <pc:sldMk cId="0" sldId="270"/>
        </pc:sldMkLst>
        <pc:spChg chg="mod">
          <ac:chgData name="ゲスト ユーザー" userId="" providerId="Windows Live" clId="Web-{5C1AC573-7CFB-4CDB-B2C7-F561DF1AB7D0}" dt="2021-03-05T06:35:34.197" v="44" actId="1076"/>
          <ac:spMkLst>
            <pc:docMk/>
            <pc:sldMk cId="0" sldId="270"/>
            <ac:spMk id="369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31:58.554" v="20" actId="1076"/>
          <ac:spMkLst>
            <pc:docMk/>
            <pc:sldMk cId="0" sldId="270"/>
            <ac:spMk id="370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32:18.101" v="25" actId="14100"/>
          <ac:spMkLst>
            <pc:docMk/>
            <pc:sldMk cId="0" sldId="270"/>
            <ac:spMk id="371" creationId="{00000000-0000-0000-0000-000000000000}"/>
          </ac:spMkLst>
        </pc:spChg>
      </pc:sldChg>
      <pc:sldChg chg="addSp modSp">
        <pc:chgData name="ゲスト ユーザー" userId="" providerId="Windows Live" clId="Web-{5C1AC573-7CFB-4CDB-B2C7-F561DF1AB7D0}" dt="2021-03-05T06:33:59.774" v="36" actId="1076"/>
        <pc:sldMkLst>
          <pc:docMk/>
          <pc:sldMk cId="0" sldId="271"/>
        </pc:sldMkLst>
        <pc:spChg chg="add mod">
          <ac:chgData name="ゲスト ユーザー" userId="" providerId="Windows Live" clId="Web-{5C1AC573-7CFB-4CDB-B2C7-F561DF1AB7D0}" dt="2021-03-05T06:33:59.774" v="36" actId="1076"/>
          <ac:spMkLst>
            <pc:docMk/>
            <pc:sldMk cId="0" sldId="271"/>
            <ac:spMk id="18" creationId="{5271861D-4066-42FC-B02F-DC010F4128A0}"/>
          </ac:spMkLst>
        </pc:spChg>
        <pc:spChg chg="mod">
          <ac:chgData name="ゲスト ユーザー" userId="" providerId="Windows Live" clId="Web-{5C1AC573-7CFB-4CDB-B2C7-F561DF1AB7D0}" dt="2021-03-05T06:33:15.149" v="32" actId="1076"/>
          <ac:spMkLst>
            <pc:docMk/>
            <pc:sldMk cId="0" sldId="271"/>
            <ac:spMk id="388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33:21.242" v="34" actId="1076"/>
          <ac:spMkLst>
            <pc:docMk/>
            <pc:sldMk cId="0" sldId="271"/>
            <ac:spMk id="389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32:37.523" v="27" actId="1076"/>
          <ac:spMkLst>
            <pc:docMk/>
            <pc:sldMk cId="0" sldId="271"/>
            <ac:spMk id="391" creationId="{00000000-0000-0000-0000-000000000000}"/>
          </ac:spMkLst>
        </pc:spChg>
        <pc:picChg chg="mod">
          <ac:chgData name="ゲスト ユーザー" userId="" providerId="Windows Live" clId="Web-{5C1AC573-7CFB-4CDB-B2C7-F561DF1AB7D0}" dt="2021-03-05T06:32:32.085" v="26" actId="1076"/>
          <ac:picMkLst>
            <pc:docMk/>
            <pc:sldMk cId="0" sldId="271"/>
            <ac:picMk id="385" creationId="{00000000-0000-0000-0000-000000000000}"/>
          </ac:picMkLst>
        </pc:picChg>
      </pc:sldChg>
      <pc:sldChg chg="modSp">
        <pc:chgData name="ゲスト ユーザー" userId="" providerId="Windows Live" clId="Web-{5C1AC573-7CFB-4CDB-B2C7-F561DF1AB7D0}" dt="2021-03-05T06:35:44.651" v="45" actId="20577"/>
        <pc:sldMkLst>
          <pc:docMk/>
          <pc:sldMk cId="0" sldId="272"/>
        </pc:sldMkLst>
        <pc:spChg chg="mod">
          <ac:chgData name="ゲスト ユーザー" userId="" providerId="Windows Live" clId="Web-{5C1AC573-7CFB-4CDB-B2C7-F561DF1AB7D0}" dt="2021-03-05T06:35:44.651" v="45" actId="20577"/>
          <ac:spMkLst>
            <pc:docMk/>
            <pc:sldMk cId="0" sldId="272"/>
            <ac:spMk id="401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6:35:54.526" v="46" actId="1076"/>
        <pc:sldMkLst>
          <pc:docMk/>
          <pc:sldMk cId="0" sldId="273"/>
        </pc:sldMkLst>
        <pc:spChg chg="mod">
          <ac:chgData name="ゲスト ユーザー" userId="" providerId="Windows Live" clId="Web-{5C1AC573-7CFB-4CDB-B2C7-F561DF1AB7D0}" dt="2021-03-05T06:35:54.526" v="46" actId="1076"/>
          <ac:spMkLst>
            <pc:docMk/>
            <pc:sldMk cId="0" sldId="273"/>
            <ac:spMk id="429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6:36:31.073" v="49" actId="1076"/>
        <pc:sldMkLst>
          <pc:docMk/>
          <pc:sldMk cId="0" sldId="274"/>
        </pc:sldMkLst>
        <pc:spChg chg="mod">
          <ac:chgData name="ゲスト ユーザー" userId="" providerId="Windows Live" clId="Web-{5C1AC573-7CFB-4CDB-B2C7-F561DF1AB7D0}" dt="2021-03-05T06:36:09.636" v="47" actId="20577"/>
          <ac:spMkLst>
            <pc:docMk/>
            <pc:sldMk cId="0" sldId="274"/>
            <ac:spMk id="441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36:23.745" v="48" actId="1076"/>
          <ac:spMkLst>
            <pc:docMk/>
            <pc:sldMk cId="0" sldId="274"/>
            <ac:spMk id="456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36:31.073" v="49" actId="1076"/>
          <ac:spMkLst>
            <pc:docMk/>
            <pc:sldMk cId="0" sldId="274"/>
            <ac:spMk id="457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6:36:43.480" v="50" actId="20577"/>
        <pc:sldMkLst>
          <pc:docMk/>
          <pc:sldMk cId="0" sldId="275"/>
        </pc:sldMkLst>
        <pc:spChg chg="mod">
          <ac:chgData name="ゲスト ユーザー" userId="" providerId="Windows Live" clId="Web-{5C1AC573-7CFB-4CDB-B2C7-F561DF1AB7D0}" dt="2021-03-05T06:36:43.480" v="50" actId="20577"/>
          <ac:spMkLst>
            <pc:docMk/>
            <pc:sldMk cId="0" sldId="275"/>
            <ac:spMk id="472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6:37:43.621" v="60" actId="20577"/>
        <pc:sldMkLst>
          <pc:docMk/>
          <pc:sldMk cId="0" sldId="276"/>
        </pc:sldMkLst>
        <pc:spChg chg="mod">
          <ac:chgData name="ゲスト ユーザー" userId="" providerId="Windows Live" clId="Web-{5C1AC573-7CFB-4CDB-B2C7-F561DF1AB7D0}" dt="2021-03-05T06:37:43.621" v="60" actId="20577"/>
          <ac:spMkLst>
            <pc:docMk/>
            <pc:sldMk cId="0" sldId="276"/>
            <ac:spMk id="483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37:32.559" v="59" actId="20577"/>
          <ac:spMkLst>
            <pc:docMk/>
            <pc:sldMk cId="0" sldId="276"/>
            <ac:spMk id="485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37:29.824" v="58" actId="1076"/>
          <ac:spMkLst>
            <pc:docMk/>
            <pc:sldMk cId="0" sldId="276"/>
            <ac:spMk id="488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6:44:21.893" v="67" actId="1076"/>
        <pc:sldMkLst>
          <pc:docMk/>
          <pc:sldMk cId="0" sldId="280"/>
        </pc:sldMkLst>
        <pc:spChg chg="mod">
          <ac:chgData name="ゲスト ユーザー" userId="" providerId="Windows Live" clId="Web-{5C1AC573-7CFB-4CDB-B2C7-F561DF1AB7D0}" dt="2021-03-05T06:44:05.033" v="64" actId="1076"/>
          <ac:spMkLst>
            <pc:docMk/>
            <pc:sldMk cId="0" sldId="280"/>
            <ac:spMk id="542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44:15.158" v="65" actId="1076"/>
          <ac:spMkLst>
            <pc:docMk/>
            <pc:sldMk cId="0" sldId="280"/>
            <ac:spMk id="543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44:18.705" v="66" actId="1076"/>
          <ac:spMkLst>
            <pc:docMk/>
            <pc:sldMk cId="0" sldId="280"/>
            <ac:spMk id="544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43:53.955" v="62" actId="1076"/>
          <ac:spMkLst>
            <pc:docMk/>
            <pc:sldMk cId="0" sldId="280"/>
            <ac:spMk id="546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44:21.893" v="67" actId="1076"/>
          <ac:spMkLst>
            <pc:docMk/>
            <pc:sldMk cId="0" sldId="280"/>
            <ac:spMk id="547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6:45:50.425" v="78" actId="1076"/>
        <pc:sldMkLst>
          <pc:docMk/>
          <pc:sldMk cId="0" sldId="283"/>
        </pc:sldMkLst>
        <pc:spChg chg="mod">
          <ac:chgData name="ゲスト ユーザー" userId="" providerId="Windows Live" clId="Web-{5C1AC573-7CFB-4CDB-B2C7-F561DF1AB7D0}" dt="2021-03-05T06:44:57.315" v="69" actId="1076"/>
          <ac:spMkLst>
            <pc:docMk/>
            <pc:sldMk cId="0" sldId="283"/>
            <ac:spMk id="589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45:10.378" v="72" actId="1076"/>
          <ac:spMkLst>
            <pc:docMk/>
            <pc:sldMk cId="0" sldId="283"/>
            <ac:spMk id="591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45:14.362" v="73" actId="1076"/>
          <ac:spMkLst>
            <pc:docMk/>
            <pc:sldMk cId="0" sldId="283"/>
            <ac:spMk id="592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45:21.675" v="74" actId="1076"/>
          <ac:spMkLst>
            <pc:docMk/>
            <pc:sldMk cId="0" sldId="283"/>
            <ac:spMk id="593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45:28.503" v="75" actId="1076"/>
          <ac:spMkLst>
            <pc:docMk/>
            <pc:sldMk cId="0" sldId="283"/>
            <ac:spMk id="600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45:50.425" v="78" actId="1076"/>
          <ac:spMkLst>
            <pc:docMk/>
            <pc:sldMk cId="0" sldId="283"/>
            <ac:spMk id="603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45:45.550" v="77" actId="14100"/>
          <ac:spMkLst>
            <pc:docMk/>
            <pc:sldMk cId="0" sldId="283"/>
            <ac:spMk id="604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44:41.752" v="68" actId="1076"/>
          <ac:spMkLst>
            <pc:docMk/>
            <pc:sldMk cId="0" sldId="283"/>
            <ac:spMk id="605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6:47:10.380" v="98" actId="1076"/>
        <pc:sldMkLst>
          <pc:docMk/>
          <pc:sldMk cId="0" sldId="284"/>
        </pc:sldMkLst>
        <pc:spChg chg="mod">
          <ac:chgData name="ゲスト ユーザー" userId="" providerId="Windows Live" clId="Web-{5C1AC573-7CFB-4CDB-B2C7-F561DF1AB7D0}" dt="2021-03-05T06:47:10.380" v="98" actId="1076"/>
          <ac:spMkLst>
            <pc:docMk/>
            <pc:sldMk cId="0" sldId="284"/>
            <ac:spMk id="617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46:06.941" v="79" actId="1076"/>
          <ac:spMkLst>
            <pc:docMk/>
            <pc:sldMk cId="0" sldId="284"/>
            <ac:spMk id="622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46:19.098" v="82" actId="1076"/>
          <ac:spMkLst>
            <pc:docMk/>
            <pc:sldMk cId="0" sldId="284"/>
            <ac:spMk id="623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46:22.457" v="83" actId="1076"/>
          <ac:spMkLst>
            <pc:docMk/>
            <pc:sldMk cId="0" sldId="284"/>
            <ac:spMk id="624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46:24.629" v="84" actId="1076"/>
          <ac:spMkLst>
            <pc:docMk/>
            <pc:sldMk cId="0" sldId="284"/>
            <ac:spMk id="625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46:13.223" v="81" actId="1076"/>
          <ac:spMkLst>
            <pc:docMk/>
            <pc:sldMk cId="0" sldId="284"/>
            <ac:spMk id="626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46:10.801" v="80" actId="1076"/>
          <ac:spMkLst>
            <pc:docMk/>
            <pc:sldMk cId="0" sldId="284"/>
            <ac:spMk id="627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6:46:41.614" v="86" actId="1076"/>
        <pc:sldMkLst>
          <pc:docMk/>
          <pc:sldMk cId="0" sldId="285"/>
        </pc:sldMkLst>
        <pc:spChg chg="mod">
          <ac:chgData name="ゲスト ユーザー" userId="" providerId="Windows Live" clId="Web-{5C1AC573-7CFB-4CDB-B2C7-F561DF1AB7D0}" dt="2021-03-05T06:46:41.614" v="86" actId="1076"/>
          <ac:spMkLst>
            <pc:docMk/>
            <pc:sldMk cId="0" sldId="285"/>
            <ac:spMk id="641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46:31.004" v="85" actId="1076"/>
          <ac:spMkLst>
            <pc:docMk/>
            <pc:sldMk cId="0" sldId="285"/>
            <ac:spMk id="646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6:48:43.287" v="110" actId="1076"/>
        <pc:sldMkLst>
          <pc:docMk/>
          <pc:sldMk cId="0" sldId="286"/>
        </pc:sldMkLst>
        <pc:spChg chg="mod">
          <ac:chgData name="ゲスト ユーザー" userId="" providerId="Windows Live" clId="Web-{5C1AC573-7CFB-4CDB-B2C7-F561DF1AB7D0}" dt="2021-03-05T06:48:31.584" v="108" actId="1076"/>
          <ac:spMkLst>
            <pc:docMk/>
            <pc:sldMk cId="0" sldId="286"/>
            <ac:spMk id="664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48:26.912" v="107" actId="1076"/>
          <ac:spMkLst>
            <pc:docMk/>
            <pc:sldMk cId="0" sldId="286"/>
            <ac:spMk id="665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47:26.536" v="99" actId="1076"/>
          <ac:spMkLst>
            <pc:docMk/>
            <pc:sldMk cId="0" sldId="286"/>
            <ac:spMk id="667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47:31.661" v="100" actId="1076"/>
          <ac:spMkLst>
            <pc:docMk/>
            <pc:sldMk cId="0" sldId="286"/>
            <ac:spMk id="671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48:43.287" v="110" actId="1076"/>
          <ac:spMkLst>
            <pc:docMk/>
            <pc:sldMk cId="0" sldId="286"/>
            <ac:spMk id="672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47:58.271" v="106" actId="1076"/>
          <ac:spMkLst>
            <pc:docMk/>
            <pc:sldMk cId="0" sldId="286"/>
            <ac:spMk id="675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47:38.443" v="102" actId="1076"/>
          <ac:spMkLst>
            <pc:docMk/>
            <pc:sldMk cId="0" sldId="286"/>
            <ac:spMk id="676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47:46.208" v="103" actId="1076"/>
          <ac:spMkLst>
            <pc:docMk/>
            <pc:sldMk cId="0" sldId="286"/>
            <ac:spMk id="677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6:49:16.272" v="113" actId="1076"/>
        <pc:sldMkLst>
          <pc:docMk/>
          <pc:sldMk cId="0" sldId="287"/>
        </pc:sldMkLst>
        <pc:spChg chg="mod">
          <ac:chgData name="ゲスト ユーザー" userId="" providerId="Windows Live" clId="Web-{5C1AC573-7CFB-4CDB-B2C7-F561DF1AB7D0}" dt="2021-03-05T06:49:09.256" v="111" actId="1076"/>
          <ac:spMkLst>
            <pc:docMk/>
            <pc:sldMk cId="0" sldId="287"/>
            <ac:spMk id="697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49:13.335" v="112" actId="1076"/>
          <ac:spMkLst>
            <pc:docMk/>
            <pc:sldMk cId="0" sldId="287"/>
            <ac:spMk id="700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49:16.272" v="113" actId="1076"/>
          <ac:spMkLst>
            <pc:docMk/>
            <pc:sldMk cId="0" sldId="287"/>
            <ac:spMk id="701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6:49:35.022" v="115" actId="1076"/>
        <pc:sldMkLst>
          <pc:docMk/>
          <pc:sldMk cId="0" sldId="288"/>
        </pc:sldMkLst>
        <pc:spChg chg="mod">
          <ac:chgData name="ゲスト ユーザー" userId="" providerId="Windows Live" clId="Web-{5C1AC573-7CFB-4CDB-B2C7-F561DF1AB7D0}" dt="2021-03-05T06:49:35.022" v="115" actId="1076"/>
          <ac:spMkLst>
            <pc:docMk/>
            <pc:sldMk cId="0" sldId="288"/>
            <ac:spMk id="719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49:31.304" v="114" actId="1076"/>
          <ac:spMkLst>
            <pc:docMk/>
            <pc:sldMk cId="0" sldId="288"/>
            <ac:spMk id="720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6:49:52.882" v="117" actId="1076"/>
        <pc:sldMkLst>
          <pc:docMk/>
          <pc:sldMk cId="0" sldId="289"/>
        </pc:sldMkLst>
        <pc:spChg chg="mod">
          <ac:chgData name="ゲスト ユーザー" userId="" providerId="Windows Live" clId="Web-{5C1AC573-7CFB-4CDB-B2C7-F561DF1AB7D0}" dt="2021-03-05T06:49:47.804" v="116" actId="1076"/>
          <ac:spMkLst>
            <pc:docMk/>
            <pc:sldMk cId="0" sldId="289"/>
            <ac:spMk id="742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49:52.882" v="117" actId="1076"/>
          <ac:spMkLst>
            <pc:docMk/>
            <pc:sldMk cId="0" sldId="289"/>
            <ac:spMk id="743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6:50:08.742" v="118" actId="20577"/>
        <pc:sldMkLst>
          <pc:docMk/>
          <pc:sldMk cId="0" sldId="290"/>
        </pc:sldMkLst>
        <pc:spChg chg="mod">
          <ac:chgData name="ゲスト ユーザー" userId="" providerId="Windows Live" clId="Web-{5C1AC573-7CFB-4CDB-B2C7-F561DF1AB7D0}" dt="2021-03-05T06:50:08.742" v="118" actId="20577"/>
          <ac:spMkLst>
            <pc:docMk/>
            <pc:sldMk cId="0" sldId="290"/>
            <ac:spMk id="752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6:51:02.758" v="130" actId="1076"/>
        <pc:sldMkLst>
          <pc:docMk/>
          <pc:sldMk cId="0" sldId="291"/>
        </pc:sldMkLst>
        <pc:spChg chg="mod">
          <ac:chgData name="ゲスト ユーザー" userId="" providerId="Windows Live" clId="Web-{5C1AC573-7CFB-4CDB-B2C7-F561DF1AB7D0}" dt="2021-03-05T06:50:24.008" v="120" actId="1076"/>
          <ac:spMkLst>
            <pc:docMk/>
            <pc:sldMk cId="0" sldId="291"/>
            <ac:spMk id="782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0:46.180" v="126" actId="1076"/>
          <ac:spMkLst>
            <pc:docMk/>
            <pc:sldMk cId="0" sldId="291"/>
            <ac:spMk id="788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0:48.617" v="127" actId="1076"/>
          <ac:spMkLst>
            <pc:docMk/>
            <pc:sldMk cId="0" sldId="291"/>
            <ac:spMk id="789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1:02.758" v="130" actId="1076"/>
          <ac:spMkLst>
            <pc:docMk/>
            <pc:sldMk cId="0" sldId="291"/>
            <ac:spMk id="790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0:58.227" v="129" actId="1076"/>
          <ac:spMkLst>
            <pc:docMk/>
            <pc:sldMk cId="0" sldId="291"/>
            <ac:spMk id="791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6:52:26.744" v="144" actId="20577"/>
        <pc:sldMkLst>
          <pc:docMk/>
          <pc:sldMk cId="0" sldId="292"/>
        </pc:sldMkLst>
        <pc:spChg chg="mod">
          <ac:chgData name="ゲスト ユーザー" userId="" providerId="Windows Live" clId="Web-{5C1AC573-7CFB-4CDB-B2C7-F561DF1AB7D0}" dt="2021-03-05T06:51:39.602" v="137" actId="20577"/>
          <ac:spMkLst>
            <pc:docMk/>
            <pc:sldMk cId="0" sldId="292"/>
            <ac:spMk id="800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2:26.744" v="144" actId="20577"/>
          <ac:spMkLst>
            <pc:docMk/>
            <pc:sldMk cId="0" sldId="292"/>
            <ac:spMk id="803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1:17.008" v="132" actId="1076"/>
          <ac:spMkLst>
            <pc:docMk/>
            <pc:sldMk cId="0" sldId="292"/>
            <ac:spMk id="806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1:25.180" v="134" actId="1076"/>
          <ac:spMkLst>
            <pc:docMk/>
            <pc:sldMk cId="0" sldId="292"/>
            <ac:spMk id="807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1:51.415" v="139" actId="1076"/>
          <ac:spMkLst>
            <pc:docMk/>
            <pc:sldMk cId="0" sldId="292"/>
            <ac:spMk id="808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1:45.774" v="138" actId="1076"/>
          <ac:spMkLst>
            <pc:docMk/>
            <pc:sldMk cId="0" sldId="292"/>
            <ac:spMk id="809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1:35.852" v="136" actId="1076"/>
          <ac:spMkLst>
            <pc:docMk/>
            <pc:sldMk cId="0" sldId="292"/>
            <ac:spMk id="810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1:31.493" v="135" actId="1076"/>
          <ac:spMkLst>
            <pc:docMk/>
            <pc:sldMk cId="0" sldId="292"/>
            <ac:spMk id="811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2:19.040" v="143" actId="1076"/>
          <ac:spMkLst>
            <pc:docMk/>
            <pc:sldMk cId="0" sldId="292"/>
            <ac:spMk id="812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2:09.025" v="142" actId="14100"/>
          <ac:spMkLst>
            <pc:docMk/>
            <pc:sldMk cId="0" sldId="292"/>
            <ac:spMk id="813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6:52:54.213" v="147" actId="1076"/>
        <pc:sldMkLst>
          <pc:docMk/>
          <pc:sldMk cId="0" sldId="293"/>
        </pc:sldMkLst>
        <pc:spChg chg="mod">
          <ac:chgData name="ゲスト ユーザー" userId="" providerId="Windows Live" clId="Web-{5C1AC573-7CFB-4CDB-B2C7-F561DF1AB7D0}" dt="2021-03-05T06:52:54.213" v="147" actId="1076"/>
          <ac:spMkLst>
            <pc:docMk/>
            <pc:sldMk cId="0" sldId="293"/>
            <ac:spMk id="872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2:49.963" v="146" actId="1076"/>
          <ac:spMkLst>
            <pc:docMk/>
            <pc:sldMk cId="0" sldId="293"/>
            <ac:spMk id="874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2:45.291" v="145" actId="1076"/>
          <ac:spMkLst>
            <pc:docMk/>
            <pc:sldMk cId="0" sldId="293"/>
            <ac:spMk id="876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6:53:12.948" v="150" actId="1076"/>
        <pc:sldMkLst>
          <pc:docMk/>
          <pc:sldMk cId="0" sldId="294"/>
        </pc:sldMkLst>
        <pc:spChg chg="mod">
          <ac:chgData name="ゲスト ユーザー" userId="" providerId="Windows Live" clId="Web-{5C1AC573-7CFB-4CDB-B2C7-F561DF1AB7D0}" dt="2021-03-05T06:53:06.572" v="148" actId="1076"/>
          <ac:spMkLst>
            <pc:docMk/>
            <pc:sldMk cId="0" sldId="294"/>
            <ac:spMk id="893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3:12.948" v="150" actId="1076"/>
          <ac:spMkLst>
            <pc:docMk/>
            <pc:sldMk cId="0" sldId="294"/>
            <ac:spMk id="894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6:53:37.698" v="154" actId="1076"/>
        <pc:sldMkLst>
          <pc:docMk/>
          <pc:sldMk cId="0" sldId="295"/>
        </pc:sldMkLst>
        <pc:spChg chg="mod">
          <ac:chgData name="ゲスト ユーザー" userId="" providerId="Windows Live" clId="Web-{5C1AC573-7CFB-4CDB-B2C7-F561DF1AB7D0}" dt="2021-03-05T06:53:27.151" v="152" actId="1076"/>
          <ac:spMkLst>
            <pc:docMk/>
            <pc:sldMk cId="0" sldId="295"/>
            <ac:spMk id="911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3:33.010" v="153" actId="1076"/>
          <ac:spMkLst>
            <pc:docMk/>
            <pc:sldMk cId="0" sldId="295"/>
            <ac:spMk id="912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3:37.698" v="154" actId="1076"/>
          <ac:spMkLst>
            <pc:docMk/>
            <pc:sldMk cId="0" sldId="295"/>
            <ac:spMk id="913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6:53:47.995" v="155" actId="1076"/>
        <pc:sldMkLst>
          <pc:docMk/>
          <pc:sldMk cId="0" sldId="296"/>
        </pc:sldMkLst>
        <pc:spChg chg="mod">
          <ac:chgData name="ゲスト ユーザー" userId="" providerId="Windows Live" clId="Web-{5C1AC573-7CFB-4CDB-B2C7-F561DF1AB7D0}" dt="2021-03-05T06:53:47.995" v="155" actId="1076"/>
          <ac:spMkLst>
            <pc:docMk/>
            <pc:sldMk cId="0" sldId="296"/>
            <ac:spMk id="930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6:53:57.120" v="156" actId="20577"/>
        <pc:sldMkLst>
          <pc:docMk/>
          <pc:sldMk cId="0" sldId="297"/>
        </pc:sldMkLst>
        <pc:spChg chg="mod">
          <ac:chgData name="ゲスト ユーザー" userId="" providerId="Windows Live" clId="Web-{5C1AC573-7CFB-4CDB-B2C7-F561DF1AB7D0}" dt="2021-03-05T06:53:57.120" v="156" actId="20577"/>
          <ac:spMkLst>
            <pc:docMk/>
            <pc:sldMk cId="0" sldId="297"/>
            <ac:spMk id="937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6:55:29.762" v="168" actId="1076"/>
        <pc:sldMkLst>
          <pc:docMk/>
          <pc:sldMk cId="0" sldId="298"/>
        </pc:sldMkLst>
        <pc:spChg chg="mod">
          <ac:chgData name="ゲスト ユーザー" userId="" providerId="Windows Live" clId="Web-{5C1AC573-7CFB-4CDB-B2C7-F561DF1AB7D0}" dt="2021-03-05T06:55:25.840" v="167" actId="1076"/>
          <ac:spMkLst>
            <pc:docMk/>
            <pc:sldMk cId="0" sldId="298"/>
            <ac:spMk id="964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5:29.762" v="168" actId="1076"/>
          <ac:spMkLst>
            <pc:docMk/>
            <pc:sldMk cId="0" sldId="298"/>
            <ac:spMk id="966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6:55:14.434" v="166" actId="1076"/>
        <pc:sldMkLst>
          <pc:docMk/>
          <pc:sldMk cId="0" sldId="299"/>
        </pc:sldMkLst>
        <pc:spChg chg="mod">
          <ac:chgData name="ゲスト ユーザー" userId="" providerId="Windows Live" clId="Web-{5C1AC573-7CFB-4CDB-B2C7-F561DF1AB7D0}" dt="2021-03-05T06:55:10.934" v="165" actId="1076"/>
          <ac:spMkLst>
            <pc:docMk/>
            <pc:sldMk cId="0" sldId="299"/>
            <ac:spMk id="981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5:14.434" v="166" actId="1076"/>
          <ac:spMkLst>
            <pc:docMk/>
            <pc:sldMk cId="0" sldId="299"/>
            <ac:spMk id="982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5:08.262" v="164" actId="1076"/>
          <ac:spMkLst>
            <pc:docMk/>
            <pc:sldMk cId="0" sldId="299"/>
            <ac:spMk id="984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6:55:00.730" v="163" actId="1076"/>
        <pc:sldMkLst>
          <pc:docMk/>
          <pc:sldMk cId="0" sldId="300"/>
        </pc:sldMkLst>
        <pc:spChg chg="mod">
          <ac:chgData name="ゲスト ユーザー" userId="" providerId="Windows Live" clId="Web-{5C1AC573-7CFB-4CDB-B2C7-F561DF1AB7D0}" dt="2021-03-05T06:54:34.886" v="157" actId="20577"/>
          <ac:spMkLst>
            <pc:docMk/>
            <pc:sldMk cId="0" sldId="300"/>
            <ac:spMk id="995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5:00.730" v="163" actId="1076"/>
          <ac:spMkLst>
            <pc:docMk/>
            <pc:sldMk cId="0" sldId="300"/>
            <ac:spMk id="1008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4:57.683" v="162" actId="1076"/>
          <ac:spMkLst>
            <pc:docMk/>
            <pc:sldMk cId="0" sldId="300"/>
            <ac:spMk id="1010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4:52.371" v="161" actId="1076"/>
          <ac:spMkLst>
            <pc:docMk/>
            <pc:sldMk cId="0" sldId="300"/>
            <ac:spMk id="1012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6:57:34.983" v="182" actId="1076"/>
        <pc:sldMkLst>
          <pc:docMk/>
          <pc:sldMk cId="0" sldId="301"/>
        </pc:sldMkLst>
        <pc:spChg chg="mod">
          <ac:chgData name="ゲスト ユーザー" userId="" providerId="Windows Live" clId="Web-{5C1AC573-7CFB-4CDB-B2C7-F561DF1AB7D0}" dt="2021-03-05T06:56:29.247" v="172" actId="1076"/>
          <ac:spMkLst>
            <pc:docMk/>
            <pc:sldMk cId="0" sldId="301"/>
            <ac:spMk id="1020" creationId="{00000000-0000-0000-0000-000000000000}"/>
          </ac:spMkLst>
        </pc:spChg>
        <pc:spChg chg="mod ord">
          <ac:chgData name="ゲスト ユーザー" userId="" providerId="Windows Live" clId="Web-{5C1AC573-7CFB-4CDB-B2C7-F561DF1AB7D0}" dt="2021-03-05T06:57:05.717" v="176"/>
          <ac:spMkLst>
            <pc:docMk/>
            <pc:sldMk cId="0" sldId="301"/>
            <ac:spMk id="1021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7:29.936" v="181" actId="1076"/>
          <ac:spMkLst>
            <pc:docMk/>
            <pc:sldMk cId="0" sldId="301"/>
            <ac:spMk id="1024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7:21.857" v="178" actId="1076"/>
          <ac:spMkLst>
            <pc:docMk/>
            <pc:sldMk cId="0" sldId="301"/>
            <ac:spMk id="1025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7:34.983" v="182" actId="1076"/>
          <ac:spMkLst>
            <pc:docMk/>
            <pc:sldMk cId="0" sldId="301"/>
            <ac:spMk id="1026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7:25.029" v="179" actId="1076"/>
          <ac:spMkLst>
            <pc:docMk/>
            <pc:sldMk cId="0" sldId="301"/>
            <ac:spMk id="1030" creationId="{00000000-0000-0000-0000-000000000000}"/>
          </ac:spMkLst>
        </pc:spChg>
        <pc:picChg chg="mod">
          <ac:chgData name="ゲスト ユーザー" userId="" providerId="Windows Live" clId="Web-{5C1AC573-7CFB-4CDB-B2C7-F561DF1AB7D0}" dt="2021-03-05T06:56:54.857" v="175" actId="1076"/>
          <ac:picMkLst>
            <pc:docMk/>
            <pc:sldMk cId="0" sldId="301"/>
            <ac:picMk id="1018" creationId="{00000000-0000-0000-0000-000000000000}"/>
          </ac:picMkLst>
        </pc:picChg>
        <pc:picChg chg="mod">
          <ac:chgData name="ゲスト ユーザー" userId="" providerId="Windows Live" clId="Web-{5C1AC573-7CFB-4CDB-B2C7-F561DF1AB7D0}" dt="2021-03-05T06:56:48.794" v="174" actId="1076"/>
          <ac:picMkLst>
            <pc:docMk/>
            <pc:sldMk cId="0" sldId="301"/>
            <ac:picMk id="1019" creationId="{00000000-0000-0000-0000-000000000000}"/>
          </ac:picMkLst>
        </pc:picChg>
        <pc:picChg chg="ord">
          <ac:chgData name="ゲスト ユーザー" userId="" providerId="Windows Live" clId="Web-{5C1AC573-7CFB-4CDB-B2C7-F561DF1AB7D0}" dt="2021-03-05T06:57:12.873" v="177"/>
          <ac:picMkLst>
            <pc:docMk/>
            <pc:sldMk cId="0" sldId="301"/>
            <ac:picMk id="1022" creationId="{00000000-0000-0000-0000-000000000000}"/>
          </ac:picMkLst>
        </pc:picChg>
      </pc:sldChg>
      <pc:sldChg chg="addSp modSp">
        <pc:chgData name="ゲスト ユーザー" userId="" providerId="Windows Live" clId="Web-{5C1AC573-7CFB-4CDB-B2C7-F561DF1AB7D0}" dt="2021-03-05T07:00:44.220" v="216" actId="1076"/>
        <pc:sldMkLst>
          <pc:docMk/>
          <pc:sldMk cId="0" sldId="302"/>
        </pc:sldMkLst>
        <pc:spChg chg="add mod">
          <ac:chgData name="ゲスト ユーザー" userId="" providerId="Windows Live" clId="Web-{5C1AC573-7CFB-4CDB-B2C7-F561DF1AB7D0}" dt="2021-03-05T07:00:27.548" v="214" actId="1076"/>
          <ac:spMkLst>
            <pc:docMk/>
            <pc:sldMk cId="0" sldId="302"/>
            <ac:spMk id="2" creationId="{2B791E3E-3663-4A7A-99CC-C2A0961C2FD5}"/>
          </ac:spMkLst>
        </pc:spChg>
        <pc:spChg chg="mod">
          <ac:chgData name="ゲスト ユーザー" userId="" providerId="Windows Live" clId="Web-{5C1AC573-7CFB-4CDB-B2C7-F561DF1AB7D0}" dt="2021-03-05T06:59:41.360" v="205" actId="20577"/>
          <ac:spMkLst>
            <pc:docMk/>
            <pc:sldMk cId="0" sldId="302"/>
            <ac:spMk id="1038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9:08.531" v="189" actId="1076"/>
          <ac:spMkLst>
            <pc:docMk/>
            <pc:sldMk cId="0" sldId="302"/>
            <ac:spMk id="1042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9:28.312" v="190" actId="1076"/>
          <ac:spMkLst>
            <pc:docMk/>
            <pc:sldMk cId="0" sldId="302"/>
            <ac:spMk id="1044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8:35.640" v="184" actId="1076"/>
          <ac:spMkLst>
            <pc:docMk/>
            <pc:sldMk cId="0" sldId="302"/>
            <ac:spMk id="1046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8:29.077" v="183" actId="1076"/>
          <ac:spMkLst>
            <pc:docMk/>
            <pc:sldMk cId="0" sldId="302"/>
            <ac:spMk id="1047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7:00:44.220" v="216" actId="1076"/>
          <ac:spMkLst>
            <pc:docMk/>
            <pc:sldMk cId="0" sldId="302"/>
            <ac:spMk id="1052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7:00:36.938" v="215" actId="1076"/>
          <ac:spMkLst>
            <pc:docMk/>
            <pc:sldMk cId="0" sldId="302"/>
            <ac:spMk id="1054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7:01:53.377" v="220" actId="1076"/>
        <pc:sldMkLst>
          <pc:docMk/>
          <pc:sldMk cId="0" sldId="303"/>
        </pc:sldMkLst>
        <pc:spChg chg="mod">
          <ac:chgData name="ゲスト ユーザー" userId="" providerId="Windows Live" clId="Web-{5C1AC573-7CFB-4CDB-B2C7-F561DF1AB7D0}" dt="2021-03-05T07:01:53.377" v="220" actId="1076"/>
          <ac:spMkLst>
            <pc:docMk/>
            <pc:sldMk cId="0" sldId="303"/>
            <ac:spMk id="1077" creationId="{00000000-0000-0000-0000-000000000000}"/>
          </ac:spMkLst>
        </pc:spChg>
      </pc:sldChg>
      <pc:sldChg chg="addSp delSp modSp">
        <pc:chgData name="ゲスト ユーザー" userId="" providerId="Windows Live" clId="Web-{5C1AC573-7CFB-4CDB-B2C7-F561DF1AB7D0}" dt="2021-03-05T07:03:25.613" v="237" actId="1076"/>
        <pc:sldMkLst>
          <pc:docMk/>
          <pc:sldMk cId="0" sldId="304"/>
        </pc:sldMkLst>
        <pc:spChg chg="add mod">
          <ac:chgData name="ゲスト ユーザー" userId="" providerId="Windows Live" clId="Web-{5C1AC573-7CFB-4CDB-B2C7-F561DF1AB7D0}" dt="2021-03-05T07:02:34.471" v="225" actId="1076"/>
          <ac:spMkLst>
            <pc:docMk/>
            <pc:sldMk cId="0" sldId="304"/>
            <ac:spMk id="25" creationId="{F40E2D9B-1A85-4670-BA97-DE439DFD6713}"/>
          </ac:spMkLst>
        </pc:spChg>
        <pc:spChg chg="add del mod">
          <ac:chgData name="ゲスト ユーザー" userId="" providerId="Windows Live" clId="Web-{5C1AC573-7CFB-4CDB-B2C7-F561DF1AB7D0}" dt="2021-03-05T07:03:05.769" v="232"/>
          <ac:spMkLst>
            <pc:docMk/>
            <pc:sldMk cId="0" sldId="304"/>
            <ac:spMk id="26" creationId="{F053FC6F-D817-4EF2-905D-D61E5E2E9021}"/>
          </ac:spMkLst>
        </pc:spChg>
        <pc:spChg chg="add mod">
          <ac:chgData name="ゲスト ユーザー" userId="" providerId="Windows Live" clId="Web-{5C1AC573-7CFB-4CDB-B2C7-F561DF1AB7D0}" dt="2021-03-05T07:03:25.613" v="237" actId="1076"/>
          <ac:spMkLst>
            <pc:docMk/>
            <pc:sldMk cId="0" sldId="304"/>
            <ac:spMk id="27" creationId="{59A0E634-48A4-4643-94F8-21CB90F7699F}"/>
          </ac:spMkLst>
        </pc:spChg>
        <pc:spChg chg="mod">
          <ac:chgData name="ゲスト ユーザー" userId="" providerId="Windows Live" clId="Web-{5C1AC573-7CFB-4CDB-B2C7-F561DF1AB7D0}" dt="2021-03-05T07:02:47.347" v="226" actId="1076"/>
          <ac:spMkLst>
            <pc:docMk/>
            <pc:sldMk cId="0" sldId="304"/>
            <ac:spMk id="1095" creationId="{00000000-0000-0000-0000-000000000000}"/>
          </ac:spMkLst>
        </pc:spChg>
      </pc:sldChg>
      <pc:sldChg chg="addSp delSp modSp">
        <pc:chgData name="ゲスト ユーザー" userId="" providerId="Windows Live" clId="Web-{5C1AC573-7CFB-4CDB-B2C7-F561DF1AB7D0}" dt="2021-03-05T07:06:32.819" v="276" actId="1076"/>
        <pc:sldMkLst>
          <pc:docMk/>
          <pc:sldMk cId="0" sldId="305"/>
        </pc:sldMkLst>
        <pc:spChg chg="add mod">
          <ac:chgData name="ゲスト ユーザー" userId="" providerId="Windows Live" clId="Web-{5C1AC573-7CFB-4CDB-B2C7-F561DF1AB7D0}" dt="2021-03-05T07:06:18.897" v="273" actId="1076"/>
          <ac:spMkLst>
            <pc:docMk/>
            <pc:sldMk cId="0" sldId="305"/>
            <ac:spMk id="17" creationId="{915A8760-9730-4E24-8ABD-D9EB47287D0F}"/>
          </ac:spMkLst>
        </pc:spChg>
        <pc:spChg chg="add del mod">
          <ac:chgData name="ゲスト ユーザー" userId="" providerId="Windows Live" clId="Web-{5C1AC573-7CFB-4CDB-B2C7-F561DF1AB7D0}" dt="2021-03-05T07:05:06.146" v="256"/>
          <ac:spMkLst>
            <pc:docMk/>
            <pc:sldMk cId="0" sldId="305"/>
            <ac:spMk id="18" creationId="{E3777F0D-8159-4E13-9759-033E89897A48}"/>
          </ac:spMkLst>
        </pc:spChg>
        <pc:spChg chg="add mod">
          <ac:chgData name="ゲスト ユーザー" userId="" providerId="Windows Live" clId="Web-{5C1AC573-7CFB-4CDB-B2C7-F561DF1AB7D0}" dt="2021-03-05T07:06:05.834" v="271" actId="1076"/>
          <ac:spMkLst>
            <pc:docMk/>
            <pc:sldMk cId="0" sldId="305"/>
            <ac:spMk id="19" creationId="{775D2247-E8CC-4EDB-8D22-AF6758BEB510}"/>
          </ac:spMkLst>
        </pc:spChg>
        <pc:spChg chg="mod">
          <ac:chgData name="ゲスト ユーザー" userId="" providerId="Windows Live" clId="Web-{5C1AC573-7CFB-4CDB-B2C7-F561DF1AB7D0}" dt="2021-03-05T07:05:59.803" v="270" actId="20577"/>
          <ac:spMkLst>
            <pc:docMk/>
            <pc:sldMk cId="0" sldId="305"/>
            <ac:spMk id="1112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7:06:25.772" v="275" actId="1076"/>
          <ac:spMkLst>
            <pc:docMk/>
            <pc:sldMk cId="0" sldId="305"/>
            <ac:spMk id="1120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7:06:32.819" v="276" actId="1076"/>
          <ac:spMkLst>
            <pc:docMk/>
            <pc:sldMk cId="0" sldId="305"/>
            <ac:spMk id="1121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7:06:52.335" v="277" actId="1076"/>
        <pc:sldMkLst>
          <pc:docMk/>
          <pc:sldMk cId="0" sldId="307"/>
        </pc:sldMkLst>
        <pc:spChg chg="mod">
          <ac:chgData name="ゲスト ユーザー" userId="" providerId="Windows Live" clId="Web-{5C1AC573-7CFB-4CDB-B2C7-F561DF1AB7D0}" dt="2021-03-05T07:06:52.335" v="277" actId="1076"/>
          <ac:spMkLst>
            <pc:docMk/>
            <pc:sldMk cId="0" sldId="307"/>
            <ac:spMk id="1160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7:07:54.632" v="285" actId="20577"/>
        <pc:sldMkLst>
          <pc:docMk/>
          <pc:sldMk cId="0" sldId="308"/>
        </pc:sldMkLst>
        <pc:spChg chg="mod">
          <ac:chgData name="ゲスト ユーザー" userId="" providerId="Windows Live" clId="Web-{5C1AC573-7CFB-4CDB-B2C7-F561DF1AB7D0}" dt="2021-03-05T07:07:54.632" v="285" actId="20577"/>
          <ac:spMkLst>
            <pc:docMk/>
            <pc:sldMk cId="0" sldId="308"/>
            <ac:spMk id="1172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7:07:05.819" v="278" actId="1076"/>
          <ac:spMkLst>
            <pc:docMk/>
            <pc:sldMk cId="0" sldId="308"/>
            <ac:spMk id="1177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7:07:29.491" v="284" actId="1076"/>
          <ac:spMkLst>
            <pc:docMk/>
            <pc:sldMk cId="0" sldId="308"/>
            <ac:spMk id="1178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7:08:12.242" v="287" actId="1076"/>
        <pc:sldMkLst>
          <pc:docMk/>
          <pc:sldMk cId="0" sldId="309"/>
        </pc:sldMkLst>
        <pc:spChg chg="mod">
          <ac:chgData name="ゲスト ユーザー" userId="" providerId="Windows Live" clId="Web-{5C1AC573-7CFB-4CDB-B2C7-F561DF1AB7D0}" dt="2021-03-05T07:08:08.023" v="286" actId="1076"/>
          <ac:spMkLst>
            <pc:docMk/>
            <pc:sldMk cId="0" sldId="309"/>
            <ac:spMk id="1197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7:08:12.242" v="287" actId="1076"/>
          <ac:spMkLst>
            <pc:docMk/>
            <pc:sldMk cId="0" sldId="309"/>
            <ac:spMk id="1198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7:08:39.263" v="289" actId="1076"/>
        <pc:sldMkLst>
          <pc:docMk/>
          <pc:sldMk cId="0" sldId="313"/>
        </pc:sldMkLst>
        <pc:spChg chg="mod">
          <ac:chgData name="ゲスト ユーザー" userId="" providerId="Windows Live" clId="Web-{5C1AC573-7CFB-4CDB-B2C7-F561DF1AB7D0}" dt="2021-03-05T07:08:39.263" v="289" actId="1076"/>
          <ac:spMkLst>
            <pc:docMk/>
            <pc:sldMk cId="0" sldId="313"/>
            <ac:spMk id="1262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7:08:35.408" v="288" actId="1076"/>
          <ac:spMkLst>
            <pc:docMk/>
            <pc:sldMk cId="0" sldId="313"/>
            <ac:spMk id="1266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7:09:23.942" v="290" actId="1076"/>
        <pc:sldMkLst>
          <pc:docMk/>
          <pc:sldMk cId="0" sldId="314"/>
        </pc:sldMkLst>
        <pc:spChg chg="mod">
          <ac:chgData name="ゲスト ユーザー" userId="" providerId="Windows Live" clId="Web-{5C1AC573-7CFB-4CDB-B2C7-F561DF1AB7D0}" dt="2021-03-05T07:09:23.942" v="290" actId="1076"/>
          <ac:spMkLst>
            <pc:docMk/>
            <pc:sldMk cId="0" sldId="314"/>
            <ac:spMk id="1282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7:09:34.322" v="291" actId="1076"/>
        <pc:sldMkLst>
          <pc:docMk/>
          <pc:sldMk cId="0" sldId="315"/>
        </pc:sldMkLst>
        <pc:spChg chg="mod">
          <ac:chgData name="ゲスト ユーザー" userId="" providerId="Windows Live" clId="Web-{5C1AC573-7CFB-4CDB-B2C7-F561DF1AB7D0}" dt="2021-03-05T07:09:34.322" v="291" actId="1076"/>
          <ac:spMkLst>
            <pc:docMk/>
            <pc:sldMk cId="0" sldId="315"/>
            <ac:spMk id="1300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7:09:41.365" v="292" actId="1076"/>
        <pc:sldMkLst>
          <pc:docMk/>
          <pc:sldMk cId="0" sldId="316"/>
        </pc:sldMkLst>
        <pc:spChg chg="mod">
          <ac:chgData name="ゲスト ユーザー" userId="" providerId="Windows Live" clId="Web-{5C1AC573-7CFB-4CDB-B2C7-F561DF1AB7D0}" dt="2021-03-05T07:09:41.365" v="292" actId="1076"/>
          <ac:spMkLst>
            <pc:docMk/>
            <pc:sldMk cId="0" sldId="316"/>
            <ac:spMk id="1314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7:09:48.443" v="293" actId="1076"/>
        <pc:sldMkLst>
          <pc:docMk/>
          <pc:sldMk cId="0" sldId="317"/>
        </pc:sldMkLst>
        <pc:spChg chg="mod">
          <ac:chgData name="ゲスト ユーザー" userId="" providerId="Windows Live" clId="Web-{5C1AC573-7CFB-4CDB-B2C7-F561DF1AB7D0}" dt="2021-03-05T07:09:48.443" v="293" actId="1076"/>
          <ac:spMkLst>
            <pc:docMk/>
            <pc:sldMk cId="0" sldId="317"/>
            <ac:spMk id="1326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7:09:58.851" v="295" actId="1076"/>
        <pc:sldMkLst>
          <pc:docMk/>
          <pc:sldMk cId="0" sldId="318"/>
        </pc:sldMkLst>
        <pc:spChg chg="mod">
          <ac:chgData name="ゲスト ユーザー" userId="" providerId="Windows Live" clId="Web-{5C1AC573-7CFB-4CDB-B2C7-F561DF1AB7D0}" dt="2021-03-05T07:09:56.494" v="294" actId="1076"/>
          <ac:spMkLst>
            <pc:docMk/>
            <pc:sldMk cId="0" sldId="318"/>
            <ac:spMk id="1342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7:09:58.851" v="295" actId="1076"/>
          <ac:spMkLst>
            <pc:docMk/>
            <pc:sldMk cId="0" sldId="318"/>
            <ac:spMk id="1345" creationId="{00000000-0000-0000-0000-000000000000}"/>
          </ac:spMkLst>
        </pc:spChg>
      </pc:sldChg>
      <pc:sldChg chg="addSp modSp">
        <pc:chgData name="ゲスト ユーザー" userId="" providerId="Windows Live" clId="Web-{5C1AC573-7CFB-4CDB-B2C7-F561DF1AB7D0}" dt="2021-03-05T07:11:42.034" v="314" actId="20577"/>
        <pc:sldMkLst>
          <pc:docMk/>
          <pc:sldMk cId="0" sldId="319"/>
        </pc:sldMkLst>
        <pc:spChg chg="add mod">
          <ac:chgData name="ゲスト ユーザー" userId="" providerId="Windows Live" clId="Web-{5C1AC573-7CFB-4CDB-B2C7-F561DF1AB7D0}" dt="2021-03-05T07:11:42.034" v="314" actId="20577"/>
          <ac:spMkLst>
            <pc:docMk/>
            <pc:sldMk cId="0" sldId="319"/>
            <ac:spMk id="19" creationId="{1A496911-E12B-4BB4-8DF5-8682EB52B50F}"/>
          </ac:spMkLst>
        </pc:spChg>
        <pc:spChg chg="mod">
          <ac:chgData name="ゲスト ユーザー" userId="" providerId="Windows Live" clId="Web-{5C1AC573-7CFB-4CDB-B2C7-F561DF1AB7D0}" dt="2021-03-05T07:10:54.139" v="302" actId="1076"/>
          <ac:spMkLst>
            <pc:docMk/>
            <pc:sldMk cId="0" sldId="319"/>
            <ac:spMk id="1351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7:10:59.492" v="303" actId="1076"/>
          <ac:spMkLst>
            <pc:docMk/>
            <pc:sldMk cId="0" sldId="319"/>
            <ac:spMk id="1358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7:11:02.691" v="304" actId="1076"/>
          <ac:spMkLst>
            <pc:docMk/>
            <pc:sldMk cId="0" sldId="319"/>
            <ac:spMk id="1360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7:11:22.204" v="309" actId="1076"/>
          <ac:spMkLst>
            <pc:docMk/>
            <pc:sldMk cId="0" sldId="319"/>
            <ac:spMk id="1362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7:11:12.226" v="306" actId="1076"/>
          <ac:spMkLst>
            <pc:docMk/>
            <pc:sldMk cId="0" sldId="319"/>
            <ac:spMk id="1363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7:11:18.894" v="308" actId="1076"/>
          <ac:spMkLst>
            <pc:docMk/>
            <pc:sldMk cId="0" sldId="319"/>
            <ac:spMk id="1364" creationId="{00000000-0000-0000-0000-000000000000}"/>
          </ac:spMkLst>
        </pc:spChg>
      </pc:sldChg>
    </pc:docChg>
  </pc:docChgLst>
  <pc:docChgLst>
    <pc:chgData name="ゲスト ユーザー" providerId="Windows Live" clId="Web-{662AC352-D756-4B6B-BEE5-73AEAF63014A}"/>
    <pc:docChg chg="modSld">
      <pc:chgData name="ゲスト ユーザー" userId="" providerId="Windows Live" clId="Web-{662AC352-D756-4B6B-BEE5-73AEAF63014A}" dt="2021-02-26T03:27:57.212" v="0" actId="1076"/>
      <pc:docMkLst>
        <pc:docMk/>
      </pc:docMkLst>
      <pc:sldChg chg="modSp">
        <pc:chgData name="ゲスト ユーザー" userId="" providerId="Windows Live" clId="Web-{662AC352-D756-4B6B-BEE5-73AEAF63014A}" dt="2021-02-26T03:27:57.212" v="0" actId="1076"/>
        <pc:sldMkLst>
          <pc:docMk/>
          <pc:sldMk cId="0" sldId="257"/>
        </pc:sldMkLst>
        <pc:spChg chg="mod">
          <ac:chgData name="ゲスト ユーザー" userId="" providerId="Windows Live" clId="Web-{662AC352-D756-4B6B-BEE5-73AEAF63014A}" dt="2021-02-26T03:27:57.212" v="0" actId="1076"/>
          <ac:spMkLst>
            <pc:docMk/>
            <pc:sldMk cId="0" sldId="257"/>
            <ac:spMk id="137" creationId="{00000000-0000-0000-0000-000000000000}"/>
          </ac:spMkLst>
        </pc:spChg>
      </pc:sldChg>
    </pc:docChg>
  </pc:docChgLst>
  <pc:docChgLst>
    <pc:chgData name="Masaki Suzuki" userId="2c4feb2ed34ad1a7" providerId="Windows Live" clId="Web-{F91036D5-8E1A-4745-8920-CF286EF070B1}"/>
    <pc:docChg chg="modSld">
      <pc:chgData name="Masaki Suzuki" userId="2c4feb2ed34ad1a7" providerId="Windows Live" clId="Web-{F91036D5-8E1A-4745-8920-CF286EF070B1}" dt="2021-03-05T08:19:20.548" v="6" actId="1076"/>
      <pc:docMkLst>
        <pc:docMk/>
      </pc:docMkLst>
      <pc:sldChg chg="modSp">
        <pc:chgData name="Masaki Suzuki" userId="2c4feb2ed34ad1a7" providerId="Windows Live" clId="Web-{F91036D5-8E1A-4745-8920-CF286EF070B1}" dt="2021-03-05T08:14:46.261" v="1" actId="1076"/>
        <pc:sldMkLst>
          <pc:docMk/>
          <pc:sldMk cId="0" sldId="278"/>
        </pc:sldMkLst>
        <pc:spChg chg="mod">
          <ac:chgData name="Masaki Suzuki" userId="2c4feb2ed34ad1a7" providerId="Windows Live" clId="Web-{F91036D5-8E1A-4745-8920-CF286EF070B1}" dt="2021-03-05T08:14:46.261" v="1" actId="1076"/>
          <ac:spMkLst>
            <pc:docMk/>
            <pc:sldMk cId="0" sldId="278"/>
            <ac:spMk id="515" creationId="{00000000-0000-0000-0000-000000000000}"/>
          </ac:spMkLst>
        </pc:spChg>
      </pc:sldChg>
      <pc:sldChg chg="modSp">
        <pc:chgData name="Masaki Suzuki" userId="2c4feb2ed34ad1a7" providerId="Windows Live" clId="Web-{F91036D5-8E1A-4745-8920-CF286EF070B1}" dt="2021-03-05T08:16:04.576" v="2" actId="1076"/>
        <pc:sldMkLst>
          <pc:docMk/>
          <pc:sldMk cId="0" sldId="288"/>
        </pc:sldMkLst>
        <pc:spChg chg="mod">
          <ac:chgData name="Masaki Suzuki" userId="2c4feb2ed34ad1a7" providerId="Windows Live" clId="Web-{F91036D5-8E1A-4745-8920-CF286EF070B1}" dt="2021-03-05T08:16:04.576" v="2" actId="1076"/>
          <ac:spMkLst>
            <pc:docMk/>
            <pc:sldMk cId="0" sldId="288"/>
            <ac:spMk id="718" creationId="{00000000-0000-0000-0000-000000000000}"/>
          </ac:spMkLst>
        </pc:spChg>
      </pc:sldChg>
      <pc:sldChg chg="modSp">
        <pc:chgData name="Masaki Suzuki" userId="2c4feb2ed34ad1a7" providerId="Windows Live" clId="Web-{F91036D5-8E1A-4745-8920-CF286EF070B1}" dt="2021-03-05T08:17:03.325" v="3" actId="1076"/>
        <pc:sldMkLst>
          <pc:docMk/>
          <pc:sldMk cId="0" sldId="292"/>
        </pc:sldMkLst>
        <pc:spChg chg="mod">
          <ac:chgData name="Masaki Suzuki" userId="2c4feb2ed34ad1a7" providerId="Windows Live" clId="Web-{F91036D5-8E1A-4745-8920-CF286EF070B1}" dt="2021-03-05T08:17:03.325" v="3" actId="1076"/>
          <ac:spMkLst>
            <pc:docMk/>
            <pc:sldMk cId="0" sldId="292"/>
            <ac:spMk id="805" creationId="{00000000-0000-0000-0000-000000000000}"/>
          </ac:spMkLst>
        </pc:spChg>
      </pc:sldChg>
      <pc:sldChg chg="modSp">
        <pc:chgData name="Masaki Suzuki" userId="2c4feb2ed34ad1a7" providerId="Windows Live" clId="Web-{F91036D5-8E1A-4745-8920-CF286EF070B1}" dt="2021-03-05T08:18:33.481" v="4" actId="1076"/>
        <pc:sldMkLst>
          <pc:docMk/>
          <pc:sldMk cId="0" sldId="312"/>
        </pc:sldMkLst>
        <pc:spChg chg="mod">
          <ac:chgData name="Masaki Suzuki" userId="2c4feb2ed34ad1a7" providerId="Windows Live" clId="Web-{F91036D5-8E1A-4745-8920-CF286EF070B1}" dt="2021-03-05T08:18:33.481" v="4" actId="1076"/>
          <ac:spMkLst>
            <pc:docMk/>
            <pc:sldMk cId="0" sldId="312"/>
            <ac:spMk id="1248" creationId="{00000000-0000-0000-0000-000000000000}"/>
          </ac:spMkLst>
        </pc:spChg>
      </pc:sldChg>
      <pc:sldChg chg="modSp">
        <pc:chgData name="Masaki Suzuki" userId="2c4feb2ed34ad1a7" providerId="Windows Live" clId="Web-{F91036D5-8E1A-4745-8920-CF286EF070B1}" dt="2021-03-05T08:19:20.548" v="6" actId="1076"/>
        <pc:sldMkLst>
          <pc:docMk/>
          <pc:sldMk cId="0" sldId="318"/>
        </pc:sldMkLst>
        <pc:spChg chg="mod">
          <ac:chgData name="Masaki Suzuki" userId="2c4feb2ed34ad1a7" providerId="Windows Live" clId="Web-{F91036D5-8E1A-4745-8920-CF286EF070B1}" dt="2021-03-05T08:19:15.485" v="5" actId="1076"/>
          <ac:spMkLst>
            <pc:docMk/>
            <pc:sldMk cId="0" sldId="318"/>
            <ac:spMk id="1341" creationId="{00000000-0000-0000-0000-000000000000}"/>
          </ac:spMkLst>
        </pc:spChg>
        <pc:spChg chg="mod">
          <ac:chgData name="Masaki Suzuki" userId="2c4feb2ed34ad1a7" providerId="Windows Live" clId="Web-{F91036D5-8E1A-4745-8920-CF286EF070B1}" dt="2021-03-05T08:19:20.548" v="6" actId="1076"/>
          <ac:spMkLst>
            <pc:docMk/>
            <pc:sldMk cId="0" sldId="318"/>
            <ac:spMk id="1342" creationId="{00000000-0000-0000-0000-000000000000}"/>
          </ac:spMkLst>
        </pc:spChg>
      </pc:sldChg>
    </pc:docChg>
  </pc:docChgLst>
  <pc:docChgLst>
    <pc:chgData name="Masaki Suzuki" userId="2c4feb2ed34ad1a7" providerId="Windows Live" clId="Web-{2ECA298A-4EA8-423B-BE3F-20729D91CE54}"/>
    <pc:docChg chg="modSld">
      <pc:chgData name="Masaki Suzuki" userId="2c4feb2ed34ad1a7" providerId="Windows Live" clId="Web-{2ECA298A-4EA8-423B-BE3F-20729D91CE54}" dt="2021-03-04T08:46:56.749" v="111"/>
      <pc:docMkLst>
        <pc:docMk/>
      </pc:docMkLst>
      <pc:sldChg chg="modSp">
        <pc:chgData name="Masaki Suzuki" userId="2c4feb2ed34ad1a7" providerId="Windows Live" clId="Web-{2ECA298A-4EA8-423B-BE3F-20729D91CE54}" dt="2021-03-04T08:44:34.905" v="7"/>
        <pc:sldMkLst>
          <pc:docMk/>
          <pc:sldMk cId="0" sldId="256"/>
        </pc:sldMkLst>
        <pc:spChg chg="mod">
          <ac:chgData name="Masaki Suzuki" userId="2c4feb2ed34ad1a7" providerId="Windows Live" clId="Web-{2ECA298A-4EA8-423B-BE3F-20729D91CE54}" dt="2021-03-04T08:44:34.842" v="0"/>
          <ac:spMkLst>
            <pc:docMk/>
            <pc:sldMk cId="0" sldId="256"/>
            <ac:spMk id="111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34.858" v="1"/>
          <ac:spMkLst>
            <pc:docMk/>
            <pc:sldMk cId="0" sldId="256"/>
            <ac:spMk id="112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34.858" v="2"/>
          <ac:spMkLst>
            <pc:docMk/>
            <pc:sldMk cId="0" sldId="256"/>
            <ac:spMk id="113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34.874" v="3"/>
          <ac:spMkLst>
            <pc:docMk/>
            <pc:sldMk cId="0" sldId="256"/>
            <ac:spMk id="114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34.874" v="4"/>
          <ac:spMkLst>
            <pc:docMk/>
            <pc:sldMk cId="0" sldId="256"/>
            <ac:spMk id="115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34.889" v="5"/>
          <ac:spMkLst>
            <pc:docMk/>
            <pc:sldMk cId="0" sldId="256"/>
            <ac:spMk id="116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34.905" v="6"/>
          <ac:spMkLst>
            <pc:docMk/>
            <pc:sldMk cId="0" sldId="256"/>
            <ac:spMk id="117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34.905" v="7"/>
          <ac:spMkLst>
            <pc:docMk/>
            <pc:sldMk cId="0" sldId="256"/>
            <ac:spMk id="118" creationId="{00000000-0000-0000-0000-000000000000}"/>
          </ac:spMkLst>
        </pc:spChg>
      </pc:sldChg>
      <pc:sldChg chg="modSp">
        <pc:chgData name="Masaki Suzuki" userId="2c4feb2ed34ad1a7" providerId="Windows Live" clId="Web-{2ECA298A-4EA8-423B-BE3F-20729D91CE54}" dt="2021-03-04T08:44:38.499" v="19"/>
        <pc:sldMkLst>
          <pc:docMk/>
          <pc:sldMk cId="0" sldId="257"/>
        </pc:sldMkLst>
        <pc:spChg chg="mod">
          <ac:chgData name="Masaki Suzuki" userId="2c4feb2ed34ad1a7" providerId="Windows Live" clId="Web-{2ECA298A-4EA8-423B-BE3F-20729D91CE54}" dt="2021-03-04T08:44:38.296" v="8"/>
          <ac:spMkLst>
            <pc:docMk/>
            <pc:sldMk cId="0" sldId="257"/>
            <ac:spMk id="123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38.311" v="9"/>
          <ac:spMkLst>
            <pc:docMk/>
            <pc:sldMk cId="0" sldId="257"/>
            <ac:spMk id="125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38.327" v="10"/>
          <ac:spMkLst>
            <pc:docMk/>
            <pc:sldMk cId="0" sldId="257"/>
            <ac:spMk id="127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38.342" v="11"/>
          <ac:spMkLst>
            <pc:docMk/>
            <pc:sldMk cId="0" sldId="257"/>
            <ac:spMk id="130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38.358" v="12"/>
          <ac:spMkLst>
            <pc:docMk/>
            <pc:sldMk cId="0" sldId="257"/>
            <ac:spMk id="131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38.389" v="13"/>
          <ac:spMkLst>
            <pc:docMk/>
            <pc:sldMk cId="0" sldId="257"/>
            <ac:spMk id="132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38.405" v="14"/>
          <ac:spMkLst>
            <pc:docMk/>
            <pc:sldMk cId="0" sldId="257"/>
            <ac:spMk id="133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38.421" v="15"/>
          <ac:spMkLst>
            <pc:docMk/>
            <pc:sldMk cId="0" sldId="257"/>
            <ac:spMk id="134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38.436" v="16"/>
          <ac:spMkLst>
            <pc:docMk/>
            <pc:sldMk cId="0" sldId="257"/>
            <ac:spMk id="135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38.467" v="17"/>
          <ac:spMkLst>
            <pc:docMk/>
            <pc:sldMk cId="0" sldId="257"/>
            <ac:spMk id="136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38.483" v="18"/>
          <ac:spMkLst>
            <pc:docMk/>
            <pc:sldMk cId="0" sldId="257"/>
            <ac:spMk id="137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38.499" v="19"/>
          <ac:spMkLst>
            <pc:docMk/>
            <pc:sldMk cId="0" sldId="257"/>
            <ac:spMk id="138" creationId="{00000000-0000-0000-0000-000000000000}"/>
          </ac:spMkLst>
        </pc:spChg>
      </pc:sldChg>
      <pc:sldChg chg="modSp">
        <pc:chgData name="Masaki Suzuki" userId="2c4feb2ed34ad1a7" providerId="Windows Live" clId="Web-{2ECA298A-4EA8-423B-BE3F-20729D91CE54}" dt="2021-03-04T08:44:44.342" v="25"/>
        <pc:sldMkLst>
          <pc:docMk/>
          <pc:sldMk cId="0" sldId="258"/>
        </pc:sldMkLst>
        <pc:spChg chg="mod">
          <ac:chgData name="Masaki Suzuki" userId="2c4feb2ed34ad1a7" providerId="Windows Live" clId="Web-{2ECA298A-4EA8-423B-BE3F-20729D91CE54}" dt="2021-03-04T08:44:44.280" v="20"/>
          <ac:spMkLst>
            <pc:docMk/>
            <pc:sldMk cId="0" sldId="258"/>
            <ac:spMk id="144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44.296" v="21"/>
          <ac:spMkLst>
            <pc:docMk/>
            <pc:sldMk cId="0" sldId="258"/>
            <ac:spMk id="147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44.311" v="22"/>
          <ac:spMkLst>
            <pc:docMk/>
            <pc:sldMk cId="0" sldId="258"/>
            <ac:spMk id="150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44.327" v="23"/>
          <ac:spMkLst>
            <pc:docMk/>
            <pc:sldMk cId="0" sldId="258"/>
            <ac:spMk id="151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44.342" v="24"/>
          <ac:spMkLst>
            <pc:docMk/>
            <pc:sldMk cId="0" sldId="258"/>
            <ac:spMk id="152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44.342" v="25"/>
          <ac:spMkLst>
            <pc:docMk/>
            <pc:sldMk cId="0" sldId="258"/>
            <ac:spMk id="153" creationId="{00000000-0000-0000-0000-000000000000}"/>
          </ac:spMkLst>
        </pc:spChg>
      </pc:sldChg>
      <pc:sldChg chg="modSp">
        <pc:chgData name="Masaki Suzuki" userId="2c4feb2ed34ad1a7" providerId="Windows Live" clId="Web-{2ECA298A-4EA8-423B-BE3F-20729D91CE54}" dt="2021-03-04T08:44:50.639" v="31"/>
        <pc:sldMkLst>
          <pc:docMk/>
          <pc:sldMk cId="0" sldId="259"/>
        </pc:sldMkLst>
        <pc:spChg chg="mod">
          <ac:chgData name="Masaki Suzuki" userId="2c4feb2ed34ad1a7" providerId="Windows Live" clId="Web-{2ECA298A-4EA8-423B-BE3F-20729D91CE54}" dt="2021-03-04T08:44:50.546" v="26"/>
          <ac:spMkLst>
            <pc:docMk/>
            <pc:sldMk cId="0" sldId="259"/>
            <ac:spMk id="166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50.577" v="27"/>
          <ac:spMkLst>
            <pc:docMk/>
            <pc:sldMk cId="0" sldId="259"/>
            <ac:spMk id="167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50.592" v="28"/>
          <ac:spMkLst>
            <pc:docMk/>
            <pc:sldMk cId="0" sldId="259"/>
            <ac:spMk id="168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50.608" v="29"/>
          <ac:spMkLst>
            <pc:docMk/>
            <pc:sldMk cId="0" sldId="259"/>
            <ac:spMk id="169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50.624" v="30"/>
          <ac:spMkLst>
            <pc:docMk/>
            <pc:sldMk cId="0" sldId="259"/>
            <ac:spMk id="170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50.639" v="31"/>
          <ac:spMkLst>
            <pc:docMk/>
            <pc:sldMk cId="0" sldId="259"/>
            <ac:spMk id="171" creationId="{00000000-0000-0000-0000-000000000000}"/>
          </ac:spMkLst>
        </pc:spChg>
      </pc:sldChg>
      <pc:sldChg chg="modSp">
        <pc:chgData name="Masaki Suzuki" userId="2c4feb2ed34ad1a7" providerId="Windows Live" clId="Web-{2ECA298A-4EA8-423B-BE3F-20729D91CE54}" dt="2021-03-04T08:44:52.155" v="41"/>
        <pc:sldMkLst>
          <pc:docMk/>
          <pc:sldMk cId="0" sldId="260"/>
        </pc:sldMkLst>
        <pc:spChg chg="mod">
          <ac:chgData name="Masaki Suzuki" userId="2c4feb2ed34ad1a7" providerId="Windows Live" clId="Web-{2ECA298A-4EA8-423B-BE3F-20729D91CE54}" dt="2021-03-04T08:44:51.999" v="32"/>
          <ac:spMkLst>
            <pc:docMk/>
            <pc:sldMk cId="0" sldId="260"/>
            <ac:spMk id="176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52.014" v="33"/>
          <ac:spMkLst>
            <pc:docMk/>
            <pc:sldMk cId="0" sldId="260"/>
            <ac:spMk id="183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52.030" v="34"/>
          <ac:spMkLst>
            <pc:docMk/>
            <pc:sldMk cId="0" sldId="260"/>
            <ac:spMk id="184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52.046" v="35"/>
          <ac:spMkLst>
            <pc:docMk/>
            <pc:sldMk cId="0" sldId="260"/>
            <ac:spMk id="185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52.077" v="36"/>
          <ac:spMkLst>
            <pc:docMk/>
            <pc:sldMk cId="0" sldId="260"/>
            <ac:spMk id="187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52.092" v="37"/>
          <ac:spMkLst>
            <pc:docMk/>
            <pc:sldMk cId="0" sldId="260"/>
            <ac:spMk id="188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52.108" v="38"/>
          <ac:spMkLst>
            <pc:docMk/>
            <pc:sldMk cId="0" sldId="260"/>
            <ac:spMk id="189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52.124" v="39"/>
          <ac:spMkLst>
            <pc:docMk/>
            <pc:sldMk cId="0" sldId="260"/>
            <ac:spMk id="190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52.139" v="40"/>
          <ac:spMkLst>
            <pc:docMk/>
            <pc:sldMk cId="0" sldId="260"/>
            <ac:spMk id="191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52.155" v="41"/>
          <ac:spMkLst>
            <pc:docMk/>
            <pc:sldMk cId="0" sldId="260"/>
            <ac:spMk id="192" creationId="{00000000-0000-0000-0000-000000000000}"/>
          </ac:spMkLst>
        </pc:spChg>
      </pc:sldChg>
      <pc:sldChg chg="modSp">
        <pc:chgData name="Masaki Suzuki" userId="2c4feb2ed34ad1a7" providerId="Windows Live" clId="Web-{2ECA298A-4EA8-423B-BE3F-20729D91CE54}" dt="2021-03-04T08:45:07.608" v="51"/>
        <pc:sldMkLst>
          <pc:docMk/>
          <pc:sldMk cId="0" sldId="261"/>
        </pc:sldMkLst>
        <pc:spChg chg="mod">
          <ac:chgData name="Masaki Suzuki" userId="2c4feb2ed34ad1a7" providerId="Windows Live" clId="Web-{2ECA298A-4EA8-423B-BE3F-20729D91CE54}" dt="2021-03-04T08:45:07.421" v="42"/>
          <ac:spMkLst>
            <pc:docMk/>
            <pc:sldMk cId="0" sldId="261"/>
            <ac:spMk id="198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5:07.452" v="43"/>
          <ac:spMkLst>
            <pc:docMk/>
            <pc:sldMk cId="0" sldId="261"/>
            <ac:spMk id="206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5:07.467" v="44"/>
          <ac:spMkLst>
            <pc:docMk/>
            <pc:sldMk cId="0" sldId="261"/>
            <ac:spMk id="207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5:07.483" v="45"/>
          <ac:spMkLst>
            <pc:docMk/>
            <pc:sldMk cId="0" sldId="261"/>
            <ac:spMk id="208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5:07.499" v="46"/>
          <ac:spMkLst>
            <pc:docMk/>
            <pc:sldMk cId="0" sldId="261"/>
            <ac:spMk id="209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5:07.530" v="47"/>
          <ac:spMkLst>
            <pc:docMk/>
            <pc:sldMk cId="0" sldId="261"/>
            <ac:spMk id="210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5:07.546" v="48"/>
          <ac:spMkLst>
            <pc:docMk/>
            <pc:sldMk cId="0" sldId="261"/>
            <ac:spMk id="211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5:07.561" v="49"/>
          <ac:spMkLst>
            <pc:docMk/>
            <pc:sldMk cId="0" sldId="261"/>
            <ac:spMk id="212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5:07.592" v="50"/>
          <ac:spMkLst>
            <pc:docMk/>
            <pc:sldMk cId="0" sldId="261"/>
            <ac:spMk id="213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5:07.608" v="51"/>
          <ac:spMkLst>
            <pc:docMk/>
            <pc:sldMk cId="0" sldId="261"/>
            <ac:spMk id="214" creationId="{00000000-0000-0000-0000-000000000000}"/>
          </ac:spMkLst>
        </pc:spChg>
      </pc:sldChg>
      <pc:sldChg chg="modSp">
        <pc:chgData name="Masaki Suzuki" userId="2c4feb2ed34ad1a7" providerId="Windows Live" clId="Web-{2ECA298A-4EA8-423B-BE3F-20729D91CE54}" dt="2021-03-04T08:45:13.233" v="60"/>
        <pc:sldMkLst>
          <pc:docMk/>
          <pc:sldMk cId="0" sldId="262"/>
        </pc:sldMkLst>
        <pc:spChg chg="mod">
          <ac:chgData name="Masaki Suzuki" userId="2c4feb2ed34ad1a7" providerId="Windows Live" clId="Web-{2ECA298A-4EA8-423B-BE3F-20729D91CE54}" dt="2021-03-04T08:45:13.108" v="52"/>
          <ac:spMkLst>
            <pc:docMk/>
            <pc:sldMk cId="0" sldId="262"/>
            <ac:spMk id="219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5:13.124" v="53"/>
          <ac:spMkLst>
            <pc:docMk/>
            <pc:sldMk cId="0" sldId="262"/>
            <ac:spMk id="225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5:13.139" v="54"/>
          <ac:spMkLst>
            <pc:docMk/>
            <pc:sldMk cId="0" sldId="262"/>
            <ac:spMk id="227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5:13.155" v="55"/>
          <ac:spMkLst>
            <pc:docMk/>
            <pc:sldMk cId="0" sldId="262"/>
            <ac:spMk id="228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5:13.171" v="56"/>
          <ac:spMkLst>
            <pc:docMk/>
            <pc:sldMk cId="0" sldId="262"/>
            <ac:spMk id="229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5:13.186" v="57"/>
          <ac:spMkLst>
            <pc:docMk/>
            <pc:sldMk cId="0" sldId="262"/>
            <ac:spMk id="230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5:13.202" v="58"/>
          <ac:spMkLst>
            <pc:docMk/>
            <pc:sldMk cId="0" sldId="262"/>
            <ac:spMk id="231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5:13.217" v="59"/>
          <ac:spMkLst>
            <pc:docMk/>
            <pc:sldMk cId="0" sldId="262"/>
            <ac:spMk id="232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5:13.233" v="60"/>
          <ac:spMkLst>
            <pc:docMk/>
            <pc:sldMk cId="0" sldId="262"/>
            <ac:spMk id="233" creationId="{00000000-0000-0000-0000-000000000000}"/>
          </ac:spMkLst>
        </pc:spChg>
      </pc:sldChg>
      <pc:sldChg chg="modSp">
        <pc:chgData name="Masaki Suzuki" userId="2c4feb2ed34ad1a7" providerId="Windows Live" clId="Web-{2ECA298A-4EA8-423B-BE3F-20729D91CE54}" dt="2021-03-04T08:46:09.499" v="62"/>
        <pc:sldMkLst>
          <pc:docMk/>
          <pc:sldMk cId="0" sldId="263"/>
        </pc:sldMkLst>
        <pc:spChg chg="mod">
          <ac:chgData name="Masaki Suzuki" userId="2c4feb2ed34ad1a7" providerId="Windows Live" clId="Web-{2ECA298A-4EA8-423B-BE3F-20729D91CE54}" dt="2021-03-04T08:46:09.499" v="61"/>
          <ac:spMkLst>
            <pc:docMk/>
            <pc:sldMk cId="0" sldId="263"/>
            <ac:spMk id="238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09.499" v="62"/>
          <ac:spMkLst>
            <pc:docMk/>
            <pc:sldMk cId="0" sldId="263"/>
            <ac:spMk id="239" creationId="{00000000-0000-0000-0000-000000000000}"/>
          </ac:spMkLst>
        </pc:spChg>
      </pc:sldChg>
      <pc:sldChg chg="modSp">
        <pc:chgData name="Masaki Suzuki" userId="2c4feb2ed34ad1a7" providerId="Windows Live" clId="Web-{2ECA298A-4EA8-423B-BE3F-20729D91CE54}" dt="2021-03-04T08:46:55.514" v="71"/>
        <pc:sldMkLst>
          <pc:docMk/>
          <pc:sldMk cId="0" sldId="264"/>
        </pc:sldMkLst>
        <pc:spChg chg="mod">
          <ac:chgData name="Masaki Suzuki" userId="2c4feb2ed34ad1a7" providerId="Windows Live" clId="Web-{2ECA298A-4EA8-423B-BE3F-20729D91CE54}" dt="2021-03-04T08:46:55.374" v="63"/>
          <ac:spMkLst>
            <pc:docMk/>
            <pc:sldMk cId="0" sldId="264"/>
            <ac:spMk id="244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5.405" v="64"/>
          <ac:spMkLst>
            <pc:docMk/>
            <pc:sldMk cId="0" sldId="264"/>
            <ac:spMk id="245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5.421" v="65"/>
          <ac:spMkLst>
            <pc:docMk/>
            <pc:sldMk cId="0" sldId="264"/>
            <ac:spMk id="247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5.436" v="66"/>
          <ac:spMkLst>
            <pc:docMk/>
            <pc:sldMk cId="0" sldId="264"/>
            <ac:spMk id="248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5.452" v="67"/>
          <ac:spMkLst>
            <pc:docMk/>
            <pc:sldMk cId="0" sldId="264"/>
            <ac:spMk id="249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5.467" v="68"/>
          <ac:spMkLst>
            <pc:docMk/>
            <pc:sldMk cId="0" sldId="264"/>
            <ac:spMk id="251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5.483" v="69"/>
          <ac:spMkLst>
            <pc:docMk/>
            <pc:sldMk cId="0" sldId="264"/>
            <ac:spMk id="252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5.499" v="70"/>
          <ac:spMkLst>
            <pc:docMk/>
            <pc:sldMk cId="0" sldId="264"/>
            <ac:spMk id="253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5.514" v="71"/>
          <ac:spMkLst>
            <pc:docMk/>
            <pc:sldMk cId="0" sldId="264"/>
            <ac:spMk id="254" creationId="{00000000-0000-0000-0000-000000000000}"/>
          </ac:spMkLst>
        </pc:spChg>
      </pc:sldChg>
      <pc:sldChg chg="modSp">
        <pc:chgData name="Masaki Suzuki" userId="2c4feb2ed34ad1a7" providerId="Windows Live" clId="Web-{2ECA298A-4EA8-423B-BE3F-20729D91CE54}" dt="2021-03-04T08:46:55.608" v="74"/>
        <pc:sldMkLst>
          <pc:docMk/>
          <pc:sldMk cId="0" sldId="265"/>
        </pc:sldMkLst>
        <pc:spChg chg="mod">
          <ac:chgData name="Masaki Suzuki" userId="2c4feb2ed34ad1a7" providerId="Windows Live" clId="Web-{2ECA298A-4EA8-423B-BE3F-20729D91CE54}" dt="2021-03-04T08:46:55.592" v="72"/>
          <ac:spMkLst>
            <pc:docMk/>
            <pc:sldMk cId="0" sldId="265"/>
            <ac:spMk id="259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5.608" v="73"/>
          <ac:spMkLst>
            <pc:docMk/>
            <pc:sldMk cId="0" sldId="265"/>
            <ac:spMk id="270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5.608" v="74"/>
          <ac:spMkLst>
            <pc:docMk/>
            <pc:sldMk cId="0" sldId="265"/>
            <ac:spMk id="271" creationId="{00000000-0000-0000-0000-000000000000}"/>
          </ac:spMkLst>
        </pc:spChg>
      </pc:sldChg>
      <pc:sldChg chg="modSp">
        <pc:chgData name="Masaki Suzuki" userId="2c4feb2ed34ad1a7" providerId="Windows Live" clId="Web-{2ECA298A-4EA8-423B-BE3F-20729D91CE54}" dt="2021-03-04T08:46:55.952" v="80"/>
        <pc:sldMkLst>
          <pc:docMk/>
          <pc:sldMk cId="0" sldId="266"/>
        </pc:sldMkLst>
        <pc:spChg chg="mod">
          <ac:chgData name="Masaki Suzuki" userId="2c4feb2ed34ad1a7" providerId="Windows Live" clId="Web-{2ECA298A-4EA8-423B-BE3F-20729D91CE54}" dt="2021-03-04T08:46:55.874" v="75"/>
          <ac:spMkLst>
            <pc:docMk/>
            <pc:sldMk cId="0" sldId="266"/>
            <ac:spMk id="276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5.889" v="76"/>
          <ac:spMkLst>
            <pc:docMk/>
            <pc:sldMk cId="0" sldId="266"/>
            <ac:spMk id="290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5.905" v="77"/>
          <ac:spMkLst>
            <pc:docMk/>
            <pc:sldMk cId="0" sldId="266"/>
            <ac:spMk id="291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5.921" v="78"/>
          <ac:spMkLst>
            <pc:docMk/>
            <pc:sldMk cId="0" sldId="266"/>
            <ac:spMk id="292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5.936" v="79"/>
          <ac:spMkLst>
            <pc:docMk/>
            <pc:sldMk cId="0" sldId="266"/>
            <ac:spMk id="293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5.952" v="80"/>
          <ac:spMkLst>
            <pc:docMk/>
            <pc:sldMk cId="0" sldId="266"/>
            <ac:spMk id="294" creationId="{00000000-0000-0000-0000-000000000000}"/>
          </ac:spMkLst>
        </pc:spChg>
      </pc:sldChg>
      <pc:sldChg chg="modSp">
        <pc:chgData name="Masaki Suzuki" userId="2c4feb2ed34ad1a7" providerId="Windows Live" clId="Web-{2ECA298A-4EA8-423B-BE3F-20729D91CE54}" dt="2021-03-04T08:46:56.171" v="89"/>
        <pc:sldMkLst>
          <pc:docMk/>
          <pc:sldMk cId="0" sldId="267"/>
        </pc:sldMkLst>
        <pc:spChg chg="mod">
          <ac:chgData name="Masaki Suzuki" userId="2c4feb2ed34ad1a7" providerId="Windows Live" clId="Web-{2ECA298A-4EA8-423B-BE3F-20729D91CE54}" dt="2021-03-04T08:46:56.030" v="81"/>
          <ac:spMkLst>
            <pc:docMk/>
            <pc:sldMk cId="0" sldId="267"/>
            <ac:spMk id="300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6.046" v="82"/>
          <ac:spMkLst>
            <pc:docMk/>
            <pc:sldMk cId="0" sldId="267"/>
            <ac:spMk id="309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6.061" v="83"/>
          <ac:spMkLst>
            <pc:docMk/>
            <pc:sldMk cId="0" sldId="267"/>
            <ac:spMk id="310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6.077" v="84"/>
          <ac:spMkLst>
            <pc:docMk/>
            <pc:sldMk cId="0" sldId="267"/>
            <ac:spMk id="311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6.108" v="85"/>
          <ac:spMkLst>
            <pc:docMk/>
            <pc:sldMk cId="0" sldId="267"/>
            <ac:spMk id="312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6.124" v="86"/>
          <ac:spMkLst>
            <pc:docMk/>
            <pc:sldMk cId="0" sldId="267"/>
            <ac:spMk id="313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6.139" v="87"/>
          <ac:spMkLst>
            <pc:docMk/>
            <pc:sldMk cId="0" sldId="267"/>
            <ac:spMk id="314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6.155" v="88"/>
          <ac:spMkLst>
            <pc:docMk/>
            <pc:sldMk cId="0" sldId="267"/>
            <ac:spMk id="315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6.171" v="89"/>
          <ac:spMkLst>
            <pc:docMk/>
            <pc:sldMk cId="0" sldId="267"/>
            <ac:spMk id="316" creationId="{00000000-0000-0000-0000-000000000000}"/>
          </ac:spMkLst>
        </pc:spChg>
      </pc:sldChg>
      <pc:sldChg chg="modSp">
        <pc:chgData name="Masaki Suzuki" userId="2c4feb2ed34ad1a7" providerId="Windows Live" clId="Web-{2ECA298A-4EA8-423B-BE3F-20729D91CE54}" dt="2021-03-04T08:46:56.405" v="98"/>
        <pc:sldMkLst>
          <pc:docMk/>
          <pc:sldMk cId="0" sldId="268"/>
        </pc:sldMkLst>
        <pc:spChg chg="mod">
          <ac:chgData name="Masaki Suzuki" userId="2c4feb2ed34ad1a7" providerId="Windows Live" clId="Web-{2ECA298A-4EA8-423B-BE3F-20729D91CE54}" dt="2021-03-04T08:46:56.264" v="90"/>
          <ac:spMkLst>
            <pc:docMk/>
            <pc:sldMk cId="0" sldId="268"/>
            <ac:spMk id="322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6.280" v="91"/>
          <ac:spMkLst>
            <pc:docMk/>
            <pc:sldMk cId="0" sldId="268"/>
            <ac:spMk id="329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6.296" v="92"/>
          <ac:spMkLst>
            <pc:docMk/>
            <pc:sldMk cId="0" sldId="268"/>
            <ac:spMk id="330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6.311" v="93"/>
          <ac:spMkLst>
            <pc:docMk/>
            <pc:sldMk cId="0" sldId="268"/>
            <ac:spMk id="332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6.342" v="94"/>
          <ac:spMkLst>
            <pc:docMk/>
            <pc:sldMk cId="0" sldId="268"/>
            <ac:spMk id="333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6.358" v="95"/>
          <ac:spMkLst>
            <pc:docMk/>
            <pc:sldMk cId="0" sldId="268"/>
            <ac:spMk id="334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6.374" v="96"/>
          <ac:spMkLst>
            <pc:docMk/>
            <pc:sldMk cId="0" sldId="268"/>
            <ac:spMk id="335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6.389" v="97"/>
          <ac:spMkLst>
            <pc:docMk/>
            <pc:sldMk cId="0" sldId="268"/>
            <ac:spMk id="336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6.405" v="98"/>
          <ac:spMkLst>
            <pc:docMk/>
            <pc:sldMk cId="0" sldId="268"/>
            <ac:spMk id="337" creationId="{00000000-0000-0000-0000-000000000000}"/>
          </ac:spMkLst>
        </pc:spChg>
      </pc:sldChg>
      <pc:sldChg chg="modSp">
        <pc:chgData name="Masaki Suzuki" userId="2c4feb2ed34ad1a7" providerId="Windows Live" clId="Web-{2ECA298A-4EA8-423B-BE3F-20729D91CE54}" dt="2021-03-04T08:46:56.624" v="106"/>
        <pc:sldMkLst>
          <pc:docMk/>
          <pc:sldMk cId="0" sldId="269"/>
        </pc:sldMkLst>
        <pc:spChg chg="mod">
          <ac:chgData name="Masaki Suzuki" userId="2c4feb2ed34ad1a7" providerId="Windows Live" clId="Web-{2ECA298A-4EA8-423B-BE3F-20729D91CE54}" dt="2021-03-04T08:46:56.499" v="99"/>
          <ac:spMkLst>
            <pc:docMk/>
            <pc:sldMk cId="0" sldId="269"/>
            <ac:spMk id="342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6.530" v="100"/>
          <ac:spMkLst>
            <pc:docMk/>
            <pc:sldMk cId="0" sldId="269"/>
            <ac:spMk id="348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6.546" v="101"/>
          <ac:spMkLst>
            <pc:docMk/>
            <pc:sldMk cId="0" sldId="269"/>
            <ac:spMk id="349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6.561" v="102"/>
          <ac:spMkLst>
            <pc:docMk/>
            <pc:sldMk cId="0" sldId="269"/>
            <ac:spMk id="350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6.577" v="103"/>
          <ac:spMkLst>
            <pc:docMk/>
            <pc:sldMk cId="0" sldId="269"/>
            <ac:spMk id="351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6.592" v="104"/>
          <ac:spMkLst>
            <pc:docMk/>
            <pc:sldMk cId="0" sldId="269"/>
            <ac:spMk id="352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6.608" v="105"/>
          <ac:spMkLst>
            <pc:docMk/>
            <pc:sldMk cId="0" sldId="269"/>
            <ac:spMk id="353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6.624" v="106"/>
          <ac:spMkLst>
            <pc:docMk/>
            <pc:sldMk cId="0" sldId="269"/>
            <ac:spMk id="354" creationId="{00000000-0000-0000-0000-000000000000}"/>
          </ac:spMkLst>
        </pc:spChg>
      </pc:sldChg>
      <pc:sldChg chg="modSp">
        <pc:chgData name="Masaki Suzuki" userId="2c4feb2ed34ad1a7" providerId="Windows Live" clId="Web-{2ECA298A-4EA8-423B-BE3F-20729D91CE54}" dt="2021-03-04T08:46:56.749" v="111"/>
        <pc:sldMkLst>
          <pc:docMk/>
          <pc:sldMk cId="0" sldId="270"/>
        </pc:sldMkLst>
        <pc:spChg chg="mod">
          <ac:chgData name="Masaki Suzuki" userId="2c4feb2ed34ad1a7" providerId="Windows Live" clId="Web-{2ECA298A-4EA8-423B-BE3F-20729D91CE54}" dt="2021-03-04T08:46:56.702" v="107"/>
          <ac:spMkLst>
            <pc:docMk/>
            <pc:sldMk cId="0" sldId="270"/>
            <ac:spMk id="360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6.717" v="108"/>
          <ac:spMkLst>
            <pc:docMk/>
            <pc:sldMk cId="0" sldId="270"/>
            <ac:spMk id="368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6.733" v="109"/>
          <ac:spMkLst>
            <pc:docMk/>
            <pc:sldMk cId="0" sldId="270"/>
            <ac:spMk id="369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6.749" v="110"/>
          <ac:spMkLst>
            <pc:docMk/>
            <pc:sldMk cId="0" sldId="270"/>
            <ac:spMk id="370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6.749" v="111"/>
          <ac:spMkLst>
            <pc:docMk/>
            <pc:sldMk cId="0" sldId="270"/>
            <ac:spMk id="371" creationId="{00000000-0000-0000-0000-000000000000}"/>
          </ac:spMkLst>
        </pc:spChg>
      </pc:sldChg>
    </pc:docChg>
  </pc:docChgLst>
  <pc:docChgLst>
    <pc:chgData name="Masaki Suzuki" userId="2c4feb2ed34ad1a7" providerId="Windows Live" clId="Web-{51AE4CB3-156B-406E-B626-D2FD70222019}"/>
    <pc:docChg chg="modSld">
      <pc:chgData name="Masaki Suzuki" userId="2c4feb2ed34ad1a7" providerId="Windows Live" clId="Web-{51AE4CB3-156B-406E-B626-D2FD70222019}" dt="2021-03-04T23:47:18.445" v="394"/>
      <pc:docMkLst>
        <pc:docMk/>
      </pc:docMkLst>
      <pc:sldChg chg="modSp">
        <pc:chgData name="Masaki Suzuki" userId="2c4feb2ed34ad1a7" providerId="Windows Live" clId="Web-{51AE4CB3-156B-406E-B626-D2FD70222019}" dt="2021-03-04T23:47:18.445" v="394"/>
        <pc:sldMkLst>
          <pc:docMk/>
          <pc:sldMk cId="0" sldId="271"/>
        </pc:sldMkLst>
        <pc:spChg chg="mod">
          <ac:chgData name="Masaki Suzuki" userId="2c4feb2ed34ad1a7" providerId="Windows Live" clId="Web-{51AE4CB3-156B-406E-B626-D2FD70222019}" dt="2021-03-04T23:47:18.413" v="390"/>
          <ac:spMkLst>
            <pc:docMk/>
            <pc:sldMk cId="0" sldId="271"/>
            <ac:spMk id="37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7:18.429" v="391"/>
          <ac:spMkLst>
            <pc:docMk/>
            <pc:sldMk cId="0" sldId="271"/>
            <ac:spMk id="38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7:18.429" v="392"/>
          <ac:spMkLst>
            <pc:docMk/>
            <pc:sldMk cId="0" sldId="271"/>
            <ac:spMk id="38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7:18.445" v="393"/>
          <ac:spMkLst>
            <pc:docMk/>
            <pc:sldMk cId="0" sldId="271"/>
            <ac:spMk id="39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7:18.445" v="394"/>
          <ac:spMkLst>
            <pc:docMk/>
            <pc:sldMk cId="0" sldId="271"/>
            <ac:spMk id="391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7:12.413" v="389"/>
        <pc:sldMkLst>
          <pc:docMk/>
          <pc:sldMk cId="0" sldId="272"/>
        </pc:sldMkLst>
        <pc:spChg chg="mod">
          <ac:chgData name="Masaki Suzuki" userId="2c4feb2ed34ad1a7" providerId="Windows Live" clId="Web-{51AE4CB3-156B-406E-B626-D2FD70222019}" dt="2021-03-04T23:47:12.382" v="384"/>
          <ac:spMkLst>
            <pc:docMk/>
            <pc:sldMk cId="0" sldId="272"/>
            <ac:spMk id="39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7:12.382" v="385"/>
          <ac:spMkLst>
            <pc:docMk/>
            <pc:sldMk cId="0" sldId="272"/>
            <ac:spMk id="40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7:12.398" v="386"/>
          <ac:spMkLst>
            <pc:docMk/>
            <pc:sldMk cId="0" sldId="272"/>
            <ac:spMk id="40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7:12.398" v="387"/>
          <ac:spMkLst>
            <pc:docMk/>
            <pc:sldMk cId="0" sldId="272"/>
            <ac:spMk id="40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7:12.413" v="388"/>
          <ac:spMkLst>
            <pc:docMk/>
            <pc:sldMk cId="0" sldId="272"/>
            <ac:spMk id="40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7:12.413" v="389"/>
          <ac:spMkLst>
            <pc:docMk/>
            <pc:sldMk cId="0" sldId="272"/>
            <ac:spMk id="410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7:07.679" v="383"/>
        <pc:sldMkLst>
          <pc:docMk/>
          <pc:sldMk cId="0" sldId="273"/>
        </pc:sldMkLst>
        <pc:spChg chg="mod">
          <ac:chgData name="Masaki Suzuki" userId="2c4feb2ed34ad1a7" providerId="Windows Live" clId="Web-{51AE4CB3-156B-406E-B626-D2FD70222019}" dt="2021-03-04T23:47:07.585" v="375"/>
          <ac:spMkLst>
            <pc:docMk/>
            <pc:sldMk cId="0" sldId="273"/>
            <ac:spMk id="41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7:07.601" v="376"/>
          <ac:spMkLst>
            <pc:docMk/>
            <pc:sldMk cId="0" sldId="273"/>
            <ac:spMk id="42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7:07.601" v="377"/>
          <ac:spMkLst>
            <pc:docMk/>
            <pc:sldMk cId="0" sldId="273"/>
            <ac:spMk id="42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7:07.616" v="378"/>
          <ac:spMkLst>
            <pc:docMk/>
            <pc:sldMk cId="0" sldId="273"/>
            <ac:spMk id="42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7:07.632" v="379"/>
          <ac:spMkLst>
            <pc:docMk/>
            <pc:sldMk cId="0" sldId="273"/>
            <ac:spMk id="43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7:07.648" v="380"/>
          <ac:spMkLst>
            <pc:docMk/>
            <pc:sldMk cId="0" sldId="273"/>
            <ac:spMk id="43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7:07.663" v="381"/>
          <ac:spMkLst>
            <pc:docMk/>
            <pc:sldMk cId="0" sldId="273"/>
            <ac:spMk id="43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7:07.663" v="382"/>
          <ac:spMkLst>
            <pc:docMk/>
            <pc:sldMk cId="0" sldId="273"/>
            <ac:spMk id="43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7:07.679" v="383"/>
          <ac:spMkLst>
            <pc:docMk/>
            <pc:sldMk cId="0" sldId="273"/>
            <ac:spMk id="434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7:02.069" v="374"/>
        <pc:sldMkLst>
          <pc:docMk/>
          <pc:sldMk cId="0" sldId="274"/>
        </pc:sldMkLst>
        <pc:spChg chg="mod">
          <ac:chgData name="Masaki Suzuki" userId="2c4feb2ed34ad1a7" providerId="Windows Live" clId="Web-{51AE4CB3-156B-406E-B626-D2FD70222019}" dt="2021-03-04T23:47:01.897" v="361"/>
          <ac:spMkLst>
            <pc:docMk/>
            <pc:sldMk cId="0" sldId="274"/>
            <ac:spMk id="44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7:01.913" v="362"/>
          <ac:spMkLst>
            <pc:docMk/>
            <pc:sldMk cId="0" sldId="274"/>
            <ac:spMk id="45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7:01.929" v="363"/>
          <ac:spMkLst>
            <pc:docMk/>
            <pc:sldMk cId="0" sldId="274"/>
            <ac:spMk id="45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7:01.944" v="364"/>
          <ac:spMkLst>
            <pc:docMk/>
            <pc:sldMk cId="0" sldId="274"/>
            <ac:spMk id="45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7:01.960" v="365"/>
          <ac:spMkLst>
            <pc:docMk/>
            <pc:sldMk cId="0" sldId="274"/>
            <ac:spMk id="454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7:01.976" v="366"/>
          <ac:spMkLst>
            <pc:docMk/>
            <pc:sldMk cId="0" sldId="274"/>
            <ac:spMk id="45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7:01.976" v="367"/>
          <ac:spMkLst>
            <pc:docMk/>
            <pc:sldMk cId="0" sldId="274"/>
            <ac:spMk id="45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7:01.991" v="368"/>
          <ac:spMkLst>
            <pc:docMk/>
            <pc:sldMk cId="0" sldId="274"/>
            <ac:spMk id="45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7:02.007" v="369"/>
          <ac:spMkLst>
            <pc:docMk/>
            <pc:sldMk cId="0" sldId="274"/>
            <ac:spMk id="45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7:02.022" v="370"/>
          <ac:spMkLst>
            <pc:docMk/>
            <pc:sldMk cId="0" sldId="274"/>
            <ac:spMk id="45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7:02.038" v="371"/>
          <ac:spMkLst>
            <pc:docMk/>
            <pc:sldMk cId="0" sldId="274"/>
            <ac:spMk id="46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7:02.038" v="372"/>
          <ac:spMkLst>
            <pc:docMk/>
            <pc:sldMk cId="0" sldId="274"/>
            <ac:spMk id="46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7:02.054" v="373"/>
          <ac:spMkLst>
            <pc:docMk/>
            <pc:sldMk cId="0" sldId="274"/>
            <ac:spMk id="46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7:02.069" v="374"/>
          <ac:spMkLst>
            <pc:docMk/>
            <pc:sldMk cId="0" sldId="274"/>
            <ac:spMk id="463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6:49.975" v="360"/>
        <pc:sldMkLst>
          <pc:docMk/>
          <pc:sldMk cId="0" sldId="276"/>
        </pc:sldMkLst>
        <pc:spChg chg="mod">
          <ac:chgData name="Masaki Suzuki" userId="2c4feb2ed34ad1a7" providerId="Windows Live" clId="Web-{51AE4CB3-156B-406E-B626-D2FD70222019}" dt="2021-03-04T23:46:49.944" v="356"/>
          <ac:spMkLst>
            <pc:docMk/>
            <pc:sldMk cId="0" sldId="276"/>
            <ac:spMk id="48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49.960" v="357"/>
          <ac:spMkLst>
            <pc:docMk/>
            <pc:sldMk cId="0" sldId="276"/>
            <ac:spMk id="48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49.960" v="358"/>
          <ac:spMkLst>
            <pc:docMk/>
            <pc:sldMk cId="0" sldId="276"/>
            <ac:spMk id="48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49.975" v="359"/>
          <ac:spMkLst>
            <pc:docMk/>
            <pc:sldMk cId="0" sldId="276"/>
            <ac:spMk id="48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49.975" v="360"/>
          <ac:spMkLst>
            <pc:docMk/>
            <pc:sldMk cId="0" sldId="276"/>
            <ac:spMk id="490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6:44.819" v="355"/>
        <pc:sldMkLst>
          <pc:docMk/>
          <pc:sldMk cId="0" sldId="277"/>
        </pc:sldMkLst>
        <pc:spChg chg="mod">
          <ac:chgData name="Masaki Suzuki" userId="2c4feb2ed34ad1a7" providerId="Windows Live" clId="Web-{51AE4CB3-156B-406E-B626-D2FD70222019}" dt="2021-03-04T23:46:44.803" v="354"/>
          <ac:spMkLst>
            <pc:docMk/>
            <pc:sldMk cId="0" sldId="277"/>
            <ac:spMk id="49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44.819" v="355"/>
          <ac:spMkLst>
            <pc:docMk/>
            <pc:sldMk cId="0" sldId="277"/>
            <ac:spMk id="503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6:39.600" v="353"/>
        <pc:sldMkLst>
          <pc:docMk/>
          <pc:sldMk cId="0" sldId="278"/>
        </pc:sldMkLst>
        <pc:spChg chg="mod">
          <ac:chgData name="Masaki Suzuki" userId="2c4feb2ed34ad1a7" providerId="Windows Live" clId="Web-{51AE4CB3-156B-406E-B626-D2FD70222019}" dt="2021-03-04T23:46:39.585" v="352"/>
          <ac:spMkLst>
            <pc:docMk/>
            <pc:sldMk cId="0" sldId="278"/>
            <ac:spMk id="50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39.600" v="353"/>
          <ac:spMkLst>
            <pc:docMk/>
            <pc:sldMk cId="0" sldId="278"/>
            <ac:spMk id="515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6:34.913" v="351"/>
        <pc:sldMkLst>
          <pc:docMk/>
          <pc:sldMk cId="0" sldId="279"/>
        </pc:sldMkLst>
        <pc:spChg chg="mod">
          <ac:chgData name="Masaki Suzuki" userId="2c4feb2ed34ad1a7" providerId="Windows Live" clId="Web-{51AE4CB3-156B-406E-B626-D2FD70222019}" dt="2021-03-04T23:46:34.913" v="350"/>
          <ac:spMkLst>
            <pc:docMk/>
            <pc:sldMk cId="0" sldId="279"/>
            <ac:spMk id="52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34.913" v="351"/>
          <ac:spMkLst>
            <pc:docMk/>
            <pc:sldMk cId="0" sldId="279"/>
            <ac:spMk id="526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6:17.366" v="349"/>
        <pc:sldMkLst>
          <pc:docMk/>
          <pc:sldMk cId="0" sldId="282"/>
        </pc:sldMkLst>
        <pc:spChg chg="mod">
          <ac:chgData name="Masaki Suzuki" userId="2c4feb2ed34ad1a7" providerId="Windows Live" clId="Web-{51AE4CB3-156B-406E-B626-D2FD70222019}" dt="2021-03-04T23:46:17.319" v="344"/>
          <ac:spMkLst>
            <pc:docMk/>
            <pc:sldMk cId="0" sldId="282"/>
            <ac:spMk id="56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17.319" v="345"/>
          <ac:spMkLst>
            <pc:docMk/>
            <pc:sldMk cId="0" sldId="282"/>
            <ac:spMk id="57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17.334" v="346"/>
          <ac:spMkLst>
            <pc:docMk/>
            <pc:sldMk cId="0" sldId="282"/>
            <ac:spMk id="574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17.350" v="347"/>
          <ac:spMkLst>
            <pc:docMk/>
            <pc:sldMk cId="0" sldId="282"/>
            <ac:spMk id="57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17.350" v="348"/>
          <ac:spMkLst>
            <pc:docMk/>
            <pc:sldMk cId="0" sldId="282"/>
            <ac:spMk id="57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17.366" v="349"/>
          <ac:spMkLst>
            <pc:docMk/>
            <pc:sldMk cId="0" sldId="282"/>
            <ac:spMk id="577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6:11.678" v="343"/>
        <pc:sldMkLst>
          <pc:docMk/>
          <pc:sldMk cId="0" sldId="283"/>
        </pc:sldMkLst>
        <pc:spChg chg="mod">
          <ac:chgData name="Masaki Suzuki" userId="2c4feb2ed34ad1a7" providerId="Windows Live" clId="Web-{51AE4CB3-156B-406E-B626-D2FD70222019}" dt="2021-03-04T23:46:11.397" v="326"/>
          <ac:spMkLst>
            <pc:docMk/>
            <pc:sldMk cId="0" sldId="283"/>
            <ac:spMk id="58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11.428" v="327"/>
          <ac:spMkLst>
            <pc:docMk/>
            <pc:sldMk cId="0" sldId="283"/>
            <ac:spMk id="58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11.444" v="328"/>
          <ac:spMkLst>
            <pc:docMk/>
            <pc:sldMk cId="0" sldId="283"/>
            <ac:spMk id="59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11.459" v="329"/>
          <ac:spMkLst>
            <pc:docMk/>
            <pc:sldMk cId="0" sldId="283"/>
            <ac:spMk id="59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11.475" v="330"/>
          <ac:spMkLst>
            <pc:docMk/>
            <pc:sldMk cId="0" sldId="283"/>
            <ac:spMk id="59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11.491" v="331"/>
          <ac:spMkLst>
            <pc:docMk/>
            <pc:sldMk cId="0" sldId="283"/>
            <ac:spMk id="59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11.506" v="332"/>
          <ac:spMkLst>
            <pc:docMk/>
            <pc:sldMk cId="0" sldId="283"/>
            <ac:spMk id="594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11.522" v="333"/>
          <ac:spMkLst>
            <pc:docMk/>
            <pc:sldMk cId="0" sldId="283"/>
            <ac:spMk id="59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11.537" v="334"/>
          <ac:spMkLst>
            <pc:docMk/>
            <pc:sldMk cId="0" sldId="283"/>
            <ac:spMk id="59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11.553" v="335"/>
          <ac:spMkLst>
            <pc:docMk/>
            <pc:sldMk cId="0" sldId="283"/>
            <ac:spMk id="59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11.569" v="336"/>
          <ac:spMkLst>
            <pc:docMk/>
            <pc:sldMk cId="0" sldId="283"/>
            <ac:spMk id="59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11.584" v="337"/>
          <ac:spMkLst>
            <pc:docMk/>
            <pc:sldMk cId="0" sldId="283"/>
            <ac:spMk id="59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11.600" v="338"/>
          <ac:spMkLst>
            <pc:docMk/>
            <pc:sldMk cId="0" sldId="283"/>
            <ac:spMk id="60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11.616" v="339"/>
          <ac:spMkLst>
            <pc:docMk/>
            <pc:sldMk cId="0" sldId="283"/>
            <ac:spMk id="60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11.631" v="340"/>
          <ac:spMkLst>
            <pc:docMk/>
            <pc:sldMk cId="0" sldId="283"/>
            <ac:spMk id="60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11.647" v="341"/>
          <ac:spMkLst>
            <pc:docMk/>
            <pc:sldMk cId="0" sldId="283"/>
            <ac:spMk id="60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11.662" v="342"/>
          <ac:spMkLst>
            <pc:docMk/>
            <pc:sldMk cId="0" sldId="283"/>
            <ac:spMk id="604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11.678" v="343"/>
          <ac:spMkLst>
            <pc:docMk/>
            <pc:sldMk cId="0" sldId="283"/>
            <ac:spMk id="605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6:06.162" v="325"/>
        <pc:sldMkLst>
          <pc:docMk/>
          <pc:sldMk cId="0" sldId="284"/>
        </pc:sldMkLst>
        <pc:spChg chg="mod">
          <ac:chgData name="Masaki Suzuki" userId="2c4feb2ed34ad1a7" providerId="Windows Live" clId="Web-{51AE4CB3-156B-406E-B626-D2FD70222019}" dt="2021-03-04T23:46:05.990" v="313"/>
          <ac:spMkLst>
            <pc:docMk/>
            <pc:sldMk cId="0" sldId="284"/>
            <ac:spMk id="61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06.006" v="314"/>
          <ac:spMkLst>
            <pc:docMk/>
            <pc:sldMk cId="0" sldId="284"/>
            <ac:spMk id="61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06.022" v="315"/>
          <ac:spMkLst>
            <pc:docMk/>
            <pc:sldMk cId="0" sldId="284"/>
            <ac:spMk id="61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06.037" v="316"/>
          <ac:spMkLst>
            <pc:docMk/>
            <pc:sldMk cId="0" sldId="284"/>
            <ac:spMk id="61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06.053" v="317"/>
          <ac:spMkLst>
            <pc:docMk/>
            <pc:sldMk cId="0" sldId="284"/>
            <ac:spMk id="62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06.069" v="318"/>
          <ac:spMkLst>
            <pc:docMk/>
            <pc:sldMk cId="0" sldId="284"/>
            <ac:spMk id="62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06.084" v="319"/>
          <ac:spMkLst>
            <pc:docMk/>
            <pc:sldMk cId="0" sldId="284"/>
            <ac:spMk id="62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06.100" v="320"/>
          <ac:spMkLst>
            <pc:docMk/>
            <pc:sldMk cId="0" sldId="284"/>
            <ac:spMk id="62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06.115" v="321"/>
          <ac:spMkLst>
            <pc:docMk/>
            <pc:sldMk cId="0" sldId="284"/>
            <ac:spMk id="624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06.115" v="322"/>
          <ac:spMkLst>
            <pc:docMk/>
            <pc:sldMk cId="0" sldId="284"/>
            <ac:spMk id="62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06.131" v="323"/>
          <ac:spMkLst>
            <pc:docMk/>
            <pc:sldMk cId="0" sldId="284"/>
            <ac:spMk id="62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06.147" v="324"/>
          <ac:spMkLst>
            <pc:docMk/>
            <pc:sldMk cId="0" sldId="284"/>
            <ac:spMk id="62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06.162" v="325"/>
          <ac:spMkLst>
            <pc:docMk/>
            <pc:sldMk cId="0" sldId="284"/>
            <ac:spMk id="628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5:59.162" v="312"/>
        <pc:sldMkLst>
          <pc:docMk/>
          <pc:sldMk cId="0" sldId="285"/>
        </pc:sldMkLst>
        <pc:spChg chg="mod">
          <ac:chgData name="Masaki Suzuki" userId="2c4feb2ed34ad1a7" providerId="Windows Live" clId="Web-{51AE4CB3-156B-406E-B626-D2FD70222019}" dt="2021-03-04T23:45:59.100" v="307"/>
          <ac:spMkLst>
            <pc:docMk/>
            <pc:sldMk cId="0" sldId="285"/>
            <ac:spMk id="63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59.115" v="308"/>
          <ac:spMkLst>
            <pc:docMk/>
            <pc:sldMk cId="0" sldId="285"/>
            <ac:spMk id="64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59.115" v="309"/>
          <ac:spMkLst>
            <pc:docMk/>
            <pc:sldMk cId="0" sldId="285"/>
            <ac:spMk id="64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59.131" v="310"/>
          <ac:spMkLst>
            <pc:docMk/>
            <pc:sldMk cId="0" sldId="285"/>
            <ac:spMk id="644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59.147" v="311"/>
          <ac:spMkLst>
            <pc:docMk/>
            <pc:sldMk cId="0" sldId="285"/>
            <ac:spMk id="64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59.162" v="312"/>
          <ac:spMkLst>
            <pc:docMk/>
            <pc:sldMk cId="0" sldId="285"/>
            <ac:spMk id="646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5:53.193" v="306"/>
        <pc:sldMkLst>
          <pc:docMk/>
          <pc:sldMk cId="0" sldId="286"/>
        </pc:sldMkLst>
        <pc:spChg chg="mod">
          <ac:chgData name="Masaki Suzuki" userId="2c4feb2ed34ad1a7" providerId="Windows Live" clId="Web-{51AE4CB3-156B-406E-B626-D2FD70222019}" dt="2021-03-04T23:45:52.834" v="286"/>
          <ac:spMkLst>
            <pc:docMk/>
            <pc:sldMk cId="0" sldId="286"/>
            <ac:spMk id="65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52.850" v="287"/>
          <ac:spMkLst>
            <pc:docMk/>
            <pc:sldMk cId="0" sldId="286"/>
            <ac:spMk id="66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52.865" v="288"/>
          <ac:spMkLst>
            <pc:docMk/>
            <pc:sldMk cId="0" sldId="286"/>
            <ac:spMk id="66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52.881" v="289"/>
          <ac:spMkLst>
            <pc:docMk/>
            <pc:sldMk cId="0" sldId="286"/>
            <ac:spMk id="66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52.896" v="290"/>
          <ac:spMkLst>
            <pc:docMk/>
            <pc:sldMk cId="0" sldId="286"/>
            <ac:spMk id="66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52.928" v="291"/>
          <ac:spMkLst>
            <pc:docMk/>
            <pc:sldMk cId="0" sldId="286"/>
            <ac:spMk id="664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52.943" v="292"/>
          <ac:spMkLst>
            <pc:docMk/>
            <pc:sldMk cId="0" sldId="286"/>
            <ac:spMk id="66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52.959" v="293"/>
          <ac:spMkLst>
            <pc:docMk/>
            <pc:sldMk cId="0" sldId="286"/>
            <ac:spMk id="66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52.975" v="294"/>
          <ac:spMkLst>
            <pc:docMk/>
            <pc:sldMk cId="0" sldId="286"/>
            <ac:spMk id="66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52.990" v="295"/>
          <ac:spMkLst>
            <pc:docMk/>
            <pc:sldMk cId="0" sldId="286"/>
            <ac:spMk id="66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53.021" v="296"/>
          <ac:spMkLst>
            <pc:docMk/>
            <pc:sldMk cId="0" sldId="286"/>
            <ac:spMk id="66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53.037" v="297"/>
          <ac:spMkLst>
            <pc:docMk/>
            <pc:sldMk cId="0" sldId="286"/>
            <ac:spMk id="67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53.053" v="298"/>
          <ac:spMkLst>
            <pc:docMk/>
            <pc:sldMk cId="0" sldId="286"/>
            <ac:spMk id="67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53.068" v="299"/>
          <ac:spMkLst>
            <pc:docMk/>
            <pc:sldMk cId="0" sldId="286"/>
            <ac:spMk id="67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53.084" v="300"/>
          <ac:spMkLst>
            <pc:docMk/>
            <pc:sldMk cId="0" sldId="286"/>
            <ac:spMk id="67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53.100" v="301"/>
          <ac:spMkLst>
            <pc:docMk/>
            <pc:sldMk cId="0" sldId="286"/>
            <ac:spMk id="674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53.115" v="302"/>
          <ac:spMkLst>
            <pc:docMk/>
            <pc:sldMk cId="0" sldId="286"/>
            <ac:spMk id="67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53.131" v="303"/>
          <ac:spMkLst>
            <pc:docMk/>
            <pc:sldMk cId="0" sldId="286"/>
            <ac:spMk id="67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53.146" v="304"/>
          <ac:spMkLst>
            <pc:docMk/>
            <pc:sldMk cId="0" sldId="286"/>
            <ac:spMk id="67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53.162" v="305"/>
          <ac:spMkLst>
            <pc:docMk/>
            <pc:sldMk cId="0" sldId="286"/>
            <ac:spMk id="67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53.193" v="306"/>
          <ac:spMkLst>
            <pc:docMk/>
            <pc:sldMk cId="0" sldId="286"/>
            <ac:spMk id="679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5:46.021" v="285"/>
        <pc:sldMkLst>
          <pc:docMk/>
          <pc:sldMk cId="0" sldId="287"/>
        </pc:sldMkLst>
        <pc:spChg chg="mod">
          <ac:chgData name="Masaki Suzuki" userId="2c4feb2ed34ad1a7" providerId="Windows Live" clId="Web-{51AE4CB3-156B-406E-B626-D2FD70222019}" dt="2021-03-04T23:45:45.912" v="276"/>
          <ac:spMkLst>
            <pc:docMk/>
            <pc:sldMk cId="0" sldId="287"/>
            <ac:spMk id="684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45.928" v="277"/>
          <ac:spMkLst>
            <pc:docMk/>
            <pc:sldMk cId="0" sldId="287"/>
            <ac:spMk id="69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45.943" v="278"/>
          <ac:spMkLst>
            <pc:docMk/>
            <pc:sldMk cId="0" sldId="287"/>
            <ac:spMk id="694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45.959" v="279"/>
          <ac:spMkLst>
            <pc:docMk/>
            <pc:sldMk cId="0" sldId="287"/>
            <ac:spMk id="69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45.959" v="280"/>
          <ac:spMkLst>
            <pc:docMk/>
            <pc:sldMk cId="0" sldId="287"/>
            <ac:spMk id="69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45.975" v="281"/>
          <ac:spMkLst>
            <pc:docMk/>
            <pc:sldMk cId="0" sldId="287"/>
            <ac:spMk id="69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45.990" v="282"/>
          <ac:spMkLst>
            <pc:docMk/>
            <pc:sldMk cId="0" sldId="287"/>
            <ac:spMk id="69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46.006" v="283"/>
          <ac:spMkLst>
            <pc:docMk/>
            <pc:sldMk cId="0" sldId="287"/>
            <ac:spMk id="69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46.006" v="284"/>
          <ac:spMkLst>
            <pc:docMk/>
            <pc:sldMk cId="0" sldId="287"/>
            <ac:spMk id="70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46.021" v="285"/>
          <ac:spMkLst>
            <pc:docMk/>
            <pc:sldMk cId="0" sldId="287"/>
            <ac:spMk id="701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5:19.568" v="275"/>
        <pc:sldMkLst>
          <pc:docMk/>
          <pc:sldMk cId="0" sldId="288"/>
        </pc:sldMkLst>
        <pc:spChg chg="mod">
          <ac:chgData name="Masaki Suzuki" userId="2c4feb2ed34ad1a7" providerId="Windows Live" clId="Web-{51AE4CB3-156B-406E-B626-D2FD70222019}" dt="2021-03-04T23:45:19.537" v="271"/>
          <ac:spMkLst>
            <pc:docMk/>
            <pc:sldMk cId="0" sldId="288"/>
            <ac:spMk id="70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19.552" v="272"/>
          <ac:spMkLst>
            <pc:docMk/>
            <pc:sldMk cId="0" sldId="288"/>
            <ac:spMk id="71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19.552" v="273"/>
          <ac:spMkLst>
            <pc:docMk/>
            <pc:sldMk cId="0" sldId="288"/>
            <ac:spMk id="71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19.568" v="274"/>
          <ac:spMkLst>
            <pc:docMk/>
            <pc:sldMk cId="0" sldId="288"/>
            <ac:spMk id="71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19.568" v="275"/>
          <ac:spMkLst>
            <pc:docMk/>
            <pc:sldMk cId="0" sldId="288"/>
            <ac:spMk id="720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5:13.724" v="270"/>
        <pc:sldMkLst>
          <pc:docMk/>
          <pc:sldMk cId="0" sldId="289"/>
        </pc:sldMkLst>
        <pc:spChg chg="mod">
          <ac:chgData name="Masaki Suzuki" userId="2c4feb2ed34ad1a7" providerId="Windows Live" clId="Web-{51AE4CB3-156B-406E-B626-D2FD70222019}" dt="2021-03-04T23:45:13.615" v="262"/>
          <ac:spMkLst>
            <pc:docMk/>
            <pc:sldMk cId="0" sldId="289"/>
            <ac:spMk id="72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13.630" v="263"/>
          <ac:spMkLst>
            <pc:docMk/>
            <pc:sldMk cId="0" sldId="289"/>
            <ac:spMk id="73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13.646" v="264"/>
          <ac:spMkLst>
            <pc:docMk/>
            <pc:sldMk cId="0" sldId="289"/>
            <ac:spMk id="73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13.662" v="265"/>
          <ac:spMkLst>
            <pc:docMk/>
            <pc:sldMk cId="0" sldId="289"/>
            <ac:spMk id="73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13.677" v="266"/>
          <ac:spMkLst>
            <pc:docMk/>
            <pc:sldMk cId="0" sldId="289"/>
            <ac:spMk id="73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13.693" v="267"/>
          <ac:spMkLst>
            <pc:docMk/>
            <pc:sldMk cId="0" sldId="289"/>
            <ac:spMk id="74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13.693" v="268"/>
          <ac:spMkLst>
            <pc:docMk/>
            <pc:sldMk cId="0" sldId="289"/>
            <ac:spMk id="74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13.708" v="269"/>
          <ac:spMkLst>
            <pc:docMk/>
            <pc:sldMk cId="0" sldId="289"/>
            <ac:spMk id="74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13.724" v="270"/>
          <ac:spMkLst>
            <pc:docMk/>
            <pc:sldMk cId="0" sldId="289"/>
            <ac:spMk id="743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5:07.490" v="261"/>
        <pc:sldMkLst>
          <pc:docMk/>
          <pc:sldMk cId="0" sldId="290"/>
        </pc:sldMkLst>
        <pc:spChg chg="mod">
          <ac:chgData name="Masaki Suzuki" userId="2c4feb2ed34ad1a7" providerId="Windows Live" clId="Web-{51AE4CB3-156B-406E-B626-D2FD70222019}" dt="2021-03-04T23:45:07.380" v="252"/>
          <ac:spMkLst>
            <pc:docMk/>
            <pc:sldMk cId="0" sldId="290"/>
            <ac:spMk id="74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07.396" v="253"/>
          <ac:spMkLst>
            <pc:docMk/>
            <pc:sldMk cId="0" sldId="290"/>
            <ac:spMk id="754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07.411" v="254"/>
          <ac:spMkLst>
            <pc:docMk/>
            <pc:sldMk cId="0" sldId="290"/>
            <ac:spMk id="75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07.427" v="255"/>
          <ac:spMkLst>
            <pc:docMk/>
            <pc:sldMk cId="0" sldId="290"/>
            <ac:spMk id="75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07.443" v="256"/>
          <ac:spMkLst>
            <pc:docMk/>
            <pc:sldMk cId="0" sldId="290"/>
            <ac:spMk id="75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07.443" v="257"/>
          <ac:spMkLst>
            <pc:docMk/>
            <pc:sldMk cId="0" sldId="290"/>
            <ac:spMk id="75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07.458" v="258"/>
          <ac:spMkLst>
            <pc:docMk/>
            <pc:sldMk cId="0" sldId="290"/>
            <ac:spMk id="75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07.474" v="259"/>
          <ac:spMkLst>
            <pc:docMk/>
            <pc:sldMk cId="0" sldId="290"/>
            <ac:spMk id="76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07.474" v="260"/>
          <ac:spMkLst>
            <pc:docMk/>
            <pc:sldMk cId="0" sldId="290"/>
            <ac:spMk id="76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07.490" v="261"/>
          <ac:spMkLst>
            <pc:docMk/>
            <pc:sldMk cId="0" sldId="290"/>
            <ac:spMk id="762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5:02.568" v="251"/>
        <pc:sldMkLst>
          <pc:docMk/>
          <pc:sldMk cId="0" sldId="291"/>
        </pc:sldMkLst>
        <pc:spChg chg="mod">
          <ac:chgData name="Masaki Suzuki" userId="2c4feb2ed34ad1a7" providerId="Windows Live" clId="Web-{51AE4CB3-156B-406E-B626-D2FD70222019}" dt="2021-03-04T23:45:02.349" v="236"/>
          <ac:spMkLst>
            <pc:docMk/>
            <pc:sldMk cId="0" sldId="291"/>
            <ac:spMk id="76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02.364" v="237"/>
          <ac:spMkLst>
            <pc:docMk/>
            <pc:sldMk cId="0" sldId="291"/>
            <ac:spMk id="77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02.380" v="238"/>
          <ac:spMkLst>
            <pc:docMk/>
            <pc:sldMk cId="0" sldId="291"/>
            <ac:spMk id="77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02.396" v="239"/>
          <ac:spMkLst>
            <pc:docMk/>
            <pc:sldMk cId="0" sldId="291"/>
            <ac:spMk id="77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02.411" v="240"/>
          <ac:spMkLst>
            <pc:docMk/>
            <pc:sldMk cId="0" sldId="291"/>
            <ac:spMk id="78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02.427" v="241"/>
          <ac:spMkLst>
            <pc:docMk/>
            <pc:sldMk cId="0" sldId="291"/>
            <ac:spMk id="78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02.443" v="242"/>
          <ac:spMkLst>
            <pc:docMk/>
            <pc:sldMk cId="0" sldId="291"/>
            <ac:spMk id="78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02.458" v="243"/>
          <ac:spMkLst>
            <pc:docMk/>
            <pc:sldMk cId="0" sldId="291"/>
            <ac:spMk id="78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02.458" v="244"/>
          <ac:spMkLst>
            <pc:docMk/>
            <pc:sldMk cId="0" sldId="291"/>
            <ac:spMk id="784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02.474" v="245"/>
          <ac:spMkLst>
            <pc:docMk/>
            <pc:sldMk cId="0" sldId="291"/>
            <ac:spMk id="78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02.489" v="246"/>
          <ac:spMkLst>
            <pc:docMk/>
            <pc:sldMk cId="0" sldId="291"/>
            <ac:spMk id="78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02.505" v="247"/>
          <ac:spMkLst>
            <pc:docMk/>
            <pc:sldMk cId="0" sldId="291"/>
            <ac:spMk id="78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02.521" v="248"/>
          <ac:spMkLst>
            <pc:docMk/>
            <pc:sldMk cId="0" sldId="291"/>
            <ac:spMk id="78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02.536" v="249"/>
          <ac:spMkLst>
            <pc:docMk/>
            <pc:sldMk cId="0" sldId="291"/>
            <ac:spMk id="78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02.552" v="250"/>
          <ac:spMkLst>
            <pc:docMk/>
            <pc:sldMk cId="0" sldId="291"/>
            <ac:spMk id="79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02.568" v="251"/>
          <ac:spMkLst>
            <pc:docMk/>
            <pc:sldMk cId="0" sldId="291"/>
            <ac:spMk id="791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4:55.896" v="235"/>
        <pc:sldMkLst>
          <pc:docMk/>
          <pc:sldMk cId="0" sldId="292"/>
        </pc:sldMkLst>
        <pc:spChg chg="mod">
          <ac:chgData name="Masaki Suzuki" userId="2c4feb2ed34ad1a7" providerId="Windows Live" clId="Web-{51AE4CB3-156B-406E-B626-D2FD70222019}" dt="2021-03-04T23:44:55.708" v="222"/>
          <ac:spMkLst>
            <pc:docMk/>
            <pc:sldMk cId="0" sldId="292"/>
            <ac:spMk id="79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55.724" v="223"/>
          <ac:spMkLst>
            <pc:docMk/>
            <pc:sldMk cId="0" sldId="292"/>
            <ac:spMk id="804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55.739" v="224"/>
          <ac:spMkLst>
            <pc:docMk/>
            <pc:sldMk cId="0" sldId="292"/>
            <ac:spMk id="80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55.739" v="225"/>
          <ac:spMkLst>
            <pc:docMk/>
            <pc:sldMk cId="0" sldId="292"/>
            <ac:spMk id="80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55.755" v="226"/>
          <ac:spMkLst>
            <pc:docMk/>
            <pc:sldMk cId="0" sldId="292"/>
            <ac:spMk id="80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55.771" v="227"/>
          <ac:spMkLst>
            <pc:docMk/>
            <pc:sldMk cId="0" sldId="292"/>
            <ac:spMk id="80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55.786" v="228"/>
          <ac:spMkLst>
            <pc:docMk/>
            <pc:sldMk cId="0" sldId="292"/>
            <ac:spMk id="80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55.802" v="229"/>
          <ac:spMkLst>
            <pc:docMk/>
            <pc:sldMk cId="0" sldId="292"/>
            <ac:spMk id="81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55.818" v="230"/>
          <ac:spMkLst>
            <pc:docMk/>
            <pc:sldMk cId="0" sldId="292"/>
            <ac:spMk id="81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55.833" v="231"/>
          <ac:spMkLst>
            <pc:docMk/>
            <pc:sldMk cId="0" sldId="292"/>
            <ac:spMk id="81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55.849" v="232"/>
          <ac:spMkLst>
            <pc:docMk/>
            <pc:sldMk cId="0" sldId="292"/>
            <ac:spMk id="81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55.864" v="233"/>
          <ac:spMkLst>
            <pc:docMk/>
            <pc:sldMk cId="0" sldId="292"/>
            <ac:spMk id="814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55.880" v="234"/>
          <ac:spMkLst>
            <pc:docMk/>
            <pc:sldMk cId="0" sldId="292"/>
            <ac:spMk id="81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55.896" v="235"/>
          <ac:spMkLst>
            <pc:docMk/>
            <pc:sldMk cId="0" sldId="292"/>
            <ac:spMk id="816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4:45.442" v="221"/>
        <pc:sldMkLst>
          <pc:docMk/>
          <pc:sldMk cId="0" sldId="293"/>
        </pc:sldMkLst>
        <pc:spChg chg="mod">
          <ac:chgData name="Masaki Suzuki" userId="2c4feb2ed34ad1a7" providerId="Windows Live" clId="Web-{51AE4CB3-156B-406E-B626-D2FD70222019}" dt="2021-03-04T23:44:44.677" v="197"/>
          <ac:spMkLst>
            <pc:docMk/>
            <pc:sldMk cId="0" sldId="293"/>
            <ac:spMk id="82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44.724" v="198"/>
          <ac:spMkLst>
            <pc:docMk/>
            <pc:sldMk cId="0" sldId="293"/>
            <ac:spMk id="83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44.755" v="199"/>
          <ac:spMkLst>
            <pc:docMk/>
            <pc:sldMk cId="0" sldId="293"/>
            <ac:spMk id="83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44.786" v="200"/>
          <ac:spMkLst>
            <pc:docMk/>
            <pc:sldMk cId="0" sldId="293"/>
            <ac:spMk id="83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44.817" v="201"/>
          <ac:spMkLst>
            <pc:docMk/>
            <pc:sldMk cId="0" sldId="293"/>
            <ac:spMk id="85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44.849" v="202"/>
          <ac:spMkLst>
            <pc:docMk/>
            <pc:sldMk cId="0" sldId="293"/>
            <ac:spMk id="85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44.880" v="203"/>
          <ac:spMkLst>
            <pc:docMk/>
            <pc:sldMk cId="0" sldId="293"/>
            <ac:spMk id="85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44.911" v="204"/>
          <ac:spMkLst>
            <pc:docMk/>
            <pc:sldMk cId="0" sldId="293"/>
            <ac:spMk id="86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44.942" v="205"/>
          <ac:spMkLst>
            <pc:docMk/>
            <pc:sldMk cId="0" sldId="293"/>
            <ac:spMk id="864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44.974" v="206"/>
          <ac:spMkLst>
            <pc:docMk/>
            <pc:sldMk cId="0" sldId="293"/>
            <ac:spMk id="86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45.005" v="207"/>
          <ac:spMkLst>
            <pc:docMk/>
            <pc:sldMk cId="0" sldId="293"/>
            <ac:spMk id="86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45.036" v="208"/>
          <ac:spMkLst>
            <pc:docMk/>
            <pc:sldMk cId="0" sldId="293"/>
            <ac:spMk id="86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45.067" v="209"/>
          <ac:spMkLst>
            <pc:docMk/>
            <pc:sldMk cId="0" sldId="293"/>
            <ac:spMk id="86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45.099" v="210"/>
          <ac:spMkLst>
            <pc:docMk/>
            <pc:sldMk cId="0" sldId="293"/>
            <ac:spMk id="86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45.114" v="211"/>
          <ac:spMkLst>
            <pc:docMk/>
            <pc:sldMk cId="0" sldId="293"/>
            <ac:spMk id="87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45.145" v="212"/>
          <ac:spMkLst>
            <pc:docMk/>
            <pc:sldMk cId="0" sldId="293"/>
            <ac:spMk id="87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45.177" v="213"/>
          <ac:spMkLst>
            <pc:docMk/>
            <pc:sldMk cId="0" sldId="293"/>
            <ac:spMk id="87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45.208" v="214"/>
          <ac:spMkLst>
            <pc:docMk/>
            <pc:sldMk cId="0" sldId="293"/>
            <ac:spMk id="874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45.239" v="215"/>
          <ac:spMkLst>
            <pc:docMk/>
            <pc:sldMk cId="0" sldId="293"/>
            <ac:spMk id="87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45.270" v="216"/>
          <ac:spMkLst>
            <pc:docMk/>
            <pc:sldMk cId="0" sldId="293"/>
            <ac:spMk id="87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45.302" v="217"/>
          <ac:spMkLst>
            <pc:docMk/>
            <pc:sldMk cId="0" sldId="293"/>
            <ac:spMk id="87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45.333" v="218"/>
          <ac:spMkLst>
            <pc:docMk/>
            <pc:sldMk cId="0" sldId="293"/>
            <ac:spMk id="87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45.364" v="219"/>
          <ac:spMkLst>
            <pc:docMk/>
            <pc:sldMk cId="0" sldId="293"/>
            <ac:spMk id="87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45.411" v="220"/>
          <ac:spMkLst>
            <pc:docMk/>
            <pc:sldMk cId="0" sldId="293"/>
            <ac:spMk id="88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45.442" v="221"/>
          <ac:spMkLst>
            <pc:docMk/>
            <pc:sldMk cId="0" sldId="293"/>
            <ac:spMk id="881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4:38.333" v="196"/>
        <pc:sldMkLst>
          <pc:docMk/>
          <pc:sldMk cId="0" sldId="294"/>
        </pc:sldMkLst>
        <pc:spChg chg="mod">
          <ac:chgData name="Masaki Suzuki" userId="2c4feb2ed34ad1a7" providerId="Windows Live" clId="Web-{51AE4CB3-156B-406E-B626-D2FD70222019}" dt="2021-03-04T23:44:38.317" v="193"/>
          <ac:spMkLst>
            <pc:docMk/>
            <pc:sldMk cId="0" sldId="294"/>
            <ac:spMk id="88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38.317" v="194"/>
          <ac:spMkLst>
            <pc:docMk/>
            <pc:sldMk cId="0" sldId="294"/>
            <ac:spMk id="89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38.317" v="195"/>
          <ac:spMkLst>
            <pc:docMk/>
            <pc:sldMk cId="0" sldId="294"/>
            <ac:spMk id="89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38.333" v="196"/>
          <ac:spMkLst>
            <pc:docMk/>
            <pc:sldMk cId="0" sldId="294"/>
            <ac:spMk id="894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4:33.083" v="192"/>
        <pc:sldMkLst>
          <pc:docMk/>
          <pc:sldMk cId="0" sldId="295"/>
        </pc:sldMkLst>
        <pc:spChg chg="mod">
          <ac:chgData name="Masaki Suzuki" userId="2c4feb2ed34ad1a7" providerId="Windows Live" clId="Web-{51AE4CB3-156B-406E-B626-D2FD70222019}" dt="2021-03-04T23:44:33.020" v="185"/>
          <ac:spMkLst>
            <pc:docMk/>
            <pc:sldMk cId="0" sldId="295"/>
            <ac:spMk id="89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33.020" v="186"/>
          <ac:spMkLst>
            <pc:docMk/>
            <pc:sldMk cId="0" sldId="295"/>
            <ac:spMk id="90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33.036" v="187"/>
          <ac:spMkLst>
            <pc:docMk/>
            <pc:sldMk cId="0" sldId="295"/>
            <ac:spMk id="91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33.052" v="188"/>
          <ac:spMkLst>
            <pc:docMk/>
            <pc:sldMk cId="0" sldId="295"/>
            <ac:spMk id="91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33.052" v="189"/>
          <ac:spMkLst>
            <pc:docMk/>
            <pc:sldMk cId="0" sldId="295"/>
            <ac:spMk id="91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33.067" v="190"/>
          <ac:spMkLst>
            <pc:docMk/>
            <pc:sldMk cId="0" sldId="295"/>
            <ac:spMk id="91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33.083" v="191"/>
          <ac:spMkLst>
            <pc:docMk/>
            <pc:sldMk cId="0" sldId="295"/>
            <ac:spMk id="914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33.083" v="192"/>
          <ac:spMkLst>
            <pc:docMk/>
            <pc:sldMk cId="0" sldId="295"/>
            <ac:spMk id="915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4:26.317" v="184"/>
        <pc:sldMkLst>
          <pc:docMk/>
          <pc:sldMk cId="0" sldId="296"/>
        </pc:sldMkLst>
        <pc:spChg chg="mod">
          <ac:chgData name="Masaki Suzuki" userId="2c4feb2ed34ad1a7" providerId="Windows Live" clId="Web-{51AE4CB3-156B-406E-B626-D2FD70222019}" dt="2021-03-04T23:44:26.270" v="179"/>
          <ac:spMkLst>
            <pc:docMk/>
            <pc:sldMk cId="0" sldId="296"/>
            <ac:spMk id="92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26.270" v="180"/>
          <ac:spMkLst>
            <pc:docMk/>
            <pc:sldMk cId="0" sldId="296"/>
            <ac:spMk id="92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26.286" v="181"/>
          <ac:spMkLst>
            <pc:docMk/>
            <pc:sldMk cId="0" sldId="296"/>
            <ac:spMk id="92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26.286" v="182"/>
          <ac:spMkLst>
            <pc:docMk/>
            <pc:sldMk cId="0" sldId="296"/>
            <ac:spMk id="92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26.301" v="183"/>
          <ac:spMkLst>
            <pc:docMk/>
            <pc:sldMk cId="0" sldId="296"/>
            <ac:spMk id="92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26.317" v="184"/>
          <ac:spMkLst>
            <pc:docMk/>
            <pc:sldMk cId="0" sldId="296"/>
            <ac:spMk id="930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4:20.067" v="178"/>
        <pc:sldMkLst>
          <pc:docMk/>
          <pc:sldMk cId="0" sldId="297"/>
        </pc:sldMkLst>
        <pc:spChg chg="mod">
          <ac:chgData name="Masaki Suzuki" userId="2c4feb2ed34ad1a7" providerId="Windows Live" clId="Web-{51AE4CB3-156B-406E-B626-D2FD70222019}" dt="2021-03-04T23:44:19.989" v="172"/>
          <ac:spMkLst>
            <pc:docMk/>
            <pc:sldMk cId="0" sldId="297"/>
            <ac:spMk id="93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20.004" v="173"/>
          <ac:spMkLst>
            <pc:docMk/>
            <pc:sldMk cId="0" sldId="297"/>
            <ac:spMk id="94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20.020" v="174"/>
          <ac:spMkLst>
            <pc:docMk/>
            <pc:sldMk cId="0" sldId="297"/>
            <ac:spMk id="94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20.036" v="175"/>
          <ac:spMkLst>
            <pc:docMk/>
            <pc:sldMk cId="0" sldId="297"/>
            <ac:spMk id="94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20.051" v="176"/>
          <ac:spMkLst>
            <pc:docMk/>
            <pc:sldMk cId="0" sldId="297"/>
            <ac:spMk id="94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20.067" v="177"/>
          <ac:spMkLst>
            <pc:docMk/>
            <pc:sldMk cId="0" sldId="297"/>
            <ac:spMk id="95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20.067" v="178"/>
          <ac:spMkLst>
            <pc:docMk/>
            <pc:sldMk cId="0" sldId="297"/>
            <ac:spMk id="951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4:13.536" v="171"/>
        <pc:sldMkLst>
          <pc:docMk/>
          <pc:sldMk cId="0" sldId="298"/>
        </pc:sldMkLst>
        <pc:spChg chg="mod">
          <ac:chgData name="Masaki Suzuki" userId="2c4feb2ed34ad1a7" providerId="Windows Live" clId="Web-{51AE4CB3-156B-406E-B626-D2FD70222019}" dt="2021-03-04T23:44:13.504" v="167"/>
          <ac:spMkLst>
            <pc:docMk/>
            <pc:sldMk cId="0" sldId="298"/>
            <ac:spMk id="95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13.520" v="168"/>
          <ac:spMkLst>
            <pc:docMk/>
            <pc:sldMk cId="0" sldId="298"/>
            <ac:spMk id="96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13.520" v="169"/>
          <ac:spMkLst>
            <pc:docMk/>
            <pc:sldMk cId="0" sldId="298"/>
            <ac:spMk id="964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13.536" v="170"/>
          <ac:spMkLst>
            <pc:docMk/>
            <pc:sldMk cId="0" sldId="298"/>
            <ac:spMk id="96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13.536" v="171"/>
          <ac:spMkLst>
            <pc:docMk/>
            <pc:sldMk cId="0" sldId="298"/>
            <ac:spMk id="966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4:07.098" v="166"/>
        <pc:sldMkLst>
          <pc:docMk/>
          <pc:sldMk cId="0" sldId="299"/>
        </pc:sldMkLst>
        <pc:spChg chg="mod">
          <ac:chgData name="Masaki Suzuki" userId="2c4feb2ed34ad1a7" providerId="Windows Live" clId="Web-{51AE4CB3-156B-406E-B626-D2FD70222019}" dt="2021-03-04T23:44:07.004" v="159"/>
          <ac:spMkLst>
            <pc:docMk/>
            <pc:sldMk cId="0" sldId="299"/>
            <ac:spMk id="97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07.020" v="160"/>
          <ac:spMkLst>
            <pc:docMk/>
            <pc:sldMk cId="0" sldId="299"/>
            <ac:spMk id="98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07.036" v="161"/>
          <ac:spMkLst>
            <pc:docMk/>
            <pc:sldMk cId="0" sldId="299"/>
            <ac:spMk id="98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07.051" v="162"/>
          <ac:spMkLst>
            <pc:docMk/>
            <pc:sldMk cId="0" sldId="299"/>
            <ac:spMk id="98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07.067" v="163"/>
          <ac:spMkLst>
            <pc:docMk/>
            <pc:sldMk cId="0" sldId="299"/>
            <ac:spMk id="98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07.082" v="164"/>
          <ac:spMkLst>
            <pc:docMk/>
            <pc:sldMk cId="0" sldId="299"/>
            <ac:spMk id="984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07.098" v="165"/>
          <ac:spMkLst>
            <pc:docMk/>
            <pc:sldMk cId="0" sldId="299"/>
            <ac:spMk id="98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07.098" v="166"/>
          <ac:spMkLst>
            <pc:docMk/>
            <pc:sldMk cId="0" sldId="299"/>
            <ac:spMk id="986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4:01.442" v="158"/>
        <pc:sldMkLst>
          <pc:docMk/>
          <pc:sldMk cId="0" sldId="300"/>
        </pc:sldMkLst>
        <pc:spChg chg="mod">
          <ac:chgData name="Masaki Suzuki" userId="2c4feb2ed34ad1a7" providerId="Windows Live" clId="Web-{51AE4CB3-156B-406E-B626-D2FD70222019}" dt="2021-03-04T23:44:01.270" v="145"/>
          <ac:spMkLst>
            <pc:docMk/>
            <pc:sldMk cId="0" sldId="300"/>
            <ac:spMk id="99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01.285" v="146"/>
          <ac:spMkLst>
            <pc:docMk/>
            <pc:sldMk cId="0" sldId="300"/>
            <ac:spMk id="100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01.301" v="147"/>
          <ac:spMkLst>
            <pc:docMk/>
            <pc:sldMk cId="0" sldId="300"/>
            <ac:spMk id="100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01.317" v="148"/>
          <ac:spMkLst>
            <pc:docMk/>
            <pc:sldMk cId="0" sldId="300"/>
            <ac:spMk id="100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01.332" v="149"/>
          <ac:spMkLst>
            <pc:docMk/>
            <pc:sldMk cId="0" sldId="300"/>
            <ac:spMk id="100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01.348" v="150"/>
          <ac:spMkLst>
            <pc:docMk/>
            <pc:sldMk cId="0" sldId="300"/>
            <ac:spMk id="1004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01.348" v="151"/>
          <ac:spMkLst>
            <pc:docMk/>
            <pc:sldMk cId="0" sldId="300"/>
            <ac:spMk id="100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01.364" v="152"/>
          <ac:spMkLst>
            <pc:docMk/>
            <pc:sldMk cId="0" sldId="300"/>
            <ac:spMk id="100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01.379" v="153"/>
          <ac:spMkLst>
            <pc:docMk/>
            <pc:sldMk cId="0" sldId="300"/>
            <ac:spMk id="100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01.395" v="154"/>
          <ac:spMkLst>
            <pc:docMk/>
            <pc:sldMk cId="0" sldId="300"/>
            <ac:spMk id="100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01.410" v="155"/>
          <ac:spMkLst>
            <pc:docMk/>
            <pc:sldMk cId="0" sldId="300"/>
            <ac:spMk id="100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01.426" v="156"/>
          <ac:spMkLst>
            <pc:docMk/>
            <pc:sldMk cId="0" sldId="300"/>
            <ac:spMk id="101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01.442" v="157"/>
          <ac:spMkLst>
            <pc:docMk/>
            <pc:sldMk cId="0" sldId="300"/>
            <ac:spMk id="101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01.442" v="158"/>
          <ac:spMkLst>
            <pc:docMk/>
            <pc:sldMk cId="0" sldId="300"/>
            <ac:spMk id="1012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3:53.629" v="144"/>
        <pc:sldMkLst>
          <pc:docMk/>
          <pc:sldMk cId="0" sldId="301"/>
        </pc:sldMkLst>
        <pc:spChg chg="mod">
          <ac:chgData name="Masaki Suzuki" userId="2c4feb2ed34ad1a7" providerId="Windows Live" clId="Web-{51AE4CB3-156B-406E-B626-D2FD70222019}" dt="2021-03-04T23:43:53.551" v="136"/>
          <ac:spMkLst>
            <pc:docMk/>
            <pc:sldMk cId="0" sldId="301"/>
            <ac:spMk id="101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53.567" v="137"/>
          <ac:spMkLst>
            <pc:docMk/>
            <pc:sldMk cId="0" sldId="301"/>
            <ac:spMk id="102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53.567" v="138"/>
          <ac:spMkLst>
            <pc:docMk/>
            <pc:sldMk cId="0" sldId="301"/>
            <ac:spMk id="1024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53.582" v="139"/>
          <ac:spMkLst>
            <pc:docMk/>
            <pc:sldMk cId="0" sldId="301"/>
            <ac:spMk id="102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53.598" v="140"/>
          <ac:spMkLst>
            <pc:docMk/>
            <pc:sldMk cId="0" sldId="301"/>
            <ac:spMk id="102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53.598" v="141"/>
          <ac:spMkLst>
            <pc:docMk/>
            <pc:sldMk cId="0" sldId="301"/>
            <ac:spMk id="102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53.613" v="142"/>
          <ac:spMkLst>
            <pc:docMk/>
            <pc:sldMk cId="0" sldId="301"/>
            <ac:spMk id="102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53.613" v="143"/>
          <ac:spMkLst>
            <pc:docMk/>
            <pc:sldMk cId="0" sldId="301"/>
            <ac:spMk id="102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53.629" v="144"/>
          <ac:spMkLst>
            <pc:docMk/>
            <pc:sldMk cId="0" sldId="301"/>
            <ac:spMk id="1030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3:48.176" v="135"/>
        <pc:sldMkLst>
          <pc:docMk/>
          <pc:sldMk cId="0" sldId="302"/>
        </pc:sldMkLst>
        <pc:spChg chg="mod">
          <ac:chgData name="Masaki Suzuki" userId="2c4feb2ed34ad1a7" providerId="Windows Live" clId="Web-{51AE4CB3-156B-406E-B626-D2FD70222019}" dt="2021-03-04T23:43:47.551" v="120"/>
          <ac:spMkLst>
            <pc:docMk/>
            <pc:sldMk cId="0" sldId="302"/>
            <ac:spMk id="103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47.567" v="121"/>
          <ac:spMkLst>
            <pc:docMk/>
            <pc:sldMk cId="0" sldId="302"/>
            <ac:spMk id="103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47.582" v="122"/>
          <ac:spMkLst>
            <pc:docMk/>
            <pc:sldMk cId="0" sldId="302"/>
            <ac:spMk id="104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47.629" v="123"/>
          <ac:spMkLst>
            <pc:docMk/>
            <pc:sldMk cId="0" sldId="302"/>
            <ac:spMk id="104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47.676" v="124"/>
          <ac:spMkLst>
            <pc:docMk/>
            <pc:sldMk cId="0" sldId="302"/>
            <ac:spMk id="1044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47.723" v="125"/>
          <ac:spMkLst>
            <pc:docMk/>
            <pc:sldMk cId="0" sldId="302"/>
            <ac:spMk id="104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47.770" v="126"/>
          <ac:spMkLst>
            <pc:docMk/>
            <pc:sldMk cId="0" sldId="302"/>
            <ac:spMk id="104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47.801" v="127"/>
          <ac:spMkLst>
            <pc:docMk/>
            <pc:sldMk cId="0" sldId="302"/>
            <ac:spMk id="104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47.848" v="128"/>
          <ac:spMkLst>
            <pc:docMk/>
            <pc:sldMk cId="0" sldId="302"/>
            <ac:spMk id="104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47.895" v="129"/>
          <ac:spMkLst>
            <pc:docMk/>
            <pc:sldMk cId="0" sldId="302"/>
            <ac:spMk id="104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47.942" v="130"/>
          <ac:spMkLst>
            <pc:docMk/>
            <pc:sldMk cId="0" sldId="302"/>
            <ac:spMk id="105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47.973" v="131"/>
          <ac:spMkLst>
            <pc:docMk/>
            <pc:sldMk cId="0" sldId="302"/>
            <ac:spMk id="105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48.020" v="132"/>
          <ac:spMkLst>
            <pc:docMk/>
            <pc:sldMk cId="0" sldId="302"/>
            <ac:spMk id="105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48.067" v="133"/>
          <ac:spMkLst>
            <pc:docMk/>
            <pc:sldMk cId="0" sldId="302"/>
            <ac:spMk id="105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48.113" v="134"/>
          <ac:spMkLst>
            <pc:docMk/>
            <pc:sldMk cId="0" sldId="302"/>
            <ac:spMk id="1054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48.176" v="135"/>
          <ac:spMkLst>
            <pc:docMk/>
            <pc:sldMk cId="0" sldId="302"/>
            <ac:spMk id="1061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3:41.145" v="119"/>
        <pc:sldMkLst>
          <pc:docMk/>
          <pc:sldMk cId="0" sldId="303"/>
        </pc:sldMkLst>
        <pc:spChg chg="mod">
          <ac:chgData name="Masaki Suzuki" userId="2c4feb2ed34ad1a7" providerId="Windows Live" clId="Web-{51AE4CB3-156B-406E-B626-D2FD70222019}" dt="2021-03-04T23:43:41.113" v="115"/>
          <ac:spMkLst>
            <pc:docMk/>
            <pc:sldMk cId="0" sldId="303"/>
            <ac:spMk id="106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41.113" v="116"/>
          <ac:spMkLst>
            <pc:docMk/>
            <pc:sldMk cId="0" sldId="303"/>
            <ac:spMk id="1074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41.129" v="117"/>
          <ac:spMkLst>
            <pc:docMk/>
            <pc:sldMk cId="0" sldId="303"/>
            <ac:spMk id="107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41.129" v="118"/>
          <ac:spMkLst>
            <pc:docMk/>
            <pc:sldMk cId="0" sldId="303"/>
            <ac:spMk id="107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41.145" v="119"/>
          <ac:spMkLst>
            <pc:docMk/>
            <pc:sldMk cId="0" sldId="303"/>
            <ac:spMk id="1077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3:34.801" v="114"/>
        <pc:sldMkLst>
          <pc:docMk/>
          <pc:sldMk cId="0" sldId="304"/>
        </pc:sldMkLst>
        <pc:spChg chg="mod">
          <ac:chgData name="Masaki Suzuki" userId="2c4feb2ed34ad1a7" providerId="Windows Live" clId="Web-{51AE4CB3-156B-406E-B626-D2FD70222019}" dt="2021-03-04T23:43:34.582" v="100"/>
          <ac:spMkLst>
            <pc:docMk/>
            <pc:sldMk cId="0" sldId="304"/>
            <ac:spMk id="108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34.598" v="101"/>
          <ac:spMkLst>
            <pc:docMk/>
            <pc:sldMk cId="0" sldId="304"/>
            <ac:spMk id="109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34.613" v="102"/>
          <ac:spMkLst>
            <pc:docMk/>
            <pc:sldMk cId="0" sldId="304"/>
            <ac:spMk id="109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34.629" v="103"/>
          <ac:spMkLst>
            <pc:docMk/>
            <pc:sldMk cId="0" sldId="304"/>
            <ac:spMk id="109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34.644" v="104"/>
          <ac:spMkLst>
            <pc:docMk/>
            <pc:sldMk cId="0" sldId="304"/>
            <ac:spMk id="1094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34.660" v="105"/>
          <ac:spMkLst>
            <pc:docMk/>
            <pc:sldMk cId="0" sldId="304"/>
            <ac:spMk id="109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34.676" v="106"/>
          <ac:spMkLst>
            <pc:docMk/>
            <pc:sldMk cId="0" sldId="304"/>
            <ac:spMk id="109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34.691" v="107"/>
          <ac:spMkLst>
            <pc:docMk/>
            <pc:sldMk cId="0" sldId="304"/>
            <ac:spMk id="109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34.707" v="108"/>
          <ac:spMkLst>
            <pc:docMk/>
            <pc:sldMk cId="0" sldId="304"/>
            <ac:spMk id="109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34.723" v="109"/>
          <ac:spMkLst>
            <pc:docMk/>
            <pc:sldMk cId="0" sldId="304"/>
            <ac:spMk id="109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34.738" v="110"/>
          <ac:spMkLst>
            <pc:docMk/>
            <pc:sldMk cId="0" sldId="304"/>
            <ac:spMk id="110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34.754" v="111"/>
          <ac:spMkLst>
            <pc:docMk/>
            <pc:sldMk cId="0" sldId="304"/>
            <ac:spMk id="110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34.769" v="112"/>
          <ac:spMkLst>
            <pc:docMk/>
            <pc:sldMk cId="0" sldId="304"/>
            <ac:spMk id="110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34.785" v="113"/>
          <ac:spMkLst>
            <pc:docMk/>
            <pc:sldMk cId="0" sldId="304"/>
            <ac:spMk id="110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34.801" v="114"/>
          <ac:spMkLst>
            <pc:docMk/>
            <pc:sldMk cId="0" sldId="304"/>
            <ac:spMk id="1104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3:28.472" v="99"/>
        <pc:sldMkLst>
          <pc:docMk/>
          <pc:sldMk cId="0" sldId="305"/>
        </pc:sldMkLst>
        <pc:spChg chg="mod">
          <ac:chgData name="Masaki Suzuki" userId="2c4feb2ed34ad1a7" providerId="Windows Live" clId="Web-{51AE4CB3-156B-406E-B626-D2FD70222019}" dt="2021-03-04T23:43:28.426" v="94"/>
          <ac:spMkLst>
            <pc:docMk/>
            <pc:sldMk cId="0" sldId="305"/>
            <ac:spMk id="110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28.441" v="95"/>
          <ac:spMkLst>
            <pc:docMk/>
            <pc:sldMk cId="0" sldId="305"/>
            <ac:spMk id="111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28.441" v="96"/>
          <ac:spMkLst>
            <pc:docMk/>
            <pc:sldMk cId="0" sldId="305"/>
            <ac:spMk id="112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28.457" v="97"/>
          <ac:spMkLst>
            <pc:docMk/>
            <pc:sldMk cId="0" sldId="305"/>
            <ac:spMk id="112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28.472" v="98"/>
          <ac:spMkLst>
            <pc:docMk/>
            <pc:sldMk cId="0" sldId="305"/>
            <ac:spMk id="112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28.472" v="99"/>
          <ac:spMkLst>
            <pc:docMk/>
            <pc:sldMk cId="0" sldId="305"/>
            <ac:spMk id="1123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3:12.910" v="93"/>
        <pc:sldMkLst>
          <pc:docMk/>
          <pc:sldMk cId="0" sldId="306"/>
        </pc:sldMkLst>
        <pc:spChg chg="mod">
          <ac:chgData name="Masaki Suzuki" userId="2c4feb2ed34ad1a7" providerId="Windows Live" clId="Web-{51AE4CB3-156B-406E-B626-D2FD70222019}" dt="2021-03-04T23:43:12.816" v="85"/>
          <ac:spMkLst>
            <pc:docMk/>
            <pc:sldMk cId="0" sldId="306"/>
            <ac:spMk id="112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12.832" v="86"/>
          <ac:spMkLst>
            <pc:docMk/>
            <pc:sldMk cId="0" sldId="306"/>
            <ac:spMk id="113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12.847" v="87"/>
          <ac:spMkLst>
            <pc:docMk/>
            <pc:sldMk cId="0" sldId="306"/>
            <ac:spMk id="113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12.863" v="88"/>
          <ac:spMkLst>
            <pc:docMk/>
            <pc:sldMk cId="0" sldId="306"/>
            <ac:spMk id="113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12.863" v="89"/>
          <ac:spMkLst>
            <pc:docMk/>
            <pc:sldMk cId="0" sldId="306"/>
            <ac:spMk id="114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12.879" v="90"/>
          <ac:spMkLst>
            <pc:docMk/>
            <pc:sldMk cId="0" sldId="306"/>
            <ac:spMk id="114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12.894" v="91"/>
          <ac:spMkLst>
            <pc:docMk/>
            <pc:sldMk cId="0" sldId="306"/>
            <ac:spMk id="114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12.894" v="92"/>
          <ac:spMkLst>
            <pc:docMk/>
            <pc:sldMk cId="0" sldId="306"/>
            <ac:spMk id="114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12.910" v="93"/>
          <ac:spMkLst>
            <pc:docMk/>
            <pc:sldMk cId="0" sldId="306"/>
            <ac:spMk id="1144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3:05.894" v="84"/>
        <pc:sldMkLst>
          <pc:docMk/>
          <pc:sldMk cId="0" sldId="307"/>
        </pc:sldMkLst>
        <pc:spChg chg="mod">
          <ac:chgData name="Masaki Suzuki" userId="2c4feb2ed34ad1a7" providerId="Windows Live" clId="Web-{51AE4CB3-156B-406E-B626-D2FD70222019}" dt="2021-03-04T23:43:05.847" v="78"/>
          <ac:spMkLst>
            <pc:docMk/>
            <pc:sldMk cId="0" sldId="307"/>
            <ac:spMk id="115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05.863" v="79"/>
          <ac:spMkLst>
            <pc:docMk/>
            <pc:sldMk cId="0" sldId="307"/>
            <ac:spMk id="115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05.863" v="80"/>
          <ac:spMkLst>
            <pc:docMk/>
            <pc:sldMk cId="0" sldId="307"/>
            <ac:spMk id="115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05.878" v="81"/>
          <ac:spMkLst>
            <pc:docMk/>
            <pc:sldMk cId="0" sldId="307"/>
            <ac:spMk id="115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05.878" v="82"/>
          <ac:spMkLst>
            <pc:docMk/>
            <pc:sldMk cId="0" sldId="307"/>
            <ac:spMk id="115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05.894" v="83"/>
          <ac:spMkLst>
            <pc:docMk/>
            <pc:sldMk cId="0" sldId="307"/>
            <ac:spMk id="116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05.894" v="84"/>
          <ac:spMkLst>
            <pc:docMk/>
            <pc:sldMk cId="0" sldId="307"/>
            <ac:spMk id="1161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2:57.191" v="77"/>
        <pc:sldMkLst>
          <pc:docMk/>
          <pc:sldMk cId="0" sldId="308"/>
        </pc:sldMkLst>
        <pc:spChg chg="mod">
          <ac:chgData name="Masaki Suzuki" userId="2c4feb2ed34ad1a7" providerId="Windows Live" clId="Web-{51AE4CB3-156B-406E-B626-D2FD70222019}" dt="2021-03-04T23:42:57.144" v="72"/>
          <ac:spMkLst>
            <pc:docMk/>
            <pc:sldMk cId="0" sldId="308"/>
            <ac:spMk id="116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57.160" v="73"/>
          <ac:spMkLst>
            <pc:docMk/>
            <pc:sldMk cId="0" sldId="308"/>
            <ac:spMk id="117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57.160" v="74"/>
          <ac:spMkLst>
            <pc:docMk/>
            <pc:sldMk cId="0" sldId="308"/>
            <ac:spMk id="117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57.175" v="75"/>
          <ac:spMkLst>
            <pc:docMk/>
            <pc:sldMk cId="0" sldId="308"/>
            <ac:spMk id="117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57.175" v="76"/>
          <ac:spMkLst>
            <pc:docMk/>
            <pc:sldMk cId="0" sldId="308"/>
            <ac:spMk id="117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57.191" v="77"/>
          <ac:spMkLst>
            <pc:docMk/>
            <pc:sldMk cId="0" sldId="308"/>
            <ac:spMk id="1179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2:51.706" v="71"/>
        <pc:sldMkLst>
          <pc:docMk/>
          <pc:sldMk cId="0" sldId="309"/>
        </pc:sldMkLst>
        <pc:spChg chg="mod">
          <ac:chgData name="Masaki Suzuki" userId="2c4feb2ed34ad1a7" providerId="Windows Live" clId="Web-{51AE4CB3-156B-406E-B626-D2FD70222019}" dt="2021-03-04T23:42:51.659" v="66"/>
          <ac:spMkLst>
            <pc:docMk/>
            <pc:sldMk cId="0" sldId="309"/>
            <ac:spMk id="118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51.675" v="67"/>
          <ac:spMkLst>
            <pc:docMk/>
            <pc:sldMk cId="0" sldId="309"/>
            <ac:spMk id="1194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51.675" v="68"/>
          <ac:spMkLst>
            <pc:docMk/>
            <pc:sldMk cId="0" sldId="309"/>
            <ac:spMk id="119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51.691" v="69"/>
          <ac:spMkLst>
            <pc:docMk/>
            <pc:sldMk cId="0" sldId="309"/>
            <ac:spMk id="119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51.706" v="70"/>
          <ac:spMkLst>
            <pc:docMk/>
            <pc:sldMk cId="0" sldId="309"/>
            <ac:spMk id="119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51.706" v="71"/>
          <ac:spMkLst>
            <pc:docMk/>
            <pc:sldMk cId="0" sldId="309"/>
            <ac:spMk id="1198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2:45.456" v="65"/>
        <pc:sldMkLst>
          <pc:docMk/>
          <pc:sldMk cId="0" sldId="310"/>
        </pc:sldMkLst>
        <pc:spChg chg="mod">
          <ac:chgData name="Masaki Suzuki" userId="2c4feb2ed34ad1a7" providerId="Windows Live" clId="Web-{51AE4CB3-156B-406E-B626-D2FD70222019}" dt="2021-03-04T23:42:45.441" v="61"/>
          <ac:spMkLst>
            <pc:docMk/>
            <pc:sldMk cId="0" sldId="310"/>
            <ac:spMk id="120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45.441" v="62"/>
          <ac:spMkLst>
            <pc:docMk/>
            <pc:sldMk cId="0" sldId="310"/>
            <ac:spMk id="120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45.456" v="63"/>
          <ac:spMkLst>
            <pc:docMk/>
            <pc:sldMk cId="0" sldId="310"/>
            <ac:spMk id="121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45.456" v="64"/>
          <ac:spMkLst>
            <pc:docMk/>
            <pc:sldMk cId="0" sldId="310"/>
            <ac:spMk id="121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45.456" v="65"/>
          <ac:spMkLst>
            <pc:docMk/>
            <pc:sldMk cId="0" sldId="310"/>
            <ac:spMk id="1212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2:35.987" v="60"/>
        <pc:sldMkLst>
          <pc:docMk/>
          <pc:sldMk cId="0" sldId="311"/>
        </pc:sldMkLst>
        <pc:spChg chg="mod">
          <ac:chgData name="Masaki Suzuki" userId="2c4feb2ed34ad1a7" providerId="Windows Live" clId="Web-{51AE4CB3-156B-406E-B626-D2FD70222019}" dt="2021-03-04T23:42:35.894" v="52"/>
          <ac:spMkLst>
            <pc:docMk/>
            <pc:sldMk cId="0" sldId="311"/>
            <ac:spMk id="121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35.909" v="53"/>
          <ac:spMkLst>
            <pc:docMk/>
            <pc:sldMk cId="0" sldId="311"/>
            <ac:spMk id="122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35.925" v="54"/>
          <ac:spMkLst>
            <pc:docMk/>
            <pc:sldMk cId="0" sldId="311"/>
            <ac:spMk id="122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35.940" v="55"/>
          <ac:spMkLst>
            <pc:docMk/>
            <pc:sldMk cId="0" sldId="311"/>
            <ac:spMk id="122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35.940" v="56"/>
          <ac:spMkLst>
            <pc:docMk/>
            <pc:sldMk cId="0" sldId="311"/>
            <ac:spMk id="123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35.956" v="57"/>
          <ac:spMkLst>
            <pc:docMk/>
            <pc:sldMk cId="0" sldId="311"/>
            <ac:spMk id="123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35.972" v="58"/>
          <ac:spMkLst>
            <pc:docMk/>
            <pc:sldMk cId="0" sldId="311"/>
            <ac:spMk id="123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35.972" v="59"/>
          <ac:spMkLst>
            <pc:docMk/>
            <pc:sldMk cId="0" sldId="311"/>
            <ac:spMk id="123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35.987" v="60"/>
          <ac:spMkLst>
            <pc:docMk/>
            <pc:sldMk cId="0" sldId="311"/>
            <ac:spMk id="1234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2:24.940" v="51"/>
        <pc:sldMkLst>
          <pc:docMk/>
          <pc:sldMk cId="0" sldId="312"/>
        </pc:sldMkLst>
        <pc:spChg chg="mod">
          <ac:chgData name="Masaki Suzuki" userId="2c4feb2ed34ad1a7" providerId="Windows Live" clId="Web-{51AE4CB3-156B-406E-B626-D2FD70222019}" dt="2021-03-04T23:42:24.909" v="47"/>
          <ac:spMkLst>
            <pc:docMk/>
            <pc:sldMk cId="0" sldId="312"/>
            <ac:spMk id="123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24.925" v="48"/>
          <ac:spMkLst>
            <pc:docMk/>
            <pc:sldMk cId="0" sldId="312"/>
            <ac:spMk id="124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24.925" v="49"/>
          <ac:spMkLst>
            <pc:docMk/>
            <pc:sldMk cId="0" sldId="312"/>
            <ac:spMk id="124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24.940" v="50"/>
          <ac:spMkLst>
            <pc:docMk/>
            <pc:sldMk cId="0" sldId="312"/>
            <ac:spMk id="124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24.940" v="51"/>
          <ac:spMkLst>
            <pc:docMk/>
            <pc:sldMk cId="0" sldId="312"/>
            <ac:spMk id="1250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2:17.300" v="46"/>
        <pc:sldMkLst>
          <pc:docMk/>
          <pc:sldMk cId="0" sldId="313"/>
        </pc:sldMkLst>
        <pc:spChg chg="mod">
          <ac:chgData name="Masaki Suzuki" userId="2c4feb2ed34ad1a7" providerId="Windows Live" clId="Web-{51AE4CB3-156B-406E-B626-D2FD70222019}" dt="2021-03-04T23:42:17.175" v="38"/>
          <ac:spMkLst>
            <pc:docMk/>
            <pc:sldMk cId="0" sldId="313"/>
            <ac:spMk id="125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17.190" v="39"/>
          <ac:spMkLst>
            <pc:docMk/>
            <pc:sldMk cId="0" sldId="313"/>
            <ac:spMk id="125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17.206" v="40"/>
          <ac:spMkLst>
            <pc:docMk/>
            <pc:sldMk cId="0" sldId="313"/>
            <ac:spMk id="126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17.221" v="41"/>
          <ac:spMkLst>
            <pc:docMk/>
            <pc:sldMk cId="0" sldId="313"/>
            <ac:spMk id="126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17.237" v="42"/>
          <ac:spMkLst>
            <pc:docMk/>
            <pc:sldMk cId="0" sldId="313"/>
            <ac:spMk id="126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17.253" v="43"/>
          <ac:spMkLst>
            <pc:docMk/>
            <pc:sldMk cId="0" sldId="313"/>
            <ac:spMk id="126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17.268" v="44"/>
          <ac:spMkLst>
            <pc:docMk/>
            <pc:sldMk cId="0" sldId="313"/>
            <ac:spMk id="1264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17.284" v="45"/>
          <ac:spMkLst>
            <pc:docMk/>
            <pc:sldMk cId="0" sldId="313"/>
            <ac:spMk id="126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17.300" v="46"/>
          <ac:spMkLst>
            <pc:docMk/>
            <pc:sldMk cId="0" sldId="313"/>
            <ac:spMk id="1266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1:21.924" v="37"/>
        <pc:sldMkLst>
          <pc:docMk/>
          <pc:sldMk cId="0" sldId="314"/>
        </pc:sldMkLst>
        <pc:spChg chg="mod">
          <ac:chgData name="Masaki Suzuki" userId="2c4feb2ed34ad1a7" providerId="Windows Live" clId="Web-{51AE4CB3-156B-406E-B626-D2FD70222019}" dt="2021-03-04T23:41:21.830" v="30"/>
          <ac:spMkLst>
            <pc:docMk/>
            <pc:sldMk cId="0" sldId="314"/>
            <ac:spMk id="127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1:21.846" v="31"/>
          <ac:spMkLst>
            <pc:docMk/>
            <pc:sldMk cId="0" sldId="314"/>
            <ac:spMk id="127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1:21.861" v="32"/>
          <ac:spMkLst>
            <pc:docMk/>
            <pc:sldMk cId="0" sldId="314"/>
            <ac:spMk id="127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1:21.877" v="33"/>
          <ac:spMkLst>
            <pc:docMk/>
            <pc:sldMk cId="0" sldId="314"/>
            <ac:spMk id="128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1:21.893" v="34"/>
          <ac:spMkLst>
            <pc:docMk/>
            <pc:sldMk cId="0" sldId="314"/>
            <ac:spMk id="128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1:21.893" v="35"/>
          <ac:spMkLst>
            <pc:docMk/>
            <pc:sldMk cId="0" sldId="314"/>
            <ac:spMk id="128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1:21.908" v="36"/>
          <ac:spMkLst>
            <pc:docMk/>
            <pc:sldMk cId="0" sldId="314"/>
            <ac:spMk id="128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1:21.924" v="37"/>
          <ac:spMkLst>
            <pc:docMk/>
            <pc:sldMk cId="0" sldId="314"/>
            <ac:spMk id="1284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1:16.314" v="29"/>
        <pc:sldMkLst>
          <pc:docMk/>
          <pc:sldMk cId="0" sldId="315"/>
        </pc:sldMkLst>
        <pc:spChg chg="mod">
          <ac:chgData name="Masaki Suzuki" userId="2c4feb2ed34ad1a7" providerId="Windows Live" clId="Web-{51AE4CB3-156B-406E-B626-D2FD70222019}" dt="2021-03-04T23:41:16.299" v="27"/>
          <ac:spMkLst>
            <pc:docMk/>
            <pc:sldMk cId="0" sldId="315"/>
            <ac:spMk id="129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1:16.314" v="28"/>
          <ac:spMkLst>
            <pc:docMk/>
            <pc:sldMk cId="0" sldId="315"/>
            <ac:spMk id="129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1:16.314" v="29"/>
          <ac:spMkLst>
            <pc:docMk/>
            <pc:sldMk cId="0" sldId="315"/>
            <ac:spMk id="1300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1:06.142" v="26"/>
        <pc:sldMkLst>
          <pc:docMk/>
          <pc:sldMk cId="0" sldId="316"/>
        </pc:sldMkLst>
        <pc:spChg chg="mod">
          <ac:chgData name="Masaki Suzuki" userId="2c4feb2ed34ad1a7" providerId="Windows Live" clId="Web-{51AE4CB3-156B-406E-B626-D2FD70222019}" dt="2021-03-04T23:41:06.142" v="24"/>
          <ac:spMkLst>
            <pc:docMk/>
            <pc:sldMk cId="0" sldId="316"/>
            <ac:spMk id="130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1:06.142" v="25"/>
          <ac:spMkLst>
            <pc:docMk/>
            <pc:sldMk cId="0" sldId="316"/>
            <ac:spMk id="131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1:06.142" v="26"/>
          <ac:spMkLst>
            <pc:docMk/>
            <pc:sldMk cId="0" sldId="316"/>
            <ac:spMk id="1314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0:59.127" v="23"/>
        <pc:sldMkLst>
          <pc:docMk/>
          <pc:sldMk cId="0" sldId="317"/>
        </pc:sldMkLst>
        <pc:spChg chg="mod">
          <ac:chgData name="Masaki Suzuki" userId="2c4feb2ed34ad1a7" providerId="Windows Live" clId="Web-{51AE4CB3-156B-406E-B626-D2FD70222019}" dt="2021-03-04T23:40:59.111" v="21"/>
          <ac:spMkLst>
            <pc:docMk/>
            <pc:sldMk cId="0" sldId="317"/>
            <ac:spMk id="131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0:59.111" v="22"/>
          <ac:spMkLst>
            <pc:docMk/>
            <pc:sldMk cId="0" sldId="317"/>
            <ac:spMk id="132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0:59.127" v="23"/>
          <ac:spMkLst>
            <pc:docMk/>
            <pc:sldMk cId="0" sldId="317"/>
            <ac:spMk id="1326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0:53.501" v="20"/>
        <pc:sldMkLst>
          <pc:docMk/>
          <pc:sldMk cId="0" sldId="318"/>
        </pc:sldMkLst>
        <pc:spChg chg="mod">
          <ac:chgData name="Masaki Suzuki" userId="2c4feb2ed34ad1a7" providerId="Windows Live" clId="Web-{51AE4CB3-156B-406E-B626-D2FD70222019}" dt="2021-03-04T23:40:53.439" v="15"/>
          <ac:spMkLst>
            <pc:docMk/>
            <pc:sldMk cId="0" sldId="318"/>
            <ac:spMk id="133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0:53.455" v="16"/>
          <ac:spMkLst>
            <pc:docMk/>
            <pc:sldMk cId="0" sldId="318"/>
            <ac:spMk id="134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0:53.455" v="17"/>
          <ac:spMkLst>
            <pc:docMk/>
            <pc:sldMk cId="0" sldId="318"/>
            <ac:spMk id="134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0:53.470" v="18"/>
          <ac:spMkLst>
            <pc:docMk/>
            <pc:sldMk cId="0" sldId="318"/>
            <ac:spMk id="134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0:53.486" v="19"/>
          <ac:spMkLst>
            <pc:docMk/>
            <pc:sldMk cId="0" sldId="318"/>
            <ac:spMk id="1344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0:53.501" v="20"/>
          <ac:spMkLst>
            <pc:docMk/>
            <pc:sldMk cId="0" sldId="318"/>
            <ac:spMk id="1345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0:47.876" v="14"/>
        <pc:sldMkLst>
          <pc:docMk/>
          <pc:sldMk cId="0" sldId="319"/>
        </pc:sldMkLst>
        <pc:spChg chg="mod">
          <ac:chgData name="Masaki Suzuki" userId="2c4feb2ed34ad1a7" providerId="Windows Live" clId="Web-{51AE4CB3-156B-406E-B626-D2FD70222019}" dt="2021-03-04T23:40:47.658" v="0"/>
          <ac:spMkLst>
            <pc:docMk/>
            <pc:sldMk cId="0" sldId="319"/>
            <ac:spMk id="135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0:47.689" v="1"/>
          <ac:spMkLst>
            <pc:docMk/>
            <pc:sldMk cId="0" sldId="319"/>
            <ac:spMk id="135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0:47.689" v="2"/>
          <ac:spMkLst>
            <pc:docMk/>
            <pc:sldMk cId="0" sldId="319"/>
            <ac:spMk id="1354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0:47.705" v="3"/>
          <ac:spMkLst>
            <pc:docMk/>
            <pc:sldMk cId="0" sldId="319"/>
            <ac:spMk id="135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0:47.720" v="4"/>
          <ac:spMkLst>
            <pc:docMk/>
            <pc:sldMk cId="0" sldId="319"/>
            <ac:spMk id="135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0:47.736" v="5"/>
          <ac:spMkLst>
            <pc:docMk/>
            <pc:sldMk cId="0" sldId="319"/>
            <ac:spMk id="135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0:47.751" v="6"/>
          <ac:spMkLst>
            <pc:docMk/>
            <pc:sldMk cId="0" sldId="319"/>
            <ac:spMk id="135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0:47.767" v="7"/>
          <ac:spMkLst>
            <pc:docMk/>
            <pc:sldMk cId="0" sldId="319"/>
            <ac:spMk id="135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0:47.783" v="8"/>
          <ac:spMkLst>
            <pc:docMk/>
            <pc:sldMk cId="0" sldId="319"/>
            <ac:spMk id="136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0:47.798" v="9"/>
          <ac:spMkLst>
            <pc:docMk/>
            <pc:sldMk cId="0" sldId="319"/>
            <ac:spMk id="136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0:47.814" v="10"/>
          <ac:spMkLst>
            <pc:docMk/>
            <pc:sldMk cId="0" sldId="319"/>
            <ac:spMk id="136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0:47.830" v="11"/>
          <ac:spMkLst>
            <pc:docMk/>
            <pc:sldMk cId="0" sldId="319"/>
            <ac:spMk id="136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0:47.830" v="12"/>
          <ac:spMkLst>
            <pc:docMk/>
            <pc:sldMk cId="0" sldId="319"/>
            <ac:spMk id="1364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0:47.861" v="13"/>
          <ac:spMkLst>
            <pc:docMk/>
            <pc:sldMk cId="0" sldId="319"/>
            <ac:spMk id="136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0:47.876" v="14"/>
          <ac:spMkLst>
            <pc:docMk/>
            <pc:sldMk cId="0" sldId="319"/>
            <ac:spMk id="1366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" name="Google Shape;5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" name="Google Shape;7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aed582751d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1" name="Google Shape;141;gaed582751d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a9d4eea637_2_2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a9d4eea637_2_2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6" name="Google Shape;15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084376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a9d4eea637_2_2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a9d4eea637_2_2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ab0c4b41d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ab0c4b41d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ab0c4b41d4_0_5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ab0c4b41d4_0_5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a9d4eea637_2_3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6" name="Google Shape;236;ga9d4eea637_2_3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a9d4eea637_2_4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2" name="Google Shape;242;ga9d4eea637_2_4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ab3004b813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7" name="Google Shape;257;gab3004b813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ab3004b813_2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Google Shape;274;gab3004b813_2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a2134f3311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Google Shape;297;ga2134f3311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a2134f3311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9" name="Google Shape;319;ga2134f3311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ga2134f3311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0" name="Google Shape;340;ga2134f3311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gab3004b813_2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8" name="Google Shape;358;gab3004b813_2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gab3004b813_2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4" name="Google Shape;374;gab3004b813_2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gab3004b813_2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4" name="Google Shape;394;gab3004b813_2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ga2134f3311_2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3" name="Google Shape;413;ga2134f3311_2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ga2134f3311_2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7" name="Google Shape;437;ga2134f3311_2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ga2134f3311_2_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6" name="Google Shape;466;ga2134f3311_2_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ga2134f3311_2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8" name="Google Shape;478;ga2134f3311_2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ga2134f3311_2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3" name="Google Shape;493;ga2134f3311_2_1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ga2134f3311_2_1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6" name="Google Shape;506;ga2134f3311_2_1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ga2134f3311_2_1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8" name="Google Shape;518;ga2134f3311_2_1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gab0c4b41d4_0_6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9" name="Google Shape;529;gab0c4b41d4_0_6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ga2134f3311_2_1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3" name="Google Shape;553;ga2134f3311_2_1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ga2134f3311_2_1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3" name="Google Shape;563;ga2134f3311_2_1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ga2134f3311_2_1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0" name="Google Shape;580;ga2134f3311_2_1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ga2134f3311_2_1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8" name="Google Shape;608;ga2134f3311_2_1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ga2134f3311_2_2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1" name="Google Shape;631;ga2134f3311_2_2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Google Shape;648;ga2134f3311_2_2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9" name="Google Shape;649;ga2134f3311_2_2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Google Shape;648;ga2134f3311_2_2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9" name="Google Shape;649;ga2134f3311_2_2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0906493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Google Shape;681;ga2134f3311_2_2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2" name="Google Shape;682;ga2134f3311_2_2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3" name="Google Shape;703;ga2134f3311_2_2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4" name="Google Shape;704;ga2134f3311_2_2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gac07b39ab1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3" name="Google Shape;723;gac07b39ab1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Google Shape;745;gac07b39ab1_1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6" name="Google Shape;746;gac07b39ab1_1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4" name="Google Shape;764;gac07b39ab1_1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5" name="Google Shape;765;gac07b39ab1_1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" name="Google Shape;793;gac07b39ab1_1_1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4" name="Google Shape;794;gac07b39ab1_1_1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" name="Google Shape;818;gac07b39ab1_1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9" name="Google Shape;819;gac07b39ab1_1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3" name="Google Shape;883;gac07b39ab1_1_1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4" name="Google Shape;884;gac07b39ab1_1_1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6" name="Google Shape;896;gac1e316713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7" name="Google Shape;897;gac1e316713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8" name="Google Shape;1328;gab0c4b41d4_0_5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9" name="Google Shape;1329;gab0c4b41d4_0_5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7" name="Google Shape;1347;ga9d4eea637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48" name="Google Shape;1348;ga9d4eea637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2749050" y="748800"/>
            <a:ext cx="3645900" cy="3645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2992950" y="992700"/>
            <a:ext cx="3158100" cy="3158100"/>
          </a:xfrm>
          <a:prstGeom prst="rect">
            <a:avLst/>
          </a:prstGeom>
          <a:noFill/>
          <a:ln w="2857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3096250" y="1627200"/>
            <a:ext cx="2951400" cy="158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3096363" y="3266930"/>
            <a:ext cx="2951400" cy="701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23" name="Google Shape;23;p4"/>
          <p:cNvSpPr txBox="1"/>
          <p:nvPr/>
        </p:nvSpPr>
        <p:spPr>
          <a:xfrm>
            <a:off x="1403250" y="4975118"/>
            <a:ext cx="6337500" cy="10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5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※Scratchは、MITメディア・ラボのライフロング・キンダーガーテン・グループの協力により、Scratch財団が進めているプロジェクトです。https://scratch.mit.edu から自由に入手できます。</a:t>
            </a:r>
            <a:endParaRPr sz="5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body" idx="1"/>
          </p:nvPr>
        </p:nvSpPr>
        <p:spPr>
          <a:xfrm>
            <a:off x="311700" y="1391378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dk2"/>
        </a:solidFill>
        <a:effectLst/>
      </p:bgPr>
    </p:bg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38" name="Google Shape;38;p8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1" name="Google Shape;4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2" name="Google Shape;42;p9"/>
          <p:cNvSpPr txBox="1">
            <a:spLocks noGrp="1"/>
          </p:cNvSpPr>
          <p:nvPr>
            <p:ph type="title"/>
          </p:nvPr>
        </p:nvSpPr>
        <p:spPr>
          <a:xfrm>
            <a:off x="265500" y="1107950"/>
            <a:ext cx="4045200" cy="168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subTitle" idx="1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5" name="Google Shape;45;p9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0"/>
          <p:cNvSpPr txBox="1">
            <a:spLocks noGrp="1"/>
          </p:cNvSpPr>
          <p:nvPr>
            <p:ph type="body" idx="1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8" name="Google Shape;48;p10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233100"/>
            <a:ext cx="8520600" cy="161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52" name="Google Shape;52;p11"/>
          <p:cNvSpPr txBox="1">
            <a:spLocks noGrp="1"/>
          </p:cNvSpPr>
          <p:nvPr>
            <p:ph type="body" idx="1"/>
          </p:nvPr>
        </p:nvSpPr>
        <p:spPr>
          <a:xfrm>
            <a:off x="311700" y="2919450"/>
            <a:ext cx="85206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3" name="Google Shape;53;p11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/>
          <p:nvPr/>
        </p:nvSpPr>
        <p:spPr>
          <a:xfrm>
            <a:off x="2749050" y="748800"/>
            <a:ext cx="3645900" cy="3645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14"/>
          <p:cNvSpPr/>
          <p:nvPr/>
        </p:nvSpPr>
        <p:spPr>
          <a:xfrm>
            <a:off x="2992950" y="992700"/>
            <a:ext cx="3158100" cy="3158100"/>
          </a:xfrm>
          <a:prstGeom prst="rect">
            <a:avLst/>
          </a:prstGeom>
          <a:noFill/>
          <a:ln w="2857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14"/>
          <p:cNvSpPr txBox="1">
            <a:spLocks noGrp="1"/>
          </p:cNvSpPr>
          <p:nvPr>
            <p:ph type="ctrTitle"/>
          </p:nvPr>
        </p:nvSpPr>
        <p:spPr>
          <a:xfrm>
            <a:off x="3096250" y="1627200"/>
            <a:ext cx="2951400" cy="15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64" name="Google Shape;64;p14"/>
          <p:cNvSpPr txBox="1">
            <a:spLocks noGrp="1"/>
          </p:cNvSpPr>
          <p:nvPr>
            <p:ph type="subTitle" idx="1"/>
          </p:nvPr>
        </p:nvSpPr>
        <p:spPr>
          <a:xfrm>
            <a:off x="3096363" y="3266930"/>
            <a:ext cx="2951400" cy="70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65" name="Google Shape;65;p14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68;p15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0" name="Google Shape;70;p15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71" name="Google Shape;71;p15"/>
          <p:cNvSpPr txBox="1"/>
          <p:nvPr/>
        </p:nvSpPr>
        <p:spPr>
          <a:xfrm>
            <a:off x="1679000" y="4966972"/>
            <a:ext cx="5939100" cy="17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5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※Scratchは、MITメディア・ラボのライフロング・キンダーガーテン・グループの協力により、Scratch財団が進めているプロジェクトです。https://scratch.mit.eduから自由に入手できます。</a:t>
            </a:r>
            <a:endParaRPr sz="5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8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8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5" name="Google Shape;85;p19"/>
          <p:cNvSpPr txBox="1">
            <a:spLocks noGrp="1"/>
          </p:cNvSpPr>
          <p:nvPr>
            <p:ph type="body" idx="1"/>
          </p:nvPr>
        </p:nvSpPr>
        <p:spPr>
          <a:xfrm>
            <a:off x="311700" y="1391378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6" name="Google Shape;86;p19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dk2"/>
        </a:solid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0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9" name="Google Shape;89;p20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1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92" name="Google Shape;92;p21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93" name="Google Shape;93;p21"/>
          <p:cNvSpPr txBox="1">
            <a:spLocks noGrp="1"/>
          </p:cNvSpPr>
          <p:nvPr>
            <p:ph type="title"/>
          </p:nvPr>
        </p:nvSpPr>
        <p:spPr>
          <a:xfrm>
            <a:off x="265500" y="1107950"/>
            <a:ext cx="4045200" cy="168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94" name="Google Shape;94;p21"/>
          <p:cNvSpPr txBox="1">
            <a:spLocks noGrp="1"/>
          </p:cNvSpPr>
          <p:nvPr>
            <p:ph type="subTitle" idx="1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95" name="Google Shape;95;p21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96" name="Google Shape;96;p21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2"/>
          <p:cNvSpPr txBox="1">
            <a:spLocks noGrp="1"/>
          </p:cNvSpPr>
          <p:nvPr>
            <p:ph type="body" idx="1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9" name="Google Shape;99;p2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3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233100"/>
            <a:ext cx="8520600" cy="161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103" name="Google Shape;103;p23"/>
          <p:cNvSpPr txBox="1">
            <a:spLocks noGrp="1"/>
          </p:cNvSpPr>
          <p:nvPr>
            <p:ph type="body" idx="1"/>
          </p:nvPr>
        </p:nvSpPr>
        <p:spPr>
          <a:xfrm>
            <a:off x="311700" y="2919450"/>
            <a:ext cx="8520600" cy="10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04" name="Google Shape;104;p23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4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coral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coral">
    <p:bg>
      <p:bgPr>
        <a:solidFill>
          <a:schemeClr val="lt1"/>
        </a:solid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Lato"/>
              <a:buChar char="■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59" name="Google Shape;59;p13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scratch.mit.edu/" TargetMode="External"/><Relationship Id="rId5" Type="http://schemas.openxmlformats.org/officeDocument/2006/relationships/hyperlink" Target="https://scratch.mit.edu/educators" TargetMode="Externa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png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png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0.png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2.png"/><Relationship Id="rId4" Type="http://schemas.openxmlformats.org/officeDocument/2006/relationships/image" Target="../media/image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3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0.png"/><Relationship Id="rId11" Type="http://schemas.openxmlformats.org/officeDocument/2006/relationships/image" Target="../media/image1.png"/><Relationship Id="rId5" Type="http://schemas.openxmlformats.org/officeDocument/2006/relationships/image" Target="../media/image39.png"/><Relationship Id="rId10" Type="http://schemas.openxmlformats.org/officeDocument/2006/relationships/image" Target="../media/image44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6.png"/><Relationship Id="rId4" Type="http://schemas.openxmlformats.org/officeDocument/2006/relationships/image" Target="../media/image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8.png"/><Relationship Id="rId4" Type="http://schemas.openxmlformats.org/officeDocument/2006/relationships/image" Target="../media/image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9.png"/><Relationship Id="rId4" Type="http://schemas.openxmlformats.org/officeDocument/2006/relationships/image" Target="../media/image2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openxmlformats.org/officeDocument/2006/relationships/image" Target="../media/image59.png"/><Relationship Id="rId18" Type="http://schemas.openxmlformats.org/officeDocument/2006/relationships/image" Target="../media/image64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12" Type="http://schemas.openxmlformats.org/officeDocument/2006/relationships/image" Target="../media/image1.png"/><Relationship Id="rId17" Type="http://schemas.openxmlformats.org/officeDocument/2006/relationships/image" Target="../media/image63.png"/><Relationship Id="rId2" Type="http://schemas.openxmlformats.org/officeDocument/2006/relationships/notesSlide" Target="../notesSlides/notesSlide40.xml"/><Relationship Id="rId16" Type="http://schemas.openxmlformats.org/officeDocument/2006/relationships/image" Target="../media/image62.png"/><Relationship Id="rId20" Type="http://schemas.openxmlformats.org/officeDocument/2006/relationships/image" Target="../media/image6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3.png"/><Relationship Id="rId11" Type="http://schemas.openxmlformats.org/officeDocument/2006/relationships/image" Target="../media/image58.png"/><Relationship Id="rId5" Type="http://schemas.openxmlformats.org/officeDocument/2006/relationships/image" Target="../media/image52.png"/><Relationship Id="rId15" Type="http://schemas.openxmlformats.org/officeDocument/2006/relationships/image" Target="../media/image61.png"/><Relationship Id="rId10" Type="http://schemas.openxmlformats.org/officeDocument/2006/relationships/image" Target="../media/image57.png"/><Relationship Id="rId19" Type="http://schemas.openxmlformats.org/officeDocument/2006/relationships/image" Target="../media/image65.png"/><Relationship Id="rId4" Type="http://schemas.openxmlformats.org/officeDocument/2006/relationships/image" Target="../media/image51.png"/><Relationship Id="rId9" Type="http://schemas.openxmlformats.org/officeDocument/2006/relationships/image" Target="../media/image56.png"/><Relationship Id="rId14" Type="http://schemas.openxmlformats.org/officeDocument/2006/relationships/image" Target="../media/image6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7.png"/><Relationship Id="rId4" Type="http://schemas.openxmlformats.org/officeDocument/2006/relationships/image" Target="../media/image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7" Type="http://schemas.openxmlformats.org/officeDocument/2006/relationships/image" Target="../media/image70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3"/>
          <p:cNvSpPr txBox="1">
            <a:spLocks noGrp="1"/>
          </p:cNvSpPr>
          <p:nvPr>
            <p:ph type="ctrTitle"/>
          </p:nvPr>
        </p:nvSpPr>
        <p:spPr>
          <a:xfrm>
            <a:off x="3096250" y="1627200"/>
            <a:ext cx="3118800" cy="15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sz="2800" dirty="0">
                <a:latin typeface="Arial"/>
                <a:cs typeface="Arial"/>
              </a:rPr>
              <a:t>Scratch</a:t>
            </a:r>
            <a:r>
              <a:rPr lang="ja" sz="2800" dirty="0">
                <a:latin typeface="Arial"/>
                <a:ea typeface="Arial"/>
                <a:cs typeface="Arial"/>
                <a:sym typeface="Arial"/>
              </a:rPr>
              <a:t>で</a:t>
            </a:r>
            <a:endParaRPr sz="28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sz="2800" dirty="0">
                <a:latin typeface="Arial"/>
                <a:ea typeface="Arial"/>
                <a:cs typeface="Arial"/>
                <a:sym typeface="Arial"/>
              </a:rPr>
              <a:t>ゲームを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sz="2800" dirty="0">
                <a:latin typeface="Arial"/>
                <a:ea typeface="Arial"/>
                <a:cs typeface="Arial"/>
                <a:sym typeface="Arial"/>
              </a:rPr>
              <a:t>つくろう！</a:t>
            </a:r>
          </a:p>
        </p:txBody>
      </p:sp>
      <p:sp>
        <p:nvSpPr>
          <p:cNvPr id="61" name="Google Shape;61;p13"/>
          <p:cNvSpPr txBox="1"/>
          <p:nvPr/>
        </p:nvSpPr>
        <p:spPr>
          <a:xfrm>
            <a:off x="3429675" y="3290225"/>
            <a:ext cx="2418900" cy="61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600" b="1" dirty="0">
                <a:solidFill>
                  <a:schemeClr val="lt1"/>
                </a:solidFill>
                <a:ea typeface="Playfair Display"/>
                <a:sym typeface="Playfair Display"/>
              </a:rPr>
              <a:t>だい６かい</a:t>
            </a:r>
            <a:endParaRPr sz="2800" dirty="0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3962126" y="3796060"/>
            <a:ext cx="1482709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chemeClr val="lt1"/>
                </a:solidFill>
                <a:ea typeface="Lato"/>
                <a:sym typeface="Lato"/>
              </a:rPr>
              <a:t>Scratch3.0</a:t>
            </a:r>
            <a:r>
              <a:rPr lang="ja-JP" altLang="en-US" b="1" dirty="0">
                <a:solidFill>
                  <a:schemeClr val="lt1"/>
                </a:solidFill>
                <a:ea typeface="Lato"/>
                <a:sym typeface="Lato"/>
              </a:rPr>
              <a:t>ばん</a:t>
            </a:r>
            <a:endParaRPr b="1" dirty="0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4001017" y="1500897"/>
            <a:ext cx="12246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lt1"/>
                </a:solidFill>
                <a:ea typeface="Lato"/>
                <a:sym typeface="Lato"/>
              </a:rPr>
              <a:t>スクラッチ</a:t>
            </a:r>
            <a:endParaRPr b="1">
              <a:solidFill>
                <a:schemeClr val="lt1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dirty="0">
                <a:latin typeface="Arial"/>
                <a:cs typeface="Arial"/>
              </a:rPr>
              <a:t>とうじょうじんぶつしょうかい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73" name="Google Shape;73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15275" y="1169850"/>
            <a:ext cx="1563750" cy="156375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4"/>
          <p:cNvSpPr txBox="1"/>
          <p:nvPr/>
        </p:nvSpPr>
        <p:spPr>
          <a:xfrm>
            <a:off x="4422950" y="1424925"/>
            <a:ext cx="3385500" cy="76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-JP" altLang="en-US" sz="2100" b="1" dirty="0">
                <a:solidFill>
                  <a:schemeClr val="dk2"/>
                </a:solidFill>
                <a:ea typeface="Lato"/>
                <a:sym typeface="Lato"/>
              </a:rPr>
              <a:t>なまえ</a:t>
            </a:r>
            <a:r>
              <a:rPr lang="ja" sz="21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　：　めんた</a:t>
            </a:r>
            <a:endParaRPr sz="2100" b="1" i="0" u="none" strike="noStrike" cap="none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とくぎ　：　プログラム</a:t>
            </a:r>
            <a:r>
              <a:rPr lang="ja" sz="2100" b="1" i="0" u="none" strike="noStrike" cap="none" dirty="0">
                <a:solidFill>
                  <a:schemeClr val="accent1"/>
                </a:solidFill>
                <a:ea typeface="Lato"/>
                <a:sym typeface="Lato"/>
              </a:rPr>
              <a:t>　</a:t>
            </a:r>
            <a:endParaRPr sz="2100" b="1" i="0" u="none" strike="noStrike" cap="none" dirty="0">
              <a:solidFill>
                <a:schemeClr val="accent1"/>
              </a:solidFill>
              <a:ea typeface="Lato"/>
              <a:sym typeface="Lato"/>
            </a:endParaRPr>
          </a:p>
        </p:txBody>
      </p:sp>
      <p:pic>
        <p:nvPicPr>
          <p:cNvPr id="75" name="Google Shape;75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39875" y="2976850"/>
            <a:ext cx="1286000" cy="1286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4"/>
          <p:cNvSpPr txBox="1"/>
          <p:nvPr/>
        </p:nvSpPr>
        <p:spPr>
          <a:xfrm>
            <a:off x="4499150" y="3252750"/>
            <a:ext cx="3000000" cy="90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-JP" altLang="en-US" sz="2100" b="1" dirty="0">
                <a:solidFill>
                  <a:schemeClr val="dk2"/>
                </a:solidFill>
                <a:ea typeface="Lato"/>
                <a:sym typeface="Lato"/>
              </a:rPr>
              <a:t>なまえ</a:t>
            </a:r>
            <a:r>
              <a:rPr lang="ja" sz="21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　：　せいと</a:t>
            </a:r>
            <a:endParaRPr sz="2100" b="1" i="0" u="none" strike="noStrike" cap="none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とくぎ　：　ゲーム</a:t>
            </a:r>
            <a:endParaRPr sz="1400" b="0" i="0" u="none" strike="noStrike" cap="none" dirty="0">
              <a:solidFill>
                <a:schemeClr val="dk2"/>
              </a:solidFill>
              <a:sym typeface="Arial"/>
            </a:endParaRPr>
          </a:p>
        </p:txBody>
      </p:sp>
      <p:sp>
        <p:nvSpPr>
          <p:cNvPr id="77" name="Google Shape;77;p14"/>
          <p:cNvSpPr/>
          <p:nvPr/>
        </p:nvSpPr>
        <p:spPr>
          <a:xfrm>
            <a:off x="311700" y="3406141"/>
            <a:ext cx="2200500" cy="921095"/>
          </a:xfrm>
          <a:prstGeom prst="wedgeRoundRectCallout">
            <a:avLst>
              <a:gd name="adj1" fmla="val 61054"/>
              <a:gd name="adj2" fmla="val 5426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altLang="ja-JP" sz="14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Scratch</a:t>
            </a:r>
            <a:r>
              <a:rPr lang="ja-JP" altLang="en-US" sz="1400" b="1" dirty="0">
                <a:solidFill>
                  <a:schemeClr val="dk2"/>
                </a:solidFill>
              </a:rPr>
              <a:t>にもなれてきたよ。</a:t>
            </a:r>
            <a:endParaRPr lang="ja-JP" altLang="en-US" sz="14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78;p14"/>
          <p:cNvSpPr/>
          <p:nvPr/>
        </p:nvSpPr>
        <p:spPr>
          <a:xfrm>
            <a:off x="254000" y="1178725"/>
            <a:ext cx="2149200" cy="1167600"/>
          </a:xfrm>
          <a:prstGeom prst="wedgeRoundRectCallout">
            <a:avLst>
              <a:gd name="adj1" fmla="val 64404"/>
              <a:gd name="adj2" fmla="val -180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いっしょにScratch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でゲームをつくろう！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79;p14"/>
          <p:cNvSpPr txBox="1"/>
          <p:nvPr/>
        </p:nvSpPr>
        <p:spPr>
          <a:xfrm>
            <a:off x="734775" y="1668575"/>
            <a:ext cx="398100" cy="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ea typeface="Lato"/>
              <a:sym typeface="Lato"/>
            </a:endParaRPr>
          </a:p>
        </p:txBody>
      </p:sp>
      <p:sp>
        <p:nvSpPr>
          <p:cNvPr id="80" name="Google Shape;80;p14"/>
          <p:cNvSpPr txBox="1"/>
          <p:nvPr/>
        </p:nvSpPr>
        <p:spPr>
          <a:xfrm>
            <a:off x="750100" y="1668575"/>
            <a:ext cx="382800" cy="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ea typeface="Lato"/>
              <a:sym typeface="Lato"/>
            </a:endParaRPr>
          </a:p>
        </p:txBody>
      </p:sp>
      <p:sp>
        <p:nvSpPr>
          <p:cNvPr id="6" name="Google Shape;122;p17">
            <a:extLst>
              <a:ext uri="{FF2B5EF4-FFF2-40B4-BE49-F238E27FC236}">
                <a16:creationId xmlns:a16="http://schemas.microsoft.com/office/drawing/2014/main" id="{FDAC80AF-1538-459B-A1A5-D82613DA841B}"/>
              </a:ext>
            </a:extLst>
          </p:cNvPr>
          <p:cNvSpPr txBox="1"/>
          <p:nvPr/>
        </p:nvSpPr>
        <p:spPr>
          <a:xfrm>
            <a:off x="1246222" y="1299363"/>
            <a:ext cx="1018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 dirty="0">
                <a:solidFill>
                  <a:schemeClr val="dk2"/>
                </a:solidFill>
                <a:ea typeface="Lato"/>
                <a:sym typeface="Lato"/>
              </a:rPr>
              <a:t>スクラッチ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7" name="Google Shape;122;p17">
            <a:extLst>
              <a:ext uri="{FF2B5EF4-FFF2-40B4-BE49-F238E27FC236}">
                <a16:creationId xmlns:a16="http://schemas.microsoft.com/office/drawing/2014/main" id="{DA56B82C-CBAC-4318-8F0A-C28317C3E945}"/>
              </a:ext>
            </a:extLst>
          </p:cNvPr>
          <p:cNvSpPr txBox="1"/>
          <p:nvPr/>
        </p:nvSpPr>
        <p:spPr>
          <a:xfrm>
            <a:off x="388971" y="3413336"/>
            <a:ext cx="1018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スクラッチ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03675" y="1086300"/>
            <a:ext cx="4922974" cy="3711450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dirty="0">
                <a:latin typeface="Arial"/>
                <a:cs typeface="Arial"/>
              </a:rPr>
              <a:t>Scratch</a:t>
            </a:r>
            <a:r>
              <a:rPr lang="ja-JP" altLang="en-US" dirty="0">
                <a:latin typeface="Arial"/>
                <a:cs typeface="Arial"/>
              </a:rPr>
              <a:t>をひら</a:t>
            </a:r>
            <a:r>
              <a:rPr lang="ja" dirty="0">
                <a:latin typeface="Arial"/>
                <a:cs typeface="Arial"/>
              </a:rPr>
              <a:t>いてね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145" name="Google Shape;145;p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38175" y="694475"/>
            <a:ext cx="1272050" cy="127205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27"/>
          <p:cNvSpPr/>
          <p:nvPr/>
        </p:nvSpPr>
        <p:spPr>
          <a:xfrm>
            <a:off x="2635021" y="1069572"/>
            <a:ext cx="442500" cy="2790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7">
            <a:hlinkClick r:id="rId5"/>
          </p:cNvPr>
          <p:cNvSpPr/>
          <p:nvPr/>
        </p:nvSpPr>
        <p:spPr>
          <a:xfrm>
            <a:off x="6460000" y="2319750"/>
            <a:ext cx="2586900" cy="1522500"/>
          </a:xfrm>
          <a:prstGeom prst="wedgeRoundRectCallout">
            <a:avLst>
              <a:gd name="adj1" fmla="val 12657"/>
              <a:gd name="adj2" fmla="val -71575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ウェブブラウザで</a:t>
            </a:r>
            <a:r>
              <a:rPr lang="ja" sz="1500" b="1" u="sng" dirty="0">
                <a:solidFill>
                  <a:schemeClr val="accent5"/>
                </a:solidFill>
                <a:ea typeface="Lato"/>
                <a:sym typeface="Lato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https://scratch.mit.edu/</a:t>
            </a: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にアクセスして、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「</a:t>
            </a:r>
            <a:r>
              <a:rPr lang="ja" sz="1500" b="1" i="0" u="none" strike="noStrike" cap="none" dirty="0">
                <a:solidFill>
                  <a:schemeClr val="accent5"/>
                </a:solidFill>
                <a:ea typeface="Lato"/>
                <a:sym typeface="Lato"/>
              </a:rPr>
              <a:t>作る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」を</a:t>
            </a:r>
            <a:r>
              <a:rPr lang="ja-JP" altLang="en-US" sz="1500" b="1" dirty="0">
                <a:solidFill>
                  <a:schemeClr val="accent5"/>
                </a:solidFill>
                <a:ea typeface="Lato"/>
                <a:sym typeface="Lato"/>
              </a:rPr>
              <a:t>ひだり</a:t>
            </a:r>
            <a:r>
              <a:rPr lang="ja" sz="1500" b="1" i="0" u="none" strike="noStrike" cap="none" dirty="0">
                <a:solidFill>
                  <a:schemeClr val="accent5"/>
                </a:solidFill>
                <a:ea typeface="Lato"/>
                <a:sym typeface="Lato"/>
              </a:rPr>
              <a:t>クリック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してね。</a:t>
            </a:r>
            <a:endParaRPr sz="1100" b="0" i="0" u="none" strike="noStrike" cap="none" dirty="0">
              <a:solidFill>
                <a:schemeClr val="dk2"/>
              </a:solidFill>
              <a:sym typeface="Arial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3459650" y="1484875"/>
            <a:ext cx="1049100" cy="1386300"/>
          </a:xfrm>
          <a:prstGeom prst="wedgeRoundRectCallout">
            <a:avLst>
              <a:gd name="adj1" fmla="val -82104"/>
              <a:gd name="adj2" fmla="val -65458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9" name="Google Shape;149;p2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529766" y="1515484"/>
            <a:ext cx="908871" cy="138630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27"/>
          <p:cNvSpPr txBox="1"/>
          <p:nvPr/>
        </p:nvSpPr>
        <p:spPr>
          <a:xfrm>
            <a:off x="7975316" y="2933061"/>
            <a:ext cx="5052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つく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53" name="Google Shape;153;p27"/>
          <p:cNvSpPr txBox="1"/>
          <p:nvPr/>
        </p:nvSpPr>
        <p:spPr>
          <a:xfrm>
            <a:off x="3106175" y="183700"/>
            <a:ext cx="1637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スクラッチ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図 16">
            <a:extLst>
              <a:ext uri="{FF2B5EF4-FFF2-40B4-BE49-F238E27FC236}">
                <a16:creationId xmlns:a16="http://schemas.microsoft.com/office/drawing/2014/main" id="{18165564-C074-4894-8B40-F74C203916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795" y="1014835"/>
            <a:ext cx="8899236" cy="3031302"/>
          </a:xfrm>
          <a:prstGeom prst="rect">
            <a:avLst/>
          </a:prstGeom>
        </p:spPr>
      </p:pic>
      <p:sp>
        <p:nvSpPr>
          <p:cNvPr id="159" name="Google Shape;159;p28"/>
          <p:cNvSpPr/>
          <p:nvPr/>
        </p:nvSpPr>
        <p:spPr>
          <a:xfrm>
            <a:off x="1099892" y="2532160"/>
            <a:ext cx="1124700" cy="1053300"/>
          </a:xfrm>
          <a:prstGeom prst="wedgeRoundRectCallout">
            <a:avLst>
              <a:gd name="adj1" fmla="val -19292"/>
              <a:gd name="adj2" fmla="val -61879"/>
              <a:gd name="adj3" fmla="val 0"/>
            </a:avLst>
          </a:prstGeom>
          <a:solidFill>
            <a:schemeClr val="accent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400" b="1" i="0" u="none" strike="noStrike" cap="none">
                <a:solidFill>
                  <a:schemeClr val="accent1"/>
                </a:solidFill>
              </a:rPr>
              <a:t>ブロック</a:t>
            </a:r>
            <a:endParaRPr sz="1400" b="1" i="0" u="none" strike="noStrike" cap="none">
              <a:solidFill>
                <a:schemeClr val="accent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b="1">
                <a:solidFill>
                  <a:schemeClr val="accent1"/>
                </a:solidFill>
              </a:rPr>
              <a:t>パレット</a:t>
            </a:r>
            <a:endParaRPr sz="1400" b="1" i="0" u="none" strike="noStrike" cap="none">
              <a:solidFill>
                <a:schemeClr val="accent1"/>
              </a:solidFill>
            </a:endParaRPr>
          </a:p>
        </p:txBody>
      </p:sp>
      <p:sp>
        <p:nvSpPr>
          <p:cNvPr id="160" name="Google Shape;160;p28"/>
          <p:cNvSpPr/>
          <p:nvPr/>
        </p:nvSpPr>
        <p:spPr>
          <a:xfrm>
            <a:off x="3004249" y="2612698"/>
            <a:ext cx="2147100" cy="892200"/>
          </a:xfrm>
          <a:prstGeom prst="wedgeRoundRectCallout">
            <a:avLst>
              <a:gd name="adj1" fmla="val -21912"/>
              <a:gd name="adj2" fmla="val -71833"/>
              <a:gd name="adj3" fmla="val 0"/>
            </a:avLst>
          </a:prstGeom>
          <a:solidFill>
            <a:schemeClr val="accent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400" b="1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スクリプトエリア</a:t>
            </a:r>
            <a:endParaRPr sz="1400" b="1" i="0" u="none" strike="noStrike" cap="none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5931006" y="3188860"/>
            <a:ext cx="1725600" cy="396600"/>
          </a:xfrm>
          <a:prstGeom prst="wedgeRoundRectCallout">
            <a:avLst>
              <a:gd name="adj1" fmla="val -21119"/>
              <a:gd name="adj2" fmla="val -91926"/>
              <a:gd name="adj3" fmla="val 0"/>
            </a:avLst>
          </a:prstGeom>
          <a:solidFill>
            <a:schemeClr val="accent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accent1"/>
                </a:solidFill>
              </a:rPr>
              <a:t>ステージ</a:t>
            </a:r>
            <a:endParaRPr sz="1500" b="1" i="0" u="none" strike="noStrike" cap="none">
              <a:solidFill>
                <a:schemeClr val="accent1"/>
              </a:solidFill>
            </a:endParaRPr>
          </a:p>
        </p:txBody>
      </p:sp>
      <p:pic>
        <p:nvPicPr>
          <p:cNvPr id="162" name="Google Shape;162;p2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71978" y="4131500"/>
            <a:ext cx="741743" cy="692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2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540421" y="3942851"/>
            <a:ext cx="741741" cy="692432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28"/>
          <p:cNvSpPr/>
          <p:nvPr/>
        </p:nvSpPr>
        <p:spPr>
          <a:xfrm>
            <a:off x="1459425" y="3675625"/>
            <a:ext cx="2888100" cy="1148400"/>
          </a:xfrm>
          <a:prstGeom prst="wedgeRoundRectCallout">
            <a:avLst>
              <a:gd name="adj1" fmla="val -60193"/>
              <a:gd name="adj2" fmla="val 5277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チュートリアルは</a:t>
            </a:r>
            <a:r>
              <a:rPr lang="ja-JP" altLang="en-US" sz="1500" b="1" dirty="0">
                <a:solidFill>
                  <a:srgbClr val="5E696C"/>
                </a:solidFill>
              </a:rPr>
              <a:t>と</a:t>
            </a:r>
            <a:r>
              <a:rPr lang="ja" sz="1500" b="1" dirty="0">
                <a:solidFill>
                  <a:srgbClr val="5E696C"/>
                </a:solidFill>
              </a:rPr>
              <a:t>じてね。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この</a:t>
            </a:r>
            <a:r>
              <a:rPr lang="ja-JP" altLang="en-US" sz="1500" b="1" dirty="0">
                <a:solidFill>
                  <a:srgbClr val="5E696C"/>
                </a:solidFill>
              </a:rPr>
              <a:t>がめん</a:t>
            </a:r>
            <a:r>
              <a:rPr lang="ja" sz="1500" b="1" dirty="0">
                <a:solidFill>
                  <a:srgbClr val="5E696C"/>
                </a:solidFill>
              </a:rPr>
              <a:t>になったかな？</a:t>
            </a:r>
            <a:endParaRPr sz="1500" b="1" i="0" u="none" strike="noStrike" cap="none" dirty="0">
              <a:solidFill>
                <a:srgbClr val="5E696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28"/>
          <p:cNvSpPr/>
          <p:nvPr/>
        </p:nvSpPr>
        <p:spPr>
          <a:xfrm>
            <a:off x="4544413" y="3794830"/>
            <a:ext cx="2603700" cy="1148400"/>
          </a:xfrm>
          <a:prstGeom prst="wedgeRoundRectCallout">
            <a:avLst>
              <a:gd name="adj1" fmla="val 58524"/>
              <a:gd name="adj2" fmla="val -15224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うん！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-JP" altLang="en-US" sz="1500" b="1" dirty="0">
                <a:solidFill>
                  <a:srgbClr val="5E696C"/>
                </a:solidFill>
              </a:rPr>
              <a:t>きょうもたのしみだな！</a:t>
            </a:r>
            <a:endParaRPr sz="1500" b="1" dirty="0">
              <a:solidFill>
                <a:srgbClr val="5E696C"/>
              </a:solidFill>
            </a:endParaRPr>
          </a:p>
        </p:txBody>
      </p:sp>
      <p:sp>
        <p:nvSpPr>
          <p:cNvPr id="166" name="Google Shape;166;p28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dirty="0">
                <a:latin typeface="Arial"/>
                <a:cs typeface="Arial"/>
              </a:rPr>
              <a:t>ゲームを</a:t>
            </a:r>
            <a:r>
              <a:rPr lang="ja-JP" altLang="en-US" dirty="0">
                <a:latin typeface="Arial"/>
                <a:cs typeface="Arial"/>
              </a:rPr>
              <a:t>つく</a:t>
            </a:r>
            <a:r>
              <a:rPr lang="ja" dirty="0">
                <a:latin typeface="Arial"/>
                <a:cs typeface="Arial"/>
              </a:rPr>
              <a:t>る</a:t>
            </a:r>
            <a:r>
              <a:rPr lang="ja-JP" altLang="en-US" dirty="0">
                <a:latin typeface="Arial"/>
                <a:cs typeface="Arial"/>
              </a:rPr>
              <a:t>がめん</a:t>
            </a:r>
            <a:r>
              <a:rPr lang="ja" dirty="0">
                <a:latin typeface="Arial"/>
                <a:cs typeface="Arial"/>
              </a:rPr>
              <a:t>だよ</a:t>
            </a:r>
            <a:endParaRPr dirty="0">
              <a:latin typeface="Arial"/>
              <a:cs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endParaRPr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162;p21">
            <a:extLst>
              <a:ext uri="{FF2B5EF4-FFF2-40B4-BE49-F238E27FC236}">
                <a16:creationId xmlns:a16="http://schemas.microsoft.com/office/drawing/2014/main" id="{2A4CFF39-A231-4B74-9543-BB79F62DE55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4275" y="2008909"/>
            <a:ext cx="7075450" cy="2970465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2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 altLang="ja-JP" dirty="0">
                <a:latin typeface="Arial"/>
                <a:cs typeface="Arial"/>
              </a:rPr>
              <a:t>Scratch</a:t>
            </a:r>
            <a:r>
              <a:rPr lang="ja-JP" altLang="en-US" dirty="0">
                <a:latin typeface="Arial"/>
                <a:cs typeface="Arial"/>
              </a:rPr>
              <a:t>をひらがなにしよう</a:t>
            </a:r>
          </a:p>
        </p:txBody>
      </p:sp>
      <p:pic>
        <p:nvPicPr>
          <p:cNvPr id="159" name="Google Shape;159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775825" y="244925"/>
            <a:ext cx="1368175" cy="1368175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21"/>
          <p:cNvSpPr/>
          <p:nvPr/>
        </p:nvSpPr>
        <p:spPr>
          <a:xfrm>
            <a:off x="1085273" y="1028850"/>
            <a:ext cx="6280252" cy="716618"/>
          </a:xfrm>
          <a:prstGeom prst="wedgeRoundRectCallout">
            <a:avLst>
              <a:gd name="adj1" fmla="val 58447"/>
              <a:gd name="adj2" fmla="val -5214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altLang="ja-JP" sz="1500" b="1" dirty="0">
                <a:solidFill>
                  <a:schemeClr val="dk2"/>
                </a:solidFill>
                <a:ea typeface="Lato"/>
                <a:sym typeface="Lato"/>
              </a:rPr>
              <a:t>Scratch</a:t>
            </a:r>
            <a:r>
              <a:rPr lang="ja-JP" altLang="en-US" sz="1500" b="1" dirty="0">
                <a:solidFill>
                  <a:schemeClr val="dk2"/>
                </a:solidFill>
                <a:ea typeface="Lato"/>
                <a:sym typeface="Lato"/>
              </a:rPr>
              <a:t>をひらがなにするのに、ちきゅうマークをひだりクリックして</a:t>
            </a:r>
            <a:endParaRPr lang="en-US" altLang="ja-JP" sz="15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  <a:ea typeface="Lato"/>
                <a:sym typeface="Lato"/>
              </a:rPr>
              <a:t>「にほんご」をクリックしてね！</a:t>
            </a:r>
            <a:endParaRPr sz="1500" b="1" i="0" u="none" strike="noStrike" cap="none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3" name="Google Shape;138;p19">
            <a:extLst>
              <a:ext uri="{FF2B5EF4-FFF2-40B4-BE49-F238E27FC236}">
                <a16:creationId xmlns:a16="http://schemas.microsoft.com/office/drawing/2014/main" id="{1BACB4C4-AAE6-40F3-B836-E17D4103087D}"/>
              </a:ext>
            </a:extLst>
          </p:cNvPr>
          <p:cNvSpPr txBox="1"/>
          <p:nvPr/>
        </p:nvSpPr>
        <p:spPr>
          <a:xfrm>
            <a:off x="2271619" y="272795"/>
            <a:ext cx="1181429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1"/>
                </a:solidFill>
                <a:ea typeface="Lato"/>
                <a:sym typeface="Lato"/>
              </a:rPr>
              <a:t>スクラッチ</a:t>
            </a:r>
            <a:endParaRPr b="1" dirty="0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6" name="Google Shape;168;p21">
            <a:extLst>
              <a:ext uri="{FF2B5EF4-FFF2-40B4-BE49-F238E27FC236}">
                <a16:creationId xmlns:a16="http://schemas.microsoft.com/office/drawing/2014/main" id="{6FCE40C8-8E75-4301-BD50-B47FCF6C9E6D}"/>
              </a:ext>
            </a:extLst>
          </p:cNvPr>
          <p:cNvSpPr txBox="1"/>
          <p:nvPr/>
        </p:nvSpPr>
        <p:spPr>
          <a:xfrm>
            <a:off x="1230628" y="994250"/>
            <a:ext cx="856789" cy="3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スクラッチ</a:t>
            </a:r>
            <a:endParaRPr sz="4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3" name="Google Shape;165;p21">
            <a:extLst>
              <a:ext uri="{FF2B5EF4-FFF2-40B4-BE49-F238E27FC236}">
                <a16:creationId xmlns:a16="http://schemas.microsoft.com/office/drawing/2014/main" id="{B36FB8B1-CDDF-4A85-B738-0A09BD53DCE6}"/>
              </a:ext>
            </a:extLst>
          </p:cNvPr>
          <p:cNvSpPr/>
          <p:nvPr/>
        </p:nvSpPr>
        <p:spPr>
          <a:xfrm>
            <a:off x="1982733" y="2125584"/>
            <a:ext cx="4167923" cy="2597593"/>
          </a:xfrm>
          <a:prstGeom prst="wedgeRoundRectCallout">
            <a:avLst>
              <a:gd name="adj1" fmla="val -56818"/>
              <a:gd name="adj2" fmla="val -40926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B86EBCEE-8F14-4DC9-BDFB-0B7874D024C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652" r="24830"/>
          <a:stretch/>
        </p:blipFill>
        <p:spPr>
          <a:xfrm>
            <a:off x="2327233" y="2176235"/>
            <a:ext cx="3560187" cy="2466941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3610B59A-B6AF-4602-B472-B637FA85CE14}"/>
              </a:ext>
            </a:extLst>
          </p:cNvPr>
          <p:cNvSpPr/>
          <p:nvPr/>
        </p:nvSpPr>
        <p:spPr>
          <a:xfrm>
            <a:off x="207818" y="244925"/>
            <a:ext cx="1514764" cy="6261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追加スライド</a:t>
            </a:r>
          </a:p>
        </p:txBody>
      </p:sp>
      <p:sp>
        <p:nvSpPr>
          <p:cNvPr id="22" name="Google Shape;163;p21">
            <a:extLst>
              <a:ext uri="{FF2B5EF4-FFF2-40B4-BE49-F238E27FC236}">
                <a16:creationId xmlns:a16="http://schemas.microsoft.com/office/drawing/2014/main" id="{4D951A70-4CFA-47E3-B474-7948EFB8BF56}"/>
              </a:ext>
            </a:extLst>
          </p:cNvPr>
          <p:cNvSpPr/>
          <p:nvPr/>
        </p:nvSpPr>
        <p:spPr>
          <a:xfrm>
            <a:off x="1452207" y="2007717"/>
            <a:ext cx="311938" cy="263442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" name="Google Shape;164;p21">
            <a:extLst>
              <a:ext uri="{FF2B5EF4-FFF2-40B4-BE49-F238E27FC236}">
                <a16:creationId xmlns:a16="http://schemas.microsoft.com/office/drawing/2014/main" id="{BB3885BE-971B-42EB-B7B7-4F5E44774BE3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65200" y="2211825"/>
            <a:ext cx="608250" cy="927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64;p21">
            <a:extLst>
              <a:ext uri="{FF2B5EF4-FFF2-40B4-BE49-F238E27FC236}">
                <a16:creationId xmlns:a16="http://schemas.microsoft.com/office/drawing/2014/main" id="{5C1B5644-FF85-4B77-AFF1-B954D3D767DF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340908" y="3895564"/>
            <a:ext cx="608250" cy="927775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163;p21">
            <a:extLst>
              <a:ext uri="{FF2B5EF4-FFF2-40B4-BE49-F238E27FC236}">
                <a16:creationId xmlns:a16="http://schemas.microsoft.com/office/drawing/2014/main" id="{E0F8F941-CB06-4634-AB31-44C6A1FB6F6A}"/>
              </a:ext>
            </a:extLst>
          </p:cNvPr>
          <p:cNvSpPr/>
          <p:nvPr/>
        </p:nvSpPr>
        <p:spPr>
          <a:xfrm>
            <a:off x="3314311" y="4021874"/>
            <a:ext cx="1997574" cy="363469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774675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9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latin typeface="Arial"/>
                <a:cs typeface="Arial"/>
              </a:rPr>
              <a:t>ほぞん</a:t>
            </a:r>
            <a:r>
              <a:rPr lang="ja" dirty="0">
                <a:latin typeface="Arial"/>
                <a:cs typeface="Arial"/>
              </a:rPr>
              <a:t>しておいたゲームを</a:t>
            </a:r>
            <a:r>
              <a:rPr lang="ja-JP" altLang="en-US" dirty="0">
                <a:latin typeface="Arial"/>
                <a:cs typeface="Arial"/>
              </a:rPr>
              <a:t>ひら</a:t>
            </a:r>
            <a:r>
              <a:rPr lang="ja" dirty="0">
                <a:latin typeface="Arial"/>
                <a:cs typeface="Arial"/>
              </a:rPr>
              <a:t>こう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177" name="Google Shape;177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92050" y="3790675"/>
            <a:ext cx="1012651" cy="1012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29"/>
          <p:cNvPicPr preferRelativeResize="0"/>
          <p:nvPr/>
        </p:nvPicPr>
        <p:blipFill rotWithShape="1">
          <a:blip r:embed="rId4">
            <a:alphaModFix/>
          </a:blip>
          <a:srcRect t="11743" r="71384" b="40322"/>
          <a:stretch/>
        </p:blipFill>
        <p:spPr>
          <a:xfrm>
            <a:off x="720325" y="1071575"/>
            <a:ext cx="4037026" cy="3804025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29"/>
          <p:cNvSpPr/>
          <p:nvPr/>
        </p:nvSpPr>
        <p:spPr>
          <a:xfrm>
            <a:off x="2009945" y="1071583"/>
            <a:ext cx="690300" cy="4608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29"/>
          <p:cNvSpPr/>
          <p:nvPr/>
        </p:nvSpPr>
        <p:spPr>
          <a:xfrm>
            <a:off x="1948050" y="1791925"/>
            <a:ext cx="1845300" cy="3834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1" name="Google Shape;181;p2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89698" y="3904451"/>
            <a:ext cx="753199" cy="753225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29"/>
          <p:cNvSpPr/>
          <p:nvPr/>
        </p:nvSpPr>
        <p:spPr>
          <a:xfrm>
            <a:off x="4948950" y="3566775"/>
            <a:ext cx="2337600" cy="1308900"/>
          </a:xfrm>
          <a:prstGeom prst="wedgeRoundRectCallout">
            <a:avLst>
              <a:gd name="adj1" fmla="val -61867"/>
              <a:gd name="adj2" fmla="val 1803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  <a:buSzPts val="1400"/>
            </a:pPr>
            <a:r>
              <a:rPr lang="ja" sz="1500" b="1" dirty="0">
                <a:solidFill>
                  <a:srgbClr val="5E696C"/>
                </a:solidFill>
              </a:rPr>
              <a:t>そういえば</a:t>
            </a:r>
            <a:r>
              <a:rPr lang="ja-JP" altLang="en-US" sz="1500" b="1" dirty="0">
                <a:solidFill>
                  <a:srgbClr val="5E696C"/>
                </a:solidFill>
              </a:rPr>
              <a:t>ぜんかい</a:t>
            </a:r>
            <a:r>
              <a:rPr lang="ja" sz="1500" b="1" dirty="0">
                <a:solidFill>
                  <a:srgbClr val="5E696C"/>
                </a:solidFill>
              </a:rPr>
              <a:t>の</a:t>
            </a:r>
            <a:endParaRPr lang="ja-JP" altLang="en-US" sz="1500" b="1" dirty="0">
              <a:solidFill>
                <a:srgbClr val="5E696C"/>
              </a:solidFill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レッスンのさいごで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rgbClr val="5E696C"/>
                </a:solidFill>
              </a:rPr>
              <a:t>ほぞん</a:t>
            </a:r>
            <a:r>
              <a:rPr lang="ja" sz="1500" b="1" dirty="0">
                <a:solidFill>
                  <a:srgbClr val="5E696C"/>
                </a:solidFill>
              </a:rPr>
              <a:t>したね。</a:t>
            </a:r>
            <a:endParaRPr sz="1500" b="1" i="0" u="none" strike="noStrike" cap="none" dirty="0">
              <a:solidFill>
                <a:srgbClr val="5E696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29"/>
          <p:cNvSpPr/>
          <p:nvPr/>
        </p:nvSpPr>
        <p:spPr>
          <a:xfrm>
            <a:off x="5070650" y="1410925"/>
            <a:ext cx="3578400" cy="1898700"/>
          </a:xfrm>
          <a:prstGeom prst="wedgeRoundRectCallout">
            <a:avLst>
              <a:gd name="adj1" fmla="val 30749"/>
              <a:gd name="adj2" fmla="val 73219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</a:rPr>
              <a:t>「</a:t>
            </a:r>
            <a:r>
              <a:rPr lang="ja" sz="1500" b="1" i="0" u="none" strike="noStrike" cap="none" dirty="0">
                <a:solidFill>
                  <a:schemeClr val="accent5"/>
                </a:solidFill>
              </a:rPr>
              <a:t>ファイル</a:t>
            </a:r>
            <a:r>
              <a:rPr lang="ja" sz="1500" b="1" i="0" u="none" strike="noStrike" cap="none" dirty="0">
                <a:solidFill>
                  <a:schemeClr val="dk2"/>
                </a:solidFill>
              </a:rPr>
              <a:t>」</a:t>
            </a:r>
            <a:r>
              <a:rPr lang="ja" sz="1500" b="1" dirty="0">
                <a:solidFill>
                  <a:schemeClr val="dk2"/>
                </a:solidFill>
              </a:rPr>
              <a:t>→</a:t>
            </a:r>
            <a:endParaRPr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</a:rPr>
              <a:t>「</a:t>
            </a:r>
            <a:r>
              <a:rPr lang="ja" sz="1500" b="1" dirty="0">
                <a:solidFill>
                  <a:schemeClr val="accent5"/>
                </a:solidFill>
              </a:rPr>
              <a:t>コンピューターから</a:t>
            </a:r>
            <a:r>
              <a:rPr lang="ja-JP" altLang="en-US" sz="1500" b="1" dirty="0">
                <a:solidFill>
                  <a:schemeClr val="accent5"/>
                </a:solidFill>
              </a:rPr>
              <a:t>よ</a:t>
            </a:r>
            <a:r>
              <a:rPr lang="ja" sz="1500" b="1" dirty="0">
                <a:solidFill>
                  <a:schemeClr val="accent5"/>
                </a:solidFill>
              </a:rPr>
              <a:t>み</a:t>
            </a:r>
            <a:r>
              <a:rPr lang="ja-JP" altLang="en-US" sz="1500" b="1" dirty="0">
                <a:solidFill>
                  <a:schemeClr val="accent5"/>
                </a:solidFill>
              </a:rPr>
              <a:t>こ</a:t>
            </a:r>
            <a:r>
              <a:rPr lang="ja" sz="1500" b="1" dirty="0">
                <a:solidFill>
                  <a:schemeClr val="accent5"/>
                </a:solidFill>
              </a:rPr>
              <a:t>む</a:t>
            </a:r>
            <a:r>
              <a:rPr lang="ja" sz="1500" b="1" i="0" u="none" strike="noStrike" cap="none" dirty="0">
                <a:solidFill>
                  <a:schemeClr val="dk2"/>
                </a:solidFill>
              </a:rPr>
              <a:t>」</a:t>
            </a:r>
            <a:endParaRPr sz="1500" b="1" i="0" u="none" strike="noStrike" cap="none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</a:rPr>
              <a:t>を</a:t>
            </a:r>
            <a:r>
              <a:rPr lang="ja-JP" altLang="en-US" sz="1500" b="1" dirty="0">
                <a:solidFill>
                  <a:schemeClr val="accent5"/>
                </a:solidFill>
              </a:rPr>
              <a:t>ひだり</a:t>
            </a:r>
            <a:r>
              <a:rPr lang="ja" sz="1500" b="1" i="0" u="none" strike="noStrike" cap="none" dirty="0">
                <a:solidFill>
                  <a:schemeClr val="accent5"/>
                </a:solidFill>
              </a:rPr>
              <a:t>クリック</a:t>
            </a:r>
            <a:r>
              <a:rPr lang="ja" sz="1500" b="1" dirty="0">
                <a:solidFill>
                  <a:schemeClr val="dk2"/>
                </a:solidFill>
              </a:rPr>
              <a:t>すると、</a:t>
            </a:r>
            <a:endParaRPr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ほぞん</a:t>
            </a:r>
            <a:r>
              <a:rPr lang="ja" sz="1500" b="1" dirty="0">
                <a:solidFill>
                  <a:schemeClr val="dk2"/>
                </a:solidFill>
              </a:rPr>
              <a:t>しておいたゲームを</a:t>
            </a:r>
            <a:endParaRPr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ひら</a:t>
            </a:r>
            <a:r>
              <a:rPr lang="ja" sz="1500" b="1" dirty="0">
                <a:solidFill>
                  <a:schemeClr val="dk2"/>
                </a:solidFill>
              </a:rPr>
              <a:t>くことができるよ。</a:t>
            </a:r>
            <a:endParaRPr sz="1500" b="1" i="0" u="none" strike="noStrike" cap="none" dirty="0">
              <a:solidFill>
                <a:schemeClr val="dk2"/>
              </a:solidFill>
            </a:endParaRPr>
          </a:p>
        </p:txBody>
      </p:sp>
      <p:sp>
        <p:nvSpPr>
          <p:cNvPr id="188" name="Google Shape;188;p29"/>
          <p:cNvSpPr txBox="1"/>
          <p:nvPr/>
        </p:nvSpPr>
        <p:spPr>
          <a:xfrm>
            <a:off x="5357825" y="2587050"/>
            <a:ext cx="459300" cy="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Google Shape;197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37425" y="1397550"/>
            <a:ext cx="4802248" cy="2628475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30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latin typeface="Arial"/>
                <a:cs typeface="Arial"/>
              </a:rPr>
              <a:t>ぜんかいほぞん</a:t>
            </a:r>
            <a:r>
              <a:rPr lang="ja" dirty="0">
                <a:latin typeface="Arial"/>
                <a:cs typeface="Arial"/>
              </a:rPr>
              <a:t>したデータをえらぼう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199" name="Google Shape;199;p3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2393" y="4167074"/>
            <a:ext cx="835771" cy="888531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30"/>
          <p:cNvSpPr/>
          <p:nvPr/>
        </p:nvSpPr>
        <p:spPr>
          <a:xfrm>
            <a:off x="887187" y="2921625"/>
            <a:ext cx="3229200" cy="1414800"/>
          </a:xfrm>
          <a:prstGeom prst="wedgeRoundRectCallout">
            <a:avLst>
              <a:gd name="adj1" fmla="val -32802"/>
              <a:gd name="adj2" fmla="val 61800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「</a:t>
            </a:r>
            <a:r>
              <a:rPr lang="ja" sz="1500" b="1" dirty="0">
                <a:solidFill>
                  <a:schemeClr val="accent5"/>
                </a:solidFill>
              </a:rPr>
              <a:t>ダウンロード</a:t>
            </a:r>
            <a:r>
              <a:rPr lang="ja" sz="1500" b="1" dirty="0">
                <a:solidFill>
                  <a:srgbClr val="5E696C"/>
                </a:solidFill>
              </a:rPr>
              <a:t>」</a:t>
            </a:r>
            <a:endParaRPr sz="1500" b="1" dirty="0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→「</a:t>
            </a:r>
            <a:r>
              <a:rPr lang="ja" sz="1500" b="1" dirty="0">
                <a:solidFill>
                  <a:schemeClr val="accent5"/>
                </a:solidFill>
              </a:rPr>
              <a:t>せいとのプロジェクト.sb3</a:t>
            </a:r>
            <a:r>
              <a:rPr lang="ja" sz="1500" b="1" dirty="0">
                <a:solidFill>
                  <a:srgbClr val="5E696C"/>
                </a:solidFill>
              </a:rPr>
              <a:t>」→「</a:t>
            </a:r>
            <a:r>
              <a:rPr lang="ja" sz="1500" b="1" dirty="0">
                <a:solidFill>
                  <a:schemeClr val="accent5"/>
                </a:solidFill>
              </a:rPr>
              <a:t>開く</a:t>
            </a:r>
            <a:r>
              <a:rPr lang="ja" sz="1500" b="1" dirty="0">
                <a:solidFill>
                  <a:srgbClr val="5E696C"/>
                </a:solidFill>
              </a:rPr>
              <a:t>」</a:t>
            </a:r>
            <a:endParaRPr sz="1500" b="1" dirty="0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で</a:t>
            </a:r>
            <a:r>
              <a:rPr lang="ja-JP" altLang="en-US" sz="1500" b="1" dirty="0">
                <a:solidFill>
                  <a:srgbClr val="5E696C"/>
                </a:solidFill>
              </a:rPr>
              <a:t>ひら</a:t>
            </a:r>
            <a:r>
              <a:rPr lang="ja" sz="1500" b="1" dirty="0">
                <a:solidFill>
                  <a:srgbClr val="5E696C"/>
                </a:solidFill>
              </a:rPr>
              <a:t>けるよ！</a:t>
            </a:r>
            <a:endParaRPr sz="1500" b="1" dirty="0">
              <a:solidFill>
                <a:srgbClr val="5E696C"/>
              </a:solidFill>
            </a:endParaRPr>
          </a:p>
        </p:txBody>
      </p:sp>
      <p:pic>
        <p:nvPicPr>
          <p:cNvPr id="201" name="Google Shape;201;p3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69898" y="356838"/>
            <a:ext cx="753199" cy="753225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30"/>
          <p:cNvSpPr/>
          <p:nvPr/>
        </p:nvSpPr>
        <p:spPr>
          <a:xfrm>
            <a:off x="872421" y="1323300"/>
            <a:ext cx="3229200" cy="1554300"/>
          </a:xfrm>
          <a:prstGeom prst="wedgeRoundRectCallout">
            <a:avLst>
              <a:gd name="adj1" fmla="val -44781"/>
              <a:gd name="adj2" fmla="val -7112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たしか、「</a:t>
            </a:r>
            <a:r>
              <a:rPr lang="ja" sz="1500" b="1" dirty="0">
                <a:solidFill>
                  <a:schemeClr val="accent5"/>
                </a:solidFill>
              </a:rPr>
              <a:t>ダウンロード</a:t>
            </a:r>
            <a:r>
              <a:rPr lang="ja" sz="1500" b="1" dirty="0">
                <a:solidFill>
                  <a:srgbClr val="5E696C"/>
                </a:solidFill>
              </a:rPr>
              <a:t>」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っていうフォルダに、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「</a:t>
            </a:r>
            <a:r>
              <a:rPr lang="ja" sz="1500" b="1" dirty="0">
                <a:solidFill>
                  <a:schemeClr val="accent5"/>
                </a:solidFill>
              </a:rPr>
              <a:t>せいとのプロジェクト.sb3</a:t>
            </a:r>
            <a:r>
              <a:rPr lang="ja" sz="1500" b="1" dirty="0">
                <a:solidFill>
                  <a:srgbClr val="5E696C"/>
                </a:solidFill>
              </a:rPr>
              <a:t>」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っていう</a:t>
            </a:r>
            <a:r>
              <a:rPr lang="ja-JP" altLang="en-US" sz="1500" b="1" dirty="0">
                <a:solidFill>
                  <a:srgbClr val="5E696C"/>
                </a:solidFill>
              </a:rPr>
              <a:t>なまえ</a:t>
            </a:r>
            <a:r>
              <a:rPr lang="ja" sz="1500" b="1" dirty="0">
                <a:solidFill>
                  <a:srgbClr val="5E696C"/>
                </a:solidFill>
              </a:rPr>
              <a:t>で</a:t>
            </a:r>
            <a:r>
              <a:rPr lang="ja-JP" altLang="en-US" sz="1500" b="1" dirty="0">
                <a:solidFill>
                  <a:srgbClr val="5E696C"/>
                </a:solidFill>
              </a:rPr>
              <a:t>ほぞん</a:t>
            </a:r>
            <a:r>
              <a:rPr lang="ja" sz="1500" b="1" dirty="0">
                <a:solidFill>
                  <a:srgbClr val="5E696C"/>
                </a:solidFill>
              </a:rPr>
              <a:t>したよね。</a:t>
            </a:r>
            <a:endParaRPr sz="1500" b="1" i="0" u="none" strike="noStrike" cap="none" dirty="0">
              <a:solidFill>
                <a:srgbClr val="5E696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30"/>
          <p:cNvSpPr/>
          <p:nvPr/>
        </p:nvSpPr>
        <p:spPr>
          <a:xfrm>
            <a:off x="4194378" y="2361551"/>
            <a:ext cx="722100" cy="2868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p30"/>
          <p:cNvSpPr/>
          <p:nvPr/>
        </p:nvSpPr>
        <p:spPr>
          <a:xfrm>
            <a:off x="4930375" y="1926774"/>
            <a:ext cx="1574400" cy="2868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30"/>
          <p:cNvSpPr/>
          <p:nvPr/>
        </p:nvSpPr>
        <p:spPr>
          <a:xfrm>
            <a:off x="8015114" y="3802677"/>
            <a:ext cx="546000" cy="2172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30"/>
          <p:cNvSpPr txBox="1"/>
          <p:nvPr/>
        </p:nvSpPr>
        <p:spPr>
          <a:xfrm>
            <a:off x="1331799" y="4683925"/>
            <a:ext cx="7775255" cy="36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>
                <a:solidFill>
                  <a:schemeClr val="dk2"/>
                </a:solidFill>
                <a:ea typeface="Lato"/>
                <a:sym typeface="Lato"/>
              </a:rPr>
              <a:t>※これはせいとの</a:t>
            </a:r>
            <a:r>
              <a:rPr lang="ja-JP" altLang="en-US" dirty="0">
                <a:solidFill>
                  <a:schemeClr val="dk2"/>
                </a:solidFill>
                <a:ea typeface="Lato"/>
                <a:sym typeface="Lato"/>
              </a:rPr>
              <a:t>れい</a:t>
            </a:r>
            <a:r>
              <a:rPr lang="ja" dirty="0">
                <a:solidFill>
                  <a:schemeClr val="dk2"/>
                </a:solidFill>
                <a:ea typeface="Lato"/>
                <a:sym typeface="Lato"/>
              </a:rPr>
              <a:t>です。みんなはじぶんで</a:t>
            </a:r>
            <a:r>
              <a:rPr lang="ja-JP" altLang="en-US" dirty="0">
                <a:solidFill>
                  <a:schemeClr val="dk2"/>
                </a:solidFill>
                <a:ea typeface="Lato"/>
                <a:sym typeface="Lato"/>
              </a:rPr>
              <a:t>ほぞん</a:t>
            </a:r>
            <a:r>
              <a:rPr lang="ja" dirty="0">
                <a:solidFill>
                  <a:schemeClr val="dk2"/>
                </a:solidFill>
                <a:ea typeface="Lato"/>
                <a:sym typeface="Lato"/>
              </a:rPr>
              <a:t>したファイルをえらんで</a:t>
            </a:r>
            <a:r>
              <a:rPr lang="ja-JP" altLang="en-US" dirty="0">
                <a:solidFill>
                  <a:schemeClr val="dk2"/>
                </a:solidFill>
                <a:ea typeface="Lato"/>
                <a:sym typeface="Lato"/>
              </a:rPr>
              <a:t>ひら</a:t>
            </a:r>
            <a:r>
              <a:rPr lang="ja" dirty="0">
                <a:solidFill>
                  <a:schemeClr val="dk2"/>
                </a:solidFill>
                <a:ea typeface="Lato"/>
                <a:sym typeface="Lato"/>
              </a:rPr>
              <a:t>いてね！</a:t>
            </a:r>
            <a:endParaRPr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12" name="Google Shape;212;p30"/>
          <p:cNvSpPr txBox="1"/>
          <p:nvPr/>
        </p:nvSpPr>
        <p:spPr>
          <a:xfrm>
            <a:off x="1268301" y="3492501"/>
            <a:ext cx="546000" cy="21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ひら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latin typeface="Arial"/>
                <a:cs typeface="Arial"/>
              </a:rPr>
              <a:t>ひら</a:t>
            </a:r>
            <a:r>
              <a:rPr lang="ja" dirty="0">
                <a:latin typeface="Arial"/>
                <a:cs typeface="Arial"/>
              </a:rPr>
              <a:t>いたゲームを</a:t>
            </a:r>
            <a:r>
              <a:rPr lang="ja-JP" altLang="en-US" dirty="0">
                <a:latin typeface="Arial"/>
                <a:cs typeface="Arial"/>
              </a:rPr>
              <a:t>じっこう</a:t>
            </a:r>
            <a:r>
              <a:rPr lang="ja" dirty="0">
                <a:latin typeface="Arial"/>
                <a:cs typeface="Arial"/>
              </a:rPr>
              <a:t>してみよう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220" name="Google Shape;220;p31"/>
          <p:cNvPicPr preferRelativeResize="0"/>
          <p:nvPr/>
        </p:nvPicPr>
        <p:blipFill rotWithShape="1">
          <a:blip r:embed="rId3">
            <a:alphaModFix/>
          </a:blip>
          <a:srcRect l="67938" t="18315" b="31479"/>
          <a:stretch/>
        </p:blipFill>
        <p:spPr>
          <a:xfrm>
            <a:off x="4665909" y="1152475"/>
            <a:ext cx="4317365" cy="362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31"/>
          <p:cNvSpPr/>
          <p:nvPr/>
        </p:nvSpPr>
        <p:spPr>
          <a:xfrm>
            <a:off x="4665900" y="1152475"/>
            <a:ext cx="381300" cy="3798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2" name="Google Shape;222;p3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2618" y="1798424"/>
            <a:ext cx="835771" cy="888531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31"/>
          <p:cNvSpPr/>
          <p:nvPr/>
        </p:nvSpPr>
        <p:spPr>
          <a:xfrm>
            <a:off x="1362425" y="1668575"/>
            <a:ext cx="3138300" cy="1106400"/>
          </a:xfrm>
          <a:prstGeom prst="wedgeRoundRectCallout">
            <a:avLst>
              <a:gd name="adj1" fmla="val -61219"/>
              <a:gd name="adj2" fmla="val -4341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みどりのはたを</a:t>
            </a:r>
            <a:r>
              <a:rPr lang="ja-JP" altLang="en-US" sz="1500" b="1" dirty="0">
                <a:solidFill>
                  <a:srgbClr val="5E696C"/>
                </a:solidFill>
              </a:rPr>
              <a:t>お</a:t>
            </a:r>
            <a:r>
              <a:rPr lang="ja" sz="1500" b="1" dirty="0">
                <a:solidFill>
                  <a:srgbClr val="5E696C"/>
                </a:solidFill>
              </a:rPr>
              <a:t>してみよう！</a:t>
            </a:r>
            <a:endParaRPr sz="1500" b="1" dirty="0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まえと</a:t>
            </a:r>
            <a:r>
              <a:rPr lang="ja-JP" altLang="en-US" sz="1500" b="1" dirty="0">
                <a:solidFill>
                  <a:srgbClr val="5E696C"/>
                </a:solidFill>
              </a:rPr>
              <a:t>おな</a:t>
            </a:r>
            <a:r>
              <a:rPr lang="ja" sz="1500" b="1" dirty="0">
                <a:solidFill>
                  <a:srgbClr val="5E696C"/>
                </a:solidFill>
              </a:rPr>
              <a:t>じ</a:t>
            </a:r>
            <a:r>
              <a:rPr lang="ja-JP" altLang="en-US" sz="1500" b="1" dirty="0">
                <a:solidFill>
                  <a:srgbClr val="5E696C"/>
                </a:solidFill>
              </a:rPr>
              <a:t>うご</a:t>
            </a:r>
            <a:r>
              <a:rPr lang="ja" sz="1500" b="1" dirty="0">
                <a:solidFill>
                  <a:srgbClr val="5E696C"/>
                </a:solidFill>
              </a:rPr>
              <a:t>きをするかな？</a:t>
            </a:r>
            <a:endParaRPr sz="1500" b="1" dirty="0">
              <a:solidFill>
                <a:srgbClr val="5E696C"/>
              </a:solidFill>
            </a:endParaRPr>
          </a:p>
        </p:txBody>
      </p:sp>
      <p:pic>
        <p:nvPicPr>
          <p:cNvPr id="224" name="Google Shape;224;p3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57173" y="3238876"/>
            <a:ext cx="753199" cy="753225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31"/>
          <p:cNvSpPr/>
          <p:nvPr/>
        </p:nvSpPr>
        <p:spPr>
          <a:xfrm>
            <a:off x="1362425" y="2985075"/>
            <a:ext cx="3209400" cy="1794000"/>
          </a:xfrm>
          <a:prstGeom prst="wedgeRoundRectCallout">
            <a:avLst>
              <a:gd name="adj1" fmla="val -60610"/>
              <a:gd name="adj2" fmla="val -1325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ネコがネズミをつかまえるゲームだったよね。</a:t>
            </a:r>
            <a:endParaRPr sz="1500" b="1" dirty="0">
              <a:solidFill>
                <a:srgbClr val="5E696C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" sz="1500" b="1" dirty="0">
                <a:solidFill>
                  <a:srgbClr val="5E696C"/>
                </a:solidFill>
              </a:rPr>
              <a:t>うん！まえに</a:t>
            </a:r>
            <a:r>
              <a:rPr lang="ja-JP" altLang="en-US" sz="1500" b="1" dirty="0">
                <a:solidFill>
                  <a:srgbClr val="5E696C"/>
                </a:solidFill>
              </a:rPr>
              <a:t>つく</a:t>
            </a:r>
            <a:r>
              <a:rPr lang="ja" sz="1500" b="1" dirty="0">
                <a:solidFill>
                  <a:srgbClr val="5E696C"/>
                </a:solidFill>
              </a:rPr>
              <a:t>ったゲームと</a:t>
            </a:r>
            <a:endParaRPr lang="en-US" altLang="ja" sz="1500" b="1" dirty="0">
              <a:solidFill>
                <a:srgbClr val="5E696C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rgbClr val="5E696C"/>
                </a:solidFill>
              </a:rPr>
              <a:t>おな</a:t>
            </a:r>
            <a:r>
              <a:rPr lang="ja" sz="1500" b="1" dirty="0">
                <a:solidFill>
                  <a:srgbClr val="5E696C"/>
                </a:solidFill>
              </a:rPr>
              <a:t>じだ。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これでつづきが</a:t>
            </a:r>
            <a:r>
              <a:rPr lang="ja-JP" altLang="en-US" sz="1500" b="1" dirty="0">
                <a:solidFill>
                  <a:srgbClr val="5E696C"/>
                </a:solidFill>
              </a:rPr>
              <a:t>つく</a:t>
            </a:r>
            <a:r>
              <a:rPr lang="ja" sz="1500" b="1" dirty="0">
                <a:solidFill>
                  <a:srgbClr val="5E696C"/>
                </a:solidFill>
              </a:rPr>
              <a:t>れるね。</a:t>
            </a:r>
            <a:endParaRPr sz="1500" b="1" dirty="0">
              <a:solidFill>
                <a:srgbClr val="5E696C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32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ja" dirty="0">
                <a:latin typeface="Arial"/>
                <a:cs typeface="Arial"/>
              </a:rPr>
              <a:t>ゲームを</a:t>
            </a:r>
            <a:r>
              <a:rPr lang="ja-JP" altLang="en-US" dirty="0">
                <a:latin typeface="Arial"/>
                <a:cs typeface="Arial"/>
              </a:rPr>
              <a:t>つく</a:t>
            </a:r>
            <a:r>
              <a:rPr lang="ja" dirty="0">
                <a:latin typeface="Arial"/>
                <a:cs typeface="Arial"/>
              </a:rPr>
              <a:t>ろう！</a:t>
            </a:r>
            <a:endParaRPr dirty="0">
              <a:latin typeface="Arial"/>
              <a:cs typeface="Arial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ja" sz="4000" dirty="0">
                <a:latin typeface="Arial"/>
                <a:cs typeface="Arial"/>
              </a:rPr>
              <a:t>レベル２</a:t>
            </a:r>
            <a:endParaRPr sz="40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3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dirty="0">
                <a:latin typeface="Arial"/>
                <a:cs typeface="Arial"/>
              </a:rPr>
              <a:t>ぜんかいつく</a:t>
            </a:r>
            <a:r>
              <a:rPr lang="ja" dirty="0">
                <a:latin typeface="Arial"/>
                <a:cs typeface="Arial"/>
              </a:rPr>
              <a:t>ったゲームを</a:t>
            </a:r>
            <a:r>
              <a:rPr lang="ja-JP" altLang="en-US" dirty="0">
                <a:latin typeface="Arial"/>
                <a:cs typeface="Arial"/>
              </a:rPr>
              <a:t>しんか</a:t>
            </a:r>
            <a:r>
              <a:rPr lang="ja" dirty="0">
                <a:latin typeface="Arial"/>
                <a:cs typeface="Arial"/>
              </a:rPr>
              <a:t>させよう！</a:t>
            </a:r>
            <a:endParaRPr dirty="0">
              <a:latin typeface="Arial"/>
              <a:cs typeface="Arial"/>
            </a:endParaRPr>
          </a:p>
        </p:txBody>
      </p:sp>
      <p:sp>
        <p:nvSpPr>
          <p:cNvPr id="245" name="Google Shape;245;p33"/>
          <p:cNvSpPr txBox="1">
            <a:spLocks noGrp="1"/>
          </p:cNvSpPr>
          <p:nvPr>
            <p:ph type="body" idx="1"/>
          </p:nvPr>
        </p:nvSpPr>
        <p:spPr>
          <a:xfrm>
            <a:off x="140250" y="1017450"/>
            <a:ext cx="4084800" cy="383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ja" sz="1500" b="1" dirty="0">
                <a:solidFill>
                  <a:srgbClr val="5E696C"/>
                </a:solidFill>
                <a:latin typeface="Arial"/>
                <a:cs typeface="Arial"/>
              </a:rPr>
              <a:t>こんなゲームにしてみよう！</a:t>
            </a:r>
            <a:endParaRPr sz="1500" b="1" dirty="0">
              <a:solidFill>
                <a:srgbClr val="5E696C"/>
              </a:solidFill>
              <a:latin typeface="Arial"/>
              <a:cs typeface="Arial"/>
            </a:endParaRPr>
          </a:p>
          <a:p>
            <a:pPr marL="0" lvl="0" indent="0" algn="just" rtl="0">
              <a:lnSpc>
                <a:spcPct val="150000"/>
              </a:lnSpc>
              <a:spcAft>
                <a:spcPts val="0"/>
              </a:spcAft>
              <a:buSzPts val="1800"/>
              <a:buNone/>
            </a:pPr>
            <a:r>
              <a:rPr lang="ja" sz="1500" b="1" dirty="0">
                <a:solidFill>
                  <a:srgbClr val="5E696C"/>
                </a:solidFill>
                <a:latin typeface="Arial"/>
                <a:cs typeface="Arial"/>
              </a:rPr>
              <a:t>・ネコを</a:t>
            </a:r>
            <a:r>
              <a:rPr lang="ja-JP" altLang="en-US" sz="1500" b="1" dirty="0">
                <a:solidFill>
                  <a:schemeClr val="accent5"/>
                </a:solidFill>
                <a:latin typeface="Arial"/>
                <a:cs typeface="Arial"/>
              </a:rPr>
              <a:t>やじるし</a:t>
            </a:r>
            <a:r>
              <a:rPr lang="ja" sz="1500" b="1" dirty="0">
                <a:solidFill>
                  <a:schemeClr val="accent5"/>
                </a:solidFill>
                <a:latin typeface="Arial"/>
                <a:cs typeface="Arial"/>
              </a:rPr>
              <a:t>キー</a:t>
            </a:r>
            <a:r>
              <a:rPr lang="ja" sz="1500" b="1" dirty="0">
                <a:solidFill>
                  <a:srgbClr val="5E696C"/>
                </a:solidFill>
                <a:latin typeface="Arial"/>
                <a:cs typeface="Arial"/>
              </a:rPr>
              <a:t>で</a:t>
            </a:r>
            <a:endParaRPr lang="en-US" altLang="ja" sz="1500" b="1" dirty="0">
              <a:solidFill>
                <a:srgbClr val="5E696C"/>
              </a:solidFill>
              <a:latin typeface="Arial"/>
              <a:cs typeface="Arial"/>
            </a:endParaRPr>
          </a:p>
          <a:p>
            <a:pPr marL="0" lvl="0" indent="0" algn="just" rtl="0">
              <a:lnSpc>
                <a:spcPct val="150000"/>
              </a:lnSpc>
              <a:spcAft>
                <a:spcPts val="0"/>
              </a:spcAft>
              <a:buSzPts val="1800"/>
              <a:buNone/>
            </a:pPr>
            <a:r>
              <a:rPr lang="ja-JP" altLang="en-US" sz="1500" b="1" dirty="0">
                <a:solidFill>
                  <a:srgbClr val="5E696C"/>
                </a:solidFill>
                <a:latin typeface="Arial"/>
                <a:cs typeface="Arial"/>
              </a:rPr>
              <a:t>　うご</a:t>
            </a:r>
            <a:r>
              <a:rPr lang="ja" sz="1500" b="1" dirty="0">
                <a:solidFill>
                  <a:srgbClr val="5E696C"/>
                </a:solidFill>
                <a:latin typeface="Arial"/>
                <a:cs typeface="Arial"/>
              </a:rPr>
              <a:t>かせるようにしよう！</a:t>
            </a:r>
            <a:endParaRPr sz="1500" b="1" dirty="0">
              <a:latin typeface="Arial"/>
              <a:cs typeface="Arial"/>
            </a:endParaRPr>
          </a:p>
          <a:p>
            <a:pPr marL="0" lvl="0" indent="0" algn="l" rtl="0">
              <a:lnSpc>
                <a:spcPct val="150000"/>
              </a:lnSpc>
              <a:spcAft>
                <a:spcPts val="0"/>
              </a:spcAft>
              <a:buSzPts val="1800"/>
              <a:buNone/>
            </a:pPr>
            <a:r>
              <a:rPr lang="ja" sz="1500" b="1" dirty="0">
                <a:latin typeface="Arial"/>
                <a:cs typeface="Arial"/>
              </a:rPr>
              <a:t>・</a:t>
            </a:r>
            <a:r>
              <a:rPr lang="ja" sz="1500" b="1" dirty="0">
                <a:solidFill>
                  <a:schemeClr val="accent5"/>
                </a:solidFill>
                <a:latin typeface="Arial"/>
                <a:cs typeface="Arial"/>
              </a:rPr>
              <a:t>リセット</a:t>
            </a:r>
            <a:r>
              <a:rPr lang="ja-JP" altLang="en-US" sz="1500" b="1" dirty="0">
                <a:solidFill>
                  <a:schemeClr val="accent5"/>
                </a:solidFill>
                <a:latin typeface="Arial"/>
                <a:cs typeface="Arial"/>
              </a:rPr>
              <a:t>しょり</a:t>
            </a:r>
            <a:r>
              <a:rPr lang="ja" sz="1500" b="1" dirty="0">
                <a:latin typeface="Arial"/>
                <a:cs typeface="Arial"/>
              </a:rPr>
              <a:t>をつくるよ。</a:t>
            </a:r>
            <a:endParaRPr sz="1500" b="1" dirty="0">
              <a:latin typeface="Arial"/>
              <a:cs typeface="Arial"/>
            </a:endParaRPr>
          </a:p>
          <a:p>
            <a:pPr marL="0" lvl="0" indent="0" algn="l" rtl="0">
              <a:lnSpc>
                <a:spcPct val="150000"/>
              </a:lnSpc>
              <a:spcAft>
                <a:spcPts val="0"/>
              </a:spcAft>
              <a:buSzPts val="1800"/>
              <a:buNone/>
            </a:pPr>
            <a:r>
              <a:rPr lang="ja" sz="1500" b="1" dirty="0">
                <a:latin typeface="Arial"/>
                <a:cs typeface="Arial"/>
              </a:rPr>
              <a:t>・</a:t>
            </a:r>
            <a:r>
              <a:rPr lang="ja-JP" altLang="en-US" sz="1500" b="1" dirty="0">
                <a:solidFill>
                  <a:schemeClr val="accent5"/>
                </a:solidFill>
                <a:latin typeface="Arial"/>
                <a:cs typeface="Arial"/>
              </a:rPr>
              <a:t>はいけい</a:t>
            </a:r>
            <a:r>
              <a:rPr lang="ja" sz="1500" b="1" dirty="0">
                <a:latin typeface="Arial"/>
                <a:cs typeface="Arial"/>
              </a:rPr>
              <a:t>を</a:t>
            </a:r>
            <a:r>
              <a:rPr lang="ja-JP" altLang="en-US" sz="1500" b="1" dirty="0">
                <a:latin typeface="Arial"/>
                <a:cs typeface="Arial"/>
              </a:rPr>
              <a:t>か</a:t>
            </a:r>
            <a:r>
              <a:rPr lang="ja" sz="1500" b="1" dirty="0">
                <a:latin typeface="Arial"/>
                <a:cs typeface="Arial"/>
              </a:rPr>
              <a:t>えてみよう！</a:t>
            </a:r>
            <a:endParaRPr sz="1500" b="1" dirty="0">
              <a:latin typeface="Arial"/>
              <a:cs typeface="Arial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SzPts val="1800"/>
              <a:buNone/>
            </a:pPr>
            <a:endParaRPr sz="1500" b="1" dirty="0">
              <a:solidFill>
                <a:srgbClr val="5E696C"/>
              </a:solidFill>
              <a:latin typeface="Arial"/>
              <a:cs typeface="Arial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SzPts val="1800"/>
              <a:buNone/>
            </a:pPr>
            <a:endParaRPr sz="1700" b="1" dirty="0">
              <a:solidFill>
                <a:srgbClr val="5E696C"/>
              </a:solidFill>
              <a:latin typeface="Arial"/>
              <a:cs typeface="Arial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SzPts val="1800"/>
              <a:buNone/>
            </a:pPr>
            <a:endParaRPr sz="1500" b="1" dirty="0">
              <a:solidFill>
                <a:srgbClr val="999999"/>
              </a:solidFill>
              <a:latin typeface="Arial"/>
              <a:cs typeface="Arial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SzPts val="1800"/>
              <a:buNone/>
            </a:pPr>
            <a:endParaRPr sz="1700" b="1" dirty="0">
              <a:solidFill>
                <a:srgbClr val="5E696C"/>
              </a:solidFill>
              <a:latin typeface="Arial"/>
              <a:cs typeface="Arial"/>
            </a:endParaRPr>
          </a:p>
        </p:txBody>
      </p:sp>
      <p:pic>
        <p:nvPicPr>
          <p:cNvPr id="246" name="Google Shape;246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0704" y="3232500"/>
            <a:ext cx="1168545" cy="1168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91001" y="1169850"/>
            <a:ext cx="4260301" cy="33607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D7C3D74-C4FF-4F4C-8F64-F6EA9DDACD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6679" y="1288472"/>
            <a:ext cx="3380193" cy="3347027"/>
          </a:xfrm>
          <a:prstGeom prst="rect">
            <a:avLst/>
          </a:prstGeom>
        </p:spPr>
      </p:pic>
      <p:sp>
        <p:nvSpPr>
          <p:cNvPr id="259" name="Google Shape;259;p3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まずはネコをえらぼう</a:t>
            </a:r>
            <a:endParaRPr>
              <a:latin typeface="Arial"/>
              <a:cs typeface="Arial"/>
            </a:endParaRPr>
          </a:p>
        </p:txBody>
      </p:sp>
      <p:pic>
        <p:nvPicPr>
          <p:cNvPr id="261" name="Google Shape;261;p3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0100" y="3078262"/>
            <a:ext cx="912950" cy="91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3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11700" y="1413523"/>
            <a:ext cx="912950" cy="912934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34"/>
          <p:cNvSpPr/>
          <p:nvPr/>
        </p:nvSpPr>
        <p:spPr>
          <a:xfrm>
            <a:off x="1891150" y="2677525"/>
            <a:ext cx="2211300" cy="1532100"/>
          </a:xfrm>
          <a:prstGeom prst="wedgeRoundRectCallout">
            <a:avLst>
              <a:gd name="adj1" fmla="val -76926"/>
              <a:gd name="adj2" fmla="val 19915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うん！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まちがえないようにしないとね！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p34"/>
          <p:cNvSpPr/>
          <p:nvPr/>
        </p:nvSpPr>
        <p:spPr>
          <a:xfrm>
            <a:off x="1584999" y="1413522"/>
            <a:ext cx="2934525" cy="1085127"/>
          </a:xfrm>
          <a:prstGeom prst="wedgeRoundRectCallout">
            <a:avLst>
              <a:gd name="adj1" fmla="val -59816"/>
              <a:gd name="adj2" fmla="val -2461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accent5"/>
                </a:solidFill>
              </a:rPr>
              <a:t>ネコの</a:t>
            </a:r>
            <a:r>
              <a:rPr lang="ja-JP" altLang="en-US" sz="1500" b="1" dirty="0">
                <a:solidFill>
                  <a:schemeClr val="accent5"/>
                </a:solidFill>
              </a:rPr>
              <a:t>うご</a:t>
            </a:r>
            <a:r>
              <a:rPr lang="ja" sz="1500" b="1" dirty="0">
                <a:solidFill>
                  <a:schemeClr val="accent5"/>
                </a:solidFill>
              </a:rPr>
              <a:t>き</a:t>
            </a:r>
            <a:r>
              <a:rPr lang="ja" sz="1500" b="1" dirty="0">
                <a:solidFill>
                  <a:schemeClr val="dk2"/>
                </a:solidFill>
              </a:rPr>
              <a:t>を</a:t>
            </a:r>
            <a:r>
              <a:rPr lang="ja-JP" altLang="en-US" sz="1500" b="1" dirty="0">
                <a:solidFill>
                  <a:schemeClr val="dk2"/>
                </a:solidFill>
              </a:rPr>
              <a:t>つく</a:t>
            </a:r>
            <a:r>
              <a:rPr lang="ja" sz="1500" b="1" dirty="0">
                <a:solidFill>
                  <a:schemeClr val="dk2"/>
                </a:solidFill>
              </a:rPr>
              <a:t>っていこう。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accent5"/>
                </a:solidFill>
              </a:rPr>
              <a:t>ネコのスクリプトをえらんで</a:t>
            </a:r>
            <a:r>
              <a:rPr lang="ja" sz="1500" b="1" dirty="0">
                <a:solidFill>
                  <a:schemeClr val="dk2"/>
                </a:solidFill>
              </a:rPr>
              <a:t>ね。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34"/>
          <p:cNvSpPr/>
          <p:nvPr/>
        </p:nvSpPr>
        <p:spPr>
          <a:xfrm>
            <a:off x="6149464" y="4152932"/>
            <a:ext cx="428700" cy="428700"/>
          </a:xfrm>
          <a:prstGeom prst="flowChartAlternateProcess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p34"/>
          <p:cNvSpPr/>
          <p:nvPr/>
        </p:nvSpPr>
        <p:spPr>
          <a:xfrm>
            <a:off x="4439325" y="2503450"/>
            <a:ext cx="1454400" cy="1082700"/>
          </a:xfrm>
          <a:prstGeom prst="wedgeRoundRectCallout">
            <a:avLst>
              <a:gd name="adj1" fmla="val 63928"/>
              <a:gd name="adj2" fmla="val 101742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7" name="Google Shape;267;p3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519525" y="2621050"/>
            <a:ext cx="1294012" cy="8474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3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215565" y="3186400"/>
            <a:ext cx="598534" cy="912950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34"/>
          <p:cNvSpPr/>
          <p:nvPr/>
        </p:nvSpPr>
        <p:spPr>
          <a:xfrm>
            <a:off x="5650700" y="1541350"/>
            <a:ext cx="428700" cy="428700"/>
          </a:xfrm>
          <a:prstGeom prst="flowChartAlternateProcess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35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>
                <a:latin typeface="Arial"/>
                <a:cs typeface="Arial"/>
              </a:rPr>
              <a:t>ネコを</a:t>
            </a:r>
            <a:r>
              <a:rPr lang="ja-JP" altLang="en-US" dirty="0">
                <a:latin typeface="Arial"/>
                <a:cs typeface="Arial"/>
              </a:rPr>
              <a:t>やじるし</a:t>
            </a:r>
            <a:r>
              <a:rPr lang="ja" dirty="0">
                <a:latin typeface="Arial"/>
                <a:cs typeface="Arial"/>
              </a:rPr>
              <a:t>キーで</a:t>
            </a:r>
            <a:r>
              <a:rPr lang="ja-JP" altLang="en-US" dirty="0">
                <a:latin typeface="Arial"/>
                <a:cs typeface="Arial"/>
              </a:rPr>
              <a:t>うご</a:t>
            </a:r>
            <a:r>
              <a:rPr lang="ja" dirty="0">
                <a:latin typeface="Arial"/>
                <a:cs typeface="Arial"/>
              </a:rPr>
              <a:t>かせるようにしよう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277" name="Google Shape;277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1696" y="1362400"/>
            <a:ext cx="1033971" cy="1072250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35"/>
          <p:cNvSpPr/>
          <p:nvPr/>
        </p:nvSpPr>
        <p:spPr>
          <a:xfrm>
            <a:off x="1725525" y="1063650"/>
            <a:ext cx="3306413" cy="1737600"/>
          </a:xfrm>
          <a:prstGeom prst="wedgeRoundRectCallout">
            <a:avLst>
              <a:gd name="adj1" fmla="val -61577"/>
              <a:gd name="adj2" fmla="val -21002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いまは</a:t>
            </a:r>
            <a:r>
              <a:rPr lang="ja" sz="1500" b="1" dirty="0">
                <a:solidFill>
                  <a:schemeClr val="accent5"/>
                </a:solidFill>
              </a:rPr>
              <a:t>マウス</a:t>
            </a:r>
            <a:r>
              <a:rPr lang="ja" sz="1500" b="1" dirty="0">
                <a:solidFill>
                  <a:srgbClr val="5E696C"/>
                </a:solidFill>
              </a:rPr>
              <a:t>でネコを</a:t>
            </a:r>
            <a:endParaRPr lang="en-US" altLang="ja"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rgbClr val="5E696C"/>
                </a:solidFill>
              </a:rPr>
              <a:t>うご</a:t>
            </a:r>
            <a:r>
              <a:rPr lang="ja" sz="1500" b="1" dirty="0">
                <a:solidFill>
                  <a:srgbClr val="5E696C"/>
                </a:solidFill>
              </a:rPr>
              <a:t>かしているよね。</a:t>
            </a:r>
            <a:endParaRPr sz="1500" b="1" dirty="0">
              <a:solidFill>
                <a:srgbClr val="5E696C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" sz="1500" b="1" dirty="0">
                <a:solidFill>
                  <a:srgbClr val="5E696C"/>
                </a:solidFill>
              </a:rPr>
              <a:t>こんどは、</a:t>
            </a:r>
            <a:endParaRPr lang="en-US" altLang="ja" sz="1500" b="1" dirty="0">
              <a:solidFill>
                <a:srgbClr val="5E696C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" sz="1500" b="1" dirty="0">
                <a:solidFill>
                  <a:schemeClr val="accent5"/>
                </a:solidFill>
              </a:rPr>
              <a:t>キーボード</a:t>
            </a:r>
            <a:r>
              <a:rPr lang="ja" sz="1500" b="1" dirty="0">
                <a:solidFill>
                  <a:schemeClr val="dk2"/>
                </a:solidFill>
              </a:rPr>
              <a:t>の</a:t>
            </a:r>
            <a:r>
              <a:rPr lang="ja-JP" altLang="en-US" sz="1500" b="1" dirty="0">
                <a:solidFill>
                  <a:schemeClr val="accent5"/>
                </a:solidFill>
              </a:rPr>
              <a:t>やじるし</a:t>
            </a:r>
            <a:r>
              <a:rPr lang="ja" sz="1500" b="1" dirty="0">
                <a:solidFill>
                  <a:schemeClr val="accent5"/>
                </a:solidFill>
              </a:rPr>
              <a:t>キー</a:t>
            </a:r>
            <a:r>
              <a:rPr lang="ja" sz="1500" b="1" dirty="0">
                <a:solidFill>
                  <a:srgbClr val="5E696C"/>
                </a:solidFill>
              </a:rPr>
              <a:t>で</a:t>
            </a:r>
            <a:endParaRPr lang="ja" altLang="en-US" sz="1500" b="1" dirty="0">
              <a:solidFill>
                <a:srgbClr val="5E696C"/>
              </a:solidFill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ネコを</a:t>
            </a:r>
            <a:r>
              <a:rPr lang="ja-JP" altLang="en-US" sz="1500" b="1" dirty="0">
                <a:solidFill>
                  <a:srgbClr val="5E696C"/>
                </a:solidFill>
              </a:rPr>
              <a:t>うご</a:t>
            </a:r>
            <a:r>
              <a:rPr lang="ja" sz="1500" b="1" dirty="0">
                <a:solidFill>
                  <a:srgbClr val="5E696C"/>
                </a:solidFill>
              </a:rPr>
              <a:t>かせるようにしてみよう。</a:t>
            </a:r>
            <a:endParaRPr sz="1500" b="1" dirty="0">
              <a:solidFill>
                <a:srgbClr val="5E696C"/>
              </a:solidFill>
            </a:endParaRPr>
          </a:p>
        </p:txBody>
      </p:sp>
      <p:sp>
        <p:nvSpPr>
          <p:cNvPr id="279" name="Google Shape;279;p35"/>
          <p:cNvSpPr/>
          <p:nvPr/>
        </p:nvSpPr>
        <p:spPr>
          <a:xfrm>
            <a:off x="1743048" y="2877900"/>
            <a:ext cx="2060136" cy="1179900"/>
          </a:xfrm>
          <a:prstGeom prst="wedgeRoundRectCallout">
            <a:avLst>
              <a:gd name="adj1" fmla="val -60799"/>
              <a:gd name="adj2" fmla="val -17694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わ～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さらにゲームっぽく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なるね！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0" name="Google Shape;280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27763" y="1929138"/>
            <a:ext cx="1152525" cy="1457325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p35"/>
          <p:cNvSpPr/>
          <p:nvPr/>
        </p:nvSpPr>
        <p:spPr>
          <a:xfrm>
            <a:off x="6570613" y="1063650"/>
            <a:ext cx="847800" cy="819300"/>
          </a:xfrm>
          <a:prstGeom prst="bevel">
            <a:avLst>
              <a:gd name="adj" fmla="val 12500"/>
            </a:avLst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2" name="Google Shape;282;p35"/>
          <p:cNvSpPr/>
          <p:nvPr/>
        </p:nvSpPr>
        <p:spPr>
          <a:xfrm>
            <a:off x="7713613" y="2130450"/>
            <a:ext cx="847800" cy="819300"/>
          </a:xfrm>
          <a:prstGeom prst="bevel">
            <a:avLst>
              <a:gd name="adj" fmla="val 12500"/>
            </a:avLst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" name="Google Shape;283;p35"/>
          <p:cNvSpPr/>
          <p:nvPr/>
        </p:nvSpPr>
        <p:spPr>
          <a:xfrm>
            <a:off x="5427613" y="2130450"/>
            <a:ext cx="847800" cy="819300"/>
          </a:xfrm>
          <a:prstGeom prst="bevel">
            <a:avLst>
              <a:gd name="adj" fmla="val 12500"/>
            </a:avLst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" name="Google Shape;284;p35"/>
          <p:cNvSpPr/>
          <p:nvPr/>
        </p:nvSpPr>
        <p:spPr>
          <a:xfrm>
            <a:off x="6570613" y="3349650"/>
            <a:ext cx="847800" cy="819300"/>
          </a:xfrm>
          <a:prstGeom prst="bevel">
            <a:avLst>
              <a:gd name="adj" fmla="val 12500"/>
            </a:avLst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5" name="Google Shape;285;p35"/>
          <p:cNvSpPr/>
          <p:nvPr/>
        </p:nvSpPr>
        <p:spPr>
          <a:xfrm>
            <a:off x="7914258" y="2433975"/>
            <a:ext cx="489900" cy="2142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" name="Google Shape;286;p35"/>
          <p:cNvSpPr/>
          <p:nvPr/>
        </p:nvSpPr>
        <p:spPr>
          <a:xfrm>
            <a:off x="5618059" y="2449276"/>
            <a:ext cx="489900" cy="214200"/>
          </a:xfrm>
          <a:prstGeom prst="leftArrow">
            <a:avLst>
              <a:gd name="adj1" fmla="val 50000"/>
              <a:gd name="adj2" fmla="val 5000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p35"/>
          <p:cNvSpPr/>
          <p:nvPr/>
        </p:nvSpPr>
        <p:spPr>
          <a:xfrm>
            <a:off x="6888625" y="3612691"/>
            <a:ext cx="244800" cy="4758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8" name="Google Shape;288;p35"/>
          <p:cNvSpPr/>
          <p:nvPr/>
        </p:nvSpPr>
        <p:spPr>
          <a:xfrm>
            <a:off x="6873317" y="1224634"/>
            <a:ext cx="244800" cy="475800"/>
          </a:xfrm>
          <a:prstGeom prst="upArrow">
            <a:avLst>
              <a:gd name="adj1" fmla="val 50000"/>
              <a:gd name="adj2" fmla="val 5000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89" name="Google Shape;289;p3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40100" y="3078262"/>
            <a:ext cx="912950" cy="912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36"/>
          <p:cNvSpPr/>
          <p:nvPr/>
        </p:nvSpPr>
        <p:spPr>
          <a:xfrm>
            <a:off x="6010188" y="3023675"/>
            <a:ext cx="847800" cy="819300"/>
          </a:xfrm>
          <a:prstGeom prst="bevel">
            <a:avLst>
              <a:gd name="adj" fmla="val 12500"/>
            </a:avLst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0" name="Google Shape;300;p3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「もし～なら」のブロックをつかうよ</a:t>
            </a:r>
            <a:endParaRPr>
              <a:latin typeface="Arial"/>
              <a:cs typeface="Arial"/>
            </a:endParaRPr>
          </a:p>
        </p:txBody>
      </p:sp>
      <p:pic>
        <p:nvPicPr>
          <p:cNvPr id="301" name="Google Shape;301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3426" y="1362401"/>
            <a:ext cx="979607" cy="1072250"/>
          </a:xfrm>
          <a:prstGeom prst="rect">
            <a:avLst/>
          </a:prstGeom>
          <a:noFill/>
          <a:ln>
            <a:noFill/>
          </a:ln>
        </p:spPr>
      </p:pic>
      <p:sp>
        <p:nvSpPr>
          <p:cNvPr id="302" name="Google Shape;302;p36"/>
          <p:cNvSpPr/>
          <p:nvPr/>
        </p:nvSpPr>
        <p:spPr>
          <a:xfrm>
            <a:off x="1652925" y="1285875"/>
            <a:ext cx="3827700" cy="1371600"/>
          </a:xfrm>
          <a:prstGeom prst="wedgeRoundRectCallout">
            <a:avLst>
              <a:gd name="adj1" fmla="val -61577"/>
              <a:gd name="adj2" fmla="val -21002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まず、</a:t>
            </a:r>
            <a:r>
              <a:rPr lang="ja-JP" altLang="en-US" sz="1500" b="1" dirty="0">
                <a:solidFill>
                  <a:schemeClr val="accent5"/>
                </a:solidFill>
              </a:rPr>
              <a:t>みぎむ</a:t>
            </a:r>
            <a:r>
              <a:rPr lang="ja" sz="1500" b="1" dirty="0">
                <a:solidFill>
                  <a:schemeClr val="accent5"/>
                </a:solidFill>
              </a:rPr>
              <a:t>き</a:t>
            </a:r>
            <a:r>
              <a:rPr lang="ja-JP" altLang="en-US" sz="1500" b="1" dirty="0">
                <a:solidFill>
                  <a:schemeClr val="accent5"/>
                </a:solidFill>
              </a:rPr>
              <a:t>やじるし</a:t>
            </a:r>
            <a:r>
              <a:rPr lang="ja" sz="1500" b="1" dirty="0">
                <a:solidFill>
                  <a:schemeClr val="accent5"/>
                </a:solidFill>
              </a:rPr>
              <a:t>キーが</a:t>
            </a:r>
            <a:r>
              <a:rPr lang="ja-JP" altLang="en-US" sz="1500" b="1" dirty="0">
                <a:solidFill>
                  <a:schemeClr val="accent5"/>
                </a:solidFill>
              </a:rPr>
              <a:t>お</a:t>
            </a:r>
            <a:r>
              <a:rPr lang="ja" sz="1500" b="1" dirty="0">
                <a:solidFill>
                  <a:schemeClr val="accent5"/>
                </a:solidFill>
              </a:rPr>
              <a:t>されたら</a:t>
            </a:r>
            <a:endParaRPr sz="1500" b="1" dirty="0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accent5"/>
                </a:solidFill>
              </a:rPr>
              <a:t>ネコが</a:t>
            </a:r>
            <a:r>
              <a:rPr lang="ja-JP" altLang="en-US" sz="1500" b="1" dirty="0">
                <a:solidFill>
                  <a:schemeClr val="accent5"/>
                </a:solidFill>
              </a:rPr>
              <a:t>みぎ</a:t>
            </a:r>
            <a:r>
              <a:rPr lang="ja" sz="1500" b="1" dirty="0">
                <a:solidFill>
                  <a:schemeClr val="accent5"/>
                </a:solidFill>
              </a:rPr>
              <a:t>に</a:t>
            </a:r>
            <a:r>
              <a:rPr lang="ja-JP" altLang="en-US" sz="1500" b="1" dirty="0">
                <a:solidFill>
                  <a:schemeClr val="accent5"/>
                </a:solidFill>
              </a:rPr>
              <a:t>うご</a:t>
            </a:r>
            <a:r>
              <a:rPr lang="ja" sz="1500" b="1" dirty="0">
                <a:solidFill>
                  <a:schemeClr val="accent5"/>
                </a:solidFill>
              </a:rPr>
              <a:t>く</a:t>
            </a:r>
            <a:r>
              <a:rPr lang="ja" sz="1500" b="1" dirty="0">
                <a:solidFill>
                  <a:srgbClr val="5E696C"/>
                </a:solidFill>
              </a:rPr>
              <a:t>ようにしてみよう。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accent5"/>
                </a:solidFill>
              </a:rPr>
              <a:t>「もし～なら」</a:t>
            </a:r>
            <a:r>
              <a:rPr lang="ja" sz="1500" b="1" dirty="0">
                <a:solidFill>
                  <a:srgbClr val="5E696C"/>
                </a:solidFill>
              </a:rPr>
              <a:t>のブロックをつかうよ。</a:t>
            </a:r>
            <a:endParaRPr b="1" dirty="0">
              <a:solidFill>
                <a:srgbClr val="5E696C"/>
              </a:solidFill>
            </a:endParaRPr>
          </a:p>
        </p:txBody>
      </p:sp>
      <p:pic>
        <p:nvPicPr>
          <p:cNvPr id="303" name="Google Shape;303;p3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95050" y="3035387"/>
            <a:ext cx="912950" cy="912950"/>
          </a:xfrm>
          <a:prstGeom prst="rect">
            <a:avLst/>
          </a:prstGeom>
          <a:noFill/>
          <a:ln>
            <a:noFill/>
          </a:ln>
        </p:spPr>
      </p:pic>
      <p:sp>
        <p:nvSpPr>
          <p:cNvPr id="304" name="Google Shape;304;p36"/>
          <p:cNvSpPr/>
          <p:nvPr/>
        </p:nvSpPr>
        <p:spPr>
          <a:xfrm>
            <a:off x="1660975" y="2905150"/>
            <a:ext cx="3827700" cy="1687200"/>
          </a:xfrm>
          <a:prstGeom prst="wedgeRoundRectCallout">
            <a:avLst>
              <a:gd name="adj1" fmla="val -55800"/>
              <a:gd name="adj2" fmla="val -19858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「</a:t>
            </a:r>
            <a:r>
              <a:rPr lang="ja" sz="1500" b="1" dirty="0">
                <a:solidFill>
                  <a:schemeClr val="accent5"/>
                </a:solidFill>
              </a:rPr>
              <a:t>もし</a:t>
            </a:r>
            <a:r>
              <a:rPr lang="ja-JP" altLang="en-US" sz="1500" b="1" dirty="0">
                <a:solidFill>
                  <a:schemeClr val="accent5"/>
                </a:solidFill>
              </a:rPr>
              <a:t>みぎむ</a:t>
            </a:r>
            <a:r>
              <a:rPr lang="ja" sz="1500" b="1" dirty="0">
                <a:solidFill>
                  <a:schemeClr val="accent5"/>
                </a:solidFill>
              </a:rPr>
              <a:t>き</a:t>
            </a:r>
            <a:r>
              <a:rPr lang="ja-JP" altLang="en-US" sz="1500" b="1" dirty="0">
                <a:solidFill>
                  <a:schemeClr val="accent5"/>
                </a:solidFill>
              </a:rPr>
              <a:t>やしる</a:t>
            </a:r>
            <a:r>
              <a:rPr lang="ja" sz="1500" b="1" dirty="0">
                <a:solidFill>
                  <a:schemeClr val="accent5"/>
                </a:solidFill>
              </a:rPr>
              <a:t>キーが</a:t>
            </a:r>
            <a:r>
              <a:rPr lang="ja-JP" altLang="en-US" sz="1500" b="1" dirty="0">
                <a:solidFill>
                  <a:schemeClr val="accent5"/>
                </a:solidFill>
              </a:rPr>
              <a:t>お</a:t>
            </a:r>
            <a:r>
              <a:rPr lang="ja" sz="1500" b="1" dirty="0">
                <a:solidFill>
                  <a:schemeClr val="accent5"/>
                </a:solidFill>
              </a:rPr>
              <a:t>されたら</a:t>
            </a:r>
            <a:r>
              <a:rPr lang="ja" sz="1500" b="1" dirty="0">
                <a:solidFill>
                  <a:schemeClr val="dk2"/>
                </a:solidFill>
              </a:rPr>
              <a:t>」の</a:t>
            </a:r>
            <a:r>
              <a:rPr lang="ja-JP" altLang="en-US" sz="1500" b="1" dirty="0">
                <a:solidFill>
                  <a:schemeClr val="dk2"/>
                </a:solidFill>
              </a:rPr>
              <a:t>ブロ</a:t>
            </a:r>
            <a:r>
              <a:rPr lang="ja" sz="1500" b="1" dirty="0">
                <a:solidFill>
                  <a:schemeClr val="dk2"/>
                </a:solidFill>
              </a:rPr>
              <a:t>ックのなかに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「</a:t>
            </a:r>
            <a:r>
              <a:rPr lang="ja" sz="1500" b="1" dirty="0">
                <a:solidFill>
                  <a:schemeClr val="accent5"/>
                </a:solidFill>
              </a:rPr>
              <a:t>ネコが</a:t>
            </a:r>
            <a:r>
              <a:rPr lang="ja-JP" altLang="en-US" sz="1500" b="1" dirty="0">
                <a:solidFill>
                  <a:schemeClr val="accent5"/>
                </a:solidFill>
              </a:rPr>
              <a:t>みぎ</a:t>
            </a:r>
            <a:r>
              <a:rPr lang="ja" sz="1500" b="1" dirty="0">
                <a:solidFill>
                  <a:schemeClr val="accent5"/>
                </a:solidFill>
              </a:rPr>
              <a:t>に</a:t>
            </a:r>
            <a:r>
              <a:rPr lang="ja-JP" altLang="en-US" sz="1500" b="1" dirty="0">
                <a:solidFill>
                  <a:schemeClr val="accent5"/>
                </a:solidFill>
              </a:rPr>
              <a:t>うご</a:t>
            </a:r>
            <a:r>
              <a:rPr lang="ja" sz="1500" b="1" dirty="0">
                <a:solidFill>
                  <a:schemeClr val="accent5"/>
                </a:solidFill>
              </a:rPr>
              <a:t>く</a:t>
            </a:r>
            <a:r>
              <a:rPr lang="ja" sz="1500" b="1" dirty="0">
                <a:solidFill>
                  <a:schemeClr val="dk2"/>
                </a:solidFill>
              </a:rPr>
              <a:t>」っていうブロックをおけばよさそうだけど、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そんなブロックあるのかな？</a:t>
            </a:r>
            <a:endParaRPr sz="1500" b="1" dirty="0">
              <a:solidFill>
                <a:schemeClr val="dk2"/>
              </a:solidFill>
            </a:endParaRPr>
          </a:p>
        </p:txBody>
      </p:sp>
      <p:pic>
        <p:nvPicPr>
          <p:cNvPr id="305" name="Google Shape;305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95049" y="1457350"/>
            <a:ext cx="1314450" cy="1371600"/>
          </a:xfrm>
          <a:prstGeom prst="rect">
            <a:avLst/>
          </a:prstGeom>
          <a:noFill/>
          <a:ln>
            <a:noFill/>
          </a:ln>
        </p:spPr>
      </p:pic>
      <p:sp>
        <p:nvSpPr>
          <p:cNvPr id="306" name="Google Shape;306;p36"/>
          <p:cNvSpPr/>
          <p:nvPr/>
        </p:nvSpPr>
        <p:spPr>
          <a:xfrm>
            <a:off x="7109500" y="1882900"/>
            <a:ext cx="979800" cy="5205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" name="Google Shape;307;p36"/>
          <p:cNvSpPr/>
          <p:nvPr/>
        </p:nvSpPr>
        <p:spPr>
          <a:xfrm>
            <a:off x="6189158" y="3326225"/>
            <a:ext cx="489900" cy="2142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08" name="Google Shape;308;p3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6112950" y="3616625"/>
            <a:ext cx="979792" cy="1270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732C4C46-DCEA-4A08-8725-350DC473D6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3629" y="1674960"/>
            <a:ext cx="2826000" cy="3229315"/>
          </a:xfrm>
          <a:prstGeom prst="rect">
            <a:avLst/>
          </a:prstGeom>
        </p:spPr>
      </p:pic>
      <p:sp>
        <p:nvSpPr>
          <p:cNvPr id="322" name="Google Shape;322;p37"/>
          <p:cNvSpPr txBox="1">
            <a:spLocks noGrp="1"/>
          </p:cNvSpPr>
          <p:nvPr>
            <p:ph type="title"/>
          </p:nvPr>
        </p:nvSpPr>
        <p:spPr>
          <a:xfrm>
            <a:off x="311700" y="268900"/>
            <a:ext cx="8520600" cy="91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900" dirty="0">
                <a:latin typeface="Arial"/>
                <a:cs typeface="Arial"/>
              </a:rPr>
              <a:t>「マウスのポインターへ</a:t>
            </a:r>
            <a:r>
              <a:rPr lang="ja-JP" altLang="en-US" sz="2900" dirty="0">
                <a:latin typeface="Arial"/>
                <a:cs typeface="Arial"/>
              </a:rPr>
              <a:t>い</a:t>
            </a:r>
            <a:r>
              <a:rPr lang="ja" sz="2900" dirty="0">
                <a:latin typeface="Arial"/>
                <a:cs typeface="Arial"/>
              </a:rPr>
              <a:t>く」を</a:t>
            </a:r>
            <a:r>
              <a:rPr lang="ja-JP" altLang="en-US" sz="2900" dirty="0">
                <a:latin typeface="Arial"/>
                <a:cs typeface="Arial"/>
              </a:rPr>
              <a:t>け</a:t>
            </a:r>
            <a:r>
              <a:rPr lang="ja" sz="2900" dirty="0">
                <a:latin typeface="Arial"/>
                <a:cs typeface="Arial"/>
              </a:rPr>
              <a:t>して</a:t>
            </a:r>
            <a:endParaRPr sz="2900" dirty="0">
              <a:latin typeface="Arial"/>
              <a:cs typeface="Arial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900" dirty="0">
                <a:latin typeface="Arial"/>
                <a:cs typeface="Arial"/>
              </a:rPr>
              <a:t>「もし～なら」のブロックをおこう</a:t>
            </a:r>
            <a:endParaRPr sz="2900" dirty="0">
              <a:latin typeface="Arial"/>
              <a:cs typeface="Arial"/>
            </a:endParaRPr>
          </a:p>
        </p:txBody>
      </p:sp>
      <p:pic>
        <p:nvPicPr>
          <p:cNvPr id="323" name="Google Shape;323;p3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6000" y="1348524"/>
            <a:ext cx="912950" cy="912950"/>
          </a:xfrm>
          <a:prstGeom prst="rect">
            <a:avLst/>
          </a:prstGeom>
          <a:noFill/>
          <a:ln>
            <a:noFill/>
          </a:ln>
        </p:spPr>
      </p:pic>
      <p:sp>
        <p:nvSpPr>
          <p:cNvPr id="324" name="Google Shape;324;p37"/>
          <p:cNvSpPr/>
          <p:nvPr/>
        </p:nvSpPr>
        <p:spPr>
          <a:xfrm>
            <a:off x="1542500" y="1348525"/>
            <a:ext cx="3029400" cy="1223100"/>
          </a:xfrm>
          <a:prstGeom prst="wedgeRoundRectCallout">
            <a:avLst>
              <a:gd name="adj1" fmla="val -60799"/>
              <a:gd name="adj2" fmla="val -17694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「</a:t>
            </a:r>
            <a:r>
              <a:rPr lang="ja" sz="1500" b="1" dirty="0">
                <a:solidFill>
                  <a:schemeClr val="accent5"/>
                </a:solidFill>
              </a:rPr>
              <a:t>マウスのポインターへ</a:t>
            </a:r>
            <a:r>
              <a:rPr lang="ja-JP" altLang="en-US" sz="1500" b="1" dirty="0">
                <a:solidFill>
                  <a:schemeClr val="accent5"/>
                </a:solidFill>
              </a:rPr>
              <a:t>い</a:t>
            </a:r>
            <a:r>
              <a:rPr lang="ja" sz="1500" b="1" dirty="0">
                <a:solidFill>
                  <a:schemeClr val="accent5"/>
                </a:solidFill>
              </a:rPr>
              <a:t>く</a:t>
            </a:r>
            <a:r>
              <a:rPr lang="ja" sz="1500" b="1" dirty="0">
                <a:solidFill>
                  <a:schemeClr val="dk2"/>
                </a:solidFill>
              </a:rPr>
              <a:t>」のブロックは、もうつかわないから</a:t>
            </a:r>
            <a:r>
              <a:rPr lang="ja-JP" altLang="en-US" sz="1500" b="1" dirty="0">
                <a:solidFill>
                  <a:schemeClr val="dk2"/>
                </a:solidFill>
              </a:rPr>
              <a:t>け</a:t>
            </a:r>
            <a:r>
              <a:rPr lang="ja" sz="1500" b="1" dirty="0">
                <a:solidFill>
                  <a:schemeClr val="dk2"/>
                </a:solidFill>
              </a:rPr>
              <a:t>していいよね。</a:t>
            </a:r>
            <a:endParaRPr sz="1500" b="1" dirty="0">
              <a:solidFill>
                <a:schemeClr val="dk2"/>
              </a:solidFill>
            </a:endParaRPr>
          </a:p>
        </p:txBody>
      </p:sp>
      <p:pic>
        <p:nvPicPr>
          <p:cNvPr id="325" name="Google Shape;325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4725" y="3067100"/>
            <a:ext cx="1035500" cy="1035500"/>
          </a:xfrm>
          <a:prstGeom prst="rect">
            <a:avLst/>
          </a:prstGeom>
          <a:noFill/>
          <a:ln>
            <a:noFill/>
          </a:ln>
        </p:spPr>
      </p:pic>
      <p:sp>
        <p:nvSpPr>
          <p:cNvPr id="326" name="Google Shape;326;p37"/>
          <p:cNvSpPr/>
          <p:nvPr/>
        </p:nvSpPr>
        <p:spPr>
          <a:xfrm>
            <a:off x="1745800" y="2893225"/>
            <a:ext cx="2826000" cy="1209600"/>
          </a:xfrm>
          <a:prstGeom prst="wedgeRoundRectCallout">
            <a:avLst>
              <a:gd name="adj1" fmla="val -63740"/>
              <a:gd name="adj2" fmla="val -9503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いいよ。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かわりに「</a:t>
            </a:r>
            <a:r>
              <a:rPr lang="ja" sz="1500" b="1">
                <a:solidFill>
                  <a:schemeClr val="accent5"/>
                </a:solidFill>
              </a:rPr>
              <a:t>もし～なら</a:t>
            </a:r>
            <a:r>
              <a:rPr lang="ja" sz="1500" b="1">
                <a:solidFill>
                  <a:schemeClr val="dk2"/>
                </a:solidFill>
              </a:rPr>
              <a:t>」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をおこうね。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327" name="Google Shape;327;p37"/>
          <p:cNvSpPr/>
          <p:nvPr/>
        </p:nvSpPr>
        <p:spPr>
          <a:xfrm>
            <a:off x="6091575" y="2893225"/>
            <a:ext cx="995100" cy="1683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28" name="Google Shape;328;p3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858082" y="3061525"/>
            <a:ext cx="562118" cy="857400"/>
          </a:xfrm>
          <a:prstGeom prst="rect">
            <a:avLst/>
          </a:prstGeom>
          <a:noFill/>
          <a:ln>
            <a:noFill/>
          </a:ln>
        </p:spPr>
      </p:pic>
      <p:sp>
        <p:nvSpPr>
          <p:cNvPr id="331" name="Google Shape;331;p37"/>
          <p:cNvSpPr/>
          <p:nvPr/>
        </p:nvSpPr>
        <p:spPr>
          <a:xfrm>
            <a:off x="6400800" y="1270575"/>
            <a:ext cx="2661375" cy="1223100"/>
          </a:xfrm>
          <a:prstGeom prst="wedgeRoundRectCallout">
            <a:avLst>
              <a:gd name="adj1" fmla="val -66566"/>
              <a:gd name="adj2" fmla="val 46380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2"/>
                </a:solidFill>
              </a:rPr>
              <a:t>け</a:t>
            </a:r>
            <a:r>
              <a:rPr lang="ja" b="1" dirty="0">
                <a:solidFill>
                  <a:schemeClr val="dk2"/>
                </a:solidFill>
              </a:rPr>
              <a:t>したいブロックを</a:t>
            </a:r>
            <a:endParaRPr lang="ja-JP" altLang="en-US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2"/>
                </a:solidFill>
              </a:rPr>
              <a:t>みぎ</a:t>
            </a:r>
            <a:r>
              <a:rPr lang="ja" b="1" dirty="0">
                <a:solidFill>
                  <a:schemeClr val="dk2"/>
                </a:solidFill>
              </a:rPr>
              <a:t>クリック</a:t>
            </a:r>
            <a:endParaRPr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chemeClr val="dk2"/>
                </a:solidFill>
              </a:rPr>
              <a:t>→「ブロック</a:t>
            </a:r>
            <a:r>
              <a:rPr lang="ja-JP" altLang="en-US" b="1" dirty="0">
                <a:solidFill>
                  <a:schemeClr val="dk2"/>
                </a:solidFill>
              </a:rPr>
              <a:t>をさくじょ</a:t>
            </a:r>
            <a:r>
              <a:rPr lang="ja" b="1" dirty="0">
                <a:solidFill>
                  <a:schemeClr val="dk2"/>
                </a:solidFill>
              </a:rPr>
              <a:t>」</a:t>
            </a:r>
            <a:endParaRPr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chemeClr val="dk2"/>
                </a:solidFill>
              </a:rPr>
              <a:t>を</a:t>
            </a:r>
            <a:r>
              <a:rPr lang="ja-JP" altLang="en-US" b="1" dirty="0">
                <a:solidFill>
                  <a:schemeClr val="dk2"/>
                </a:solidFill>
              </a:rPr>
              <a:t>ひだり</a:t>
            </a:r>
            <a:r>
              <a:rPr lang="ja" b="1" dirty="0">
                <a:solidFill>
                  <a:schemeClr val="dk2"/>
                </a:solidFill>
              </a:rPr>
              <a:t>クリック</a:t>
            </a:r>
            <a:endParaRPr b="1" dirty="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F2FB7B9-30A8-4451-BC7B-5FF8EF9D35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4898" y="949001"/>
            <a:ext cx="3710265" cy="3919344"/>
          </a:xfrm>
          <a:prstGeom prst="rect">
            <a:avLst/>
          </a:prstGeom>
        </p:spPr>
      </p:pic>
      <p:sp>
        <p:nvSpPr>
          <p:cNvPr id="342" name="Google Shape;342;p38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>
                <a:latin typeface="Arial"/>
                <a:cs typeface="Arial"/>
              </a:rPr>
              <a:t>「もし～なら」に</a:t>
            </a:r>
            <a:r>
              <a:rPr lang="ja-JP" altLang="en-US" dirty="0">
                <a:latin typeface="Arial"/>
                <a:cs typeface="Arial"/>
              </a:rPr>
              <a:t>じょうけん</a:t>
            </a:r>
            <a:r>
              <a:rPr lang="ja" dirty="0">
                <a:latin typeface="Arial"/>
                <a:cs typeface="Arial"/>
              </a:rPr>
              <a:t>を</a:t>
            </a:r>
            <a:r>
              <a:rPr lang="ja-JP" altLang="en-US" dirty="0">
                <a:latin typeface="Arial"/>
                <a:cs typeface="Arial"/>
              </a:rPr>
              <a:t>い</a:t>
            </a:r>
            <a:r>
              <a:rPr lang="ja" dirty="0">
                <a:latin typeface="Arial"/>
                <a:cs typeface="Arial"/>
              </a:rPr>
              <a:t>れよう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343" name="Google Shape;343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1148100"/>
            <a:ext cx="933775" cy="933775"/>
          </a:xfrm>
          <a:prstGeom prst="rect">
            <a:avLst/>
          </a:prstGeom>
          <a:noFill/>
          <a:ln>
            <a:noFill/>
          </a:ln>
        </p:spPr>
      </p:pic>
      <p:sp>
        <p:nvSpPr>
          <p:cNvPr id="344" name="Google Shape;344;p38"/>
          <p:cNvSpPr/>
          <p:nvPr/>
        </p:nvSpPr>
        <p:spPr>
          <a:xfrm>
            <a:off x="1505424" y="1017450"/>
            <a:ext cx="3426793" cy="2028900"/>
          </a:xfrm>
          <a:prstGeom prst="wedgeRoundRectCallout">
            <a:avLst>
              <a:gd name="adj1" fmla="val -57934"/>
              <a:gd name="adj2" fmla="val -19417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「</a:t>
            </a:r>
            <a:r>
              <a:rPr lang="ja" sz="1500" b="1" dirty="0">
                <a:solidFill>
                  <a:schemeClr val="accent5"/>
                </a:solidFill>
              </a:rPr>
              <a:t>もし～なら</a:t>
            </a:r>
            <a:r>
              <a:rPr lang="ja" sz="1500" b="1" dirty="0">
                <a:solidFill>
                  <a:schemeClr val="dk2"/>
                </a:solidFill>
              </a:rPr>
              <a:t>」のブロックをおいたよ。</a:t>
            </a:r>
            <a:r>
              <a:rPr lang="ja-JP" altLang="en-US" sz="1500" b="1" dirty="0">
                <a:solidFill>
                  <a:schemeClr val="dk2"/>
                </a:solidFill>
              </a:rPr>
              <a:t>じょうけん</a:t>
            </a:r>
            <a:r>
              <a:rPr lang="ja" sz="1500" b="1" dirty="0">
                <a:solidFill>
                  <a:schemeClr val="dk2"/>
                </a:solidFill>
              </a:rPr>
              <a:t>のところに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「</a:t>
            </a:r>
            <a:r>
              <a:rPr lang="ja-JP" altLang="en-US" sz="1500" b="1" dirty="0">
                <a:solidFill>
                  <a:schemeClr val="accent5"/>
                </a:solidFill>
              </a:rPr>
              <a:t>みぎむ</a:t>
            </a:r>
            <a:r>
              <a:rPr lang="ja" sz="1500" b="1" dirty="0">
                <a:solidFill>
                  <a:schemeClr val="accent5"/>
                </a:solidFill>
              </a:rPr>
              <a:t>き</a:t>
            </a:r>
            <a:r>
              <a:rPr lang="ja-JP" altLang="en-US" sz="1500" b="1" dirty="0">
                <a:solidFill>
                  <a:schemeClr val="accent5"/>
                </a:solidFill>
              </a:rPr>
              <a:t>やじるし</a:t>
            </a:r>
            <a:r>
              <a:rPr lang="ja" sz="1500" b="1" dirty="0">
                <a:solidFill>
                  <a:schemeClr val="accent5"/>
                </a:solidFill>
              </a:rPr>
              <a:t>キーが</a:t>
            </a:r>
            <a:r>
              <a:rPr lang="ja-JP" altLang="en-US" sz="1500" b="1" dirty="0">
                <a:solidFill>
                  <a:schemeClr val="accent5"/>
                </a:solidFill>
              </a:rPr>
              <a:t>お</a:t>
            </a:r>
            <a:r>
              <a:rPr lang="ja" sz="1500" b="1" dirty="0">
                <a:solidFill>
                  <a:schemeClr val="accent5"/>
                </a:solidFill>
              </a:rPr>
              <a:t>された</a:t>
            </a:r>
            <a:r>
              <a:rPr lang="ja" sz="1500" b="1" dirty="0">
                <a:solidFill>
                  <a:schemeClr val="dk2"/>
                </a:solidFill>
              </a:rPr>
              <a:t>」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っていうブロックを</a:t>
            </a:r>
            <a:r>
              <a:rPr lang="ja-JP" altLang="en-US" sz="1500" b="1" dirty="0">
                <a:solidFill>
                  <a:schemeClr val="dk2"/>
                </a:solidFill>
              </a:rPr>
              <a:t>い</a:t>
            </a:r>
            <a:r>
              <a:rPr lang="ja" sz="1500" b="1" dirty="0">
                <a:solidFill>
                  <a:schemeClr val="dk2"/>
                </a:solidFill>
              </a:rPr>
              <a:t>れたいけど、あるのかな？</a:t>
            </a:r>
            <a:endParaRPr sz="1500" b="1" dirty="0">
              <a:solidFill>
                <a:schemeClr val="dk2"/>
              </a:solidFill>
            </a:endParaRPr>
          </a:p>
        </p:txBody>
      </p:sp>
      <p:pic>
        <p:nvPicPr>
          <p:cNvPr id="345" name="Google Shape;345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1700" y="3330150"/>
            <a:ext cx="1090825" cy="1090855"/>
          </a:xfrm>
          <a:prstGeom prst="rect">
            <a:avLst/>
          </a:prstGeom>
          <a:noFill/>
          <a:ln>
            <a:noFill/>
          </a:ln>
        </p:spPr>
      </p:pic>
      <p:sp>
        <p:nvSpPr>
          <p:cNvPr id="346" name="Google Shape;346;p38"/>
          <p:cNvSpPr/>
          <p:nvPr/>
        </p:nvSpPr>
        <p:spPr>
          <a:xfrm>
            <a:off x="1562925" y="3141200"/>
            <a:ext cx="3163500" cy="1690200"/>
          </a:xfrm>
          <a:prstGeom prst="wedgeRoundRectCallout">
            <a:avLst>
              <a:gd name="adj1" fmla="val -57790"/>
              <a:gd name="adj2" fmla="val 7783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「</a:t>
            </a:r>
            <a:r>
              <a:rPr lang="ja-JP" altLang="en-US" sz="1500" b="1" dirty="0">
                <a:solidFill>
                  <a:schemeClr val="accent5"/>
                </a:solidFill>
              </a:rPr>
              <a:t>しら</a:t>
            </a:r>
            <a:r>
              <a:rPr lang="ja" sz="1500" b="1" dirty="0">
                <a:solidFill>
                  <a:schemeClr val="accent5"/>
                </a:solidFill>
              </a:rPr>
              <a:t>べる</a:t>
            </a:r>
            <a:r>
              <a:rPr lang="ja" sz="1500" b="1" dirty="0">
                <a:solidFill>
                  <a:schemeClr val="dk2"/>
                </a:solidFill>
              </a:rPr>
              <a:t>」カテゴリに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「</a:t>
            </a:r>
            <a:r>
              <a:rPr lang="ja" sz="1500" b="1" dirty="0">
                <a:solidFill>
                  <a:schemeClr val="accent5"/>
                </a:solidFill>
              </a:rPr>
              <a:t>スペースキーが</a:t>
            </a:r>
            <a:r>
              <a:rPr lang="ja-JP" altLang="en-US" sz="1500" b="1" dirty="0">
                <a:solidFill>
                  <a:schemeClr val="accent5"/>
                </a:solidFill>
              </a:rPr>
              <a:t>お</a:t>
            </a:r>
            <a:r>
              <a:rPr lang="ja" sz="1500" b="1" dirty="0">
                <a:solidFill>
                  <a:schemeClr val="accent5"/>
                </a:solidFill>
              </a:rPr>
              <a:t>された</a:t>
            </a:r>
            <a:r>
              <a:rPr lang="ja" sz="1500" b="1" dirty="0">
                <a:solidFill>
                  <a:schemeClr val="dk2"/>
                </a:solidFill>
              </a:rPr>
              <a:t>」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っていうブロックがあるんだ。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これをつかうよ。</a:t>
            </a:r>
            <a:endParaRPr sz="1500" b="1" dirty="0">
              <a:solidFill>
                <a:schemeClr val="dk2"/>
              </a:solidFill>
            </a:endParaRPr>
          </a:p>
        </p:txBody>
      </p:sp>
      <p:sp>
        <p:nvSpPr>
          <p:cNvPr id="355" name="Google Shape;355;p38"/>
          <p:cNvSpPr/>
          <p:nvPr/>
        </p:nvSpPr>
        <p:spPr>
          <a:xfrm>
            <a:off x="7445791" y="2251278"/>
            <a:ext cx="795900" cy="5052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355;p38">
            <a:extLst>
              <a:ext uri="{FF2B5EF4-FFF2-40B4-BE49-F238E27FC236}">
                <a16:creationId xmlns:a16="http://schemas.microsoft.com/office/drawing/2014/main" id="{2A51A425-0869-4487-8FDF-A09D557167FA}"/>
              </a:ext>
            </a:extLst>
          </p:cNvPr>
          <p:cNvSpPr/>
          <p:nvPr/>
        </p:nvSpPr>
        <p:spPr>
          <a:xfrm>
            <a:off x="5219084" y="3129521"/>
            <a:ext cx="1274080" cy="306405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1494A3B-446A-42A9-A1C6-C9C8A765C2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9909" y="1091660"/>
            <a:ext cx="2076006" cy="3887355"/>
          </a:xfrm>
          <a:prstGeom prst="rect">
            <a:avLst/>
          </a:prstGeom>
        </p:spPr>
      </p:pic>
      <p:sp>
        <p:nvSpPr>
          <p:cNvPr id="360" name="Google Shape;360;p39"/>
          <p:cNvSpPr txBox="1">
            <a:spLocks noGrp="1"/>
          </p:cNvSpPr>
          <p:nvPr>
            <p:ph type="title"/>
          </p:nvPr>
        </p:nvSpPr>
        <p:spPr>
          <a:xfrm>
            <a:off x="311700" y="112238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>
                <a:latin typeface="Arial"/>
                <a:cs typeface="Arial"/>
              </a:rPr>
              <a:t>「</a:t>
            </a:r>
            <a:r>
              <a:rPr lang="ja-JP" altLang="en-US" dirty="0">
                <a:latin typeface="Arial"/>
                <a:cs typeface="Arial"/>
              </a:rPr>
              <a:t>みぎむ</a:t>
            </a:r>
            <a:r>
              <a:rPr lang="ja" dirty="0">
                <a:latin typeface="Arial"/>
                <a:cs typeface="Arial"/>
              </a:rPr>
              <a:t>き</a:t>
            </a:r>
            <a:r>
              <a:rPr lang="ja-JP" altLang="en-US" dirty="0">
                <a:latin typeface="Arial"/>
                <a:cs typeface="Arial"/>
              </a:rPr>
              <a:t>やじるし</a:t>
            </a:r>
            <a:r>
              <a:rPr lang="ja" dirty="0">
                <a:latin typeface="Arial"/>
                <a:cs typeface="Arial"/>
              </a:rPr>
              <a:t>キーが</a:t>
            </a:r>
            <a:r>
              <a:rPr lang="ja-JP" altLang="en-US" dirty="0">
                <a:latin typeface="Arial"/>
                <a:cs typeface="Arial"/>
              </a:rPr>
              <a:t>お</a:t>
            </a:r>
            <a:r>
              <a:rPr lang="ja" dirty="0">
                <a:latin typeface="Arial"/>
                <a:cs typeface="Arial"/>
              </a:rPr>
              <a:t>された」</a:t>
            </a:r>
            <a:br>
              <a:rPr lang="en-US" altLang="ja" dirty="0">
                <a:latin typeface="Arial"/>
                <a:cs typeface="Arial"/>
              </a:rPr>
            </a:br>
            <a:r>
              <a:rPr lang="ja-JP" altLang="en-US" dirty="0">
                <a:latin typeface="Arial"/>
                <a:cs typeface="Arial"/>
              </a:rPr>
              <a:t>　</a:t>
            </a:r>
            <a:r>
              <a:rPr lang="ja" dirty="0">
                <a:latin typeface="Arial"/>
                <a:cs typeface="Arial"/>
              </a:rPr>
              <a:t>にかえよう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361" name="Google Shape;361;p3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1706" y="1319524"/>
            <a:ext cx="1065066" cy="1072250"/>
          </a:xfrm>
          <a:prstGeom prst="rect">
            <a:avLst/>
          </a:prstGeom>
          <a:noFill/>
          <a:ln>
            <a:noFill/>
          </a:ln>
        </p:spPr>
      </p:pic>
      <p:sp>
        <p:nvSpPr>
          <p:cNvPr id="362" name="Google Shape;362;p39"/>
          <p:cNvSpPr/>
          <p:nvPr/>
        </p:nvSpPr>
        <p:spPr>
          <a:xfrm>
            <a:off x="1622650" y="1239525"/>
            <a:ext cx="3472500" cy="1332300"/>
          </a:xfrm>
          <a:prstGeom prst="wedgeRoundRectCallout">
            <a:avLst>
              <a:gd name="adj1" fmla="val -58412"/>
              <a:gd name="adj2" fmla="val -17507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「</a:t>
            </a:r>
            <a:r>
              <a:rPr lang="ja" sz="1500" b="1" dirty="0">
                <a:solidFill>
                  <a:schemeClr val="accent5"/>
                </a:solidFill>
              </a:rPr>
              <a:t>スペース</a:t>
            </a:r>
            <a:r>
              <a:rPr lang="ja" sz="1500" b="1" dirty="0">
                <a:solidFill>
                  <a:srgbClr val="5E696C"/>
                </a:solidFill>
              </a:rPr>
              <a:t>」のところを</a:t>
            </a:r>
            <a:r>
              <a:rPr lang="ja-JP" altLang="en-US" sz="1500" b="1" dirty="0">
                <a:solidFill>
                  <a:srgbClr val="5E696C"/>
                </a:solidFill>
              </a:rPr>
              <a:t>ひだり</a:t>
            </a:r>
            <a:r>
              <a:rPr lang="ja" sz="1500" b="1" dirty="0">
                <a:solidFill>
                  <a:srgbClr val="5E696C"/>
                </a:solidFill>
              </a:rPr>
              <a:t>クリックするとキーがかえられるから、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「</a:t>
            </a:r>
            <a:r>
              <a:rPr lang="ja-JP" altLang="en-US" sz="1500" b="1" dirty="0">
                <a:solidFill>
                  <a:schemeClr val="accent5"/>
                </a:solidFill>
              </a:rPr>
              <a:t>みぎむきやじるし</a:t>
            </a:r>
            <a:r>
              <a:rPr lang="ja" sz="1500" b="1" dirty="0">
                <a:solidFill>
                  <a:srgbClr val="5E696C"/>
                </a:solidFill>
              </a:rPr>
              <a:t>」をえらぼう。</a:t>
            </a:r>
            <a:endParaRPr sz="1500" b="1" dirty="0">
              <a:solidFill>
                <a:srgbClr val="5E696C"/>
              </a:solidFill>
            </a:endParaRPr>
          </a:p>
        </p:txBody>
      </p:sp>
      <p:grpSp>
        <p:nvGrpSpPr>
          <p:cNvPr id="363" name="Google Shape;363;p39"/>
          <p:cNvGrpSpPr/>
          <p:nvPr/>
        </p:nvGrpSpPr>
        <p:grpSpPr>
          <a:xfrm>
            <a:off x="418837" y="2862600"/>
            <a:ext cx="4605756" cy="1152300"/>
            <a:chOff x="540100" y="2905524"/>
            <a:chExt cx="4407422" cy="1152300"/>
          </a:xfrm>
        </p:grpSpPr>
        <p:pic>
          <p:nvPicPr>
            <p:cNvPr id="364" name="Google Shape;364;p39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540100" y="3078262"/>
              <a:ext cx="912950" cy="9129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5" name="Google Shape;365;p39"/>
            <p:cNvSpPr/>
            <p:nvPr/>
          </p:nvSpPr>
          <p:spPr>
            <a:xfrm>
              <a:off x="1706022" y="2905524"/>
              <a:ext cx="3241500" cy="1152300"/>
            </a:xfrm>
            <a:prstGeom prst="wedgeRoundRectCallout">
              <a:avLst>
                <a:gd name="adj1" fmla="val -60799"/>
                <a:gd name="adj2" fmla="val -17694"/>
                <a:gd name="adj3" fmla="val 0"/>
              </a:avLst>
            </a:prstGeom>
            <a:solidFill>
              <a:schemeClr val="accent3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ja" sz="1500" b="1">
                  <a:solidFill>
                    <a:schemeClr val="dk2"/>
                  </a:solidFill>
                </a:rPr>
                <a:t>りょうかい！</a:t>
              </a:r>
              <a:endParaRPr sz="1500" b="1">
                <a:solidFill>
                  <a:schemeClr val="dk2"/>
                </a:solidFill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ja" sz="1500" b="1">
                  <a:solidFill>
                    <a:schemeClr val="dk2"/>
                  </a:solidFill>
                </a:rPr>
                <a:t>ほかにもいろんなキーが</a:t>
              </a:r>
              <a:endParaRPr sz="1500" b="1">
                <a:solidFill>
                  <a:schemeClr val="dk2"/>
                </a:solidFill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ja" sz="1500" b="1">
                  <a:solidFill>
                    <a:schemeClr val="dk2"/>
                  </a:solidFill>
                </a:rPr>
                <a:t>えらべるようになっているんだね。</a:t>
              </a:r>
              <a:endParaRPr sz="1500" b="1">
                <a:solidFill>
                  <a:schemeClr val="dk2"/>
                </a:solidFill>
              </a:endParaRPr>
            </a:p>
          </p:txBody>
        </p:sp>
      </p:grpSp>
      <p:sp>
        <p:nvSpPr>
          <p:cNvPr id="367" name="Google Shape;367;p39"/>
          <p:cNvSpPr/>
          <p:nvPr/>
        </p:nvSpPr>
        <p:spPr>
          <a:xfrm>
            <a:off x="6030779" y="3200481"/>
            <a:ext cx="794894" cy="272392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5E92FC5-4785-4FD8-91B6-D204553E78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6886" y="1808409"/>
            <a:ext cx="5027914" cy="2851389"/>
          </a:xfrm>
          <a:prstGeom prst="rect">
            <a:avLst/>
          </a:prstGeom>
        </p:spPr>
      </p:pic>
      <p:sp>
        <p:nvSpPr>
          <p:cNvPr id="377" name="Google Shape;377;p40"/>
          <p:cNvSpPr txBox="1">
            <a:spLocks noGrp="1"/>
          </p:cNvSpPr>
          <p:nvPr>
            <p:ph type="title"/>
          </p:nvPr>
        </p:nvSpPr>
        <p:spPr>
          <a:xfrm>
            <a:off x="311700" y="108344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>
                <a:latin typeface="Arial"/>
                <a:cs typeface="Arial"/>
              </a:rPr>
              <a:t>「</a:t>
            </a:r>
            <a:r>
              <a:rPr lang="ja-JP" altLang="en-US" dirty="0">
                <a:latin typeface="Arial"/>
                <a:cs typeface="Arial"/>
              </a:rPr>
              <a:t>みぎむ</a:t>
            </a:r>
            <a:r>
              <a:rPr lang="ja" dirty="0">
                <a:latin typeface="Arial"/>
                <a:cs typeface="Arial"/>
              </a:rPr>
              <a:t>き</a:t>
            </a:r>
            <a:r>
              <a:rPr lang="ja-JP" altLang="en-US" dirty="0">
                <a:latin typeface="Arial"/>
                <a:cs typeface="Arial"/>
              </a:rPr>
              <a:t>やじるし</a:t>
            </a:r>
            <a:r>
              <a:rPr lang="ja" dirty="0">
                <a:latin typeface="Arial"/>
                <a:cs typeface="Arial"/>
              </a:rPr>
              <a:t>キーが</a:t>
            </a:r>
            <a:r>
              <a:rPr lang="ja-JP" altLang="en-US" dirty="0">
                <a:latin typeface="Arial"/>
                <a:cs typeface="Arial"/>
              </a:rPr>
              <a:t>お</a:t>
            </a:r>
            <a:r>
              <a:rPr lang="ja" dirty="0">
                <a:latin typeface="Arial"/>
                <a:cs typeface="Arial"/>
              </a:rPr>
              <a:t>された」の</a:t>
            </a:r>
            <a:br>
              <a:rPr lang="en-US" altLang="ja" dirty="0">
                <a:latin typeface="Arial"/>
                <a:cs typeface="Arial"/>
              </a:rPr>
            </a:br>
            <a:r>
              <a:rPr lang="ja-JP" altLang="en-US" dirty="0">
                <a:latin typeface="Arial"/>
                <a:cs typeface="Arial"/>
              </a:rPr>
              <a:t>　</a:t>
            </a:r>
            <a:r>
              <a:rPr lang="ja" dirty="0">
                <a:latin typeface="Arial"/>
                <a:cs typeface="Arial"/>
              </a:rPr>
              <a:t>ブロック</a:t>
            </a:r>
            <a:r>
              <a:rPr lang="ja-JP" altLang="en-US" dirty="0">
                <a:latin typeface="Arial"/>
                <a:cs typeface="Arial"/>
              </a:rPr>
              <a:t>をい</a:t>
            </a:r>
            <a:r>
              <a:rPr lang="ja" dirty="0">
                <a:latin typeface="Arial"/>
                <a:cs typeface="Arial"/>
              </a:rPr>
              <a:t>れよう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378" name="Google Shape;378;p4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95050" y="3035387"/>
            <a:ext cx="912950" cy="912950"/>
          </a:xfrm>
          <a:prstGeom prst="rect">
            <a:avLst/>
          </a:prstGeom>
          <a:noFill/>
          <a:ln>
            <a:noFill/>
          </a:ln>
        </p:spPr>
      </p:pic>
      <p:sp>
        <p:nvSpPr>
          <p:cNvPr id="379" name="Google Shape;379;p40"/>
          <p:cNvSpPr/>
          <p:nvPr/>
        </p:nvSpPr>
        <p:spPr>
          <a:xfrm>
            <a:off x="1737175" y="3101925"/>
            <a:ext cx="2915700" cy="912900"/>
          </a:xfrm>
          <a:prstGeom prst="wedgeRoundRectCallout">
            <a:avLst>
              <a:gd name="adj1" fmla="val -60799"/>
              <a:gd name="adj2" fmla="val -17694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これでいい？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380" name="Google Shape;380;p40"/>
          <p:cNvSpPr/>
          <p:nvPr/>
        </p:nvSpPr>
        <p:spPr>
          <a:xfrm>
            <a:off x="6000750" y="1170749"/>
            <a:ext cx="2831700" cy="1864638"/>
          </a:xfrm>
          <a:prstGeom prst="wedgeRoundRectCallout">
            <a:avLst>
              <a:gd name="adj1" fmla="val -57568"/>
              <a:gd name="adj2" fmla="val 53856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82" name="Google Shape;382;p40"/>
          <p:cNvGrpSpPr/>
          <p:nvPr/>
        </p:nvGrpSpPr>
        <p:grpSpPr>
          <a:xfrm>
            <a:off x="311702" y="1209325"/>
            <a:ext cx="4260384" cy="1182600"/>
            <a:chOff x="95263" y="3181026"/>
            <a:chExt cx="4169081" cy="1182600"/>
          </a:xfrm>
        </p:grpSpPr>
        <p:pic>
          <p:nvPicPr>
            <p:cNvPr id="383" name="Google Shape;383;p40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95263" y="3291225"/>
              <a:ext cx="1072250" cy="10722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4" name="Google Shape;384;p40"/>
            <p:cNvSpPr/>
            <p:nvPr/>
          </p:nvSpPr>
          <p:spPr>
            <a:xfrm>
              <a:off x="1477644" y="3181026"/>
              <a:ext cx="2786700" cy="1182600"/>
            </a:xfrm>
            <a:prstGeom prst="wedgeRoundRectCallout">
              <a:avLst>
                <a:gd name="adj1" fmla="val -61577"/>
                <a:gd name="adj2" fmla="val -21002"/>
                <a:gd name="adj3" fmla="val 0"/>
              </a:avLst>
            </a:prstGeom>
            <a:solidFill>
              <a:srgbClr val="F6CD4C"/>
            </a:solidFill>
            <a:ln w="9525" cap="flat" cmpd="sng">
              <a:solidFill>
                <a:srgbClr val="5E696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ja" sz="1500" b="1" dirty="0">
                  <a:solidFill>
                    <a:srgbClr val="5E696C"/>
                  </a:solidFill>
                </a:rPr>
                <a:t>できたら、スクリプトエリアの「</a:t>
              </a:r>
              <a:r>
                <a:rPr lang="ja" sz="1500" b="1" dirty="0">
                  <a:solidFill>
                    <a:schemeClr val="accent5"/>
                  </a:solidFill>
                </a:rPr>
                <a:t>もし～なら</a:t>
              </a:r>
              <a:r>
                <a:rPr lang="ja" sz="1500" b="1" dirty="0">
                  <a:solidFill>
                    <a:srgbClr val="5E696C"/>
                  </a:solidFill>
                </a:rPr>
                <a:t>」の</a:t>
              </a:r>
              <a:endParaRPr sz="1500" b="1" dirty="0">
                <a:solidFill>
                  <a:srgbClr val="5E696C"/>
                </a:solidFill>
              </a:endParaRPr>
            </a:p>
            <a:p>
              <a:pPr marL="0" marR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ja" sz="1500" b="1" dirty="0">
                  <a:solidFill>
                    <a:srgbClr val="5E696C"/>
                  </a:solidFill>
                </a:rPr>
                <a:t>ブロックの「</a:t>
              </a:r>
              <a:r>
                <a:rPr lang="ja" sz="1500" b="1" dirty="0">
                  <a:solidFill>
                    <a:schemeClr val="accent5"/>
                  </a:solidFill>
                </a:rPr>
                <a:t>～</a:t>
              </a:r>
              <a:r>
                <a:rPr lang="ja" sz="1500" b="1" dirty="0">
                  <a:solidFill>
                    <a:srgbClr val="5E696C"/>
                  </a:solidFill>
                </a:rPr>
                <a:t>」のところに</a:t>
              </a:r>
              <a:r>
                <a:rPr lang="ja-JP" altLang="en-US" sz="1500" b="1" dirty="0">
                  <a:solidFill>
                    <a:srgbClr val="5E696C"/>
                  </a:solidFill>
                </a:rPr>
                <a:t>い</a:t>
              </a:r>
              <a:r>
                <a:rPr lang="ja" sz="1500" b="1" dirty="0">
                  <a:solidFill>
                    <a:srgbClr val="5E696C"/>
                  </a:solidFill>
                </a:rPr>
                <a:t>れてね。</a:t>
              </a:r>
              <a:endParaRPr sz="1500" b="1" dirty="0">
                <a:solidFill>
                  <a:srgbClr val="5E696C"/>
                </a:solidFill>
              </a:endParaRPr>
            </a:p>
          </p:txBody>
        </p:sp>
      </p:grpSp>
      <p:pic>
        <p:nvPicPr>
          <p:cNvPr id="385" name="Google Shape;385;p4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926650" y="1808409"/>
            <a:ext cx="250700" cy="214000"/>
          </a:xfrm>
          <a:prstGeom prst="rect">
            <a:avLst/>
          </a:prstGeom>
          <a:noFill/>
          <a:ln>
            <a:noFill/>
          </a:ln>
        </p:spPr>
      </p:pic>
      <p:sp>
        <p:nvSpPr>
          <p:cNvPr id="387" name="Google Shape;387;p40"/>
          <p:cNvSpPr/>
          <p:nvPr/>
        </p:nvSpPr>
        <p:spPr>
          <a:xfrm>
            <a:off x="5165282" y="3101749"/>
            <a:ext cx="1447954" cy="264906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C349109D-5233-433D-A1BD-A1001525731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484" t="25981" r="6989" b="24650"/>
          <a:stretch/>
        </p:blipFill>
        <p:spPr>
          <a:xfrm>
            <a:off x="6175370" y="1372104"/>
            <a:ext cx="2488545" cy="1638357"/>
          </a:xfrm>
          <a:prstGeom prst="rect">
            <a:avLst/>
          </a:prstGeom>
        </p:spPr>
      </p:pic>
      <p:sp>
        <p:nvSpPr>
          <p:cNvPr id="17" name="Google Shape;386;p40">
            <a:extLst>
              <a:ext uri="{FF2B5EF4-FFF2-40B4-BE49-F238E27FC236}">
                <a16:creationId xmlns:a16="http://schemas.microsoft.com/office/drawing/2014/main" id="{8D510CFF-D8CD-41DA-B6A6-0788465A816B}"/>
              </a:ext>
            </a:extLst>
          </p:cNvPr>
          <p:cNvSpPr/>
          <p:nvPr/>
        </p:nvSpPr>
        <p:spPr>
          <a:xfrm>
            <a:off x="6533319" y="1974353"/>
            <a:ext cx="1790700" cy="3423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A5374401-BFE8-4119-9A9C-E2495B94E6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8441" y="1590500"/>
            <a:ext cx="6373091" cy="3365789"/>
          </a:xfrm>
          <a:prstGeom prst="rect">
            <a:avLst/>
          </a:prstGeom>
        </p:spPr>
      </p:pic>
      <p:sp>
        <p:nvSpPr>
          <p:cNvPr id="397" name="Google Shape;397;p4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>
                <a:latin typeface="Arial"/>
                <a:cs typeface="Arial"/>
              </a:rPr>
              <a:t>「１０</a:t>
            </a:r>
            <a:r>
              <a:rPr lang="ja-JP" altLang="en-US" dirty="0">
                <a:latin typeface="Arial"/>
                <a:cs typeface="Arial"/>
              </a:rPr>
              <a:t>ほうご</a:t>
            </a:r>
            <a:r>
              <a:rPr lang="ja" dirty="0">
                <a:latin typeface="Arial"/>
                <a:cs typeface="Arial"/>
              </a:rPr>
              <a:t>かす」のブロックをおこう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398" name="Google Shape;398;p4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1700" y="2913975"/>
            <a:ext cx="972896" cy="979451"/>
          </a:xfrm>
          <a:prstGeom prst="rect">
            <a:avLst/>
          </a:prstGeom>
          <a:noFill/>
          <a:ln>
            <a:noFill/>
          </a:ln>
        </p:spPr>
      </p:pic>
      <p:sp>
        <p:nvSpPr>
          <p:cNvPr id="399" name="Google Shape;399;p41"/>
          <p:cNvSpPr/>
          <p:nvPr/>
        </p:nvSpPr>
        <p:spPr>
          <a:xfrm>
            <a:off x="1577399" y="2755450"/>
            <a:ext cx="3119291" cy="1454400"/>
          </a:xfrm>
          <a:prstGeom prst="wedgeRoundRectCallout">
            <a:avLst>
              <a:gd name="adj1" fmla="val -59277"/>
              <a:gd name="adj2" fmla="val -12426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rgbClr val="5E696C"/>
                </a:solidFill>
              </a:rPr>
              <a:t>ほうほう</a:t>
            </a:r>
            <a:r>
              <a:rPr lang="ja" sz="1500" b="1" dirty="0">
                <a:solidFill>
                  <a:srgbClr val="5E696C"/>
                </a:solidFill>
              </a:rPr>
              <a:t>はいくつかあるんだけど、とりあえず「</a:t>
            </a:r>
            <a:r>
              <a:rPr lang="ja" sz="1500" b="1" dirty="0">
                <a:solidFill>
                  <a:schemeClr val="accent5"/>
                </a:solidFill>
              </a:rPr>
              <a:t>10</a:t>
            </a:r>
            <a:r>
              <a:rPr lang="ja-JP" altLang="en-US" sz="1500" b="1" dirty="0">
                <a:solidFill>
                  <a:schemeClr val="accent5"/>
                </a:solidFill>
              </a:rPr>
              <a:t>ほうご</a:t>
            </a:r>
            <a:r>
              <a:rPr lang="ja" sz="1500" b="1" dirty="0">
                <a:solidFill>
                  <a:schemeClr val="accent5"/>
                </a:solidFill>
              </a:rPr>
              <a:t>かす</a:t>
            </a:r>
            <a:r>
              <a:rPr lang="ja" sz="1500" b="1" dirty="0">
                <a:solidFill>
                  <a:srgbClr val="5E696C"/>
                </a:solidFill>
              </a:rPr>
              <a:t>」の</a:t>
            </a:r>
            <a:endParaRPr lang="ja-JP" altLang="en-US" sz="1500" b="1" dirty="0">
              <a:solidFill>
                <a:srgbClr val="5E696C"/>
              </a:solidFill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ブロックをつかってみよう。</a:t>
            </a:r>
            <a:endParaRPr sz="1500" b="1" dirty="0">
              <a:solidFill>
                <a:srgbClr val="5E696C"/>
              </a:solidFill>
            </a:endParaRPr>
          </a:p>
        </p:txBody>
      </p:sp>
      <p:pic>
        <p:nvPicPr>
          <p:cNvPr id="400" name="Google Shape;400;p4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11700" y="1538237"/>
            <a:ext cx="912950" cy="912950"/>
          </a:xfrm>
          <a:prstGeom prst="rect">
            <a:avLst/>
          </a:prstGeom>
          <a:noFill/>
          <a:ln>
            <a:noFill/>
          </a:ln>
        </p:spPr>
      </p:pic>
      <p:sp>
        <p:nvSpPr>
          <p:cNvPr id="401" name="Google Shape;401;p41"/>
          <p:cNvSpPr/>
          <p:nvPr/>
        </p:nvSpPr>
        <p:spPr>
          <a:xfrm>
            <a:off x="1477625" y="1262900"/>
            <a:ext cx="2858848" cy="1254900"/>
          </a:xfrm>
          <a:prstGeom prst="wedgeRoundRectCallout">
            <a:avLst>
              <a:gd name="adj1" fmla="val -60799"/>
              <a:gd name="adj2" fmla="val -17694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5000"/>
              </a:lnSpc>
              <a:buSzPts val="1400"/>
            </a:pPr>
            <a:r>
              <a:rPr lang="ja-JP" altLang="en-US" sz="1500" b="1" dirty="0">
                <a:solidFill>
                  <a:schemeClr val="accent5"/>
                </a:solidFill>
              </a:rPr>
              <a:t>みぎ</a:t>
            </a:r>
            <a:r>
              <a:rPr lang="ja" sz="1500" b="1" dirty="0">
                <a:solidFill>
                  <a:schemeClr val="accent5"/>
                </a:solidFill>
              </a:rPr>
              <a:t>にネコを</a:t>
            </a:r>
            <a:r>
              <a:rPr lang="ja-JP" altLang="en-US" sz="1500" b="1" dirty="0">
                <a:solidFill>
                  <a:schemeClr val="accent5"/>
                </a:solidFill>
              </a:rPr>
              <a:t>うご</a:t>
            </a:r>
            <a:r>
              <a:rPr lang="ja" sz="1500" b="1" dirty="0">
                <a:solidFill>
                  <a:schemeClr val="accent5"/>
                </a:solidFill>
              </a:rPr>
              <a:t>かす</a:t>
            </a:r>
            <a:r>
              <a:rPr lang="ja" sz="1500" b="1" dirty="0">
                <a:solidFill>
                  <a:schemeClr val="dk2"/>
                </a:solidFill>
              </a:rPr>
              <a:t>にはどの</a:t>
            </a:r>
            <a:endParaRPr lang="ja-JP" altLang="en-US" sz="1500" b="1" dirty="0">
              <a:solidFill>
                <a:schemeClr val="dk2"/>
              </a:solidFill>
            </a:endParaRPr>
          </a:p>
          <a:p>
            <a:pPr marL="0" marR="0" lvl="0" indent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ブロックをつかえばいいの？</a:t>
            </a:r>
            <a:endParaRPr sz="1500" b="1" dirty="0">
              <a:solidFill>
                <a:schemeClr val="dk2"/>
              </a:solidFill>
            </a:endParaRPr>
          </a:p>
        </p:txBody>
      </p:sp>
      <p:sp>
        <p:nvSpPr>
          <p:cNvPr id="402" name="Google Shape;402;p41"/>
          <p:cNvSpPr/>
          <p:nvPr/>
        </p:nvSpPr>
        <p:spPr>
          <a:xfrm>
            <a:off x="6107900" y="964400"/>
            <a:ext cx="2724300" cy="2082000"/>
          </a:xfrm>
          <a:prstGeom prst="wedgeRoundRectCallout">
            <a:avLst>
              <a:gd name="adj1" fmla="val -40052"/>
              <a:gd name="adj2" fmla="val 62786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5" name="Google Shape;405;p41"/>
          <p:cNvSpPr/>
          <p:nvPr/>
        </p:nvSpPr>
        <p:spPr>
          <a:xfrm>
            <a:off x="5210299" y="3206950"/>
            <a:ext cx="1107373" cy="4125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42D1E981-B29E-4D28-B812-A97CE161825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3523" t="24626" r="15535" b="27619"/>
          <a:stretch/>
        </p:blipFill>
        <p:spPr>
          <a:xfrm>
            <a:off x="6138073" y="1066435"/>
            <a:ext cx="2609274" cy="1847539"/>
          </a:xfrm>
          <a:prstGeom prst="rect">
            <a:avLst/>
          </a:prstGeom>
        </p:spPr>
      </p:pic>
      <p:sp>
        <p:nvSpPr>
          <p:cNvPr id="15" name="Google Shape;404;p41">
            <a:extLst>
              <a:ext uri="{FF2B5EF4-FFF2-40B4-BE49-F238E27FC236}">
                <a16:creationId xmlns:a16="http://schemas.microsoft.com/office/drawing/2014/main" id="{75577C0D-46DC-415C-A075-3BC157EFD0B5}"/>
              </a:ext>
            </a:extLst>
          </p:cNvPr>
          <p:cNvSpPr/>
          <p:nvPr/>
        </p:nvSpPr>
        <p:spPr>
          <a:xfrm>
            <a:off x="6367850" y="2005400"/>
            <a:ext cx="1102200" cy="3981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42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latin typeface="Arial"/>
                <a:cs typeface="Arial"/>
              </a:rPr>
              <a:t>じっこう</a:t>
            </a:r>
            <a:r>
              <a:rPr lang="ja" dirty="0">
                <a:latin typeface="Arial"/>
                <a:cs typeface="Arial"/>
              </a:rPr>
              <a:t>してみよう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416" name="Google Shape;416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38749" y="1243175"/>
            <a:ext cx="5340477" cy="2657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417" name="Google Shape;417;p4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1700" y="3220412"/>
            <a:ext cx="912950" cy="912950"/>
          </a:xfrm>
          <a:prstGeom prst="rect">
            <a:avLst/>
          </a:prstGeom>
          <a:noFill/>
          <a:ln>
            <a:noFill/>
          </a:ln>
        </p:spPr>
      </p:pic>
      <p:sp>
        <p:nvSpPr>
          <p:cNvPr id="418" name="Google Shape;418;p42"/>
          <p:cNvSpPr/>
          <p:nvPr/>
        </p:nvSpPr>
        <p:spPr>
          <a:xfrm>
            <a:off x="1477625" y="3286950"/>
            <a:ext cx="1580700" cy="912900"/>
          </a:xfrm>
          <a:prstGeom prst="wedgeRoundRectCallout">
            <a:avLst>
              <a:gd name="adj1" fmla="val -60799"/>
              <a:gd name="adj2" fmla="val -17694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わーい！</a:t>
            </a:r>
            <a:endParaRPr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うご</a:t>
            </a:r>
            <a:r>
              <a:rPr lang="ja" sz="1500" b="1" dirty="0">
                <a:solidFill>
                  <a:schemeClr val="dk2"/>
                </a:solidFill>
              </a:rPr>
              <a:t>いたよ！</a:t>
            </a:r>
            <a:endParaRPr sz="1500" b="1" dirty="0">
              <a:solidFill>
                <a:schemeClr val="dk2"/>
              </a:solidFill>
            </a:endParaRPr>
          </a:p>
        </p:txBody>
      </p:sp>
      <p:sp>
        <p:nvSpPr>
          <p:cNvPr id="419" name="Google Shape;419;p42"/>
          <p:cNvSpPr/>
          <p:nvPr/>
        </p:nvSpPr>
        <p:spPr>
          <a:xfrm>
            <a:off x="5863316" y="1194374"/>
            <a:ext cx="306300" cy="313500"/>
          </a:xfrm>
          <a:prstGeom prst="flowChartAlternateProcess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20" name="Google Shape;420;p4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11706" y="1280586"/>
            <a:ext cx="1065066" cy="1072250"/>
          </a:xfrm>
          <a:prstGeom prst="rect">
            <a:avLst/>
          </a:prstGeom>
          <a:noFill/>
          <a:ln>
            <a:noFill/>
          </a:ln>
        </p:spPr>
      </p:pic>
      <p:sp>
        <p:nvSpPr>
          <p:cNvPr id="421" name="Google Shape;421;p42"/>
          <p:cNvSpPr/>
          <p:nvPr/>
        </p:nvSpPr>
        <p:spPr>
          <a:xfrm>
            <a:off x="1729800" y="1246050"/>
            <a:ext cx="3664236" cy="1791000"/>
          </a:xfrm>
          <a:prstGeom prst="wedgeRoundRectCallout">
            <a:avLst>
              <a:gd name="adj1" fmla="val -59277"/>
              <a:gd name="adj2" fmla="val -12426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じゃあためしに</a:t>
            </a:r>
            <a:r>
              <a:rPr lang="ja-JP" altLang="en-US" sz="1500" b="1" dirty="0">
                <a:solidFill>
                  <a:srgbClr val="5E696C"/>
                </a:solidFill>
              </a:rPr>
              <a:t>じっこう</a:t>
            </a:r>
            <a:r>
              <a:rPr lang="ja" sz="1500" b="1" dirty="0">
                <a:solidFill>
                  <a:srgbClr val="5E696C"/>
                </a:solidFill>
              </a:rPr>
              <a:t>してみよう！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accent5"/>
                </a:solidFill>
              </a:rPr>
              <a:t>みどり</a:t>
            </a:r>
            <a:r>
              <a:rPr lang="ja" sz="1500" b="1" dirty="0">
                <a:solidFill>
                  <a:schemeClr val="accent5"/>
                </a:solidFill>
              </a:rPr>
              <a:t>のはた</a:t>
            </a:r>
            <a:r>
              <a:rPr lang="ja" sz="1500" b="1" dirty="0">
                <a:solidFill>
                  <a:srgbClr val="5E696C"/>
                </a:solidFill>
              </a:rPr>
              <a:t>を</a:t>
            </a:r>
            <a:r>
              <a:rPr lang="ja-JP" altLang="en-US" sz="1500" b="1" dirty="0">
                <a:solidFill>
                  <a:srgbClr val="5E696C"/>
                </a:solidFill>
              </a:rPr>
              <a:t>お</a:t>
            </a:r>
            <a:r>
              <a:rPr lang="ja" sz="1500" b="1" dirty="0">
                <a:solidFill>
                  <a:srgbClr val="5E696C"/>
                </a:solidFill>
              </a:rPr>
              <a:t>したら、キーボードの</a:t>
            </a:r>
            <a:r>
              <a:rPr lang="ja-JP" altLang="en-US" sz="1500" b="1" dirty="0">
                <a:solidFill>
                  <a:schemeClr val="accent5"/>
                </a:solidFill>
              </a:rPr>
              <a:t>みぎむ</a:t>
            </a:r>
            <a:r>
              <a:rPr lang="ja" sz="1500" b="1" dirty="0">
                <a:solidFill>
                  <a:schemeClr val="accent5"/>
                </a:solidFill>
              </a:rPr>
              <a:t>き</a:t>
            </a:r>
            <a:r>
              <a:rPr lang="ja-JP" altLang="en-US" sz="1500" b="1" dirty="0">
                <a:solidFill>
                  <a:schemeClr val="accent5"/>
                </a:solidFill>
              </a:rPr>
              <a:t>やじるし</a:t>
            </a:r>
            <a:r>
              <a:rPr lang="ja" sz="1500" b="1" dirty="0">
                <a:solidFill>
                  <a:schemeClr val="accent5"/>
                </a:solidFill>
              </a:rPr>
              <a:t>キー</a:t>
            </a:r>
            <a:r>
              <a:rPr lang="ja" sz="1500" b="1" dirty="0">
                <a:solidFill>
                  <a:srgbClr val="5E696C"/>
                </a:solidFill>
              </a:rPr>
              <a:t>を</a:t>
            </a:r>
            <a:r>
              <a:rPr lang="ja-JP" altLang="en-US" sz="1500" b="1" dirty="0">
                <a:solidFill>
                  <a:srgbClr val="5E696C"/>
                </a:solidFill>
              </a:rPr>
              <a:t>お</a:t>
            </a:r>
            <a:r>
              <a:rPr lang="ja" sz="1500" b="1" dirty="0">
                <a:solidFill>
                  <a:srgbClr val="5E696C"/>
                </a:solidFill>
              </a:rPr>
              <a:t>してみてね。</a:t>
            </a:r>
            <a:endParaRPr sz="1500" b="1" dirty="0">
              <a:solidFill>
                <a:srgbClr val="5E696C"/>
              </a:solidFill>
            </a:endParaRPr>
          </a:p>
        </p:txBody>
      </p:sp>
      <p:pic>
        <p:nvPicPr>
          <p:cNvPr id="422" name="Google Shape;422;p4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949580" y="2182500"/>
            <a:ext cx="569518" cy="626100"/>
          </a:xfrm>
          <a:prstGeom prst="rect">
            <a:avLst/>
          </a:prstGeom>
          <a:noFill/>
          <a:ln>
            <a:noFill/>
          </a:ln>
        </p:spPr>
      </p:pic>
      <p:sp>
        <p:nvSpPr>
          <p:cNvPr id="423" name="Google Shape;423;p42"/>
          <p:cNvSpPr/>
          <p:nvPr/>
        </p:nvSpPr>
        <p:spPr>
          <a:xfrm>
            <a:off x="7608100" y="2388050"/>
            <a:ext cx="306300" cy="3135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4" name="Google Shape;424;p42"/>
          <p:cNvSpPr/>
          <p:nvPr/>
        </p:nvSpPr>
        <p:spPr>
          <a:xfrm>
            <a:off x="6010188" y="3252275"/>
            <a:ext cx="847800" cy="819300"/>
          </a:xfrm>
          <a:prstGeom prst="bevel">
            <a:avLst>
              <a:gd name="adj" fmla="val 12500"/>
            </a:avLst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5" name="Google Shape;425;p42"/>
          <p:cNvSpPr/>
          <p:nvPr/>
        </p:nvSpPr>
        <p:spPr>
          <a:xfrm>
            <a:off x="6189158" y="3554825"/>
            <a:ext cx="489900" cy="2142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26" name="Google Shape;426;p4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flipH="1">
            <a:off x="6112950" y="3799301"/>
            <a:ext cx="979792" cy="1270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43"/>
          <p:cNvSpPr/>
          <p:nvPr/>
        </p:nvSpPr>
        <p:spPr>
          <a:xfrm>
            <a:off x="6570613" y="1063650"/>
            <a:ext cx="847800" cy="819300"/>
          </a:xfrm>
          <a:prstGeom prst="bevel">
            <a:avLst>
              <a:gd name="adj" fmla="val 12500"/>
            </a:avLst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0" name="Google Shape;440;p43"/>
          <p:cNvSpPr txBox="1">
            <a:spLocks noGrp="1"/>
          </p:cNvSpPr>
          <p:nvPr>
            <p:ph type="title"/>
          </p:nvPr>
        </p:nvSpPr>
        <p:spPr>
          <a:xfrm>
            <a:off x="311700" y="-33697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>
                <a:latin typeface="Arial"/>
                <a:cs typeface="Arial"/>
              </a:rPr>
              <a:t>ほかの</a:t>
            </a:r>
            <a:r>
              <a:rPr lang="ja-JP" altLang="en-US" dirty="0">
                <a:latin typeface="Arial"/>
                <a:cs typeface="Arial"/>
              </a:rPr>
              <a:t>ほうこう</a:t>
            </a:r>
            <a:r>
              <a:rPr lang="ja" dirty="0">
                <a:latin typeface="Arial"/>
                <a:cs typeface="Arial"/>
              </a:rPr>
              <a:t>の</a:t>
            </a:r>
            <a:r>
              <a:rPr lang="ja-JP" altLang="en-US" dirty="0">
                <a:latin typeface="Arial"/>
                <a:cs typeface="Arial"/>
              </a:rPr>
              <a:t>やじるし</a:t>
            </a:r>
            <a:r>
              <a:rPr lang="ja" dirty="0">
                <a:latin typeface="Arial"/>
                <a:cs typeface="Arial"/>
              </a:rPr>
              <a:t>キーの</a:t>
            </a:r>
            <a:br>
              <a:rPr lang="en-US" altLang="ja" dirty="0">
                <a:latin typeface="Arial"/>
                <a:cs typeface="Arial"/>
              </a:rPr>
            </a:br>
            <a:r>
              <a:rPr lang="ja-JP" altLang="en-US" dirty="0">
                <a:latin typeface="Arial"/>
                <a:cs typeface="Arial"/>
              </a:rPr>
              <a:t>うごき</a:t>
            </a:r>
            <a:r>
              <a:rPr lang="ja" dirty="0">
                <a:latin typeface="Arial"/>
                <a:cs typeface="Arial"/>
              </a:rPr>
              <a:t>も</a:t>
            </a:r>
            <a:r>
              <a:rPr lang="ja-JP" altLang="en-US" dirty="0">
                <a:latin typeface="Arial"/>
                <a:cs typeface="Arial"/>
              </a:rPr>
              <a:t>つく</a:t>
            </a:r>
            <a:r>
              <a:rPr lang="ja" dirty="0">
                <a:latin typeface="Arial"/>
                <a:cs typeface="Arial"/>
              </a:rPr>
              <a:t>ろう</a:t>
            </a:r>
            <a:endParaRPr dirty="0">
              <a:latin typeface="Arial"/>
              <a:cs typeface="Arial"/>
            </a:endParaRPr>
          </a:p>
        </p:txBody>
      </p:sp>
      <p:sp>
        <p:nvSpPr>
          <p:cNvPr id="441" name="Google Shape;441;p43"/>
          <p:cNvSpPr/>
          <p:nvPr/>
        </p:nvSpPr>
        <p:spPr>
          <a:xfrm>
            <a:off x="1584774" y="1063650"/>
            <a:ext cx="3638389" cy="1625700"/>
          </a:xfrm>
          <a:prstGeom prst="wedgeRoundRectCallout">
            <a:avLst>
              <a:gd name="adj1" fmla="val -60799"/>
              <a:gd name="adj2" fmla="val -17694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accent5"/>
                </a:solidFill>
              </a:rPr>
              <a:t>ひだり</a:t>
            </a:r>
            <a:r>
              <a:rPr lang="ja" sz="1500" b="1" dirty="0">
                <a:solidFill>
                  <a:schemeClr val="accent5"/>
                </a:solidFill>
              </a:rPr>
              <a:t>、</a:t>
            </a:r>
            <a:r>
              <a:rPr lang="ja-JP" altLang="en-US" sz="1500" b="1" dirty="0">
                <a:solidFill>
                  <a:schemeClr val="accent5"/>
                </a:solidFill>
              </a:rPr>
              <a:t>うえ</a:t>
            </a:r>
            <a:r>
              <a:rPr lang="ja" sz="1500" b="1" dirty="0">
                <a:solidFill>
                  <a:schemeClr val="accent5"/>
                </a:solidFill>
              </a:rPr>
              <a:t>、</a:t>
            </a:r>
            <a:r>
              <a:rPr lang="ja-JP" altLang="en-US" sz="1500" b="1" dirty="0">
                <a:solidFill>
                  <a:schemeClr val="accent5"/>
                </a:solidFill>
              </a:rPr>
              <a:t>したむ</a:t>
            </a:r>
            <a:r>
              <a:rPr lang="ja" sz="1500" b="1" dirty="0">
                <a:solidFill>
                  <a:schemeClr val="accent5"/>
                </a:solidFill>
              </a:rPr>
              <a:t>き</a:t>
            </a:r>
            <a:r>
              <a:rPr lang="ja-JP" altLang="en-US" sz="1500" b="1" dirty="0">
                <a:solidFill>
                  <a:schemeClr val="accent5"/>
                </a:solidFill>
              </a:rPr>
              <a:t>やじるし</a:t>
            </a:r>
            <a:r>
              <a:rPr lang="ja" sz="1500" b="1" dirty="0">
                <a:solidFill>
                  <a:schemeClr val="accent5"/>
                </a:solidFill>
              </a:rPr>
              <a:t>キー</a:t>
            </a:r>
            <a:r>
              <a:rPr lang="ja" sz="1500" b="1" dirty="0">
                <a:solidFill>
                  <a:schemeClr val="dk2"/>
                </a:solidFill>
              </a:rPr>
              <a:t>を</a:t>
            </a:r>
            <a:endParaRPr lang="ja-JP" altLang="en-US" sz="1500" b="1" dirty="0">
              <a:solidFill>
                <a:schemeClr val="dk2"/>
              </a:solidFill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お</a:t>
            </a:r>
            <a:r>
              <a:rPr lang="ja" sz="1500" b="1" dirty="0">
                <a:solidFill>
                  <a:schemeClr val="dk2"/>
                </a:solidFill>
              </a:rPr>
              <a:t>したときの</a:t>
            </a:r>
            <a:r>
              <a:rPr lang="ja-JP" altLang="en-US" sz="1500" b="1" dirty="0">
                <a:solidFill>
                  <a:schemeClr val="dk2"/>
                </a:solidFill>
              </a:rPr>
              <a:t>うご</a:t>
            </a:r>
            <a:r>
              <a:rPr lang="ja" sz="1500" b="1" dirty="0">
                <a:solidFill>
                  <a:schemeClr val="dk2"/>
                </a:solidFill>
              </a:rPr>
              <a:t>きも</a:t>
            </a:r>
            <a:endParaRPr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つく</a:t>
            </a:r>
            <a:r>
              <a:rPr lang="ja" sz="1500" b="1" dirty="0">
                <a:solidFill>
                  <a:schemeClr val="dk2"/>
                </a:solidFill>
              </a:rPr>
              <a:t>らないといけないよね。</a:t>
            </a:r>
            <a:endParaRPr sz="1500" b="1" dirty="0">
              <a:solidFill>
                <a:schemeClr val="dk2"/>
              </a:solidFill>
            </a:endParaRPr>
          </a:p>
        </p:txBody>
      </p:sp>
      <p:pic>
        <p:nvPicPr>
          <p:cNvPr id="442" name="Google Shape;442;p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2375" y="1232062"/>
            <a:ext cx="912950" cy="912950"/>
          </a:xfrm>
          <a:prstGeom prst="rect">
            <a:avLst/>
          </a:prstGeom>
          <a:noFill/>
          <a:ln>
            <a:noFill/>
          </a:ln>
        </p:spPr>
      </p:pic>
      <p:sp>
        <p:nvSpPr>
          <p:cNvPr id="443" name="Google Shape;443;p43"/>
          <p:cNvSpPr/>
          <p:nvPr/>
        </p:nvSpPr>
        <p:spPr>
          <a:xfrm>
            <a:off x="1668025" y="2905275"/>
            <a:ext cx="3383700" cy="1901400"/>
          </a:xfrm>
          <a:prstGeom prst="wedgeRoundRectCallout">
            <a:avLst>
              <a:gd name="adj1" fmla="val -61710"/>
              <a:gd name="adj2" fmla="val -24551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そうだね。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accent5"/>
                </a:solidFill>
              </a:rPr>
              <a:t>みぎむ</a:t>
            </a:r>
            <a:r>
              <a:rPr lang="ja" sz="1500" b="1" dirty="0">
                <a:solidFill>
                  <a:schemeClr val="accent5"/>
                </a:solidFill>
              </a:rPr>
              <a:t>き</a:t>
            </a:r>
            <a:r>
              <a:rPr lang="ja-JP" altLang="en-US" sz="1500" b="1" dirty="0">
                <a:solidFill>
                  <a:schemeClr val="accent5"/>
                </a:solidFill>
              </a:rPr>
              <a:t>やじるし</a:t>
            </a:r>
            <a:r>
              <a:rPr lang="ja" sz="1500" b="1" dirty="0">
                <a:solidFill>
                  <a:schemeClr val="accent5"/>
                </a:solidFill>
              </a:rPr>
              <a:t>キーのときと</a:t>
            </a:r>
            <a:endParaRPr sz="1500" b="1" dirty="0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accent5"/>
                </a:solidFill>
              </a:rPr>
              <a:t>おなじブロックをつかう</a:t>
            </a:r>
            <a:r>
              <a:rPr lang="ja" sz="1500" b="1" dirty="0">
                <a:solidFill>
                  <a:srgbClr val="5E696C"/>
                </a:solidFill>
              </a:rPr>
              <a:t>から、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accent5"/>
                </a:solidFill>
              </a:rPr>
              <a:t>コピー</a:t>
            </a:r>
            <a:r>
              <a:rPr lang="ja" sz="1500" b="1" dirty="0">
                <a:solidFill>
                  <a:srgbClr val="5E696C"/>
                </a:solidFill>
              </a:rPr>
              <a:t>をするとラクだよ。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accent5"/>
                </a:solidFill>
              </a:rPr>
              <a:t>コピー</a:t>
            </a:r>
            <a:r>
              <a:rPr lang="ja" sz="1500" b="1" dirty="0">
                <a:solidFill>
                  <a:srgbClr val="5E696C"/>
                </a:solidFill>
              </a:rPr>
              <a:t>のやりかたをおしえるね。</a:t>
            </a:r>
            <a:endParaRPr sz="1500" b="1" dirty="0">
              <a:solidFill>
                <a:srgbClr val="5E696C"/>
              </a:solidFill>
            </a:endParaRPr>
          </a:p>
        </p:txBody>
      </p:sp>
      <p:pic>
        <p:nvPicPr>
          <p:cNvPr id="444" name="Google Shape;444;p4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6318" y="3032736"/>
            <a:ext cx="1065066" cy="107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5" name="Google Shape;445;p4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27763" y="1929138"/>
            <a:ext cx="1152525" cy="1457325"/>
          </a:xfrm>
          <a:prstGeom prst="rect">
            <a:avLst/>
          </a:prstGeom>
          <a:noFill/>
          <a:ln>
            <a:noFill/>
          </a:ln>
        </p:spPr>
      </p:pic>
      <p:sp>
        <p:nvSpPr>
          <p:cNvPr id="446" name="Google Shape;446;p43"/>
          <p:cNvSpPr/>
          <p:nvPr/>
        </p:nvSpPr>
        <p:spPr>
          <a:xfrm>
            <a:off x="5427613" y="2130450"/>
            <a:ext cx="847800" cy="819300"/>
          </a:xfrm>
          <a:prstGeom prst="bevel">
            <a:avLst>
              <a:gd name="adj" fmla="val 12500"/>
            </a:avLst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7" name="Google Shape;447;p43"/>
          <p:cNvSpPr/>
          <p:nvPr/>
        </p:nvSpPr>
        <p:spPr>
          <a:xfrm>
            <a:off x="6570613" y="3425850"/>
            <a:ext cx="847800" cy="819300"/>
          </a:xfrm>
          <a:prstGeom prst="bevel">
            <a:avLst>
              <a:gd name="adj" fmla="val 12500"/>
            </a:avLst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8" name="Google Shape;448;p43"/>
          <p:cNvSpPr/>
          <p:nvPr/>
        </p:nvSpPr>
        <p:spPr>
          <a:xfrm>
            <a:off x="5618059" y="2449276"/>
            <a:ext cx="489900" cy="214200"/>
          </a:xfrm>
          <a:prstGeom prst="leftArrow">
            <a:avLst>
              <a:gd name="adj1" fmla="val 50000"/>
              <a:gd name="adj2" fmla="val 5000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9" name="Google Shape;449;p43"/>
          <p:cNvSpPr/>
          <p:nvPr/>
        </p:nvSpPr>
        <p:spPr>
          <a:xfrm>
            <a:off x="6888625" y="3612691"/>
            <a:ext cx="244800" cy="4758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0" name="Google Shape;450;p43"/>
          <p:cNvSpPr/>
          <p:nvPr/>
        </p:nvSpPr>
        <p:spPr>
          <a:xfrm>
            <a:off x="6873317" y="1224634"/>
            <a:ext cx="244800" cy="475800"/>
          </a:xfrm>
          <a:prstGeom prst="upArrow">
            <a:avLst>
              <a:gd name="adj1" fmla="val 50000"/>
              <a:gd name="adj2" fmla="val 5000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DBF2E9D-6386-44CD-8A42-DD0DFC01E1B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351"/>
          <a:stretch/>
        </p:blipFill>
        <p:spPr>
          <a:xfrm>
            <a:off x="4770328" y="1246908"/>
            <a:ext cx="4110436" cy="3647829"/>
          </a:xfrm>
          <a:prstGeom prst="rect">
            <a:avLst/>
          </a:prstGeom>
        </p:spPr>
      </p:pic>
      <p:sp>
        <p:nvSpPr>
          <p:cNvPr id="468" name="Google Shape;468;p4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ブロックのコピー（１）</a:t>
            </a:r>
            <a:endParaRPr/>
          </a:p>
        </p:txBody>
      </p:sp>
      <p:pic>
        <p:nvPicPr>
          <p:cNvPr id="470" name="Google Shape;470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50407" y="2875207"/>
            <a:ext cx="724675" cy="11053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71" name="Google Shape;471;p44"/>
          <p:cNvCxnSpPr>
            <a:cxnSpLocks/>
          </p:cNvCxnSpPr>
          <p:nvPr/>
        </p:nvCxnSpPr>
        <p:spPr>
          <a:xfrm>
            <a:off x="5657273" y="2456873"/>
            <a:ext cx="383852" cy="388352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472" name="Google Shape;472;p44"/>
          <p:cNvSpPr/>
          <p:nvPr/>
        </p:nvSpPr>
        <p:spPr>
          <a:xfrm>
            <a:off x="1728950" y="1280575"/>
            <a:ext cx="2985900" cy="1396200"/>
          </a:xfrm>
          <a:prstGeom prst="wedgeRoundRectCallout">
            <a:avLst>
              <a:gd name="adj1" fmla="val -61710"/>
              <a:gd name="adj2" fmla="val -24551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5000"/>
              </a:lnSpc>
              <a:buSzPts val="1400"/>
            </a:pPr>
            <a:r>
              <a:rPr lang="ja" sz="1500" b="1">
                <a:solidFill>
                  <a:schemeClr val="accent5"/>
                </a:solidFill>
              </a:rPr>
              <a:t>「もし～なら」のブロックとそのなかのブロックだけ</a:t>
            </a:r>
            <a:r>
              <a:rPr lang="ja" sz="1500" b="1">
                <a:solidFill>
                  <a:srgbClr val="5E696C"/>
                </a:solidFill>
              </a:rPr>
              <a:t>をコピーしたいので、そのブロックを</a:t>
            </a:r>
            <a:endParaRPr lang="ja-JP" altLang="en-US" sz="1500" b="1">
              <a:solidFill>
                <a:srgbClr val="5E696C"/>
              </a:solidFill>
            </a:endParaRPr>
          </a:p>
          <a:p>
            <a:pPr marL="0" marR="0" lvl="0" indent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いったんはずすよ。</a:t>
            </a:r>
            <a:endParaRPr sz="1500" b="1">
              <a:solidFill>
                <a:srgbClr val="5E696C"/>
              </a:solidFill>
            </a:endParaRPr>
          </a:p>
        </p:txBody>
      </p:sp>
      <p:pic>
        <p:nvPicPr>
          <p:cNvPr id="473" name="Google Shape;473;p4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11706" y="1280586"/>
            <a:ext cx="1065066" cy="107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4" name="Google Shape;474;p4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87763" y="3245362"/>
            <a:ext cx="912950" cy="912950"/>
          </a:xfrm>
          <a:prstGeom prst="rect">
            <a:avLst/>
          </a:prstGeom>
          <a:noFill/>
          <a:ln>
            <a:noFill/>
          </a:ln>
        </p:spPr>
      </p:pic>
      <p:sp>
        <p:nvSpPr>
          <p:cNvPr id="475" name="Google Shape;475;p44"/>
          <p:cNvSpPr/>
          <p:nvPr/>
        </p:nvSpPr>
        <p:spPr>
          <a:xfrm>
            <a:off x="1538875" y="3245375"/>
            <a:ext cx="3655200" cy="912900"/>
          </a:xfrm>
          <a:prstGeom prst="wedgeRoundRectCallout">
            <a:avLst>
              <a:gd name="adj1" fmla="val -55832"/>
              <a:gd name="adj2" fmla="val -20375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もし</a:t>
            </a:r>
            <a:r>
              <a:rPr lang="ja" sz="1500" b="1">
                <a:solidFill>
                  <a:schemeClr val="dk2"/>
                </a:solidFill>
              </a:rPr>
              <a:t>」のあたりをつかんで</a:t>
            </a:r>
            <a:r>
              <a:rPr lang="ja" sz="1500" b="1">
                <a:solidFill>
                  <a:schemeClr val="accent5"/>
                </a:solidFill>
              </a:rPr>
              <a:t>ドラッグ＆ドロップ</a:t>
            </a:r>
            <a:r>
              <a:rPr lang="ja" sz="1500" b="1">
                <a:solidFill>
                  <a:schemeClr val="dk2"/>
                </a:solidFill>
              </a:rPr>
              <a:t>したらうまくはずせたよ。</a:t>
            </a:r>
            <a:endParaRPr sz="1500" b="1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4931BCA-4EB8-4A0A-82F4-F418E68910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0828" y="1537410"/>
            <a:ext cx="4297511" cy="3214740"/>
          </a:xfrm>
          <a:prstGeom prst="rect">
            <a:avLst/>
          </a:prstGeom>
        </p:spPr>
      </p:pic>
      <p:sp>
        <p:nvSpPr>
          <p:cNvPr id="481" name="Google Shape;481;p45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ブロックのコピー（２）</a:t>
            </a:r>
            <a:endParaRPr>
              <a:latin typeface="Arial"/>
              <a:cs typeface="Arial"/>
            </a:endParaRPr>
          </a:p>
        </p:txBody>
      </p:sp>
      <p:pic>
        <p:nvPicPr>
          <p:cNvPr id="482" name="Google Shape;482;p4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1706" y="1280586"/>
            <a:ext cx="1065066" cy="1072250"/>
          </a:xfrm>
          <a:prstGeom prst="rect">
            <a:avLst/>
          </a:prstGeom>
          <a:noFill/>
          <a:ln>
            <a:noFill/>
          </a:ln>
        </p:spPr>
      </p:pic>
      <p:sp>
        <p:nvSpPr>
          <p:cNvPr id="483" name="Google Shape;483;p45"/>
          <p:cNvSpPr/>
          <p:nvPr/>
        </p:nvSpPr>
        <p:spPr>
          <a:xfrm>
            <a:off x="1698325" y="1017450"/>
            <a:ext cx="3590252" cy="1814400"/>
          </a:xfrm>
          <a:prstGeom prst="wedgeRoundRectCallout">
            <a:avLst>
              <a:gd name="adj1" fmla="val -61696"/>
              <a:gd name="adj2" fmla="val -14113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「</a:t>
            </a:r>
            <a:r>
              <a:rPr lang="ja" sz="1500" b="1" dirty="0">
                <a:solidFill>
                  <a:schemeClr val="accent5"/>
                </a:solidFill>
              </a:rPr>
              <a:t>もし</a:t>
            </a:r>
            <a:r>
              <a:rPr lang="ja" sz="1500" b="1" dirty="0">
                <a:solidFill>
                  <a:srgbClr val="5E696C"/>
                </a:solidFill>
              </a:rPr>
              <a:t>」のあたりで</a:t>
            </a:r>
            <a:r>
              <a:rPr lang="ja-JP" altLang="en-US" sz="1500" b="1" dirty="0">
                <a:solidFill>
                  <a:srgbClr val="5E696C"/>
                </a:solidFill>
              </a:rPr>
              <a:t>みぎ</a:t>
            </a:r>
            <a:r>
              <a:rPr lang="ja" sz="1500" b="1" dirty="0">
                <a:solidFill>
                  <a:srgbClr val="5E696C"/>
                </a:solidFill>
              </a:rPr>
              <a:t>クリックして、「</a:t>
            </a:r>
            <a:r>
              <a:rPr lang="ja-JP" altLang="en-US" sz="1500" b="1" dirty="0">
                <a:solidFill>
                  <a:schemeClr val="accent5"/>
                </a:solidFill>
              </a:rPr>
              <a:t>ふくせい</a:t>
            </a:r>
            <a:r>
              <a:rPr lang="ja" sz="1500" b="1" dirty="0">
                <a:solidFill>
                  <a:srgbClr val="5E696C"/>
                </a:solidFill>
              </a:rPr>
              <a:t>」をえらんで</a:t>
            </a:r>
            <a:endParaRPr lang="en-US" altLang="ja"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rgbClr val="5E696C"/>
                </a:solidFill>
              </a:rPr>
              <a:t>ひだり</a:t>
            </a:r>
            <a:r>
              <a:rPr lang="ja" sz="1500" b="1" dirty="0">
                <a:solidFill>
                  <a:srgbClr val="5E696C"/>
                </a:solidFill>
              </a:rPr>
              <a:t>クリックしてね。</a:t>
            </a:r>
            <a:endParaRPr sz="1500" b="1" dirty="0">
              <a:solidFill>
                <a:srgbClr val="5E696C"/>
              </a:solidFill>
            </a:endParaRPr>
          </a:p>
          <a:p>
            <a:pPr>
              <a:lnSpc>
                <a:spcPct val="115000"/>
              </a:lnSpc>
              <a:buSzPts val="1400"/>
            </a:pPr>
            <a:r>
              <a:rPr lang="ja" sz="1500" b="1" dirty="0">
                <a:solidFill>
                  <a:srgbClr val="5E696C"/>
                </a:solidFill>
              </a:rPr>
              <a:t>「</a:t>
            </a:r>
            <a:r>
              <a:rPr lang="ja-JP" altLang="en-US" sz="1500" b="1" dirty="0">
                <a:solidFill>
                  <a:schemeClr val="accent5"/>
                </a:solidFill>
              </a:rPr>
              <a:t>ふくせい</a:t>
            </a:r>
            <a:r>
              <a:rPr lang="ja" sz="1500" b="1" dirty="0">
                <a:solidFill>
                  <a:srgbClr val="5E696C"/>
                </a:solidFill>
              </a:rPr>
              <a:t>」っていうの</a:t>
            </a:r>
            <a:r>
              <a:rPr lang="ja" altLang="en-US" sz="1500" b="1" dirty="0">
                <a:solidFill>
                  <a:srgbClr val="5E696C"/>
                </a:solidFill>
              </a:rPr>
              <a:t>は、</a:t>
            </a:r>
            <a:endParaRPr lang="ja" altLang="en-US" b="1" dirty="0">
              <a:solidFill>
                <a:srgbClr val="5E696C"/>
              </a:solidFill>
            </a:endParaRPr>
          </a:p>
          <a:p>
            <a:pPr>
              <a:lnSpc>
                <a:spcPct val="114999"/>
              </a:lnSpc>
              <a:buSzPts val="1400"/>
            </a:pPr>
            <a:r>
              <a:rPr lang="ja" sz="1500" b="1" dirty="0">
                <a:solidFill>
                  <a:srgbClr val="5E696C"/>
                </a:solidFill>
              </a:rPr>
              <a:t>むずかしいことばだけど</a:t>
            </a:r>
            <a:endParaRPr lang="ja" altLang="en-US" b="1" dirty="0">
              <a:solidFill>
                <a:srgbClr val="5E696C"/>
              </a:solidFill>
            </a:endParaRPr>
          </a:p>
          <a:p>
            <a:pPr marL="0" marR="0" lvl="0" indent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「</a:t>
            </a:r>
            <a:r>
              <a:rPr lang="ja" sz="1500" b="1" dirty="0">
                <a:solidFill>
                  <a:schemeClr val="accent5"/>
                </a:solidFill>
              </a:rPr>
              <a:t>コピー」</a:t>
            </a:r>
            <a:r>
              <a:rPr lang="ja" sz="1500" b="1" dirty="0">
                <a:solidFill>
                  <a:srgbClr val="5E696C"/>
                </a:solidFill>
              </a:rPr>
              <a:t>のことだ</a:t>
            </a:r>
            <a:r>
              <a:rPr lang="ja" b="1" dirty="0">
                <a:solidFill>
                  <a:srgbClr val="5E696C"/>
                </a:solidFill>
              </a:rPr>
              <a:t>よ。</a:t>
            </a:r>
            <a:endParaRPr b="1" dirty="0">
              <a:solidFill>
                <a:srgbClr val="5E696C"/>
              </a:solidFill>
            </a:endParaRPr>
          </a:p>
        </p:txBody>
      </p:sp>
      <p:pic>
        <p:nvPicPr>
          <p:cNvPr id="484" name="Google Shape;484;p4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7763" y="3245362"/>
            <a:ext cx="912950" cy="912950"/>
          </a:xfrm>
          <a:prstGeom prst="rect">
            <a:avLst/>
          </a:prstGeom>
          <a:noFill/>
          <a:ln>
            <a:noFill/>
          </a:ln>
        </p:spPr>
      </p:pic>
      <p:sp>
        <p:nvSpPr>
          <p:cNvPr id="485" name="Google Shape;485;p45"/>
          <p:cNvSpPr/>
          <p:nvPr/>
        </p:nvSpPr>
        <p:spPr>
          <a:xfrm>
            <a:off x="1538875" y="3245375"/>
            <a:ext cx="2900400" cy="1194000"/>
          </a:xfrm>
          <a:prstGeom prst="wedgeRoundRectCallout">
            <a:avLst>
              <a:gd name="adj1" fmla="val -55832"/>
              <a:gd name="adj2" fmla="val -20375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これで、</a:t>
            </a:r>
            <a:r>
              <a:rPr lang="ja" sz="1500" b="1">
                <a:solidFill>
                  <a:schemeClr val="accent5"/>
                </a:solidFill>
              </a:rPr>
              <a:t>「もし～なら」で</a:t>
            </a:r>
            <a:endParaRPr sz="1500" b="1">
              <a:solidFill>
                <a:schemeClr val="accent5"/>
              </a:solidFill>
            </a:endParaRPr>
          </a:p>
          <a:p>
            <a:pPr>
              <a:lnSpc>
                <a:spcPct val="115000"/>
              </a:lnSpc>
              <a:buSzPts val="1400"/>
            </a:pPr>
            <a:r>
              <a:rPr lang="ja" sz="1500" b="1">
                <a:solidFill>
                  <a:schemeClr val="accent5"/>
                </a:solidFill>
              </a:rPr>
              <a:t>かこまれたブロックがすべて</a:t>
            </a:r>
            <a:endParaRPr lang="ja" altLang="en-US" sz="1500" b="1">
              <a:solidFill>
                <a:schemeClr val="accent5"/>
              </a:solidFill>
            </a:endParaRPr>
          </a:p>
          <a:p>
            <a:pPr marL="0" marR="0" lvl="0" indent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コピー</a:t>
            </a:r>
            <a:r>
              <a:rPr lang="ja" sz="1500" b="1">
                <a:solidFill>
                  <a:schemeClr val="dk2"/>
                </a:solidFill>
              </a:rPr>
              <a:t>できるんだね。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486" name="Google Shape;486;p45"/>
          <p:cNvSpPr/>
          <p:nvPr/>
        </p:nvSpPr>
        <p:spPr>
          <a:xfrm>
            <a:off x="6349259" y="3388912"/>
            <a:ext cx="582632" cy="273306"/>
          </a:xfrm>
          <a:prstGeom prst="flowChartAlternateProcess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BDC78F96-2ECD-498C-87BF-551511C6182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351"/>
          <a:stretch/>
        </p:blipFill>
        <p:spPr>
          <a:xfrm>
            <a:off x="4770328" y="1246908"/>
            <a:ext cx="4110436" cy="3647829"/>
          </a:xfrm>
          <a:prstGeom prst="rect">
            <a:avLst/>
          </a:prstGeom>
        </p:spPr>
      </p:pic>
      <p:sp>
        <p:nvSpPr>
          <p:cNvPr id="495" name="Google Shape;495;p4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ブロックのコピー（３）</a:t>
            </a:r>
            <a:endParaRPr>
              <a:latin typeface="Arial"/>
              <a:cs typeface="Arial"/>
            </a:endParaRPr>
          </a:p>
        </p:txBody>
      </p:sp>
      <p:pic>
        <p:nvPicPr>
          <p:cNvPr id="496" name="Google Shape;496;p4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1706" y="3117536"/>
            <a:ext cx="1065066" cy="1072250"/>
          </a:xfrm>
          <a:prstGeom prst="rect">
            <a:avLst/>
          </a:prstGeom>
          <a:noFill/>
          <a:ln>
            <a:noFill/>
          </a:ln>
        </p:spPr>
      </p:pic>
      <p:sp>
        <p:nvSpPr>
          <p:cNvPr id="497" name="Google Shape;497;p46"/>
          <p:cNvSpPr/>
          <p:nvPr/>
        </p:nvSpPr>
        <p:spPr>
          <a:xfrm>
            <a:off x="1830900" y="2713600"/>
            <a:ext cx="2741100" cy="2153700"/>
          </a:xfrm>
          <a:prstGeom prst="wedgeRoundRectCallout">
            <a:avLst>
              <a:gd name="adj1" fmla="val -64299"/>
              <a:gd name="adj2" fmla="val -10666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コピーできたブロックは、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もとのブロックにぴったり</a:t>
            </a:r>
            <a:endParaRPr lang="en-US" altLang="ja"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accent5"/>
                </a:solidFill>
              </a:rPr>
              <a:t>かさなっている</a:t>
            </a:r>
            <a:r>
              <a:rPr lang="ja" sz="1500" b="1" dirty="0">
                <a:solidFill>
                  <a:srgbClr val="5E696C"/>
                </a:solidFill>
              </a:rPr>
              <a:t>から、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ないようにみえるんだ。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accent5"/>
                </a:solidFill>
              </a:rPr>
              <a:t>マウスを</a:t>
            </a:r>
            <a:r>
              <a:rPr lang="ja-JP" altLang="en-US" sz="1500" b="1" dirty="0">
                <a:solidFill>
                  <a:schemeClr val="accent5"/>
                </a:solidFill>
              </a:rPr>
              <a:t>うご</a:t>
            </a:r>
            <a:r>
              <a:rPr lang="ja" sz="1500" b="1" dirty="0">
                <a:solidFill>
                  <a:schemeClr val="accent5"/>
                </a:solidFill>
              </a:rPr>
              <a:t>かしてずらして</a:t>
            </a:r>
            <a:r>
              <a:rPr lang="ja" sz="1500" b="1" dirty="0">
                <a:solidFill>
                  <a:schemeClr val="dk2"/>
                </a:solidFill>
              </a:rPr>
              <a:t>みて</a:t>
            </a:r>
            <a:r>
              <a:rPr lang="ja" sz="1500" b="1" dirty="0">
                <a:solidFill>
                  <a:srgbClr val="5E696C"/>
                </a:solidFill>
              </a:rPr>
              <a:t>ごらん。</a:t>
            </a:r>
            <a:endParaRPr sz="1500" b="1" dirty="0">
              <a:solidFill>
                <a:srgbClr val="5E696C"/>
              </a:solidFill>
            </a:endParaRPr>
          </a:p>
        </p:txBody>
      </p:sp>
      <p:pic>
        <p:nvPicPr>
          <p:cNvPr id="498" name="Google Shape;498;p4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7750" y="1132837"/>
            <a:ext cx="912950" cy="912950"/>
          </a:xfrm>
          <a:prstGeom prst="rect">
            <a:avLst/>
          </a:prstGeom>
          <a:noFill/>
          <a:ln>
            <a:noFill/>
          </a:ln>
        </p:spPr>
      </p:pic>
      <p:sp>
        <p:nvSpPr>
          <p:cNvPr id="499" name="Google Shape;499;p46"/>
          <p:cNvSpPr/>
          <p:nvPr/>
        </p:nvSpPr>
        <p:spPr>
          <a:xfrm>
            <a:off x="1600100" y="1132850"/>
            <a:ext cx="2855100" cy="912900"/>
          </a:xfrm>
          <a:prstGeom prst="wedgeRoundRectCallout">
            <a:avLst>
              <a:gd name="adj1" fmla="val -55832"/>
              <a:gd name="adj2" fmla="val -20375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あれ？でも、なにもかわってないようにみえるけど。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501" name="Google Shape;501;p4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032328" y="2882318"/>
            <a:ext cx="598504" cy="9129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02" name="Google Shape;502;p46"/>
          <p:cNvCxnSpPr/>
          <p:nvPr/>
        </p:nvCxnSpPr>
        <p:spPr>
          <a:xfrm flipH="1">
            <a:off x="5026128" y="3262568"/>
            <a:ext cx="930000" cy="317700"/>
          </a:xfrm>
          <a:prstGeom prst="straightConnector1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ECDB833-961A-4B11-894A-6F81C7E09B5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047"/>
          <a:stretch/>
        </p:blipFill>
        <p:spPr>
          <a:xfrm>
            <a:off x="4913744" y="1057564"/>
            <a:ext cx="3901538" cy="3536372"/>
          </a:xfrm>
          <a:prstGeom prst="rect">
            <a:avLst/>
          </a:prstGeom>
        </p:spPr>
      </p:pic>
      <p:sp>
        <p:nvSpPr>
          <p:cNvPr id="508" name="Google Shape;508;p4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ブロックのコピー（４）</a:t>
            </a:r>
            <a:endParaRPr>
              <a:latin typeface="Arial"/>
              <a:cs typeface="Arial"/>
            </a:endParaRPr>
          </a:p>
        </p:txBody>
      </p:sp>
      <p:pic>
        <p:nvPicPr>
          <p:cNvPr id="509" name="Google Shape;509;p4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7750" y="1132837"/>
            <a:ext cx="912950" cy="912950"/>
          </a:xfrm>
          <a:prstGeom prst="rect">
            <a:avLst/>
          </a:prstGeom>
          <a:noFill/>
          <a:ln>
            <a:noFill/>
          </a:ln>
        </p:spPr>
      </p:pic>
      <p:sp>
        <p:nvSpPr>
          <p:cNvPr id="510" name="Google Shape;510;p47"/>
          <p:cNvSpPr/>
          <p:nvPr/>
        </p:nvSpPr>
        <p:spPr>
          <a:xfrm>
            <a:off x="1600100" y="1132850"/>
            <a:ext cx="2741100" cy="912900"/>
          </a:xfrm>
          <a:prstGeom prst="wedgeRoundRectCallout">
            <a:avLst>
              <a:gd name="adj1" fmla="val -55832"/>
              <a:gd name="adj2" fmla="val -20375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あ！ほんとだ！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コピーできてる！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511" name="Google Shape;511;p4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11706" y="3117536"/>
            <a:ext cx="1065066" cy="107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4" name="Google Shape;514;p4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679564" y="3506956"/>
            <a:ext cx="598504" cy="9129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512;p47">
            <a:extLst>
              <a:ext uri="{FF2B5EF4-FFF2-40B4-BE49-F238E27FC236}">
                <a16:creationId xmlns:a16="http://schemas.microsoft.com/office/drawing/2014/main" id="{4C67274B-D7B6-4C48-B19E-8F426856C23D}"/>
              </a:ext>
            </a:extLst>
          </p:cNvPr>
          <p:cNvSpPr/>
          <p:nvPr/>
        </p:nvSpPr>
        <p:spPr>
          <a:xfrm>
            <a:off x="1830899" y="3117525"/>
            <a:ext cx="3082845" cy="1396200"/>
          </a:xfrm>
          <a:prstGeom prst="wedgeRoundRectCallout">
            <a:avLst>
              <a:gd name="adj1" fmla="val -61710"/>
              <a:gd name="adj2" fmla="val -24551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コピーしたブロックは、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accent5"/>
                </a:solidFill>
              </a:rPr>
              <a:t>おきたいばしょで</a:t>
            </a:r>
            <a:r>
              <a:rPr lang="ja-JP" altLang="en-US" sz="1500" b="1" dirty="0">
                <a:solidFill>
                  <a:schemeClr val="accent5"/>
                </a:solidFill>
              </a:rPr>
              <a:t>ひだり</a:t>
            </a:r>
            <a:r>
              <a:rPr lang="ja" sz="1500" b="1" dirty="0">
                <a:solidFill>
                  <a:schemeClr val="accent5"/>
                </a:solidFill>
              </a:rPr>
              <a:t>クリック</a:t>
            </a:r>
            <a:r>
              <a:rPr lang="ja" sz="1500" b="1" dirty="0">
                <a:solidFill>
                  <a:srgbClr val="5E696C"/>
                </a:solidFill>
              </a:rPr>
              <a:t>するとそこにおけるよ。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とりあえず、てきとうな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ばしょにおいておこう。</a:t>
            </a:r>
            <a:endParaRPr sz="1500" b="1" dirty="0">
              <a:solidFill>
                <a:srgbClr val="5E696C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F2692D25-CC46-4B5B-BB8C-E356EBCCD5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5450" y="1036317"/>
            <a:ext cx="3420782" cy="3894224"/>
          </a:xfrm>
          <a:prstGeom prst="rect">
            <a:avLst/>
          </a:prstGeom>
        </p:spPr>
      </p:pic>
      <p:sp>
        <p:nvSpPr>
          <p:cNvPr id="520" name="Google Shape;520;p48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ブロックのコピー（５）</a:t>
            </a:r>
            <a:endParaRPr>
              <a:latin typeface="Arial"/>
              <a:cs typeface="Arial"/>
            </a:endParaRPr>
          </a:p>
        </p:txBody>
      </p:sp>
      <p:pic>
        <p:nvPicPr>
          <p:cNvPr id="522" name="Google Shape;522;p4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1551" y="1249276"/>
            <a:ext cx="912950" cy="919121"/>
          </a:xfrm>
          <a:prstGeom prst="rect">
            <a:avLst/>
          </a:prstGeom>
          <a:noFill/>
          <a:ln>
            <a:noFill/>
          </a:ln>
        </p:spPr>
      </p:pic>
      <p:pic>
        <p:nvPicPr>
          <p:cNvPr id="523" name="Google Shape;523;p4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7750" y="3184101"/>
            <a:ext cx="836900" cy="836900"/>
          </a:xfrm>
          <a:prstGeom prst="rect">
            <a:avLst/>
          </a:prstGeom>
          <a:noFill/>
          <a:ln>
            <a:noFill/>
          </a:ln>
        </p:spPr>
      </p:pic>
      <p:sp>
        <p:nvSpPr>
          <p:cNvPr id="524" name="Google Shape;524;p48"/>
          <p:cNvSpPr/>
          <p:nvPr/>
        </p:nvSpPr>
        <p:spPr>
          <a:xfrm>
            <a:off x="1546100" y="1096875"/>
            <a:ext cx="2811600" cy="2188800"/>
          </a:xfrm>
          <a:prstGeom prst="wedgeRoundRectCallout">
            <a:avLst>
              <a:gd name="adj1" fmla="val -59255"/>
              <a:gd name="adj2" fmla="val -25209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おなじように、あと2つ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コピーして、</a:t>
            </a:r>
            <a:r>
              <a:rPr lang="ja" sz="1500" b="1" dirty="0">
                <a:solidFill>
                  <a:schemeClr val="accent5"/>
                </a:solidFill>
              </a:rPr>
              <a:t>4つに</a:t>
            </a:r>
            <a:r>
              <a:rPr lang="ja" sz="1500" b="1" dirty="0">
                <a:solidFill>
                  <a:srgbClr val="5E696C"/>
                </a:solidFill>
              </a:rPr>
              <a:t>してね。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むずかしかったらコピーはやめて、ブロックエリアからブロックをえらんで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ふつうに</a:t>
            </a:r>
            <a:r>
              <a:rPr lang="ja-JP" altLang="en-US" sz="1500" b="1" dirty="0">
                <a:solidFill>
                  <a:srgbClr val="5E696C"/>
                </a:solidFill>
              </a:rPr>
              <a:t>つく</a:t>
            </a:r>
            <a:r>
              <a:rPr lang="ja" sz="1500" b="1" dirty="0">
                <a:solidFill>
                  <a:srgbClr val="5E696C"/>
                </a:solidFill>
              </a:rPr>
              <a:t>ってもいいよ。</a:t>
            </a:r>
            <a:endParaRPr sz="1500" b="1" dirty="0">
              <a:solidFill>
                <a:srgbClr val="5E696C"/>
              </a:solidFill>
            </a:endParaRPr>
          </a:p>
        </p:txBody>
      </p:sp>
      <p:sp>
        <p:nvSpPr>
          <p:cNvPr id="525" name="Google Shape;525;p48"/>
          <p:cNvSpPr/>
          <p:nvPr/>
        </p:nvSpPr>
        <p:spPr>
          <a:xfrm>
            <a:off x="1416500" y="3393325"/>
            <a:ext cx="3257100" cy="1072200"/>
          </a:xfrm>
          <a:prstGeom prst="wedgeRoundRectCallout">
            <a:avLst>
              <a:gd name="adj1" fmla="val -55832"/>
              <a:gd name="adj2" fmla="val -20375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なれていないからちょっと</a:t>
            </a:r>
            <a:endParaRPr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むずかしいけど、コピーしたほうがラクにできそうだね。</a:t>
            </a:r>
            <a:endParaRPr sz="1500" b="1" dirty="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38A16F7-A5C6-4C1D-A695-19FDF97A7E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7234" y="907375"/>
            <a:ext cx="3519110" cy="4118999"/>
          </a:xfrm>
          <a:prstGeom prst="rect">
            <a:avLst/>
          </a:prstGeom>
        </p:spPr>
      </p:pic>
      <p:sp>
        <p:nvSpPr>
          <p:cNvPr id="531" name="Google Shape;531;p49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800" dirty="0"/>
              <a:t>じょうけん</a:t>
            </a:r>
            <a:r>
              <a:rPr lang="ja" sz="2800" dirty="0"/>
              <a:t>の</a:t>
            </a:r>
            <a:r>
              <a:rPr lang="ja-JP" altLang="en-US" sz="2800" dirty="0"/>
              <a:t>やじるし</a:t>
            </a:r>
            <a:r>
              <a:rPr lang="ja" sz="2800" dirty="0"/>
              <a:t>キーの</a:t>
            </a:r>
            <a:r>
              <a:rPr lang="ja-JP" altLang="en-US" sz="2800" dirty="0"/>
              <a:t>む</a:t>
            </a:r>
            <a:r>
              <a:rPr lang="ja" sz="2800" dirty="0"/>
              <a:t>きをかえよう</a:t>
            </a:r>
            <a:endParaRPr sz="2800" dirty="0"/>
          </a:p>
        </p:txBody>
      </p:sp>
      <p:pic>
        <p:nvPicPr>
          <p:cNvPr id="532" name="Google Shape;532;p4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72956" y="1122949"/>
            <a:ext cx="1065066" cy="1072250"/>
          </a:xfrm>
          <a:prstGeom prst="rect">
            <a:avLst/>
          </a:prstGeom>
          <a:noFill/>
          <a:ln>
            <a:noFill/>
          </a:ln>
        </p:spPr>
      </p:pic>
      <p:sp>
        <p:nvSpPr>
          <p:cNvPr id="533" name="Google Shape;533;p49"/>
          <p:cNvSpPr/>
          <p:nvPr/>
        </p:nvSpPr>
        <p:spPr>
          <a:xfrm>
            <a:off x="1782750" y="3337200"/>
            <a:ext cx="1323900" cy="912900"/>
          </a:xfrm>
          <a:prstGeom prst="wedgeRoundRectCallout">
            <a:avLst>
              <a:gd name="adj1" fmla="val -69031"/>
              <a:gd name="adj2" fmla="val -18145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こうだね。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534" name="Google Shape;534;p4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49013" y="3245337"/>
            <a:ext cx="912950" cy="912950"/>
          </a:xfrm>
          <a:prstGeom prst="rect">
            <a:avLst/>
          </a:prstGeom>
          <a:noFill/>
          <a:ln>
            <a:noFill/>
          </a:ln>
        </p:spPr>
      </p:pic>
      <p:sp>
        <p:nvSpPr>
          <p:cNvPr id="536" name="Google Shape;536;p49"/>
          <p:cNvSpPr/>
          <p:nvPr/>
        </p:nvSpPr>
        <p:spPr>
          <a:xfrm>
            <a:off x="1692775" y="1017450"/>
            <a:ext cx="2281088" cy="2227800"/>
          </a:xfrm>
          <a:prstGeom prst="wedgeRoundRectCallout">
            <a:avLst>
              <a:gd name="adj1" fmla="val -61710"/>
              <a:gd name="adj2" fmla="val -24551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「</a:t>
            </a:r>
            <a:r>
              <a:rPr lang="ja-JP" altLang="en-US" sz="1500" b="1" dirty="0">
                <a:solidFill>
                  <a:schemeClr val="accent5"/>
                </a:solidFill>
              </a:rPr>
              <a:t>みぎむ</a:t>
            </a:r>
            <a:r>
              <a:rPr lang="ja" sz="1500" b="1" dirty="0">
                <a:solidFill>
                  <a:schemeClr val="accent5"/>
                </a:solidFill>
              </a:rPr>
              <a:t>き</a:t>
            </a:r>
            <a:r>
              <a:rPr lang="ja-JP" altLang="en-US" sz="1500" b="1" dirty="0">
                <a:solidFill>
                  <a:schemeClr val="accent5"/>
                </a:solidFill>
              </a:rPr>
              <a:t>やじるし</a:t>
            </a:r>
            <a:r>
              <a:rPr lang="ja" sz="1500" b="1" dirty="0">
                <a:solidFill>
                  <a:schemeClr val="dk2"/>
                </a:solidFill>
              </a:rPr>
              <a:t>」の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ところを、それぞれ</a:t>
            </a:r>
            <a:endParaRPr lang="ja-JP" altLang="en-US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「</a:t>
            </a:r>
            <a:r>
              <a:rPr lang="ja-JP" altLang="en-US" sz="1500" b="1" dirty="0">
                <a:solidFill>
                  <a:schemeClr val="accent5"/>
                </a:solidFill>
              </a:rPr>
              <a:t>ひだりむ</a:t>
            </a:r>
            <a:r>
              <a:rPr lang="ja" sz="1500" b="1" dirty="0">
                <a:solidFill>
                  <a:schemeClr val="accent5"/>
                </a:solidFill>
              </a:rPr>
              <a:t>き</a:t>
            </a:r>
            <a:r>
              <a:rPr lang="ja-JP" altLang="en-US" sz="1500" b="1" dirty="0">
                <a:solidFill>
                  <a:schemeClr val="accent5"/>
                </a:solidFill>
              </a:rPr>
              <a:t>やじるし</a:t>
            </a:r>
            <a:r>
              <a:rPr lang="ja" sz="1500" b="1" dirty="0">
                <a:solidFill>
                  <a:schemeClr val="dk2"/>
                </a:solidFill>
              </a:rPr>
              <a:t>」</a:t>
            </a:r>
            <a:endParaRPr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「</a:t>
            </a:r>
            <a:r>
              <a:rPr lang="ja-JP" altLang="en-US" sz="1500" b="1" dirty="0">
                <a:solidFill>
                  <a:schemeClr val="accent5"/>
                </a:solidFill>
              </a:rPr>
              <a:t>うえむ</a:t>
            </a:r>
            <a:r>
              <a:rPr lang="ja" sz="1500" b="1" dirty="0">
                <a:solidFill>
                  <a:schemeClr val="accent5"/>
                </a:solidFill>
              </a:rPr>
              <a:t>き</a:t>
            </a:r>
            <a:r>
              <a:rPr lang="ja-JP" altLang="en-US" sz="1500" b="1" dirty="0">
                <a:solidFill>
                  <a:schemeClr val="accent5"/>
                </a:solidFill>
              </a:rPr>
              <a:t>やじるし</a:t>
            </a:r>
            <a:r>
              <a:rPr lang="ja" sz="1500" b="1" dirty="0">
                <a:solidFill>
                  <a:schemeClr val="dk2"/>
                </a:solidFill>
              </a:rPr>
              <a:t>」</a:t>
            </a:r>
            <a:endParaRPr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「</a:t>
            </a:r>
            <a:r>
              <a:rPr lang="ja-JP" altLang="en-US" sz="1500" b="1" dirty="0">
                <a:solidFill>
                  <a:schemeClr val="accent5"/>
                </a:solidFill>
              </a:rPr>
              <a:t>したむ</a:t>
            </a:r>
            <a:r>
              <a:rPr lang="ja" sz="1500" b="1" dirty="0">
                <a:solidFill>
                  <a:schemeClr val="accent5"/>
                </a:solidFill>
              </a:rPr>
              <a:t>き</a:t>
            </a:r>
            <a:r>
              <a:rPr lang="ja-JP" altLang="en-US" sz="1500" b="1" dirty="0">
                <a:solidFill>
                  <a:schemeClr val="accent5"/>
                </a:solidFill>
              </a:rPr>
              <a:t>やじるし</a:t>
            </a:r>
            <a:r>
              <a:rPr lang="ja" sz="1500" b="1" dirty="0">
                <a:solidFill>
                  <a:schemeClr val="dk2"/>
                </a:solidFill>
              </a:rPr>
              <a:t>」</a:t>
            </a:r>
            <a:endParaRPr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にかえよう。</a:t>
            </a:r>
            <a:endParaRPr sz="1500" b="1" dirty="0">
              <a:solidFill>
                <a:schemeClr val="dk2"/>
              </a:solidFill>
            </a:endParaRPr>
          </a:p>
        </p:txBody>
      </p:sp>
      <p:sp>
        <p:nvSpPr>
          <p:cNvPr id="548" name="Google Shape;548;p49"/>
          <p:cNvSpPr/>
          <p:nvPr/>
        </p:nvSpPr>
        <p:spPr>
          <a:xfrm>
            <a:off x="5085875" y="2777111"/>
            <a:ext cx="890052" cy="307833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9" name="Google Shape;549;p49"/>
          <p:cNvSpPr/>
          <p:nvPr/>
        </p:nvSpPr>
        <p:spPr>
          <a:xfrm>
            <a:off x="5934362" y="3441187"/>
            <a:ext cx="766619" cy="307833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0" name="Google Shape;550;p49"/>
          <p:cNvSpPr/>
          <p:nvPr/>
        </p:nvSpPr>
        <p:spPr>
          <a:xfrm>
            <a:off x="5085874" y="4165367"/>
            <a:ext cx="811543" cy="272705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p50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ブロックをもどそう</a:t>
            </a:r>
            <a:endParaRPr/>
          </a:p>
        </p:txBody>
      </p:sp>
      <p:pic>
        <p:nvPicPr>
          <p:cNvPr id="557" name="Google Shape;557;p5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2968" y="1429099"/>
            <a:ext cx="1065066" cy="107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8" name="Google Shape;558;p5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49013" y="3245337"/>
            <a:ext cx="912950" cy="912950"/>
          </a:xfrm>
          <a:prstGeom prst="rect">
            <a:avLst/>
          </a:prstGeom>
          <a:noFill/>
          <a:ln>
            <a:noFill/>
          </a:ln>
        </p:spPr>
      </p:pic>
      <p:sp>
        <p:nvSpPr>
          <p:cNvPr id="559" name="Google Shape;559;p50"/>
          <p:cNvSpPr/>
          <p:nvPr/>
        </p:nvSpPr>
        <p:spPr>
          <a:xfrm>
            <a:off x="1768975" y="1175550"/>
            <a:ext cx="3090600" cy="1396200"/>
          </a:xfrm>
          <a:prstGeom prst="wedgeRoundRectCallout">
            <a:avLst>
              <a:gd name="adj1" fmla="val -60923"/>
              <a:gd name="adj2" fmla="val -3724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できたブロックを「</a:t>
            </a:r>
            <a:r>
              <a:rPr lang="ja" sz="1500" b="1">
                <a:solidFill>
                  <a:schemeClr val="accent5"/>
                </a:solidFill>
              </a:rPr>
              <a:t>ずっと～</a:t>
            </a:r>
            <a:r>
              <a:rPr lang="ja" sz="1500" b="1">
                <a:solidFill>
                  <a:srgbClr val="5E696C"/>
                </a:solidFill>
              </a:rPr>
              <a:t>」のブロックのなかにもどして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いこう。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じゅんばんは、どのじゅんでもだいじょうぶだよ。</a:t>
            </a:r>
            <a:endParaRPr sz="1500" b="1">
              <a:solidFill>
                <a:srgbClr val="5E696C"/>
              </a:solidFill>
            </a:endParaRPr>
          </a:p>
        </p:txBody>
      </p:sp>
      <p:sp>
        <p:nvSpPr>
          <p:cNvPr id="560" name="Google Shape;560;p50"/>
          <p:cNvSpPr/>
          <p:nvPr/>
        </p:nvSpPr>
        <p:spPr>
          <a:xfrm>
            <a:off x="1554150" y="3337200"/>
            <a:ext cx="1507500" cy="912900"/>
          </a:xfrm>
          <a:prstGeom prst="wedgeRoundRectCallout">
            <a:avLst>
              <a:gd name="adj1" fmla="val -55832"/>
              <a:gd name="adj2" fmla="val -20375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りょうかい！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910DC1BF-5D8C-4044-AC08-F61770649C3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252"/>
          <a:stretch/>
        </p:blipFill>
        <p:spPr>
          <a:xfrm>
            <a:off x="5227289" y="1242291"/>
            <a:ext cx="2974602" cy="3583247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>
            <a:extLst>
              <a:ext uri="{FF2B5EF4-FFF2-40B4-BE49-F238E27FC236}">
                <a16:creationId xmlns:a16="http://schemas.microsoft.com/office/drawing/2014/main" id="{E4625B3E-D984-484D-9498-250DE69AFF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5448" y="1202694"/>
            <a:ext cx="4271292" cy="3807427"/>
          </a:xfrm>
          <a:prstGeom prst="rect">
            <a:avLst/>
          </a:prstGeom>
        </p:spPr>
      </p:pic>
      <p:sp>
        <p:nvSpPr>
          <p:cNvPr id="566" name="Google Shape;566;p51"/>
          <p:cNvSpPr txBox="1">
            <a:spLocks noGrp="1"/>
          </p:cNvSpPr>
          <p:nvPr>
            <p:ph type="title"/>
          </p:nvPr>
        </p:nvSpPr>
        <p:spPr>
          <a:xfrm>
            <a:off x="210425" y="42480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latin typeface="Arial"/>
                <a:cs typeface="Arial"/>
              </a:rPr>
              <a:t>じっこう</a:t>
            </a:r>
            <a:r>
              <a:rPr lang="ja" dirty="0">
                <a:latin typeface="Arial"/>
                <a:cs typeface="Arial"/>
              </a:rPr>
              <a:t>してみよう！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567" name="Google Shape;567;p5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72968" y="1429099"/>
            <a:ext cx="1065066" cy="1072250"/>
          </a:xfrm>
          <a:prstGeom prst="rect">
            <a:avLst/>
          </a:prstGeom>
          <a:noFill/>
          <a:ln>
            <a:noFill/>
          </a:ln>
        </p:spPr>
      </p:pic>
      <p:sp>
        <p:nvSpPr>
          <p:cNvPr id="568" name="Google Shape;568;p51"/>
          <p:cNvSpPr/>
          <p:nvPr/>
        </p:nvSpPr>
        <p:spPr>
          <a:xfrm>
            <a:off x="1768974" y="1324650"/>
            <a:ext cx="2756843" cy="1551900"/>
          </a:xfrm>
          <a:prstGeom prst="wedgeRoundRectCallout">
            <a:avLst>
              <a:gd name="adj1" fmla="val -64459"/>
              <a:gd name="adj2" fmla="val -16783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じゃあ、</a:t>
            </a:r>
            <a:r>
              <a:rPr lang="ja-JP" altLang="en-US" sz="1500" b="1" dirty="0">
                <a:solidFill>
                  <a:schemeClr val="accent5"/>
                </a:solidFill>
              </a:rPr>
              <a:t>みどり</a:t>
            </a:r>
            <a:r>
              <a:rPr lang="ja" sz="1500" b="1" dirty="0">
                <a:solidFill>
                  <a:schemeClr val="accent5"/>
                </a:solidFill>
              </a:rPr>
              <a:t>のはた</a:t>
            </a:r>
            <a:r>
              <a:rPr lang="ja" sz="1500" b="1" dirty="0">
                <a:solidFill>
                  <a:srgbClr val="5E696C"/>
                </a:solidFill>
              </a:rPr>
              <a:t>を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rgbClr val="5E696C"/>
                </a:solidFill>
              </a:rPr>
              <a:t>お</a:t>
            </a:r>
            <a:r>
              <a:rPr lang="ja" sz="1500" b="1" dirty="0">
                <a:solidFill>
                  <a:srgbClr val="5E696C"/>
                </a:solidFill>
              </a:rPr>
              <a:t>して</a:t>
            </a:r>
            <a:r>
              <a:rPr lang="ja-JP" altLang="en-US" sz="1500" b="1" dirty="0">
                <a:solidFill>
                  <a:srgbClr val="5E696C"/>
                </a:solidFill>
              </a:rPr>
              <a:t>じっこう</a:t>
            </a:r>
            <a:r>
              <a:rPr lang="ja" sz="1500" b="1" dirty="0">
                <a:solidFill>
                  <a:srgbClr val="5E696C"/>
                </a:solidFill>
              </a:rPr>
              <a:t>してみよう！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rgbClr val="5E696C"/>
                </a:solidFill>
              </a:rPr>
              <a:t>やじるし</a:t>
            </a:r>
            <a:r>
              <a:rPr lang="ja" sz="1500" b="1" dirty="0">
                <a:solidFill>
                  <a:srgbClr val="5E696C"/>
                </a:solidFill>
              </a:rPr>
              <a:t>キーでネコを</a:t>
            </a:r>
            <a:endParaRPr lang="en-US" altLang="ja"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うごかしてね。</a:t>
            </a:r>
            <a:endParaRPr sz="1500" b="1" dirty="0">
              <a:solidFill>
                <a:srgbClr val="5E696C"/>
              </a:solidFill>
            </a:endParaRPr>
          </a:p>
        </p:txBody>
      </p:sp>
      <p:pic>
        <p:nvPicPr>
          <p:cNvPr id="569" name="Google Shape;569;p5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49013" y="3245337"/>
            <a:ext cx="912950" cy="912950"/>
          </a:xfrm>
          <a:prstGeom prst="rect">
            <a:avLst/>
          </a:prstGeom>
          <a:noFill/>
          <a:ln>
            <a:noFill/>
          </a:ln>
        </p:spPr>
      </p:pic>
      <p:sp>
        <p:nvSpPr>
          <p:cNvPr id="570" name="Google Shape;570;p51"/>
          <p:cNvSpPr/>
          <p:nvPr/>
        </p:nvSpPr>
        <p:spPr>
          <a:xfrm>
            <a:off x="1554150" y="3245325"/>
            <a:ext cx="2268300" cy="1004700"/>
          </a:xfrm>
          <a:prstGeom prst="wedgeRoundRectCallout">
            <a:avLst>
              <a:gd name="adj1" fmla="val -62026"/>
              <a:gd name="adj2" fmla="val -19821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すごいたのしみー！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わくわく。</a:t>
            </a:r>
            <a:endParaRPr b="1">
              <a:solidFill>
                <a:schemeClr val="dk2"/>
              </a:solidFill>
            </a:endParaRPr>
          </a:p>
        </p:txBody>
      </p:sp>
      <p:sp>
        <p:nvSpPr>
          <p:cNvPr id="571" name="Google Shape;571;p51"/>
          <p:cNvSpPr/>
          <p:nvPr/>
        </p:nvSpPr>
        <p:spPr>
          <a:xfrm>
            <a:off x="6469710" y="1202694"/>
            <a:ext cx="214200" cy="229500"/>
          </a:xfrm>
          <a:prstGeom prst="flowChartAlternateProcess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72" name="Google Shape;572;p5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541170" y="1432194"/>
            <a:ext cx="658689" cy="1004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2A6549A3-D863-4F13-A5BB-A5EC866B01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5448" y="1202694"/>
            <a:ext cx="4271292" cy="3807427"/>
          </a:xfrm>
          <a:prstGeom prst="rect">
            <a:avLst/>
          </a:prstGeom>
        </p:spPr>
      </p:pic>
      <p:sp>
        <p:nvSpPr>
          <p:cNvPr id="582" name="Google Shape;582;p52"/>
          <p:cNvSpPr txBox="1">
            <a:spLocks noGrp="1"/>
          </p:cNvSpPr>
          <p:nvPr>
            <p:ph type="title"/>
          </p:nvPr>
        </p:nvSpPr>
        <p:spPr>
          <a:xfrm>
            <a:off x="311700" y="-45448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>
                <a:latin typeface="Arial"/>
                <a:cs typeface="Arial"/>
              </a:rPr>
              <a:t>どの</a:t>
            </a:r>
            <a:r>
              <a:rPr lang="ja-JP" altLang="en-US" dirty="0">
                <a:latin typeface="Arial"/>
                <a:cs typeface="Arial"/>
              </a:rPr>
              <a:t>む</a:t>
            </a:r>
            <a:r>
              <a:rPr lang="ja" dirty="0">
                <a:latin typeface="Arial"/>
                <a:cs typeface="Arial"/>
              </a:rPr>
              <a:t>きの</a:t>
            </a:r>
            <a:r>
              <a:rPr lang="ja-JP" altLang="en-US" dirty="0">
                <a:latin typeface="Arial"/>
                <a:cs typeface="Arial"/>
              </a:rPr>
              <a:t>やじるし</a:t>
            </a:r>
            <a:r>
              <a:rPr lang="ja" dirty="0">
                <a:latin typeface="Arial"/>
                <a:cs typeface="Arial"/>
              </a:rPr>
              <a:t>キーを</a:t>
            </a:r>
            <a:r>
              <a:rPr lang="ja-JP" altLang="en-US" dirty="0">
                <a:latin typeface="Arial"/>
                <a:cs typeface="Arial"/>
              </a:rPr>
              <a:t>お</a:t>
            </a:r>
            <a:r>
              <a:rPr lang="ja" dirty="0">
                <a:latin typeface="Arial"/>
                <a:cs typeface="Arial"/>
              </a:rPr>
              <a:t>しても</a:t>
            </a:r>
            <a:br>
              <a:rPr lang="en-US" altLang="ja" dirty="0">
                <a:latin typeface="Arial"/>
                <a:cs typeface="Arial"/>
              </a:rPr>
            </a:br>
            <a:r>
              <a:rPr lang="ja-JP" altLang="en-US" dirty="0">
                <a:latin typeface="Arial"/>
                <a:cs typeface="Arial"/>
              </a:rPr>
              <a:t>みぎ</a:t>
            </a:r>
            <a:r>
              <a:rPr lang="ja" dirty="0">
                <a:latin typeface="Arial"/>
                <a:cs typeface="Arial"/>
              </a:rPr>
              <a:t>に</a:t>
            </a:r>
            <a:r>
              <a:rPr lang="ja-JP" altLang="en-US" dirty="0">
                <a:latin typeface="Arial"/>
                <a:cs typeface="Arial"/>
              </a:rPr>
              <a:t>うご</a:t>
            </a:r>
            <a:r>
              <a:rPr lang="ja" dirty="0">
                <a:latin typeface="Arial"/>
                <a:cs typeface="Arial"/>
              </a:rPr>
              <a:t>いてしまうよ！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583" name="Google Shape;583;p5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5373" y="1755001"/>
            <a:ext cx="765375" cy="765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4" name="Google Shape;584;p5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03505" y="3021125"/>
            <a:ext cx="873297" cy="879201"/>
          </a:xfrm>
          <a:prstGeom prst="rect">
            <a:avLst/>
          </a:prstGeom>
          <a:noFill/>
          <a:ln>
            <a:noFill/>
          </a:ln>
        </p:spPr>
      </p:pic>
      <p:sp>
        <p:nvSpPr>
          <p:cNvPr id="586" name="Google Shape;586;p52"/>
          <p:cNvSpPr/>
          <p:nvPr/>
        </p:nvSpPr>
        <p:spPr>
          <a:xfrm>
            <a:off x="1431675" y="1243174"/>
            <a:ext cx="3359700" cy="1864800"/>
          </a:xfrm>
          <a:prstGeom prst="wedgeRoundRectCallout">
            <a:avLst>
              <a:gd name="adj1" fmla="val -55832"/>
              <a:gd name="adj2" fmla="val -20375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えー！！</a:t>
            </a:r>
            <a:endParaRPr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みぎ</a:t>
            </a:r>
            <a:r>
              <a:rPr lang="ja" sz="1500" b="1" dirty="0">
                <a:solidFill>
                  <a:schemeClr val="dk2"/>
                </a:solidFill>
              </a:rPr>
              <a:t>を</a:t>
            </a:r>
            <a:r>
              <a:rPr lang="ja-JP" altLang="en-US" sz="1500" b="1" dirty="0">
                <a:solidFill>
                  <a:schemeClr val="dk2"/>
                </a:solidFill>
              </a:rPr>
              <a:t>お</a:t>
            </a:r>
            <a:r>
              <a:rPr lang="ja" sz="1500" b="1" dirty="0">
                <a:solidFill>
                  <a:schemeClr val="dk2"/>
                </a:solidFill>
              </a:rPr>
              <a:t>しても、</a:t>
            </a:r>
            <a:r>
              <a:rPr lang="ja-JP" altLang="en-US" sz="1500" b="1" dirty="0">
                <a:solidFill>
                  <a:schemeClr val="dk2"/>
                </a:solidFill>
              </a:rPr>
              <a:t>ひだり</a:t>
            </a:r>
            <a:r>
              <a:rPr lang="ja" sz="1500" b="1" dirty="0">
                <a:solidFill>
                  <a:schemeClr val="dk2"/>
                </a:solidFill>
              </a:rPr>
              <a:t>を</a:t>
            </a:r>
            <a:r>
              <a:rPr lang="ja-JP" altLang="en-US" sz="1500" b="1" dirty="0">
                <a:solidFill>
                  <a:schemeClr val="dk2"/>
                </a:solidFill>
              </a:rPr>
              <a:t>お</a:t>
            </a:r>
            <a:r>
              <a:rPr lang="ja" sz="1500" b="1" dirty="0">
                <a:solidFill>
                  <a:schemeClr val="dk2"/>
                </a:solidFill>
              </a:rPr>
              <a:t>しても、</a:t>
            </a:r>
            <a:endParaRPr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うえ</a:t>
            </a:r>
            <a:r>
              <a:rPr lang="ja" sz="1500" b="1" dirty="0">
                <a:solidFill>
                  <a:schemeClr val="dk2"/>
                </a:solidFill>
              </a:rPr>
              <a:t>を</a:t>
            </a:r>
            <a:r>
              <a:rPr lang="ja-JP" altLang="en-US" sz="1500" b="1" dirty="0">
                <a:solidFill>
                  <a:schemeClr val="dk2"/>
                </a:solidFill>
              </a:rPr>
              <a:t>お</a:t>
            </a:r>
            <a:r>
              <a:rPr lang="ja" sz="1500" b="1" dirty="0">
                <a:solidFill>
                  <a:schemeClr val="dk2"/>
                </a:solidFill>
              </a:rPr>
              <a:t>しても、</a:t>
            </a:r>
            <a:r>
              <a:rPr lang="ja-JP" altLang="en-US" sz="1500" b="1" dirty="0">
                <a:solidFill>
                  <a:schemeClr val="dk2"/>
                </a:solidFill>
              </a:rPr>
              <a:t>した</a:t>
            </a:r>
            <a:r>
              <a:rPr lang="ja" sz="1500" b="1" dirty="0">
                <a:solidFill>
                  <a:schemeClr val="dk2"/>
                </a:solidFill>
              </a:rPr>
              <a:t>を</a:t>
            </a:r>
            <a:r>
              <a:rPr lang="ja-JP" altLang="en-US" sz="1500" b="1" dirty="0">
                <a:solidFill>
                  <a:schemeClr val="dk2"/>
                </a:solidFill>
              </a:rPr>
              <a:t>お</a:t>
            </a:r>
            <a:r>
              <a:rPr lang="ja" sz="1500" b="1" dirty="0">
                <a:solidFill>
                  <a:schemeClr val="dk2"/>
                </a:solidFill>
              </a:rPr>
              <a:t>しても、</a:t>
            </a:r>
            <a:endParaRPr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accent5"/>
                </a:solidFill>
              </a:rPr>
              <a:t>どれを</a:t>
            </a:r>
            <a:r>
              <a:rPr lang="ja-JP" altLang="en-US" sz="1500" b="1" dirty="0">
                <a:solidFill>
                  <a:schemeClr val="accent5"/>
                </a:solidFill>
              </a:rPr>
              <a:t>お</a:t>
            </a:r>
            <a:r>
              <a:rPr lang="ja" sz="1500" b="1" dirty="0">
                <a:solidFill>
                  <a:schemeClr val="accent5"/>
                </a:solidFill>
              </a:rPr>
              <a:t>しても、</a:t>
            </a:r>
            <a:endParaRPr sz="1500" b="1" dirty="0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accent5"/>
                </a:solidFill>
              </a:rPr>
              <a:t>みぎ</a:t>
            </a:r>
            <a:r>
              <a:rPr lang="ja" sz="1500" b="1" dirty="0">
                <a:solidFill>
                  <a:schemeClr val="accent5"/>
                </a:solidFill>
              </a:rPr>
              <a:t>にしか</a:t>
            </a:r>
            <a:r>
              <a:rPr lang="ja-JP" altLang="en-US" sz="1500" b="1" dirty="0">
                <a:solidFill>
                  <a:schemeClr val="accent5"/>
                </a:solidFill>
              </a:rPr>
              <a:t>うご</a:t>
            </a:r>
            <a:r>
              <a:rPr lang="ja" sz="1500" b="1" dirty="0">
                <a:solidFill>
                  <a:schemeClr val="accent5"/>
                </a:solidFill>
              </a:rPr>
              <a:t>かない</a:t>
            </a:r>
            <a:r>
              <a:rPr lang="ja" sz="1500" b="1" dirty="0">
                <a:solidFill>
                  <a:schemeClr val="dk2"/>
                </a:solidFill>
              </a:rPr>
              <a:t>よー！！</a:t>
            </a:r>
            <a:endParaRPr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b="1" dirty="0">
              <a:solidFill>
                <a:schemeClr val="dk2"/>
              </a:solidFill>
            </a:endParaRPr>
          </a:p>
        </p:txBody>
      </p:sp>
      <p:sp>
        <p:nvSpPr>
          <p:cNvPr id="587" name="Google Shape;587;p52"/>
          <p:cNvSpPr/>
          <p:nvPr/>
        </p:nvSpPr>
        <p:spPr>
          <a:xfrm>
            <a:off x="1768975" y="3334000"/>
            <a:ext cx="2364300" cy="1396200"/>
          </a:xfrm>
          <a:prstGeom prst="wedgeRoundRectCallout">
            <a:avLst>
              <a:gd name="adj1" fmla="val -67844"/>
              <a:gd name="adj2" fmla="val -41002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まあね。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それは「</a:t>
            </a:r>
            <a:r>
              <a:rPr lang="ja" sz="1500" b="1" dirty="0">
                <a:solidFill>
                  <a:schemeClr val="accent5"/>
                </a:solidFill>
              </a:rPr>
              <a:t>10</a:t>
            </a:r>
            <a:r>
              <a:rPr lang="ja-JP" altLang="en-US" sz="1500" b="1" dirty="0">
                <a:solidFill>
                  <a:schemeClr val="accent5"/>
                </a:solidFill>
              </a:rPr>
              <a:t>ほうご</a:t>
            </a:r>
            <a:r>
              <a:rPr lang="ja" sz="1500" b="1" dirty="0">
                <a:solidFill>
                  <a:schemeClr val="accent5"/>
                </a:solidFill>
              </a:rPr>
              <a:t>かす</a:t>
            </a:r>
            <a:r>
              <a:rPr lang="ja" sz="1500" b="1" dirty="0">
                <a:solidFill>
                  <a:srgbClr val="5E696C"/>
                </a:solidFill>
              </a:rPr>
              <a:t>」のブロックをつかっているからなんだ。</a:t>
            </a:r>
            <a:endParaRPr sz="1500" b="1" dirty="0">
              <a:solidFill>
                <a:srgbClr val="5E696C"/>
              </a:solidFill>
            </a:endParaRPr>
          </a:p>
        </p:txBody>
      </p:sp>
      <p:sp>
        <p:nvSpPr>
          <p:cNvPr id="588" name="Google Shape;588;p52"/>
          <p:cNvSpPr/>
          <p:nvPr/>
        </p:nvSpPr>
        <p:spPr>
          <a:xfrm>
            <a:off x="7813006" y="2085907"/>
            <a:ext cx="612300" cy="4287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53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>
                <a:latin typeface="Arial"/>
                <a:cs typeface="Arial"/>
              </a:rPr>
              <a:t>「１０</a:t>
            </a:r>
            <a:r>
              <a:rPr lang="ja-JP" altLang="en-US" dirty="0">
                <a:latin typeface="Arial"/>
                <a:cs typeface="Arial"/>
              </a:rPr>
              <a:t>ほうご</a:t>
            </a:r>
            <a:r>
              <a:rPr lang="ja" dirty="0">
                <a:latin typeface="Arial"/>
                <a:cs typeface="Arial"/>
              </a:rPr>
              <a:t>かす」は</a:t>
            </a:r>
            <a:r>
              <a:rPr lang="ja-JP" altLang="en-US" dirty="0">
                <a:latin typeface="Arial"/>
                <a:cs typeface="Arial"/>
              </a:rPr>
              <a:t>む</a:t>
            </a:r>
            <a:r>
              <a:rPr lang="ja" dirty="0">
                <a:latin typeface="Arial"/>
                <a:cs typeface="Arial"/>
              </a:rPr>
              <a:t>きがだいじ！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613" name="Google Shape;613;p5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3713" y="3337187"/>
            <a:ext cx="912950" cy="91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4" name="Google Shape;614;p5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57668" y="1320549"/>
            <a:ext cx="1065066" cy="1072250"/>
          </a:xfrm>
          <a:prstGeom prst="rect">
            <a:avLst/>
          </a:prstGeom>
          <a:noFill/>
          <a:ln>
            <a:noFill/>
          </a:ln>
        </p:spPr>
      </p:pic>
      <p:sp>
        <p:nvSpPr>
          <p:cNvPr id="615" name="Google Shape;615;p53"/>
          <p:cNvSpPr/>
          <p:nvPr/>
        </p:nvSpPr>
        <p:spPr>
          <a:xfrm>
            <a:off x="1830225" y="1320550"/>
            <a:ext cx="3314430" cy="1872900"/>
          </a:xfrm>
          <a:prstGeom prst="wedgeRoundRectCallout">
            <a:avLst>
              <a:gd name="adj1" fmla="val -68044"/>
              <a:gd name="adj2" fmla="val -22426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「</a:t>
            </a:r>
            <a:r>
              <a:rPr lang="ja" sz="1500" b="1" dirty="0">
                <a:solidFill>
                  <a:schemeClr val="accent5"/>
                </a:solidFill>
              </a:rPr>
              <a:t>10</a:t>
            </a:r>
            <a:r>
              <a:rPr lang="ja-JP" altLang="en-US" sz="1500" b="1" dirty="0">
                <a:solidFill>
                  <a:schemeClr val="accent5"/>
                </a:solidFill>
              </a:rPr>
              <a:t>ほうご</a:t>
            </a:r>
            <a:r>
              <a:rPr lang="ja" sz="1500" b="1" dirty="0">
                <a:solidFill>
                  <a:schemeClr val="accent5"/>
                </a:solidFill>
              </a:rPr>
              <a:t>かす</a:t>
            </a:r>
            <a:r>
              <a:rPr lang="ja" sz="1500" b="1" dirty="0">
                <a:solidFill>
                  <a:srgbClr val="5E696C"/>
                </a:solidFill>
              </a:rPr>
              <a:t>」は、</a:t>
            </a:r>
            <a:endParaRPr lang="en-US" altLang="ja"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そのスプライトが</a:t>
            </a:r>
            <a:endParaRPr lang="en-US" altLang="ja"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accent5"/>
                </a:solidFill>
              </a:rPr>
              <a:t>む</a:t>
            </a:r>
            <a:r>
              <a:rPr lang="ja" sz="1500" b="1" dirty="0">
                <a:solidFill>
                  <a:schemeClr val="accent5"/>
                </a:solidFill>
              </a:rPr>
              <a:t>いている</a:t>
            </a:r>
            <a:r>
              <a:rPr lang="ja-JP" altLang="en-US" sz="1500" b="1" dirty="0">
                <a:solidFill>
                  <a:schemeClr val="accent5"/>
                </a:solidFill>
              </a:rPr>
              <a:t>ほうこう</a:t>
            </a:r>
            <a:r>
              <a:rPr lang="ja" sz="1500" b="1" dirty="0">
                <a:solidFill>
                  <a:srgbClr val="5E696C"/>
                </a:solidFill>
              </a:rPr>
              <a:t>にスプライトを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rgbClr val="5E696C"/>
                </a:solidFill>
              </a:rPr>
              <a:t>うご</a:t>
            </a:r>
            <a:r>
              <a:rPr lang="ja" sz="1500" b="1" dirty="0">
                <a:solidFill>
                  <a:srgbClr val="5E696C"/>
                </a:solidFill>
              </a:rPr>
              <a:t>かすブロックなんだ。</a:t>
            </a:r>
            <a:endParaRPr sz="1500" b="1" dirty="0">
              <a:solidFill>
                <a:srgbClr val="5E696C"/>
              </a:solidFill>
            </a:endParaRPr>
          </a:p>
        </p:txBody>
      </p:sp>
      <p:sp>
        <p:nvSpPr>
          <p:cNvPr id="616" name="Google Shape;616;p53"/>
          <p:cNvSpPr/>
          <p:nvPr/>
        </p:nvSpPr>
        <p:spPr>
          <a:xfrm>
            <a:off x="1600074" y="3459650"/>
            <a:ext cx="3082761" cy="1163400"/>
          </a:xfrm>
          <a:prstGeom prst="wedgeRoundRectCallout">
            <a:avLst>
              <a:gd name="adj1" fmla="val -61131"/>
              <a:gd name="adj2" fmla="val -19740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ネコはいま</a:t>
            </a:r>
            <a:r>
              <a:rPr lang="ja-JP" altLang="en-US" sz="1500" b="1" dirty="0">
                <a:solidFill>
                  <a:schemeClr val="accent5"/>
                </a:solidFill>
              </a:rPr>
              <a:t>みぎむ</a:t>
            </a:r>
            <a:r>
              <a:rPr lang="ja" sz="1500" b="1" dirty="0">
                <a:solidFill>
                  <a:schemeClr val="accent5"/>
                </a:solidFill>
              </a:rPr>
              <a:t>き</a:t>
            </a:r>
            <a:r>
              <a:rPr lang="ja" sz="1500" b="1" dirty="0">
                <a:solidFill>
                  <a:schemeClr val="dk2"/>
                </a:solidFill>
              </a:rPr>
              <a:t>だから</a:t>
            </a:r>
            <a:endParaRPr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accent5"/>
                </a:solidFill>
              </a:rPr>
              <a:t>みぎ</a:t>
            </a:r>
            <a:r>
              <a:rPr lang="ja" sz="1500" b="1" dirty="0">
                <a:solidFill>
                  <a:schemeClr val="accent5"/>
                </a:solidFill>
              </a:rPr>
              <a:t>にしか</a:t>
            </a:r>
            <a:r>
              <a:rPr lang="ja-JP" altLang="en-US" sz="1500" b="1" dirty="0">
                <a:solidFill>
                  <a:schemeClr val="accent5"/>
                </a:solidFill>
              </a:rPr>
              <a:t>うご</a:t>
            </a:r>
            <a:r>
              <a:rPr lang="ja" sz="1500" b="1" dirty="0">
                <a:solidFill>
                  <a:schemeClr val="accent5"/>
                </a:solidFill>
              </a:rPr>
              <a:t>かない</a:t>
            </a:r>
            <a:r>
              <a:rPr lang="ja" sz="1500" b="1" dirty="0">
                <a:solidFill>
                  <a:schemeClr val="dk2"/>
                </a:solidFill>
              </a:rPr>
              <a:t>ってこと？</a:t>
            </a:r>
            <a:endParaRPr sz="1500" b="1" dirty="0">
              <a:solidFill>
                <a:schemeClr val="dk2"/>
              </a:solidFill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D0C90B3B-816C-4084-87CC-8FBABB496C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93231" y="2135882"/>
            <a:ext cx="1562180" cy="730288"/>
          </a:xfrm>
          <a:prstGeom prst="rect">
            <a:avLst/>
          </a:prstGeom>
        </p:spPr>
      </p:pic>
      <p:sp>
        <p:nvSpPr>
          <p:cNvPr id="11" name="Google Shape;612;p53">
            <a:extLst>
              <a:ext uri="{FF2B5EF4-FFF2-40B4-BE49-F238E27FC236}">
                <a16:creationId xmlns:a16="http://schemas.microsoft.com/office/drawing/2014/main" id="{AE168DDF-86B6-4231-B988-B50DE7612940}"/>
              </a:ext>
            </a:extLst>
          </p:cNvPr>
          <p:cNvSpPr/>
          <p:nvPr/>
        </p:nvSpPr>
        <p:spPr>
          <a:xfrm>
            <a:off x="6931891" y="2310079"/>
            <a:ext cx="2143734" cy="1872900"/>
          </a:xfrm>
          <a:prstGeom prst="wedgeRoundRectCallout">
            <a:avLst>
              <a:gd name="adj1" fmla="val -57230"/>
              <a:gd name="adj2" fmla="val -31854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そのスプライトが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500" b="1" dirty="0">
                <a:solidFill>
                  <a:schemeClr val="accent5"/>
                </a:solidFill>
              </a:rPr>
              <a:t>む</a:t>
            </a:r>
            <a:r>
              <a:rPr lang="ja" sz="1500" b="1" dirty="0">
                <a:solidFill>
                  <a:schemeClr val="accent5"/>
                </a:solidFill>
              </a:rPr>
              <a:t>いている</a:t>
            </a:r>
            <a:r>
              <a:rPr lang="ja-JP" altLang="en-US" sz="1500" b="1" dirty="0">
                <a:solidFill>
                  <a:schemeClr val="accent5"/>
                </a:solidFill>
              </a:rPr>
              <a:t>ほうこう</a:t>
            </a:r>
            <a:r>
              <a:rPr lang="ja" sz="1500" b="1" dirty="0">
                <a:solidFill>
                  <a:schemeClr val="accent5"/>
                </a:solidFill>
              </a:rPr>
              <a:t>に</a:t>
            </a:r>
            <a:endParaRPr sz="1500" b="1" dirty="0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スプライトを</a:t>
            </a:r>
            <a:r>
              <a:rPr lang="ja-JP" altLang="en-US" sz="1500" b="1" dirty="0">
                <a:solidFill>
                  <a:schemeClr val="dk2"/>
                </a:solidFill>
              </a:rPr>
              <a:t>うご</a:t>
            </a:r>
            <a:r>
              <a:rPr lang="ja" sz="1500" b="1" dirty="0">
                <a:solidFill>
                  <a:schemeClr val="dk2"/>
                </a:solidFill>
              </a:rPr>
              <a:t>かす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ブロック</a:t>
            </a:r>
            <a:endParaRPr sz="1500" b="1" dirty="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6C0BB9B1-212F-48D8-A9E2-6319D0BFE8A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176"/>
          <a:stretch/>
        </p:blipFill>
        <p:spPr>
          <a:xfrm>
            <a:off x="5910413" y="998764"/>
            <a:ext cx="2948447" cy="4001358"/>
          </a:xfrm>
          <a:prstGeom prst="rect">
            <a:avLst/>
          </a:prstGeom>
        </p:spPr>
      </p:pic>
      <p:sp>
        <p:nvSpPr>
          <p:cNvPr id="633" name="Google Shape;633;p5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>
                <a:latin typeface="Arial"/>
                <a:cs typeface="Arial"/>
              </a:rPr>
              <a:t>スプライトいまの</a:t>
            </a:r>
            <a:r>
              <a:rPr lang="ja-JP" altLang="en-US" dirty="0">
                <a:latin typeface="Arial"/>
                <a:cs typeface="Arial"/>
              </a:rPr>
              <a:t>む</a:t>
            </a:r>
            <a:r>
              <a:rPr lang="ja" dirty="0">
                <a:latin typeface="Arial"/>
                <a:cs typeface="Arial"/>
              </a:rPr>
              <a:t>きは？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634" name="Google Shape;634;p5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56188" y="3490262"/>
            <a:ext cx="912950" cy="91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5" name="Google Shape;635;p5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80143" y="1427699"/>
            <a:ext cx="1065066" cy="1072250"/>
          </a:xfrm>
          <a:prstGeom prst="rect">
            <a:avLst/>
          </a:prstGeom>
          <a:noFill/>
          <a:ln>
            <a:noFill/>
          </a:ln>
        </p:spPr>
      </p:pic>
      <p:sp>
        <p:nvSpPr>
          <p:cNvPr id="638" name="Google Shape;638;p54"/>
          <p:cNvSpPr/>
          <p:nvPr/>
        </p:nvSpPr>
        <p:spPr>
          <a:xfrm>
            <a:off x="7762500" y="1951788"/>
            <a:ext cx="1316400" cy="1239900"/>
          </a:xfrm>
          <a:prstGeom prst="wedgeRoundRectCallout">
            <a:avLst>
              <a:gd name="adj1" fmla="val -18860"/>
              <a:gd name="adj2" fmla="val 112542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0" name="Google Shape;640;p54"/>
          <p:cNvSpPr/>
          <p:nvPr/>
        </p:nvSpPr>
        <p:spPr>
          <a:xfrm>
            <a:off x="2253975" y="1074600"/>
            <a:ext cx="3670500" cy="2099100"/>
          </a:xfrm>
          <a:prstGeom prst="wedgeRoundRectCallout">
            <a:avLst>
              <a:gd name="adj1" fmla="val -68282"/>
              <a:gd name="adj2" fmla="val -24008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そうなんだ。ここをみて！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「</a:t>
            </a:r>
            <a:r>
              <a:rPr lang="ja-JP" altLang="en-US" sz="1500" b="1" dirty="0">
                <a:solidFill>
                  <a:schemeClr val="accent5"/>
                </a:solidFill>
              </a:rPr>
              <a:t>む</a:t>
            </a:r>
            <a:r>
              <a:rPr lang="ja" sz="1500" b="1" dirty="0">
                <a:solidFill>
                  <a:schemeClr val="accent5"/>
                </a:solidFill>
              </a:rPr>
              <a:t>き</a:t>
            </a:r>
            <a:r>
              <a:rPr lang="ja" sz="1500" b="1" dirty="0">
                <a:solidFill>
                  <a:srgbClr val="5E696C"/>
                </a:solidFill>
              </a:rPr>
              <a:t>」というところに「</a:t>
            </a:r>
            <a:r>
              <a:rPr lang="en-US" altLang="ja-JP" sz="1500" b="1" dirty="0">
                <a:solidFill>
                  <a:schemeClr val="accent5"/>
                </a:solidFill>
              </a:rPr>
              <a:t>90</a:t>
            </a:r>
            <a:r>
              <a:rPr lang="ja" sz="1500" b="1" dirty="0">
                <a:solidFill>
                  <a:srgbClr val="5E696C"/>
                </a:solidFill>
              </a:rPr>
              <a:t>」って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いうすうじがかいてあるよね。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これが</a:t>
            </a:r>
            <a:r>
              <a:rPr lang="ja-JP" altLang="en-US" sz="1500" b="1" dirty="0">
                <a:solidFill>
                  <a:schemeClr val="accent5"/>
                </a:solidFill>
              </a:rPr>
              <a:t>いま</a:t>
            </a:r>
            <a:r>
              <a:rPr lang="ja" sz="1500" b="1" dirty="0">
                <a:solidFill>
                  <a:schemeClr val="accent5"/>
                </a:solidFill>
              </a:rPr>
              <a:t>のネコの</a:t>
            </a:r>
            <a:r>
              <a:rPr lang="ja-JP" altLang="en-US" sz="1500" b="1" dirty="0">
                <a:solidFill>
                  <a:schemeClr val="accent5"/>
                </a:solidFill>
              </a:rPr>
              <a:t>む</a:t>
            </a:r>
            <a:r>
              <a:rPr lang="ja" sz="1500" b="1" dirty="0">
                <a:solidFill>
                  <a:schemeClr val="accent5"/>
                </a:solidFill>
              </a:rPr>
              <a:t>き</a:t>
            </a:r>
            <a:r>
              <a:rPr lang="ja" sz="1500" b="1" dirty="0">
                <a:solidFill>
                  <a:srgbClr val="5E696C"/>
                </a:solidFill>
              </a:rPr>
              <a:t>をあらわして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いるんだ。</a:t>
            </a:r>
            <a:endParaRPr sz="1500" b="1" dirty="0">
              <a:solidFill>
                <a:srgbClr val="5E696C"/>
              </a:solidFill>
            </a:endParaRPr>
          </a:p>
        </p:txBody>
      </p:sp>
      <p:sp>
        <p:nvSpPr>
          <p:cNvPr id="642" name="Google Shape;642;p54"/>
          <p:cNvSpPr/>
          <p:nvPr/>
        </p:nvSpPr>
        <p:spPr>
          <a:xfrm>
            <a:off x="1928400" y="3230850"/>
            <a:ext cx="3231600" cy="1633500"/>
          </a:xfrm>
          <a:prstGeom prst="wedgeRoundRectCallout">
            <a:avLst>
              <a:gd name="adj1" fmla="val -61587"/>
              <a:gd name="adj2" fmla="val -9755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へえ～。</a:t>
            </a:r>
            <a:endParaRPr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でも、「</a:t>
            </a:r>
            <a:r>
              <a:rPr lang="ja-JP" altLang="en-US" sz="1500" b="1" dirty="0">
                <a:solidFill>
                  <a:schemeClr val="accent5"/>
                </a:solidFill>
              </a:rPr>
              <a:t>む</a:t>
            </a:r>
            <a:r>
              <a:rPr lang="ja" sz="1500" b="1" dirty="0">
                <a:solidFill>
                  <a:schemeClr val="accent5"/>
                </a:solidFill>
              </a:rPr>
              <a:t>き</a:t>
            </a:r>
            <a:r>
              <a:rPr lang="ja" sz="1500" b="1" dirty="0">
                <a:solidFill>
                  <a:schemeClr val="dk2"/>
                </a:solidFill>
              </a:rPr>
              <a:t>」が「</a:t>
            </a:r>
            <a:r>
              <a:rPr lang="en-US" altLang="ja-JP" sz="1500" b="1" dirty="0">
                <a:solidFill>
                  <a:schemeClr val="accent5"/>
                </a:solidFill>
              </a:rPr>
              <a:t>90</a:t>
            </a:r>
            <a:r>
              <a:rPr lang="ja" sz="1500" b="1" dirty="0">
                <a:solidFill>
                  <a:schemeClr val="dk2"/>
                </a:solidFill>
              </a:rPr>
              <a:t>」</a:t>
            </a:r>
            <a:endParaRPr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といわれてもよくわからないな。</a:t>
            </a:r>
            <a:endParaRPr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どんないみがあるすうじなの？</a:t>
            </a:r>
            <a:endParaRPr sz="1500" b="1" dirty="0">
              <a:solidFill>
                <a:schemeClr val="dk2"/>
              </a:solidFill>
            </a:endParaRP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601B1684-441A-4A85-8D1F-CC113246F9B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5110" t="70721" r="18366" b="19763"/>
          <a:stretch/>
        </p:blipFill>
        <p:spPr>
          <a:xfrm>
            <a:off x="7819248" y="2036404"/>
            <a:ext cx="1220620" cy="965414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248F90A9-49F9-47F1-B369-E82A51F90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7019" y="1489714"/>
            <a:ext cx="2407635" cy="3385984"/>
          </a:xfrm>
          <a:prstGeom prst="rect">
            <a:avLst/>
          </a:prstGeom>
        </p:spPr>
      </p:pic>
      <p:sp>
        <p:nvSpPr>
          <p:cNvPr id="651" name="Google Shape;651;p55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>
                <a:latin typeface="Arial"/>
                <a:cs typeface="Arial"/>
              </a:rPr>
              <a:t>「</a:t>
            </a:r>
            <a:r>
              <a:rPr lang="ja-JP" altLang="en-US" dirty="0">
                <a:latin typeface="Arial"/>
                <a:cs typeface="Arial"/>
              </a:rPr>
              <a:t>む</a:t>
            </a:r>
            <a:r>
              <a:rPr lang="ja" dirty="0">
                <a:latin typeface="Arial"/>
                <a:cs typeface="Arial"/>
              </a:rPr>
              <a:t>き」の</a:t>
            </a:r>
            <a:r>
              <a:rPr lang="ja-JP" altLang="en-US" dirty="0">
                <a:latin typeface="Arial"/>
                <a:cs typeface="Arial"/>
              </a:rPr>
              <a:t>すうじ</a:t>
            </a:r>
            <a:r>
              <a:rPr lang="ja" dirty="0">
                <a:latin typeface="Arial"/>
                <a:cs typeface="Arial"/>
              </a:rPr>
              <a:t>は「</a:t>
            </a:r>
            <a:r>
              <a:rPr lang="ja-JP" altLang="en-US" dirty="0">
                <a:latin typeface="Arial"/>
                <a:cs typeface="Arial"/>
              </a:rPr>
              <a:t>かくど</a:t>
            </a:r>
            <a:r>
              <a:rPr lang="ja" dirty="0">
                <a:latin typeface="Arial"/>
                <a:cs typeface="Arial"/>
              </a:rPr>
              <a:t>」だよ</a:t>
            </a:r>
            <a:endParaRPr dirty="0">
              <a:latin typeface="Arial"/>
              <a:cs typeface="Arial"/>
            </a:endParaRPr>
          </a:p>
        </p:txBody>
      </p:sp>
      <p:sp>
        <p:nvSpPr>
          <p:cNvPr id="653" name="Google Shape;653;p55"/>
          <p:cNvSpPr/>
          <p:nvPr/>
        </p:nvSpPr>
        <p:spPr>
          <a:xfrm>
            <a:off x="6582488" y="1098025"/>
            <a:ext cx="2280300" cy="2427000"/>
          </a:xfrm>
          <a:prstGeom prst="wedgeRoundRectCallout">
            <a:avLst>
              <a:gd name="adj1" fmla="val -65493"/>
              <a:gd name="adj2" fmla="val 37399"/>
              <a:gd name="adj3" fmla="val 0"/>
            </a:avLst>
          </a:prstGeom>
          <a:solidFill>
            <a:schemeClr val="bg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54" name="Google Shape;654;p5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51113" y="1216150"/>
            <a:ext cx="1743075" cy="2190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5" name="Google Shape;655;p5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11693" y="1098024"/>
            <a:ext cx="1065066" cy="107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6" name="Google Shape;656;p5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87738" y="3655937"/>
            <a:ext cx="912950" cy="912950"/>
          </a:xfrm>
          <a:prstGeom prst="rect">
            <a:avLst/>
          </a:prstGeom>
          <a:noFill/>
          <a:ln>
            <a:noFill/>
          </a:ln>
        </p:spPr>
      </p:pic>
      <p:sp>
        <p:nvSpPr>
          <p:cNvPr id="657" name="Google Shape;657;p55"/>
          <p:cNvSpPr/>
          <p:nvPr/>
        </p:nvSpPr>
        <p:spPr>
          <a:xfrm>
            <a:off x="1683875" y="1017450"/>
            <a:ext cx="2888100" cy="2584200"/>
          </a:xfrm>
          <a:prstGeom prst="wedgeRoundRectCallout">
            <a:avLst>
              <a:gd name="adj1" fmla="val -60382"/>
              <a:gd name="adj2" fmla="val -22784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「</a:t>
            </a:r>
            <a:r>
              <a:rPr lang="ja-JP" altLang="en-US" sz="1500" b="1" dirty="0">
                <a:solidFill>
                  <a:schemeClr val="accent5"/>
                </a:solidFill>
              </a:rPr>
              <a:t>む</a:t>
            </a:r>
            <a:r>
              <a:rPr lang="ja" sz="1500" b="1" dirty="0">
                <a:solidFill>
                  <a:schemeClr val="accent5"/>
                </a:solidFill>
              </a:rPr>
              <a:t>き</a:t>
            </a:r>
            <a:r>
              <a:rPr lang="ja" sz="1500" b="1" dirty="0">
                <a:solidFill>
                  <a:srgbClr val="5E696C"/>
                </a:solidFill>
              </a:rPr>
              <a:t>」のところを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rgbClr val="5E696C"/>
                </a:solidFill>
              </a:rPr>
              <a:t>ひだり</a:t>
            </a:r>
            <a:r>
              <a:rPr lang="ja" sz="1500" b="1" dirty="0">
                <a:solidFill>
                  <a:srgbClr val="5E696C"/>
                </a:solidFill>
              </a:rPr>
              <a:t>クリックすると、こんな</a:t>
            </a:r>
            <a:r>
              <a:rPr lang="ja-JP" altLang="en-US" sz="1500" b="1" dirty="0">
                <a:solidFill>
                  <a:srgbClr val="5E696C"/>
                </a:solidFill>
              </a:rPr>
              <a:t>えん</a:t>
            </a:r>
            <a:r>
              <a:rPr lang="ja" sz="1500" b="1" dirty="0">
                <a:solidFill>
                  <a:srgbClr val="5E696C"/>
                </a:solidFill>
              </a:rPr>
              <a:t>が</a:t>
            </a:r>
            <a:r>
              <a:rPr lang="ja-JP" altLang="en-US" sz="1500" b="1" dirty="0">
                <a:solidFill>
                  <a:srgbClr val="5E696C"/>
                </a:solidFill>
              </a:rPr>
              <a:t>で</a:t>
            </a:r>
            <a:r>
              <a:rPr lang="ja" sz="1500" b="1" dirty="0">
                <a:solidFill>
                  <a:srgbClr val="5E696C"/>
                </a:solidFill>
              </a:rPr>
              <a:t>てくるよ。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rgbClr val="5E696C"/>
                </a:solidFill>
              </a:rPr>
              <a:t>やじるし</a:t>
            </a:r>
            <a:r>
              <a:rPr lang="ja" sz="1500" b="1" dirty="0">
                <a:solidFill>
                  <a:srgbClr val="5E696C"/>
                </a:solidFill>
              </a:rPr>
              <a:t>の</a:t>
            </a:r>
            <a:r>
              <a:rPr lang="ja-JP" altLang="en-US" sz="1500" b="1" dirty="0">
                <a:solidFill>
                  <a:srgbClr val="5E696C"/>
                </a:solidFill>
              </a:rPr>
              <a:t>ほうこう</a:t>
            </a:r>
            <a:r>
              <a:rPr lang="ja" sz="1500" b="1" dirty="0">
                <a:solidFill>
                  <a:srgbClr val="5E696C"/>
                </a:solidFill>
              </a:rPr>
              <a:t>が</a:t>
            </a:r>
            <a:endParaRPr lang="en-US" altLang="ja"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いまのネコの</a:t>
            </a:r>
            <a:r>
              <a:rPr lang="ja-JP" altLang="en-US" sz="1500" b="1" dirty="0">
                <a:solidFill>
                  <a:srgbClr val="5E696C"/>
                </a:solidFill>
              </a:rPr>
              <a:t>む</a:t>
            </a:r>
            <a:r>
              <a:rPr lang="ja" sz="1500" b="1" dirty="0">
                <a:solidFill>
                  <a:srgbClr val="5E696C"/>
                </a:solidFill>
              </a:rPr>
              <a:t>きで、「</a:t>
            </a:r>
            <a:r>
              <a:rPr lang="en-US" altLang="ja-JP" sz="1500" b="1" dirty="0">
                <a:solidFill>
                  <a:schemeClr val="accent5"/>
                </a:solidFill>
              </a:rPr>
              <a:t>90</a:t>
            </a:r>
            <a:r>
              <a:rPr lang="ja" sz="1500" b="1" dirty="0">
                <a:solidFill>
                  <a:srgbClr val="5E696C"/>
                </a:solidFill>
              </a:rPr>
              <a:t>」</a:t>
            </a:r>
            <a:r>
              <a:rPr lang="ja-JP" altLang="en-US" sz="1500" b="1" dirty="0">
                <a:solidFill>
                  <a:srgbClr val="5E696C"/>
                </a:solidFill>
              </a:rPr>
              <a:t>ど</a:t>
            </a:r>
            <a:r>
              <a:rPr lang="ja" sz="1500" b="1" dirty="0">
                <a:solidFill>
                  <a:srgbClr val="5E696C"/>
                </a:solidFill>
              </a:rPr>
              <a:t>。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「</a:t>
            </a:r>
            <a:r>
              <a:rPr lang="en-US" altLang="ja-JP" sz="1500" b="1" dirty="0">
                <a:solidFill>
                  <a:schemeClr val="accent5"/>
                </a:solidFill>
              </a:rPr>
              <a:t>90</a:t>
            </a:r>
            <a:r>
              <a:rPr lang="ja" sz="1500" b="1" dirty="0">
                <a:solidFill>
                  <a:srgbClr val="5E696C"/>
                </a:solidFill>
              </a:rPr>
              <a:t>」っていうのは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「</a:t>
            </a:r>
            <a:r>
              <a:rPr lang="ja-JP" altLang="en-US" sz="1500" b="1" dirty="0">
                <a:solidFill>
                  <a:schemeClr val="accent5"/>
                </a:solidFill>
              </a:rPr>
              <a:t>かくど</a:t>
            </a:r>
            <a:r>
              <a:rPr lang="ja" sz="1500" b="1" dirty="0">
                <a:solidFill>
                  <a:srgbClr val="5E696C"/>
                </a:solidFill>
              </a:rPr>
              <a:t>」なんだ。</a:t>
            </a:r>
            <a:endParaRPr sz="1500" b="1" dirty="0">
              <a:solidFill>
                <a:srgbClr val="5E696C"/>
              </a:solidFill>
            </a:endParaRPr>
          </a:p>
        </p:txBody>
      </p:sp>
      <p:sp>
        <p:nvSpPr>
          <p:cNvPr id="658" name="Google Shape;658;p55"/>
          <p:cNvSpPr/>
          <p:nvPr/>
        </p:nvSpPr>
        <p:spPr>
          <a:xfrm>
            <a:off x="1779850" y="3684075"/>
            <a:ext cx="2511900" cy="1163400"/>
          </a:xfrm>
          <a:prstGeom prst="wedgeRoundRectCallout">
            <a:avLst>
              <a:gd name="adj1" fmla="val -61131"/>
              <a:gd name="adj2" fmla="val -19740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accent5"/>
                </a:solidFill>
              </a:rPr>
              <a:t>かくど</a:t>
            </a:r>
            <a:r>
              <a:rPr lang="ja" sz="1500" b="1" dirty="0">
                <a:solidFill>
                  <a:schemeClr val="dk2"/>
                </a:solidFill>
              </a:rPr>
              <a:t>って、</a:t>
            </a:r>
            <a:r>
              <a:rPr lang="en-US" altLang="ja-JP" sz="1500" b="1" dirty="0">
                <a:solidFill>
                  <a:schemeClr val="dk2"/>
                </a:solidFill>
              </a:rPr>
              <a:t>5</a:t>
            </a:r>
            <a:r>
              <a:rPr lang="ja-JP" altLang="en-US" sz="1500" b="1" dirty="0">
                <a:solidFill>
                  <a:schemeClr val="dk2"/>
                </a:solidFill>
              </a:rPr>
              <a:t>ねんせいのさんすう</a:t>
            </a:r>
            <a:r>
              <a:rPr lang="ja" sz="1500" b="1" dirty="0">
                <a:solidFill>
                  <a:schemeClr val="dk2"/>
                </a:solidFill>
              </a:rPr>
              <a:t>でなら</a:t>
            </a:r>
            <a:r>
              <a:rPr lang="ja-JP" altLang="en-US" sz="1500" b="1" dirty="0">
                <a:solidFill>
                  <a:schemeClr val="dk2"/>
                </a:solidFill>
              </a:rPr>
              <a:t>うね</a:t>
            </a:r>
            <a:r>
              <a:rPr lang="ja" sz="1500" b="1" dirty="0">
                <a:solidFill>
                  <a:schemeClr val="dk2"/>
                </a:solidFill>
              </a:rPr>
              <a:t>。</a:t>
            </a:r>
            <a:endParaRPr sz="1500" b="1" dirty="0">
              <a:solidFill>
                <a:schemeClr val="dk2"/>
              </a:solidFill>
            </a:endParaRPr>
          </a:p>
        </p:txBody>
      </p:sp>
      <p:pic>
        <p:nvPicPr>
          <p:cNvPr id="659" name="Google Shape;659;p5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941902" y="3908057"/>
            <a:ext cx="762734" cy="1163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p55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latin typeface="Arial"/>
                <a:cs typeface="Arial"/>
              </a:rPr>
              <a:t>かくどってなんだろう？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655" name="Google Shape;655;p5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1693" y="1098024"/>
            <a:ext cx="1065066" cy="1072250"/>
          </a:xfrm>
          <a:prstGeom prst="rect">
            <a:avLst/>
          </a:prstGeom>
          <a:noFill/>
          <a:ln>
            <a:noFill/>
          </a:ln>
        </p:spPr>
      </p:pic>
      <p:sp>
        <p:nvSpPr>
          <p:cNvPr id="657" name="Google Shape;657;p55"/>
          <p:cNvSpPr/>
          <p:nvPr/>
        </p:nvSpPr>
        <p:spPr>
          <a:xfrm>
            <a:off x="1683875" y="1017450"/>
            <a:ext cx="5215690" cy="1147106"/>
          </a:xfrm>
          <a:prstGeom prst="wedgeRoundRectCallout">
            <a:avLst>
              <a:gd name="adj1" fmla="val -55158"/>
              <a:gd name="adj2" fmla="val -21678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20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「</a:t>
            </a:r>
            <a:r>
              <a:rPr lang="ja-JP" altLang="en-US" sz="1500" b="1" dirty="0">
                <a:solidFill>
                  <a:schemeClr val="accent5"/>
                </a:solidFill>
              </a:rPr>
              <a:t>かくど</a:t>
            </a:r>
            <a:r>
              <a:rPr lang="ja-JP" altLang="en-US" sz="1500" b="1" dirty="0">
                <a:solidFill>
                  <a:schemeClr val="dk2"/>
                </a:solidFill>
              </a:rPr>
              <a:t>」は、</a:t>
            </a:r>
            <a:r>
              <a:rPr lang="en-US" altLang="ja-JP" sz="1500" b="1" dirty="0">
                <a:solidFill>
                  <a:schemeClr val="dk2"/>
                </a:solidFill>
              </a:rPr>
              <a:t>1</a:t>
            </a:r>
            <a:r>
              <a:rPr lang="ja-JP" altLang="en-US" sz="1500" b="1" dirty="0">
                <a:solidFill>
                  <a:schemeClr val="dk2"/>
                </a:solidFill>
              </a:rPr>
              <a:t>つの</a:t>
            </a:r>
            <a:r>
              <a:rPr lang="ja-JP" altLang="en-US" sz="1500" b="1" dirty="0">
                <a:solidFill>
                  <a:schemeClr val="accent5"/>
                </a:solidFill>
              </a:rPr>
              <a:t>ちょうてん</a:t>
            </a:r>
            <a:r>
              <a:rPr lang="ja-JP" altLang="en-US" sz="1500" b="1" dirty="0">
                <a:solidFill>
                  <a:schemeClr val="dk2"/>
                </a:solidFill>
              </a:rPr>
              <a:t>からでている</a:t>
            </a:r>
            <a:r>
              <a:rPr lang="en-US" altLang="ja-JP" sz="1500" b="1" dirty="0">
                <a:solidFill>
                  <a:schemeClr val="accent5"/>
                </a:solidFill>
              </a:rPr>
              <a:t>2</a:t>
            </a:r>
            <a:r>
              <a:rPr lang="ja-JP" altLang="en-US" sz="1500" b="1" dirty="0">
                <a:solidFill>
                  <a:schemeClr val="accent5"/>
                </a:solidFill>
              </a:rPr>
              <a:t>つのへん</a:t>
            </a:r>
            <a:r>
              <a:rPr lang="ja-JP" altLang="en-US" sz="1500" b="1" dirty="0">
                <a:solidFill>
                  <a:schemeClr val="dk2"/>
                </a:solidFill>
              </a:rPr>
              <a:t>でつくられた、</a:t>
            </a:r>
            <a:r>
              <a:rPr lang="ja-JP" altLang="en-US" sz="1500" b="1" dirty="0">
                <a:solidFill>
                  <a:schemeClr val="accent5"/>
                </a:solidFill>
              </a:rPr>
              <a:t>かくのおおきさ</a:t>
            </a:r>
            <a:r>
              <a:rPr lang="ja-JP" altLang="en-US" sz="1500" b="1" dirty="0">
                <a:solidFill>
                  <a:schemeClr val="dk2"/>
                </a:solidFill>
              </a:rPr>
              <a:t>のことだよ！</a:t>
            </a:r>
            <a:endParaRPr lang="en-US" altLang="ja-JP" sz="1500" b="1" dirty="0">
              <a:solidFill>
                <a:schemeClr val="dk2"/>
              </a:solidFill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A22A8F3D-B272-467F-8885-2546DEBCD6A2}"/>
              </a:ext>
            </a:extLst>
          </p:cNvPr>
          <p:cNvSpPr txBox="1"/>
          <p:nvPr/>
        </p:nvSpPr>
        <p:spPr>
          <a:xfrm>
            <a:off x="97013" y="2598296"/>
            <a:ext cx="154596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  <a:buClrTx/>
              <a:buFontTx/>
              <a:buNone/>
            </a:pPr>
            <a:r>
              <a:rPr lang="ja-JP" altLang="en-US" sz="1800" kern="1200" dirty="0">
                <a:solidFill>
                  <a:srgbClr val="0C596D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ちょうてん</a:t>
            </a:r>
            <a:endParaRPr lang="en-US" altLang="ja-JP" sz="1800" kern="1200" dirty="0">
              <a:solidFill>
                <a:srgbClr val="0C596D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cxnSp>
        <p:nvCxnSpPr>
          <p:cNvPr id="49" name="直線コネクタ 48">
            <a:extLst>
              <a:ext uri="{FF2B5EF4-FFF2-40B4-BE49-F238E27FC236}">
                <a16:creationId xmlns:a16="http://schemas.microsoft.com/office/drawing/2014/main" id="{B400091F-5A9E-49CA-86F3-73E4D7E489D7}"/>
              </a:ext>
            </a:extLst>
          </p:cNvPr>
          <p:cNvCxnSpPr>
            <a:cxnSpLocks/>
          </p:cNvCxnSpPr>
          <p:nvPr/>
        </p:nvCxnSpPr>
        <p:spPr>
          <a:xfrm flipV="1">
            <a:off x="910089" y="2359620"/>
            <a:ext cx="2431067" cy="1962863"/>
          </a:xfrm>
          <a:prstGeom prst="line">
            <a:avLst/>
          </a:prstGeom>
          <a:noFill/>
          <a:ln w="38100" cap="flat" cmpd="sng" algn="ctr">
            <a:solidFill>
              <a:srgbClr val="014E52"/>
            </a:solidFill>
            <a:prstDash val="solid"/>
            <a:miter lim="800000"/>
          </a:ln>
          <a:effectLst/>
        </p:spPr>
      </p:cxnSp>
      <p:cxnSp>
        <p:nvCxnSpPr>
          <p:cNvPr id="50" name="直線コネクタ 49">
            <a:extLst>
              <a:ext uri="{FF2B5EF4-FFF2-40B4-BE49-F238E27FC236}">
                <a16:creationId xmlns:a16="http://schemas.microsoft.com/office/drawing/2014/main" id="{4F971014-58B8-4BB6-B913-B5B3CC9194FC}"/>
              </a:ext>
            </a:extLst>
          </p:cNvPr>
          <p:cNvCxnSpPr>
            <a:cxnSpLocks/>
          </p:cNvCxnSpPr>
          <p:nvPr/>
        </p:nvCxnSpPr>
        <p:spPr>
          <a:xfrm>
            <a:off x="910089" y="4322483"/>
            <a:ext cx="2866073" cy="0"/>
          </a:xfrm>
          <a:prstGeom prst="line">
            <a:avLst/>
          </a:prstGeom>
          <a:noFill/>
          <a:ln w="38100" cap="flat" cmpd="sng" algn="ctr">
            <a:solidFill>
              <a:srgbClr val="014E52"/>
            </a:solidFill>
            <a:prstDash val="solid"/>
            <a:miter lim="800000"/>
          </a:ln>
          <a:effectLst/>
        </p:spPr>
      </p:cxnSp>
      <p:cxnSp>
        <p:nvCxnSpPr>
          <p:cNvPr id="51" name="直線矢印コネクタ 50">
            <a:extLst>
              <a:ext uri="{FF2B5EF4-FFF2-40B4-BE49-F238E27FC236}">
                <a16:creationId xmlns:a16="http://schemas.microsoft.com/office/drawing/2014/main" id="{0E6A019E-7F2A-4736-9861-F4E62D436EC0}"/>
              </a:ext>
            </a:extLst>
          </p:cNvPr>
          <p:cNvCxnSpPr/>
          <p:nvPr/>
        </p:nvCxnSpPr>
        <p:spPr>
          <a:xfrm>
            <a:off x="625006" y="3256265"/>
            <a:ext cx="285083" cy="1066218"/>
          </a:xfrm>
          <a:prstGeom prst="straightConnector1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arrow" w="med" len="med"/>
          </a:ln>
          <a:effectLst/>
        </p:spPr>
      </p:cxn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3D646091-F79F-4563-9924-55D2B16F5B9F}"/>
              </a:ext>
            </a:extLst>
          </p:cNvPr>
          <p:cNvSpPr txBox="1"/>
          <p:nvPr/>
        </p:nvSpPr>
        <p:spPr>
          <a:xfrm>
            <a:off x="3080883" y="3006512"/>
            <a:ext cx="84077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  <a:buClrTx/>
              <a:buFontTx/>
              <a:buNone/>
            </a:pPr>
            <a:r>
              <a:rPr lang="ja-JP" altLang="en-US" sz="1800" kern="1200" dirty="0">
                <a:solidFill>
                  <a:srgbClr val="0C596D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へん</a:t>
            </a:r>
            <a:endParaRPr lang="en-US" altLang="ja-JP" sz="1800" kern="1200" dirty="0">
              <a:solidFill>
                <a:srgbClr val="0C596D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cxnSp>
        <p:nvCxnSpPr>
          <p:cNvPr id="54" name="直線矢印コネクタ 53">
            <a:extLst>
              <a:ext uri="{FF2B5EF4-FFF2-40B4-BE49-F238E27FC236}">
                <a16:creationId xmlns:a16="http://schemas.microsoft.com/office/drawing/2014/main" id="{291104A3-295D-4942-81F2-71CE88B23F7E}"/>
              </a:ext>
            </a:extLst>
          </p:cNvPr>
          <p:cNvCxnSpPr>
            <a:cxnSpLocks/>
          </p:cNvCxnSpPr>
          <p:nvPr/>
        </p:nvCxnSpPr>
        <p:spPr>
          <a:xfrm flipH="1" flipV="1">
            <a:off x="2383888" y="3175377"/>
            <a:ext cx="813135" cy="80888"/>
          </a:xfrm>
          <a:prstGeom prst="straightConnector1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arrow" w="med" len="med"/>
          </a:ln>
          <a:effectLst/>
        </p:spPr>
      </p:cxnSp>
      <p:cxnSp>
        <p:nvCxnSpPr>
          <p:cNvPr id="55" name="直線矢印コネクタ 54">
            <a:extLst>
              <a:ext uri="{FF2B5EF4-FFF2-40B4-BE49-F238E27FC236}">
                <a16:creationId xmlns:a16="http://schemas.microsoft.com/office/drawing/2014/main" id="{372D0EC5-B629-42FF-9275-94816538F5F1}"/>
              </a:ext>
            </a:extLst>
          </p:cNvPr>
          <p:cNvCxnSpPr>
            <a:cxnSpLocks/>
          </p:cNvCxnSpPr>
          <p:nvPr/>
        </p:nvCxnSpPr>
        <p:spPr>
          <a:xfrm flipH="1">
            <a:off x="2495621" y="3574475"/>
            <a:ext cx="810694" cy="692802"/>
          </a:xfrm>
          <a:prstGeom prst="straightConnector1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arrow" w="med" len="med"/>
          </a:ln>
          <a:effectLst/>
        </p:spPr>
      </p:cxnSp>
      <p:sp>
        <p:nvSpPr>
          <p:cNvPr id="56" name="円弧 55">
            <a:extLst>
              <a:ext uri="{FF2B5EF4-FFF2-40B4-BE49-F238E27FC236}">
                <a16:creationId xmlns:a16="http://schemas.microsoft.com/office/drawing/2014/main" id="{8F4671BC-AD94-4F40-8B3C-E52EC38C69EA}"/>
              </a:ext>
            </a:extLst>
          </p:cNvPr>
          <p:cNvSpPr/>
          <p:nvPr/>
        </p:nvSpPr>
        <p:spPr>
          <a:xfrm>
            <a:off x="1108888" y="4040626"/>
            <a:ext cx="369751" cy="337064"/>
          </a:xfrm>
          <a:prstGeom prst="arc">
            <a:avLst>
              <a:gd name="adj1" fmla="val 16200000"/>
              <a:gd name="adj2" fmla="val 2438047"/>
            </a:avLst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15940D6E-D3B0-4E41-8C7A-439DBD44BAB1}"/>
              </a:ext>
            </a:extLst>
          </p:cNvPr>
          <p:cNvSpPr txBox="1"/>
          <p:nvPr/>
        </p:nvSpPr>
        <p:spPr>
          <a:xfrm>
            <a:off x="1434148" y="4463609"/>
            <a:ext cx="84077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  <a:buClrTx/>
              <a:buFontTx/>
              <a:buNone/>
            </a:pPr>
            <a:r>
              <a:rPr lang="ja-JP" altLang="en-US" sz="1800" b="1" kern="12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かく</a:t>
            </a:r>
            <a:endParaRPr lang="en-US" altLang="ja-JP" sz="1800" b="1" kern="1200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cxnSp>
        <p:nvCxnSpPr>
          <p:cNvPr id="59" name="直線矢印コネクタ 58">
            <a:extLst>
              <a:ext uri="{FF2B5EF4-FFF2-40B4-BE49-F238E27FC236}">
                <a16:creationId xmlns:a16="http://schemas.microsoft.com/office/drawing/2014/main" id="{F24B6E53-3A67-4954-8AAA-8484B89C3B78}"/>
              </a:ext>
            </a:extLst>
          </p:cNvPr>
          <p:cNvCxnSpPr>
            <a:cxnSpLocks/>
          </p:cNvCxnSpPr>
          <p:nvPr/>
        </p:nvCxnSpPr>
        <p:spPr>
          <a:xfrm flipH="1" flipV="1">
            <a:off x="1278276" y="4223803"/>
            <a:ext cx="251883" cy="435743"/>
          </a:xfrm>
          <a:prstGeom prst="straightConnector1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arrow" w="med" len="med"/>
          </a:ln>
          <a:effectLst/>
        </p:spPr>
      </p:cxnSp>
      <p:pic>
        <p:nvPicPr>
          <p:cNvPr id="60" name="Google Shape;654;p55">
            <a:extLst>
              <a:ext uri="{FF2B5EF4-FFF2-40B4-BE49-F238E27FC236}">
                <a16:creationId xmlns:a16="http://schemas.microsoft.com/office/drawing/2014/main" id="{976A74A9-1E57-4A94-BA0F-CF3FAB5D5BF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12754" t="10620" r="3190" b="25802"/>
          <a:stretch/>
        </p:blipFill>
        <p:spPr>
          <a:xfrm>
            <a:off x="6879766" y="2830945"/>
            <a:ext cx="1465171" cy="1392858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D2F2DCE2-3EEF-4EEC-BD09-9C43BECB504C}"/>
              </a:ext>
            </a:extLst>
          </p:cNvPr>
          <p:cNvSpPr txBox="1"/>
          <p:nvPr/>
        </p:nvSpPr>
        <p:spPr>
          <a:xfrm>
            <a:off x="5857274" y="2598296"/>
            <a:ext cx="147269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  <a:buClrTx/>
              <a:buFontTx/>
              <a:buNone/>
            </a:pPr>
            <a:r>
              <a:rPr lang="ja-JP" altLang="en-US" sz="1800" kern="1200" dirty="0">
                <a:solidFill>
                  <a:srgbClr val="0C596D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ちょうてん</a:t>
            </a:r>
            <a:endParaRPr lang="en-US" altLang="ja-JP" sz="1800" kern="1200" dirty="0">
              <a:solidFill>
                <a:srgbClr val="0C596D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cxnSp>
        <p:nvCxnSpPr>
          <p:cNvPr id="63" name="直線矢印コネクタ 62">
            <a:extLst>
              <a:ext uri="{FF2B5EF4-FFF2-40B4-BE49-F238E27FC236}">
                <a16:creationId xmlns:a16="http://schemas.microsoft.com/office/drawing/2014/main" id="{B3F15714-7FCD-4B3C-97E4-830A9B9968B0}"/>
              </a:ext>
            </a:extLst>
          </p:cNvPr>
          <p:cNvCxnSpPr>
            <a:cxnSpLocks/>
          </p:cNvCxnSpPr>
          <p:nvPr/>
        </p:nvCxnSpPr>
        <p:spPr>
          <a:xfrm>
            <a:off x="6642458" y="3136838"/>
            <a:ext cx="840771" cy="353957"/>
          </a:xfrm>
          <a:prstGeom prst="straightConnector1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arrow" w="med" len="med"/>
          </a:ln>
          <a:effectLst/>
        </p:spPr>
      </p:cxn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0D864016-45C0-47CA-802F-C938332BB7F5}"/>
              </a:ext>
            </a:extLst>
          </p:cNvPr>
          <p:cNvSpPr txBox="1"/>
          <p:nvPr/>
        </p:nvSpPr>
        <p:spPr>
          <a:xfrm>
            <a:off x="8019309" y="2389537"/>
            <a:ext cx="84077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  <a:buClrTx/>
              <a:buFontTx/>
              <a:buNone/>
            </a:pPr>
            <a:r>
              <a:rPr lang="ja-JP" altLang="en-US" sz="1800" kern="1200" dirty="0">
                <a:solidFill>
                  <a:srgbClr val="0C596D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へん</a:t>
            </a:r>
            <a:endParaRPr lang="en-US" altLang="ja-JP" sz="1800" kern="1200" dirty="0">
              <a:solidFill>
                <a:srgbClr val="0C596D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cxnSp>
        <p:nvCxnSpPr>
          <p:cNvPr id="68" name="直線矢印コネクタ 67">
            <a:extLst>
              <a:ext uri="{FF2B5EF4-FFF2-40B4-BE49-F238E27FC236}">
                <a16:creationId xmlns:a16="http://schemas.microsoft.com/office/drawing/2014/main" id="{C011CBB1-D9BB-4BF6-8CEB-38AEFCA9B983}"/>
              </a:ext>
            </a:extLst>
          </p:cNvPr>
          <p:cNvCxnSpPr>
            <a:cxnSpLocks/>
          </p:cNvCxnSpPr>
          <p:nvPr/>
        </p:nvCxnSpPr>
        <p:spPr>
          <a:xfrm flipH="1">
            <a:off x="7570575" y="2770530"/>
            <a:ext cx="592634" cy="285385"/>
          </a:xfrm>
          <a:prstGeom prst="straightConnector1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arrow" w="med" len="med"/>
          </a:ln>
          <a:effectLst/>
        </p:spPr>
      </p:cxnSp>
      <p:cxnSp>
        <p:nvCxnSpPr>
          <p:cNvPr id="69" name="直線矢印コネクタ 68">
            <a:extLst>
              <a:ext uri="{FF2B5EF4-FFF2-40B4-BE49-F238E27FC236}">
                <a16:creationId xmlns:a16="http://schemas.microsoft.com/office/drawing/2014/main" id="{D3AD05C0-E5E0-4828-8D19-7E92CE2D3045}"/>
              </a:ext>
            </a:extLst>
          </p:cNvPr>
          <p:cNvCxnSpPr>
            <a:cxnSpLocks/>
          </p:cNvCxnSpPr>
          <p:nvPr/>
        </p:nvCxnSpPr>
        <p:spPr>
          <a:xfrm flipH="1">
            <a:off x="7807883" y="2951018"/>
            <a:ext cx="473980" cy="503383"/>
          </a:xfrm>
          <a:prstGeom prst="straightConnector1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arrow" w="med" len="med"/>
          </a:ln>
          <a:effectLst/>
        </p:spPr>
      </p:cxnSp>
      <p:sp>
        <p:nvSpPr>
          <p:cNvPr id="74" name="円弧 73">
            <a:extLst>
              <a:ext uri="{FF2B5EF4-FFF2-40B4-BE49-F238E27FC236}">
                <a16:creationId xmlns:a16="http://schemas.microsoft.com/office/drawing/2014/main" id="{96C8F606-4FDB-45F7-AB9D-01DED69AE1F5}"/>
              </a:ext>
            </a:extLst>
          </p:cNvPr>
          <p:cNvSpPr/>
          <p:nvPr/>
        </p:nvSpPr>
        <p:spPr>
          <a:xfrm>
            <a:off x="7340460" y="3302795"/>
            <a:ext cx="369751" cy="337064"/>
          </a:xfrm>
          <a:prstGeom prst="arc">
            <a:avLst>
              <a:gd name="adj1" fmla="val 16200000"/>
              <a:gd name="adj2" fmla="val 998720"/>
            </a:avLst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7F6D0E61-8FB4-45A6-B1A2-D0150034C80F}"/>
              </a:ext>
            </a:extLst>
          </p:cNvPr>
          <p:cNvSpPr txBox="1"/>
          <p:nvPr/>
        </p:nvSpPr>
        <p:spPr>
          <a:xfrm>
            <a:off x="7920646" y="3814734"/>
            <a:ext cx="84077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  <a:buClrTx/>
              <a:buFontTx/>
              <a:buNone/>
            </a:pPr>
            <a:r>
              <a:rPr lang="ja-JP" altLang="en-US" sz="1800" b="1" kern="12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かく</a:t>
            </a:r>
            <a:endParaRPr lang="en-US" altLang="ja-JP" sz="1800" b="1" kern="1200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cxnSp>
        <p:nvCxnSpPr>
          <p:cNvPr id="77" name="直線矢印コネクタ 76">
            <a:extLst>
              <a:ext uri="{FF2B5EF4-FFF2-40B4-BE49-F238E27FC236}">
                <a16:creationId xmlns:a16="http://schemas.microsoft.com/office/drawing/2014/main" id="{E9A7FD0D-4566-4395-8E81-399266B5D837}"/>
              </a:ext>
            </a:extLst>
          </p:cNvPr>
          <p:cNvCxnSpPr>
            <a:cxnSpLocks/>
          </p:cNvCxnSpPr>
          <p:nvPr/>
        </p:nvCxnSpPr>
        <p:spPr>
          <a:xfrm flipH="1" flipV="1">
            <a:off x="7736129" y="3574475"/>
            <a:ext cx="369034" cy="466151"/>
          </a:xfrm>
          <a:prstGeom prst="straightConnector1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arrow" w="med" len="med"/>
          </a:ln>
          <a:effectLst/>
        </p:spPr>
      </p:cxnSp>
      <p:sp>
        <p:nvSpPr>
          <p:cNvPr id="11" name="矢印: 右 10">
            <a:extLst>
              <a:ext uri="{FF2B5EF4-FFF2-40B4-BE49-F238E27FC236}">
                <a16:creationId xmlns:a16="http://schemas.microsoft.com/office/drawing/2014/main" id="{22D4BA26-C8F8-4655-B38D-17B6D67E3627}"/>
              </a:ext>
            </a:extLst>
          </p:cNvPr>
          <p:cNvSpPr/>
          <p:nvPr/>
        </p:nvSpPr>
        <p:spPr>
          <a:xfrm>
            <a:off x="4077854" y="2516055"/>
            <a:ext cx="2198055" cy="2057194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kumimoji="1" lang="en-US" altLang="ja-JP" dirty="0"/>
              <a:t>Scratch</a:t>
            </a:r>
            <a:r>
              <a:rPr kumimoji="1" lang="ja-JP" altLang="en-US" dirty="0"/>
              <a:t>だと</a:t>
            </a:r>
            <a:r>
              <a:rPr kumimoji="1" lang="en-US" altLang="ja-JP" dirty="0"/>
              <a:t>…</a:t>
            </a:r>
          </a:p>
          <a:p>
            <a:pPr algn="ctr">
              <a:lnSpc>
                <a:spcPct val="150000"/>
              </a:lnSpc>
            </a:pPr>
            <a:r>
              <a:rPr kumimoji="1" lang="ja-JP" altLang="en-US" dirty="0"/>
              <a:t>こんなかんじ！</a:t>
            </a:r>
          </a:p>
        </p:txBody>
      </p:sp>
      <p:sp>
        <p:nvSpPr>
          <p:cNvPr id="87" name="Google Shape;664;p55">
            <a:extLst>
              <a:ext uri="{FF2B5EF4-FFF2-40B4-BE49-F238E27FC236}">
                <a16:creationId xmlns:a16="http://schemas.microsoft.com/office/drawing/2014/main" id="{372E2F20-5D8D-4AF3-A88D-AB55106576CB}"/>
              </a:ext>
            </a:extLst>
          </p:cNvPr>
          <p:cNvSpPr txBox="1"/>
          <p:nvPr/>
        </p:nvSpPr>
        <p:spPr>
          <a:xfrm>
            <a:off x="4355264" y="3093421"/>
            <a:ext cx="857733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kumimoji="1" lang="ja-JP" altLang="en-US" sz="900" dirty="0">
                <a:solidFill>
                  <a:schemeClr val="lt1"/>
                </a:solidFill>
                <a:latin typeface="+mn-lt"/>
                <a:ea typeface="+mn-ea"/>
                <a:cs typeface="+mn-cs"/>
                <a:sym typeface="Lato"/>
              </a:rPr>
              <a:t>スクラッチ</a:t>
            </a:r>
            <a:endParaRPr kumimoji="1" sz="900" dirty="0">
              <a:solidFill>
                <a:schemeClr val="lt1"/>
              </a:solidFill>
              <a:latin typeface="+mn-lt"/>
              <a:ea typeface="+mn-ea"/>
              <a:cs typeface="+mn-cs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16400702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A66DA92B-3A72-486B-B26F-6E105448A0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009246"/>
            <a:ext cx="2681786" cy="3742904"/>
          </a:xfrm>
          <a:prstGeom prst="rect">
            <a:avLst/>
          </a:prstGeom>
        </p:spPr>
      </p:pic>
      <p:sp>
        <p:nvSpPr>
          <p:cNvPr id="684" name="Google Shape;684;p5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ぐるっとまわしてごらん</a:t>
            </a:r>
            <a:endParaRPr>
              <a:latin typeface="Arial"/>
              <a:cs typeface="Arial"/>
            </a:endParaRPr>
          </a:p>
        </p:txBody>
      </p:sp>
      <p:pic>
        <p:nvPicPr>
          <p:cNvPr id="686" name="Google Shape;686;p5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09491" y="3499038"/>
            <a:ext cx="1001726" cy="1527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7" name="Google Shape;687;p5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11693" y="1098024"/>
            <a:ext cx="1065066" cy="1072250"/>
          </a:xfrm>
          <a:prstGeom prst="rect">
            <a:avLst/>
          </a:prstGeom>
          <a:noFill/>
          <a:ln>
            <a:noFill/>
          </a:ln>
        </p:spPr>
      </p:pic>
      <p:sp>
        <p:nvSpPr>
          <p:cNvPr id="688" name="Google Shape;688;p56"/>
          <p:cNvSpPr/>
          <p:nvPr/>
        </p:nvSpPr>
        <p:spPr>
          <a:xfrm>
            <a:off x="1696199" y="1017450"/>
            <a:ext cx="3614709" cy="1831800"/>
          </a:xfrm>
          <a:prstGeom prst="wedgeRoundRectCallout">
            <a:avLst>
              <a:gd name="adj1" fmla="val -60382"/>
              <a:gd name="adj2" fmla="val -22784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rgbClr val="5E696C"/>
                </a:solidFill>
              </a:rPr>
              <a:t>やじるし</a:t>
            </a:r>
            <a:r>
              <a:rPr lang="ja" sz="1500" b="1" dirty="0">
                <a:solidFill>
                  <a:srgbClr val="5E696C"/>
                </a:solidFill>
              </a:rPr>
              <a:t>をマウスポインタでつかんで、</a:t>
            </a:r>
            <a:endParaRPr lang="ja-JP" altLang="en-US" sz="1500" b="1" dirty="0">
              <a:solidFill>
                <a:srgbClr val="5E696C"/>
              </a:solidFill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rgbClr val="5E696C"/>
                </a:solidFill>
              </a:rPr>
              <a:t>ぐるっとまわしてごらん。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rgbClr val="5E696C"/>
                </a:solidFill>
              </a:rPr>
              <a:t>ネコの</a:t>
            </a:r>
            <a:r>
              <a:rPr lang="ja-JP" altLang="en-US" sz="1500" b="1" dirty="0">
                <a:solidFill>
                  <a:srgbClr val="5E696C"/>
                </a:solidFill>
              </a:rPr>
              <a:t>む</a:t>
            </a:r>
            <a:r>
              <a:rPr lang="ja" sz="1500" b="1" dirty="0">
                <a:solidFill>
                  <a:srgbClr val="5E696C"/>
                </a:solidFill>
              </a:rPr>
              <a:t>きがかわって、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500" b="1" dirty="0">
                <a:solidFill>
                  <a:srgbClr val="5E696C"/>
                </a:solidFill>
              </a:rPr>
              <a:t>ひょうじ</a:t>
            </a:r>
            <a:r>
              <a:rPr lang="ja" sz="1500" b="1" dirty="0">
                <a:solidFill>
                  <a:srgbClr val="5E696C"/>
                </a:solidFill>
              </a:rPr>
              <a:t>されている</a:t>
            </a:r>
            <a:r>
              <a:rPr lang="ja-JP" altLang="en-US" sz="1500" b="1" dirty="0">
                <a:solidFill>
                  <a:srgbClr val="5E696C"/>
                </a:solidFill>
              </a:rPr>
              <a:t>かくど</a:t>
            </a:r>
            <a:r>
              <a:rPr lang="ja" sz="1500" b="1" dirty="0">
                <a:solidFill>
                  <a:srgbClr val="5E696C"/>
                </a:solidFill>
              </a:rPr>
              <a:t>もかわるよね。</a:t>
            </a:r>
            <a:endParaRPr sz="1500" b="1" dirty="0">
              <a:solidFill>
                <a:srgbClr val="5E696C"/>
              </a:solidFill>
            </a:endParaRPr>
          </a:p>
        </p:txBody>
      </p:sp>
      <p:pic>
        <p:nvPicPr>
          <p:cNvPr id="689" name="Google Shape;689;p5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87738" y="3317562"/>
            <a:ext cx="912950" cy="912950"/>
          </a:xfrm>
          <a:prstGeom prst="rect">
            <a:avLst/>
          </a:prstGeom>
          <a:noFill/>
          <a:ln>
            <a:noFill/>
          </a:ln>
        </p:spPr>
      </p:pic>
      <p:sp>
        <p:nvSpPr>
          <p:cNvPr id="690" name="Google Shape;690;p56"/>
          <p:cNvSpPr/>
          <p:nvPr/>
        </p:nvSpPr>
        <p:spPr>
          <a:xfrm>
            <a:off x="1789775" y="3231650"/>
            <a:ext cx="2511900" cy="1404600"/>
          </a:xfrm>
          <a:prstGeom prst="wedgeRoundRectCallout">
            <a:avLst>
              <a:gd name="adj1" fmla="val -61131"/>
              <a:gd name="adj2" fmla="val -19740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む</a:t>
            </a:r>
            <a:r>
              <a:rPr lang="ja" sz="1500" b="1" dirty="0">
                <a:solidFill>
                  <a:schemeClr val="dk2"/>
                </a:solidFill>
              </a:rPr>
              <a:t>きがかわった！</a:t>
            </a:r>
            <a:endParaRPr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ました</a:t>
            </a:r>
            <a:r>
              <a:rPr lang="ja" sz="1500" b="1" dirty="0">
                <a:solidFill>
                  <a:schemeClr val="dk2"/>
                </a:solidFill>
              </a:rPr>
              <a:t>を</a:t>
            </a:r>
            <a:r>
              <a:rPr lang="ja-JP" altLang="en-US" sz="1500" b="1" dirty="0">
                <a:solidFill>
                  <a:schemeClr val="dk2"/>
                </a:solidFill>
              </a:rPr>
              <a:t>む</a:t>
            </a:r>
            <a:r>
              <a:rPr lang="ja" sz="1500" b="1" dirty="0">
                <a:solidFill>
                  <a:schemeClr val="dk2"/>
                </a:solidFill>
              </a:rPr>
              <a:t>いたときの</a:t>
            </a:r>
            <a:endParaRPr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かくど</a:t>
            </a:r>
            <a:r>
              <a:rPr lang="ja" sz="1500" b="1" dirty="0">
                <a:solidFill>
                  <a:schemeClr val="dk2"/>
                </a:solidFill>
              </a:rPr>
              <a:t>は</a:t>
            </a:r>
            <a:r>
              <a:rPr lang="en-US" altLang="ja-JP" sz="1500" b="1" dirty="0">
                <a:solidFill>
                  <a:schemeClr val="accent5"/>
                </a:solidFill>
              </a:rPr>
              <a:t>180</a:t>
            </a:r>
            <a:r>
              <a:rPr lang="ja-JP" altLang="en-US" sz="1500" b="1" dirty="0">
                <a:solidFill>
                  <a:schemeClr val="accent5"/>
                </a:solidFill>
              </a:rPr>
              <a:t>ど</a:t>
            </a:r>
            <a:r>
              <a:rPr lang="ja" sz="1500" b="1" dirty="0">
                <a:solidFill>
                  <a:schemeClr val="dk2"/>
                </a:solidFill>
              </a:rPr>
              <a:t>だね。</a:t>
            </a:r>
            <a:endParaRPr sz="1500" b="1" dirty="0">
              <a:solidFill>
                <a:schemeClr val="dk2"/>
              </a:solidFill>
            </a:endParaRPr>
          </a:p>
        </p:txBody>
      </p:sp>
      <p:sp>
        <p:nvSpPr>
          <p:cNvPr id="691" name="Google Shape;691;p56"/>
          <p:cNvSpPr/>
          <p:nvPr/>
        </p:nvSpPr>
        <p:spPr>
          <a:xfrm>
            <a:off x="6980475" y="229625"/>
            <a:ext cx="1989900" cy="3107700"/>
          </a:xfrm>
          <a:prstGeom prst="wedgeRoundRectCallout">
            <a:avLst>
              <a:gd name="adj1" fmla="val -39999"/>
              <a:gd name="adj2" fmla="val 55413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588062ED-936C-4CAF-A63B-A6C8CEB6CC3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6311" t="43612" r="10109" b="20581"/>
          <a:stretch/>
        </p:blipFill>
        <p:spPr>
          <a:xfrm>
            <a:off x="7184336" y="505797"/>
            <a:ext cx="1717001" cy="2555355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" name="Google Shape;706;p5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latin typeface="Arial"/>
                <a:cs typeface="Arial"/>
              </a:rPr>
              <a:t>む</a:t>
            </a:r>
            <a:r>
              <a:rPr lang="ja" dirty="0">
                <a:latin typeface="Arial"/>
                <a:cs typeface="Arial"/>
              </a:rPr>
              <a:t>きと</a:t>
            </a:r>
            <a:r>
              <a:rPr lang="ja-JP" altLang="en-US" dirty="0">
                <a:latin typeface="Arial"/>
                <a:cs typeface="Arial"/>
              </a:rPr>
              <a:t>かくど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707" name="Google Shape;707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77100" y="3008175"/>
            <a:ext cx="1199428" cy="1505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8" name="Google Shape;708;p5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43413" y="4567875"/>
            <a:ext cx="866775" cy="476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9" name="Google Shape;709;p5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085525" y="1827775"/>
            <a:ext cx="1266825" cy="1570041"/>
          </a:xfrm>
          <a:prstGeom prst="rect">
            <a:avLst/>
          </a:prstGeom>
          <a:noFill/>
          <a:ln>
            <a:noFill/>
          </a:ln>
        </p:spPr>
      </p:pic>
      <p:pic>
        <p:nvPicPr>
          <p:cNvPr id="710" name="Google Shape;710;p5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51400" y="1824523"/>
            <a:ext cx="1199425" cy="1494478"/>
          </a:xfrm>
          <a:prstGeom prst="rect">
            <a:avLst/>
          </a:prstGeom>
          <a:noFill/>
          <a:ln>
            <a:noFill/>
          </a:ln>
        </p:spPr>
      </p:pic>
      <p:pic>
        <p:nvPicPr>
          <p:cNvPr id="711" name="Google Shape;711;p5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20451" y="2275450"/>
            <a:ext cx="9144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2" name="Google Shape;712;p5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277101" y="1487951"/>
            <a:ext cx="1199425" cy="1445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3" name="Google Shape;713;p5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485928" y="959416"/>
            <a:ext cx="847725" cy="49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4" name="Google Shape;714;p57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062903" y="1927566"/>
            <a:ext cx="866775" cy="466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5" name="Google Shape;715;p57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97447" y="3887725"/>
            <a:ext cx="621896" cy="626099"/>
          </a:xfrm>
          <a:prstGeom prst="rect">
            <a:avLst/>
          </a:prstGeom>
          <a:noFill/>
          <a:ln>
            <a:noFill/>
          </a:ln>
        </p:spPr>
      </p:pic>
      <p:sp>
        <p:nvSpPr>
          <p:cNvPr id="716" name="Google Shape;716;p57"/>
          <p:cNvSpPr/>
          <p:nvPr/>
        </p:nvSpPr>
        <p:spPr>
          <a:xfrm>
            <a:off x="1065950" y="3589200"/>
            <a:ext cx="2347800" cy="1156200"/>
          </a:xfrm>
          <a:prstGeom prst="wedgeRoundRectCallout">
            <a:avLst>
              <a:gd name="adj1" fmla="val -60382"/>
              <a:gd name="adj2" fmla="val -22784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rgbClr val="5E696C"/>
                </a:solidFill>
              </a:rPr>
              <a:t>む</a:t>
            </a:r>
            <a:r>
              <a:rPr lang="ja" sz="1500" b="1" dirty="0">
                <a:solidFill>
                  <a:srgbClr val="5E696C"/>
                </a:solidFill>
              </a:rPr>
              <a:t>きと</a:t>
            </a:r>
            <a:r>
              <a:rPr lang="ja-JP" altLang="en-US" sz="1500" b="1" dirty="0">
                <a:solidFill>
                  <a:srgbClr val="5E696C"/>
                </a:solidFill>
              </a:rPr>
              <a:t>かくど</a:t>
            </a:r>
            <a:r>
              <a:rPr lang="ja" sz="1500" b="1" dirty="0">
                <a:solidFill>
                  <a:srgbClr val="5E696C"/>
                </a:solidFill>
              </a:rPr>
              <a:t>のかんけいはこんなかんじだよ。</a:t>
            </a:r>
            <a:endParaRPr sz="1500" b="1" dirty="0">
              <a:solidFill>
                <a:srgbClr val="5E696C"/>
              </a:solidFill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441D8BA3-1AA4-4F0C-BA88-1E473432DB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2122" y="985947"/>
            <a:ext cx="2121255" cy="3897589"/>
          </a:xfrm>
          <a:prstGeom prst="rect">
            <a:avLst/>
          </a:prstGeom>
        </p:spPr>
      </p:pic>
      <p:sp>
        <p:nvSpPr>
          <p:cNvPr id="725" name="Google Shape;725;p58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>
                <a:latin typeface="Arial"/>
                <a:cs typeface="Arial"/>
              </a:rPr>
              <a:t>「１０</a:t>
            </a:r>
            <a:r>
              <a:rPr lang="ja-JP" altLang="en-US" dirty="0">
                <a:latin typeface="Arial"/>
                <a:cs typeface="Arial"/>
              </a:rPr>
              <a:t>ほうご</a:t>
            </a:r>
            <a:r>
              <a:rPr lang="ja" dirty="0">
                <a:latin typeface="Arial"/>
                <a:cs typeface="Arial"/>
              </a:rPr>
              <a:t>かす」のまえに</a:t>
            </a:r>
            <a:r>
              <a:rPr lang="ja-JP" altLang="en-US" dirty="0">
                <a:latin typeface="Arial"/>
                <a:cs typeface="Arial"/>
              </a:rPr>
              <a:t>む</a:t>
            </a:r>
            <a:r>
              <a:rPr lang="ja" dirty="0">
                <a:latin typeface="Arial"/>
                <a:cs typeface="Arial"/>
              </a:rPr>
              <a:t>きをきめよう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726" name="Google Shape;726;p5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1693" y="1326624"/>
            <a:ext cx="1065066" cy="107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7" name="Google Shape;727;p5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7738" y="3685537"/>
            <a:ext cx="912950" cy="912950"/>
          </a:xfrm>
          <a:prstGeom prst="rect">
            <a:avLst/>
          </a:prstGeom>
          <a:noFill/>
          <a:ln>
            <a:noFill/>
          </a:ln>
        </p:spPr>
      </p:pic>
      <p:sp>
        <p:nvSpPr>
          <p:cNvPr id="728" name="Google Shape;728;p58"/>
          <p:cNvSpPr/>
          <p:nvPr/>
        </p:nvSpPr>
        <p:spPr>
          <a:xfrm>
            <a:off x="1521250" y="1246050"/>
            <a:ext cx="4797300" cy="2121300"/>
          </a:xfrm>
          <a:prstGeom prst="wedgeRoundRectCallout">
            <a:avLst>
              <a:gd name="adj1" fmla="val -55023"/>
              <a:gd name="adj2" fmla="val -22157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「</a:t>
            </a:r>
            <a:r>
              <a:rPr lang="ja" sz="1500" b="1" dirty="0">
                <a:solidFill>
                  <a:schemeClr val="accent5"/>
                </a:solidFill>
              </a:rPr>
              <a:t>10</a:t>
            </a:r>
            <a:r>
              <a:rPr lang="ja-JP" altLang="en-US" sz="1500" b="1" dirty="0">
                <a:solidFill>
                  <a:schemeClr val="accent5"/>
                </a:solidFill>
              </a:rPr>
              <a:t>ほうご</a:t>
            </a:r>
            <a:r>
              <a:rPr lang="ja" sz="1500" b="1" dirty="0">
                <a:solidFill>
                  <a:schemeClr val="accent5"/>
                </a:solidFill>
              </a:rPr>
              <a:t>かす</a:t>
            </a:r>
            <a:r>
              <a:rPr lang="ja" sz="1500" b="1" dirty="0">
                <a:solidFill>
                  <a:srgbClr val="5E696C"/>
                </a:solidFill>
              </a:rPr>
              <a:t>」まえにスプライトの「</a:t>
            </a:r>
            <a:r>
              <a:rPr lang="ja-JP" altLang="en-US" sz="1500" b="1" dirty="0">
                <a:solidFill>
                  <a:schemeClr val="accent5"/>
                </a:solidFill>
              </a:rPr>
              <a:t>む</a:t>
            </a:r>
            <a:r>
              <a:rPr lang="ja" sz="1500" b="1" dirty="0">
                <a:solidFill>
                  <a:schemeClr val="accent5"/>
                </a:solidFill>
              </a:rPr>
              <a:t>き</a:t>
            </a:r>
            <a:r>
              <a:rPr lang="ja" sz="1500" b="1" dirty="0">
                <a:solidFill>
                  <a:srgbClr val="5E696C"/>
                </a:solidFill>
              </a:rPr>
              <a:t>」を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きめてあげれば、その</a:t>
            </a:r>
            <a:r>
              <a:rPr lang="ja-JP" altLang="en-US" sz="1500" b="1" dirty="0">
                <a:solidFill>
                  <a:srgbClr val="5E696C"/>
                </a:solidFill>
              </a:rPr>
              <a:t>む</a:t>
            </a:r>
            <a:r>
              <a:rPr lang="ja" sz="1500" b="1" dirty="0">
                <a:solidFill>
                  <a:srgbClr val="5E696C"/>
                </a:solidFill>
              </a:rPr>
              <a:t>きにすすむようになるよ。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「</a:t>
            </a:r>
            <a:r>
              <a:rPr lang="ja-JP" altLang="en-US" sz="1500" b="1" dirty="0">
                <a:solidFill>
                  <a:schemeClr val="accent5"/>
                </a:solidFill>
              </a:rPr>
              <a:t>うご</a:t>
            </a:r>
            <a:r>
              <a:rPr lang="ja" sz="1500" b="1" dirty="0">
                <a:solidFill>
                  <a:schemeClr val="accent5"/>
                </a:solidFill>
              </a:rPr>
              <a:t>き</a:t>
            </a:r>
            <a:r>
              <a:rPr lang="ja" sz="1500" b="1" dirty="0">
                <a:solidFill>
                  <a:srgbClr val="5E696C"/>
                </a:solidFill>
              </a:rPr>
              <a:t>」カテゴリに「</a:t>
            </a:r>
            <a:r>
              <a:rPr lang="ja" sz="1500" b="1" dirty="0">
                <a:solidFill>
                  <a:schemeClr val="accent5"/>
                </a:solidFill>
              </a:rPr>
              <a:t>～</a:t>
            </a:r>
            <a:r>
              <a:rPr lang="ja-JP" altLang="en-US" sz="1500" b="1" dirty="0">
                <a:solidFill>
                  <a:schemeClr val="accent5"/>
                </a:solidFill>
              </a:rPr>
              <a:t>ど</a:t>
            </a:r>
            <a:r>
              <a:rPr lang="ja" sz="1500" b="1" dirty="0">
                <a:solidFill>
                  <a:schemeClr val="accent5"/>
                </a:solidFill>
              </a:rPr>
              <a:t>に</a:t>
            </a:r>
            <a:r>
              <a:rPr lang="ja-JP" altLang="en-US" sz="1500" b="1" dirty="0">
                <a:solidFill>
                  <a:schemeClr val="accent5"/>
                </a:solidFill>
              </a:rPr>
              <a:t>む</a:t>
            </a:r>
            <a:r>
              <a:rPr lang="ja" sz="1500" b="1" dirty="0">
                <a:solidFill>
                  <a:schemeClr val="accent5"/>
                </a:solidFill>
              </a:rPr>
              <a:t>ける</a:t>
            </a:r>
            <a:r>
              <a:rPr lang="ja" sz="1500" b="1" dirty="0">
                <a:solidFill>
                  <a:srgbClr val="5E696C"/>
                </a:solidFill>
              </a:rPr>
              <a:t>」っていう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ブロックがあるから、すうじをかえてつかってね。</a:t>
            </a:r>
            <a:endParaRPr sz="1500" b="1" dirty="0">
              <a:solidFill>
                <a:srgbClr val="5E696C"/>
              </a:solidFill>
            </a:endParaRPr>
          </a:p>
        </p:txBody>
      </p:sp>
      <p:sp>
        <p:nvSpPr>
          <p:cNvPr id="729" name="Google Shape;729;p58"/>
          <p:cNvSpPr/>
          <p:nvPr/>
        </p:nvSpPr>
        <p:spPr>
          <a:xfrm>
            <a:off x="1755200" y="3778025"/>
            <a:ext cx="2511900" cy="1163400"/>
          </a:xfrm>
          <a:prstGeom prst="wedgeRoundRectCallout">
            <a:avLst>
              <a:gd name="adj1" fmla="val -61131"/>
              <a:gd name="adj2" fmla="val -19740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なるほど！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732" name="Google Shape;732;p58"/>
          <p:cNvSpPr/>
          <p:nvPr/>
        </p:nvSpPr>
        <p:spPr>
          <a:xfrm>
            <a:off x="6773062" y="1783025"/>
            <a:ext cx="949200" cy="2907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3" name="Google Shape;733;p58"/>
          <p:cNvSpPr/>
          <p:nvPr/>
        </p:nvSpPr>
        <p:spPr>
          <a:xfrm>
            <a:off x="6773062" y="2545025"/>
            <a:ext cx="949200" cy="2907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4" name="Google Shape;734;p58"/>
          <p:cNvSpPr/>
          <p:nvPr/>
        </p:nvSpPr>
        <p:spPr>
          <a:xfrm>
            <a:off x="6773062" y="3307025"/>
            <a:ext cx="916211" cy="2907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5" name="Google Shape;735;p58"/>
          <p:cNvSpPr/>
          <p:nvPr/>
        </p:nvSpPr>
        <p:spPr>
          <a:xfrm>
            <a:off x="6773061" y="4113051"/>
            <a:ext cx="916211" cy="255159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" name="Google Shape;748;p59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ひっくりかえらないようにするには？</a:t>
            </a:r>
            <a:endParaRPr>
              <a:latin typeface="Arial"/>
              <a:cs typeface="Arial"/>
            </a:endParaRPr>
          </a:p>
        </p:txBody>
      </p:sp>
      <p:pic>
        <p:nvPicPr>
          <p:cNvPr id="749" name="Google Shape;749;p5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7738" y="2847337"/>
            <a:ext cx="912950" cy="91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0" name="Google Shape;750;p5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1693" y="1098024"/>
            <a:ext cx="1065066" cy="1072250"/>
          </a:xfrm>
          <a:prstGeom prst="rect">
            <a:avLst/>
          </a:prstGeom>
          <a:noFill/>
          <a:ln>
            <a:noFill/>
          </a:ln>
        </p:spPr>
      </p:pic>
      <p:sp>
        <p:nvSpPr>
          <p:cNvPr id="751" name="Google Shape;751;p59"/>
          <p:cNvSpPr/>
          <p:nvPr/>
        </p:nvSpPr>
        <p:spPr>
          <a:xfrm>
            <a:off x="1683875" y="1017450"/>
            <a:ext cx="2888100" cy="1830000"/>
          </a:xfrm>
          <a:prstGeom prst="wedgeRoundRectCallout">
            <a:avLst>
              <a:gd name="adj1" fmla="val -61111"/>
              <a:gd name="adj2" fmla="val -6405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  <a:buSzPts val="1400"/>
            </a:pPr>
            <a:r>
              <a:rPr lang="ja" sz="1500" b="1" dirty="0">
                <a:solidFill>
                  <a:schemeClr val="dk2"/>
                </a:solidFill>
              </a:rPr>
              <a:t>さあ、</a:t>
            </a:r>
            <a:r>
              <a:rPr lang="ja-JP" altLang="en-US" sz="1500" b="1" dirty="0">
                <a:solidFill>
                  <a:schemeClr val="accent5"/>
                </a:solidFill>
              </a:rPr>
              <a:t>みどり</a:t>
            </a:r>
            <a:r>
              <a:rPr lang="ja" sz="1500" b="1" dirty="0">
                <a:solidFill>
                  <a:schemeClr val="accent5"/>
                </a:solidFill>
              </a:rPr>
              <a:t>のはたを</a:t>
            </a:r>
            <a:r>
              <a:rPr lang="ja-JP" altLang="en-US" sz="1500" b="1" dirty="0">
                <a:solidFill>
                  <a:schemeClr val="accent5"/>
                </a:solidFill>
              </a:rPr>
              <a:t>お</a:t>
            </a:r>
            <a:r>
              <a:rPr lang="ja" sz="1500" b="1" dirty="0">
                <a:solidFill>
                  <a:schemeClr val="accent5"/>
                </a:solidFill>
              </a:rPr>
              <a:t>して</a:t>
            </a:r>
            <a:endParaRPr lang="ja-JP" altLang="en-US" sz="1500" b="1" dirty="0">
              <a:solidFill>
                <a:schemeClr val="accent5"/>
              </a:solidFill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accent5"/>
                </a:solidFill>
              </a:rPr>
              <a:t>じっこう</a:t>
            </a:r>
            <a:r>
              <a:rPr lang="ja" sz="1500" b="1" dirty="0">
                <a:solidFill>
                  <a:srgbClr val="5E696C"/>
                </a:solidFill>
              </a:rPr>
              <a:t>してみようか。</a:t>
            </a:r>
            <a:endParaRPr sz="1500" b="1" dirty="0">
              <a:solidFill>
                <a:srgbClr val="5E696C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rgbClr val="5E696C"/>
                </a:solidFill>
              </a:rPr>
              <a:t>やじるし</a:t>
            </a:r>
            <a:r>
              <a:rPr lang="ja" sz="1500" b="1" dirty="0">
                <a:solidFill>
                  <a:srgbClr val="5E696C"/>
                </a:solidFill>
              </a:rPr>
              <a:t>キーでネコを</a:t>
            </a:r>
            <a:r>
              <a:rPr lang="ja-JP" altLang="en-US" sz="1500" b="1" dirty="0">
                <a:solidFill>
                  <a:srgbClr val="5E696C"/>
                </a:solidFill>
              </a:rPr>
              <a:t>じゆう</a:t>
            </a:r>
            <a:r>
              <a:rPr lang="ja" sz="1500" b="1" dirty="0">
                <a:solidFill>
                  <a:srgbClr val="5E696C"/>
                </a:solidFill>
              </a:rPr>
              <a:t>に</a:t>
            </a:r>
            <a:r>
              <a:rPr lang="ja-JP" altLang="en-US" sz="1500" b="1" dirty="0">
                <a:solidFill>
                  <a:srgbClr val="5E696C"/>
                </a:solidFill>
              </a:rPr>
              <a:t>うご</a:t>
            </a:r>
            <a:r>
              <a:rPr lang="ja" sz="1500" b="1" dirty="0">
                <a:solidFill>
                  <a:srgbClr val="5E696C"/>
                </a:solidFill>
              </a:rPr>
              <a:t>かしてみて！</a:t>
            </a:r>
            <a:endParaRPr sz="1500" b="1" dirty="0">
              <a:solidFill>
                <a:srgbClr val="5E696C"/>
              </a:solidFill>
            </a:endParaRPr>
          </a:p>
        </p:txBody>
      </p:sp>
      <p:sp>
        <p:nvSpPr>
          <p:cNvPr id="752" name="Google Shape;752;p59"/>
          <p:cNvSpPr/>
          <p:nvPr/>
        </p:nvSpPr>
        <p:spPr>
          <a:xfrm>
            <a:off x="1683874" y="2953158"/>
            <a:ext cx="3349943" cy="1961767"/>
          </a:xfrm>
          <a:prstGeom prst="wedgeRoundRectCallout">
            <a:avLst>
              <a:gd name="adj1" fmla="val -63808"/>
              <a:gd name="adj2" fmla="val -27632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うーん、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すすむ</a:t>
            </a:r>
            <a:r>
              <a:rPr lang="ja-JP" altLang="en-US" sz="1500" b="1" dirty="0">
                <a:solidFill>
                  <a:schemeClr val="dk2"/>
                </a:solidFill>
              </a:rPr>
              <a:t>ほうこう</a:t>
            </a:r>
            <a:r>
              <a:rPr lang="ja" sz="1500" b="1" dirty="0">
                <a:solidFill>
                  <a:schemeClr val="dk2"/>
                </a:solidFill>
              </a:rPr>
              <a:t>はあってるんだけど、</a:t>
            </a:r>
            <a:r>
              <a:rPr lang="ja-JP" altLang="en-US" sz="1500" b="1" dirty="0">
                <a:solidFill>
                  <a:schemeClr val="accent5"/>
                </a:solidFill>
              </a:rPr>
              <a:t>ひだりやじるし</a:t>
            </a:r>
            <a:r>
              <a:rPr lang="ja" sz="1500" b="1" dirty="0">
                <a:solidFill>
                  <a:schemeClr val="accent5"/>
                </a:solidFill>
              </a:rPr>
              <a:t>キー</a:t>
            </a:r>
            <a:r>
              <a:rPr lang="ja" sz="1500" b="1" dirty="0">
                <a:solidFill>
                  <a:schemeClr val="dk2"/>
                </a:solidFill>
              </a:rPr>
              <a:t>を</a:t>
            </a:r>
            <a:r>
              <a:rPr lang="ja-JP" altLang="en-US" sz="1500" b="1" dirty="0">
                <a:solidFill>
                  <a:schemeClr val="dk2"/>
                </a:solidFill>
              </a:rPr>
              <a:t>お</a:t>
            </a:r>
            <a:r>
              <a:rPr lang="ja" sz="1500" b="1" dirty="0">
                <a:solidFill>
                  <a:schemeClr val="dk2"/>
                </a:solidFill>
              </a:rPr>
              <a:t>したときに</a:t>
            </a:r>
            <a:r>
              <a:rPr lang="ja" sz="1500" b="1" dirty="0">
                <a:solidFill>
                  <a:schemeClr val="accent5"/>
                </a:solidFill>
              </a:rPr>
              <a:t>ネコがひっくりかえっちゃう</a:t>
            </a:r>
            <a:r>
              <a:rPr lang="ja" sz="1500" b="1" dirty="0">
                <a:solidFill>
                  <a:schemeClr val="dk2"/>
                </a:solidFill>
              </a:rPr>
              <a:t>のが、</a:t>
            </a:r>
            <a:endParaRPr lang="ja" altLang="en-US" sz="1500" b="1" dirty="0">
              <a:solidFill>
                <a:schemeClr val="dk2"/>
              </a:solidFill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ちょっとへんだよね。</a:t>
            </a:r>
            <a:endParaRPr sz="1500" b="1" dirty="0">
              <a:solidFill>
                <a:schemeClr val="dk2"/>
              </a:solidFill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2394ABF6-B9DA-43C0-ABC4-A94EFB383C7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18832"/>
          <a:stretch/>
        </p:blipFill>
        <p:spPr>
          <a:xfrm>
            <a:off x="5218546" y="1030545"/>
            <a:ext cx="3451380" cy="3893353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10F842C-9FD3-45A7-B85B-0CB684AAD8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837" y="1017450"/>
            <a:ext cx="3356838" cy="3920668"/>
          </a:xfrm>
          <a:prstGeom prst="rect">
            <a:avLst/>
          </a:prstGeom>
        </p:spPr>
      </p:pic>
      <p:sp>
        <p:nvSpPr>
          <p:cNvPr id="768" name="Google Shape;768;p60"/>
          <p:cNvSpPr/>
          <p:nvPr/>
        </p:nvSpPr>
        <p:spPr>
          <a:xfrm>
            <a:off x="2342125" y="4148475"/>
            <a:ext cx="2510400" cy="770700"/>
          </a:xfrm>
          <a:prstGeom prst="wedgeRoundRectCallout">
            <a:avLst>
              <a:gd name="adj1" fmla="val 155458"/>
              <a:gd name="adj2" fmla="val -25786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9" name="Google Shape;769;p60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latin typeface="Arial"/>
                <a:cs typeface="Arial"/>
              </a:rPr>
              <a:t>かいてんほうほう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770" name="Google Shape;770;p6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3951" y="1364987"/>
            <a:ext cx="912950" cy="919121"/>
          </a:xfrm>
          <a:prstGeom prst="rect">
            <a:avLst/>
          </a:prstGeom>
          <a:noFill/>
          <a:ln>
            <a:noFill/>
          </a:ln>
        </p:spPr>
      </p:pic>
      <p:sp>
        <p:nvSpPr>
          <p:cNvPr id="771" name="Google Shape;771;p60"/>
          <p:cNvSpPr/>
          <p:nvPr/>
        </p:nvSpPr>
        <p:spPr>
          <a:xfrm>
            <a:off x="1731475" y="1093650"/>
            <a:ext cx="3930416" cy="2426400"/>
          </a:xfrm>
          <a:prstGeom prst="wedgeRoundRectCallout">
            <a:avLst>
              <a:gd name="adj1" fmla="val -62249"/>
              <a:gd name="adj2" fmla="val -14162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スプライトには「</a:t>
            </a:r>
            <a:r>
              <a:rPr lang="ja-JP" altLang="en-US" sz="1500" b="1" dirty="0">
                <a:solidFill>
                  <a:schemeClr val="accent5"/>
                </a:solidFill>
              </a:rPr>
              <a:t>む</a:t>
            </a:r>
            <a:r>
              <a:rPr lang="ja" sz="1500" b="1" dirty="0">
                <a:solidFill>
                  <a:schemeClr val="accent5"/>
                </a:solidFill>
              </a:rPr>
              <a:t>き</a:t>
            </a:r>
            <a:r>
              <a:rPr lang="ja" sz="1500" b="1" dirty="0">
                <a:solidFill>
                  <a:srgbClr val="5E696C"/>
                </a:solidFill>
              </a:rPr>
              <a:t>」いがいにも</a:t>
            </a:r>
            <a:endParaRPr lang="en-US" altLang="ja"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「</a:t>
            </a:r>
            <a:r>
              <a:rPr lang="ja-JP" altLang="en-US" sz="1500" b="1" dirty="0">
                <a:solidFill>
                  <a:schemeClr val="accent5"/>
                </a:solidFill>
              </a:rPr>
              <a:t>かいてんほうほう</a:t>
            </a:r>
            <a:r>
              <a:rPr lang="ja" sz="1500" b="1" dirty="0">
                <a:solidFill>
                  <a:srgbClr val="5E696C"/>
                </a:solidFill>
              </a:rPr>
              <a:t>」というのがあるんだ。</a:t>
            </a:r>
            <a:endParaRPr lang="ja-JP" altLang="en-US"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rgbClr val="5E696C"/>
                </a:solidFill>
              </a:rPr>
              <a:t>「</a:t>
            </a:r>
            <a:r>
              <a:rPr lang="ja-JP" altLang="en-US" sz="1500" b="1" dirty="0">
                <a:solidFill>
                  <a:schemeClr val="accent5"/>
                </a:solidFill>
              </a:rPr>
              <a:t>むき</a:t>
            </a:r>
            <a:r>
              <a:rPr lang="ja-JP" altLang="en-US" sz="1500" b="1" dirty="0">
                <a:solidFill>
                  <a:srgbClr val="5E696C"/>
                </a:solidFill>
              </a:rPr>
              <a:t>」</a:t>
            </a:r>
            <a:r>
              <a:rPr lang="ja-JP" altLang="en-US" sz="1500" b="1" dirty="0">
                <a:solidFill>
                  <a:schemeClr val="accent5"/>
                </a:solidFill>
              </a:rPr>
              <a:t>をひだりクリック</a:t>
            </a:r>
            <a:r>
              <a:rPr lang="ja-JP" altLang="en-US" sz="1500" b="1" dirty="0">
                <a:solidFill>
                  <a:srgbClr val="5E696C"/>
                </a:solidFill>
              </a:rPr>
              <a:t>したときに</a:t>
            </a: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でてくる</a:t>
            </a:r>
            <a:r>
              <a:rPr lang="ja-JP" altLang="en-US" sz="1500" b="1" dirty="0">
                <a:solidFill>
                  <a:srgbClr val="5E696C"/>
                </a:solidFill>
              </a:rPr>
              <a:t>えん</a:t>
            </a:r>
            <a:r>
              <a:rPr lang="ja" sz="1500" b="1" dirty="0">
                <a:solidFill>
                  <a:srgbClr val="5E696C"/>
                </a:solidFill>
              </a:rPr>
              <a:t>の</a:t>
            </a:r>
            <a:r>
              <a:rPr lang="ja-JP" altLang="en-US" sz="1500" b="1" dirty="0">
                <a:solidFill>
                  <a:srgbClr val="5E696C"/>
                </a:solidFill>
              </a:rPr>
              <a:t>した</a:t>
            </a:r>
            <a:r>
              <a:rPr lang="ja" sz="1500" b="1" dirty="0">
                <a:solidFill>
                  <a:srgbClr val="5E696C"/>
                </a:solidFill>
              </a:rPr>
              <a:t>のマークを</a:t>
            </a:r>
            <a:r>
              <a:rPr lang="ja-JP" altLang="en-US" sz="1500" b="1" dirty="0">
                <a:solidFill>
                  <a:srgbClr val="5E696C"/>
                </a:solidFill>
              </a:rPr>
              <a:t>み</a:t>
            </a:r>
            <a:r>
              <a:rPr lang="ja" sz="1500" b="1" dirty="0">
                <a:solidFill>
                  <a:srgbClr val="5E696C"/>
                </a:solidFill>
              </a:rPr>
              <a:t>てね。</a:t>
            </a:r>
            <a:endParaRPr sz="1500" b="1" dirty="0">
              <a:solidFill>
                <a:srgbClr val="5E696C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accent5"/>
                </a:solidFill>
              </a:rPr>
              <a:t>いろ</a:t>
            </a:r>
            <a:r>
              <a:rPr lang="ja" sz="1500" b="1" dirty="0">
                <a:solidFill>
                  <a:schemeClr val="accent5"/>
                </a:solidFill>
              </a:rPr>
              <a:t>がついているマークが</a:t>
            </a:r>
            <a:endParaRPr lang="en-US" altLang="ja" sz="1500" b="1" dirty="0">
              <a:solidFill>
                <a:schemeClr val="accent5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" sz="1500" b="1" dirty="0">
                <a:solidFill>
                  <a:schemeClr val="accent5"/>
                </a:solidFill>
              </a:rPr>
              <a:t>いまの</a:t>
            </a:r>
            <a:r>
              <a:rPr lang="ja-JP" altLang="en-US" sz="1500" b="1" dirty="0">
                <a:solidFill>
                  <a:schemeClr val="accent5"/>
                </a:solidFill>
              </a:rPr>
              <a:t>かいてんほうほう</a:t>
            </a:r>
            <a:r>
              <a:rPr lang="ja" sz="1500" b="1" dirty="0">
                <a:solidFill>
                  <a:srgbClr val="5E696C"/>
                </a:solidFill>
              </a:rPr>
              <a:t>だよ。</a:t>
            </a:r>
            <a:endParaRPr sz="1500" b="1" dirty="0">
              <a:solidFill>
                <a:srgbClr val="5E696C"/>
              </a:solidFill>
            </a:endParaRPr>
          </a:p>
        </p:txBody>
      </p:sp>
      <p:pic>
        <p:nvPicPr>
          <p:cNvPr id="772" name="Google Shape;772;p6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58500" y="4224199"/>
            <a:ext cx="2265898" cy="6261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773" name="Google Shape;773;p60"/>
          <p:cNvSpPr/>
          <p:nvPr/>
        </p:nvSpPr>
        <p:spPr>
          <a:xfrm>
            <a:off x="7604960" y="4193572"/>
            <a:ext cx="979800" cy="290700"/>
          </a:xfrm>
          <a:prstGeom prst="flowChartAlternateProcess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4" name="Google Shape;774;p60"/>
          <p:cNvSpPr/>
          <p:nvPr/>
        </p:nvSpPr>
        <p:spPr>
          <a:xfrm>
            <a:off x="725055" y="3714175"/>
            <a:ext cx="1733445" cy="510000"/>
          </a:xfrm>
          <a:prstGeom prst="wedgeRoundRectCallout">
            <a:avLst>
              <a:gd name="adj1" fmla="val 64314"/>
              <a:gd name="adj2" fmla="val 108019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rgbClr val="6D9EEB"/>
                </a:solidFill>
              </a:rPr>
              <a:t>じゆう</a:t>
            </a:r>
            <a:r>
              <a:rPr lang="ja" b="1" dirty="0">
                <a:solidFill>
                  <a:srgbClr val="6D9EEB"/>
                </a:solidFill>
              </a:rPr>
              <a:t>に</a:t>
            </a:r>
            <a:r>
              <a:rPr lang="ja-JP" altLang="en-US" b="1" dirty="0">
                <a:solidFill>
                  <a:srgbClr val="6D9EEB"/>
                </a:solidFill>
              </a:rPr>
              <a:t>かいてん</a:t>
            </a:r>
            <a:endParaRPr b="1" dirty="0">
              <a:solidFill>
                <a:srgbClr val="6D9EEB"/>
              </a:solidFill>
            </a:endParaRPr>
          </a:p>
        </p:txBody>
      </p:sp>
      <p:sp>
        <p:nvSpPr>
          <p:cNvPr id="775" name="Google Shape;775;p60"/>
          <p:cNvSpPr/>
          <p:nvPr/>
        </p:nvSpPr>
        <p:spPr>
          <a:xfrm>
            <a:off x="2502076" y="3714172"/>
            <a:ext cx="1164924" cy="479400"/>
          </a:xfrm>
          <a:prstGeom prst="wedgeRoundRectCallout">
            <a:avLst>
              <a:gd name="adj1" fmla="val 33401"/>
              <a:gd name="adj2" fmla="val 88746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2"/>
                </a:solidFill>
              </a:rPr>
              <a:t>さゆう</a:t>
            </a:r>
            <a:r>
              <a:rPr lang="ja" b="1" dirty="0">
                <a:solidFill>
                  <a:schemeClr val="dk2"/>
                </a:solidFill>
              </a:rPr>
              <a:t>のみ</a:t>
            </a:r>
            <a:endParaRPr b="1" dirty="0">
              <a:solidFill>
                <a:schemeClr val="dk2"/>
              </a:solidFill>
            </a:endParaRPr>
          </a:p>
        </p:txBody>
      </p:sp>
      <p:sp>
        <p:nvSpPr>
          <p:cNvPr id="776" name="Google Shape;776;p60"/>
          <p:cNvSpPr/>
          <p:nvPr/>
        </p:nvSpPr>
        <p:spPr>
          <a:xfrm>
            <a:off x="3810500" y="3714174"/>
            <a:ext cx="1481936" cy="479400"/>
          </a:xfrm>
          <a:prstGeom prst="wedgeRoundRectCallout">
            <a:avLst>
              <a:gd name="adj1" fmla="val -14379"/>
              <a:gd name="adj2" fmla="val 96456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2"/>
                </a:solidFill>
              </a:rPr>
              <a:t>かいてん</a:t>
            </a:r>
            <a:r>
              <a:rPr lang="ja" b="1" dirty="0">
                <a:solidFill>
                  <a:schemeClr val="dk2"/>
                </a:solidFill>
              </a:rPr>
              <a:t>しない</a:t>
            </a:r>
            <a:endParaRPr b="1" dirty="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6" name="Google Shape;796;p61"/>
          <p:cNvSpPr txBox="1">
            <a:spLocks noGrp="1"/>
          </p:cNvSpPr>
          <p:nvPr>
            <p:ph type="title"/>
          </p:nvPr>
        </p:nvSpPr>
        <p:spPr>
          <a:xfrm>
            <a:off x="0" y="391350"/>
            <a:ext cx="91440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latin typeface="Arial"/>
                <a:cs typeface="Arial"/>
              </a:rPr>
              <a:t>かいてんほうほう</a:t>
            </a:r>
            <a:r>
              <a:rPr lang="ja" dirty="0">
                <a:latin typeface="Arial"/>
                <a:cs typeface="Arial"/>
              </a:rPr>
              <a:t>を「</a:t>
            </a:r>
            <a:r>
              <a:rPr lang="ja-JP" altLang="en-US" dirty="0">
                <a:latin typeface="Arial"/>
                <a:cs typeface="Arial"/>
              </a:rPr>
              <a:t>さゆう</a:t>
            </a:r>
            <a:r>
              <a:rPr lang="ja" dirty="0">
                <a:latin typeface="Arial"/>
                <a:cs typeface="Arial"/>
              </a:rPr>
              <a:t>のみ」にすると？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798" name="Google Shape;798;p6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1693" y="1174224"/>
            <a:ext cx="1065066" cy="107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9" name="Google Shape;799;p6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7738" y="2707862"/>
            <a:ext cx="912950" cy="912950"/>
          </a:xfrm>
          <a:prstGeom prst="rect">
            <a:avLst/>
          </a:prstGeom>
          <a:noFill/>
          <a:ln>
            <a:noFill/>
          </a:ln>
        </p:spPr>
      </p:pic>
      <p:sp>
        <p:nvSpPr>
          <p:cNvPr id="800" name="Google Shape;800;p61"/>
          <p:cNvSpPr/>
          <p:nvPr/>
        </p:nvSpPr>
        <p:spPr>
          <a:xfrm>
            <a:off x="1731475" y="1007300"/>
            <a:ext cx="4041252" cy="1992300"/>
          </a:xfrm>
          <a:prstGeom prst="wedgeRoundRectCallout">
            <a:avLst>
              <a:gd name="adj1" fmla="val -62249"/>
              <a:gd name="adj2" fmla="val -14162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  <a:buSzPts val="1400"/>
            </a:pPr>
            <a:r>
              <a:rPr lang="ja" sz="1500" b="1" dirty="0">
                <a:solidFill>
                  <a:srgbClr val="5E696C"/>
                </a:solidFill>
              </a:rPr>
              <a:t>「</a:t>
            </a:r>
            <a:r>
              <a:rPr lang="ja-JP" altLang="en-US" sz="1500" b="1" dirty="0">
                <a:solidFill>
                  <a:schemeClr val="accent5"/>
                </a:solidFill>
              </a:rPr>
              <a:t>かいてんほうほう</a:t>
            </a:r>
            <a:r>
              <a:rPr lang="ja" sz="1500" b="1" dirty="0">
                <a:solidFill>
                  <a:srgbClr val="5E696C"/>
                </a:solidFill>
              </a:rPr>
              <a:t>」を「</a:t>
            </a:r>
            <a:r>
              <a:rPr lang="ja-JP" altLang="en-US" sz="1500" b="1" dirty="0">
                <a:solidFill>
                  <a:schemeClr val="accent5"/>
                </a:solidFill>
              </a:rPr>
              <a:t>さゆう</a:t>
            </a:r>
            <a:r>
              <a:rPr lang="ja" sz="1500" b="1" dirty="0">
                <a:solidFill>
                  <a:schemeClr val="accent5"/>
                </a:solidFill>
              </a:rPr>
              <a:t>のみ</a:t>
            </a:r>
            <a:r>
              <a:rPr lang="ja" sz="1500" b="1" dirty="0">
                <a:solidFill>
                  <a:srgbClr val="5E696C"/>
                </a:solidFill>
              </a:rPr>
              <a:t>」に</a:t>
            </a:r>
            <a:endParaRPr lang="en-US" altLang="ja" sz="1500" b="1" dirty="0">
              <a:solidFill>
                <a:srgbClr val="5E696C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" sz="1500" b="1" dirty="0">
                <a:solidFill>
                  <a:srgbClr val="5E696C"/>
                </a:solidFill>
              </a:rPr>
              <a:t>すると、</a:t>
            </a:r>
            <a:r>
              <a:rPr lang="ja" sz="1500" b="1" dirty="0">
                <a:solidFill>
                  <a:schemeClr val="dk2"/>
                </a:solidFill>
              </a:rPr>
              <a:t>スプライトが</a:t>
            </a:r>
            <a:r>
              <a:rPr lang="ja-JP" altLang="en-US" sz="1500" b="1" dirty="0">
                <a:solidFill>
                  <a:schemeClr val="accent5"/>
                </a:solidFill>
              </a:rPr>
              <a:t>うご</a:t>
            </a:r>
            <a:r>
              <a:rPr lang="ja" sz="1500" b="1" dirty="0">
                <a:solidFill>
                  <a:schemeClr val="accent5"/>
                </a:solidFill>
              </a:rPr>
              <a:t>く</a:t>
            </a:r>
            <a:r>
              <a:rPr lang="ja-JP" altLang="en-US" sz="1500" b="1" dirty="0">
                <a:solidFill>
                  <a:schemeClr val="accent5"/>
                </a:solidFill>
              </a:rPr>
              <a:t>ほうこう</a:t>
            </a:r>
            <a:r>
              <a:rPr lang="ja" sz="1500" b="1" dirty="0">
                <a:solidFill>
                  <a:srgbClr val="5E696C"/>
                </a:solidFill>
              </a:rPr>
              <a:t>は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「</a:t>
            </a:r>
            <a:r>
              <a:rPr lang="ja-JP" altLang="en-US" sz="1500" b="1" dirty="0">
                <a:solidFill>
                  <a:schemeClr val="accent5"/>
                </a:solidFill>
              </a:rPr>
              <a:t>む</a:t>
            </a:r>
            <a:r>
              <a:rPr lang="ja" sz="1500" b="1" dirty="0">
                <a:solidFill>
                  <a:schemeClr val="accent5"/>
                </a:solidFill>
              </a:rPr>
              <a:t>き</a:t>
            </a:r>
            <a:r>
              <a:rPr lang="ja" sz="1500" b="1" dirty="0">
                <a:solidFill>
                  <a:srgbClr val="5E696C"/>
                </a:solidFill>
              </a:rPr>
              <a:t>」</a:t>
            </a:r>
            <a:r>
              <a:rPr lang="ja" sz="1500" b="1" dirty="0">
                <a:solidFill>
                  <a:schemeClr val="accent5"/>
                </a:solidFill>
              </a:rPr>
              <a:t>の</a:t>
            </a:r>
            <a:r>
              <a:rPr lang="ja-JP" altLang="en-US" sz="1500" b="1" dirty="0">
                <a:solidFill>
                  <a:schemeClr val="accent5"/>
                </a:solidFill>
              </a:rPr>
              <a:t>かくど</a:t>
            </a:r>
            <a:r>
              <a:rPr lang="ja" sz="1500" b="1" dirty="0">
                <a:solidFill>
                  <a:schemeClr val="accent5"/>
                </a:solidFill>
              </a:rPr>
              <a:t>のまま</a:t>
            </a:r>
            <a:r>
              <a:rPr lang="ja" sz="1500" b="1" dirty="0">
                <a:solidFill>
                  <a:srgbClr val="5E696C"/>
                </a:solidFill>
              </a:rPr>
              <a:t>なんだけど、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スプライトの</a:t>
            </a:r>
            <a:r>
              <a:rPr lang="ja-JP" altLang="en-US" sz="1500" b="1" dirty="0">
                <a:solidFill>
                  <a:schemeClr val="accent5"/>
                </a:solidFill>
              </a:rPr>
              <a:t>み</a:t>
            </a:r>
            <a:r>
              <a:rPr lang="ja" sz="1500" b="1" dirty="0">
                <a:solidFill>
                  <a:schemeClr val="accent5"/>
                </a:solidFill>
              </a:rPr>
              <a:t>た</a:t>
            </a:r>
            <a:r>
              <a:rPr lang="ja-JP" altLang="en-US" sz="1500" b="1" dirty="0">
                <a:solidFill>
                  <a:schemeClr val="accent5"/>
                </a:solidFill>
              </a:rPr>
              <a:t>め</a:t>
            </a:r>
            <a:r>
              <a:rPr lang="ja" sz="1500" b="1" dirty="0">
                <a:solidFill>
                  <a:schemeClr val="accent5"/>
                </a:solidFill>
              </a:rPr>
              <a:t>が</a:t>
            </a:r>
            <a:r>
              <a:rPr lang="ja-JP" altLang="en-US" sz="1500" b="1" dirty="0">
                <a:solidFill>
                  <a:schemeClr val="accent5"/>
                </a:solidFill>
              </a:rPr>
              <a:t>かいてん</a:t>
            </a:r>
            <a:r>
              <a:rPr lang="ja" sz="1500" b="1" dirty="0">
                <a:solidFill>
                  <a:schemeClr val="accent5"/>
                </a:solidFill>
              </a:rPr>
              <a:t>する</a:t>
            </a:r>
            <a:r>
              <a:rPr lang="ja-JP" altLang="en-US" sz="1500" b="1" dirty="0">
                <a:solidFill>
                  <a:schemeClr val="accent5"/>
                </a:solidFill>
              </a:rPr>
              <a:t>ほうこう</a:t>
            </a:r>
            <a:r>
              <a:rPr lang="ja" sz="1500" b="1" dirty="0">
                <a:solidFill>
                  <a:srgbClr val="5E696C"/>
                </a:solidFill>
              </a:rPr>
              <a:t>を</a:t>
            </a:r>
            <a:r>
              <a:rPr lang="ja-JP" altLang="en-US" sz="1500" b="1" dirty="0">
                <a:solidFill>
                  <a:schemeClr val="accent5"/>
                </a:solidFill>
              </a:rPr>
              <a:t>さゆう</a:t>
            </a:r>
            <a:r>
              <a:rPr lang="ja" sz="1500" b="1" dirty="0">
                <a:solidFill>
                  <a:schemeClr val="accent5"/>
                </a:solidFill>
              </a:rPr>
              <a:t>だけ</a:t>
            </a:r>
            <a:r>
              <a:rPr lang="ja" sz="1500" b="1" dirty="0">
                <a:solidFill>
                  <a:srgbClr val="5E696C"/>
                </a:solidFill>
              </a:rPr>
              <a:t>にすることができるんだ。</a:t>
            </a:r>
            <a:endParaRPr sz="1500" b="1" dirty="0">
              <a:solidFill>
                <a:srgbClr val="5E696C"/>
              </a:solidFill>
            </a:endParaRPr>
          </a:p>
        </p:txBody>
      </p:sp>
      <p:sp>
        <p:nvSpPr>
          <p:cNvPr id="801" name="Google Shape;801;p61"/>
          <p:cNvSpPr/>
          <p:nvPr/>
        </p:nvSpPr>
        <p:spPr>
          <a:xfrm>
            <a:off x="1790375" y="3106750"/>
            <a:ext cx="3563400" cy="626100"/>
          </a:xfrm>
          <a:prstGeom prst="wedgeRoundRectCallout">
            <a:avLst>
              <a:gd name="adj1" fmla="val -63728"/>
              <a:gd name="adj2" fmla="val -25455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なんだかむずかしいな..。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802" name="Google Shape;802;p6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3282" y="4039025"/>
            <a:ext cx="621894" cy="626099"/>
          </a:xfrm>
          <a:prstGeom prst="rect">
            <a:avLst/>
          </a:prstGeom>
          <a:noFill/>
          <a:ln>
            <a:noFill/>
          </a:ln>
        </p:spPr>
      </p:pic>
      <p:sp>
        <p:nvSpPr>
          <p:cNvPr id="803" name="Google Shape;803;p61"/>
          <p:cNvSpPr/>
          <p:nvPr/>
        </p:nvSpPr>
        <p:spPr>
          <a:xfrm>
            <a:off x="1731475" y="3840000"/>
            <a:ext cx="3687600" cy="825000"/>
          </a:xfrm>
          <a:prstGeom prst="wedgeRoundRectCallout">
            <a:avLst>
              <a:gd name="adj1" fmla="val -63309"/>
              <a:gd name="adj2" fmla="val 5945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SzPts val="1400"/>
            </a:pPr>
            <a:r>
              <a:rPr lang="ja" sz="1500" b="1">
                <a:solidFill>
                  <a:srgbClr val="5E696C"/>
                </a:solidFill>
              </a:rPr>
              <a:t>つぎのページにまとめておくから、</a:t>
            </a:r>
            <a:endParaRPr lang="ja-JP" altLang="en-US" sz="1500" b="1">
              <a:solidFill>
                <a:srgbClr val="5E696C"/>
              </a:solidFill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こまったときにみてね。</a:t>
            </a:r>
            <a:endParaRPr sz="1500" b="1">
              <a:solidFill>
                <a:srgbClr val="5E696C"/>
              </a:solidFill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D20EA609-D876-411D-A4E3-2A7E4D60C7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25797" y="1103744"/>
            <a:ext cx="3055655" cy="3430155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" name="Google Shape;821;p62"/>
          <p:cNvSpPr txBox="1">
            <a:spLocks noGrp="1"/>
          </p:cNvSpPr>
          <p:nvPr>
            <p:ph type="title"/>
          </p:nvPr>
        </p:nvSpPr>
        <p:spPr>
          <a:xfrm>
            <a:off x="311700" y="49744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800" dirty="0">
                <a:latin typeface="Arial"/>
                <a:cs typeface="Arial"/>
              </a:rPr>
              <a:t>む</a:t>
            </a:r>
            <a:r>
              <a:rPr lang="ja" sz="2800" dirty="0">
                <a:latin typeface="Arial"/>
                <a:cs typeface="Arial"/>
              </a:rPr>
              <a:t>きと</a:t>
            </a:r>
            <a:r>
              <a:rPr lang="ja-JP" altLang="en-US" sz="2800" dirty="0">
                <a:latin typeface="Arial"/>
                <a:cs typeface="Arial"/>
              </a:rPr>
              <a:t>かいてんほうほう</a:t>
            </a:r>
            <a:r>
              <a:rPr lang="ja" sz="2800" dirty="0">
                <a:latin typeface="Arial"/>
                <a:cs typeface="Arial"/>
              </a:rPr>
              <a:t>とネコの</a:t>
            </a:r>
            <a:r>
              <a:rPr lang="ja-JP" altLang="en-US" sz="2800" dirty="0">
                <a:latin typeface="Arial"/>
                <a:cs typeface="Arial"/>
              </a:rPr>
              <a:t>み</a:t>
            </a:r>
            <a:r>
              <a:rPr lang="ja" sz="2800" dirty="0">
                <a:latin typeface="Arial"/>
                <a:cs typeface="Arial"/>
              </a:rPr>
              <a:t>た</a:t>
            </a:r>
            <a:r>
              <a:rPr lang="ja-JP" altLang="en-US" sz="2800" dirty="0">
                <a:latin typeface="Arial"/>
                <a:cs typeface="Arial"/>
              </a:rPr>
              <a:t>め</a:t>
            </a:r>
            <a:r>
              <a:rPr lang="ja" sz="2800" dirty="0">
                <a:latin typeface="Arial"/>
                <a:cs typeface="Arial"/>
              </a:rPr>
              <a:t>まとめ</a:t>
            </a:r>
            <a:endParaRPr sz="2800" dirty="0">
              <a:latin typeface="Arial"/>
              <a:cs typeface="Arial"/>
            </a:endParaRPr>
          </a:p>
        </p:txBody>
      </p:sp>
      <p:graphicFrame>
        <p:nvGraphicFramePr>
          <p:cNvPr id="822" name="Google Shape;822;p62"/>
          <p:cNvGraphicFramePr/>
          <p:nvPr>
            <p:extLst>
              <p:ext uri="{D42A27DB-BD31-4B8C-83A1-F6EECF244321}">
                <p14:modId xmlns:p14="http://schemas.microsoft.com/office/powerpoint/2010/main" val="1038212382"/>
              </p:ext>
            </p:extLst>
          </p:nvPr>
        </p:nvGraphicFramePr>
        <p:xfrm>
          <a:off x="926499" y="662130"/>
          <a:ext cx="7238925" cy="4283999"/>
        </p:xfrm>
        <a:graphic>
          <a:graphicData uri="http://schemas.openxmlformats.org/drawingml/2006/table">
            <a:tbl>
              <a:tblPr>
                <a:noFill/>
                <a:tableStyleId>{E513CD1B-9AA7-47BF-B7ED-43E3A7F0FF68}</a:tableStyleId>
              </a:tblPr>
              <a:tblGrid>
                <a:gridCol w="804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7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11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043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043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043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043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0432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0432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527816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 dirty="0"/>
                    </a:p>
                  </a:txBody>
                  <a:tcPr marL="91425" marR="91425" marT="91425" marB="914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52061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52061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52061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823" name="Google Shape;823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45903" y="1493552"/>
            <a:ext cx="751325" cy="807553"/>
          </a:xfrm>
          <a:prstGeom prst="rect">
            <a:avLst/>
          </a:prstGeom>
          <a:noFill/>
          <a:ln>
            <a:noFill/>
          </a:ln>
        </p:spPr>
      </p:pic>
      <p:pic>
        <p:nvPicPr>
          <p:cNvPr id="824" name="Google Shape;824;p6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41305" y="1532959"/>
            <a:ext cx="751325" cy="72872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25" name="Google Shape;825;p62"/>
          <p:cNvCxnSpPr>
            <a:cxnSpLocks/>
          </p:cNvCxnSpPr>
          <p:nvPr/>
        </p:nvCxnSpPr>
        <p:spPr>
          <a:xfrm>
            <a:off x="918218" y="672352"/>
            <a:ext cx="838096" cy="502716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826" name="Google Shape;826;p6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96930" y="1543277"/>
            <a:ext cx="661064" cy="728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27" name="Google Shape;827;p6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458000" y="1543277"/>
            <a:ext cx="578131" cy="728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28" name="Google Shape;828;p6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985893" y="1611277"/>
            <a:ext cx="661075" cy="631027"/>
          </a:xfrm>
          <a:prstGeom prst="rect">
            <a:avLst/>
          </a:prstGeom>
          <a:noFill/>
          <a:ln>
            <a:noFill/>
          </a:ln>
        </p:spPr>
      </p:pic>
      <p:pic>
        <p:nvPicPr>
          <p:cNvPr id="829" name="Google Shape;829;p6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818193" y="1569702"/>
            <a:ext cx="661075" cy="701440"/>
          </a:xfrm>
          <a:prstGeom prst="rect">
            <a:avLst/>
          </a:prstGeom>
          <a:noFill/>
          <a:ln>
            <a:noFill/>
          </a:ln>
        </p:spPr>
      </p:pic>
      <p:sp>
        <p:nvSpPr>
          <p:cNvPr id="830" name="Google Shape;830;p62"/>
          <p:cNvSpPr txBox="1"/>
          <p:nvPr/>
        </p:nvSpPr>
        <p:spPr>
          <a:xfrm>
            <a:off x="1270318" y="641728"/>
            <a:ext cx="780600" cy="45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ea typeface="Lato"/>
                <a:sym typeface="Lato"/>
              </a:rPr>
              <a:t>む</a:t>
            </a:r>
            <a:r>
              <a:rPr lang="ja" dirty="0">
                <a:ea typeface="Lato"/>
                <a:sym typeface="Lato"/>
              </a:rPr>
              <a:t>き</a:t>
            </a:r>
            <a:endParaRPr dirty="0">
              <a:ea typeface="Lato"/>
              <a:sym typeface="Lato"/>
            </a:endParaRPr>
          </a:p>
        </p:txBody>
      </p:sp>
      <p:sp>
        <p:nvSpPr>
          <p:cNvPr id="831" name="Google Shape;831;p62"/>
          <p:cNvSpPr txBox="1"/>
          <p:nvPr/>
        </p:nvSpPr>
        <p:spPr>
          <a:xfrm>
            <a:off x="815755" y="808819"/>
            <a:ext cx="1041000" cy="41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00" dirty="0">
                <a:ea typeface="Lato"/>
                <a:sym typeface="Lato"/>
              </a:rPr>
              <a:t>かいてん</a:t>
            </a:r>
            <a:endParaRPr lang="en-US" altLang="ja-JP" sz="1000" dirty="0">
              <a:ea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000" dirty="0">
                <a:ea typeface="Lato"/>
                <a:sym typeface="Lato"/>
              </a:rPr>
              <a:t>ほうほう</a:t>
            </a:r>
            <a:endParaRPr sz="1000" dirty="0">
              <a:ea typeface="Lato"/>
              <a:sym typeface="Lato"/>
            </a:endParaRPr>
          </a:p>
        </p:txBody>
      </p:sp>
      <p:sp>
        <p:nvSpPr>
          <p:cNvPr id="832" name="Google Shape;832;p62"/>
          <p:cNvSpPr txBox="1"/>
          <p:nvPr/>
        </p:nvSpPr>
        <p:spPr>
          <a:xfrm>
            <a:off x="1117218" y="1339752"/>
            <a:ext cx="367500" cy="10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ea typeface="Lato"/>
              <a:sym typeface="Lato"/>
            </a:endParaRPr>
          </a:p>
        </p:txBody>
      </p:sp>
      <p:pic>
        <p:nvPicPr>
          <p:cNvPr id="833" name="Google Shape;833;p6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679643" y="1576252"/>
            <a:ext cx="578150" cy="680168"/>
          </a:xfrm>
          <a:prstGeom prst="rect">
            <a:avLst/>
          </a:prstGeom>
          <a:noFill/>
          <a:ln>
            <a:noFill/>
          </a:ln>
        </p:spPr>
      </p:pic>
      <p:pic>
        <p:nvPicPr>
          <p:cNvPr id="834" name="Google Shape;834;p6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367918" y="1565651"/>
            <a:ext cx="751325" cy="734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5" name="Google Shape;835;p6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827887" y="2629477"/>
            <a:ext cx="578131" cy="728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36" name="Google Shape;836;p6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589887" y="2629477"/>
            <a:ext cx="578131" cy="728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37" name="Google Shape;837;p6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428087" y="2629477"/>
            <a:ext cx="578131" cy="728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38" name="Google Shape;838;p6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266287" y="2629477"/>
            <a:ext cx="578131" cy="728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39" name="Google Shape;839;p6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28287" y="2629477"/>
            <a:ext cx="578131" cy="728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0" name="Google Shape;840;p6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827887" y="3872728"/>
            <a:ext cx="578131" cy="728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1" name="Google Shape;841;p6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466687" y="3872728"/>
            <a:ext cx="578131" cy="728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2" name="Google Shape;842;p6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627987" y="3863028"/>
            <a:ext cx="578131" cy="728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3" name="Google Shape;843;p6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466187" y="3863028"/>
            <a:ext cx="578131" cy="728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4" name="Google Shape;844;p6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304387" y="3863028"/>
            <a:ext cx="578131" cy="728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5" name="Google Shape;845;p6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66387" y="3863028"/>
            <a:ext cx="578131" cy="728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6" name="Google Shape;846;p6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904587" y="3863028"/>
            <a:ext cx="578131" cy="728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7" name="Google Shape;847;p6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66587" y="3863028"/>
            <a:ext cx="578131" cy="728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8" name="Google Shape;848;p62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866493" y="2627852"/>
            <a:ext cx="578150" cy="702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49" name="Google Shape;849;p62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628518" y="2620489"/>
            <a:ext cx="578150" cy="702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50" name="Google Shape;850;p62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7466743" y="2610581"/>
            <a:ext cx="578150" cy="702031"/>
          </a:xfrm>
          <a:prstGeom prst="rect">
            <a:avLst/>
          </a:prstGeom>
          <a:noFill/>
          <a:ln>
            <a:noFill/>
          </a:ln>
        </p:spPr>
      </p:pic>
      <p:sp>
        <p:nvSpPr>
          <p:cNvPr id="851" name="Google Shape;851;p62"/>
          <p:cNvSpPr txBox="1"/>
          <p:nvPr/>
        </p:nvSpPr>
        <p:spPr>
          <a:xfrm>
            <a:off x="1200385" y="1469684"/>
            <a:ext cx="367500" cy="1132800"/>
          </a:xfrm>
          <a:prstGeom prst="rect">
            <a:avLst/>
          </a:prstGeom>
          <a:noFill/>
          <a:ln>
            <a:noFill/>
          </a:ln>
        </p:spPr>
        <p:txBody>
          <a:bodyPr spcFirstLastPara="1" vert="eaVert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ea typeface="Lato"/>
                <a:sym typeface="Lato"/>
              </a:rPr>
              <a:t>じゆう</a:t>
            </a:r>
            <a:r>
              <a:rPr lang="ja" dirty="0">
                <a:ea typeface="Lato"/>
                <a:sym typeface="Lato"/>
              </a:rPr>
              <a:t>に</a:t>
            </a:r>
            <a:endParaRPr lang="en-US" altLang="ja" dirty="0">
              <a:ea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ea typeface="Lato"/>
                <a:sym typeface="Lato"/>
              </a:rPr>
              <a:t>かいてん</a:t>
            </a:r>
            <a:endParaRPr dirty="0">
              <a:ea typeface="Lato"/>
              <a:sym typeface="Lato"/>
            </a:endParaRPr>
          </a:p>
        </p:txBody>
      </p:sp>
      <p:sp>
        <p:nvSpPr>
          <p:cNvPr id="852" name="Google Shape;852;p62"/>
          <p:cNvSpPr txBox="1"/>
          <p:nvPr/>
        </p:nvSpPr>
        <p:spPr>
          <a:xfrm>
            <a:off x="1137744" y="2477074"/>
            <a:ext cx="367500" cy="11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ea typeface="Lato"/>
                <a:sym typeface="Lato"/>
              </a:rPr>
              <a:t>さゆう</a:t>
            </a:r>
            <a:r>
              <a:rPr lang="ja" dirty="0">
                <a:ea typeface="Lato"/>
                <a:sym typeface="Lato"/>
              </a:rPr>
              <a:t>のみ</a:t>
            </a:r>
            <a:endParaRPr dirty="0">
              <a:ea typeface="Lato"/>
              <a:sym typeface="Lato"/>
            </a:endParaRPr>
          </a:p>
        </p:txBody>
      </p:sp>
      <p:sp>
        <p:nvSpPr>
          <p:cNvPr id="853" name="Google Shape;853;p62"/>
          <p:cNvSpPr txBox="1"/>
          <p:nvPr/>
        </p:nvSpPr>
        <p:spPr>
          <a:xfrm>
            <a:off x="1238418" y="3836050"/>
            <a:ext cx="367500" cy="1132800"/>
          </a:xfrm>
          <a:prstGeom prst="rect">
            <a:avLst/>
          </a:prstGeom>
          <a:noFill/>
          <a:ln>
            <a:noFill/>
          </a:ln>
        </p:spPr>
        <p:txBody>
          <a:bodyPr spcFirstLastPara="1" vert="eaVert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ea typeface="Lato"/>
                <a:sym typeface="Lato"/>
              </a:rPr>
              <a:t>かいてん</a:t>
            </a:r>
            <a:endParaRPr lang="en-US" altLang="ja-JP" dirty="0">
              <a:ea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ea typeface="Lato"/>
                <a:sym typeface="Lato"/>
              </a:rPr>
              <a:t>し</a:t>
            </a:r>
            <a:r>
              <a:rPr lang="ja" dirty="0">
                <a:ea typeface="Lato"/>
                <a:sym typeface="Lato"/>
              </a:rPr>
              <a:t>ない</a:t>
            </a:r>
            <a:endParaRPr dirty="0">
              <a:ea typeface="Lato"/>
              <a:sym typeface="Lato"/>
            </a:endParaRPr>
          </a:p>
        </p:txBody>
      </p:sp>
      <p:pic>
        <p:nvPicPr>
          <p:cNvPr id="854" name="Google Shape;854;p62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44068" y="517500"/>
            <a:ext cx="780600" cy="785877"/>
          </a:xfrm>
          <a:prstGeom prst="rect">
            <a:avLst/>
          </a:prstGeom>
          <a:noFill/>
          <a:ln>
            <a:noFill/>
          </a:ln>
        </p:spPr>
      </p:pic>
      <p:pic>
        <p:nvPicPr>
          <p:cNvPr id="855" name="Google Shape;855;p62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3551226" y="749420"/>
            <a:ext cx="367500" cy="327634"/>
          </a:xfrm>
          <a:prstGeom prst="rect">
            <a:avLst/>
          </a:prstGeom>
          <a:noFill/>
          <a:ln>
            <a:noFill/>
          </a:ln>
        </p:spPr>
      </p:pic>
      <p:pic>
        <p:nvPicPr>
          <p:cNvPr id="856" name="Google Shape;856;p62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2000686" y="842212"/>
            <a:ext cx="287225" cy="310828"/>
          </a:xfrm>
          <a:prstGeom prst="rect">
            <a:avLst/>
          </a:prstGeom>
          <a:noFill/>
          <a:ln>
            <a:noFill/>
          </a:ln>
        </p:spPr>
      </p:pic>
      <p:pic>
        <p:nvPicPr>
          <p:cNvPr id="857" name="Google Shape;857;p62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2755201" y="721703"/>
            <a:ext cx="287226" cy="39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8" name="Google Shape;858;p62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4354643" y="762196"/>
            <a:ext cx="287225" cy="296487"/>
          </a:xfrm>
          <a:prstGeom prst="rect">
            <a:avLst/>
          </a:prstGeom>
          <a:noFill/>
          <a:ln>
            <a:noFill/>
          </a:ln>
        </p:spPr>
      </p:pic>
      <p:pic>
        <p:nvPicPr>
          <p:cNvPr id="859" name="Google Shape;859;p62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5207010" y="704013"/>
            <a:ext cx="216652" cy="296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60" name="Google Shape;860;p62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7727817" y="769670"/>
            <a:ext cx="287225" cy="327534"/>
          </a:xfrm>
          <a:prstGeom prst="rect">
            <a:avLst/>
          </a:prstGeom>
          <a:noFill/>
          <a:ln>
            <a:noFill/>
          </a:ln>
        </p:spPr>
      </p:pic>
      <p:pic>
        <p:nvPicPr>
          <p:cNvPr id="861" name="Google Shape;861;p62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6915493" y="798641"/>
            <a:ext cx="367500" cy="312872"/>
          </a:xfrm>
          <a:prstGeom prst="rect">
            <a:avLst/>
          </a:prstGeom>
          <a:noFill/>
          <a:ln>
            <a:noFill/>
          </a:ln>
        </p:spPr>
      </p:pic>
      <p:pic>
        <p:nvPicPr>
          <p:cNvPr id="862" name="Google Shape;862;p62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6083967" y="752645"/>
            <a:ext cx="287225" cy="360340"/>
          </a:xfrm>
          <a:prstGeom prst="rect">
            <a:avLst/>
          </a:prstGeom>
          <a:noFill/>
          <a:ln>
            <a:noFill/>
          </a:ln>
        </p:spPr>
      </p:pic>
      <p:sp>
        <p:nvSpPr>
          <p:cNvPr id="863" name="Google Shape;863;p62"/>
          <p:cNvSpPr txBox="1"/>
          <p:nvPr/>
        </p:nvSpPr>
        <p:spPr>
          <a:xfrm>
            <a:off x="2004743" y="626955"/>
            <a:ext cx="3675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 b="1">
                <a:ea typeface="Lato"/>
                <a:sym typeface="Lato"/>
              </a:rPr>
              <a:t>0</a:t>
            </a:r>
            <a:endParaRPr sz="1200" b="1">
              <a:ea typeface="Lato"/>
              <a:sym typeface="Lato"/>
            </a:endParaRPr>
          </a:p>
        </p:txBody>
      </p:sp>
      <p:sp>
        <p:nvSpPr>
          <p:cNvPr id="864" name="Google Shape;864;p62"/>
          <p:cNvSpPr txBox="1"/>
          <p:nvPr/>
        </p:nvSpPr>
        <p:spPr>
          <a:xfrm>
            <a:off x="2995343" y="642271"/>
            <a:ext cx="3675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 b="1">
                <a:ea typeface="Lato"/>
                <a:sym typeface="Lato"/>
              </a:rPr>
              <a:t>45</a:t>
            </a:r>
            <a:endParaRPr sz="1200" b="1">
              <a:ea typeface="Lato"/>
              <a:sym typeface="Lato"/>
            </a:endParaRPr>
          </a:p>
        </p:txBody>
      </p:sp>
      <p:sp>
        <p:nvSpPr>
          <p:cNvPr id="865" name="Google Shape;865;p62"/>
          <p:cNvSpPr txBox="1"/>
          <p:nvPr/>
        </p:nvSpPr>
        <p:spPr>
          <a:xfrm>
            <a:off x="3831502" y="718463"/>
            <a:ext cx="3675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 b="1">
                <a:ea typeface="Lato"/>
                <a:sym typeface="Lato"/>
              </a:rPr>
              <a:t>90</a:t>
            </a:r>
            <a:endParaRPr sz="1200" b="1">
              <a:ea typeface="Lato"/>
              <a:sym typeface="Lato"/>
            </a:endParaRPr>
          </a:p>
        </p:txBody>
      </p:sp>
      <p:sp>
        <p:nvSpPr>
          <p:cNvPr id="866" name="Google Shape;866;p62"/>
          <p:cNvSpPr txBox="1"/>
          <p:nvPr/>
        </p:nvSpPr>
        <p:spPr>
          <a:xfrm>
            <a:off x="4525818" y="809971"/>
            <a:ext cx="4602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 b="1">
                <a:ea typeface="Lato"/>
                <a:sym typeface="Lato"/>
              </a:rPr>
              <a:t>135</a:t>
            </a:r>
            <a:endParaRPr sz="1200" b="1">
              <a:ea typeface="Lato"/>
              <a:sym typeface="Lato"/>
            </a:endParaRPr>
          </a:p>
        </p:txBody>
      </p:sp>
      <p:sp>
        <p:nvSpPr>
          <p:cNvPr id="867" name="Google Shape;867;p62"/>
          <p:cNvSpPr txBox="1"/>
          <p:nvPr/>
        </p:nvSpPr>
        <p:spPr>
          <a:xfrm>
            <a:off x="5097135" y="901479"/>
            <a:ext cx="4602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 b="1">
                <a:ea typeface="Lato"/>
                <a:sym typeface="Lato"/>
              </a:rPr>
              <a:t>180</a:t>
            </a:r>
            <a:endParaRPr sz="1200" b="1">
              <a:ea typeface="Lato"/>
              <a:sym typeface="Lato"/>
            </a:endParaRPr>
          </a:p>
        </p:txBody>
      </p:sp>
      <p:sp>
        <p:nvSpPr>
          <p:cNvPr id="868" name="Google Shape;868;p62"/>
          <p:cNvSpPr txBox="1"/>
          <p:nvPr/>
        </p:nvSpPr>
        <p:spPr>
          <a:xfrm>
            <a:off x="5673568" y="886171"/>
            <a:ext cx="6612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 b="1">
                <a:ea typeface="Lato"/>
                <a:sym typeface="Lato"/>
              </a:rPr>
              <a:t>-135</a:t>
            </a:r>
            <a:endParaRPr sz="1200" b="1">
              <a:ea typeface="Lato"/>
              <a:sym typeface="Lato"/>
            </a:endParaRPr>
          </a:p>
        </p:txBody>
      </p:sp>
      <p:sp>
        <p:nvSpPr>
          <p:cNvPr id="869" name="Google Shape;869;p62"/>
          <p:cNvSpPr txBox="1"/>
          <p:nvPr/>
        </p:nvSpPr>
        <p:spPr>
          <a:xfrm>
            <a:off x="6560243" y="809971"/>
            <a:ext cx="4602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 b="1">
                <a:ea typeface="Lato"/>
                <a:sym typeface="Lato"/>
              </a:rPr>
              <a:t>-90</a:t>
            </a:r>
            <a:endParaRPr sz="1200" b="1">
              <a:ea typeface="Lato"/>
              <a:sym typeface="Lato"/>
            </a:endParaRPr>
          </a:p>
        </p:txBody>
      </p:sp>
      <p:sp>
        <p:nvSpPr>
          <p:cNvPr id="870" name="Google Shape;870;p62"/>
          <p:cNvSpPr txBox="1"/>
          <p:nvPr/>
        </p:nvSpPr>
        <p:spPr>
          <a:xfrm>
            <a:off x="7338743" y="657571"/>
            <a:ext cx="4602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 b="1">
                <a:ea typeface="Lato"/>
                <a:sym typeface="Lato"/>
              </a:rPr>
              <a:t>-45</a:t>
            </a:r>
            <a:endParaRPr sz="1200" b="1">
              <a:ea typeface="Lato"/>
              <a:sym typeface="Lato"/>
            </a:endParaRPr>
          </a:p>
        </p:txBody>
      </p:sp>
      <p:sp>
        <p:nvSpPr>
          <p:cNvPr id="871" name="Google Shape;871;p62"/>
          <p:cNvSpPr/>
          <p:nvPr/>
        </p:nvSpPr>
        <p:spPr>
          <a:xfrm>
            <a:off x="8181463" y="762196"/>
            <a:ext cx="902501" cy="1104195"/>
          </a:xfrm>
          <a:prstGeom prst="wedgeRoundRectCallout">
            <a:avLst>
              <a:gd name="adj1" fmla="val -42157"/>
              <a:gd name="adj2" fmla="val 67042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chemeClr val="dk2"/>
                </a:solidFill>
              </a:rPr>
              <a:t>ネコが</a:t>
            </a:r>
            <a:endParaRPr lang="en-US" altLang="ja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chemeClr val="dk2"/>
                </a:solidFill>
              </a:rPr>
              <a:t>すすむ</a:t>
            </a:r>
            <a:endParaRPr lang="en-US" altLang="ja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2"/>
                </a:solidFill>
              </a:rPr>
              <a:t>ほうこう</a:t>
            </a:r>
            <a:endParaRPr b="1" dirty="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Google Shape;886;p63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latin typeface="Arial"/>
                <a:cs typeface="Arial"/>
              </a:rPr>
              <a:t>かいてんほうほう</a:t>
            </a:r>
            <a:r>
              <a:rPr lang="ja" dirty="0">
                <a:latin typeface="Arial"/>
                <a:cs typeface="Arial"/>
              </a:rPr>
              <a:t>をきめるブロックもあるよ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887" name="Google Shape;887;p6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1693" y="1943099"/>
            <a:ext cx="1065066" cy="107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8" name="Google Shape;888;p6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7738" y="3076962"/>
            <a:ext cx="912950" cy="912950"/>
          </a:xfrm>
          <a:prstGeom prst="rect">
            <a:avLst/>
          </a:prstGeom>
          <a:noFill/>
          <a:ln>
            <a:noFill/>
          </a:ln>
        </p:spPr>
      </p:pic>
      <p:sp>
        <p:nvSpPr>
          <p:cNvPr id="889" name="Google Shape;889;p63"/>
          <p:cNvSpPr/>
          <p:nvPr/>
        </p:nvSpPr>
        <p:spPr>
          <a:xfrm>
            <a:off x="1791325" y="1685663"/>
            <a:ext cx="2616000" cy="1072200"/>
          </a:xfrm>
          <a:prstGeom prst="wedgeRoundRectCallout">
            <a:avLst>
              <a:gd name="adj1" fmla="val -60129"/>
              <a:gd name="adj2" fmla="val 12375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かいてんほうほう</a:t>
            </a:r>
            <a:r>
              <a:rPr lang="ja" sz="1500" b="1" dirty="0">
                <a:solidFill>
                  <a:schemeClr val="dk2"/>
                </a:solidFill>
              </a:rPr>
              <a:t>は、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プログラムでかえることもできるよ。</a:t>
            </a:r>
            <a:endParaRPr b="1" dirty="0">
              <a:solidFill>
                <a:srgbClr val="5E696C"/>
              </a:solidFill>
            </a:endParaRPr>
          </a:p>
        </p:txBody>
      </p:sp>
      <p:sp>
        <p:nvSpPr>
          <p:cNvPr id="890" name="Google Shape;890;p63"/>
          <p:cNvSpPr/>
          <p:nvPr/>
        </p:nvSpPr>
        <p:spPr>
          <a:xfrm>
            <a:off x="1883876" y="3426081"/>
            <a:ext cx="2735700" cy="1072200"/>
          </a:xfrm>
          <a:prstGeom prst="wedgeRoundRectCallout">
            <a:avLst>
              <a:gd name="adj1" fmla="val -66938"/>
              <a:gd name="adj2" fmla="val -32307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かいてんほうほう</a:t>
            </a:r>
            <a:r>
              <a:rPr lang="ja" sz="1500" b="1" dirty="0">
                <a:solidFill>
                  <a:schemeClr val="dk2"/>
                </a:solidFill>
              </a:rPr>
              <a:t>を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きめるブロックもあるんだね。</a:t>
            </a:r>
            <a:endParaRPr sz="1500" b="1" dirty="0">
              <a:solidFill>
                <a:schemeClr val="dk2"/>
              </a:solidFill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80AACBFB-9480-4C58-B564-275D0FA5C0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9226" y="2643855"/>
            <a:ext cx="2991004" cy="742988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C2EC528D-2531-430F-873F-BD352B7077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9087" y="872835"/>
            <a:ext cx="1786859" cy="4035201"/>
          </a:xfrm>
          <a:prstGeom prst="rect">
            <a:avLst/>
          </a:prstGeom>
        </p:spPr>
      </p:pic>
      <p:sp>
        <p:nvSpPr>
          <p:cNvPr id="899" name="Google Shape;899;p6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300" dirty="0">
                <a:latin typeface="Arial"/>
                <a:cs typeface="Arial"/>
              </a:rPr>
              <a:t>プログラムで</a:t>
            </a:r>
            <a:r>
              <a:rPr lang="ja-JP" altLang="en-US" sz="2300" dirty="0">
                <a:latin typeface="Arial"/>
                <a:cs typeface="Arial"/>
              </a:rPr>
              <a:t>かいてんほうほう</a:t>
            </a:r>
            <a:r>
              <a:rPr lang="ja" sz="2300" dirty="0">
                <a:latin typeface="Arial"/>
                <a:cs typeface="Arial"/>
              </a:rPr>
              <a:t>をきめよう</a:t>
            </a:r>
            <a:endParaRPr sz="2300" dirty="0">
              <a:latin typeface="Arial"/>
              <a:cs typeface="Arial"/>
            </a:endParaRPr>
          </a:p>
        </p:txBody>
      </p:sp>
      <p:pic>
        <p:nvPicPr>
          <p:cNvPr id="901" name="Google Shape;901;p6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22513" y="1323612"/>
            <a:ext cx="912950" cy="91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2" name="Google Shape;902;p6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46468" y="3118699"/>
            <a:ext cx="1065066" cy="1072250"/>
          </a:xfrm>
          <a:prstGeom prst="rect">
            <a:avLst/>
          </a:prstGeom>
          <a:noFill/>
          <a:ln>
            <a:noFill/>
          </a:ln>
        </p:spPr>
      </p:pic>
      <p:sp>
        <p:nvSpPr>
          <p:cNvPr id="903" name="Google Shape;903;p64"/>
          <p:cNvSpPr/>
          <p:nvPr/>
        </p:nvSpPr>
        <p:spPr>
          <a:xfrm>
            <a:off x="2554400" y="1051225"/>
            <a:ext cx="3822800" cy="1762500"/>
          </a:xfrm>
          <a:prstGeom prst="wedgeRoundRectCallout">
            <a:avLst>
              <a:gd name="adj1" fmla="val -67272"/>
              <a:gd name="adj2" fmla="val -5418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accent5"/>
                </a:solidFill>
              </a:rPr>
              <a:t>ひだりやじるし</a:t>
            </a:r>
            <a:r>
              <a:rPr lang="ja" sz="1500" b="1" dirty="0">
                <a:solidFill>
                  <a:schemeClr val="accent5"/>
                </a:solidFill>
              </a:rPr>
              <a:t>キーを</a:t>
            </a:r>
            <a:r>
              <a:rPr lang="ja-JP" altLang="en-US" sz="1500" b="1" dirty="0">
                <a:solidFill>
                  <a:schemeClr val="accent5"/>
                </a:solidFill>
              </a:rPr>
              <a:t>お</a:t>
            </a:r>
            <a:r>
              <a:rPr lang="ja" sz="1500" b="1" dirty="0">
                <a:solidFill>
                  <a:schemeClr val="accent5"/>
                </a:solidFill>
              </a:rPr>
              <a:t>したときだけ</a:t>
            </a:r>
            <a:endParaRPr sz="1500" b="1" dirty="0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かいてんほうほう</a:t>
            </a:r>
            <a:r>
              <a:rPr lang="ja" sz="1500" b="1" dirty="0">
                <a:solidFill>
                  <a:schemeClr val="dk2"/>
                </a:solidFill>
              </a:rPr>
              <a:t>を「</a:t>
            </a:r>
            <a:r>
              <a:rPr lang="ja-JP" altLang="en-US" sz="1500" b="1" dirty="0">
                <a:solidFill>
                  <a:schemeClr val="accent5"/>
                </a:solidFill>
              </a:rPr>
              <a:t>さゆう</a:t>
            </a:r>
            <a:r>
              <a:rPr lang="ja" sz="1500" b="1" dirty="0">
                <a:solidFill>
                  <a:schemeClr val="accent5"/>
                </a:solidFill>
              </a:rPr>
              <a:t>のみ</a:t>
            </a:r>
            <a:r>
              <a:rPr lang="ja" sz="1500" b="1" dirty="0">
                <a:solidFill>
                  <a:schemeClr val="dk2"/>
                </a:solidFill>
              </a:rPr>
              <a:t>」にして、</a:t>
            </a:r>
            <a:endParaRPr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ほかは「</a:t>
            </a:r>
            <a:r>
              <a:rPr lang="ja-JP" altLang="en-US" sz="1500" b="1" dirty="0">
                <a:solidFill>
                  <a:schemeClr val="accent5"/>
                </a:solidFill>
              </a:rPr>
              <a:t>じゆう</a:t>
            </a:r>
            <a:r>
              <a:rPr lang="ja" sz="1500" b="1" dirty="0">
                <a:solidFill>
                  <a:schemeClr val="accent5"/>
                </a:solidFill>
              </a:rPr>
              <a:t>に</a:t>
            </a:r>
            <a:r>
              <a:rPr lang="ja-JP" altLang="en-US" sz="1500" b="1" dirty="0">
                <a:solidFill>
                  <a:schemeClr val="accent5"/>
                </a:solidFill>
              </a:rPr>
              <a:t>かいてん</a:t>
            </a:r>
            <a:r>
              <a:rPr lang="ja" sz="1500" b="1" dirty="0">
                <a:solidFill>
                  <a:schemeClr val="dk2"/>
                </a:solidFill>
              </a:rPr>
              <a:t>」にしてみたよ。</a:t>
            </a:r>
            <a:endParaRPr sz="1500" b="1" dirty="0">
              <a:solidFill>
                <a:schemeClr val="dk2"/>
              </a:solidFill>
            </a:endParaRPr>
          </a:p>
        </p:txBody>
      </p:sp>
      <p:sp>
        <p:nvSpPr>
          <p:cNvPr id="904" name="Google Shape;904;p64"/>
          <p:cNvSpPr/>
          <p:nvPr/>
        </p:nvSpPr>
        <p:spPr>
          <a:xfrm>
            <a:off x="2554400" y="3027950"/>
            <a:ext cx="1226700" cy="1072200"/>
          </a:xfrm>
          <a:prstGeom prst="wedgeRoundRectCallout">
            <a:avLst>
              <a:gd name="adj1" fmla="val -83527"/>
              <a:gd name="adj2" fmla="val 254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うん、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いいね！</a:t>
            </a:r>
            <a:endParaRPr b="1">
              <a:solidFill>
                <a:srgbClr val="5E696C"/>
              </a:solidFill>
            </a:endParaRPr>
          </a:p>
        </p:txBody>
      </p:sp>
      <p:sp>
        <p:nvSpPr>
          <p:cNvPr id="905" name="Google Shape;905;p64"/>
          <p:cNvSpPr/>
          <p:nvPr/>
        </p:nvSpPr>
        <p:spPr>
          <a:xfrm>
            <a:off x="6794787" y="1528887"/>
            <a:ext cx="1554886" cy="207549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6" name="Google Shape;906;p64"/>
          <p:cNvSpPr/>
          <p:nvPr/>
        </p:nvSpPr>
        <p:spPr>
          <a:xfrm>
            <a:off x="6794786" y="3163349"/>
            <a:ext cx="1535463" cy="243716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7" name="Google Shape;907;p64"/>
          <p:cNvSpPr/>
          <p:nvPr/>
        </p:nvSpPr>
        <p:spPr>
          <a:xfrm>
            <a:off x="6794787" y="2355197"/>
            <a:ext cx="1351138" cy="207549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8" name="Google Shape;908;p64"/>
          <p:cNvSpPr/>
          <p:nvPr/>
        </p:nvSpPr>
        <p:spPr>
          <a:xfrm>
            <a:off x="6794787" y="4069091"/>
            <a:ext cx="1554886" cy="243716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7DE473DB-B63B-4344-8B4A-248B994DE7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4579" y="1100734"/>
            <a:ext cx="4478491" cy="3743739"/>
          </a:xfrm>
          <a:prstGeom prst="rect">
            <a:avLst/>
          </a:prstGeom>
        </p:spPr>
      </p:pic>
      <p:sp>
        <p:nvSpPr>
          <p:cNvPr id="1331" name="Google Shape;1331;p8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latin typeface="Arial"/>
                <a:cs typeface="Arial"/>
              </a:rPr>
              <a:t>つく</a:t>
            </a:r>
            <a:r>
              <a:rPr lang="ja" dirty="0">
                <a:latin typeface="Arial"/>
                <a:cs typeface="Arial"/>
              </a:rPr>
              <a:t>ったゲームを</a:t>
            </a:r>
            <a:r>
              <a:rPr lang="ja-JP" altLang="en-US" dirty="0">
                <a:latin typeface="Arial"/>
                <a:cs typeface="Arial"/>
              </a:rPr>
              <a:t>ほぞん</a:t>
            </a:r>
            <a:r>
              <a:rPr lang="ja" dirty="0">
                <a:latin typeface="Arial"/>
                <a:cs typeface="Arial"/>
              </a:rPr>
              <a:t>しよう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1332" name="Google Shape;1332;p8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1837" y="1543237"/>
            <a:ext cx="942826" cy="94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3" name="Google Shape;1333;p8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11700" y="3431025"/>
            <a:ext cx="970000" cy="97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34" name="Google Shape;1334;p87"/>
          <p:cNvSpPr/>
          <p:nvPr/>
        </p:nvSpPr>
        <p:spPr>
          <a:xfrm>
            <a:off x="1539750" y="1485250"/>
            <a:ext cx="3032400" cy="1193700"/>
          </a:xfrm>
          <a:prstGeom prst="wedgeRoundRectCallout">
            <a:avLst>
              <a:gd name="adj1" fmla="val -56763"/>
              <a:gd name="adj2" fmla="val -451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つく</a:t>
            </a:r>
            <a:r>
              <a:rPr lang="ja" sz="1500" b="1" dirty="0">
                <a:solidFill>
                  <a:schemeClr val="dk2"/>
                </a:solidFill>
              </a:rPr>
              <a:t>ったゲームはわすれずに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パソコンに</a:t>
            </a:r>
            <a:r>
              <a:rPr lang="ja-JP" altLang="en-US" sz="1500" b="1" dirty="0">
                <a:solidFill>
                  <a:schemeClr val="dk2"/>
                </a:solidFill>
              </a:rPr>
              <a:t>ほぞん</a:t>
            </a:r>
            <a:r>
              <a:rPr lang="ja" sz="1500" b="1" dirty="0">
                <a:solidFill>
                  <a:schemeClr val="dk2"/>
                </a:solidFill>
              </a:rPr>
              <a:t>しておいてね。</a:t>
            </a:r>
            <a:endParaRPr sz="1500" b="1" dirty="0">
              <a:solidFill>
                <a:schemeClr val="dk2"/>
              </a:solidFill>
            </a:endParaRPr>
          </a:p>
        </p:txBody>
      </p:sp>
      <p:sp>
        <p:nvSpPr>
          <p:cNvPr id="1335" name="Google Shape;1335;p87"/>
          <p:cNvSpPr/>
          <p:nvPr/>
        </p:nvSpPr>
        <p:spPr>
          <a:xfrm>
            <a:off x="1713800" y="3351775"/>
            <a:ext cx="2858100" cy="1255200"/>
          </a:xfrm>
          <a:prstGeom prst="wedgeRoundRectCallout">
            <a:avLst>
              <a:gd name="adj1" fmla="val -65028"/>
              <a:gd name="adj2" fmla="val -13412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わすれると、せっかく</a:t>
            </a:r>
            <a:r>
              <a:rPr lang="ja-JP" altLang="en-US" sz="1500" b="1" dirty="0">
                <a:solidFill>
                  <a:schemeClr val="dk2"/>
                </a:solidFill>
              </a:rPr>
              <a:t>つく</a:t>
            </a:r>
            <a:r>
              <a:rPr lang="ja" sz="1500" b="1" dirty="0">
                <a:solidFill>
                  <a:schemeClr val="dk2"/>
                </a:solidFill>
              </a:rPr>
              <a:t>った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ゲームがなくなっちゃうからね！</a:t>
            </a:r>
            <a:endParaRPr sz="1500" b="1" dirty="0">
              <a:solidFill>
                <a:schemeClr val="dk2"/>
              </a:solidFill>
            </a:endParaRPr>
          </a:p>
        </p:txBody>
      </p:sp>
      <p:sp>
        <p:nvSpPr>
          <p:cNvPr id="1337" name="Google Shape;1337;p87"/>
          <p:cNvSpPr/>
          <p:nvPr/>
        </p:nvSpPr>
        <p:spPr>
          <a:xfrm>
            <a:off x="6689600" y="1100734"/>
            <a:ext cx="2301900" cy="1806300"/>
          </a:xfrm>
          <a:prstGeom prst="wedgeRoundRectCallout">
            <a:avLst>
              <a:gd name="adj1" fmla="val -74948"/>
              <a:gd name="adj2" fmla="val -19642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40" name="Google Shape;1340;p8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951645" y="2753884"/>
            <a:ext cx="970000" cy="14795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D533E2DE-572A-452F-83DC-8BE42B719DF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8202" t="407" r="81015" b="82254"/>
          <a:stretch/>
        </p:blipFill>
        <p:spPr>
          <a:xfrm>
            <a:off x="6830291" y="1199102"/>
            <a:ext cx="1911872" cy="1645011"/>
          </a:xfrm>
          <a:prstGeom prst="rect">
            <a:avLst/>
          </a:prstGeom>
        </p:spPr>
      </p:pic>
      <p:sp>
        <p:nvSpPr>
          <p:cNvPr id="15" name="Google Shape;1339;p87">
            <a:extLst>
              <a:ext uri="{FF2B5EF4-FFF2-40B4-BE49-F238E27FC236}">
                <a16:creationId xmlns:a16="http://schemas.microsoft.com/office/drawing/2014/main" id="{215B5B00-2B2B-4C28-B967-C56C1F110EBC}"/>
              </a:ext>
            </a:extLst>
          </p:cNvPr>
          <p:cNvSpPr/>
          <p:nvPr/>
        </p:nvSpPr>
        <p:spPr>
          <a:xfrm>
            <a:off x="6873300" y="2493784"/>
            <a:ext cx="1729800" cy="2601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0" name="Google Shape;1350;p88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dirty="0">
                <a:latin typeface="Arial"/>
                <a:cs typeface="Arial"/>
              </a:rPr>
              <a:t>このレッスンで</a:t>
            </a:r>
            <a:r>
              <a:rPr lang="ja-JP" altLang="en-US" dirty="0">
                <a:latin typeface="Arial"/>
                <a:cs typeface="Arial"/>
              </a:rPr>
              <a:t>なら</a:t>
            </a:r>
            <a:r>
              <a:rPr lang="ja" dirty="0">
                <a:latin typeface="Arial"/>
                <a:cs typeface="Arial"/>
              </a:rPr>
              <a:t>ったこと</a:t>
            </a:r>
            <a:endParaRPr dirty="0">
              <a:latin typeface="Arial"/>
              <a:cs typeface="Arial"/>
            </a:endParaRPr>
          </a:p>
        </p:txBody>
      </p:sp>
      <p:sp>
        <p:nvSpPr>
          <p:cNvPr id="1351" name="Google Shape;1351;p88"/>
          <p:cNvSpPr txBox="1"/>
          <p:nvPr/>
        </p:nvSpPr>
        <p:spPr>
          <a:xfrm>
            <a:off x="4107586" y="1140641"/>
            <a:ext cx="4685977" cy="35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700" b="1" dirty="0">
                <a:solidFill>
                  <a:schemeClr val="dk2"/>
                </a:solidFill>
                <a:ea typeface="Lato"/>
                <a:sym typeface="Lato"/>
              </a:rPr>
              <a:t>～キーが</a:t>
            </a:r>
            <a:r>
              <a:rPr lang="ja-JP" altLang="en-US" sz="1700" b="1" dirty="0">
                <a:solidFill>
                  <a:schemeClr val="dk2"/>
                </a:solidFill>
                <a:ea typeface="Lato"/>
                <a:sym typeface="Lato"/>
              </a:rPr>
              <a:t>お</a:t>
            </a:r>
            <a:r>
              <a:rPr lang="ja" sz="1700" b="1" dirty="0">
                <a:solidFill>
                  <a:schemeClr val="dk2"/>
                </a:solidFill>
                <a:ea typeface="Lato"/>
                <a:sym typeface="Lato"/>
              </a:rPr>
              <a:t>された</a:t>
            </a:r>
            <a:endParaRPr sz="17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700" b="1" dirty="0">
                <a:solidFill>
                  <a:schemeClr val="dk2"/>
                </a:solidFill>
                <a:ea typeface="Lato"/>
                <a:sym typeface="Lato"/>
              </a:rPr>
              <a:t>ブロックのコピー</a:t>
            </a:r>
            <a:endParaRPr sz="17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700" b="1" dirty="0">
                <a:solidFill>
                  <a:schemeClr val="dk2"/>
                </a:solidFill>
                <a:ea typeface="Lato"/>
                <a:sym typeface="Lato"/>
              </a:rPr>
              <a:t>かいてんほうほう</a:t>
            </a:r>
            <a:r>
              <a:rPr lang="ja" sz="1700" b="1" dirty="0">
                <a:solidFill>
                  <a:schemeClr val="dk2"/>
                </a:solidFill>
                <a:ea typeface="Lato"/>
                <a:sym typeface="Lato"/>
              </a:rPr>
              <a:t>を～にする</a:t>
            </a:r>
            <a:endParaRPr sz="17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 dirty="0">
              <a:solidFill>
                <a:schemeClr val="dk2"/>
              </a:solidFill>
              <a:ea typeface="Lato"/>
              <a:sym typeface="La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dirty="0">
              <a:solidFill>
                <a:schemeClr val="dk2"/>
              </a:solidFill>
              <a:ea typeface="Lato"/>
              <a:sym typeface="Lato"/>
            </a:endParaRPr>
          </a:p>
        </p:txBody>
      </p:sp>
      <p:pic>
        <p:nvPicPr>
          <p:cNvPr id="1352" name="Google Shape;1352;p8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9824" y="1339625"/>
            <a:ext cx="1073926" cy="1073895"/>
          </a:xfrm>
          <a:prstGeom prst="rect">
            <a:avLst/>
          </a:prstGeom>
          <a:noFill/>
          <a:ln>
            <a:noFill/>
          </a:ln>
        </p:spPr>
      </p:pic>
      <p:sp>
        <p:nvSpPr>
          <p:cNvPr id="1353" name="Google Shape;1353;p88"/>
          <p:cNvSpPr/>
          <p:nvPr/>
        </p:nvSpPr>
        <p:spPr>
          <a:xfrm>
            <a:off x="2029250" y="1339625"/>
            <a:ext cx="1917900" cy="1157700"/>
          </a:xfrm>
          <a:prstGeom prst="wedgeRoundRectCallout">
            <a:avLst>
              <a:gd name="adj1" fmla="val -64347"/>
              <a:gd name="adj2" fmla="val -15714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このレッスンでは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こんな</a:t>
            </a:r>
            <a:r>
              <a:rPr lang="ja" sz="1500" b="1" dirty="0">
                <a:solidFill>
                  <a:schemeClr val="dk2"/>
                </a:solidFill>
              </a:rPr>
              <a:t>こと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を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べんきょう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したよ！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ral">
  <a:themeElements>
    <a:clrScheme name="Coral">
      <a:dk1>
        <a:srgbClr val="F55E61"/>
      </a:dk1>
      <a:lt1>
        <a:srgbClr val="FFFFFF"/>
      </a:lt1>
      <a:dk2>
        <a:srgbClr val="5E696C"/>
      </a:dk2>
      <a:lt2>
        <a:srgbClr val="BFC7CA"/>
      </a:lt2>
      <a:accent1>
        <a:srgbClr val="1E2D31"/>
      </a:accent1>
      <a:accent2>
        <a:srgbClr val="273C42"/>
      </a:accent2>
      <a:accent3>
        <a:srgbClr val="83D061"/>
      </a:accent3>
      <a:accent4>
        <a:srgbClr val="F6CD4C"/>
      </a:accent4>
      <a:accent5>
        <a:srgbClr val="AF4345"/>
      </a:accent5>
      <a:accent6>
        <a:srgbClr val="F58F8F"/>
      </a:accent6>
      <a:hlink>
        <a:srgbClr val="AF4345"/>
      </a:hlink>
      <a:folHlink>
        <a:srgbClr val="AF43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ral">
  <a:themeElements>
    <a:clrScheme name="Coral">
      <a:dk1>
        <a:srgbClr val="F55E61"/>
      </a:dk1>
      <a:lt1>
        <a:srgbClr val="FFFFFF"/>
      </a:lt1>
      <a:dk2>
        <a:srgbClr val="5E696C"/>
      </a:dk2>
      <a:lt2>
        <a:srgbClr val="BFC7CA"/>
      </a:lt2>
      <a:accent1>
        <a:srgbClr val="1E2D31"/>
      </a:accent1>
      <a:accent2>
        <a:srgbClr val="273C42"/>
      </a:accent2>
      <a:accent3>
        <a:srgbClr val="83D061"/>
      </a:accent3>
      <a:accent4>
        <a:srgbClr val="F6CD4C"/>
      </a:accent4>
      <a:accent5>
        <a:srgbClr val="AF4345"/>
      </a:accent5>
      <a:accent6>
        <a:srgbClr val="F58F8F"/>
      </a:accent6>
      <a:hlink>
        <a:srgbClr val="AF4345"/>
      </a:hlink>
      <a:folHlink>
        <a:srgbClr val="AF43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297</TotalTime>
  <Words>2023</Words>
  <Application>Microsoft Office PowerPoint</Application>
  <PresentationFormat>画面に合わせる (16:9)</PresentationFormat>
  <Paragraphs>325</Paragraphs>
  <Slides>44</Slides>
  <Notes>44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44</vt:i4>
      </vt:variant>
    </vt:vector>
  </HeadingPairs>
  <TitlesOfParts>
    <vt:vector size="51" baseType="lpstr">
      <vt:lpstr>Playfair Display</vt:lpstr>
      <vt:lpstr>Lato</vt:lpstr>
      <vt:lpstr>Arial</vt:lpstr>
      <vt:lpstr>Century Gothic</vt:lpstr>
      <vt:lpstr>メイリオ</vt:lpstr>
      <vt:lpstr>Coral</vt:lpstr>
      <vt:lpstr>Coral</vt:lpstr>
      <vt:lpstr>Scratchで ゲームを つくろう！</vt:lpstr>
      <vt:lpstr>とうじょうじんぶつしょうかい</vt:lpstr>
      <vt:lpstr>Scratchをひらいてね</vt:lpstr>
      <vt:lpstr>ゲームをつくるがめんだよ </vt:lpstr>
      <vt:lpstr>Scratchをひらがなにしよう</vt:lpstr>
      <vt:lpstr>ほぞんしておいたゲームをひらこう</vt:lpstr>
      <vt:lpstr>ぜんかいほぞんしたデータをえらぼう</vt:lpstr>
      <vt:lpstr>ひらいたゲームをじっこうしてみよう</vt:lpstr>
      <vt:lpstr>ゲームをつくろう！ レベル２</vt:lpstr>
      <vt:lpstr>ぜんかいつくったゲームをしんかさせよう！</vt:lpstr>
      <vt:lpstr>まずはネコをえらぼう</vt:lpstr>
      <vt:lpstr>ネコをやじるしキーでうごかせるようにしよう</vt:lpstr>
      <vt:lpstr>「もし～なら」のブロックをつかうよ</vt:lpstr>
      <vt:lpstr>「マウスのポインターへいく」をけして 「もし～なら」のブロックをおこう</vt:lpstr>
      <vt:lpstr>「もし～なら」にじょうけんをいれよう</vt:lpstr>
      <vt:lpstr>「みぎむきやじるしキーがおされた」 　にかえよう</vt:lpstr>
      <vt:lpstr>「みぎむきやじるしキーがおされた」の 　ブロックをいれよう</vt:lpstr>
      <vt:lpstr>「１０ほうごかす」のブロックをおこう</vt:lpstr>
      <vt:lpstr>じっこうしてみよう</vt:lpstr>
      <vt:lpstr>ほかのほうこうのやじるしキーの うごきもつくろう</vt:lpstr>
      <vt:lpstr>ブロックのコピー（１）</vt:lpstr>
      <vt:lpstr>ブロックのコピー（２）</vt:lpstr>
      <vt:lpstr>ブロックのコピー（３）</vt:lpstr>
      <vt:lpstr>ブロックのコピー（４）</vt:lpstr>
      <vt:lpstr>ブロックのコピー（５）</vt:lpstr>
      <vt:lpstr>じょうけんのやじるしキーのむきをかえよう</vt:lpstr>
      <vt:lpstr>ブロックをもどそう</vt:lpstr>
      <vt:lpstr>じっこうしてみよう！</vt:lpstr>
      <vt:lpstr>どのむきのやじるしキーをおしても みぎにうごいてしまうよ！</vt:lpstr>
      <vt:lpstr>「１０ほうごかす」はむきがだいじ！</vt:lpstr>
      <vt:lpstr>スプライトいまのむきは？</vt:lpstr>
      <vt:lpstr>「むき」のすうじは「かくど」だよ</vt:lpstr>
      <vt:lpstr>かくどってなんだろう？</vt:lpstr>
      <vt:lpstr>ぐるっとまわしてごらん</vt:lpstr>
      <vt:lpstr>むきとかくど</vt:lpstr>
      <vt:lpstr>「１０ほうごかす」のまえにむきをきめよう</vt:lpstr>
      <vt:lpstr>ひっくりかえらないようにするには？</vt:lpstr>
      <vt:lpstr>かいてんほうほう</vt:lpstr>
      <vt:lpstr>かいてんほうほうを「さゆうのみ」にすると？</vt:lpstr>
      <vt:lpstr>むきとかいてんほうほうとネコのみためまとめ</vt:lpstr>
      <vt:lpstr>かいてんほうほうをきめるブロックもあるよ</vt:lpstr>
      <vt:lpstr>プログラムでかいてんほうほうをきめよう</vt:lpstr>
      <vt:lpstr>つくったゲームをほぞんしよう</vt:lpstr>
      <vt:lpstr>このレッスンでならったこと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Scratchで プログラミングを 勉強しよう</dc:title>
  <cp:lastModifiedBy>中山 大資</cp:lastModifiedBy>
  <cp:revision>454</cp:revision>
  <dcterms:modified xsi:type="dcterms:W3CDTF">2021-12-26T01:17:46Z</dcterms:modified>
</cp:coreProperties>
</file>