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34"/>
  </p:notesMasterIdLst>
  <p:sldIdLst>
    <p:sldId id="256" r:id="rId2"/>
    <p:sldId id="435" r:id="rId3"/>
    <p:sldId id="262" r:id="rId4"/>
    <p:sldId id="488" r:id="rId5"/>
    <p:sldId id="437" r:id="rId6"/>
    <p:sldId id="261" r:id="rId7"/>
    <p:sldId id="429" r:id="rId8"/>
    <p:sldId id="259" r:id="rId9"/>
    <p:sldId id="456" r:id="rId10"/>
    <p:sldId id="457" r:id="rId11"/>
    <p:sldId id="353" r:id="rId12"/>
    <p:sldId id="430" r:id="rId13"/>
    <p:sldId id="458" r:id="rId14"/>
    <p:sldId id="459" r:id="rId15"/>
    <p:sldId id="460" r:id="rId16"/>
    <p:sldId id="461" r:id="rId17"/>
    <p:sldId id="462" r:id="rId18"/>
    <p:sldId id="463" r:id="rId19"/>
    <p:sldId id="473" r:id="rId20"/>
    <p:sldId id="474" r:id="rId21"/>
    <p:sldId id="483" r:id="rId22"/>
    <p:sldId id="484" r:id="rId23"/>
    <p:sldId id="485" r:id="rId24"/>
    <p:sldId id="476" r:id="rId25"/>
    <p:sldId id="477" r:id="rId26"/>
    <p:sldId id="478" r:id="rId27"/>
    <p:sldId id="479" r:id="rId28"/>
    <p:sldId id="480" r:id="rId29"/>
    <p:sldId id="481" r:id="rId30"/>
    <p:sldId id="482" r:id="rId31"/>
    <p:sldId id="487" r:id="rId32"/>
    <p:sldId id="318" r:id="rId33"/>
  </p:sldIdLst>
  <p:sldSz cx="9144000" cy="5143500" type="screen16x9"/>
  <p:notesSz cx="6858000" cy="9144000"/>
  <p:embeddedFontLs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Playfair Display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6E8"/>
    <a:srgbClr val="168BDE"/>
    <a:srgbClr val="0D81D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3C85D-4C25-447E-9612-4220D9614DA7}" v="120" dt="2021-06-18T02:31:45.959"/>
    <p1510:client id="{033FBB6F-7055-42F7-AE0B-D7EDB8B33CD4}" v="39" dt="2021-04-15T02:35:51.511"/>
    <p1510:client id="{0626D020-6624-4C5F-A31B-994B9731DF14}" v="485" dt="2021-03-16T00:10:16.061"/>
    <p1510:client id="{06288B72-3AA0-4602-A527-3DDF10214BF7}" v="66" dt="2021-05-26T23:56:41.57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20D7525-9852-4A59-97C3-F25F2015078E}" v="1345" dt="2021-04-27T05:27:03.468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2E485A7A-1EB9-42CC-979C-B74E81B89DC4}" v="2052" dt="2021-04-16T05:34:35.074"/>
    <p1510:client id="{3489AB56-1E94-49D3-BDE6-0E583A9B5925}" v="1" dt="2021-04-23T00:12:32.003"/>
    <p1510:client id="{3555503F-8013-48ED-9AE3-B8F4954065BD}" v="1857" dt="2021-05-05T01:56:03.907"/>
    <p1510:client id="{38DC1DB7-7BC2-4463-BEEB-160FF7A74F3F}" v="201" dt="2021-05-31T01:08:40.797"/>
    <p1510:client id="{39A38390-EB94-49FB-9030-AF88064D5358}" v="150" dt="2021-04-23T05:03:17.095"/>
    <p1510:client id="{3BA5E854-92C1-416E-BB42-B9A9D71FCD4E}" v="366" dt="2021-03-28T08:37:04.018"/>
    <p1510:client id="{3CAA3E0C-A16B-42D9-B108-4C60F5C32492}" v="575" dt="2021-04-26T05:36:32.644"/>
    <p1510:client id="{3CCBFF21-7EA6-4B76-8637-6CC28B6F5E94}" v="681" dt="2021-04-28T02:14:04.632"/>
    <p1510:client id="{3DB62251-5CB3-46C0-9DF4-97CF3A9BA386}" v="6" dt="2021-04-23T00:15:42.640"/>
    <p1510:client id="{44259896-8A09-48E0-98F0-AD2F14B1B15F}" v="441" dt="2021-04-23T05:25:40.724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5F2B55A-984B-4BC1-B7EC-CB7FA8330331}" v="132" dt="2021-04-14T04:48:39.209"/>
    <p1510:client id="{66F6F400-262E-41EF-9219-CBBDD9E3DF7F}" v="1573" dt="2021-03-27T06:47:25.193"/>
    <p1510:client id="{6AA860D2-1D6D-4793-BDB5-037147892FA3}" v="1157" dt="2021-04-21T03:52:12.826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7F2E1692-0191-4C15-828F-A5D3DDEDF147}" v="313" dt="2021-06-04T05:06:06.082"/>
    <p1510:client id="{823F87B7-7FC9-4E40-9072-70CA1F1C2198}" v="50" dt="2021-03-25T01:01:05.153"/>
    <p1510:client id="{8397B5D6-490A-4A99-AB08-C27364E7BA43}" v="164" dt="2021-03-05T08:20:05.790"/>
    <p1510:client id="{850C8110-903D-4E61-938B-895557D9E38F}" v="516" dt="2021-05-06T03:43:29.335"/>
    <p1510:client id="{8846571E-8DFE-4D4E-A3F5-132AFF5D2AA4}" v="850" dt="2021-03-24T09:03:28.804"/>
    <p1510:client id="{8964B387-4223-49D4-9993-944CB104E998}" v="104" dt="2021-04-02T00:15:15.154"/>
    <p1510:client id="{8B4C7F74-9CC5-49AE-A4C6-BC3795C8D620}" v="529" dt="2021-05-03T23:28:08.199"/>
    <p1510:client id="{8D12A184-BD34-4690-8379-35EF74C493B7}" v="382" dt="2021-05-04T07:03:31.109"/>
    <p1510:client id="{8DBDE42B-4304-4DAB-8069-7FDD9CBCE942}" v="1275" dt="2021-04-19T05:39:00.319"/>
    <p1510:client id="{8DED4023-259A-470A-AD33-A8C38697E642}" v="62" dt="2021-03-05T07:27:59.738"/>
    <p1510:client id="{91C0F2B4-C652-4887-89A2-6D41822B622A}" v="711" dt="2021-03-31T08:31:44.218"/>
    <p1510:client id="{9F3DA0FA-FC78-4208-B0D6-4D816830460B}" v="469" dt="2021-05-31T05:11:46.157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1EFA465-74F9-49C5-8389-5F09249C94A1}" v="800" dt="2021-04-02T08:37:07.655"/>
    <p1510:client id="{B37A52A9-DDE5-448C-8BC5-C97670C1068D}" v="303" dt="2021-05-30T06:30:18.102"/>
    <p1510:client id="{B67666DB-E566-4A1C-9DEF-E33AA44DEBFE}" v="2609" dt="2021-04-20T05:03:00.155"/>
    <p1510:client id="{BB0CFECF-3597-4506-B3C9-C1E83C54A5EB}" v="3243" dt="2021-03-26T09:32:23.172"/>
    <p1510:client id="{BE2CF9B0-EE4C-4C48-BB5B-71FE129AD5FE}" v="253" dt="2021-05-30T05:41:27.051"/>
    <p1510:client id="{C3476BC4-E1AD-4875-A849-8A5D50B4B824}" v="480" dt="2021-04-03T05:35:48.699"/>
    <p1510:client id="{C583B653-D557-4848-A484-92B873675025}" v="1449" dt="2021-03-25T08:51:28.001"/>
    <p1510:client id="{CAB1F924-3E36-4F22-8D66-A3876FA821DD}" v="7" dt="2021-04-05T03:54:49.704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B3F6E6E-04DD-48A4-815C-FE38CFA54A8B}" v="2233" dt="2021-04-15T05:19:20.487"/>
    <p1510:client id="{E0C52404-4E32-4942-99A3-948A2D550135}" v="1164" dt="2021-03-31T01:49:32.513"/>
    <p1510:client id="{E22047FC-89DE-40D1-8B88-C713EB9F3ED9}" v="18" dt="2021-05-26T23:13:32.916"/>
    <p1510:client id="{E6B605C5-48C0-43F7-9C94-349C04E8F757}" v="92" dt="2021-04-02T06:24:17.536"/>
    <p1510:client id="{EB505E9A-6988-42D5-B658-945B16F4A0C3}" v="112" dt="2021-03-30T00:14:27.136"/>
    <p1510:client id="{F4FA5F04-35CD-49D8-8D97-2BE90838B65D}" v="831" dt="2021-04-28T02:49:45.867"/>
    <p1510:client id="{F8D3328B-8DB5-4C15-B295-9691BA0C98F8}" v="899" dt="2021-05-04T03:49:52.932"/>
    <p1510:client id="{FA67614B-DD3A-4563-B86F-6EC9EE3764C4}" v="1920" dt="2021-03-28T06:38:59.608"/>
    <p1510:client id="{FC724A71-0855-4217-AE09-4175B9F3B2BE}" v="105" dt="2021-04-22T05:04:05.555"/>
    <p1510:client id="{FD846E1E-A879-4511-9786-FA8A14AF1DA8}" v="86" dt="2021-05-15T05:17:58.21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65F2B55A-984B-4BC1-B7EC-CB7FA8330331}"/>
    <pc:docChg chg="addSld modSld">
      <pc:chgData name="ゲスト ユーザー" userId="" providerId="Windows Live" clId="Web-{65F2B55A-984B-4BC1-B7EC-CB7FA8330331}" dt="2021-04-14T04:48:36.475" v="125" actId="14100"/>
      <pc:docMkLst>
        <pc:docMk/>
      </pc:docMkLst>
      <pc:sldChg chg="delSp modSp">
        <pc:chgData name="ゲスト ユーザー" userId="" providerId="Windows Live" clId="Web-{65F2B55A-984B-4BC1-B7EC-CB7FA8330331}" dt="2021-04-14T04:36:25.961" v="59" actId="20577"/>
        <pc:sldMkLst>
          <pc:docMk/>
          <pc:sldMk cId="0" sldId="263"/>
        </pc:sldMkLst>
        <pc:spChg chg="del mod">
          <ac:chgData name="ゲスト ユーザー" userId="" providerId="Windows Live" clId="Web-{65F2B55A-984B-4BC1-B7EC-CB7FA8330331}" dt="2021-04-14T04:35:07.663" v="1"/>
          <ac:spMkLst>
            <pc:docMk/>
            <pc:sldMk cId="0" sldId="263"/>
            <ac:spMk id="3" creationId="{D282922A-40A5-4DAC-B749-D18B83A34DF8}"/>
          </ac:spMkLst>
        </pc:spChg>
        <pc:spChg chg="mod">
          <ac:chgData name="ゲスト ユーザー" userId="" providerId="Windows Live" clId="Web-{65F2B55A-984B-4BC1-B7EC-CB7FA8330331}" dt="2021-04-14T04:35:20.007" v="18" actId="20577"/>
          <ac:spMkLst>
            <pc:docMk/>
            <pc:sldMk cId="0" sldId="263"/>
            <ac:spMk id="4" creationId="{419B4A73-3B11-421D-B507-1F70C6120342}"/>
          </ac:spMkLst>
        </pc:spChg>
        <pc:spChg chg="mod">
          <ac:chgData name="ゲスト ユーザー" userId="" providerId="Windows Live" clId="Web-{65F2B55A-984B-4BC1-B7EC-CB7FA8330331}" dt="2021-04-14T04:36:05.680" v="51" actId="20577"/>
          <ac:spMkLst>
            <pc:docMk/>
            <pc:sldMk cId="0" sldId="263"/>
            <ac:spMk id="5" creationId="{FC08B19C-5A51-4768-85E6-ACCA2A4F77A9}"/>
          </ac:spMkLst>
        </pc:spChg>
        <pc:spChg chg="del mod">
          <ac:chgData name="ゲスト ユーザー" userId="" providerId="Windows Live" clId="Web-{65F2B55A-984B-4BC1-B7EC-CB7FA8330331}" dt="2021-04-14T04:35:34.367" v="20"/>
          <ac:spMkLst>
            <pc:docMk/>
            <pc:sldMk cId="0" sldId="263"/>
            <ac:spMk id="6" creationId="{3BC5E472-835A-4AAE-A69C-8271ADA4DD98}"/>
          </ac:spMkLst>
        </pc:spChg>
        <pc:spChg chg="mod">
          <ac:chgData name="ゲスト ユーザー" userId="" providerId="Windows Live" clId="Web-{65F2B55A-984B-4BC1-B7EC-CB7FA8330331}" dt="2021-04-14T04:36:25.961" v="59" actId="20577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65F2B55A-984B-4BC1-B7EC-CB7FA8330331}" dt="2021-04-14T04:36:15.461" v="54" actId="14100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ゲスト ユーザー" userId="" providerId="Windows Live" clId="Web-{65F2B55A-984B-4BC1-B7EC-CB7FA8330331}" dt="2021-04-14T04:36:22.133" v="56"/>
          <ac:picMkLst>
            <pc:docMk/>
            <pc:sldMk cId="0" sldId="263"/>
            <ac:picMk id="8" creationId="{EBDA606E-7BF8-4554-B231-CC25BA3F94AA}"/>
          </ac:picMkLst>
        </pc:picChg>
      </pc:sldChg>
      <pc:sldChg chg="addSp modSp add replId">
        <pc:chgData name="ゲスト ユーザー" userId="" providerId="Windows Live" clId="Web-{65F2B55A-984B-4BC1-B7EC-CB7FA8330331}" dt="2021-04-14T04:38:33.901" v="67" actId="1076"/>
        <pc:sldMkLst>
          <pc:docMk/>
          <pc:sldMk cId="1800703237" sldId="411"/>
        </pc:sldMkLst>
        <pc:spChg chg="mod">
          <ac:chgData name="ゲスト ユーザー" userId="" providerId="Windows Live" clId="Web-{65F2B55A-984B-4BC1-B7EC-CB7FA8330331}" dt="2021-04-14T04:36:54.806" v="63" actId="20577"/>
          <ac:spMkLst>
            <pc:docMk/>
            <pc:sldMk cId="1800703237" sldId="411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38:33.901" v="67" actId="1076"/>
          <ac:picMkLst>
            <pc:docMk/>
            <pc:sldMk cId="1800703237" sldId="411"/>
            <ac:picMk id="3" creationId="{7A241880-F574-41FB-8EEF-4C65AB29A5AC}"/>
          </ac:picMkLst>
        </pc:picChg>
      </pc:sldChg>
      <pc:sldChg chg="addSp delSp modSp add replId">
        <pc:chgData name="ゲスト ユーザー" userId="" providerId="Windows Live" clId="Web-{65F2B55A-984B-4BC1-B7EC-CB7FA8330331}" dt="2021-04-14T04:40:19.841" v="90" actId="14100"/>
        <pc:sldMkLst>
          <pc:docMk/>
          <pc:sldMk cId="288631120" sldId="412"/>
        </pc:sldMkLst>
        <pc:spChg chg="mod">
          <ac:chgData name="ゲスト ユーザー" userId="" providerId="Windows Live" clId="Web-{65F2B55A-984B-4BC1-B7EC-CB7FA8330331}" dt="2021-04-14T04:40:06.559" v="86" actId="20577"/>
          <ac:spMkLst>
            <pc:docMk/>
            <pc:sldMk cId="288631120" sldId="412"/>
            <ac:spMk id="4" creationId="{419B4A73-3B11-421D-B507-1F70C6120342}"/>
          </ac:spMkLst>
        </pc:spChg>
        <pc:picChg chg="del">
          <ac:chgData name="ゲスト ユーザー" userId="" providerId="Windows Live" clId="Web-{65F2B55A-984B-4BC1-B7EC-CB7FA8330331}" dt="2021-04-14T04:40:09.903" v="87"/>
          <ac:picMkLst>
            <pc:docMk/>
            <pc:sldMk cId="288631120" sldId="412"/>
            <ac:picMk id="3" creationId="{7A241880-F574-41FB-8EEF-4C65AB29A5AC}"/>
          </ac:picMkLst>
        </pc:picChg>
        <pc:picChg chg="add mod">
          <ac:chgData name="ゲスト ユーザー" userId="" providerId="Windows Live" clId="Web-{65F2B55A-984B-4BC1-B7EC-CB7FA8330331}" dt="2021-04-14T04:40:19.841" v="90" actId="14100"/>
          <ac:picMkLst>
            <pc:docMk/>
            <pc:sldMk cId="288631120" sldId="412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2:54.125" v="105" actId="20577"/>
        <pc:sldMkLst>
          <pc:docMk/>
          <pc:sldMk cId="650383920" sldId="413"/>
        </pc:sldMkLst>
        <pc:spChg chg="mod">
          <ac:chgData name="ゲスト ユーザー" userId="" providerId="Windows Live" clId="Web-{65F2B55A-984B-4BC1-B7EC-CB7FA8330331}" dt="2021-04-14T04:42:54.125" v="105" actId="20577"/>
          <ac:spMkLst>
            <pc:docMk/>
            <pc:sldMk cId="650383920" sldId="413"/>
            <ac:spMk id="4" creationId="{419B4A73-3B11-421D-B507-1F70C6120342}"/>
          </ac:spMkLst>
        </pc:spChg>
        <pc:picChg chg="add mod">
          <ac:chgData name="ゲスト ユーザー" userId="" providerId="Windows Live" clId="Web-{65F2B55A-984B-4BC1-B7EC-CB7FA8330331}" dt="2021-04-14T04:42:41.343" v="96" actId="1076"/>
          <ac:picMkLst>
            <pc:docMk/>
            <pc:sldMk cId="650383920" sldId="413"/>
            <ac:picMk id="3" creationId="{FBA17CD1-184A-42D1-AF6E-CDADC2582C58}"/>
          </ac:picMkLst>
        </pc:picChg>
        <pc:picChg chg="del">
          <ac:chgData name="ゲスト ユーザー" userId="" providerId="Windows Live" clId="Web-{65F2B55A-984B-4BC1-B7EC-CB7FA8330331}" dt="2021-04-14T04:42:34.031" v="92"/>
          <ac:picMkLst>
            <pc:docMk/>
            <pc:sldMk cId="650383920" sldId="413"/>
            <ac:picMk id="6" creationId="{0FF6B69A-1646-4B71-8D14-5652037DF158}"/>
          </ac:picMkLst>
        </pc:picChg>
      </pc:sldChg>
      <pc:sldChg chg="addSp delSp modSp add replId">
        <pc:chgData name="ゲスト ユーザー" userId="" providerId="Windows Live" clId="Web-{65F2B55A-984B-4BC1-B7EC-CB7FA8330331}" dt="2021-04-14T04:43:58.642" v="110" actId="14100"/>
        <pc:sldMkLst>
          <pc:docMk/>
          <pc:sldMk cId="531035884" sldId="414"/>
        </pc:sldMkLst>
        <pc:picChg chg="del">
          <ac:chgData name="ゲスト ユーザー" userId="" providerId="Windows Live" clId="Web-{65F2B55A-984B-4BC1-B7EC-CB7FA8330331}" dt="2021-04-14T04:43:53.720" v="107"/>
          <ac:picMkLst>
            <pc:docMk/>
            <pc:sldMk cId="531035884" sldId="414"/>
            <ac:picMk id="3" creationId="{FBA17CD1-184A-42D1-AF6E-CDADC2582C58}"/>
          </ac:picMkLst>
        </pc:picChg>
        <pc:picChg chg="add mod">
          <ac:chgData name="ゲスト ユーザー" userId="" providerId="Windows Live" clId="Web-{65F2B55A-984B-4BC1-B7EC-CB7FA8330331}" dt="2021-04-14T04:43:58.642" v="110" actId="14100"/>
          <ac:picMkLst>
            <pc:docMk/>
            <pc:sldMk cId="531035884" sldId="414"/>
            <ac:picMk id="6" creationId="{C4193D15-548F-4B98-85E9-59EAB3FB1C03}"/>
          </ac:picMkLst>
        </pc:picChg>
      </pc:sldChg>
      <pc:sldChg chg="addSp delSp modSp add replId">
        <pc:chgData name="ゲスト ユーザー" userId="" providerId="Windows Live" clId="Web-{65F2B55A-984B-4BC1-B7EC-CB7FA8330331}" dt="2021-04-14T04:48:36.475" v="125" actId="14100"/>
        <pc:sldMkLst>
          <pc:docMk/>
          <pc:sldMk cId="1989038901" sldId="415"/>
        </pc:sldMkLst>
        <pc:picChg chg="add del mod">
          <ac:chgData name="ゲスト ユーザー" userId="" providerId="Windows Live" clId="Web-{65F2B55A-984B-4BC1-B7EC-CB7FA8330331}" dt="2021-04-14T04:48:01.084" v="120"/>
          <ac:picMkLst>
            <pc:docMk/>
            <pc:sldMk cId="1989038901" sldId="415"/>
            <ac:picMk id="3" creationId="{6DFB4BF6-53EF-4136-8994-74B0606D3BB2}"/>
          </ac:picMkLst>
        </pc:picChg>
        <pc:picChg chg="del">
          <ac:chgData name="ゲスト ユーザー" userId="" providerId="Windows Live" clId="Web-{65F2B55A-984B-4BC1-B7EC-CB7FA8330331}" dt="2021-04-14T04:44:52.815" v="112"/>
          <ac:picMkLst>
            <pc:docMk/>
            <pc:sldMk cId="1989038901" sldId="415"/>
            <ac:picMk id="6" creationId="{C4193D15-548F-4B98-85E9-59EAB3FB1C03}"/>
          </ac:picMkLst>
        </pc:picChg>
        <pc:picChg chg="add del mod">
          <ac:chgData name="ゲスト ユーザー" userId="" providerId="Windows Live" clId="Web-{65F2B55A-984B-4BC1-B7EC-CB7FA8330331}" dt="2021-04-14T04:48:07.084" v="122"/>
          <ac:picMkLst>
            <pc:docMk/>
            <pc:sldMk cId="1989038901" sldId="415"/>
            <ac:picMk id="7" creationId="{5584A0E2-E523-4E2D-933D-63F2FBA2D4A5}"/>
          </ac:picMkLst>
        </pc:picChg>
        <pc:picChg chg="add mod">
          <ac:chgData name="ゲスト ユーザー" userId="" providerId="Windows Live" clId="Web-{65F2B55A-984B-4BC1-B7EC-CB7FA8330331}" dt="2021-04-14T04:48:36.475" v="125" actId="14100"/>
          <ac:picMkLst>
            <pc:docMk/>
            <pc:sldMk cId="1989038901" sldId="415"/>
            <ac:picMk id="8" creationId="{90F54F3B-38E1-46D8-A66D-588E49F3FDFD}"/>
          </ac:picMkLst>
        </pc:picChg>
      </pc:sldChg>
    </pc:docChg>
  </pc:docChgLst>
  <pc:docChgLst>
    <pc:chgData name="ゲスト ユーザー" providerId="Windows Live" clId="Web-{F8D3328B-8DB5-4C15-B295-9691BA0C98F8}"/>
    <pc:docChg chg="addSld modSld">
      <pc:chgData name="ゲスト ユーザー" userId="" providerId="Windows Live" clId="Web-{F8D3328B-8DB5-4C15-B295-9691BA0C98F8}" dt="2021-05-04T03:49:52.932" v="891" actId="20577"/>
      <pc:docMkLst>
        <pc:docMk/>
      </pc:docMkLst>
      <pc:sldChg chg="modSp">
        <pc:chgData name="ゲスト ユーザー" userId="" providerId="Windows Live" clId="Web-{F8D3328B-8DB5-4C15-B295-9691BA0C98F8}" dt="2021-05-04T03:21:37.324" v="228" actId="1076"/>
        <pc:sldMkLst>
          <pc:docMk/>
          <pc:sldMk cId="1168844960" sldId="424"/>
        </pc:sldMkLst>
        <pc:spChg chg="mod">
          <ac:chgData name="ゲスト ユーザー" userId="" providerId="Windows Live" clId="Web-{F8D3328B-8DB5-4C15-B295-9691BA0C98F8}" dt="2021-05-04T03:21:37.324" v="228" actId="1076"/>
          <ac:spMkLst>
            <pc:docMk/>
            <pc:sldMk cId="1168844960" sldId="424"/>
            <ac:spMk id="6" creationId="{34377090-1C44-4865-96B7-E6B554316D13}"/>
          </ac:spMkLst>
        </pc:spChg>
      </pc:sldChg>
      <pc:sldChg chg="modSp add replId">
        <pc:chgData name="ゲスト ユーザー" userId="" providerId="Windows Live" clId="Web-{F8D3328B-8DB5-4C15-B295-9691BA0C98F8}" dt="2021-05-04T03:26:55.962" v="338" actId="20577"/>
        <pc:sldMkLst>
          <pc:docMk/>
          <pc:sldMk cId="108369960" sldId="476"/>
        </pc:sldMkLst>
        <pc:spChg chg="mod">
          <ac:chgData name="ゲスト ユーザー" userId="" providerId="Windows Live" clId="Web-{F8D3328B-8DB5-4C15-B295-9691BA0C98F8}" dt="2021-05-04T03:26:55.962" v="338" actId="20577"/>
          <ac:spMkLst>
            <pc:docMk/>
            <pc:sldMk cId="108369960" sldId="476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14:18.413" v="75" actId="20577"/>
          <ac:spMkLst>
            <pc:docMk/>
            <pc:sldMk cId="108369960" sldId="476"/>
            <ac:spMk id="4" creationId="{419B4A73-3B11-421D-B507-1F70C6120342}"/>
          </ac:spMkLst>
        </pc:spChg>
        <pc:picChg chg="mod">
          <ac:chgData name="ゲスト ユーザー" userId="" providerId="Windows Live" clId="Web-{F8D3328B-8DB5-4C15-B295-9691BA0C98F8}" dt="2021-05-04T03:26:46.665" v="335" actId="1076"/>
          <ac:picMkLst>
            <pc:docMk/>
            <pc:sldMk cId="108369960" sldId="476"/>
            <ac:picMk id="2" creationId="{7E8D04C3-3D38-43E5-B74F-6D3125521DAF}"/>
          </ac:picMkLst>
        </pc:picChg>
      </pc:sldChg>
      <pc:sldChg chg="addSp modSp add replId">
        <pc:chgData name="ゲスト ユーザー" userId="" providerId="Windows Live" clId="Web-{F8D3328B-8DB5-4C15-B295-9691BA0C98F8}" dt="2021-05-04T03:23:45.141" v="246" actId="20577"/>
        <pc:sldMkLst>
          <pc:docMk/>
          <pc:sldMk cId="2309743147" sldId="477"/>
        </pc:sldMkLst>
        <pc:spChg chg="mod">
          <ac:chgData name="ゲスト ユーザー" userId="" providerId="Windows Live" clId="Web-{F8D3328B-8DB5-4C15-B295-9691BA0C98F8}" dt="2021-05-04T03:21:16.168" v="227" actId="20577"/>
          <ac:spMkLst>
            <pc:docMk/>
            <pc:sldMk cId="2309743147" sldId="477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3:45.141" v="246" actId="20577"/>
          <ac:spMkLst>
            <pc:docMk/>
            <pc:sldMk cId="2309743147" sldId="477"/>
            <ac:spMk id="4" creationId="{419B4A73-3B11-421D-B507-1F70C6120342}"/>
          </ac:spMkLst>
        </pc:spChg>
        <pc:spChg chg="add mod">
          <ac:chgData name="ゲスト ユーザー" userId="" providerId="Windows Live" clId="Web-{F8D3328B-8DB5-4C15-B295-9691BA0C98F8}" dt="2021-05-04T03:21:46.700" v="231" actId="14100"/>
          <ac:spMkLst>
            <pc:docMk/>
            <pc:sldMk cId="2309743147" sldId="477"/>
            <ac:spMk id="7" creationId="{E131D05E-3FD1-47A7-8C00-F7B64E2A15C0}"/>
          </ac:spMkLst>
        </pc:spChg>
        <pc:picChg chg="add mod ord">
          <ac:chgData name="ゲスト ユーザー" userId="" providerId="Windows Live" clId="Web-{F8D3328B-8DB5-4C15-B295-9691BA0C98F8}" dt="2021-05-04T03:21:03.824" v="222"/>
          <ac:picMkLst>
            <pc:docMk/>
            <pc:sldMk cId="2309743147" sldId="477"/>
            <ac:picMk id="5" creationId="{B4518FE7-42FA-42D7-9BD2-9EABF0679D62}"/>
          </ac:picMkLst>
        </pc:picChg>
        <pc:picChg chg="add mod">
          <ac:chgData name="ゲスト ユーザー" userId="" providerId="Windows Live" clId="Web-{F8D3328B-8DB5-4C15-B295-9691BA0C98F8}" dt="2021-05-04T03:22:22.825" v="233" actId="1076"/>
          <ac:picMkLst>
            <pc:docMk/>
            <pc:sldMk cId="2309743147" sldId="477"/>
            <ac:picMk id="9" creationId="{6708DD57-C9F9-435D-8819-7B7DDDB10933}"/>
          </ac:picMkLst>
        </pc:picChg>
      </pc:sldChg>
      <pc:sldChg chg="addSp delSp modSp add replId">
        <pc:chgData name="ゲスト ユーザー" userId="" providerId="Windows Live" clId="Web-{F8D3328B-8DB5-4C15-B295-9691BA0C98F8}" dt="2021-05-04T03:29:26.526" v="353" actId="14100"/>
        <pc:sldMkLst>
          <pc:docMk/>
          <pc:sldMk cId="1357692398" sldId="478"/>
        </pc:sldMkLst>
        <pc:spChg chg="mod">
          <ac:chgData name="ゲスト ユーザー" userId="" providerId="Windows Live" clId="Web-{F8D3328B-8DB5-4C15-B295-9691BA0C98F8}" dt="2021-05-04T03:29:26.526" v="353" actId="14100"/>
          <ac:spMkLst>
            <pc:docMk/>
            <pc:sldMk cId="1357692398" sldId="478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29:17.823" v="351" actId="1076"/>
          <ac:spMkLst>
            <pc:docMk/>
            <pc:sldMk cId="1357692398" sldId="478"/>
            <ac:spMk id="7" creationId="{E131D05E-3FD1-47A7-8C00-F7B64E2A15C0}"/>
          </ac:spMkLst>
        </pc:spChg>
        <pc:picChg chg="del">
          <ac:chgData name="ゲスト ユーザー" userId="" providerId="Windows Live" clId="Web-{F8D3328B-8DB5-4C15-B295-9691BA0C98F8}" dt="2021-05-04T03:23:52.922" v="248"/>
          <ac:picMkLst>
            <pc:docMk/>
            <pc:sldMk cId="1357692398" sldId="478"/>
            <ac:picMk id="5" creationId="{B4518FE7-42FA-42D7-9BD2-9EABF0679D62}"/>
          </ac:picMkLst>
        </pc:picChg>
        <pc:picChg chg="add del mod ord">
          <ac:chgData name="ゲスト ユーザー" userId="" providerId="Windows Live" clId="Web-{F8D3328B-8DB5-4C15-B295-9691BA0C98F8}" dt="2021-05-04T03:28:09.369" v="345"/>
          <ac:picMkLst>
            <pc:docMk/>
            <pc:sldMk cId="1357692398" sldId="478"/>
            <ac:picMk id="6" creationId="{BCF769F1-99DD-4B3F-B379-45787B0FBDA7}"/>
          </ac:picMkLst>
        </pc:picChg>
        <pc:picChg chg="add mod ord">
          <ac:chgData name="ゲスト ユーザー" userId="" providerId="Windows Live" clId="Web-{F8D3328B-8DB5-4C15-B295-9691BA0C98F8}" dt="2021-05-04T03:29:12.838" v="350"/>
          <ac:picMkLst>
            <pc:docMk/>
            <pc:sldMk cId="1357692398" sldId="478"/>
            <ac:picMk id="8" creationId="{90B57863-87BD-4429-B2F0-0227F91005B9}"/>
          </ac:picMkLst>
        </pc:picChg>
        <pc:picChg chg="del">
          <ac:chgData name="ゲスト ユーザー" userId="" providerId="Windows Live" clId="Web-{F8D3328B-8DB5-4C15-B295-9691BA0C98F8}" dt="2021-05-04T03:24:08.850" v="253"/>
          <ac:picMkLst>
            <pc:docMk/>
            <pc:sldMk cId="1357692398" sldId="478"/>
            <ac:picMk id="9" creationId="{6708DD57-C9F9-435D-8819-7B7DDDB10933}"/>
          </ac:picMkLst>
        </pc:picChg>
      </pc:sldChg>
      <pc:sldChg chg="add replId">
        <pc:chgData name="ゲスト ユーザー" userId="" providerId="Windows Live" clId="Web-{F8D3328B-8DB5-4C15-B295-9691BA0C98F8}" dt="2021-05-04T03:29:37.104" v="354"/>
        <pc:sldMkLst>
          <pc:docMk/>
          <pc:sldMk cId="2940223873" sldId="479"/>
        </pc:sldMkLst>
      </pc:sldChg>
      <pc:sldChg chg="addSp delSp modSp add replId">
        <pc:chgData name="ゲスト ユーザー" userId="" providerId="Windows Live" clId="Web-{F8D3328B-8DB5-4C15-B295-9691BA0C98F8}" dt="2021-05-04T03:33:06.363" v="459" actId="20577"/>
        <pc:sldMkLst>
          <pc:docMk/>
          <pc:sldMk cId="1392921560" sldId="480"/>
        </pc:sldMkLst>
        <pc:spChg chg="mod">
          <ac:chgData name="ゲスト ユーザー" userId="" providerId="Windows Live" clId="Web-{F8D3328B-8DB5-4C15-B295-9691BA0C98F8}" dt="2021-05-04T03:33:06.363" v="459" actId="20577"/>
          <ac:spMkLst>
            <pc:docMk/>
            <pc:sldMk cId="1392921560" sldId="480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1:22.533" v="362" actId="14100"/>
          <ac:spMkLst>
            <pc:docMk/>
            <pc:sldMk cId="1392921560" sldId="480"/>
            <ac:spMk id="7" creationId="{E131D05E-3FD1-47A7-8C00-F7B64E2A15C0}"/>
          </ac:spMkLst>
        </pc:spChg>
        <pc:spChg chg="add mod">
          <ac:chgData name="ゲスト ユーザー" userId="" providerId="Windows Live" clId="Web-{F8D3328B-8DB5-4C15-B295-9691BA0C98F8}" dt="2021-05-04T03:31:41.533" v="367" actId="14100"/>
          <ac:spMkLst>
            <pc:docMk/>
            <pc:sldMk cId="1392921560" sldId="480"/>
            <ac:spMk id="9" creationId="{C0F99032-D6B6-4DF2-A053-DB835AB23E96}"/>
          </ac:spMkLst>
        </pc:spChg>
        <pc:picChg chg="add mod ord">
          <ac:chgData name="ゲスト ユーザー" userId="" providerId="Windows Live" clId="Web-{F8D3328B-8DB5-4C15-B295-9691BA0C98F8}" dt="2021-05-04T03:31:20.064" v="360"/>
          <ac:picMkLst>
            <pc:docMk/>
            <pc:sldMk cId="1392921560" sldId="480"/>
            <ac:picMk id="5" creationId="{DD12FC02-AB56-41C4-8549-D6615B75D81E}"/>
          </ac:picMkLst>
        </pc:picChg>
        <pc:picChg chg="del">
          <ac:chgData name="ゲスト ユーザー" userId="" providerId="Windows Live" clId="Web-{F8D3328B-8DB5-4C15-B295-9691BA0C98F8}" dt="2021-05-04T03:31:09.298" v="356"/>
          <ac:picMkLst>
            <pc:docMk/>
            <pc:sldMk cId="1392921560" sldId="480"/>
            <ac:picMk id="8" creationId="{90B57863-87BD-4429-B2F0-0227F91005B9}"/>
          </ac:picMkLst>
        </pc:picChg>
      </pc:sldChg>
      <pc:sldChg chg="modSp add replId">
        <pc:chgData name="ゲスト ユーザー" userId="" providerId="Windows Live" clId="Web-{F8D3328B-8DB5-4C15-B295-9691BA0C98F8}" dt="2021-05-04T03:36:42.991" v="620" actId="1076"/>
        <pc:sldMkLst>
          <pc:docMk/>
          <pc:sldMk cId="1957531490" sldId="481"/>
        </pc:sldMkLst>
        <pc:spChg chg="mod">
          <ac:chgData name="ゲスト ユーザー" userId="" providerId="Windows Live" clId="Web-{F8D3328B-8DB5-4C15-B295-9691BA0C98F8}" dt="2021-05-04T03:36:35.631" v="619" actId="20577"/>
          <ac:spMkLst>
            <pc:docMk/>
            <pc:sldMk cId="1957531490" sldId="481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33:46.863" v="467" actId="14100"/>
          <ac:spMkLst>
            <pc:docMk/>
            <pc:sldMk cId="1957531490" sldId="481"/>
            <ac:spMk id="7" creationId="{E131D05E-3FD1-47A7-8C00-F7B64E2A15C0}"/>
          </ac:spMkLst>
        </pc:spChg>
        <pc:spChg chg="mod">
          <ac:chgData name="ゲスト ユーザー" userId="" providerId="Windows Live" clId="Web-{F8D3328B-8DB5-4C15-B295-9691BA0C98F8}" dt="2021-05-04T03:33:36.972" v="463" actId="1076"/>
          <ac:spMkLst>
            <pc:docMk/>
            <pc:sldMk cId="1957531490" sldId="481"/>
            <ac:spMk id="9" creationId="{C0F99032-D6B6-4DF2-A053-DB835AB23E96}"/>
          </ac:spMkLst>
        </pc:spChg>
        <pc:picChg chg="mod">
          <ac:chgData name="ゲスト ユーザー" userId="" providerId="Windows Live" clId="Web-{F8D3328B-8DB5-4C15-B295-9691BA0C98F8}" dt="2021-05-04T03:36:42.991" v="620" actId="1076"/>
          <ac:picMkLst>
            <pc:docMk/>
            <pc:sldMk cId="1957531490" sldId="481"/>
            <ac:picMk id="2" creationId="{7E8D04C3-3D38-43E5-B74F-6D3125521DAF}"/>
          </ac:picMkLst>
        </pc:picChg>
        <pc:picChg chg="mod">
          <ac:chgData name="ゲスト ユーザー" userId="" providerId="Windows Live" clId="Web-{F8D3328B-8DB5-4C15-B295-9691BA0C98F8}" dt="2021-05-04T03:33:39.129" v="465" actId="1076"/>
          <ac:picMkLst>
            <pc:docMk/>
            <pc:sldMk cId="1957531490" sldId="481"/>
            <ac:picMk id="5" creationId="{DD12FC02-AB56-41C4-8549-D6615B75D81E}"/>
          </ac:picMkLst>
        </pc:picChg>
      </pc:sldChg>
      <pc:sldChg chg="addSp delSp modSp add replId">
        <pc:chgData name="ゲスト ユーザー" userId="" providerId="Windows Live" clId="Web-{F8D3328B-8DB5-4C15-B295-9691BA0C98F8}" dt="2021-05-04T03:46:18.548" v="783" actId="14100"/>
        <pc:sldMkLst>
          <pc:docMk/>
          <pc:sldMk cId="2668130201" sldId="482"/>
        </pc:sldMkLst>
        <pc:spChg chg="mod">
          <ac:chgData name="ゲスト ユーザー" userId="" providerId="Windows Live" clId="Web-{F8D3328B-8DB5-4C15-B295-9691BA0C98F8}" dt="2021-05-04T03:46:18.548" v="783" actId="14100"/>
          <ac:spMkLst>
            <pc:docMk/>
            <pc:sldMk cId="2668130201" sldId="482"/>
            <ac:spMk id="3" creationId="{AAA4A513-6943-4824-9DFD-B4ADC0E47561}"/>
          </ac:spMkLst>
        </pc:spChg>
        <pc:spChg chg="del">
          <ac:chgData name="ゲスト ユーザー" userId="" providerId="Windows Live" clId="Web-{F8D3328B-8DB5-4C15-B295-9691BA0C98F8}" dt="2021-05-04T03:40:34.184" v="626"/>
          <ac:spMkLst>
            <pc:docMk/>
            <pc:sldMk cId="2668130201" sldId="482"/>
            <ac:spMk id="7" creationId="{E131D05E-3FD1-47A7-8C00-F7B64E2A15C0}"/>
          </ac:spMkLst>
        </pc:spChg>
        <pc:spChg chg="del">
          <ac:chgData name="ゲスト ユーザー" userId="" providerId="Windows Live" clId="Web-{F8D3328B-8DB5-4C15-B295-9691BA0C98F8}" dt="2021-05-04T03:40:34.168" v="625"/>
          <ac:spMkLst>
            <pc:docMk/>
            <pc:sldMk cId="2668130201" sldId="482"/>
            <ac:spMk id="9" creationId="{C0F99032-D6B6-4DF2-A053-DB835AB23E96}"/>
          </ac:spMkLst>
        </pc:spChg>
        <pc:picChg chg="del">
          <ac:chgData name="ゲスト ユーザー" userId="" providerId="Windows Live" clId="Web-{F8D3328B-8DB5-4C15-B295-9691BA0C98F8}" dt="2021-05-04T03:40:23.403" v="622"/>
          <ac:picMkLst>
            <pc:docMk/>
            <pc:sldMk cId="2668130201" sldId="482"/>
            <ac:picMk id="5" creationId="{DD12FC02-AB56-41C4-8549-D6615B75D81E}"/>
          </ac:picMkLst>
        </pc:picChg>
        <pc:picChg chg="add del mod">
          <ac:chgData name="ゲスト ユーザー" userId="" providerId="Windows Live" clId="Web-{F8D3328B-8DB5-4C15-B295-9691BA0C98F8}" dt="2021-05-04T03:40:54.419" v="628"/>
          <ac:picMkLst>
            <pc:docMk/>
            <pc:sldMk cId="2668130201" sldId="482"/>
            <ac:picMk id="6" creationId="{073E28B8-C232-484F-B21C-D2EABE24AE13}"/>
          </ac:picMkLst>
        </pc:picChg>
        <pc:picChg chg="add del mod">
          <ac:chgData name="ゲスト ユーザー" userId="" providerId="Windows Live" clId="Web-{F8D3328B-8DB5-4C15-B295-9691BA0C98F8}" dt="2021-05-04T03:41:57.919" v="650"/>
          <ac:picMkLst>
            <pc:docMk/>
            <pc:sldMk cId="2668130201" sldId="482"/>
            <ac:picMk id="8" creationId="{0C97ACF9-4D66-4E92-AB33-ECE41A8141EF}"/>
          </ac:picMkLst>
        </pc:picChg>
        <pc:picChg chg="add mod">
          <ac:chgData name="ゲスト ユーザー" userId="" providerId="Windows Live" clId="Web-{F8D3328B-8DB5-4C15-B295-9691BA0C98F8}" dt="2021-05-04T03:43:37.124" v="657" actId="1076"/>
          <ac:picMkLst>
            <pc:docMk/>
            <pc:sldMk cId="2668130201" sldId="482"/>
            <ac:picMk id="10" creationId="{E573807D-EC81-4AF7-BECC-1EBA2C6DBE3C}"/>
          </ac:picMkLst>
        </pc:picChg>
      </pc:sldChg>
      <pc:sldChg chg="modSp add replId">
        <pc:chgData name="ゲスト ユーザー" userId="" providerId="Windows Live" clId="Web-{F8D3328B-8DB5-4C15-B295-9691BA0C98F8}" dt="2021-05-04T03:46:49.398" v="822" actId="20577"/>
        <pc:sldMkLst>
          <pc:docMk/>
          <pc:sldMk cId="2292138563" sldId="483"/>
        </pc:sldMkLst>
        <pc:spChg chg="mod">
          <ac:chgData name="ゲスト ユーザー" userId="" providerId="Windows Live" clId="Web-{F8D3328B-8DB5-4C15-B295-9691BA0C98F8}" dt="2021-05-04T03:46:49.398" v="822" actId="20577"/>
          <ac:spMkLst>
            <pc:docMk/>
            <pc:sldMk cId="2292138563" sldId="483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5:33.188" v="761" actId="20577"/>
          <ac:spMkLst>
            <pc:docMk/>
            <pc:sldMk cId="2292138563" sldId="483"/>
            <ac:spMk id="4" creationId="{419B4A73-3B11-421D-B507-1F70C6120342}"/>
          </ac:spMkLst>
        </pc:spChg>
      </pc:sldChg>
      <pc:sldChg chg="modSp add replId">
        <pc:chgData name="ゲスト ユーザー" userId="" providerId="Windows Live" clId="Web-{F8D3328B-8DB5-4C15-B295-9691BA0C98F8}" dt="2021-05-04T03:49:52.932" v="891" actId="20577"/>
        <pc:sldMkLst>
          <pc:docMk/>
          <pc:sldMk cId="1311209592" sldId="484"/>
        </pc:sldMkLst>
        <pc:spChg chg="mod">
          <ac:chgData name="ゲスト ユーザー" userId="" providerId="Windows Live" clId="Web-{F8D3328B-8DB5-4C15-B295-9691BA0C98F8}" dt="2021-05-04T03:49:28.900" v="889" actId="20577"/>
          <ac:spMkLst>
            <pc:docMk/>
            <pc:sldMk cId="1311209592" sldId="484"/>
            <ac:spMk id="3" creationId="{AAA4A513-6943-4824-9DFD-B4ADC0E47561}"/>
          </ac:spMkLst>
        </pc:spChg>
        <pc:spChg chg="mod">
          <ac:chgData name="ゲスト ユーザー" userId="" providerId="Windows Live" clId="Web-{F8D3328B-8DB5-4C15-B295-9691BA0C98F8}" dt="2021-05-04T03:49:52.932" v="891" actId="20577"/>
          <ac:spMkLst>
            <pc:docMk/>
            <pc:sldMk cId="1311209592" sldId="484"/>
            <ac:spMk id="4" creationId="{419B4A73-3B11-421D-B507-1F70C6120342}"/>
          </ac:spMkLst>
        </pc:sp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DB3F6E6E-04DD-48A4-815C-FE38CFA54A8B}"/>
    <pc:docChg chg="addSld delSld modSld sldOrd">
      <pc:chgData name="Masaki Suzuki" userId="2c4feb2ed34ad1a7" providerId="Windows Live" clId="Web-{DB3F6E6E-04DD-48A4-815C-FE38CFA54A8B}" dt="2021-04-15T05:19:20.487" v="1967"/>
      <pc:docMkLst>
        <pc:docMk/>
      </pc:docMkLst>
      <pc:sldChg chg="addSp delSp modSp">
        <pc:chgData name="Masaki Suzuki" userId="2c4feb2ed34ad1a7" providerId="Windows Live" clId="Web-{DB3F6E6E-04DD-48A4-815C-FE38CFA54A8B}" dt="2021-04-15T04:32:00.443" v="994" actId="1076"/>
        <pc:sldMkLst>
          <pc:docMk/>
          <pc:sldMk cId="0" sldId="258"/>
        </pc:sldMkLst>
        <pc:spChg chg="add mod">
          <ac:chgData name="Masaki Suzuki" userId="2c4feb2ed34ad1a7" providerId="Windows Live" clId="Web-{DB3F6E6E-04DD-48A4-815C-FE38CFA54A8B}" dt="2021-04-15T04:10:28.481" v="305" actId="1076"/>
          <ac:spMkLst>
            <pc:docMk/>
            <pc:sldMk cId="0" sldId="258"/>
            <ac:spMk id="2" creationId="{9F13F36A-BCB4-4E94-A868-264019147033}"/>
          </ac:spMkLst>
        </pc:spChg>
        <pc:spChg chg="add mod">
          <ac:chgData name="Masaki Suzuki" userId="2c4feb2ed34ad1a7" providerId="Windows Live" clId="Web-{DB3F6E6E-04DD-48A4-815C-FE38CFA54A8B}" dt="2021-04-15T04:16:30.813" v="558" actId="20577"/>
          <ac:spMkLst>
            <pc:docMk/>
            <pc:sldMk cId="0" sldId="258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1:09.487" v="981" actId="20577"/>
          <ac:spMkLst>
            <pc:docMk/>
            <pc:sldMk cId="0" sldId="258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047" v="135"/>
          <ac:spMkLst>
            <pc:docMk/>
            <pc:sldMk cId="0" sldId="258"/>
            <ac:spMk id="135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4:06:51.328" v="132"/>
          <ac:spMkLst>
            <pc:docMk/>
            <pc:sldMk cId="0" sldId="258"/>
            <ac:spMk id="136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54.672" v="136"/>
          <ac:spMkLst>
            <pc:docMk/>
            <pc:sldMk cId="0" sldId="258"/>
            <ac:spMk id="137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4.656" v="128"/>
          <ac:spMkLst>
            <pc:docMk/>
            <pc:sldMk cId="0" sldId="258"/>
            <ac:spMk id="139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06:46.234" v="129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1:45.505" v="993" actId="1076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00.443" v="994" actId="1076"/>
          <ac:spMkLst>
            <pc:docMk/>
            <pc:sldMk cId="0" sldId="258"/>
            <ac:spMk id="142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10:35.934" v="307" actId="1076"/>
          <ac:picMkLst>
            <pc:docMk/>
            <pc:sldMk cId="0" sldId="258"/>
            <ac:picMk id="3" creationId="{955BE696-BD78-4203-90AD-86F65FAACF86}"/>
          </ac:picMkLst>
        </pc:picChg>
        <pc:picChg chg="add mod">
          <ac:chgData name="Masaki Suzuki" userId="2c4feb2ed34ad1a7" providerId="Windows Live" clId="Web-{DB3F6E6E-04DD-48A4-815C-FE38CFA54A8B}" dt="2021-04-15T04:10:42.325" v="309" actId="1076"/>
          <ac:picMkLst>
            <pc:docMk/>
            <pc:sldMk cId="0" sldId="258"/>
            <ac:picMk id="4" creationId="{7EF7DA54-4D1E-4F71-8A65-FF65B1145644}"/>
          </ac:picMkLst>
        </pc:picChg>
        <pc:picChg chg="del">
          <ac:chgData name="Masaki Suzuki" userId="2c4feb2ed34ad1a7" providerId="Windows Live" clId="Web-{DB3F6E6E-04DD-48A4-815C-FE38CFA54A8B}" dt="2021-04-15T04:06:52.094" v="133"/>
          <ac:picMkLst>
            <pc:docMk/>
            <pc:sldMk cId="0" sldId="258"/>
            <ac:picMk id="132" creationId="{00000000-0000-0000-0000-000000000000}"/>
          </ac:picMkLst>
        </pc:picChg>
        <pc:picChg chg="del mod">
          <ac:chgData name="Masaki Suzuki" userId="2c4feb2ed34ad1a7" providerId="Windows Live" clId="Web-{DB3F6E6E-04DD-48A4-815C-FE38CFA54A8B}" dt="2021-04-15T04:08:33.943" v="246"/>
          <ac:picMkLst>
            <pc:docMk/>
            <pc:sldMk cId="0" sldId="258"/>
            <ac:picMk id="134" creationId="{00000000-0000-0000-0000-000000000000}"/>
          </ac:picMkLst>
        </pc:picChg>
        <pc:picChg chg="del">
          <ac:chgData name="Masaki Suzuki" userId="2c4feb2ed34ad1a7" providerId="Windows Live" clId="Web-{DB3F6E6E-04DD-48A4-815C-FE38CFA54A8B}" dt="2021-04-15T04:06:52.875" v="134"/>
          <ac:picMkLst>
            <pc:docMk/>
            <pc:sldMk cId="0" sldId="258"/>
            <ac:picMk id="138" creationId="{00000000-0000-0000-0000-000000000000}"/>
          </ac:picMkLst>
        </pc:picChg>
      </pc:sldChg>
      <pc:sldChg chg="ord">
        <pc:chgData name="Masaki Suzuki" userId="2c4feb2ed34ad1a7" providerId="Windows Live" clId="Web-{DB3F6E6E-04DD-48A4-815C-FE38CFA54A8B}" dt="2021-04-15T04:35:46.830" v="1064"/>
        <pc:sldMkLst>
          <pc:docMk/>
          <pc:sldMk cId="0" sldId="259"/>
        </pc:sldMkLst>
      </pc:sldChg>
      <pc:sldChg chg="del">
        <pc:chgData name="Masaki Suzuki" userId="2c4feb2ed34ad1a7" providerId="Windows Live" clId="Web-{DB3F6E6E-04DD-48A4-815C-FE38CFA54A8B}" dt="2021-04-15T04:25:09.764" v="829"/>
        <pc:sldMkLst>
          <pc:docMk/>
          <pc:sldMk cId="0" sldId="260"/>
        </pc:sldMkLst>
      </pc:sldChg>
      <pc:sldChg chg="modSp ord">
        <pc:chgData name="Masaki Suzuki" userId="2c4feb2ed34ad1a7" providerId="Windows Live" clId="Web-{DB3F6E6E-04DD-48A4-815C-FE38CFA54A8B}" dt="2021-04-15T04:28:54.854" v="940"/>
        <pc:sldMkLst>
          <pc:docMk/>
          <pc:sldMk cId="0" sldId="261"/>
        </pc:sldMkLst>
        <pc:spChg chg="mod">
          <ac:chgData name="Masaki Suzuki" userId="2c4feb2ed34ad1a7" providerId="Windows Live" clId="Web-{DB3F6E6E-04DD-48A4-815C-FE38CFA54A8B}" dt="2021-04-15T04:26:00.860" v="847" actId="1076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6:11.330" v="854" actId="14100"/>
          <ac:spMkLst>
            <pc:docMk/>
            <pc:sldMk cId="0" sldId="261"/>
            <ac:spMk id="187" creationId="{00000000-0000-0000-0000-000000000000}"/>
          </ac:spMkLst>
        </pc:spChg>
      </pc:sldChg>
      <pc:sldChg chg="delSp modSp ord">
        <pc:chgData name="Masaki Suzuki" userId="2c4feb2ed34ad1a7" providerId="Windows Live" clId="Web-{DB3F6E6E-04DD-48A4-815C-FE38CFA54A8B}" dt="2021-04-15T04:29:17.528" v="942" actId="14100"/>
        <pc:sldMkLst>
          <pc:docMk/>
          <pc:sldMk cId="0" sldId="262"/>
        </pc:sldMkLst>
        <pc:spChg chg="del">
          <ac:chgData name="Masaki Suzuki" userId="2c4feb2ed34ad1a7" providerId="Windows Live" clId="Web-{DB3F6E6E-04DD-48A4-815C-FE38CFA54A8B}" dt="2021-04-15T04:27:47.257" v="924"/>
          <ac:spMkLst>
            <pc:docMk/>
            <pc:sldMk cId="0" sldId="262"/>
            <ac:spMk id="2" creationId="{8A2E0526-55FE-49DC-A249-8E7930DEA3AF}"/>
          </ac:spMkLst>
        </pc:spChg>
        <pc:spChg chg="del">
          <ac:chgData name="Masaki Suzuki" userId="2c4feb2ed34ad1a7" providerId="Windows Live" clId="Web-{DB3F6E6E-04DD-48A4-815C-FE38CFA54A8B}" dt="2021-04-15T04:27:44.601" v="922"/>
          <ac:spMkLst>
            <pc:docMk/>
            <pc:sldMk cId="0" sldId="262"/>
            <ac:spMk id="7" creationId="{FED5C488-5CBA-4221-B4E4-52EF15F5BC2E}"/>
          </ac:spMkLst>
        </pc:spChg>
        <pc:spChg chg="del">
          <ac:chgData name="Masaki Suzuki" userId="2c4feb2ed34ad1a7" providerId="Windows Live" clId="Web-{DB3F6E6E-04DD-48A4-815C-FE38CFA54A8B}" dt="2021-04-15T04:27:43.132" v="921"/>
          <ac:spMkLst>
            <pc:docMk/>
            <pc:sldMk cId="0" sldId="262"/>
            <ac:spMk id="8" creationId="{C2A79FFB-3BB6-4837-B522-FC987702318E}"/>
          </ac:spMkLst>
        </pc:spChg>
        <pc:spChg chg="del">
          <ac:chgData name="Masaki Suzuki" userId="2c4feb2ed34ad1a7" providerId="Windows Live" clId="Web-{DB3F6E6E-04DD-48A4-815C-FE38CFA54A8B}" dt="2021-04-15T04:27:45.522" v="923"/>
          <ac:spMkLst>
            <pc:docMk/>
            <pc:sldMk cId="0" sldId="262"/>
            <ac:spMk id="9" creationId="{B4CE2FEC-D9CA-4819-B467-F893AE227186}"/>
          </ac:spMkLst>
        </pc:spChg>
        <pc:spChg chg="mod">
          <ac:chgData name="Masaki Suzuki" userId="2c4feb2ed34ad1a7" providerId="Windows Live" clId="Web-{DB3F6E6E-04DD-48A4-815C-FE38CFA54A8B}" dt="2021-04-15T04:26:32.565" v="859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29:17.528" v="942" actId="14100"/>
          <ac:spMkLst>
            <pc:docMk/>
            <pc:sldMk cId="0" sldId="262"/>
            <ac:spMk id="193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26:55.254" v="872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 del">
        <pc:chgData name="Masaki Suzuki" userId="2c4feb2ed34ad1a7" providerId="Windows Live" clId="Web-{DB3F6E6E-04DD-48A4-815C-FE38CFA54A8B}" dt="2021-04-15T04:25:00.529" v="828"/>
        <pc:sldMkLst>
          <pc:docMk/>
          <pc:sldMk cId="0" sldId="263"/>
        </pc:sldMkLst>
        <pc:spChg chg="mod">
          <ac:chgData name="Masaki Suzuki" userId="2c4feb2ed34ad1a7" providerId="Windows Live" clId="Web-{DB3F6E6E-04DD-48A4-815C-FE38CFA54A8B}" dt="2021-04-15T04:05:31.495" v="98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2:40.298" v="64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05:46.137" v="102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Masaki Suzuki" userId="2c4feb2ed34ad1a7" providerId="Windows Live" clId="Web-{DB3F6E6E-04DD-48A4-815C-FE38CFA54A8B}" dt="2021-04-15T04:03:16.379" v="71" actId="1076"/>
          <ac:spMkLst>
            <pc:docMk/>
            <pc:sldMk cId="0" sldId="263"/>
            <ac:spMk id="7" creationId="{DAF06FF5-D322-4F7F-918A-0212A294729D}"/>
          </ac:spMkLst>
        </pc:spChg>
        <pc:spChg chg="mod">
          <ac:chgData name="Masaki Suzuki" userId="2c4feb2ed34ad1a7" providerId="Windows Live" clId="Web-{DB3F6E6E-04DD-48A4-815C-FE38CFA54A8B}" dt="2021-04-15T04:05:49.043" v="103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05:36.714" v="100" actId="14100"/>
          <ac:spMkLst>
            <pc:docMk/>
            <pc:sldMk cId="0" sldId="263"/>
            <ac:spMk id="207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3:58:01.674" v="3"/>
          <ac:picMkLst>
            <pc:docMk/>
            <pc:sldMk cId="0" sldId="263"/>
            <ac:picMk id="3" creationId="{46041FD7-F1B7-40A4-9BC1-A747D2631D02}"/>
          </ac:picMkLst>
        </pc:picChg>
        <pc:picChg chg="add mod">
          <ac:chgData name="Masaki Suzuki" userId="2c4feb2ed34ad1a7" providerId="Windows Live" clId="Web-{DB3F6E6E-04DD-48A4-815C-FE38CFA54A8B}" dt="2021-04-15T04:03:09.159" v="70" actId="14100"/>
          <ac:picMkLst>
            <pc:docMk/>
            <pc:sldMk cId="0" sldId="263"/>
            <ac:picMk id="6" creationId="{AF280D2F-5893-4C85-A0E9-C83773BB3FAC}"/>
          </ac:picMkLst>
        </pc:picChg>
        <pc:picChg chg="add mod">
          <ac:chgData name="Masaki Suzuki" userId="2c4feb2ed34ad1a7" providerId="Windows Live" clId="Web-{DB3F6E6E-04DD-48A4-815C-FE38CFA54A8B}" dt="2021-04-15T04:01:40.092" v="35" actId="1076"/>
          <ac:picMkLst>
            <pc:docMk/>
            <pc:sldMk cId="0" sldId="263"/>
            <ac:picMk id="8" creationId="{01461BF3-7752-4A5C-85AF-000D7AC69FD6}"/>
          </ac:picMkLst>
        </pc:picChg>
        <pc:picChg chg="mod">
          <ac:chgData name="Masaki Suzuki" userId="2c4feb2ed34ad1a7" providerId="Windows Live" clId="Web-{DB3F6E6E-04DD-48A4-815C-FE38CFA54A8B}" dt="2021-04-15T04:02:33.829" v="61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3:48.521" v="8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3:09.746" v="1315" actId="1076"/>
        <pc:sldMkLst>
          <pc:docMk/>
          <pc:sldMk cId="1800703237" sldId="411"/>
        </pc:sldMkLst>
        <pc:spChg chg="mod">
          <ac:chgData name="Masaki Suzuki" userId="2c4feb2ed34ad1a7" providerId="Windows Live" clId="Web-{DB3F6E6E-04DD-48A4-815C-FE38CFA54A8B}" dt="2021-04-15T04:43:05.605" v="1313" actId="1076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37:14.695" v="1100" actId="20577"/>
          <ac:spMkLst>
            <pc:docMk/>
            <pc:sldMk cId="1800703237" sldId="411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36:15.598" v="1077"/>
          <ac:spMkLst>
            <pc:docMk/>
            <pc:sldMk cId="1800703237" sldId="411"/>
            <ac:spMk id="5" creationId="{FC08B19C-5A51-4768-85E6-ACCA2A4F77A9}"/>
          </ac:spMkLst>
        </pc:spChg>
        <pc:spChg chg="del mod">
          <ac:chgData name="Masaki Suzuki" userId="2c4feb2ed34ad1a7" providerId="Windows Live" clId="Web-{DB3F6E6E-04DD-48A4-815C-FE38CFA54A8B}" dt="2021-04-15T04:36:14.988" v="1076"/>
          <ac:spMkLst>
            <pc:docMk/>
            <pc:sldMk cId="1800703237" sldId="411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3:07.542" v="1314" actId="1076"/>
          <ac:spMkLst>
            <pc:docMk/>
            <pc:sldMk cId="1800703237" sldId="411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3:09.746" v="1315" actId="1076"/>
          <ac:picMkLst>
            <pc:docMk/>
            <pc:sldMk cId="1800703237" sldId="411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2:23.009" v="1305" actId="20577"/>
        <pc:sldMkLst>
          <pc:docMk/>
          <pc:sldMk cId="288631120" sldId="412"/>
        </pc:sldMkLst>
        <pc:spChg chg="mod">
          <ac:chgData name="Masaki Suzuki" userId="2c4feb2ed34ad1a7" providerId="Windows Live" clId="Web-{DB3F6E6E-04DD-48A4-815C-FE38CFA54A8B}" dt="2021-04-15T04:41:45.600" v="1296" actId="14100"/>
          <ac:spMkLst>
            <pc:docMk/>
            <pc:sldMk cId="288631120" sldId="41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2:23.009" v="1305" actId="20577"/>
          <ac:spMkLst>
            <pc:docMk/>
            <pc:sldMk cId="288631120" sldId="412"/>
            <ac:spMk id="4" creationId="{419B4A73-3B11-421D-B507-1F70C6120342}"/>
          </ac:spMkLst>
        </pc:spChg>
        <pc:spChg chg="del mod">
          <ac:chgData name="Masaki Suzuki" userId="2c4feb2ed34ad1a7" providerId="Windows Live" clId="Web-{DB3F6E6E-04DD-48A4-815C-FE38CFA54A8B}" dt="2021-04-15T04:38:06.979" v="1153"/>
          <ac:spMkLst>
            <pc:docMk/>
            <pc:sldMk cId="288631120" sldId="412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38:08.291" v="1154"/>
          <ac:spMkLst>
            <pc:docMk/>
            <pc:sldMk cId="288631120" sldId="412"/>
            <ac:spMk id="13" creationId="{F4667226-4F5C-498B-870A-4FD76CF8E504}"/>
          </ac:spMkLst>
        </pc:spChg>
        <pc:spChg chg="del mod">
          <ac:chgData name="Masaki Suzuki" userId="2c4feb2ed34ad1a7" providerId="Windows Live" clId="Web-{DB3F6E6E-04DD-48A4-815C-FE38CFA54A8B}" dt="2021-04-15T04:41:55.351" v="1299"/>
          <ac:spMkLst>
            <pc:docMk/>
            <pc:sldMk cId="288631120" sldId="412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38:45.590" v="1203" actId="1076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4:45:51.473" v="1404" actId="20577"/>
        <pc:sldMkLst>
          <pc:docMk/>
          <pc:sldMk cId="650383920" sldId="413"/>
        </pc:sldMkLst>
        <pc:spChg chg="mod">
          <ac:chgData name="Masaki Suzuki" userId="2c4feb2ed34ad1a7" providerId="Windows Live" clId="Web-{DB3F6E6E-04DD-48A4-815C-FE38CFA54A8B}" dt="2021-04-15T04:45:06.861" v="1397" actId="20577"/>
          <ac:spMkLst>
            <pc:docMk/>
            <pc:sldMk cId="650383920" sldId="413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45:51.473" v="1404" actId="20577"/>
          <ac:spMkLst>
            <pc:docMk/>
            <pc:sldMk cId="650383920" sldId="413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4:06.171" v="1320"/>
          <ac:spMkLst>
            <pc:docMk/>
            <pc:sldMk cId="650383920" sldId="413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4:05.061" v="1319"/>
          <ac:spMkLst>
            <pc:docMk/>
            <pc:sldMk cId="650383920" sldId="413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45:13.768" v="1398" actId="20577"/>
          <ac:spMkLst>
            <pc:docMk/>
            <pc:sldMk cId="650383920" sldId="413"/>
            <ac:spMk id="207" creationId="{00000000-0000-0000-0000-000000000000}"/>
          </ac:spMkLst>
        </pc:spChg>
      </pc:sldChg>
      <pc:sldChg chg="addSp delSp modSp ord">
        <pc:chgData name="Masaki Suzuki" userId="2c4feb2ed34ad1a7" providerId="Windows Live" clId="Web-{DB3F6E6E-04DD-48A4-815C-FE38CFA54A8B}" dt="2021-04-15T04:57:13.245" v="1546"/>
        <pc:sldMkLst>
          <pc:docMk/>
          <pc:sldMk cId="531035884" sldId="414"/>
        </pc:sldMkLst>
        <pc:spChg chg="mod">
          <ac:chgData name="Masaki Suzuki" userId="2c4feb2ed34ad1a7" providerId="Windows Live" clId="Web-{DB3F6E6E-04DD-48A4-815C-FE38CFA54A8B}" dt="2021-04-15T04:49:39.392" v="1489" actId="20577"/>
          <ac:spMkLst>
            <pc:docMk/>
            <pc:sldMk cId="531035884" sldId="414"/>
            <ac:spMk id="2" creationId="{DC593FD8-6C71-4B69-A2AA-C8514B2A6CEE}"/>
          </ac:spMkLst>
        </pc:spChg>
        <pc:spChg chg="add del mod">
          <ac:chgData name="Masaki Suzuki" userId="2c4feb2ed34ad1a7" providerId="Windows Live" clId="Web-{DB3F6E6E-04DD-48A4-815C-FE38CFA54A8B}" dt="2021-04-15T04:57:13.245" v="1546"/>
          <ac:spMkLst>
            <pc:docMk/>
            <pc:sldMk cId="531035884" sldId="414"/>
            <ac:spMk id="3" creationId="{C580B00B-7EF3-47DA-B4A5-09F369F97D28}"/>
          </ac:spMkLst>
        </pc:spChg>
        <pc:spChg chg="mod">
          <ac:chgData name="Masaki Suzuki" userId="2c4feb2ed34ad1a7" providerId="Windows Live" clId="Web-{DB3F6E6E-04DD-48A4-815C-FE38CFA54A8B}" dt="2021-04-15T04:46:21.350" v="1409" actId="20577"/>
          <ac:spMkLst>
            <pc:docMk/>
            <pc:sldMk cId="531035884" sldId="414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4:46:44.711" v="1416"/>
          <ac:spMkLst>
            <pc:docMk/>
            <pc:sldMk cId="531035884" sldId="414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4:46:43.929" v="1415"/>
          <ac:spMkLst>
            <pc:docMk/>
            <pc:sldMk cId="531035884" sldId="414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4:50:04.800" v="1514" actId="20577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46:42.164" v="1414" actId="1076"/>
          <ac:picMkLst>
            <pc:docMk/>
            <pc:sldMk cId="531035884" sldId="414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46:41.117" v="1413" actId="1076"/>
          <ac:picMkLst>
            <pc:docMk/>
            <pc:sldMk cId="531035884" sldId="414"/>
            <ac:picMk id="206" creationId="{00000000-0000-0000-0000-000000000000}"/>
          </ac:picMkLst>
        </pc:picChg>
      </pc:sldChg>
      <pc:sldChg chg="delSp modSp ord">
        <pc:chgData name="Masaki Suzuki" userId="2c4feb2ed34ad1a7" providerId="Windows Live" clId="Web-{DB3F6E6E-04DD-48A4-815C-FE38CFA54A8B}" dt="2021-04-15T05:18:34.048" v="1963"/>
        <pc:sldMkLst>
          <pc:docMk/>
          <pc:sldMk cId="1989038901" sldId="415"/>
        </pc:sldMkLst>
        <pc:spChg chg="mod">
          <ac:chgData name="Masaki Suzuki" userId="2c4feb2ed34ad1a7" providerId="Windows Live" clId="Web-{DB3F6E6E-04DD-48A4-815C-FE38CFA54A8B}" dt="2021-04-15T05:18:29.454" v="1961" actId="1076"/>
          <ac:spMkLst>
            <pc:docMk/>
            <pc:sldMk cId="1989038901" sldId="415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18:24.970" v="1960" actId="1076"/>
          <ac:spMkLst>
            <pc:docMk/>
            <pc:sldMk cId="1989038901" sldId="415"/>
            <ac:spMk id="4" creationId="{419B4A73-3B11-421D-B507-1F70C6120342}"/>
          </ac:spMkLst>
        </pc:spChg>
        <pc:spChg chg="del">
          <ac:chgData name="Masaki Suzuki" userId="2c4feb2ed34ad1a7" providerId="Windows Live" clId="Web-{DB3F6E6E-04DD-48A4-815C-FE38CFA54A8B}" dt="2021-04-15T05:18:32.814" v="1962"/>
          <ac:spMkLst>
            <pc:docMk/>
            <pc:sldMk cId="1989038901" sldId="415"/>
            <ac:spMk id="5" creationId="{FC08B19C-5A51-4768-85E6-ACCA2A4F77A9}"/>
          </ac:spMkLst>
        </pc:spChg>
        <pc:spChg chg="del">
          <ac:chgData name="Masaki Suzuki" userId="2c4feb2ed34ad1a7" providerId="Windows Live" clId="Web-{DB3F6E6E-04DD-48A4-815C-FE38CFA54A8B}" dt="2021-04-15T05:18:34.048" v="1963"/>
          <ac:spMkLst>
            <pc:docMk/>
            <pc:sldMk cId="1989038901" sldId="415"/>
            <ac:spMk id="13" creationId="{F4667226-4F5C-498B-870A-4FD76CF8E504}"/>
          </ac:spMkLst>
        </pc:spChg>
        <pc:spChg chg="mod">
          <ac:chgData name="Masaki Suzuki" userId="2c4feb2ed34ad1a7" providerId="Windows Live" clId="Web-{DB3F6E6E-04DD-48A4-815C-FE38CFA54A8B}" dt="2021-04-15T05:18:22.049" v="1958" actId="1076"/>
          <ac:spMkLst>
            <pc:docMk/>
            <pc:sldMk cId="1989038901" sldId="415"/>
            <ac:spMk id="207" creationId="{00000000-0000-0000-0000-000000000000}"/>
          </ac:spMkLst>
        </pc:spChg>
      </pc:sldChg>
      <pc:sldChg chg="modSp del">
        <pc:chgData name="Masaki Suzuki" userId="2c4feb2ed34ad1a7" providerId="Windows Live" clId="Web-{DB3F6E6E-04DD-48A4-815C-FE38CFA54A8B}" dt="2021-04-15T04:24:56.451" v="827"/>
        <pc:sldMkLst>
          <pc:docMk/>
          <pc:sldMk cId="3223329022" sldId="416"/>
        </pc:sldMkLst>
        <pc:spChg chg="mod">
          <ac:chgData name="Masaki Suzuki" userId="2c4feb2ed34ad1a7" providerId="Windows Live" clId="Web-{DB3F6E6E-04DD-48A4-815C-FE38CFA54A8B}" dt="2021-04-15T04:04:39.102" v="85" actId="1076"/>
          <ac:spMkLst>
            <pc:docMk/>
            <pc:sldMk cId="3223329022" sldId="416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04:42.524" v="86" actId="1076"/>
          <ac:spMkLst>
            <pc:docMk/>
            <pc:sldMk cId="3223329022" sldId="416"/>
            <ac:spMk id="207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04:34.992" v="83" actId="1076"/>
          <ac:picMkLst>
            <pc:docMk/>
            <pc:sldMk cId="3223329022" sldId="416"/>
            <ac:picMk id="205" creationId="{00000000-0000-0000-0000-000000000000}"/>
          </ac:picMkLst>
        </pc:picChg>
        <pc:picChg chg="mod">
          <ac:chgData name="Masaki Suzuki" userId="2c4feb2ed34ad1a7" providerId="Windows Live" clId="Web-{DB3F6E6E-04DD-48A4-815C-FE38CFA54A8B}" dt="2021-04-15T04:04:33.586" v="82" actId="1076"/>
          <ac:picMkLst>
            <pc:docMk/>
            <pc:sldMk cId="3223329022" sldId="416"/>
            <ac:picMk id="206" creationId="{00000000-0000-0000-0000-000000000000}"/>
          </ac:picMkLst>
        </pc:picChg>
      </pc:sldChg>
      <pc:sldChg chg="addSp modSp add replId">
        <pc:chgData name="Masaki Suzuki" userId="2c4feb2ed34ad1a7" providerId="Windows Live" clId="Web-{DB3F6E6E-04DD-48A4-815C-FE38CFA54A8B}" dt="2021-04-15T05:14:23.073" v="1938" actId="20577"/>
        <pc:sldMkLst>
          <pc:docMk/>
          <pc:sldMk cId="1426546911" sldId="417"/>
        </pc:sldMkLst>
        <pc:spChg chg="mod">
          <ac:chgData name="Masaki Suzuki" userId="2c4feb2ed34ad1a7" providerId="Windows Live" clId="Web-{DB3F6E6E-04DD-48A4-815C-FE38CFA54A8B}" dt="2021-04-15T05:14:23.073" v="1938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1:09.021" v="1884" actId="14100"/>
          <ac:spMkLst>
            <pc:docMk/>
            <pc:sldMk cId="1426546911" sldId="417"/>
            <ac:spMk id="5" creationId="{C61AD5DA-C27E-4714-B83E-41F62F57431C}"/>
          </ac:spMkLst>
        </pc:spChg>
        <pc:spChg chg="add mod">
          <ac:chgData name="Masaki Suzuki" userId="2c4feb2ed34ad1a7" providerId="Windows Live" clId="Web-{DB3F6E6E-04DD-48A4-815C-FE38CFA54A8B}" dt="2021-04-15T05:13:50.729" v="1936" actId="20577"/>
          <ac:spMkLst>
            <pc:docMk/>
            <pc:sldMk cId="1426546911" sldId="417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4:32:26.460" v="997" actId="20577"/>
          <ac:spMkLst>
            <pc:docMk/>
            <pc:sldMk cId="1426546911" sldId="417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43.617" v="999" actId="10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4:32:34.976" v="998" actId="14100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3:50.226" v="458" actId="1076"/>
          <ac:picMkLst>
            <pc:docMk/>
            <pc:sldMk cId="1426546911" sldId="417"/>
            <ac:picMk id="4" creationId="{7EF7DA54-4D1E-4F71-8A65-FF65B1145644}"/>
          </ac:picMkLst>
        </pc:picChg>
      </pc:sldChg>
      <pc:sldChg chg="delSp modSp add replId">
        <pc:chgData name="Masaki Suzuki" userId="2c4feb2ed34ad1a7" providerId="Windows Live" clId="Web-{DB3F6E6E-04DD-48A4-815C-FE38CFA54A8B}" dt="2021-04-15T05:12:52.790" v="1908" actId="1076"/>
        <pc:sldMkLst>
          <pc:docMk/>
          <pc:sldMk cId="570855170" sldId="418"/>
        </pc:sldMkLst>
        <pc:spChg chg="mod">
          <ac:chgData name="Masaki Suzuki" userId="2c4feb2ed34ad1a7" providerId="Windows Live" clId="Web-{DB3F6E6E-04DD-48A4-815C-FE38CFA54A8B}" dt="2021-04-15T05:12:38.055" v="1907" actId="20577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8:14.892" v="1813" actId="20577"/>
          <ac:spMkLst>
            <pc:docMk/>
            <pc:sldMk cId="570855170" sldId="418"/>
            <ac:spMk id="5" creationId="{C61AD5DA-C27E-4714-B83E-41F62F57431C}"/>
          </ac:spMkLst>
        </pc:spChg>
        <pc:spChg chg="del">
          <ac:chgData name="Masaki Suzuki" userId="2c4feb2ed34ad1a7" providerId="Windows Live" clId="Web-{DB3F6E6E-04DD-48A4-815C-FE38CFA54A8B}" dt="2021-04-15T04:18:02.490" v="622"/>
          <ac:spMkLst>
            <pc:docMk/>
            <pc:sldMk cId="570855170" sldId="418"/>
            <ac:spMk id="6" creationId="{4A305F78-A5DE-4A86-B890-F7F7B2703D16}"/>
          </ac:spMkLst>
        </pc:spChg>
        <pc:spChg chg="mod">
          <ac:chgData name="Masaki Suzuki" userId="2c4feb2ed34ad1a7" providerId="Windows Live" clId="Web-{DB3F6E6E-04DD-48A4-815C-FE38CFA54A8B}" dt="2021-04-15T05:12:23.054" v="1898" actId="20577"/>
          <ac:spMkLst>
            <pc:docMk/>
            <pc:sldMk cId="570855170" sldId="418"/>
            <ac:spMk id="133" creationId="{00000000-0000-0000-0000-000000000000}"/>
          </ac:spMkLst>
        </pc:spChg>
        <pc:spChg chg="mod">
          <ac:chgData name="Masaki Suzuki" userId="2c4feb2ed34ad1a7" providerId="Windows Live" clId="Web-{DB3F6E6E-04DD-48A4-815C-FE38CFA54A8B}" dt="2021-04-15T05:12:52.790" v="1908" actId="1076"/>
          <ac:spMkLst>
            <pc:docMk/>
            <pc:sldMk cId="570855170" sldId="418"/>
            <ac:spMk id="141" creationId="{00000000-0000-0000-0000-000000000000}"/>
          </ac:spMkLst>
        </pc:spChg>
        <pc:spChg chg="del mod">
          <ac:chgData name="Masaki Suzuki" userId="2c4feb2ed34ad1a7" providerId="Windows Live" clId="Web-{DB3F6E6E-04DD-48A4-815C-FE38CFA54A8B}" dt="2021-04-15T05:12:26.133" v="1899"/>
          <ac:spMkLst>
            <pc:docMk/>
            <pc:sldMk cId="570855170" sldId="418"/>
            <ac:spMk id="142" creationId="{00000000-0000-0000-0000-000000000000}"/>
          </ac:spMkLst>
        </pc:spChg>
        <pc:picChg chg="mod">
          <ac:chgData name="Masaki Suzuki" userId="2c4feb2ed34ad1a7" providerId="Windows Live" clId="Web-{DB3F6E6E-04DD-48A4-815C-FE38CFA54A8B}" dt="2021-04-15T04:18:04.975" v="623" actId="1076"/>
          <ac:picMkLst>
            <pc:docMk/>
            <pc:sldMk cId="570855170" sldId="418"/>
            <ac:picMk id="4" creationId="{7EF7DA54-4D1E-4F71-8A65-FF65B1145644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4:53:06.716" v="1524" actId="20577"/>
        <pc:sldMkLst>
          <pc:docMk/>
          <pc:sldMk cId="3024834980" sldId="419"/>
        </pc:sldMkLst>
        <pc:spChg chg="mod">
          <ac:chgData name="Masaki Suzuki" userId="2c4feb2ed34ad1a7" providerId="Windows Live" clId="Web-{DB3F6E6E-04DD-48A4-815C-FE38CFA54A8B}" dt="2021-04-15T04:53:06.716" v="1524" actId="20577"/>
          <ac:spMkLst>
            <pc:docMk/>
            <pc:sldMk cId="3024834980" sldId="419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4:24:42.294" v="825" actId="20577"/>
          <ac:spMkLst>
            <pc:docMk/>
            <pc:sldMk cId="3024834980" sldId="419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4:35:06.359" v="1049" actId="20577"/>
          <ac:spMkLst>
            <pc:docMk/>
            <pc:sldMk cId="3024834980" sldId="419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3.342" v="1033"/>
          <ac:spMkLst>
            <pc:docMk/>
            <pc:sldMk cId="3024834980" sldId="419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4:34:32.279" v="1032"/>
          <ac:spMkLst>
            <pc:docMk/>
            <pc:sldMk cId="3024834980" sldId="419"/>
            <ac:spMk id="142" creationId="{00000000-0000-0000-0000-000000000000}"/>
          </ac:spMkLst>
        </pc:spChg>
        <pc:picChg chg="add del mod">
          <ac:chgData name="Masaki Suzuki" userId="2c4feb2ed34ad1a7" providerId="Windows Live" clId="Web-{DB3F6E6E-04DD-48A4-815C-FE38CFA54A8B}" dt="2021-04-15T04:21:27.595" v="756"/>
          <ac:picMkLst>
            <pc:docMk/>
            <pc:sldMk cId="3024834980" sldId="419"/>
            <ac:picMk id="6" creationId="{716E2D33-D2CE-4D4A-94CC-B0C86DDD2525}"/>
          </ac:picMkLst>
        </pc:picChg>
        <pc:picChg chg="add mod ord">
          <ac:chgData name="Masaki Suzuki" userId="2c4feb2ed34ad1a7" providerId="Windows Live" clId="Web-{DB3F6E6E-04DD-48A4-815C-FE38CFA54A8B}" dt="2021-04-15T04:21:45.831" v="760"/>
          <ac:picMkLst>
            <pc:docMk/>
            <pc:sldMk cId="3024834980" sldId="419"/>
            <ac:picMk id="7" creationId="{DE4CCE31-0C99-4398-9513-29272575B77E}"/>
          </ac:picMkLst>
        </pc:picChg>
      </pc:sldChg>
      <pc:sldChg chg="add del replId">
        <pc:chgData name="Masaki Suzuki" userId="2c4feb2ed34ad1a7" providerId="Windows Live" clId="Web-{DB3F6E6E-04DD-48A4-815C-FE38CFA54A8B}" dt="2021-04-15T04:35:38.502" v="1063"/>
        <pc:sldMkLst>
          <pc:docMk/>
          <pc:sldMk cId="92921650" sldId="420"/>
        </pc:sldMkLst>
      </pc:sldChg>
      <pc:sldChg chg="addSp delSp modSp add replId">
        <pc:chgData name="Masaki Suzuki" userId="2c4feb2ed34ad1a7" providerId="Windows Live" clId="Web-{DB3F6E6E-04DD-48A4-815C-FE38CFA54A8B}" dt="2021-04-15T05:00:12.818" v="1658" actId="14100"/>
        <pc:sldMkLst>
          <pc:docMk/>
          <pc:sldMk cId="3872587556" sldId="420"/>
        </pc:sldMkLst>
        <pc:spChg chg="mod">
          <ac:chgData name="Masaki Suzuki" userId="2c4feb2ed34ad1a7" providerId="Windows Live" clId="Web-{DB3F6E6E-04DD-48A4-815C-FE38CFA54A8B}" dt="2021-04-15T05:00:12.818" v="1658" actId="14100"/>
          <ac:spMkLst>
            <pc:docMk/>
            <pc:sldMk cId="3872587556" sldId="420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8:15.093" v="1564" actId="20577"/>
          <ac:spMkLst>
            <pc:docMk/>
            <pc:sldMk cId="3872587556" sldId="420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4:59:08.611" v="1629" actId="1076"/>
          <ac:spMkLst>
            <pc:docMk/>
            <pc:sldMk cId="3872587556" sldId="420"/>
            <ac:spMk id="207" creationId="{00000000-0000-0000-0000-000000000000}"/>
          </ac:spMkLst>
        </pc:spChg>
        <pc:picChg chg="add mod">
          <ac:chgData name="Masaki Suzuki" userId="2c4feb2ed34ad1a7" providerId="Windows Live" clId="Web-{DB3F6E6E-04DD-48A4-815C-FE38CFA54A8B}" dt="2021-04-15T04:57:41.388" v="1550" actId="1076"/>
          <ac:picMkLst>
            <pc:docMk/>
            <pc:sldMk cId="3872587556" sldId="420"/>
            <ac:picMk id="3" creationId="{2D60429C-AE19-4A2B-8722-15B103579614}"/>
          </ac:picMkLst>
        </pc:picChg>
        <pc:picChg chg="del">
          <ac:chgData name="Masaki Suzuki" userId="2c4feb2ed34ad1a7" providerId="Windows Live" clId="Web-{DB3F6E6E-04DD-48A4-815C-FE38CFA54A8B}" dt="2021-04-15T04:57:37.919" v="1548"/>
          <ac:picMkLst>
            <pc:docMk/>
            <pc:sldMk cId="3872587556" sldId="420"/>
            <ac:picMk id="6" creationId="{C4193D15-548F-4B98-85E9-59EAB3FB1C03}"/>
          </ac:picMkLst>
        </pc:picChg>
        <pc:picChg chg="mod">
          <ac:chgData name="Masaki Suzuki" userId="2c4feb2ed34ad1a7" providerId="Windows Live" clId="Web-{DB3F6E6E-04DD-48A4-815C-FE38CFA54A8B}" dt="2021-04-15T04:59:17.049" v="1632" actId="1076"/>
          <ac:picMkLst>
            <pc:docMk/>
            <pc:sldMk cId="3872587556" sldId="420"/>
            <ac:picMk id="205" creationId="{00000000-0000-0000-0000-000000000000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48.286" v="1790" actId="14100"/>
        <pc:sldMkLst>
          <pc:docMk/>
          <pc:sldMk cId="3728421734" sldId="421"/>
        </pc:sldMkLst>
        <pc:spChg chg="mod">
          <ac:chgData name="Masaki Suzuki" userId="2c4feb2ed34ad1a7" providerId="Windows Live" clId="Web-{DB3F6E6E-04DD-48A4-815C-FE38CFA54A8B}" dt="2021-04-15T05:04:45.036" v="1789" actId="14100"/>
          <ac:spMkLst>
            <pc:docMk/>
            <pc:sldMk cId="3728421734" sldId="421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4:59:26.409" v="1634" actId="20577"/>
          <ac:spMkLst>
            <pc:docMk/>
            <pc:sldMk cId="3728421734" sldId="421"/>
            <ac:spMk id="4" creationId="{419B4A73-3B11-421D-B507-1F70C6120342}"/>
          </ac:spMkLst>
        </pc:spChg>
        <pc:spChg chg="mod">
          <ac:chgData name="Masaki Suzuki" userId="2c4feb2ed34ad1a7" providerId="Windows Live" clId="Web-{DB3F6E6E-04DD-48A4-815C-FE38CFA54A8B}" dt="2021-04-15T05:04:48.286" v="1790" actId="14100"/>
          <ac:spMkLst>
            <pc:docMk/>
            <pc:sldMk cId="3728421734" sldId="421"/>
            <ac:spMk id="207" creationId="{00000000-0000-0000-0000-000000000000}"/>
          </ac:spMkLst>
        </pc:spChg>
        <pc:picChg chg="del">
          <ac:chgData name="Masaki Suzuki" userId="2c4feb2ed34ad1a7" providerId="Windows Live" clId="Web-{DB3F6E6E-04DD-48A4-815C-FE38CFA54A8B}" dt="2021-04-15T04:59:41.847" v="1635"/>
          <ac:picMkLst>
            <pc:docMk/>
            <pc:sldMk cId="3728421734" sldId="421"/>
            <ac:picMk id="3" creationId="{2D60429C-AE19-4A2B-8722-15B103579614}"/>
          </ac:picMkLst>
        </pc:picChg>
        <pc:picChg chg="add mod">
          <ac:chgData name="Masaki Suzuki" userId="2c4feb2ed34ad1a7" providerId="Windows Live" clId="Web-{DB3F6E6E-04DD-48A4-815C-FE38CFA54A8B}" dt="2021-04-15T04:59:45.660" v="1637" actId="1076"/>
          <ac:picMkLst>
            <pc:docMk/>
            <pc:sldMk cId="3728421734" sldId="421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3:15.625" v="1750"/>
        <pc:sldMkLst>
          <pc:docMk/>
          <pc:sldMk cId="2216941689" sldId="422"/>
        </pc:sldMkLst>
        <pc:spChg chg="del">
          <ac:chgData name="Masaki Suzuki" userId="2c4feb2ed34ad1a7" providerId="Windows Live" clId="Web-{DB3F6E6E-04DD-48A4-815C-FE38CFA54A8B}" dt="2021-04-15T05:03:14.719" v="1749"/>
          <ac:spMkLst>
            <pc:docMk/>
            <pc:sldMk cId="2216941689" sldId="422"/>
            <ac:spMk id="2" creationId="{DC593FD8-6C71-4B69-A2AA-C8514B2A6CEE}"/>
          </ac:spMkLst>
        </pc:spChg>
        <pc:spChg chg="mod">
          <ac:chgData name="Masaki Suzuki" userId="2c4feb2ed34ad1a7" providerId="Windows Live" clId="Web-{DB3F6E6E-04DD-48A4-815C-FE38CFA54A8B}" dt="2021-04-15T05:02:37.842" v="1745" actId="20577"/>
          <ac:spMkLst>
            <pc:docMk/>
            <pc:sldMk cId="2216941689" sldId="422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3:15.625" v="1750"/>
          <ac:spMkLst>
            <pc:docMk/>
            <pc:sldMk cId="2216941689" sldId="422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02.249" v="1748" actId="1076"/>
          <ac:picMkLst>
            <pc:docMk/>
            <pc:sldMk cId="2216941689" sldId="422"/>
            <ac:picMk id="3" creationId="{7942BE11-F304-46FE-9F61-B808D127FB4E}"/>
          </ac:picMkLst>
        </pc:picChg>
        <pc:picChg chg="del">
          <ac:chgData name="Masaki Suzuki" userId="2c4feb2ed34ad1a7" providerId="Windows Live" clId="Web-{DB3F6E6E-04DD-48A4-815C-FE38CFA54A8B}" dt="2021-04-15T05:02:58.499" v="1746"/>
          <ac:picMkLst>
            <pc:docMk/>
            <pc:sldMk cId="2216941689" sldId="422"/>
            <ac:picMk id="5" creationId="{2296DBDF-EB1F-4009-8584-2BE4D62CE779}"/>
          </ac:picMkLst>
        </pc:picChg>
      </pc:sldChg>
      <pc:sldChg chg="addSp delSp modSp add replId">
        <pc:chgData name="Masaki Suzuki" userId="2c4feb2ed34ad1a7" providerId="Windows Live" clId="Web-{DB3F6E6E-04DD-48A4-815C-FE38CFA54A8B}" dt="2021-04-15T05:04:00.690" v="1760"/>
        <pc:sldMkLst>
          <pc:docMk/>
          <pc:sldMk cId="3357339960" sldId="423"/>
        </pc:sldMkLst>
        <pc:spChg chg="mod">
          <ac:chgData name="Masaki Suzuki" userId="2c4feb2ed34ad1a7" providerId="Windows Live" clId="Web-{DB3F6E6E-04DD-48A4-815C-FE38CFA54A8B}" dt="2021-04-15T05:03:31.313" v="1755" actId="20577"/>
          <ac:spMkLst>
            <pc:docMk/>
            <pc:sldMk cId="3357339960" sldId="423"/>
            <ac:spMk id="4" creationId="{419B4A73-3B11-421D-B507-1F70C6120342}"/>
          </ac:spMkLst>
        </pc:spChg>
        <pc:spChg chg="add">
          <ac:chgData name="Masaki Suzuki" userId="2c4feb2ed34ad1a7" providerId="Windows Live" clId="Web-{DB3F6E6E-04DD-48A4-815C-FE38CFA54A8B}" dt="2021-04-15T05:04:00.690" v="1760"/>
          <ac:spMkLst>
            <pc:docMk/>
            <pc:sldMk cId="3357339960" sldId="423"/>
            <ac:spMk id="5" creationId="{F65772CF-745F-41EA-8363-38D7319D082E}"/>
          </ac:spMkLst>
        </pc:spChg>
        <pc:spChg chg="del">
          <ac:chgData name="Masaki Suzuki" userId="2c4feb2ed34ad1a7" providerId="Windows Live" clId="Web-{DB3F6E6E-04DD-48A4-815C-FE38CFA54A8B}" dt="2021-04-15T05:03:59.487" v="1759"/>
          <ac:spMkLst>
            <pc:docMk/>
            <pc:sldMk cId="3357339960" sldId="423"/>
            <ac:spMk id="6" creationId="{31FB2DCD-C7EC-4797-A73F-783AB4F8930B}"/>
          </ac:spMkLst>
        </pc:spChg>
        <pc:picChg chg="add mod">
          <ac:chgData name="Masaki Suzuki" userId="2c4feb2ed34ad1a7" providerId="Windows Live" clId="Web-{DB3F6E6E-04DD-48A4-815C-FE38CFA54A8B}" dt="2021-04-15T05:03:47.658" v="1758" actId="1076"/>
          <ac:picMkLst>
            <pc:docMk/>
            <pc:sldMk cId="3357339960" sldId="423"/>
            <ac:picMk id="2" creationId="{BC1AAAE2-A619-4062-AB13-1C3B0D1DFDE1}"/>
          </ac:picMkLst>
        </pc:picChg>
        <pc:picChg chg="del">
          <ac:chgData name="Masaki Suzuki" userId="2c4feb2ed34ad1a7" providerId="Windows Live" clId="Web-{DB3F6E6E-04DD-48A4-815C-FE38CFA54A8B}" dt="2021-04-15T05:03:43.923" v="1756"/>
          <ac:picMkLst>
            <pc:docMk/>
            <pc:sldMk cId="3357339960" sldId="423"/>
            <ac:picMk id="3" creationId="{7942BE11-F304-46FE-9F61-B808D127FB4E}"/>
          </ac:picMkLst>
        </pc:picChg>
      </pc:sldChg>
      <pc:sldChg chg="modSp add ord replId">
        <pc:chgData name="Masaki Suzuki" userId="2c4feb2ed34ad1a7" providerId="Windows Live" clId="Web-{DB3F6E6E-04DD-48A4-815C-FE38CFA54A8B}" dt="2021-04-15T05:05:42.102" v="1802" actId="20577"/>
        <pc:sldMkLst>
          <pc:docMk/>
          <pc:sldMk cId="1168844960" sldId="424"/>
        </pc:sldMkLst>
        <pc:spChg chg="mod">
          <ac:chgData name="Masaki Suzuki" userId="2c4feb2ed34ad1a7" providerId="Windows Live" clId="Web-{DB3F6E6E-04DD-48A4-815C-FE38CFA54A8B}" dt="2021-04-15T05:05:29.632" v="1801" actId="20577"/>
          <ac:spMkLst>
            <pc:docMk/>
            <pc:sldMk cId="1168844960" sldId="424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05:42.102" v="1802" actId="20577"/>
          <ac:spMkLst>
            <pc:docMk/>
            <pc:sldMk cId="1168844960" sldId="424"/>
            <ac:spMk id="133" creationId="{00000000-0000-0000-0000-000000000000}"/>
          </ac:spMkLst>
        </pc:spChg>
      </pc:sldChg>
      <pc:sldChg chg="delSp modSp add replId">
        <pc:chgData name="Masaki Suzuki" userId="2c4feb2ed34ad1a7" providerId="Windows Live" clId="Web-{DB3F6E6E-04DD-48A4-815C-FE38CFA54A8B}" dt="2021-04-15T05:14:44.433" v="1942" actId="20577"/>
        <pc:sldMkLst>
          <pc:docMk/>
          <pc:sldMk cId="1521735" sldId="425"/>
        </pc:sldMkLst>
        <pc:spChg chg="mod">
          <ac:chgData name="Masaki Suzuki" userId="2c4feb2ed34ad1a7" providerId="Windows Live" clId="Web-{DB3F6E6E-04DD-48A4-815C-FE38CFA54A8B}" dt="2021-04-15T05:14:44.433" v="1942" actId="20577"/>
          <ac:spMkLst>
            <pc:docMk/>
            <pc:sldMk cId="1521735" sldId="425"/>
            <ac:spMk id="2" creationId="{9F13F36A-BCB4-4E94-A868-264019147033}"/>
          </ac:spMkLst>
        </pc:spChg>
        <pc:spChg chg="mod">
          <ac:chgData name="Masaki Suzuki" userId="2c4feb2ed34ad1a7" providerId="Windows Live" clId="Web-{DB3F6E6E-04DD-48A4-815C-FE38CFA54A8B}" dt="2021-04-15T05:14:33.558" v="1940" actId="20577"/>
          <ac:spMkLst>
            <pc:docMk/>
            <pc:sldMk cId="1521735" sldId="425"/>
            <ac:spMk id="5" creationId="{C61AD5DA-C27E-4714-B83E-41F62F57431C}"/>
          </ac:spMkLst>
        </pc:spChg>
        <pc:spChg chg="mod">
          <ac:chgData name="Masaki Suzuki" userId="2c4feb2ed34ad1a7" providerId="Windows Live" clId="Web-{DB3F6E6E-04DD-48A4-815C-FE38CFA54A8B}" dt="2021-04-15T05:09:40.160" v="1852" actId="20577"/>
          <ac:spMkLst>
            <pc:docMk/>
            <pc:sldMk cId="1521735" sldId="425"/>
            <ac:spMk id="133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5.535" v="1854"/>
          <ac:spMkLst>
            <pc:docMk/>
            <pc:sldMk cId="1521735" sldId="425"/>
            <ac:spMk id="141" creationId="{00000000-0000-0000-0000-000000000000}"/>
          </ac:spMkLst>
        </pc:spChg>
        <pc:spChg chg="del">
          <ac:chgData name="Masaki Suzuki" userId="2c4feb2ed34ad1a7" providerId="Windows Live" clId="Web-{DB3F6E6E-04DD-48A4-815C-FE38CFA54A8B}" dt="2021-04-15T05:09:43.535" v="1853"/>
          <ac:spMkLst>
            <pc:docMk/>
            <pc:sldMk cId="1521735" sldId="425"/>
            <ac:spMk id="142" creationId="{00000000-0000-0000-0000-000000000000}"/>
          </ac:spMkLst>
        </pc:spChg>
      </pc:sldChg>
      <pc:sldChg chg="add ord replId">
        <pc:chgData name="Masaki Suzuki" userId="2c4feb2ed34ad1a7" providerId="Windows Live" clId="Web-{DB3F6E6E-04DD-48A4-815C-FE38CFA54A8B}" dt="2021-04-15T05:19:20.487" v="1967"/>
        <pc:sldMkLst>
          <pc:docMk/>
          <pc:sldMk cId="3402629110" sldId="426"/>
        </pc:sldMkLst>
      </pc:sldChg>
    </pc:docChg>
  </pc:docChgLst>
  <pc:docChgLst>
    <pc:chgData name="ゲスト ユーザー" providerId="Windows Live" clId="Web-{3555503F-8013-48ED-9AE3-B8F4954065BD}"/>
    <pc:docChg chg="addSld delSld modSld">
      <pc:chgData name="ゲスト ユーザー" userId="" providerId="Windows Live" clId="Web-{3555503F-8013-48ED-9AE3-B8F4954065BD}" dt="2021-05-05T01:56:03.907" v="1759" actId="1076"/>
      <pc:docMkLst>
        <pc:docMk/>
      </pc:docMkLst>
      <pc:sldChg chg="addSp modSp">
        <pc:chgData name="ゲスト ユーザー" userId="" providerId="Windows Live" clId="Web-{3555503F-8013-48ED-9AE3-B8F4954065BD}" dt="2021-05-05T01:56:03.907" v="1759" actId="1076"/>
        <pc:sldMkLst>
          <pc:docMk/>
          <pc:sldMk cId="0" sldId="259"/>
        </pc:sldMkLst>
        <pc:spChg chg="mod">
          <ac:chgData name="ゲスト ユーザー" userId="" providerId="Windows Live" clId="Web-{3555503F-8013-48ED-9AE3-B8F4954065BD}" dt="2021-05-05T01:54:57.874" v="1753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555503F-8013-48ED-9AE3-B8F4954065BD}" dt="2021-05-05T01:55:03.109" v="1755" actId="1076"/>
          <ac:spMkLst>
            <pc:docMk/>
            <pc:sldMk cId="0" sldId="259"/>
            <ac:spMk id="6" creationId="{BB0FF6EC-8AC6-4D26-8CCA-ED710331A65E}"/>
          </ac:spMkLst>
        </pc:spChg>
        <pc:picChg chg="add mod">
          <ac:chgData name="ゲスト ユーザー" userId="" providerId="Windows Live" clId="Web-{3555503F-8013-48ED-9AE3-B8F4954065BD}" dt="2021-05-05T01:56:03.907" v="1759" actId="1076"/>
          <ac:picMkLst>
            <pc:docMk/>
            <pc:sldMk cId="0" sldId="259"/>
            <ac:picMk id="2" creationId="{C8E1046A-513D-40ED-8E3D-AE76B1355634}"/>
          </ac:picMkLst>
        </pc:picChg>
        <pc:picChg chg="mod">
          <ac:chgData name="ゲスト ユーザー" userId="" providerId="Windows Live" clId="Web-{3555503F-8013-48ED-9AE3-B8F4954065BD}" dt="2021-05-05T01:54:55.843" v="175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555503F-8013-48ED-9AE3-B8F4954065BD}" dt="2021-05-05T01:55:00.890" v="1754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555503F-8013-48ED-9AE3-B8F4954065BD}" dt="2021-05-05T01:03:38.467" v="1183" actId="20577"/>
        <pc:sldMkLst>
          <pc:docMk/>
          <pc:sldMk cId="0" sldId="262"/>
        </pc:sldMkLst>
        <pc:spChg chg="mod">
          <ac:chgData name="ゲスト ユーザー" userId="" providerId="Windows Live" clId="Web-{3555503F-8013-48ED-9AE3-B8F4954065BD}" dt="2021-05-05T01:03:38.467" v="1183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555503F-8013-48ED-9AE3-B8F4954065BD}" dt="2021-05-04T23:51:33.921" v="735" actId="20577"/>
        <pc:sldMkLst>
          <pc:docMk/>
          <pc:sldMk cId="0" sldId="318"/>
        </pc:sldMkLst>
        <pc:spChg chg="mod">
          <ac:chgData name="ゲスト ユーザー" userId="" providerId="Windows Live" clId="Web-{3555503F-8013-48ED-9AE3-B8F4954065BD}" dt="2021-05-04T23:51:33.921" v="7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3555503F-8013-48ED-9AE3-B8F4954065BD}" dt="2021-05-05T00:07:14.301" v="795"/>
        <pc:sldMkLst>
          <pc:docMk/>
          <pc:sldMk cId="137768557" sldId="353"/>
        </pc:sldMkLst>
        <pc:picChg chg="add mod ord">
          <ac:chgData name="ゲスト ユーザー" userId="" providerId="Windows Live" clId="Web-{3555503F-8013-48ED-9AE3-B8F4954065BD}" dt="2021-05-05T00:07:14.301" v="795"/>
          <ac:picMkLst>
            <pc:docMk/>
            <pc:sldMk cId="137768557" sldId="353"/>
            <ac:picMk id="5" creationId="{09326110-278D-44A6-B4A0-9C37D6509689}"/>
          </ac:picMkLst>
        </pc:picChg>
        <pc:picChg chg="del">
          <ac:chgData name="ゲスト ユーザー" userId="" providerId="Windows Live" clId="Web-{3555503F-8013-48ED-9AE3-B8F4954065BD}" dt="2021-05-05T00:07:01.614" v="789"/>
          <ac:picMkLst>
            <pc:docMk/>
            <pc:sldMk cId="137768557" sldId="353"/>
            <ac:picMk id="16" creationId="{61BAFF18-719B-44DC-8289-C81A71A87FC6}"/>
          </ac:picMkLst>
        </pc:picChg>
      </pc:sldChg>
      <pc:sldChg chg="modSp">
        <pc:chgData name="ゲスト ユーザー" userId="" providerId="Windows Live" clId="Web-{3555503F-8013-48ED-9AE3-B8F4954065BD}" dt="2021-05-05T01:05:09.704" v="1201" actId="20577"/>
        <pc:sldMkLst>
          <pc:docMk/>
          <pc:sldMk cId="4286393861" sldId="430"/>
        </pc:sldMkLst>
        <pc:spChg chg="mod">
          <ac:chgData name="ゲスト ユーザー" userId="" providerId="Windows Live" clId="Web-{3555503F-8013-48ED-9AE3-B8F4954065BD}" dt="2021-05-05T01:05:09.704" v="1201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ゲスト ユーザー" userId="" providerId="Windows Live" clId="Web-{3555503F-8013-48ED-9AE3-B8F4954065BD}" dt="2021-05-05T01:04:16.749" v="1184" actId="20577"/>
        <pc:sldMkLst>
          <pc:docMk/>
          <pc:sldMk cId="1791011510" sldId="457"/>
        </pc:sldMkLst>
        <pc:spChg chg="mod">
          <ac:chgData name="ゲスト ユーザー" userId="" providerId="Windows Live" clId="Web-{3555503F-8013-48ED-9AE3-B8F4954065BD}" dt="2021-05-05T01:04:16.749" v="1184" actId="20577"/>
          <ac:spMkLst>
            <pc:docMk/>
            <pc:sldMk cId="1791011510" sldId="457"/>
            <ac:spMk id="6" creationId="{8D0E486E-2745-4CA1-AD41-8B2C03D34C39}"/>
          </ac:spMkLst>
        </pc:spChg>
      </pc:sldChg>
      <pc:sldChg chg="addSp delSp modSp">
        <pc:chgData name="ゲスト ユーザー" userId="" providerId="Windows Live" clId="Web-{3555503F-8013-48ED-9AE3-B8F4954065BD}" dt="2021-05-05T00:06:19.457" v="788" actId="14100"/>
        <pc:sldMkLst>
          <pc:docMk/>
          <pc:sldMk cId="225646544" sldId="458"/>
        </pc:sldMkLst>
        <pc:picChg chg="add mod">
          <ac:chgData name="ゲスト ユーザー" userId="" providerId="Windows Live" clId="Web-{3555503F-8013-48ED-9AE3-B8F4954065BD}" dt="2021-05-05T00:06:19.457" v="788" actId="14100"/>
          <ac:picMkLst>
            <pc:docMk/>
            <pc:sldMk cId="225646544" sldId="458"/>
            <ac:picMk id="5" creationId="{A082E619-95DF-4AA0-9571-ADC441E8A413}"/>
          </ac:picMkLst>
        </pc:picChg>
        <pc:picChg chg="del">
          <ac:chgData name="ゲスト ユーザー" userId="" providerId="Windows Live" clId="Web-{3555503F-8013-48ED-9AE3-B8F4954065BD}" dt="2021-05-05T00:06:05.972" v="783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">
        <pc:chgData name="ゲスト ユーザー" userId="" providerId="Windows Live" clId="Web-{3555503F-8013-48ED-9AE3-B8F4954065BD}" dt="2021-05-05T00:14:24.595" v="800" actId="1076"/>
        <pc:sldMkLst>
          <pc:docMk/>
          <pc:sldMk cId="1926078047" sldId="460"/>
        </pc:sldMkLst>
        <pc:picChg chg="del">
          <ac:chgData name="ゲスト ユーザー" userId="" providerId="Windows Live" clId="Web-{3555503F-8013-48ED-9AE3-B8F4954065BD}" dt="2021-05-05T00:14:17.126" v="796"/>
          <ac:picMkLst>
            <pc:docMk/>
            <pc:sldMk cId="1926078047" sldId="460"/>
            <ac:picMk id="5" creationId="{333AB5BD-B487-4D13-ABD0-ACCCDBF1F98C}"/>
          </ac:picMkLst>
        </pc:picChg>
        <pc:picChg chg="add mod">
          <ac:chgData name="ゲスト ユーザー" userId="" providerId="Windows Live" clId="Web-{3555503F-8013-48ED-9AE3-B8F4954065BD}" dt="2021-05-05T00:14:24.595" v="800" actId="1076"/>
          <ac:picMkLst>
            <pc:docMk/>
            <pc:sldMk cId="1926078047" sldId="460"/>
            <ac:picMk id="6" creationId="{840AD64D-788E-441B-AAF9-BA81E911FC00}"/>
          </ac:picMkLst>
        </pc:picChg>
      </pc:sldChg>
      <pc:sldChg chg="addSp delSp modSp">
        <pc:chgData name="ゲスト ユーザー" userId="" providerId="Windows Live" clId="Web-{3555503F-8013-48ED-9AE3-B8F4954065BD}" dt="2021-05-05T00:16:10.722" v="808" actId="1076"/>
        <pc:sldMkLst>
          <pc:docMk/>
          <pc:sldMk cId="1420445871" sldId="461"/>
        </pc:sldMkLst>
        <pc:spChg chg="mod">
          <ac:chgData name="ゲスト ユーザー" userId="" providerId="Windows Live" clId="Web-{3555503F-8013-48ED-9AE3-B8F4954065BD}" dt="2021-05-05T00:16:10.722" v="808" actId="1076"/>
          <ac:spMkLst>
            <pc:docMk/>
            <pc:sldMk cId="1420445871" sldId="461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5:47.815" v="801"/>
          <ac:picMkLst>
            <pc:docMk/>
            <pc:sldMk cId="1420445871" sldId="461"/>
            <ac:picMk id="5" creationId="{9F83D003-3F11-494B-8F33-72FFE80EEA3B}"/>
          </ac:picMkLst>
        </pc:picChg>
        <pc:picChg chg="add mod ord">
          <ac:chgData name="ゲスト ユーザー" userId="" providerId="Windows Live" clId="Web-{3555503F-8013-48ED-9AE3-B8F4954065BD}" dt="2021-05-05T00:16:04.800" v="807" actId="1076"/>
          <ac:picMkLst>
            <pc:docMk/>
            <pc:sldMk cId="1420445871" sldId="461"/>
            <ac:picMk id="6" creationId="{82E2FE55-88A8-4383-8E26-8BF587327555}"/>
          </ac:picMkLst>
        </pc:picChg>
      </pc:sldChg>
      <pc:sldChg chg="modSp">
        <pc:chgData name="ゲスト ユーザー" userId="" providerId="Windows Live" clId="Web-{3555503F-8013-48ED-9AE3-B8F4954065BD}" dt="2021-05-04T22:56:38.171" v="110" actId="20577"/>
        <pc:sldMkLst>
          <pc:docMk/>
          <pc:sldMk cId="58881444" sldId="462"/>
        </pc:sldMkLst>
        <pc:spChg chg="mod">
          <ac:chgData name="ゲスト ユーザー" userId="" providerId="Windows Live" clId="Web-{3555503F-8013-48ED-9AE3-B8F4954065BD}" dt="2021-05-04T22:56:38.171" v="110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555503F-8013-48ED-9AE3-B8F4954065BD}" dt="2021-05-04T22:56:22.797" v="105" actId="1076"/>
          <ac:picMkLst>
            <pc:docMk/>
            <pc:sldMk cId="58881444" sldId="462"/>
            <ac:picMk id="15" creationId="{5003706B-4593-4D7A-9E4C-36F046D78290}"/>
          </ac:picMkLst>
        </pc:picChg>
      </pc:sldChg>
      <pc:sldChg chg="addSp delSp modSp">
        <pc:chgData name="ゲスト ユーザー" userId="" providerId="Windows Live" clId="Web-{3555503F-8013-48ED-9AE3-B8F4954065BD}" dt="2021-05-05T00:16:44.660" v="816" actId="1076"/>
        <pc:sldMkLst>
          <pc:docMk/>
          <pc:sldMk cId="3165351894" sldId="463"/>
        </pc:sldMkLst>
        <pc:spChg chg="mod">
          <ac:chgData name="ゲスト ユーザー" userId="" providerId="Windows Live" clId="Web-{3555503F-8013-48ED-9AE3-B8F4954065BD}" dt="2021-05-05T00:16:44.660" v="816" actId="1076"/>
          <ac:spMkLst>
            <pc:docMk/>
            <pc:sldMk cId="3165351894" sldId="463"/>
            <ac:spMk id="7" creationId="{C42BC401-45FE-4278-98CA-7A117A90A028}"/>
          </ac:spMkLst>
        </pc:spChg>
        <pc:picChg chg="del">
          <ac:chgData name="ゲスト ユーザー" userId="" providerId="Windows Live" clId="Web-{3555503F-8013-48ED-9AE3-B8F4954065BD}" dt="2021-05-05T00:16:20.269" v="809"/>
          <ac:picMkLst>
            <pc:docMk/>
            <pc:sldMk cId="3165351894" sldId="463"/>
            <ac:picMk id="5" creationId="{AC09478E-9B79-41CA-8FB6-139F55740D4D}"/>
          </ac:picMkLst>
        </pc:picChg>
        <pc:picChg chg="add mod ord">
          <ac:chgData name="ゲスト ユーザー" userId="" providerId="Windows Live" clId="Web-{3555503F-8013-48ED-9AE3-B8F4954065BD}" dt="2021-05-05T00:16:30.581" v="813"/>
          <ac:picMkLst>
            <pc:docMk/>
            <pc:sldMk cId="3165351894" sldId="463"/>
            <ac:picMk id="6" creationId="{39549F63-4484-42C0-883B-E0158A183CB4}"/>
          </ac:picMkLst>
        </pc:picChg>
      </pc:sldChg>
      <pc:sldChg chg="addSp delSp modSp">
        <pc:chgData name="ゲスト ユーザー" userId="" providerId="Windows Live" clId="Web-{3555503F-8013-48ED-9AE3-B8F4954065BD}" dt="2021-05-04T23:10:47.333" v="134"/>
        <pc:sldMkLst>
          <pc:docMk/>
          <pc:sldMk cId="2681060325" sldId="464"/>
        </pc:sldMkLst>
        <pc:spChg chg="mod topLvl">
          <ac:chgData name="ゲスト ユーザー" userId="" providerId="Windows Live" clId="Web-{3555503F-8013-48ED-9AE3-B8F4954065BD}" dt="2021-05-04T23:10:35.411" v="133" actId="1076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ゲスト ユーザー" userId="" providerId="Windows Live" clId="Web-{3555503F-8013-48ED-9AE3-B8F4954065BD}" dt="2021-05-04T23:10:47.333" v="134"/>
          <ac:grpSpMkLst>
            <pc:docMk/>
            <pc:sldMk cId="2681060325" sldId="464"/>
            <ac:grpSpMk id="5" creationId="{DED4DF15-CDBB-4B82-9F16-4574D13AD014}"/>
          </ac:grpSpMkLst>
        </pc:grpChg>
        <pc:grpChg chg="del">
          <ac:chgData name="ゲスト ユーザー" userId="" providerId="Windows Live" clId="Web-{3555503F-8013-48ED-9AE3-B8F4954065BD}" dt="2021-05-04T23:10:29.536" v="132"/>
          <ac:grpSpMkLst>
            <pc:docMk/>
            <pc:sldMk cId="2681060325" sldId="464"/>
            <ac:grpSpMk id="13" creationId="{B21C1ADD-0575-46BA-8DC0-8A585EB1A6C0}"/>
          </ac:grpSpMkLst>
        </pc:grpChg>
        <pc:picChg chg="topLvl">
          <ac:chgData name="ゲスト ユーザー" userId="" providerId="Windows Live" clId="Web-{3555503F-8013-48ED-9AE3-B8F4954065BD}" dt="2021-05-04T23:10:29.536" v="132"/>
          <ac:picMkLst>
            <pc:docMk/>
            <pc:sldMk cId="2681060325" sldId="464"/>
            <ac:picMk id="9" creationId="{52AFFABB-D999-43DB-9EE7-B583F291516E}"/>
          </ac:picMkLst>
        </pc:picChg>
      </pc:sldChg>
      <pc:sldChg chg="addSp delSp modSp">
        <pc:chgData name="ゲスト ユーザー" userId="" providerId="Windows Live" clId="Web-{3555503F-8013-48ED-9AE3-B8F4954065BD}" dt="2021-05-05T01:54:07.639" v="1749" actId="1076"/>
        <pc:sldMkLst>
          <pc:docMk/>
          <pc:sldMk cId="2594828388" sldId="472"/>
        </pc:sldMkLst>
        <pc:spChg chg="mod">
          <ac:chgData name="ゲスト ユーザー" userId="" providerId="Windows Live" clId="Web-{3555503F-8013-48ED-9AE3-B8F4954065BD}" dt="2021-05-05T01:49:14.851" v="1745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48:34.132" v="1704" actId="20577"/>
          <ac:spMkLst>
            <pc:docMk/>
            <pc:sldMk cId="2594828388" sldId="472"/>
            <ac:spMk id="4" creationId="{419B4A73-3B11-421D-B507-1F70C6120342}"/>
          </ac:spMkLst>
        </pc:spChg>
        <pc:spChg chg="add del mod">
          <ac:chgData name="ゲスト ユーザー" userId="" providerId="Windows Live" clId="Web-{3555503F-8013-48ED-9AE3-B8F4954065BD}" dt="2021-05-05T01:48:14.647" v="1698"/>
          <ac:spMkLst>
            <pc:docMk/>
            <pc:sldMk cId="2594828388" sldId="472"/>
            <ac:spMk id="5" creationId="{7D5920A5-7667-4E67-9DA7-C5B0129F984C}"/>
          </ac:spMkLst>
        </pc:spChg>
        <pc:picChg chg="mod">
          <ac:chgData name="ゲスト ユーザー" userId="" providerId="Windows Live" clId="Web-{3555503F-8013-48ED-9AE3-B8F4954065BD}" dt="2021-05-05T01:54:07.639" v="1749" actId="1076"/>
          <ac:picMkLst>
            <pc:docMk/>
            <pc:sldMk cId="2594828388" sldId="472"/>
            <ac:picMk id="2" creationId="{7E8D04C3-3D38-43E5-B74F-6D3125521DAF}"/>
          </ac:picMkLst>
        </pc:picChg>
        <pc:picChg chg="add mod">
          <ac:chgData name="ゲスト ユーザー" userId="" providerId="Windows Live" clId="Web-{3555503F-8013-48ED-9AE3-B8F4954065BD}" dt="2021-05-05T01:54:03.873" v="1748" actId="14100"/>
          <ac:picMkLst>
            <pc:docMk/>
            <pc:sldMk cId="2594828388" sldId="472"/>
            <ac:picMk id="6" creationId="{07B088E3-8527-459E-8957-70B92275DA42}"/>
          </ac:picMkLst>
        </pc:picChg>
      </pc:sldChg>
      <pc:sldChg chg="addSp delSp modSp">
        <pc:chgData name="ゲスト ユーザー" userId="" providerId="Windows Live" clId="Web-{3555503F-8013-48ED-9AE3-B8F4954065BD}" dt="2021-05-05T01:19:53.941" v="1269"/>
        <pc:sldMkLst>
          <pc:docMk/>
          <pc:sldMk cId="3153459919" sldId="473"/>
        </pc:sldMkLst>
        <pc:spChg chg="add mod">
          <ac:chgData name="ゲスト ユーザー" userId="" providerId="Windows Live" clId="Web-{3555503F-8013-48ED-9AE3-B8F4954065BD}" dt="2021-05-05T01:17:20.125" v="1237" actId="688"/>
          <ac:spMkLst>
            <pc:docMk/>
            <pc:sldMk cId="3153459919" sldId="473"/>
            <ac:spMk id="7" creationId="{DF294284-799B-4BE7-92FB-F6733566A860}"/>
          </ac:spMkLst>
        </pc:spChg>
        <pc:spChg chg="add del mod">
          <ac:chgData name="ゲスト ユーザー" userId="" providerId="Windows Live" clId="Web-{3555503F-8013-48ED-9AE3-B8F4954065BD}" dt="2021-05-05T01:17:53.297" v="1243"/>
          <ac:spMkLst>
            <pc:docMk/>
            <pc:sldMk cId="3153459919" sldId="473"/>
            <ac:spMk id="10" creationId="{4904E138-8F67-481E-8075-4D641616CE0C}"/>
          </ac:spMkLst>
        </pc:spChg>
        <pc:spChg chg="add mod">
          <ac:chgData name="ゲスト ユーザー" userId="" providerId="Windows Live" clId="Web-{3555503F-8013-48ED-9AE3-B8F4954065BD}" dt="2021-05-05T01:19:53.941" v="1269"/>
          <ac:spMkLst>
            <pc:docMk/>
            <pc:sldMk cId="3153459919" sldId="473"/>
            <ac:spMk id="11" creationId="{5EF800FE-0DC9-48D9-A2AD-D4A0E209A6F2}"/>
          </ac:spMkLst>
        </pc:spChg>
        <pc:picChg chg="add del mod">
          <ac:chgData name="ゲスト ユーザー" userId="" providerId="Windows Live" clId="Web-{3555503F-8013-48ED-9AE3-B8F4954065BD}" dt="2021-05-05T01:14:29.887" v="1208"/>
          <ac:picMkLst>
            <pc:docMk/>
            <pc:sldMk cId="3153459919" sldId="473"/>
            <ac:picMk id="5" creationId="{1AEEB817-10C4-4CC9-99C8-535FE04F9496}"/>
          </ac:picMkLst>
        </pc:picChg>
        <pc:picChg chg="add mod">
          <ac:chgData name="ゲスト ユーザー" userId="" providerId="Windows Live" clId="Web-{3555503F-8013-48ED-9AE3-B8F4954065BD}" dt="2021-05-05T01:14:54.888" v="1210" actId="1076"/>
          <ac:picMkLst>
            <pc:docMk/>
            <pc:sldMk cId="3153459919" sldId="473"/>
            <ac:picMk id="6" creationId="{778AE878-4AE9-48C2-8503-6E9EB562A9D9}"/>
          </ac:picMkLst>
        </pc:picChg>
        <pc:picChg chg="mod">
          <ac:chgData name="ゲスト ユーザー" userId="" providerId="Windows Live" clId="Web-{3555503F-8013-48ED-9AE3-B8F4954065BD}" dt="2021-05-05T01:15:04.435" v="1211" actId="1076"/>
          <ac:picMkLst>
            <pc:docMk/>
            <pc:sldMk cId="3153459919" sldId="473"/>
            <ac:picMk id="8" creationId="{A10A4D8E-054F-47DE-8659-04151022B366}"/>
          </ac:picMkLst>
        </pc:picChg>
        <pc:picChg chg="add mod ord">
          <ac:chgData name="ゲスト ユーザー" userId="" providerId="Windows Live" clId="Web-{3555503F-8013-48ED-9AE3-B8F4954065BD}" dt="2021-05-05T01:15:49.654" v="1220" actId="1076"/>
          <ac:picMkLst>
            <pc:docMk/>
            <pc:sldMk cId="3153459919" sldId="473"/>
            <ac:picMk id="9" creationId="{A9B5A5F7-EC80-40DA-8863-210B2ACB34C7}"/>
          </ac:picMkLst>
        </pc:picChg>
      </pc:sldChg>
      <pc:sldChg chg="addSp delSp modSp">
        <pc:chgData name="ゲスト ユーザー" userId="" providerId="Windows Live" clId="Web-{3555503F-8013-48ED-9AE3-B8F4954065BD}" dt="2021-05-05T01:01:00.179" v="1127" actId="1076"/>
        <pc:sldMkLst>
          <pc:docMk/>
          <pc:sldMk cId="729946101" sldId="474"/>
        </pc:sldMkLst>
        <pc:spChg chg="mod">
          <ac:chgData name="ゲスト ユーザー" userId="" providerId="Windows Live" clId="Web-{3555503F-8013-48ED-9AE3-B8F4954065BD}" dt="2021-05-05T00:48:30.677" v="966" actId="14100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1:00:46.554" v="1126" actId="20577"/>
          <ac:spMkLst>
            <pc:docMk/>
            <pc:sldMk cId="729946101" sldId="474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43:50.686" v="904"/>
          <ac:picMkLst>
            <pc:docMk/>
            <pc:sldMk cId="729946101" sldId="474"/>
            <ac:picMk id="2" creationId="{57BD10BA-34DF-4673-8DEB-1512B2B9A24B}"/>
          </ac:picMkLst>
        </pc:picChg>
        <pc:picChg chg="add mod">
          <ac:chgData name="ゲスト ユーザー" userId="" providerId="Windows Live" clId="Web-{3555503F-8013-48ED-9AE3-B8F4954065BD}" dt="2021-05-05T00:43:58.827" v="907" actId="14100"/>
          <ac:picMkLst>
            <pc:docMk/>
            <pc:sldMk cId="729946101" sldId="474"/>
            <ac:picMk id="3" creationId="{2F3D9436-9151-4F01-8B7D-12331F2F3B3F}"/>
          </ac:picMkLst>
        </pc:picChg>
        <pc:picChg chg="mod">
          <ac:chgData name="ゲスト ユーザー" userId="" providerId="Windows Live" clId="Web-{3555503F-8013-48ED-9AE3-B8F4954065BD}" dt="2021-05-05T01:01:00.179" v="1127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5T00:57:32.706" v="1045" actId="1076"/>
        <pc:sldMkLst>
          <pc:docMk/>
          <pc:sldMk cId="4227668511" sldId="476"/>
        </pc:sldMkLst>
        <pc:spChg chg="mod">
          <ac:chgData name="ゲスト ユーザー" userId="" providerId="Windows Live" clId="Web-{3555503F-8013-48ED-9AE3-B8F4954065BD}" dt="2021-05-05T00:47:58.817" v="965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57:32.706" v="1045" actId="1076"/>
          <ac:spMkLst>
            <pc:docMk/>
            <pc:sldMk cId="4227668511" sldId="476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5T00:56:20.720" v="1030"/>
          <ac:picMkLst>
            <pc:docMk/>
            <pc:sldMk cId="4227668511" sldId="476"/>
            <ac:picMk id="2" creationId="{B592C8D0-7E94-452F-9E6D-6E4C70708F63}"/>
          </ac:picMkLst>
        </pc:picChg>
        <pc:picChg chg="add mod">
          <ac:chgData name="ゲスト ユーザー" userId="" providerId="Windows Live" clId="Web-{3555503F-8013-48ED-9AE3-B8F4954065BD}" dt="2021-05-05T00:57:06.471" v="1033" actId="14100"/>
          <ac:picMkLst>
            <pc:docMk/>
            <pc:sldMk cId="4227668511" sldId="476"/>
            <ac:picMk id="3" creationId="{7DCAE8F6-FB7C-4E40-9C92-FB373A4F2D4B}"/>
          </ac:picMkLst>
        </pc:picChg>
      </pc:sldChg>
      <pc:sldChg chg="addSp delSp modSp">
        <pc:chgData name="ゲスト ユーザー" userId="" providerId="Windows Live" clId="Web-{3555503F-8013-48ED-9AE3-B8F4954065BD}" dt="2021-05-05T01:23:26.023" v="1332" actId="20577"/>
        <pc:sldMkLst>
          <pc:docMk/>
          <pc:sldMk cId="2945783307" sldId="477"/>
        </pc:sldMkLst>
        <pc:spChg chg="mod">
          <ac:chgData name="ゲスト ユーザー" userId="" providerId="Windows Live" clId="Web-{3555503F-8013-48ED-9AE3-B8F4954065BD}" dt="2021-05-05T01:23:26.023" v="1332" actId="20577"/>
          <ac:spMkLst>
            <pc:docMk/>
            <pc:sldMk cId="2945783307" sldId="477"/>
            <ac:spMk id="6" creationId="{FE43AAE2-B28D-4457-8577-D4FBE715A8A2}"/>
          </ac:spMkLst>
        </pc:spChg>
        <pc:spChg chg="add mod ord">
          <ac:chgData name="ゲスト ユーザー" userId="" providerId="Windows Live" clId="Web-{3555503F-8013-48ED-9AE3-B8F4954065BD}" dt="2021-05-04T23:10:21.379" v="131"/>
          <ac:spMkLst>
            <pc:docMk/>
            <pc:sldMk cId="2945783307" sldId="477"/>
            <ac:spMk id="10" creationId="{2FFE743A-344D-416D-8924-2B31898A8ADA}"/>
          </ac:spMkLst>
        </pc:spChg>
        <pc:spChg chg="mod">
          <ac:chgData name="ゲスト ユーザー" userId="" providerId="Windows Live" clId="Web-{3555503F-8013-48ED-9AE3-B8F4954065BD}" dt="2021-05-04T23:07:26.501" v="119" actId="14100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ゲスト ユーザー" userId="" providerId="Windows Live" clId="Web-{3555503F-8013-48ED-9AE3-B8F4954065BD}" dt="2021-05-04T23:09:25.878" v="122"/>
          <ac:picMkLst>
            <pc:docMk/>
            <pc:sldMk cId="2945783307" sldId="477"/>
            <ac:picMk id="2" creationId="{00B8655A-BED0-4FA1-8712-49B03B7D11BC}"/>
          </ac:picMkLst>
        </pc:picChg>
        <pc:picChg chg="add mod ord">
          <ac:chgData name="ゲスト ユーザー" userId="" providerId="Windows Live" clId="Web-{3555503F-8013-48ED-9AE3-B8F4954065BD}" dt="2021-05-04T23:16:50.157" v="246"/>
          <ac:picMkLst>
            <pc:docMk/>
            <pc:sldMk cId="2945783307" sldId="477"/>
            <ac:picMk id="3" creationId="{D3D789FF-FAC1-4BE1-9F8E-79E239E17D42}"/>
          </ac:picMkLst>
        </pc:picChg>
        <pc:picChg chg="add mod">
          <ac:chgData name="ゲスト ユーザー" userId="" providerId="Windows Live" clId="Web-{3555503F-8013-48ED-9AE3-B8F4954065BD}" dt="2021-05-04T23:09:52.176" v="127" actId="1076"/>
          <ac:picMkLst>
            <pc:docMk/>
            <pc:sldMk cId="2945783307" sldId="477"/>
            <ac:picMk id="7" creationId="{C6C20303-E59B-494B-940C-EE1A6E3BD588}"/>
          </ac:picMkLst>
        </pc:picChg>
        <pc:picChg chg="mod">
          <ac:chgData name="ゲスト ユーザー" userId="" providerId="Windows Live" clId="Web-{3555503F-8013-48ED-9AE3-B8F4954065BD}" dt="2021-05-04T23:07:15.485" v="116" actId="1076"/>
          <ac:picMkLst>
            <pc:docMk/>
            <pc:sldMk cId="2945783307" sldId="477"/>
            <ac:picMk id="8" creationId="{A10A4D8E-054F-47DE-8659-04151022B366}"/>
          </ac:picMkLst>
        </pc:picChg>
      </pc:sldChg>
      <pc:sldChg chg="addSp delSp modSp">
        <pc:chgData name="ゲスト ユーザー" userId="" providerId="Windows Live" clId="Web-{3555503F-8013-48ED-9AE3-B8F4954065BD}" dt="2021-05-04T23:16:01.576" v="228" actId="20577"/>
        <pc:sldMkLst>
          <pc:docMk/>
          <pc:sldMk cId="2347803105" sldId="478"/>
        </pc:sldMkLst>
        <pc:spChg chg="add mod">
          <ac:chgData name="ゲスト ユーザー" userId="" providerId="Windows Live" clId="Web-{3555503F-8013-48ED-9AE3-B8F4954065BD}" dt="2021-05-04T23:11:49.959" v="138" actId="1076"/>
          <ac:spMkLst>
            <pc:docMk/>
            <pc:sldMk cId="2347803105" sldId="478"/>
            <ac:spMk id="3" creationId="{F44515A0-B945-41B3-B0AC-01858ECE7BC4}"/>
          </ac:spMkLst>
        </pc:spChg>
        <pc:spChg chg="mod">
          <ac:chgData name="ゲスト ユーザー" userId="" providerId="Windows Live" clId="Web-{3555503F-8013-48ED-9AE3-B8F4954065BD}" dt="2021-05-04T22:54:34.914" v="87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16:01.576" v="228" actId="20577"/>
          <ac:spMkLst>
            <pc:docMk/>
            <pc:sldMk cId="2347803105" sldId="478"/>
            <ac:spMk id="6" creationId="{FE43AAE2-B28D-4457-8577-D4FBE715A8A2}"/>
          </ac:spMkLst>
        </pc:spChg>
        <pc:spChg chg="del">
          <ac:chgData name="ゲスト ユーザー" userId="" providerId="Windows Live" clId="Web-{3555503F-8013-48ED-9AE3-B8F4954065BD}" dt="2021-05-04T22:55:00.008" v="94"/>
          <ac:spMkLst>
            <pc:docMk/>
            <pc:sldMk cId="2347803105" sldId="478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4T22:55:00.915" v="95"/>
          <ac:picMkLst>
            <pc:docMk/>
            <pc:sldMk cId="2347803105" sldId="47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01.744" v="1154" actId="14100"/>
        <pc:sldMkLst>
          <pc:docMk/>
          <pc:sldMk cId="3897886885" sldId="479"/>
        </pc:sldMkLst>
        <pc:spChg chg="add mod">
          <ac:chgData name="ゲスト ユーザー" userId="" providerId="Windows Live" clId="Web-{3555503F-8013-48ED-9AE3-B8F4954065BD}" dt="2021-05-05T00:59:01.489" v="1084" actId="14100"/>
          <ac:spMkLst>
            <pc:docMk/>
            <pc:sldMk cId="3897886885" sldId="479"/>
            <ac:spMk id="2" creationId="{99648D73-A502-4A58-9DFF-D704B59B7F22}"/>
          </ac:spMkLst>
        </pc:spChg>
        <pc:spChg chg="mod">
          <ac:chgData name="ゲスト ユーザー" userId="" providerId="Windows Live" clId="Web-{3555503F-8013-48ED-9AE3-B8F4954065BD}" dt="2021-05-04T23:15:05.622" v="187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02:01.744" v="1154" actId="14100"/>
          <ac:spMkLst>
            <pc:docMk/>
            <pc:sldMk cId="3897886885" sldId="479"/>
            <ac:spMk id="6" creationId="{FE43AAE2-B28D-4457-8577-D4FBE715A8A2}"/>
          </ac:spMkLst>
        </pc:spChg>
        <pc:picChg chg="del">
          <ac:chgData name="ゲスト ユーザー" userId="" providerId="Windows Live" clId="Web-{3555503F-8013-48ED-9AE3-B8F4954065BD}" dt="2021-05-04T22:55:41.759" v="99"/>
          <ac:picMkLst>
            <pc:docMk/>
            <pc:sldMk cId="3897886885" sldId="479"/>
            <ac:picMk id="2" creationId="{882CC578-A36B-4044-A25C-6A4556933E88}"/>
          </ac:picMkLst>
        </pc:picChg>
        <pc:picChg chg="add mod">
          <ac:chgData name="ゲスト ユーザー" userId="" providerId="Windows Live" clId="Web-{3555503F-8013-48ED-9AE3-B8F4954065BD}" dt="2021-05-04T23:24:03.572" v="263" actId="1076"/>
          <ac:picMkLst>
            <pc:docMk/>
            <pc:sldMk cId="3897886885" sldId="479"/>
            <ac:picMk id="3" creationId="{027ADBA7-A703-47A1-9D33-2DAE248703A4}"/>
          </ac:picMkLst>
        </pc:picChg>
      </pc:sldChg>
      <pc:sldChg chg="add del replId">
        <pc:chgData name="ゲスト ユーザー" userId="" providerId="Windows Live" clId="Web-{3555503F-8013-48ED-9AE3-B8F4954065BD}" dt="2021-05-04T23:29:09.907" v="380"/>
        <pc:sldMkLst>
          <pc:docMk/>
          <pc:sldMk cId="1296491412" sldId="480"/>
        </pc:sldMkLst>
      </pc:sldChg>
      <pc:sldChg chg="addSp delSp modSp add replId">
        <pc:chgData name="ゲスト ユーザー" userId="" providerId="Windows Live" clId="Web-{3555503F-8013-48ED-9AE3-B8F4954065BD}" dt="2021-05-05T00:18:59.272" v="902" actId="20577"/>
        <pc:sldMkLst>
          <pc:docMk/>
          <pc:sldMk cId="2057569573" sldId="480"/>
        </pc:sldMkLst>
        <pc:spChg chg="mod">
          <ac:chgData name="ゲスト ユーザー" userId="" providerId="Windows Live" clId="Web-{3555503F-8013-48ED-9AE3-B8F4954065BD}" dt="2021-05-04T23:34:15.138" v="474" actId="20577"/>
          <ac:spMkLst>
            <pc:docMk/>
            <pc:sldMk cId="2057569573" sldId="480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18:59.272" v="902" actId="20577"/>
          <ac:spMkLst>
            <pc:docMk/>
            <pc:sldMk cId="2057569573" sldId="480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33:03.043" v="442" actId="1076"/>
          <ac:spMkLst>
            <pc:docMk/>
            <pc:sldMk cId="2057569573" sldId="480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1:58.769" v="437"/>
          <ac:picMkLst>
            <pc:docMk/>
            <pc:sldMk cId="2057569573" sldId="480"/>
            <ac:picMk id="2" creationId="{B11FD0F2-D1B8-49CB-9864-9D1B09F12752}"/>
          </ac:picMkLst>
        </pc:picChg>
        <pc:picChg chg="del">
          <ac:chgData name="ゲスト ユーザー" userId="" providerId="Windows Live" clId="Web-{3555503F-8013-48ED-9AE3-B8F4954065BD}" dt="2021-05-04T23:30:29.252" v="429"/>
          <ac:picMkLst>
            <pc:docMk/>
            <pc:sldMk cId="2057569573" sldId="480"/>
            <ac:picMk id="3" creationId="{027ADBA7-A703-47A1-9D33-2DAE248703A4}"/>
          </ac:picMkLst>
        </pc:picChg>
        <pc:picChg chg="mod">
          <ac:chgData name="ゲスト ユーザー" userId="" providerId="Windows Live" clId="Web-{3555503F-8013-48ED-9AE3-B8F4954065BD}" dt="2021-05-04T23:34:05.856" v="471" actId="1076"/>
          <ac:picMkLst>
            <pc:docMk/>
            <pc:sldMk cId="2057569573" sldId="480"/>
            <ac:picMk id="5" creationId="{36C68F3D-DF7F-4F79-8FFB-E87E77B537F5}"/>
          </ac:picMkLst>
        </pc:picChg>
        <pc:picChg chg="add mod">
          <ac:chgData name="ゲスト ユーザー" userId="" providerId="Windows Live" clId="Web-{3555503F-8013-48ED-9AE3-B8F4954065BD}" dt="2021-05-04T23:32:37.020" v="440" actId="14100"/>
          <ac:picMkLst>
            <pc:docMk/>
            <pc:sldMk cId="2057569573" sldId="480"/>
            <ac:picMk id="7" creationId="{4EC64CA4-F3FC-4498-A340-5731D72C0F29}"/>
          </ac:picMkLst>
        </pc:picChg>
        <pc:picChg chg="add mod">
          <ac:chgData name="ゲスト ユーザー" userId="" providerId="Windows Live" clId="Web-{3555503F-8013-48ED-9AE3-B8F4954065BD}" dt="2021-05-04T23:33:20.809" v="444" actId="1076"/>
          <ac:picMkLst>
            <pc:docMk/>
            <pc:sldMk cId="2057569573" sldId="480"/>
            <ac:picMk id="11" creationId="{DFDF56DA-CE77-47E6-B9F8-1B007D0C709B}"/>
          </ac:picMkLst>
        </pc:picChg>
      </pc:sldChg>
      <pc:sldChg chg="addSp delSp modSp add del replId">
        <pc:chgData name="ゲスト ユーザー" userId="" providerId="Windows Live" clId="Web-{3555503F-8013-48ED-9AE3-B8F4954065BD}" dt="2021-05-04T23:29:41.798" v="392"/>
        <pc:sldMkLst>
          <pc:docMk/>
          <pc:sldMk cId="831293901" sldId="481"/>
        </pc:sldMkLst>
        <pc:spChg chg="mod">
          <ac:chgData name="ゲスト ユーザー" userId="" providerId="Windows Live" clId="Web-{3555503F-8013-48ED-9AE3-B8F4954065BD}" dt="2021-05-04T23:26:55.405" v="323" actId="20577"/>
          <ac:spMkLst>
            <pc:docMk/>
            <pc:sldMk cId="831293901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28:12.984" v="379" actId="1076"/>
          <ac:spMkLst>
            <pc:docMk/>
            <pc:sldMk cId="831293901" sldId="481"/>
            <ac:spMk id="6" creationId="{FE43AAE2-B28D-4457-8577-D4FBE715A8A2}"/>
          </ac:spMkLst>
        </pc:spChg>
        <pc:spChg chg="add mod">
          <ac:chgData name="ゲスト ユーザー" userId="" providerId="Windows Live" clId="Web-{3555503F-8013-48ED-9AE3-B8F4954065BD}" dt="2021-05-04T23:27:51.843" v="373" actId="14100"/>
          <ac:spMkLst>
            <pc:docMk/>
            <pc:sldMk cId="831293901" sldId="481"/>
            <ac:spMk id="8" creationId="{DC8A229B-5EF1-462F-82A7-F5677C541B4E}"/>
          </ac:spMkLst>
        </pc:spChg>
        <pc:picChg chg="add mod">
          <ac:chgData name="ゲスト ユーザー" userId="" providerId="Windows Live" clId="Web-{3555503F-8013-48ED-9AE3-B8F4954065BD}" dt="2021-05-04T23:26:48.342" v="314" actId="1076"/>
          <ac:picMkLst>
            <pc:docMk/>
            <pc:sldMk cId="831293901" sldId="481"/>
            <ac:picMk id="2" creationId="{2017F472-7E7F-43CB-8535-914BF4B4C2C2}"/>
          </ac:picMkLst>
        </pc:picChg>
        <pc:picChg chg="del">
          <ac:chgData name="ゲスト ユーザー" userId="" providerId="Windows Live" clId="Web-{3555503F-8013-48ED-9AE3-B8F4954065BD}" dt="2021-05-04T23:26:17.465" v="305"/>
          <ac:picMkLst>
            <pc:docMk/>
            <pc:sldMk cId="831293901" sldId="481"/>
            <ac:picMk id="3" creationId="{027ADBA7-A703-47A1-9D33-2DAE248703A4}"/>
          </ac:picMkLst>
        </pc:picChg>
      </pc:sldChg>
      <pc:sldChg chg="addSp delSp modSp add replId">
        <pc:chgData name="ゲスト ユーザー" userId="" providerId="Windows Live" clId="Web-{3555503F-8013-48ED-9AE3-B8F4954065BD}" dt="2021-05-05T01:02:40.323" v="1164" actId="20577"/>
        <pc:sldMkLst>
          <pc:docMk/>
          <pc:sldMk cId="2083144897" sldId="481"/>
        </pc:sldMkLst>
        <pc:spChg chg="mod">
          <ac:chgData name="ゲスト ユーザー" userId="" providerId="Windows Live" clId="Web-{3555503F-8013-48ED-9AE3-B8F4954065BD}" dt="2021-05-05T01:02:40.323" v="1164" actId="20577"/>
          <ac:spMkLst>
            <pc:docMk/>
            <pc:sldMk cId="2083144897" sldId="481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4T23:47:37.847" v="698" actId="1076"/>
          <ac:spMkLst>
            <pc:docMk/>
            <pc:sldMk cId="2083144897" sldId="481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38:07.394" v="491" actId="1076"/>
          <ac:spMkLst>
            <pc:docMk/>
            <pc:sldMk cId="2083144897" sldId="481"/>
            <ac:spMk id="9" creationId="{6A1ADAC4-A17C-42AA-B609-573BF7A0A36B}"/>
          </ac:spMkLst>
        </pc:spChg>
        <pc:picChg chg="add del mod">
          <ac:chgData name="ゲスト ユーザー" userId="" providerId="Windows Live" clId="Web-{3555503F-8013-48ED-9AE3-B8F4954065BD}" dt="2021-05-04T23:36:00.735" v="480"/>
          <ac:picMkLst>
            <pc:docMk/>
            <pc:sldMk cId="2083144897" sldId="481"/>
            <ac:picMk id="2" creationId="{B24A689A-9D09-4DC1-B18C-91C55BD03BE7}"/>
          </ac:picMkLst>
        </pc:picChg>
        <pc:picChg chg="add mod ord">
          <ac:chgData name="ゲスト ユーザー" userId="" providerId="Windows Live" clId="Web-{3555503F-8013-48ED-9AE3-B8F4954065BD}" dt="2021-05-04T23:38:04.316" v="490" actId="1076"/>
          <ac:picMkLst>
            <pc:docMk/>
            <pc:sldMk cId="2083144897" sldId="481"/>
            <ac:picMk id="3" creationId="{E0E995F1-1177-466B-826E-69AA3A8F355C}"/>
          </ac:picMkLst>
        </pc:picChg>
        <pc:picChg chg="mod">
          <ac:chgData name="ゲスト ユーザー" userId="" providerId="Windows Live" clId="Web-{3555503F-8013-48ED-9AE3-B8F4954065BD}" dt="2021-05-04T23:47:40.379" v="699" actId="1076"/>
          <ac:picMkLst>
            <pc:docMk/>
            <pc:sldMk cId="2083144897" sldId="481"/>
            <ac:picMk id="5" creationId="{36C68F3D-DF7F-4F79-8FFB-E87E77B537F5}"/>
          </ac:picMkLst>
        </pc:picChg>
        <pc:picChg chg="del">
          <ac:chgData name="ゲスト ユーザー" userId="" providerId="Windows Live" clId="Web-{3555503F-8013-48ED-9AE3-B8F4954065BD}" dt="2021-05-04T23:35:43.313" v="476"/>
          <ac:picMkLst>
            <pc:docMk/>
            <pc:sldMk cId="2083144897" sldId="481"/>
            <ac:picMk id="7" creationId="{4EC64CA4-F3FC-4498-A340-5731D72C0F29}"/>
          </ac:picMkLst>
        </pc:picChg>
        <pc:picChg chg="del mod">
          <ac:chgData name="ゲスト ユーザー" userId="" providerId="Windows Live" clId="Web-{3555503F-8013-48ED-9AE3-B8F4954065BD}" dt="2021-05-04T23:37:59.800" v="489"/>
          <ac:picMkLst>
            <pc:docMk/>
            <pc:sldMk cId="2083144897" sldId="481"/>
            <ac:picMk id="11" creationId="{DFDF56DA-CE77-47E6-B9F8-1B007D0C709B}"/>
          </ac:picMkLst>
        </pc:picChg>
      </pc:sldChg>
      <pc:sldChg chg="addSp delSp modSp add replId">
        <pc:chgData name="ゲスト ユーザー" userId="" providerId="Windows Live" clId="Web-{3555503F-8013-48ED-9AE3-B8F4954065BD}" dt="2021-05-05T01:00:00.412" v="1121" actId="20577"/>
        <pc:sldMkLst>
          <pc:docMk/>
          <pc:sldMk cId="1920080450" sldId="482"/>
        </pc:sldMkLst>
        <pc:spChg chg="mod">
          <ac:chgData name="ゲスト ユーザー" userId="" providerId="Windows Live" clId="Web-{3555503F-8013-48ED-9AE3-B8F4954065BD}" dt="2021-05-05T01:00:00.412" v="1121" actId="20577"/>
          <ac:spMkLst>
            <pc:docMk/>
            <pc:sldMk cId="1920080450" sldId="482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0:59:47.850" v="1114" actId="20577"/>
          <ac:spMkLst>
            <pc:docMk/>
            <pc:sldMk cId="1920080450" sldId="482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4T23:42:19.039" v="534" actId="14100"/>
          <ac:spMkLst>
            <pc:docMk/>
            <pc:sldMk cId="1920080450" sldId="482"/>
            <ac:spMk id="9" creationId="{6A1ADAC4-A17C-42AA-B609-573BF7A0A36B}"/>
          </ac:spMkLst>
        </pc:spChg>
        <pc:picChg chg="add mod ord">
          <ac:chgData name="ゲスト ユーザー" userId="" providerId="Windows Live" clId="Web-{3555503F-8013-48ED-9AE3-B8F4954065BD}" dt="2021-05-04T23:42:13.758" v="533"/>
          <ac:picMkLst>
            <pc:docMk/>
            <pc:sldMk cId="1920080450" sldId="482"/>
            <ac:picMk id="2" creationId="{9552C043-8A9E-4AB0-83B3-560FE38F9C34}"/>
          </ac:picMkLst>
        </pc:picChg>
        <pc:picChg chg="del">
          <ac:chgData name="ゲスト ユーザー" userId="" providerId="Windows Live" clId="Web-{3555503F-8013-48ED-9AE3-B8F4954065BD}" dt="2021-05-04T23:42:00.586" v="528"/>
          <ac:picMkLst>
            <pc:docMk/>
            <pc:sldMk cId="1920080450" sldId="482"/>
            <ac:picMk id="3" creationId="{E0E995F1-1177-466B-826E-69AA3A8F355C}"/>
          </ac:picMkLst>
        </pc:picChg>
      </pc:sldChg>
      <pc:sldChg chg="addSp delSp modSp add replId">
        <pc:chgData name="ゲスト ユーザー" userId="" providerId="Windows Live" clId="Web-{3555503F-8013-48ED-9AE3-B8F4954065BD}" dt="2021-05-05T00:45:54.610" v="942" actId="20577"/>
        <pc:sldMkLst>
          <pc:docMk/>
          <pc:sldMk cId="310430502" sldId="483"/>
        </pc:sldMkLst>
        <pc:spChg chg="mod">
          <ac:chgData name="ゲスト ユーザー" userId="" providerId="Windows Live" clId="Web-{3555503F-8013-48ED-9AE3-B8F4954065BD}" dt="2021-05-05T00:45:54.610" v="942" actId="20577"/>
          <ac:spMkLst>
            <pc:docMk/>
            <pc:sldMk cId="310430502" sldId="483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4:38.062" v="922"/>
          <ac:spMkLst>
            <pc:docMk/>
            <pc:sldMk cId="310430502" sldId="483"/>
            <ac:spMk id="6" creationId="{FE43AAE2-B28D-4457-8577-D4FBE715A8A2}"/>
          </ac:spMkLst>
        </pc:spChg>
        <pc:spChg chg="mod">
          <ac:chgData name="ゲスト ユーザー" userId="" providerId="Windows Live" clId="Web-{3555503F-8013-48ED-9AE3-B8F4954065BD}" dt="2021-05-05T00:45:16.719" v="937" actId="1076"/>
          <ac:spMkLst>
            <pc:docMk/>
            <pc:sldMk cId="310430502" sldId="483"/>
            <ac:spMk id="12" creationId="{4D2F2797-5EB0-4DC6-99A8-423FE7A7A006}"/>
          </ac:spMkLst>
        </pc:spChg>
        <pc:picChg chg="add mod">
          <ac:chgData name="ゲスト ユーザー" userId="" providerId="Windows Live" clId="Web-{3555503F-8013-48ED-9AE3-B8F4954065BD}" dt="2021-05-05T00:45:48.485" v="941" actId="1076"/>
          <ac:picMkLst>
            <pc:docMk/>
            <pc:sldMk cId="310430502" sldId="483"/>
            <ac:picMk id="2" creationId="{F1424E03-12EB-47CC-9792-41F54858BFE2}"/>
          </ac:picMkLst>
        </pc:picChg>
        <pc:picChg chg="del">
          <ac:chgData name="ゲスト ユーザー" userId="" providerId="Windows Live" clId="Web-{3555503F-8013-48ED-9AE3-B8F4954065BD}" dt="2021-05-05T00:44:39.515" v="924"/>
          <ac:picMkLst>
            <pc:docMk/>
            <pc:sldMk cId="310430502" sldId="483"/>
            <ac:picMk id="3" creationId="{2F3D9436-9151-4F01-8B7D-12331F2F3B3F}"/>
          </ac:picMkLst>
        </pc:picChg>
        <pc:picChg chg="del">
          <ac:chgData name="ゲスト ユーザー" userId="" providerId="Windows Live" clId="Web-{3555503F-8013-48ED-9AE3-B8F4954065BD}" dt="2021-05-05T00:44:39.078" v="923"/>
          <ac:picMkLst>
            <pc:docMk/>
            <pc:sldMk cId="310430502" sldId="483"/>
            <ac:picMk id="5" creationId="{36C68F3D-DF7F-4F79-8FFB-E87E77B537F5}"/>
          </ac:picMkLst>
        </pc:picChg>
      </pc:sldChg>
      <pc:sldChg chg="addSp delSp modSp add replId">
        <pc:chgData name="ゲスト ユーザー" userId="" providerId="Windows Live" clId="Web-{3555503F-8013-48ED-9AE3-B8F4954065BD}" dt="2021-05-05T00:46:34.143" v="953" actId="1076"/>
        <pc:sldMkLst>
          <pc:docMk/>
          <pc:sldMk cId="3043959209" sldId="484"/>
        </pc:sldMkLst>
        <pc:spChg chg="mod">
          <ac:chgData name="ゲスト ユーザー" userId="" providerId="Windows Live" clId="Web-{3555503F-8013-48ED-9AE3-B8F4954065BD}" dt="2021-05-05T00:46:02.845" v="945" actId="20577"/>
          <ac:spMkLst>
            <pc:docMk/>
            <pc:sldMk cId="3043959209" sldId="484"/>
            <ac:spMk id="4" creationId="{419B4A73-3B11-421D-B507-1F70C6120342}"/>
          </ac:spMkLst>
        </pc:spChg>
        <pc:spChg chg="del">
          <ac:chgData name="ゲスト ユーザー" userId="" providerId="Windows Live" clId="Web-{3555503F-8013-48ED-9AE3-B8F4954065BD}" dt="2021-05-05T00:46:07.017" v="946"/>
          <ac:spMkLst>
            <pc:docMk/>
            <pc:sldMk cId="3043959209" sldId="484"/>
            <ac:spMk id="12" creationId="{4D2F2797-5EB0-4DC6-99A8-423FE7A7A006}"/>
          </ac:spMkLst>
        </pc:spChg>
        <pc:picChg chg="del">
          <ac:chgData name="ゲスト ユーザー" userId="" providerId="Windows Live" clId="Web-{3555503F-8013-48ED-9AE3-B8F4954065BD}" dt="2021-05-05T00:46:08.658" v="948"/>
          <ac:picMkLst>
            <pc:docMk/>
            <pc:sldMk cId="3043959209" sldId="484"/>
            <ac:picMk id="2" creationId="{F1424E03-12EB-47CC-9792-41F54858BFE2}"/>
          </ac:picMkLst>
        </pc:picChg>
        <pc:picChg chg="add mod">
          <ac:chgData name="ゲスト ユーザー" userId="" providerId="Windows Live" clId="Web-{3555503F-8013-48ED-9AE3-B8F4954065BD}" dt="2021-05-05T00:46:34.143" v="953" actId="1076"/>
          <ac:picMkLst>
            <pc:docMk/>
            <pc:sldMk cId="3043959209" sldId="484"/>
            <ac:picMk id="3" creationId="{BB628512-E47F-4C7C-9E4E-FE06ADD72795}"/>
          </ac:picMkLst>
        </pc:picChg>
        <pc:picChg chg="del">
          <ac:chgData name="ゲスト ユーザー" userId="" providerId="Windows Live" clId="Web-{3555503F-8013-48ED-9AE3-B8F4954065BD}" dt="2021-05-05T00:46:07.829" v="947"/>
          <ac:picMkLst>
            <pc:docMk/>
            <pc:sldMk cId="3043959209" sldId="484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3555503F-8013-48ED-9AE3-B8F4954065BD}" dt="2021-05-05T00:47:46.863" v="964" actId="14100"/>
        <pc:sldMkLst>
          <pc:docMk/>
          <pc:sldMk cId="165947772" sldId="485"/>
        </pc:sldMkLst>
        <pc:spChg chg="mod">
          <ac:chgData name="ゲスト ユーザー" userId="" providerId="Windows Live" clId="Web-{3555503F-8013-48ED-9AE3-B8F4954065BD}" dt="2021-05-05T00:46:41.705" v="955" actId="20577"/>
          <ac:spMkLst>
            <pc:docMk/>
            <pc:sldMk cId="165947772" sldId="485"/>
            <ac:spMk id="4" creationId="{419B4A73-3B11-421D-B507-1F70C6120342}"/>
          </ac:spMkLst>
        </pc:spChg>
        <pc:picChg chg="add mod">
          <ac:chgData name="ゲスト ユーザー" userId="" providerId="Windows Live" clId="Web-{3555503F-8013-48ED-9AE3-B8F4954065BD}" dt="2021-05-05T00:46:58.799" v="958" actId="1076"/>
          <ac:picMkLst>
            <pc:docMk/>
            <pc:sldMk cId="165947772" sldId="485"/>
            <ac:picMk id="2" creationId="{03DFCF25-7BAA-4AB2-A641-96A41B84D211}"/>
          </ac:picMkLst>
        </pc:picChg>
        <pc:picChg chg="del">
          <ac:chgData name="ゲスト ユーザー" userId="" providerId="Windows Live" clId="Web-{3555503F-8013-48ED-9AE3-B8F4954065BD}" dt="2021-05-05T00:46:42.908" v="956"/>
          <ac:picMkLst>
            <pc:docMk/>
            <pc:sldMk cId="165947772" sldId="485"/>
            <ac:picMk id="3" creationId="{BB628512-E47F-4C7C-9E4E-FE06ADD72795}"/>
          </ac:picMkLst>
        </pc:picChg>
        <pc:picChg chg="add mod">
          <ac:chgData name="ゲスト ユーザー" userId="" providerId="Windows Live" clId="Web-{3555503F-8013-48ED-9AE3-B8F4954065BD}" dt="2021-05-05T00:47:23.659" v="961" actId="14100"/>
          <ac:picMkLst>
            <pc:docMk/>
            <pc:sldMk cId="165947772" sldId="485"/>
            <ac:picMk id="5" creationId="{E3ECD1B5-3F84-458F-9FA5-81C1CD5A7E79}"/>
          </ac:picMkLst>
        </pc:picChg>
        <pc:picChg chg="add mod">
          <ac:chgData name="ゲスト ユーザー" userId="" providerId="Windows Live" clId="Web-{3555503F-8013-48ED-9AE3-B8F4954065BD}" dt="2021-05-05T00:47:46.863" v="964" actId="14100"/>
          <ac:picMkLst>
            <pc:docMk/>
            <pc:sldMk cId="165947772" sldId="485"/>
            <ac:picMk id="6" creationId="{0C8ED493-11DA-4ACD-8A32-81D9B255384F}"/>
          </ac:picMkLst>
        </pc:picChg>
      </pc:sldChg>
      <pc:sldChg chg="addSp modSp add replId">
        <pc:chgData name="ゲスト ユーザー" userId="" providerId="Windows Live" clId="Web-{3555503F-8013-48ED-9AE3-B8F4954065BD}" dt="2021-05-05T01:36:29.106" v="1580" actId="1076"/>
        <pc:sldMkLst>
          <pc:docMk/>
          <pc:sldMk cId="4250204060" sldId="486"/>
        </pc:sldMkLst>
        <pc:spChg chg="mod">
          <ac:chgData name="ゲスト ユーザー" userId="" providerId="Windows Live" clId="Web-{3555503F-8013-48ED-9AE3-B8F4954065BD}" dt="2021-05-05T01:27:56.391" v="1435" actId="20577"/>
          <ac:spMkLst>
            <pc:docMk/>
            <pc:sldMk cId="4250204060" sldId="486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27:36.703" v="1433" actId="20577"/>
          <ac:spMkLst>
            <pc:docMk/>
            <pc:sldMk cId="4250204060" sldId="486"/>
            <ac:spMk id="4" creationId="{419B4A73-3B11-421D-B507-1F70C6120342}"/>
          </ac:spMkLst>
        </pc:spChg>
        <pc:spChg chg="add mod">
          <ac:chgData name="ゲスト ユーザー" userId="" providerId="Windows Live" clId="Web-{3555503F-8013-48ED-9AE3-B8F4954065BD}" dt="2021-05-05T01:28:57.549" v="1465" actId="20577"/>
          <ac:spMkLst>
            <pc:docMk/>
            <pc:sldMk cId="4250204060" sldId="486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28:25.486" v="1439" actId="1076"/>
          <ac:picMkLst>
            <pc:docMk/>
            <pc:sldMk cId="4250204060" sldId="486"/>
            <ac:picMk id="6" creationId="{3237060F-70F3-40CD-AF2E-C7FAE52F3E96}"/>
          </ac:picMkLst>
        </pc:picChg>
        <pc:picChg chg="add mod">
          <ac:chgData name="ゲスト ユーザー" userId="" providerId="Windows Live" clId="Web-{3555503F-8013-48ED-9AE3-B8F4954065BD}" dt="2021-05-05T01:36:29.106" v="1580" actId="1076"/>
          <ac:picMkLst>
            <pc:docMk/>
            <pc:sldMk cId="4250204060" sldId="486"/>
            <ac:picMk id="9" creationId="{799450BD-FC92-4C98-B15B-E2D5911E964F}"/>
          </ac:picMkLst>
        </pc:picChg>
      </pc:sldChg>
      <pc:sldChg chg="addSp modSp add replId">
        <pc:chgData name="ゲスト ユーザー" userId="" providerId="Windows Live" clId="Web-{3555503F-8013-48ED-9AE3-B8F4954065BD}" dt="2021-05-05T01:54:21.545" v="1751" actId="1076"/>
        <pc:sldMkLst>
          <pc:docMk/>
          <pc:sldMk cId="3321766195" sldId="487"/>
        </pc:sldMkLst>
        <pc:spChg chg="mod">
          <ac:chgData name="ゲスト ユーザー" userId="" providerId="Windows Live" clId="Web-{3555503F-8013-48ED-9AE3-B8F4954065BD}" dt="2021-05-05T01:31:07.442" v="1561" actId="20577"/>
          <ac:spMkLst>
            <pc:docMk/>
            <pc:sldMk cId="3321766195" sldId="487"/>
            <ac:spMk id="3" creationId="{AAA4A513-6943-4824-9DFD-B4ADC0E47561}"/>
          </ac:spMkLst>
        </pc:spChg>
        <pc:spChg chg="mod">
          <ac:chgData name="ゲスト ユーザー" userId="" providerId="Windows Live" clId="Web-{3555503F-8013-48ED-9AE3-B8F4954065BD}" dt="2021-05-05T01:35:40.574" v="1574" actId="20577"/>
          <ac:spMkLst>
            <pc:docMk/>
            <pc:sldMk cId="3321766195" sldId="487"/>
            <ac:spMk id="4" creationId="{419B4A73-3B11-421D-B507-1F70C6120342}"/>
          </ac:spMkLst>
        </pc:spChg>
        <pc:spChg chg="mod">
          <ac:chgData name="ゲスト ユーザー" userId="" providerId="Windows Live" clId="Web-{3555503F-8013-48ED-9AE3-B8F4954065BD}" dt="2021-05-05T01:30:53.692" v="1558" actId="20577"/>
          <ac:spMkLst>
            <pc:docMk/>
            <pc:sldMk cId="3321766195" sldId="487"/>
            <ac:spMk id="8" creationId="{E336784D-BD25-45A2-827F-B8749F9AFC64}"/>
          </ac:spMkLst>
        </pc:spChg>
        <pc:picChg chg="add mod">
          <ac:chgData name="ゲスト ユーザー" userId="" providerId="Windows Live" clId="Web-{3555503F-8013-48ED-9AE3-B8F4954065BD}" dt="2021-05-05T01:54:21.545" v="1751" actId="1076"/>
          <ac:picMkLst>
            <pc:docMk/>
            <pc:sldMk cId="3321766195" sldId="487"/>
            <ac:picMk id="5" creationId="{8607E3C3-1817-4AB9-A581-4659F19588D3}"/>
          </ac:picMkLst>
        </pc:picChg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ゲスト ユーザー" providerId="Windows Live" clId="Web-{8B4C7F74-9CC5-49AE-A4C6-BC3795C8D620}"/>
    <pc:docChg chg="addSld delSld modSld">
      <pc:chgData name="ゲスト ユーザー" userId="" providerId="Windows Live" clId="Web-{8B4C7F74-9CC5-49AE-A4C6-BC3795C8D620}" dt="2021-05-03T23:28:08.199" v="526" actId="20577"/>
      <pc:docMkLst>
        <pc:docMk/>
      </pc:docMkLst>
      <pc:sldChg chg="modSp">
        <pc:chgData name="ゲスト ユーザー" userId="" providerId="Windows Live" clId="Web-{8B4C7F74-9CC5-49AE-A4C6-BC3795C8D620}" dt="2021-05-03T22:25:33.190" v="26" actId="20577"/>
        <pc:sldMkLst>
          <pc:docMk/>
          <pc:sldMk cId="58881444" sldId="462"/>
        </pc:sldMkLst>
        <pc:spChg chg="mod">
          <ac:chgData name="ゲスト ユーザー" userId="" providerId="Windows Live" clId="Web-{8B4C7F74-9CC5-49AE-A4C6-BC3795C8D620}" dt="2021-05-03T22:25:33.190" v="26" actId="20577"/>
          <ac:spMkLst>
            <pc:docMk/>
            <pc:sldMk cId="58881444" sldId="462"/>
            <ac:spMk id="12" creationId="{4D2F2797-5EB0-4DC6-99A8-423FE7A7A006}"/>
          </ac:spMkLst>
        </pc:spChg>
      </pc:sldChg>
      <pc:sldChg chg="modSp">
        <pc:chgData name="ゲスト ユーザー" userId="" providerId="Windows Live" clId="Web-{8B4C7F74-9CC5-49AE-A4C6-BC3795C8D620}" dt="2021-05-03T22:26:53.004" v="77" actId="20577"/>
        <pc:sldMkLst>
          <pc:docMk/>
          <pc:sldMk cId="3165351894" sldId="463"/>
        </pc:sldMkLst>
        <pc:spChg chg="mod">
          <ac:chgData name="ゲスト ユーザー" userId="" providerId="Windows Live" clId="Web-{8B4C7F74-9CC5-49AE-A4C6-BC3795C8D620}" dt="2021-05-03T22:24:49.361" v="10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26:53.004" v="77" actId="20577"/>
          <ac:spMkLst>
            <pc:docMk/>
            <pc:sldMk cId="3165351894" sldId="463"/>
            <ac:spMk id="12" creationId="{4D2F2797-5EB0-4DC6-99A8-423FE7A7A006}"/>
          </ac:spMkLst>
        </pc:spChg>
      </pc:sldChg>
      <pc:sldChg chg="addSp delSp modSp">
        <pc:chgData name="ゲスト ユーザー" userId="" providerId="Windows Live" clId="Web-{8B4C7F74-9CC5-49AE-A4C6-BC3795C8D620}" dt="2021-05-03T23:26:21.088" v="524" actId="1076"/>
        <pc:sldMkLst>
          <pc:docMk/>
          <pc:sldMk cId="2681060325" sldId="464"/>
        </pc:sldMkLst>
        <pc:spChg chg="mod">
          <ac:chgData name="ゲスト ユーザー" userId="" providerId="Windows Live" clId="Web-{8B4C7F74-9CC5-49AE-A4C6-BC3795C8D620}" dt="2021-05-03T23:24:07.428" v="511" actId="14100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16.665" v="445" actId="20577"/>
          <ac:spMkLst>
            <pc:docMk/>
            <pc:sldMk cId="2681060325" sldId="46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3:26:02.962" v="522" actId="1076"/>
          <ac:spMkLst>
            <pc:docMk/>
            <pc:sldMk cId="2681060325" sldId="464"/>
            <ac:spMk id="7" creationId="{AA797AB2-B5BD-400E-B693-C1384DF2156D}"/>
          </ac:spMkLst>
        </pc:spChg>
        <pc:spChg chg="mod">
          <ac:chgData name="ゲスト ユーザー" userId="" providerId="Windows Live" clId="Web-{8B4C7F74-9CC5-49AE-A4C6-BC3795C8D620}" dt="2021-05-03T23:24:09.975" v="512" actId="14100"/>
          <ac:spMkLst>
            <pc:docMk/>
            <pc:sldMk cId="2681060325" sldId="464"/>
            <ac:spMk id="12" creationId="{4D2F2797-5EB0-4DC6-99A8-423FE7A7A006}"/>
          </ac:spMkLst>
        </pc:spChg>
        <pc:picChg chg="mod">
          <ac:chgData name="ゲスト ユーザー" userId="" providerId="Windows Live" clId="Web-{8B4C7F74-9CC5-49AE-A4C6-BC3795C8D620}" dt="2021-05-03T23:24:00.491" v="509" actId="1076"/>
          <ac:picMkLst>
            <pc:docMk/>
            <pc:sldMk cId="2681060325" sldId="464"/>
            <ac:picMk id="2" creationId="{7E8D04C3-3D38-43E5-B74F-6D3125521DAF}"/>
          </ac:picMkLst>
        </pc:picChg>
        <pc:picChg chg="add del mod">
          <ac:chgData name="ゲスト ユーザー" userId="" providerId="Windows Live" clId="Web-{8B4C7F74-9CC5-49AE-A4C6-BC3795C8D620}" dt="2021-05-03T23:25:27.274" v="515"/>
          <ac:picMkLst>
            <pc:docMk/>
            <pc:sldMk cId="2681060325" sldId="464"/>
            <ac:picMk id="5" creationId="{4F39E83E-CD4B-4593-A4D9-723386AEC3D2}"/>
          </ac:picMkLst>
        </pc:picChg>
        <pc:picChg chg="add mod">
          <ac:chgData name="ゲスト ユーザー" userId="" providerId="Windows Live" clId="Web-{8B4C7F74-9CC5-49AE-A4C6-BC3795C8D620}" dt="2021-05-03T23:25:33.555" v="518" actId="1076"/>
          <ac:picMkLst>
            <pc:docMk/>
            <pc:sldMk cId="2681060325" sldId="464"/>
            <ac:picMk id="6" creationId="{205CAAED-FA42-4CC4-8B8C-04C0E2EAF085}"/>
          </ac:picMkLst>
        </pc:picChg>
        <pc:picChg chg="del">
          <ac:chgData name="ゲスト ユーザー" userId="" providerId="Windows Live" clId="Web-{8B4C7F74-9CC5-49AE-A4C6-BC3795C8D620}" dt="2021-05-03T22:38:43.232" v="499"/>
          <ac:picMkLst>
            <pc:docMk/>
            <pc:sldMk cId="2681060325" sldId="464"/>
            <ac:picMk id="6" creationId="{C3501199-66A9-46E6-B5C9-63E89A73AA66}"/>
          </ac:picMkLst>
        </pc:picChg>
        <pc:picChg chg="add mod">
          <ac:chgData name="ゲスト ユーザー" userId="" providerId="Windows Live" clId="Web-{8B4C7F74-9CC5-49AE-A4C6-BC3795C8D620}" dt="2021-05-03T23:26:21.088" v="524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modSp">
        <pc:chgData name="ゲスト ユーザー" userId="" providerId="Windows Live" clId="Web-{8B4C7F74-9CC5-49AE-A4C6-BC3795C8D620}" dt="2021-05-03T23:27:33.417" v="525" actId="20577"/>
        <pc:sldMkLst>
          <pc:docMk/>
          <pc:sldMk cId="1152744932" sldId="466"/>
        </pc:sldMkLst>
        <pc:spChg chg="mod">
          <ac:chgData name="ゲスト ユーザー" userId="" providerId="Windows Live" clId="Web-{8B4C7F74-9CC5-49AE-A4C6-BC3795C8D620}" dt="2021-05-03T23:27:33.417" v="525" actId="20577"/>
          <ac:spMkLst>
            <pc:docMk/>
            <pc:sldMk cId="1152744932" sldId="466"/>
            <ac:spMk id="3" creationId="{AAA4A513-6943-4824-9DFD-B4ADC0E47561}"/>
          </ac:spMkLst>
        </pc:spChg>
      </pc:sldChg>
      <pc:sldChg chg="modSp">
        <pc:chgData name="ゲスト ユーザー" userId="" providerId="Windows Live" clId="Web-{8B4C7F74-9CC5-49AE-A4C6-BC3795C8D620}" dt="2021-05-03T23:28:08.199" v="526" actId="20577"/>
        <pc:sldMkLst>
          <pc:docMk/>
          <pc:sldMk cId="1582470056" sldId="468"/>
        </pc:sldMkLst>
        <pc:spChg chg="mod">
          <ac:chgData name="ゲスト ユーザー" userId="" providerId="Windows Live" clId="Web-{8B4C7F74-9CC5-49AE-A4C6-BC3795C8D620}" dt="2021-05-03T23:28:08.199" v="526" actId="20577"/>
          <ac:spMkLst>
            <pc:docMk/>
            <pc:sldMk cId="1582470056" sldId="468"/>
            <ac:spMk id="3" creationId="{AAA4A513-6943-4824-9DFD-B4ADC0E47561}"/>
          </ac:spMkLst>
        </pc:spChg>
      </pc:sldChg>
      <pc:sldChg chg="delSp modSp add replId">
        <pc:chgData name="ゲスト ユーザー" userId="" providerId="Windows Live" clId="Web-{8B4C7F74-9CC5-49AE-A4C6-BC3795C8D620}" dt="2021-05-03T22:33:57.660" v="338" actId="20577"/>
        <pc:sldMkLst>
          <pc:docMk/>
          <pc:sldMk cId="3153459919" sldId="473"/>
        </pc:sldMkLst>
        <pc:spChg chg="mod">
          <ac:chgData name="ゲスト ユーザー" userId="" providerId="Windows Live" clId="Web-{8B4C7F74-9CC5-49AE-A4C6-BC3795C8D620}" dt="2021-05-03T22:33:35.801" v="324" actId="20577"/>
          <ac:spMkLst>
            <pc:docMk/>
            <pc:sldMk cId="3153459919" sldId="473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3:57.660" v="338" actId="20577"/>
          <ac:spMkLst>
            <pc:docMk/>
            <pc:sldMk cId="3153459919" sldId="473"/>
            <ac:spMk id="4" creationId="{419B4A73-3B11-421D-B507-1F70C6120342}"/>
          </ac:spMkLst>
        </pc:spChg>
        <pc:spChg chg="del">
          <ac:chgData name="ゲスト ユーザー" userId="" providerId="Windows Live" clId="Web-{8B4C7F74-9CC5-49AE-A4C6-BC3795C8D620}" dt="2021-05-03T22:31:23.376" v="265"/>
          <ac:spMkLst>
            <pc:docMk/>
            <pc:sldMk cId="3153459919" sldId="473"/>
            <ac:spMk id="7" creationId="{C42BC401-45FE-4278-98CA-7A117A90A028}"/>
          </ac:spMkLst>
        </pc:spChg>
        <pc:spChg chg="mod">
          <ac:chgData name="ゲスト ユーザー" userId="" providerId="Windows Live" clId="Web-{8B4C7F74-9CC5-49AE-A4C6-BC3795C8D620}" dt="2021-05-03T22:31:14.330" v="263" actId="20577"/>
          <ac:spMkLst>
            <pc:docMk/>
            <pc:sldMk cId="3153459919" sldId="473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1:21.501" v="264"/>
          <ac:picMkLst>
            <pc:docMk/>
            <pc:sldMk cId="3153459919" sldId="473"/>
            <ac:picMk id="5" creationId="{AC09478E-9B79-41CA-8FB6-139F55740D4D}"/>
          </ac:picMkLst>
        </pc:picChg>
      </pc:sldChg>
      <pc:sldChg chg="addSp delSp modSp add replId">
        <pc:chgData name="ゲスト ユーザー" userId="" providerId="Windows Live" clId="Web-{8B4C7F74-9CC5-49AE-A4C6-BC3795C8D620}" dt="2021-05-03T22:36:07.007" v="417" actId="20577"/>
        <pc:sldMkLst>
          <pc:docMk/>
          <pc:sldMk cId="729946101" sldId="474"/>
        </pc:sldMkLst>
        <pc:spChg chg="del mod">
          <ac:chgData name="ゲスト ユーザー" userId="" providerId="Windows Live" clId="Web-{8B4C7F74-9CC5-49AE-A4C6-BC3795C8D620}" dt="2021-05-03T22:34:34.474" v="341"/>
          <ac:spMkLst>
            <pc:docMk/>
            <pc:sldMk cId="729946101" sldId="474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4:48.286" v="350" actId="20577"/>
          <ac:spMkLst>
            <pc:docMk/>
            <pc:sldMk cId="729946101" sldId="474"/>
            <ac:spMk id="4" creationId="{419B4A73-3B11-421D-B507-1F70C6120342}"/>
          </ac:spMkLst>
        </pc:spChg>
        <pc:spChg chg="add mod">
          <ac:chgData name="ゲスト ユーザー" userId="" providerId="Windows Live" clId="Web-{8B4C7F74-9CC5-49AE-A4C6-BC3795C8D620}" dt="2021-05-03T22:36:07.007" v="417" actId="20577"/>
          <ac:spMkLst>
            <pc:docMk/>
            <pc:sldMk cId="729946101" sldId="474"/>
            <ac:spMk id="6" creationId="{FE43AAE2-B28D-4457-8577-D4FBE715A8A2}"/>
          </ac:spMkLst>
        </pc:spChg>
        <pc:spChg chg="mod">
          <ac:chgData name="ゲスト ユーザー" userId="" providerId="Windows Live" clId="Web-{8B4C7F74-9CC5-49AE-A4C6-BC3795C8D620}" dt="2021-05-03T22:35:27.037" v="398" actId="20577"/>
          <ac:spMkLst>
            <pc:docMk/>
            <pc:sldMk cId="729946101" sldId="474"/>
            <ac:spMk id="12" creationId="{4D2F2797-5EB0-4DC6-99A8-423FE7A7A006}"/>
          </ac:spMkLst>
        </pc:spChg>
        <pc:picChg chg="del">
          <ac:chgData name="ゲスト ユーザー" userId="" providerId="Windows Live" clId="Web-{8B4C7F74-9CC5-49AE-A4C6-BC3795C8D620}" dt="2021-05-03T22:34:36.364" v="342"/>
          <ac:picMkLst>
            <pc:docMk/>
            <pc:sldMk cId="729946101" sldId="474"/>
            <ac:picMk id="2" creationId="{7E8D04C3-3D38-43E5-B74F-6D3125521DAF}"/>
          </ac:picMkLst>
        </pc:picChg>
        <pc:picChg chg="add mod">
          <ac:chgData name="ゲスト ユーザー" userId="" providerId="Windows Live" clId="Web-{8B4C7F74-9CC5-49AE-A4C6-BC3795C8D620}" dt="2021-05-03T22:35:35.522" v="400" actId="1076"/>
          <ac:picMkLst>
            <pc:docMk/>
            <pc:sldMk cId="729946101" sldId="474"/>
            <ac:picMk id="5" creationId="{36C68F3D-DF7F-4F79-8FFB-E87E77B537F5}"/>
          </ac:picMkLst>
        </pc:picChg>
        <pc:picChg chg="mod">
          <ac:chgData name="ゲスト ユーザー" userId="" providerId="Windows Live" clId="Web-{8B4C7F74-9CC5-49AE-A4C6-BC3795C8D620}" dt="2021-05-03T22:34:51.333" v="351" actId="1076"/>
          <ac:picMkLst>
            <pc:docMk/>
            <pc:sldMk cId="729946101" sldId="474"/>
            <ac:picMk id="8" creationId="{A10A4D8E-054F-47DE-8659-04151022B366}"/>
          </ac:picMkLst>
        </pc:picChg>
      </pc:sldChg>
      <pc:sldChg chg="modSp add replId">
        <pc:chgData name="ゲスト ユーザー" userId="" providerId="Windows Live" clId="Web-{8B4C7F74-9CC5-49AE-A4C6-BC3795C8D620}" dt="2021-05-03T22:38:21.888" v="462" actId="20577"/>
        <pc:sldMkLst>
          <pc:docMk/>
          <pc:sldMk cId="199326981" sldId="475"/>
        </pc:sldMkLst>
        <pc:spChg chg="mod">
          <ac:chgData name="ゲスト ユーザー" userId="" providerId="Windows Live" clId="Web-{8B4C7F74-9CC5-49AE-A4C6-BC3795C8D620}" dt="2021-05-03T22:38:21.888" v="462" actId="20577"/>
          <ac:spMkLst>
            <pc:docMk/>
            <pc:sldMk cId="199326981" sldId="475"/>
            <ac:spMk id="3" creationId="{AAA4A513-6943-4824-9DFD-B4ADC0E47561}"/>
          </ac:spMkLst>
        </pc:spChg>
        <pc:spChg chg="mod">
          <ac:chgData name="ゲスト ユーザー" userId="" providerId="Windows Live" clId="Web-{8B4C7F74-9CC5-49AE-A4C6-BC3795C8D620}" dt="2021-05-03T22:37:53.290" v="453" actId="20577"/>
          <ac:spMkLst>
            <pc:docMk/>
            <pc:sldMk cId="199326981" sldId="475"/>
            <ac:spMk id="12" creationId="{4D2F2797-5EB0-4DC6-99A8-423FE7A7A006}"/>
          </ac:spMkLst>
        </pc:spChg>
      </pc:sldChg>
      <pc:sldChg chg="add del replId">
        <pc:chgData name="ゲスト ユーザー" userId="" providerId="Windows Live" clId="Web-{8B4C7F74-9CC5-49AE-A4C6-BC3795C8D620}" dt="2021-05-03T22:36:23.226" v="419"/>
        <pc:sldMkLst>
          <pc:docMk/>
          <pc:sldMk cId="3210977350" sldId="475"/>
        </pc:sldMkLst>
      </pc:sldChg>
    </pc:docChg>
  </pc:docChgLst>
  <pc:docChgLst>
    <pc:chgData name="ゲスト ユーザー" providerId="Windows Live" clId="Web-{8DBDE42B-4304-4DAB-8069-7FDD9CBCE942}"/>
    <pc:docChg chg="addSld delSld modSld sldOrd">
      <pc:chgData name="ゲスト ユーザー" userId="" providerId="Windows Live" clId="Web-{8DBDE42B-4304-4DAB-8069-7FDD9CBCE942}" dt="2021-04-19T05:39:00.319" v="1213" actId="20577"/>
      <pc:docMkLst>
        <pc:docMk/>
      </pc:docMkLst>
      <pc:sldChg chg="modSp">
        <pc:chgData name="ゲスト ユーザー" userId="" providerId="Windows Live" clId="Web-{8DBDE42B-4304-4DAB-8069-7FDD9CBCE942}" dt="2021-04-19T05:25:08.789" v="941" actId="20577"/>
        <pc:sldMkLst>
          <pc:docMk/>
          <pc:sldMk cId="0" sldId="259"/>
        </pc:sldMkLst>
        <pc:spChg chg="mod">
          <ac:chgData name="ゲスト ユーザー" userId="" providerId="Windows Live" clId="Web-{8DBDE42B-4304-4DAB-8069-7FDD9CBCE942}" dt="2021-04-19T05:25:08.789" v="941" actId="20577"/>
          <ac:spMkLst>
            <pc:docMk/>
            <pc:sldMk cId="0" sldId="259"/>
            <ac:spMk id="148" creationId="{00000000-0000-0000-0000-000000000000}"/>
          </ac:spMkLst>
        </pc:spChg>
      </pc:sldChg>
      <pc:sldChg chg="modSp">
        <pc:chgData name="ゲスト ユーザー" userId="" providerId="Windows Live" clId="Web-{8DBDE42B-4304-4DAB-8069-7FDD9CBCE942}" dt="2021-04-19T04:10:04.837" v="3" actId="20577"/>
        <pc:sldMkLst>
          <pc:docMk/>
          <pc:sldMk cId="2591796811" sldId="427"/>
        </pc:sldMkLst>
        <pc:spChg chg="mod">
          <ac:chgData name="ゲスト ユーザー" userId="" providerId="Windows Live" clId="Web-{8DBDE42B-4304-4DAB-8069-7FDD9CBCE942}" dt="2021-04-19T04:10:04.837" v="3" actId="20577"/>
          <ac:spMkLst>
            <pc:docMk/>
            <pc:sldMk cId="2591796811" sldId="427"/>
            <ac:spMk id="9" creationId="{20284321-8DD8-468F-992C-B652146D9064}"/>
          </ac:spMkLst>
        </pc:spChg>
      </pc:sldChg>
      <pc:sldChg chg="modSp">
        <pc:chgData name="ゲスト ユーザー" userId="" providerId="Windows Live" clId="Web-{8DBDE42B-4304-4DAB-8069-7FDD9CBCE942}" dt="2021-04-19T04:12:20.137" v="33" actId="1076"/>
        <pc:sldMkLst>
          <pc:docMk/>
          <pc:sldMk cId="2056663998" sldId="431"/>
        </pc:sldMkLst>
        <pc:spChg chg="mod">
          <ac:chgData name="ゲスト ユーザー" userId="" providerId="Windows Live" clId="Web-{8DBDE42B-4304-4DAB-8069-7FDD9CBCE942}" dt="2021-04-19T04:12:17.230" v="32" actId="14100"/>
          <ac:spMkLst>
            <pc:docMk/>
            <pc:sldMk cId="2056663998" sldId="431"/>
            <ac:spMk id="2" creationId="{DC593FD8-6C71-4B69-A2AA-C8514B2A6CEE}"/>
          </ac:spMkLst>
        </pc:spChg>
        <pc:picChg chg="mod">
          <ac:chgData name="ゲスト ユーザー" userId="" providerId="Windows Live" clId="Web-{8DBDE42B-4304-4DAB-8069-7FDD9CBCE942}" dt="2021-04-19T04:12:20.137" v="33" actId="1076"/>
          <ac:picMkLst>
            <pc:docMk/>
            <pc:sldMk cId="2056663998" sldId="431"/>
            <ac:picMk id="206" creationId="{00000000-0000-0000-0000-000000000000}"/>
          </ac:picMkLst>
        </pc:picChg>
      </pc:sldChg>
      <pc:sldChg chg="addSp modSp">
        <pc:chgData name="ゲスト ユーザー" userId="" providerId="Windows Live" clId="Web-{8DBDE42B-4304-4DAB-8069-7FDD9CBCE942}" dt="2021-04-19T04:12:00.464" v="31" actId="14100"/>
        <pc:sldMkLst>
          <pc:docMk/>
          <pc:sldMk cId="1023085363" sldId="433"/>
        </pc:sldMkLst>
        <pc:spChg chg="add mod">
          <ac:chgData name="ゲスト ユーザー" userId="" providerId="Windows Live" clId="Web-{8DBDE42B-4304-4DAB-8069-7FDD9CBCE942}" dt="2021-04-19T04:12:00.464" v="31" actId="14100"/>
          <ac:spMkLst>
            <pc:docMk/>
            <pc:sldMk cId="1023085363" sldId="433"/>
            <ac:spMk id="3" creationId="{3F415C45-3D14-4507-83F3-FE6EC4F59862}"/>
          </ac:spMkLst>
        </pc:spChg>
      </pc:sldChg>
      <pc:sldChg chg="addSp modSp">
        <pc:chgData name="ゲスト ユーザー" userId="" providerId="Windows Live" clId="Web-{8DBDE42B-4304-4DAB-8069-7FDD9CBCE942}" dt="2021-04-19T04:11:47.949" v="28" actId="1076"/>
        <pc:sldMkLst>
          <pc:docMk/>
          <pc:sldMk cId="4068677309" sldId="434"/>
        </pc:sldMkLst>
        <pc:spChg chg="add mod">
          <ac:chgData name="ゲスト ユーザー" userId="" providerId="Windows Live" clId="Web-{8DBDE42B-4304-4DAB-8069-7FDD9CBCE942}" dt="2021-04-19T04:11:47.949" v="28" actId="1076"/>
          <ac:spMkLst>
            <pc:docMk/>
            <pc:sldMk cId="4068677309" sldId="434"/>
            <ac:spMk id="5" creationId="{FB7E4C3A-16AB-46A6-8283-F3D1FCD6BE43}"/>
          </ac:spMkLst>
        </pc:spChg>
      </pc:sldChg>
      <pc:sldChg chg="addSp modSp">
        <pc:chgData name="ゲスト ユーザー" userId="" providerId="Windows Live" clId="Web-{8DBDE42B-4304-4DAB-8069-7FDD9CBCE942}" dt="2021-04-19T04:11:37.901" v="26" actId="14100"/>
        <pc:sldMkLst>
          <pc:docMk/>
          <pc:sldMk cId="1190961722" sldId="435"/>
        </pc:sldMkLst>
        <pc:spChg chg="mod">
          <ac:chgData name="ゲスト ユーザー" userId="" providerId="Windows Live" clId="Web-{8DBDE42B-4304-4DAB-8069-7FDD9CBCE942}" dt="2021-04-19T04:10:51.791" v="21" actId="14100"/>
          <ac:spMkLst>
            <pc:docMk/>
            <pc:sldMk cId="1190961722" sldId="435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4:11:37.901" v="26" actId="14100"/>
          <ac:spMkLst>
            <pc:docMk/>
            <pc:sldMk cId="1190961722" sldId="435"/>
            <ac:spMk id="3" creationId="{FA3520A8-ED20-4BB5-BCE5-AE0CA1822BB0}"/>
          </ac:spMkLst>
        </pc:spChg>
      </pc:sldChg>
      <pc:sldChg chg="addSp delSp modSp ord">
        <pc:chgData name="ゲスト ユーザー" userId="" providerId="Windows Live" clId="Web-{8DBDE42B-4304-4DAB-8069-7FDD9CBCE942}" dt="2021-04-19T05:28:16.761" v="979"/>
        <pc:sldMkLst>
          <pc:docMk/>
          <pc:sldMk cId="950318784" sldId="436"/>
        </pc:sldMkLst>
        <pc:spChg chg="mod">
          <ac:chgData name="ゲスト ユーザー" userId="" providerId="Windows Live" clId="Web-{8DBDE42B-4304-4DAB-8069-7FDD9CBCE942}" dt="2021-04-19T05:26:29.337" v="965" actId="20577"/>
          <ac:spMkLst>
            <pc:docMk/>
            <pc:sldMk cId="950318784" sldId="436"/>
            <ac:spMk id="2" creationId="{DC593FD8-6C71-4B69-A2AA-C8514B2A6CEE}"/>
          </ac:spMkLst>
        </pc:spChg>
        <pc:spChg chg="add mod">
          <ac:chgData name="ゲスト ユーザー" userId="" providerId="Windows Live" clId="Web-{8DBDE42B-4304-4DAB-8069-7FDD9CBCE942}" dt="2021-04-19T05:27:28.276" v="975" actId="20577"/>
          <ac:spMkLst>
            <pc:docMk/>
            <pc:sldMk cId="950318784" sldId="436"/>
            <ac:spMk id="5" creationId="{DFF88CAE-F2B9-488F-9FDA-20954CABE6BC}"/>
          </ac:spMkLst>
        </pc:spChg>
        <pc:picChg chg="add">
          <ac:chgData name="ゲスト ユーザー" userId="" providerId="Windows Live" clId="Web-{8DBDE42B-4304-4DAB-8069-7FDD9CBCE942}" dt="2021-04-19T05:19:16.408" v="759"/>
          <ac:picMkLst>
            <pc:docMk/>
            <pc:sldMk cId="950318784" sldId="436"/>
            <ac:picMk id="3" creationId="{DBB9F33A-F685-4514-A74C-7DB4D059E9F5}"/>
          </ac:picMkLst>
        </pc:picChg>
        <pc:picChg chg="add del">
          <ac:chgData name="ゲスト ユーザー" userId="" providerId="Windows Live" clId="Web-{8DBDE42B-4304-4DAB-8069-7FDD9CBCE942}" dt="2021-04-19T05:28:16.761" v="979"/>
          <ac:picMkLst>
            <pc:docMk/>
            <pc:sldMk cId="950318784" sldId="43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28:12.870" v="978"/>
          <ac:picMkLst>
            <pc:docMk/>
            <pc:sldMk cId="950318784" sldId="436"/>
            <ac:picMk id="9" creationId="{14B1C020-659A-449B-B145-C3C040DAA64E}"/>
          </ac:picMkLst>
        </pc:picChg>
        <pc:picChg chg="mod">
          <ac:chgData name="ゲスト ユーザー" userId="" providerId="Windows Live" clId="Web-{8DBDE42B-4304-4DAB-8069-7FDD9CBCE942}" dt="2021-04-19T05:19:12.174" v="757" actId="1076"/>
          <ac:picMkLst>
            <pc:docMk/>
            <pc:sldMk cId="950318784" sldId="436"/>
            <ac:picMk id="206" creationId="{00000000-0000-0000-0000-000000000000}"/>
          </ac:picMkLst>
        </pc:picChg>
      </pc:sldChg>
      <pc:sldChg chg="modSp">
        <pc:chgData name="ゲスト ユーザー" userId="" providerId="Windows Live" clId="Web-{8DBDE42B-4304-4DAB-8069-7FDD9CBCE942}" dt="2021-04-19T05:20:18.472" v="801" actId="20577"/>
        <pc:sldMkLst>
          <pc:docMk/>
          <pc:sldMk cId="1179455921" sldId="438"/>
        </pc:sldMkLst>
        <pc:spChg chg="mod">
          <ac:chgData name="ゲスト ユーザー" userId="" providerId="Windows Live" clId="Web-{8DBDE42B-4304-4DAB-8069-7FDD9CBCE942}" dt="2021-04-19T05:20:12.971" v="792" actId="20577"/>
          <ac:spMkLst>
            <pc:docMk/>
            <pc:sldMk cId="1179455921" sldId="43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0:18.472" v="801" actId="20577"/>
          <ac:spMkLst>
            <pc:docMk/>
            <pc:sldMk cId="1179455921" sldId="438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11:26.386" v="22" actId="1076"/>
          <ac:spMkLst>
            <pc:docMk/>
            <pc:sldMk cId="1179455921" sldId="438"/>
            <ac:spMk id="5" creationId="{5B1A23C1-194D-4248-9361-40831B33CCC8}"/>
          </ac:spMkLst>
        </pc:spChg>
      </pc:sldChg>
      <pc:sldChg chg="modSp">
        <pc:chgData name="ゲスト ユーザー" userId="" providerId="Windows Live" clId="Web-{8DBDE42B-4304-4DAB-8069-7FDD9CBCE942}" dt="2021-04-19T04:14:59.375" v="82" actId="20577"/>
        <pc:sldMkLst>
          <pc:docMk/>
          <pc:sldMk cId="1370229172" sldId="439"/>
        </pc:sldMkLst>
        <pc:spChg chg="mod">
          <ac:chgData name="ゲスト ユーザー" userId="" providerId="Windows Live" clId="Web-{8DBDE42B-4304-4DAB-8069-7FDD9CBCE942}" dt="2021-04-19T04:14:59.375" v="82" actId="20577"/>
          <ac:spMkLst>
            <pc:docMk/>
            <pc:sldMk cId="1370229172" sldId="439"/>
            <ac:spMk id="11" creationId="{D76AC3DC-67DB-4E84-A1D0-6907669233B2}"/>
          </ac:spMkLst>
        </pc:spChg>
      </pc:sldChg>
      <pc:sldChg chg="modSp">
        <pc:chgData name="ゲスト ユーザー" userId="" providerId="Windows Live" clId="Web-{8DBDE42B-4304-4DAB-8069-7FDD9CBCE942}" dt="2021-04-19T04:45:28.358" v="157" actId="20577"/>
        <pc:sldMkLst>
          <pc:docMk/>
          <pc:sldMk cId="3974954343" sldId="440"/>
        </pc:sldMkLst>
        <pc:spChg chg="mod">
          <ac:chgData name="ゲスト ユーザー" userId="" providerId="Windows Live" clId="Web-{8DBDE42B-4304-4DAB-8069-7FDD9CBCE942}" dt="2021-04-19T04:13:16.263" v="53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5:28.358" v="157" actId="20577"/>
          <ac:spMkLst>
            <pc:docMk/>
            <pc:sldMk cId="3974954343" sldId="440"/>
            <ac:spMk id="11" creationId="{D76AC3DC-67DB-4E84-A1D0-6907669233B2}"/>
          </ac:spMkLst>
        </pc:spChg>
      </pc:sldChg>
      <pc:sldChg chg="modSp ord">
        <pc:chgData name="ゲスト ユーザー" userId="" providerId="Windows Live" clId="Web-{8DBDE42B-4304-4DAB-8069-7FDD9CBCE942}" dt="2021-04-19T04:25:08.763" v="145" actId="20577"/>
        <pc:sldMkLst>
          <pc:docMk/>
          <pc:sldMk cId="994716375" sldId="441"/>
        </pc:sldMkLst>
        <pc:spChg chg="mod">
          <ac:chgData name="ゲスト ユーザー" userId="" providerId="Windows Live" clId="Web-{8DBDE42B-4304-4DAB-8069-7FDD9CBCE942}" dt="2021-04-19T04:25:08.763" v="145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24:29.293" v="131" actId="14100"/>
          <ac:spMkLst>
            <pc:docMk/>
            <pc:sldMk cId="994716375" sldId="441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4:24:36.106" v="134" actId="1076"/>
          <ac:picMkLst>
            <pc:docMk/>
            <pc:sldMk cId="994716375" sldId="441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4:24:34.199" v="133" actId="1076"/>
          <ac:picMkLst>
            <pc:docMk/>
            <pc:sldMk cId="994716375" sldId="441"/>
            <ac:picMk id="206" creationId="{00000000-0000-0000-0000-000000000000}"/>
          </ac:picMkLst>
        </pc:picChg>
      </pc:sldChg>
      <pc:sldChg chg="add replId">
        <pc:chgData name="ゲスト ユーザー" userId="" providerId="Windows Live" clId="Web-{8DBDE42B-4304-4DAB-8069-7FDD9CBCE942}" dt="2021-04-19T04:25:17.216" v="146"/>
        <pc:sldMkLst>
          <pc:docMk/>
          <pc:sldMk cId="892373195" sldId="442"/>
        </pc:sldMkLst>
      </pc:sldChg>
      <pc:sldChg chg="addSp delSp modSp add replId">
        <pc:chgData name="ゲスト ユーザー" userId="" providerId="Windows Live" clId="Web-{8DBDE42B-4304-4DAB-8069-7FDD9CBCE942}" dt="2021-04-19T04:52:47.803" v="348" actId="20577"/>
        <pc:sldMkLst>
          <pc:docMk/>
          <pc:sldMk cId="3570912761" sldId="443"/>
        </pc:sldMkLst>
        <pc:spChg chg="mod">
          <ac:chgData name="ゲスト ユーザー" userId="" providerId="Windows Live" clId="Web-{8DBDE42B-4304-4DAB-8069-7FDD9CBCE942}" dt="2021-04-19T04:52:47.803" v="348" actId="20577"/>
          <ac:spMkLst>
            <pc:docMk/>
            <pc:sldMk cId="3570912761" sldId="443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4:46:01.733" v="183" actId="20577"/>
          <ac:spMkLst>
            <pc:docMk/>
            <pc:sldMk cId="3570912761" sldId="443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4:52:21.224" v="333" actId="20577"/>
          <ac:spMkLst>
            <pc:docMk/>
            <pc:sldMk cId="3570912761" sldId="443"/>
            <ac:spMk id="11" creationId="{D76AC3DC-67DB-4E84-A1D0-6907669233B2}"/>
          </ac:spMkLst>
        </pc:spChg>
        <pc:spChg chg="add mod">
          <ac:chgData name="ゲスト ユーザー" userId="" providerId="Windows Live" clId="Web-{8DBDE42B-4304-4DAB-8069-7FDD9CBCE942}" dt="2021-04-19T04:49:37.018" v="273" actId="20577"/>
          <ac:spMkLst>
            <pc:docMk/>
            <pc:sldMk cId="3570912761" sldId="443"/>
            <ac:spMk id="12" creationId="{61A93EA2-9C62-4236-B6CF-B1618D4F9DD4}"/>
          </ac:spMkLst>
        </pc:spChg>
        <pc:spChg chg="add mod">
          <ac:chgData name="ゲスト ユーザー" userId="" providerId="Windows Live" clId="Web-{8DBDE42B-4304-4DAB-8069-7FDD9CBCE942}" dt="2021-04-19T04:52:31.568" v="335" actId="1076"/>
          <ac:spMkLst>
            <pc:docMk/>
            <pc:sldMk cId="3570912761" sldId="443"/>
            <ac:spMk id="14" creationId="{A05C517D-212E-43F5-B6A0-BE6261985E91}"/>
          </ac:spMkLst>
        </pc:spChg>
        <pc:spChg chg="add mod">
          <ac:chgData name="ゲスト ユーザー" userId="" providerId="Windows Live" clId="Web-{8DBDE42B-4304-4DAB-8069-7FDD9CBCE942}" dt="2021-04-19T04:50:06.534" v="292" actId="20577"/>
          <ac:spMkLst>
            <pc:docMk/>
            <pc:sldMk cId="3570912761" sldId="443"/>
            <ac:spMk id="15" creationId="{77452AE1-F891-446B-8E55-209D98C7627B}"/>
          </ac:spMkLst>
        </pc:spChg>
        <pc:spChg chg="add mod">
          <ac:chgData name="ゲスト ユーザー" userId="" providerId="Windows Live" clId="Web-{8DBDE42B-4304-4DAB-8069-7FDD9CBCE942}" dt="2021-04-19T04:52:27.349" v="334" actId="1076"/>
          <ac:spMkLst>
            <pc:docMk/>
            <pc:sldMk cId="3570912761" sldId="443"/>
            <ac:spMk id="16" creationId="{60FA2124-F81A-4A61-A4FE-2FE7E2272C99}"/>
          </ac:spMkLst>
        </pc:spChg>
        <pc:picChg chg="add mod">
          <ac:chgData name="ゲスト ユーザー" userId="" providerId="Windows Live" clId="Web-{8DBDE42B-4304-4DAB-8069-7FDD9CBCE942}" dt="2021-04-19T04:48:15.673" v="238" actId="1076"/>
          <ac:picMkLst>
            <pc:docMk/>
            <pc:sldMk cId="3570912761" sldId="443"/>
            <ac:picMk id="3" creationId="{6208D38A-5C19-4B2C-921A-4660E12E971C}"/>
          </ac:picMkLst>
        </pc:picChg>
        <pc:picChg chg="add mod">
          <ac:chgData name="ゲスト ユーザー" userId="" providerId="Windows Live" clId="Web-{8DBDE42B-4304-4DAB-8069-7FDD9CBCE942}" dt="2021-04-19T04:48:35.939" v="240" actId="1076"/>
          <ac:picMkLst>
            <pc:docMk/>
            <pc:sldMk cId="3570912761" sldId="443"/>
            <ac:picMk id="5" creationId="{8F97E73F-8945-4759-9599-290AD820910B}"/>
          </ac:picMkLst>
        </pc:picChg>
        <pc:picChg chg="del">
          <ac:chgData name="ゲスト ユーザー" userId="" providerId="Windows Live" clId="Web-{8DBDE42B-4304-4DAB-8069-7FDD9CBCE942}" dt="2021-04-19T04:47:47.344" v="236"/>
          <ac:picMkLst>
            <pc:docMk/>
            <pc:sldMk cId="3570912761" sldId="443"/>
            <ac:picMk id="6" creationId="{F97C5EC8-5185-4EAE-8EED-6F83CDDC09D6}"/>
          </ac:picMkLst>
        </pc:picChg>
        <pc:picChg chg="add mod">
          <ac:chgData name="ゲスト ユーザー" userId="" providerId="Windows Live" clId="Web-{8DBDE42B-4304-4DAB-8069-7FDD9CBCE942}" dt="2021-04-19T04:48:49.439" v="242" actId="1076"/>
          <ac:picMkLst>
            <pc:docMk/>
            <pc:sldMk cId="3570912761" sldId="443"/>
            <ac:picMk id="8" creationId="{85790CDC-FF10-4DE2-8FF0-6566ADC659FA}"/>
          </ac:picMkLst>
        </pc:picChg>
        <pc:picChg chg="add mod">
          <ac:chgData name="ゲスト ユーザー" userId="" providerId="Windows Live" clId="Web-{8DBDE42B-4304-4DAB-8069-7FDD9CBCE942}" dt="2021-04-19T04:49:11.783" v="247" actId="1076"/>
          <ac:picMkLst>
            <pc:docMk/>
            <pc:sldMk cId="3570912761" sldId="443"/>
            <ac:picMk id="9" creationId="{13900E6E-8C02-4B11-BCCD-D0091B03E941}"/>
          </ac:picMkLst>
        </pc:picChg>
        <pc:picChg chg="add mod">
          <ac:chgData name="ゲスト ユーザー" userId="" providerId="Windows Live" clId="Web-{8DBDE42B-4304-4DAB-8069-7FDD9CBCE942}" dt="2021-04-19T04:49:09.596" v="24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delSp modSp add replId">
        <pc:chgData name="ゲスト ユーザー" userId="" providerId="Windows Live" clId="Web-{8DBDE42B-4304-4DAB-8069-7FDD9CBCE942}" dt="2021-04-19T05:18:35.282" v="755" actId="20577"/>
        <pc:sldMkLst>
          <pc:docMk/>
          <pc:sldMk cId="1083072013" sldId="444"/>
        </pc:sldMkLst>
        <pc:spChg chg="mod">
          <ac:chgData name="ゲスト ユーザー" userId="" providerId="Windows Live" clId="Web-{8DBDE42B-4304-4DAB-8069-7FDD9CBCE942}" dt="2021-04-19T05:18:35.282" v="755" actId="20577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02:26.563" v="561" actId="20577"/>
          <ac:spMkLst>
            <pc:docMk/>
            <pc:sldMk cId="1083072013" sldId="444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7:54.313" v="728" actId="14100"/>
          <ac:spMkLst>
            <pc:docMk/>
            <pc:sldMk cId="1083072013" sldId="444"/>
            <ac:spMk id="11" creationId="{D76AC3DC-67DB-4E84-A1D0-6907669233B2}"/>
          </ac:spMkLst>
        </pc:spChg>
        <pc:spChg chg="del">
          <ac:chgData name="ゲスト ユーザー" userId="" providerId="Windows Live" clId="Web-{8DBDE42B-4304-4DAB-8069-7FDD9CBCE942}" dt="2021-04-19T05:00:33.920" v="464"/>
          <ac:spMkLst>
            <pc:docMk/>
            <pc:sldMk cId="1083072013" sldId="444"/>
            <ac:spMk id="12" creationId="{61A93EA2-9C62-4236-B6CF-B1618D4F9DD4}"/>
          </ac:spMkLst>
        </pc:spChg>
        <pc:spChg chg="del">
          <ac:chgData name="ゲスト ユーザー" userId="" providerId="Windows Live" clId="Web-{8DBDE42B-4304-4DAB-8069-7FDD9CBCE942}" dt="2021-04-19T05:00:35.936" v="466"/>
          <ac:spMkLst>
            <pc:docMk/>
            <pc:sldMk cId="1083072013" sldId="444"/>
            <ac:spMk id="14" creationId="{A05C517D-212E-43F5-B6A0-BE6261985E91}"/>
          </ac:spMkLst>
        </pc:spChg>
        <pc:spChg chg="del">
          <ac:chgData name="ゲスト ユーザー" userId="" providerId="Windows Live" clId="Web-{8DBDE42B-4304-4DAB-8069-7FDD9CBCE942}" dt="2021-04-19T05:00:37.951" v="468"/>
          <ac:spMkLst>
            <pc:docMk/>
            <pc:sldMk cId="1083072013" sldId="444"/>
            <ac:spMk id="15" creationId="{77452AE1-F891-446B-8E55-209D98C7627B}"/>
          </ac:spMkLst>
        </pc:spChg>
        <pc:spChg chg="del mod">
          <ac:chgData name="ゲスト ユーザー" userId="" providerId="Windows Live" clId="Web-{8DBDE42B-4304-4DAB-8069-7FDD9CBCE942}" dt="2021-04-19T05:00:41.686" v="472"/>
          <ac:spMkLst>
            <pc:docMk/>
            <pc:sldMk cId="1083072013" sldId="444"/>
            <ac:spMk id="16" creationId="{60FA2124-F81A-4A61-A4FE-2FE7E2272C99}"/>
          </ac:spMkLst>
        </pc:spChg>
        <pc:picChg chg="del">
          <ac:chgData name="ゲスト ユーザー" userId="" providerId="Windows Live" clId="Web-{8DBDE42B-4304-4DAB-8069-7FDD9CBCE942}" dt="2021-04-19T04:58:53.012" v="405"/>
          <ac:picMkLst>
            <pc:docMk/>
            <pc:sldMk cId="1083072013" sldId="444"/>
            <ac:picMk id="3" creationId="{6208D38A-5C19-4B2C-921A-4660E12E971C}"/>
          </ac:picMkLst>
        </pc:picChg>
        <pc:picChg chg="del">
          <ac:chgData name="ゲスト ユーザー" userId="" providerId="Windows Live" clId="Web-{8DBDE42B-4304-4DAB-8069-7FDD9CBCE942}" dt="2021-04-19T05:00:34.732" v="465"/>
          <ac:picMkLst>
            <pc:docMk/>
            <pc:sldMk cId="1083072013" sldId="444"/>
            <ac:picMk id="5" creationId="{8F97E73F-8945-4759-9599-290AD820910B}"/>
          </ac:picMkLst>
        </pc:picChg>
        <pc:picChg chg="mod">
          <ac:chgData name="ゲスト ユーザー" userId="" providerId="Windows Live" clId="Web-{8DBDE42B-4304-4DAB-8069-7FDD9CBCE942}" dt="2021-04-19T04:58:20.058" v="356" actId="1076"/>
          <ac:picMkLst>
            <pc:docMk/>
            <pc:sldMk cId="1083072013" sldId="444"/>
            <ac:picMk id="7" creationId="{12C50979-54F0-4041-8635-9F5CCF7A9CDA}"/>
          </ac:picMkLst>
        </pc:picChg>
        <pc:picChg chg="del">
          <ac:chgData name="ゲスト ユーザー" userId="" providerId="Windows Live" clId="Web-{8DBDE42B-4304-4DAB-8069-7FDD9CBCE942}" dt="2021-04-19T05:00:36.920" v="467"/>
          <ac:picMkLst>
            <pc:docMk/>
            <pc:sldMk cId="1083072013" sldId="444"/>
            <ac:picMk id="8" creationId="{85790CDC-FF10-4DE2-8FF0-6566ADC659FA}"/>
          </ac:picMkLst>
        </pc:picChg>
        <pc:picChg chg="del">
          <ac:chgData name="ゲスト ユーザー" userId="" providerId="Windows Live" clId="Web-{8DBDE42B-4304-4DAB-8069-7FDD9CBCE942}" dt="2021-04-19T05:00:38.670" v="469"/>
          <ac:picMkLst>
            <pc:docMk/>
            <pc:sldMk cId="1083072013" sldId="444"/>
            <ac:picMk id="9" creationId="{13900E6E-8C02-4B11-BCCD-D0091B03E941}"/>
          </ac:picMkLst>
        </pc:picChg>
        <pc:picChg chg="del">
          <ac:chgData name="ゲスト ユーザー" userId="" providerId="Windows Live" clId="Web-{8DBDE42B-4304-4DAB-8069-7FDD9CBCE942}" dt="2021-04-19T05:00:40.764" v="471"/>
          <ac:picMkLst>
            <pc:docMk/>
            <pc:sldMk cId="1083072013" sldId="444"/>
            <ac:picMk id="10" creationId="{DD91FFC6-FCE7-45BB-9C09-446194DEB38F}"/>
          </ac:picMkLst>
        </pc:picChg>
        <pc:picChg chg="mod">
          <ac:chgData name="ゲスト ユーザー" userId="" providerId="Windows Live" clId="Web-{8DBDE42B-4304-4DAB-8069-7FDD9CBCE942}" dt="2021-04-19T04:58:12.699" v="353" actId="1076"/>
          <ac:picMkLst>
            <pc:docMk/>
            <pc:sldMk cId="1083072013" sldId="444"/>
            <ac:picMk id="206" creationId="{00000000-0000-0000-0000-000000000000}"/>
          </ac:picMkLst>
        </pc:picChg>
      </pc:sldChg>
      <pc:sldChg chg="modSp add del replId">
        <pc:chgData name="ゲスト ユーザー" userId="" providerId="Windows Live" clId="Web-{8DBDE42B-4304-4DAB-8069-7FDD9CBCE942}" dt="2021-04-19T05:19:03.830" v="756"/>
        <pc:sldMkLst>
          <pc:docMk/>
          <pc:sldMk cId="2132321103" sldId="445"/>
        </pc:sldMkLst>
        <pc:spChg chg="mod">
          <ac:chgData name="ゲスト ユーザー" userId="" providerId="Windows Live" clId="Web-{8DBDE42B-4304-4DAB-8069-7FDD9CBCE942}" dt="2021-04-19T05:14:52.575" v="659" actId="14100"/>
          <ac:spMkLst>
            <pc:docMk/>
            <pc:sldMk cId="2132321103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13:19.652" v="573" actId="20577"/>
          <ac:spMkLst>
            <pc:docMk/>
            <pc:sldMk cId="2132321103" sldId="445"/>
            <ac:spMk id="4" creationId="{419B4A73-3B11-421D-B507-1F70C6120342}"/>
          </ac:spMkLst>
        </pc:spChg>
        <pc:spChg chg="mod">
          <ac:chgData name="ゲスト ユーザー" userId="" providerId="Windows Live" clId="Web-{8DBDE42B-4304-4DAB-8069-7FDD9CBCE942}" dt="2021-04-19T05:13:27.886" v="578" actId="1076"/>
          <ac:spMkLst>
            <pc:docMk/>
            <pc:sldMk cId="2132321103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13:26.652" v="577" actId="1076"/>
          <ac:picMkLst>
            <pc:docMk/>
            <pc:sldMk cId="2132321103" sldId="445"/>
            <ac:picMk id="7" creationId="{12C50979-54F0-4041-8635-9F5CCF7A9CDA}"/>
          </ac:picMkLst>
        </pc:picChg>
        <pc:picChg chg="mod">
          <ac:chgData name="ゲスト ユーザー" userId="" providerId="Windows Live" clId="Web-{8DBDE42B-4304-4DAB-8069-7FDD9CBCE942}" dt="2021-04-19T05:13:29.715" v="579" actId="1076"/>
          <ac:picMkLst>
            <pc:docMk/>
            <pc:sldMk cId="2132321103" sldId="445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23:21.647" v="885" actId="20577"/>
        <pc:sldMkLst>
          <pc:docMk/>
          <pc:sldMk cId="2413748906" sldId="445"/>
        </pc:sldMkLst>
        <pc:spChg chg="mod">
          <ac:chgData name="ゲスト ユーザー" userId="" providerId="Windows Live" clId="Web-{8DBDE42B-4304-4DAB-8069-7FDD9CBCE942}" dt="2021-04-19T05:23:21.647" v="885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21:43.192" v="808" actId="20577"/>
          <ac:spMkLst>
            <pc:docMk/>
            <pc:sldMk cId="2413748906" sldId="445"/>
            <ac:spMk id="11" creationId="{D76AC3DC-67DB-4E84-A1D0-6907669233B2}"/>
          </ac:spMkLst>
        </pc:spChg>
        <pc:picChg chg="mod">
          <ac:chgData name="ゲスト ユーザー" userId="" providerId="Windows Live" clId="Web-{8DBDE42B-4304-4DAB-8069-7FDD9CBCE942}" dt="2021-04-19T05:22:12.442" v="818" actId="1076"/>
          <ac:picMkLst>
            <pc:docMk/>
            <pc:sldMk cId="2413748906" sldId="445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8DBDE42B-4304-4DAB-8069-7FDD9CBCE942}" dt="2021-04-19T05:38:02.412" v="1156" actId="1076"/>
        <pc:sldMkLst>
          <pc:docMk/>
          <pc:sldMk cId="2574818784" sldId="446"/>
        </pc:sldMkLst>
        <pc:spChg chg="mod">
          <ac:chgData name="ゲスト ユーザー" userId="" providerId="Windows Live" clId="Web-{8DBDE42B-4304-4DAB-8069-7FDD9CBCE942}" dt="2021-04-19T05:37:14.145" v="1143" actId="14100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02.412" v="1156" actId="1076"/>
          <ac:spMkLst>
            <pc:docMk/>
            <pc:sldMk cId="2574818784" sldId="446"/>
            <ac:spMk id="5" creationId="{DFF88CAE-F2B9-488F-9FDA-20954CABE6BC}"/>
          </ac:spMkLst>
        </pc:spChg>
        <pc:picChg chg="del">
          <ac:chgData name="ゲスト ユーザー" userId="" providerId="Windows Live" clId="Web-{8DBDE42B-4304-4DAB-8069-7FDD9CBCE942}" dt="2021-04-19T05:28:30.371" v="981"/>
          <ac:picMkLst>
            <pc:docMk/>
            <pc:sldMk cId="2574818784" sldId="446"/>
            <ac:picMk id="6" creationId="{0541BFFD-F610-4BF3-AD97-4C8FF0225F0D}"/>
          </ac:picMkLst>
        </pc:picChg>
        <pc:picChg chg="add del mod">
          <ac:chgData name="ゲスト ユーザー" userId="" providerId="Windows Live" clId="Web-{8DBDE42B-4304-4DAB-8069-7FDD9CBCE942}" dt="2021-04-19T05:30:22.498" v="986"/>
          <ac:picMkLst>
            <pc:docMk/>
            <pc:sldMk cId="2574818784" sldId="446"/>
            <ac:picMk id="7" creationId="{6DA792FA-111B-48A1-83C0-940003E396E6}"/>
          </ac:picMkLst>
        </pc:picChg>
        <pc:picChg chg="add mod">
          <ac:chgData name="ゲスト ユーザー" userId="" providerId="Windows Live" clId="Web-{8DBDE42B-4304-4DAB-8069-7FDD9CBCE942}" dt="2021-04-19T05:30:22.623" v="988" actId="14100"/>
          <ac:picMkLst>
            <pc:docMk/>
            <pc:sldMk cId="2574818784" sldId="446"/>
            <ac:picMk id="8" creationId="{3AB85CCB-032A-4D03-A68A-2EC8A860F9E2}"/>
          </ac:picMkLst>
        </pc:picChg>
      </pc:sldChg>
      <pc:sldChg chg="addSp delSp modSp add replId">
        <pc:chgData name="ゲスト ユーザー" userId="" providerId="Windows Live" clId="Web-{8DBDE42B-4304-4DAB-8069-7FDD9CBCE942}" dt="2021-04-19T05:37:27.302" v="1146" actId="20577"/>
        <pc:sldMkLst>
          <pc:docMk/>
          <pc:sldMk cId="685396617" sldId="447"/>
        </pc:sldMkLst>
        <pc:spChg chg="mod">
          <ac:chgData name="ゲスト ユーザー" userId="" providerId="Windows Live" clId="Web-{8DBDE42B-4304-4DAB-8069-7FDD9CBCE942}" dt="2021-04-19T05:36:54.036" v="1138" actId="20577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7:27.302" v="1146" actId="20577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8DBDE42B-4304-4DAB-8069-7FDD9CBCE942}" dt="2021-04-19T05:36:57.317" v="1139" actId="1076"/>
          <ac:picMkLst>
            <pc:docMk/>
            <pc:sldMk cId="685396617" sldId="447"/>
            <ac:picMk id="3" creationId="{DBB9F33A-F685-4514-A74C-7DB4D059E9F5}"/>
          </ac:picMkLst>
        </pc:picChg>
        <pc:picChg chg="add del mod">
          <ac:chgData name="ゲスト ユーザー" userId="" providerId="Windows Live" clId="Web-{8DBDE42B-4304-4DAB-8069-7FDD9CBCE942}" dt="2021-04-19T05:35:51.613" v="1122"/>
          <ac:picMkLst>
            <pc:docMk/>
            <pc:sldMk cId="685396617" sldId="447"/>
            <ac:picMk id="6" creationId="{2C4669E1-3D82-4BDA-9C34-4E18B241C256}"/>
          </ac:picMkLst>
        </pc:picChg>
        <pc:picChg chg="add mod">
          <ac:chgData name="ゲスト ユーザー" userId="" providerId="Windows Live" clId="Web-{8DBDE42B-4304-4DAB-8069-7FDD9CBCE942}" dt="2021-04-19T05:36:23.879" v="1126" actId="14100"/>
          <ac:picMkLst>
            <pc:docMk/>
            <pc:sldMk cId="685396617" sldId="447"/>
            <ac:picMk id="7" creationId="{524C847D-37C2-4376-86AE-CB029899AAA2}"/>
          </ac:picMkLst>
        </pc:picChg>
        <pc:picChg chg="del">
          <ac:chgData name="ゲスト ユーザー" userId="" providerId="Windows Live" clId="Web-{8DBDE42B-4304-4DAB-8069-7FDD9CBCE942}" dt="2021-04-19T05:35:36.441" v="1118"/>
          <ac:picMkLst>
            <pc:docMk/>
            <pc:sldMk cId="685396617" sldId="447"/>
            <ac:picMk id="8" creationId="{3AB85CCB-032A-4D03-A68A-2EC8A860F9E2}"/>
          </ac:picMkLst>
        </pc:picChg>
        <pc:picChg chg="mod">
          <ac:chgData name="ゲスト ユーザー" userId="" providerId="Windows Live" clId="Web-{8DBDE42B-4304-4DAB-8069-7FDD9CBCE942}" dt="2021-04-19T05:32:20.203" v="1071" actId="1076"/>
          <ac:picMkLst>
            <pc:docMk/>
            <pc:sldMk cId="685396617" sldId="447"/>
            <ac:picMk id="206" creationId="{00000000-0000-0000-0000-000000000000}"/>
          </ac:picMkLst>
        </pc:picChg>
      </pc:sldChg>
      <pc:sldChg chg="modSp add replId">
        <pc:chgData name="ゲスト ユーザー" userId="" providerId="Windows Live" clId="Web-{8DBDE42B-4304-4DAB-8069-7FDD9CBCE942}" dt="2021-04-19T05:39:00.319" v="1213" actId="20577"/>
        <pc:sldMkLst>
          <pc:docMk/>
          <pc:sldMk cId="832764760" sldId="448"/>
        </pc:sldMkLst>
        <pc:spChg chg="mod">
          <ac:chgData name="ゲスト ユーザー" userId="" providerId="Windows Live" clId="Web-{8DBDE42B-4304-4DAB-8069-7FDD9CBCE942}" dt="2021-04-19T05:39:00.319" v="1213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8DBDE42B-4304-4DAB-8069-7FDD9CBCE942}" dt="2021-04-19T05:38:52.772" v="1209" actId="20577"/>
          <ac:spMkLst>
            <pc:docMk/>
            <pc:sldMk cId="832764760" sldId="448"/>
            <ac:spMk id="5" creationId="{DFF88CAE-F2B9-488F-9FDA-20954CABE6BC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3489AB56-1E94-49D3-BDE6-0E583A9B5925}"/>
    <pc:docChg chg="addSld">
      <pc:chgData name="ゲスト ユーザー" userId="" providerId="Windows Live" clId="Web-{3489AB56-1E94-49D3-BDE6-0E583A9B5925}" dt="2021-04-23T00:12:32.003" v="0"/>
      <pc:docMkLst>
        <pc:docMk/>
      </pc:docMkLst>
      <pc:sldChg chg="add replId">
        <pc:chgData name="ゲスト ユーザー" userId="" providerId="Windows Live" clId="Web-{3489AB56-1E94-49D3-BDE6-0E583A9B5925}" dt="2021-04-23T00:12:32.003" v="0"/>
        <pc:sldMkLst>
          <pc:docMk/>
          <pc:sldMk cId="3186402409" sldId="454"/>
        </pc:sldMkLst>
      </pc:sldChg>
    </pc:docChg>
  </pc:docChgLst>
  <pc:docChgLst>
    <pc:chgData name="ゲスト ユーザー" providerId="Windows Live" clId="Web-{2E485A7A-1EB9-42CC-979C-B74E81B89DC4}"/>
    <pc:docChg chg="addSld delSld modSld sldOrd">
      <pc:chgData name="ゲスト ユーザー" userId="" providerId="Windows Live" clId="Web-{2E485A7A-1EB9-42CC-979C-B74E81B89DC4}" dt="2021-04-16T05:34:35.074" v="1912"/>
      <pc:docMkLst>
        <pc:docMk/>
      </pc:docMkLst>
      <pc:sldChg chg="modSp">
        <pc:chgData name="ゲスト ユーザー" userId="" providerId="Windows Live" clId="Web-{2E485A7A-1EB9-42CC-979C-B74E81B89DC4}" dt="2021-04-16T02:50:35.160" v="0" actId="1076"/>
        <pc:sldMkLst>
          <pc:docMk/>
          <pc:sldMk cId="0" sldId="257"/>
        </pc:sldMkLst>
        <pc:spChg chg="mod">
          <ac:chgData name="ゲスト ユーザー" userId="" providerId="Windows Live" clId="Web-{2E485A7A-1EB9-42CC-979C-B74E81B89DC4}" dt="2021-04-16T02:50:35.160" v="0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delSp modSp">
        <pc:chgData name="ゲスト ユーザー" userId="" providerId="Windows Live" clId="Web-{2E485A7A-1EB9-42CC-979C-B74E81B89DC4}" dt="2021-04-16T02:51:57.349" v="35" actId="20577"/>
        <pc:sldMkLst>
          <pc:docMk/>
          <pc:sldMk cId="0" sldId="258"/>
        </pc:sldMkLst>
        <pc:spChg chg="mod">
          <ac:chgData name="ゲスト ユーザー" userId="" providerId="Windows Live" clId="Web-{2E485A7A-1EB9-42CC-979C-B74E81B89DC4}" dt="2021-04-16T02:51:29.255" v="26" actId="20577"/>
          <ac:spMkLst>
            <pc:docMk/>
            <pc:sldMk cId="0" sldId="258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2:51:57.349" v="35" actId="20577"/>
          <ac:spMkLst>
            <pc:docMk/>
            <pc:sldMk cId="0" sldId="25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2:50:56.645" v="16" actId="1076"/>
          <ac:spMkLst>
            <pc:docMk/>
            <pc:sldMk cId="0" sldId="258"/>
            <ac:spMk id="6" creationId="{77B5BFE1-4CA4-46F8-B887-024799CE93E7}"/>
          </ac:spMkLst>
        </pc:spChg>
        <pc:spChg chg="add mod">
          <ac:chgData name="ゲスト ユーザー" userId="" providerId="Windows Live" clId="Web-{2E485A7A-1EB9-42CC-979C-B74E81B89DC4}" dt="2021-04-16T02:51:06.832" v="20" actId="20577"/>
          <ac:spMkLst>
            <pc:docMk/>
            <pc:sldMk cId="0" sldId="258"/>
            <ac:spMk id="11" creationId="{7E7394F4-5C5A-4F9B-8FCC-C6102B706520}"/>
          </ac:spMkLst>
        </pc:spChg>
        <pc:spChg chg="add mod">
          <ac:chgData name="ゲスト ユーザー" userId="" providerId="Windows Live" clId="Web-{2E485A7A-1EB9-42CC-979C-B74E81B89DC4}" dt="2021-04-16T02:51:19.989" v="22" actId="1076"/>
          <ac:spMkLst>
            <pc:docMk/>
            <pc:sldMk cId="0" sldId="258"/>
            <ac:spMk id="12" creationId="{6DAA9ABD-819A-4ADB-8743-0D91E064AFE9}"/>
          </ac:spMkLst>
        </pc:spChg>
        <pc:spChg chg="add del mod">
          <ac:chgData name="ゲスト ユーザー" userId="" providerId="Windows Live" clId="Web-{2E485A7A-1EB9-42CC-979C-B74E81B89DC4}" dt="2021-04-16T02:51:25.427" v="25"/>
          <ac:spMkLst>
            <pc:docMk/>
            <pc:sldMk cId="0" sldId="258"/>
            <ac:spMk id="13" creationId="{AA08601A-52D4-484E-B124-F8DCC4DFE7B3}"/>
          </ac:spMkLst>
        </pc:spChg>
        <pc:spChg chg="add mod">
          <ac:chgData name="ゲスト ユーザー" userId="" providerId="Windows Live" clId="Web-{2E485A7A-1EB9-42CC-979C-B74E81B89DC4}" dt="2021-04-16T02:51:50.427" v="34" actId="20577"/>
          <ac:spMkLst>
            <pc:docMk/>
            <pc:sldMk cId="0" sldId="258"/>
            <ac:spMk id="14" creationId="{85D4B301-18B7-4124-9188-DF9FB332B566}"/>
          </ac:spMkLst>
        </pc:spChg>
      </pc:sldChg>
      <pc:sldChg chg="addSp delSp modSp">
        <pc:chgData name="ゲスト ユーザー" userId="" providerId="Windows Live" clId="Web-{2E485A7A-1EB9-42CC-979C-B74E81B89DC4}" dt="2021-04-16T04:04:16.023" v="815" actId="1076"/>
        <pc:sldMkLst>
          <pc:docMk/>
          <pc:sldMk cId="0" sldId="259"/>
        </pc:sldMkLst>
        <pc:spChg chg="mod">
          <ac:chgData name="ゲスト ユーザー" userId="" providerId="Windows Live" clId="Web-{2E485A7A-1EB9-42CC-979C-B74E81B89DC4}" dt="2021-04-16T04:02:53.116" v="768" actId="20577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42.710" v="806" actId="14100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6:51.859" v="706" actId="14100"/>
          <ac:spMkLst>
            <pc:docMk/>
            <pc:sldMk cId="0" sldId="259"/>
            <ac:spMk id="15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3:57:00.875" v="709" actId="14100"/>
          <ac:spMkLst>
            <pc:docMk/>
            <pc:sldMk cId="0" sldId="259"/>
            <ac:spMk id="15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2.851" v="808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56.585" v="809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6.023" v="8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09.695" v="813" actId="1076"/>
          <ac:spMkLst>
            <pc:docMk/>
            <pc:sldMk cId="0" sldId="259"/>
            <ac:spMk id="157" creationId="{00000000-0000-0000-0000-000000000000}"/>
          </ac:spMkLst>
        </pc:spChg>
        <pc:spChg chg="del mod">
          <ac:chgData name="ゲスト ユーザー" userId="" providerId="Windows Live" clId="Web-{2E485A7A-1EB9-42CC-979C-B74E81B89DC4}" dt="2021-04-16T04:04:01.070" v="811"/>
          <ac:spMkLst>
            <pc:docMk/>
            <pc:sldMk cId="0" sldId="259"/>
            <ac:spMk id="160" creationId="{00000000-0000-0000-0000-000000000000}"/>
          </ac:spMkLst>
        </pc:spChg>
        <pc:spChg chg="del">
          <ac:chgData name="ゲスト ユーザー" userId="" providerId="Windows Live" clId="Web-{2E485A7A-1EB9-42CC-979C-B74E81B89DC4}" dt="2021-04-16T04:02:57.631" v="769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3:02.897" v="770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ゲスト ユーザー" userId="" providerId="Windows Live" clId="Web-{2E485A7A-1EB9-42CC-979C-B74E81B89DC4}" dt="2021-04-16T04:04:12.851" v="814" actId="1076"/>
          <ac:spMkLst>
            <pc:docMk/>
            <pc:sldMk cId="0" sldId="259"/>
            <ac:spMk id="163" creationId="{00000000-0000-0000-0000-000000000000}"/>
          </ac:spMkLst>
        </pc:spChg>
        <pc:picChg chg="add mod ord">
          <ac:chgData name="ゲスト ユーザー" userId="" providerId="Windows Live" clId="Web-{2E485A7A-1EB9-42CC-979C-B74E81B89DC4}" dt="2021-04-16T03:56:44.609" v="704" actId="14100"/>
          <ac:picMkLst>
            <pc:docMk/>
            <pc:sldMk cId="0" sldId="259"/>
            <ac:picMk id="2" creationId="{62D50266-D753-42FA-A45E-CB9429F76495}"/>
          </ac:picMkLst>
        </pc:picChg>
        <pc:picChg chg="del">
          <ac:chgData name="ゲスト ユーザー" userId="" providerId="Windows Live" clId="Web-{2E485A7A-1EB9-42CC-979C-B74E81B89DC4}" dt="2021-04-16T03:56:22.093" v="698"/>
          <ac:picMkLst>
            <pc:docMk/>
            <pc:sldMk cId="0" sldId="259"/>
            <ac:picMk id="150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2:54.053" v="37" actId="20577"/>
        <pc:sldMkLst>
          <pc:docMk/>
          <pc:sldMk cId="0" sldId="262"/>
        </pc:sldMkLst>
        <pc:spChg chg="mod">
          <ac:chgData name="ゲスト ユーザー" userId="" providerId="Windows Live" clId="Web-{2E485A7A-1EB9-42CC-979C-B74E81B89DC4}" dt="2021-04-16T02:52:54.053" v="37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ゲスト ユーザー" userId="" providerId="Windows Live" clId="Web-{2E485A7A-1EB9-42CC-979C-B74E81B89DC4}" dt="2021-04-16T05:28:47.176" v="1858"/>
        <pc:sldMkLst>
          <pc:docMk/>
          <pc:sldMk cId="0" sldId="264"/>
        </pc:sldMkLst>
      </pc:sldChg>
      <pc:sldChg chg="del">
        <pc:chgData name="ゲスト ユーザー" userId="" providerId="Windows Live" clId="Web-{2E485A7A-1EB9-42CC-979C-B74E81B89DC4}" dt="2021-04-16T05:28:58.160" v="1860"/>
        <pc:sldMkLst>
          <pc:docMk/>
          <pc:sldMk cId="0" sldId="265"/>
        </pc:sldMkLst>
      </pc:sldChg>
      <pc:sldChg chg="del">
        <pc:chgData name="ゲスト ユーザー" userId="" providerId="Windows Live" clId="Web-{2E485A7A-1EB9-42CC-979C-B74E81B89DC4}" dt="2021-04-16T05:34:32.090" v="1911"/>
        <pc:sldMkLst>
          <pc:docMk/>
          <pc:sldMk cId="0" sldId="316"/>
        </pc:sldMkLst>
      </pc:sldChg>
      <pc:sldChg chg="del">
        <pc:chgData name="ゲスト ユーザー" userId="" providerId="Windows Live" clId="Web-{2E485A7A-1EB9-42CC-979C-B74E81B89DC4}" dt="2021-04-16T05:34:28.465" v="1910"/>
        <pc:sldMkLst>
          <pc:docMk/>
          <pc:sldMk cId="1983677846" sldId="349"/>
        </pc:sldMkLst>
      </pc:sldChg>
      <pc:sldChg chg="del">
        <pc:chgData name="ゲスト ユーザー" userId="" providerId="Windows Live" clId="Web-{2E485A7A-1EB9-42CC-979C-B74E81B89DC4}" dt="2021-04-16T05:34:35.074" v="1912"/>
        <pc:sldMkLst>
          <pc:docMk/>
          <pc:sldMk cId="3429178118" sldId="352"/>
        </pc:sldMkLst>
      </pc:sldChg>
      <pc:sldChg chg="addSp delSp modSp">
        <pc:chgData name="ゲスト ユーザー" userId="" providerId="Windows Live" clId="Web-{2E485A7A-1EB9-42CC-979C-B74E81B89DC4}" dt="2021-04-16T04:02:36.709" v="763"/>
        <pc:sldMkLst>
          <pc:docMk/>
          <pc:sldMk cId="137768557" sldId="353"/>
        </pc:sldMkLst>
        <pc:spChg chg="mod">
          <ac:chgData name="ゲスト ユーザー" userId="" providerId="Windows Live" clId="Web-{2E485A7A-1EB9-42CC-979C-B74E81B89DC4}" dt="2021-04-16T04:02:11.802" v="761" actId="20577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ゲスト ユーザー" userId="" providerId="Windows Live" clId="Web-{2E485A7A-1EB9-42CC-979C-B74E81B89DC4}" dt="2021-04-16T04:02:08.818" v="759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2E485A7A-1EB9-42CC-979C-B74E81B89DC4}" dt="2021-04-16T04:01:41.739" v="728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01:44.102" v="729"/>
          <ac:spMkLst>
            <pc:docMk/>
            <pc:sldMk cId="137768557" sldId="353"/>
            <ac:spMk id="6" creationId="{A2D6533C-968E-4FE1-9FF7-6355F2A9AC6E}"/>
          </ac:spMkLst>
        </pc:spChg>
        <pc:spChg chg="del">
          <ac:chgData name="ゲスト ユーザー" userId="" providerId="Windows Live" clId="Web-{2E485A7A-1EB9-42CC-979C-B74E81B89DC4}" dt="2021-04-16T04:02:09.396" v="760"/>
          <ac:spMkLst>
            <pc:docMk/>
            <pc:sldMk cId="137768557" sldId="353"/>
            <ac:spMk id="9" creationId="{ECA35AFF-6630-49B0-BBFD-EE184F5D63ED}"/>
          </ac:spMkLst>
        </pc:spChg>
        <pc:spChg chg="del">
          <ac:chgData name="ゲスト ユーザー" userId="" providerId="Windows Live" clId="Web-{2E485A7A-1EB9-42CC-979C-B74E81B89DC4}" dt="2021-04-16T04:02:35.600" v="762"/>
          <ac:spMkLst>
            <pc:docMk/>
            <pc:sldMk cId="137768557" sldId="353"/>
            <ac:spMk id="207" creationId="{00000000-0000-0000-0000-000000000000}"/>
          </ac:spMkLst>
        </pc:spChg>
        <pc:picChg chg="add mod">
          <ac:chgData name="ゲスト ユーザー" userId="" providerId="Windows Live" clId="Web-{2E485A7A-1EB9-42CC-979C-B74E81B89DC4}" dt="2021-04-16T04:01:08.598" v="716" actId="14100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ゲスト ユーザー" userId="" providerId="Windows Live" clId="Web-{2E485A7A-1EB9-42CC-979C-B74E81B89DC4}" dt="2021-04-16T04:00:52.567" v="712"/>
          <ac:picMkLst>
            <pc:docMk/>
            <pc:sldMk cId="137768557" sldId="353"/>
            <ac:picMk id="7" creationId="{A4DFFC3E-0459-4D12-98D1-17D6A6D65829}"/>
          </ac:picMkLst>
        </pc:picChg>
        <pc:picChg chg="del">
          <ac:chgData name="ゲスト ユーザー" userId="" providerId="Windows Live" clId="Web-{2E485A7A-1EB9-42CC-979C-B74E81B89DC4}" dt="2021-04-16T04:02:36.709" v="763"/>
          <ac:picMkLst>
            <pc:docMk/>
            <pc:sldMk cId="137768557" sldId="353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5:28:54.223" v="1859"/>
        <pc:sldMkLst>
          <pc:docMk/>
          <pc:sldMk cId="3036806584" sldId="355"/>
        </pc:sldMkLst>
      </pc:sldChg>
      <pc:sldChg chg="del">
        <pc:chgData name="ゲスト ユーザー" userId="" providerId="Windows Live" clId="Web-{2E485A7A-1EB9-42CC-979C-B74E81B89DC4}" dt="2021-04-16T05:29:02.098" v="1861"/>
        <pc:sldMkLst>
          <pc:docMk/>
          <pc:sldMk cId="3079883202" sldId="356"/>
        </pc:sldMkLst>
      </pc:sldChg>
      <pc:sldChg chg="del">
        <pc:chgData name="ゲスト ユーザー" userId="" providerId="Windows Live" clId="Web-{2E485A7A-1EB9-42CC-979C-B74E81B89DC4}" dt="2021-04-16T05:29:06.067" v="1862"/>
        <pc:sldMkLst>
          <pc:docMk/>
          <pc:sldMk cId="826447724" sldId="357"/>
        </pc:sldMkLst>
      </pc:sldChg>
      <pc:sldChg chg="del">
        <pc:chgData name="ゲスト ユーザー" userId="" providerId="Windows Live" clId="Web-{2E485A7A-1EB9-42CC-979C-B74E81B89DC4}" dt="2021-04-16T05:29:09.911" v="1863"/>
        <pc:sldMkLst>
          <pc:docMk/>
          <pc:sldMk cId="303042461" sldId="358"/>
        </pc:sldMkLst>
      </pc:sldChg>
      <pc:sldChg chg="del">
        <pc:chgData name="ゲスト ユーザー" userId="" providerId="Windows Live" clId="Web-{2E485A7A-1EB9-42CC-979C-B74E81B89DC4}" dt="2021-04-16T05:29:14.208" v="1864"/>
        <pc:sldMkLst>
          <pc:docMk/>
          <pc:sldMk cId="3242784515" sldId="359"/>
        </pc:sldMkLst>
      </pc:sldChg>
      <pc:sldChg chg="del">
        <pc:chgData name="ゲスト ユーザー" userId="" providerId="Windows Live" clId="Web-{2E485A7A-1EB9-42CC-979C-B74E81B89DC4}" dt="2021-04-16T05:29:18.458" v="1865"/>
        <pc:sldMkLst>
          <pc:docMk/>
          <pc:sldMk cId="896395589" sldId="360"/>
        </pc:sldMkLst>
      </pc:sldChg>
      <pc:sldChg chg="del">
        <pc:chgData name="ゲスト ユーザー" userId="" providerId="Windows Live" clId="Web-{2E485A7A-1EB9-42CC-979C-B74E81B89DC4}" dt="2021-04-16T05:29:23.817" v="1866"/>
        <pc:sldMkLst>
          <pc:docMk/>
          <pc:sldMk cId="1864783245" sldId="361"/>
        </pc:sldMkLst>
      </pc:sldChg>
      <pc:sldChg chg="del">
        <pc:chgData name="ゲスト ユーザー" userId="" providerId="Windows Live" clId="Web-{2E485A7A-1EB9-42CC-979C-B74E81B89DC4}" dt="2021-04-16T05:29:28.817" v="1867"/>
        <pc:sldMkLst>
          <pc:docMk/>
          <pc:sldMk cId="4145547618" sldId="362"/>
        </pc:sldMkLst>
      </pc:sldChg>
      <pc:sldChg chg="del">
        <pc:chgData name="ゲスト ユーザー" userId="" providerId="Windows Live" clId="Web-{2E485A7A-1EB9-42CC-979C-B74E81B89DC4}" dt="2021-04-16T05:29:33.864" v="1868"/>
        <pc:sldMkLst>
          <pc:docMk/>
          <pc:sldMk cId="170404140" sldId="364"/>
        </pc:sldMkLst>
      </pc:sldChg>
      <pc:sldChg chg="del">
        <pc:chgData name="ゲスト ユーザー" userId="" providerId="Windows Live" clId="Web-{2E485A7A-1EB9-42CC-979C-B74E81B89DC4}" dt="2021-04-16T05:29:49.193" v="1871"/>
        <pc:sldMkLst>
          <pc:docMk/>
          <pc:sldMk cId="1795561290" sldId="365"/>
        </pc:sldMkLst>
      </pc:sldChg>
      <pc:sldChg chg="del">
        <pc:chgData name="ゲスト ユーザー" userId="" providerId="Windows Live" clId="Web-{2E485A7A-1EB9-42CC-979C-B74E81B89DC4}" dt="2021-04-16T05:30:04.865" v="1874"/>
        <pc:sldMkLst>
          <pc:docMk/>
          <pc:sldMk cId="3087493695" sldId="366"/>
        </pc:sldMkLst>
      </pc:sldChg>
      <pc:sldChg chg="del">
        <pc:chgData name="ゲスト ユーザー" userId="" providerId="Windows Live" clId="Web-{2E485A7A-1EB9-42CC-979C-B74E81B89DC4}" dt="2021-04-16T05:29:58.662" v="1873"/>
        <pc:sldMkLst>
          <pc:docMk/>
          <pc:sldMk cId="488341773" sldId="367"/>
        </pc:sldMkLst>
      </pc:sldChg>
      <pc:sldChg chg="del">
        <pc:chgData name="ゲスト ユーザー" userId="" providerId="Windows Live" clId="Web-{2E485A7A-1EB9-42CC-979C-B74E81B89DC4}" dt="2021-04-16T05:30:09.850" v="1875"/>
        <pc:sldMkLst>
          <pc:docMk/>
          <pc:sldMk cId="2927455972" sldId="368"/>
        </pc:sldMkLst>
      </pc:sldChg>
      <pc:sldChg chg="del">
        <pc:chgData name="ゲスト ユーザー" userId="" providerId="Windows Live" clId="Web-{2E485A7A-1EB9-42CC-979C-B74E81B89DC4}" dt="2021-04-16T05:30:33.178" v="1877"/>
        <pc:sldMkLst>
          <pc:docMk/>
          <pc:sldMk cId="1719630260" sldId="370"/>
        </pc:sldMkLst>
      </pc:sldChg>
      <pc:sldChg chg="del">
        <pc:chgData name="ゲスト ユーザー" userId="" providerId="Windows Live" clId="Web-{2E485A7A-1EB9-42CC-979C-B74E81B89DC4}" dt="2021-04-16T05:30:18.772" v="1876"/>
        <pc:sldMkLst>
          <pc:docMk/>
          <pc:sldMk cId="4192991152" sldId="371"/>
        </pc:sldMkLst>
      </pc:sldChg>
      <pc:sldChg chg="del">
        <pc:chgData name="ゲスト ユーザー" userId="" providerId="Windows Live" clId="Web-{2E485A7A-1EB9-42CC-979C-B74E81B89DC4}" dt="2021-04-16T05:29:53.615" v="1872"/>
        <pc:sldMkLst>
          <pc:docMk/>
          <pc:sldMk cId="2455326282" sldId="372"/>
        </pc:sldMkLst>
      </pc:sldChg>
      <pc:sldChg chg="del">
        <pc:chgData name="ゲスト ユーザー" userId="" providerId="Windows Live" clId="Web-{2E485A7A-1EB9-42CC-979C-B74E81B89DC4}" dt="2021-04-16T05:30:38.678" v="1878"/>
        <pc:sldMkLst>
          <pc:docMk/>
          <pc:sldMk cId="4074803165" sldId="373"/>
        </pc:sldMkLst>
      </pc:sldChg>
      <pc:sldChg chg="del">
        <pc:chgData name="ゲスト ユーザー" userId="" providerId="Windows Live" clId="Web-{2E485A7A-1EB9-42CC-979C-B74E81B89DC4}" dt="2021-04-16T05:30:44.085" v="1879"/>
        <pc:sldMkLst>
          <pc:docMk/>
          <pc:sldMk cId="1254657113" sldId="374"/>
        </pc:sldMkLst>
      </pc:sldChg>
      <pc:sldChg chg="del">
        <pc:chgData name="ゲスト ユーザー" userId="" providerId="Windows Live" clId="Web-{2E485A7A-1EB9-42CC-979C-B74E81B89DC4}" dt="2021-04-16T05:29:43.630" v="1870"/>
        <pc:sldMkLst>
          <pc:docMk/>
          <pc:sldMk cId="2513527215" sldId="376"/>
        </pc:sldMkLst>
      </pc:sldChg>
      <pc:sldChg chg="del">
        <pc:chgData name="ゲスト ユーザー" userId="" providerId="Windows Live" clId="Web-{2E485A7A-1EB9-42CC-979C-B74E81B89DC4}" dt="2021-04-16T05:30:50.085" v="1880"/>
        <pc:sldMkLst>
          <pc:docMk/>
          <pc:sldMk cId="785968945" sldId="377"/>
        </pc:sldMkLst>
      </pc:sldChg>
      <pc:sldChg chg="del">
        <pc:chgData name="ゲスト ユーザー" userId="" providerId="Windows Live" clId="Web-{2E485A7A-1EB9-42CC-979C-B74E81B89DC4}" dt="2021-04-16T05:32:10.758" v="1887"/>
        <pc:sldMkLst>
          <pc:docMk/>
          <pc:sldMk cId="697717040" sldId="379"/>
        </pc:sldMkLst>
      </pc:sldChg>
      <pc:sldChg chg="del">
        <pc:chgData name="ゲスト ユーザー" userId="" providerId="Windows Live" clId="Web-{2E485A7A-1EB9-42CC-979C-B74E81B89DC4}" dt="2021-04-16T05:32:17.587" v="1888"/>
        <pc:sldMkLst>
          <pc:docMk/>
          <pc:sldMk cId="487441661" sldId="380"/>
        </pc:sldMkLst>
      </pc:sldChg>
      <pc:sldChg chg="del">
        <pc:chgData name="ゲスト ユーザー" userId="" providerId="Windows Live" clId="Web-{2E485A7A-1EB9-42CC-979C-B74E81B89DC4}" dt="2021-04-16T05:32:23.337" v="1889"/>
        <pc:sldMkLst>
          <pc:docMk/>
          <pc:sldMk cId="2238051154" sldId="381"/>
        </pc:sldMkLst>
      </pc:sldChg>
      <pc:sldChg chg="del">
        <pc:chgData name="ゲスト ユーザー" userId="" providerId="Windows Live" clId="Web-{2E485A7A-1EB9-42CC-979C-B74E81B89DC4}" dt="2021-04-16T05:32:48.228" v="1893"/>
        <pc:sldMkLst>
          <pc:docMk/>
          <pc:sldMk cId="3960506076" sldId="382"/>
        </pc:sldMkLst>
      </pc:sldChg>
      <pc:sldChg chg="del">
        <pc:chgData name="ゲスト ユーザー" userId="" providerId="Windows Live" clId="Web-{2E485A7A-1EB9-42CC-979C-B74E81B89DC4}" dt="2021-04-16T05:32:29.290" v="1890"/>
        <pc:sldMkLst>
          <pc:docMk/>
          <pc:sldMk cId="1458330479" sldId="383"/>
        </pc:sldMkLst>
      </pc:sldChg>
      <pc:sldChg chg="del">
        <pc:chgData name="ゲスト ユーザー" userId="" providerId="Windows Live" clId="Web-{2E485A7A-1EB9-42CC-979C-B74E81B89DC4}" dt="2021-04-16T05:32:40.040" v="1892"/>
        <pc:sldMkLst>
          <pc:docMk/>
          <pc:sldMk cId="2825057280" sldId="384"/>
        </pc:sldMkLst>
      </pc:sldChg>
      <pc:sldChg chg="del">
        <pc:chgData name="ゲスト ユーザー" userId="" providerId="Windows Live" clId="Web-{2E485A7A-1EB9-42CC-979C-B74E81B89DC4}" dt="2021-04-16T05:32:34.165" v="1891"/>
        <pc:sldMkLst>
          <pc:docMk/>
          <pc:sldMk cId="2882285039" sldId="385"/>
        </pc:sldMkLst>
      </pc:sldChg>
      <pc:sldChg chg="del">
        <pc:chgData name="ゲスト ユーザー" userId="" providerId="Windows Live" clId="Web-{2E485A7A-1EB9-42CC-979C-B74E81B89DC4}" dt="2021-04-16T05:32:53.353" v="1894"/>
        <pc:sldMkLst>
          <pc:docMk/>
          <pc:sldMk cId="1763923060" sldId="386"/>
        </pc:sldMkLst>
      </pc:sldChg>
      <pc:sldChg chg="del">
        <pc:chgData name="ゲスト ユーザー" userId="" providerId="Windows Live" clId="Web-{2E485A7A-1EB9-42CC-979C-B74E81B89DC4}" dt="2021-04-16T05:33:00.603" v="1895"/>
        <pc:sldMkLst>
          <pc:docMk/>
          <pc:sldMk cId="2804857496" sldId="387"/>
        </pc:sldMkLst>
      </pc:sldChg>
      <pc:sldChg chg="del">
        <pc:chgData name="ゲスト ユーザー" userId="" providerId="Windows Live" clId="Web-{2E485A7A-1EB9-42CC-979C-B74E81B89DC4}" dt="2021-04-16T05:33:07.197" v="1896"/>
        <pc:sldMkLst>
          <pc:docMk/>
          <pc:sldMk cId="2958665779" sldId="388"/>
        </pc:sldMkLst>
      </pc:sldChg>
      <pc:sldChg chg="del">
        <pc:chgData name="ゲスト ユーザー" userId="" providerId="Windows Live" clId="Web-{2E485A7A-1EB9-42CC-979C-B74E81B89DC4}" dt="2021-04-16T05:33:15.026" v="1897"/>
        <pc:sldMkLst>
          <pc:docMk/>
          <pc:sldMk cId="4013167309" sldId="389"/>
        </pc:sldMkLst>
      </pc:sldChg>
      <pc:sldChg chg="del">
        <pc:chgData name="ゲスト ユーザー" userId="" providerId="Windows Live" clId="Web-{2E485A7A-1EB9-42CC-979C-B74E81B89DC4}" dt="2021-04-16T05:33:22.760" v="1898"/>
        <pc:sldMkLst>
          <pc:docMk/>
          <pc:sldMk cId="4192093228" sldId="390"/>
        </pc:sldMkLst>
      </pc:sldChg>
      <pc:sldChg chg="del">
        <pc:chgData name="ゲスト ユーザー" userId="" providerId="Windows Live" clId="Web-{2E485A7A-1EB9-42CC-979C-B74E81B89DC4}" dt="2021-04-16T05:33:29.401" v="1899"/>
        <pc:sldMkLst>
          <pc:docMk/>
          <pc:sldMk cId="932313351" sldId="391"/>
        </pc:sldMkLst>
      </pc:sldChg>
      <pc:sldChg chg="del">
        <pc:chgData name="ゲスト ユーザー" userId="" providerId="Windows Live" clId="Web-{2E485A7A-1EB9-42CC-979C-B74E81B89DC4}" dt="2021-04-16T05:33:35.120" v="1900"/>
        <pc:sldMkLst>
          <pc:docMk/>
          <pc:sldMk cId="3705177428" sldId="392"/>
        </pc:sldMkLst>
      </pc:sldChg>
      <pc:sldChg chg="del">
        <pc:chgData name="ゲスト ユーザー" userId="" providerId="Windows Live" clId="Web-{2E485A7A-1EB9-42CC-979C-B74E81B89DC4}" dt="2021-04-16T05:34:15.683" v="1907"/>
        <pc:sldMkLst>
          <pc:docMk/>
          <pc:sldMk cId="3855619363" sldId="393"/>
        </pc:sldMkLst>
      </pc:sldChg>
      <pc:sldChg chg="del">
        <pc:chgData name="ゲスト ユーザー" userId="" providerId="Windows Live" clId="Web-{2E485A7A-1EB9-42CC-979C-B74E81B89DC4}" dt="2021-04-16T05:33:39.667" v="1901"/>
        <pc:sldMkLst>
          <pc:docMk/>
          <pc:sldMk cId="1437993562" sldId="394"/>
        </pc:sldMkLst>
      </pc:sldChg>
      <pc:sldChg chg="del">
        <pc:chgData name="ゲスト ユーザー" userId="" providerId="Windows Live" clId="Web-{2E485A7A-1EB9-42CC-979C-B74E81B89DC4}" dt="2021-04-16T05:34:23.058" v="1909"/>
        <pc:sldMkLst>
          <pc:docMk/>
          <pc:sldMk cId="3369891257" sldId="395"/>
        </pc:sldMkLst>
      </pc:sldChg>
      <pc:sldChg chg="del">
        <pc:chgData name="ゲスト ユーザー" userId="" providerId="Windows Live" clId="Web-{2E485A7A-1EB9-42CC-979C-B74E81B89DC4}" dt="2021-04-16T05:33:46.995" v="1902"/>
        <pc:sldMkLst>
          <pc:docMk/>
          <pc:sldMk cId="2227321424" sldId="396"/>
        </pc:sldMkLst>
      </pc:sldChg>
      <pc:sldChg chg="del">
        <pc:chgData name="ゲスト ユーザー" userId="" providerId="Windows Live" clId="Web-{2E485A7A-1EB9-42CC-979C-B74E81B89DC4}" dt="2021-04-16T05:33:56.026" v="1903"/>
        <pc:sldMkLst>
          <pc:docMk/>
          <pc:sldMk cId="3514552921" sldId="397"/>
        </pc:sldMkLst>
      </pc:sldChg>
      <pc:sldChg chg="del">
        <pc:chgData name="ゲスト ユーザー" userId="" providerId="Windows Live" clId="Web-{2E485A7A-1EB9-42CC-979C-B74E81B89DC4}" dt="2021-04-16T05:34:06.652" v="1905"/>
        <pc:sldMkLst>
          <pc:docMk/>
          <pc:sldMk cId="3602866331" sldId="398"/>
        </pc:sldMkLst>
      </pc:sldChg>
      <pc:sldChg chg="del">
        <pc:chgData name="ゲスト ユーザー" userId="" providerId="Windows Live" clId="Web-{2E485A7A-1EB9-42CC-979C-B74E81B89DC4}" dt="2021-04-16T05:34:02.339" v="1904"/>
        <pc:sldMkLst>
          <pc:docMk/>
          <pc:sldMk cId="1478276692" sldId="399"/>
        </pc:sldMkLst>
      </pc:sldChg>
      <pc:sldChg chg="del">
        <pc:chgData name="ゲスト ユーザー" userId="" providerId="Windows Live" clId="Web-{2E485A7A-1EB9-42CC-979C-B74E81B89DC4}" dt="2021-04-16T05:34:11.605" v="1906"/>
        <pc:sldMkLst>
          <pc:docMk/>
          <pc:sldMk cId="1005707485" sldId="400"/>
        </pc:sldMkLst>
      </pc:sldChg>
      <pc:sldChg chg="del">
        <pc:chgData name="ゲスト ユーザー" userId="" providerId="Windows Live" clId="Web-{2E485A7A-1EB9-42CC-979C-B74E81B89DC4}" dt="2021-04-16T05:34:19.199" v="1908"/>
        <pc:sldMkLst>
          <pc:docMk/>
          <pc:sldMk cId="3573718358" sldId="401"/>
        </pc:sldMkLst>
      </pc:sldChg>
      <pc:sldChg chg="del">
        <pc:chgData name="ゲスト ユーザー" userId="" providerId="Windows Live" clId="Web-{2E485A7A-1EB9-42CC-979C-B74E81B89DC4}" dt="2021-04-16T05:29:37.974" v="1869"/>
        <pc:sldMkLst>
          <pc:docMk/>
          <pc:sldMk cId="3842264544" sldId="402"/>
        </pc:sldMkLst>
      </pc:sldChg>
      <pc:sldChg chg="del">
        <pc:chgData name="ゲスト ユーザー" userId="" providerId="Windows Live" clId="Web-{2E485A7A-1EB9-42CC-979C-B74E81B89DC4}" dt="2021-04-16T05:30:58.007" v="1881"/>
        <pc:sldMkLst>
          <pc:docMk/>
          <pc:sldMk cId="933237002" sldId="403"/>
        </pc:sldMkLst>
      </pc:sldChg>
      <pc:sldChg chg="del">
        <pc:chgData name="ゲスト ユーザー" userId="" providerId="Windows Live" clId="Web-{2E485A7A-1EB9-42CC-979C-B74E81B89DC4}" dt="2021-04-16T05:31:16.460" v="1882"/>
        <pc:sldMkLst>
          <pc:docMk/>
          <pc:sldMk cId="724139233" sldId="406"/>
        </pc:sldMkLst>
      </pc:sldChg>
      <pc:sldChg chg="del">
        <pc:chgData name="ゲスト ユーザー" userId="" providerId="Windows Live" clId="Web-{2E485A7A-1EB9-42CC-979C-B74E81B89DC4}" dt="2021-04-16T05:31:26.867" v="1883"/>
        <pc:sldMkLst>
          <pc:docMk/>
          <pc:sldMk cId="4052345894" sldId="407"/>
        </pc:sldMkLst>
      </pc:sldChg>
      <pc:sldChg chg="del">
        <pc:chgData name="ゲスト ユーザー" userId="" providerId="Windows Live" clId="Web-{2E485A7A-1EB9-42CC-979C-B74E81B89DC4}" dt="2021-04-16T05:31:36.117" v="1884"/>
        <pc:sldMkLst>
          <pc:docMk/>
          <pc:sldMk cId="1822278021" sldId="408"/>
        </pc:sldMkLst>
      </pc:sldChg>
      <pc:sldChg chg="del">
        <pc:chgData name="ゲスト ユーザー" userId="" providerId="Windows Live" clId="Web-{2E485A7A-1EB9-42CC-979C-B74E81B89DC4}" dt="2021-04-16T05:31:43.899" v="1885"/>
        <pc:sldMkLst>
          <pc:docMk/>
          <pc:sldMk cId="273517797" sldId="409"/>
        </pc:sldMkLst>
      </pc:sldChg>
      <pc:sldChg chg="del">
        <pc:chgData name="ゲスト ユーザー" userId="" providerId="Windows Live" clId="Web-{2E485A7A-1EB9-42CC-979C-B74E81B89DC4}" dt="2021-04-16T05:31:59.336" v="1886"/>
        <pc:sldMkLst>
          <pc:docMk/>
          <pc:sldMk cId="143333621" sldId="410"/>
        </pc:sldMkLst>
      </pc:sldChg>
      <pc:sldChg chg="delSp modSp">
        <pc:chgData name="ゲスト ユーザー" userId="" providerId="Windows Live" clId="Web-{2E485A7A-1EB9-42CC-979C-B74E81B89DC4}" dt="2021-04-16T02:53:39.398" v="49"/>
        <pc:sldMkLst>
          <pc:docMk/>
          <pc:sldMk cId="288631120" sldId="412"/>
        </pc:sldMkLst>
        <pc:spChg chg="mod">
          <ac:chgData name="ゲスト ユーザー" userId="" providerId="Windows Live" clId="Web-{2E485A7A-1EB9-42CC-979C-B74E81B89DC4}" dt="2021-04-16T02:53:35.382" v="48" actId="20577"/>
          <ac:spMkLst>
            <pc:docMk/>
            <pc:sldMk cId="288631120" sldId="412"/>
            <ac:spMk id="2" creationId="{DC593FD8-6C71-4B69-A2AA-C8514B2A6CEE}"/>
          </ac:spMkLst>
        </pc:spChg>
        <pc:picChg chg="del">
          <ac:chgData name="ゲスト ユーザー" userId="" providerId="Windows Live" clId="Web-{2E485A7A-1EB9-42CC-979C-B74E81B89DC4}" dt="2021-04-16T02:53:39.398" v="49"/>
          <ac:picMkLst>
            <pc:docMk/>
            <pc:sldMk cId="288631120" sldId="41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3:45.726" v="51"/>
        <pc:sldMkLst>
          <pc:docMk/>
          <pc:sldMk cId="650383920" sldId="413"/>
        </pc:sldMkLst>
        <pc:spChg chg="del">
          <ac:chgData name="ゲスト ユーザー" userId="" providerId="Windows Live" clId="Web-{2E485A7A-1EB9-42CC-979C-B74E81B89DC4}" dt="2021-04-16T02:53:43.929" v="50"/>
          <ac:spMkLst>
            <pc:docMk/>
            <pc:sldMk cId="650383920" sldId="41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3:45.726" v="51"/>
          <ac:picMkLst>
            <pc:docMk/>
            <pc:sldMk cId="650383920" sldId="413"/>
            <ac:picMk id="205" creationId="{00000000-0000-0000-0000-000000000000}"/>
          </ac:picMkLst>
        </pc:picChg>
      </pc:sldChg>
      <pc:sldChg chg="modSp">
        <pc:chgData name="ゲスト ユーザー" userId="" providerId="Windows Live" clId="Web-{2E485A7A-1EB9-42CC-979C-B74E81B89DC4}" dt="2021-04-16T02:59:12.733" v="263" actId="14100"/>
        <pc:sldMkLst>
          <pc:docMk/>
          <pc:sldMk cId="531035884" sldId="414"/>
        </pc:sldMkLst>
        <pc:spChg chg="mod">
          <ac:chgData name="ゲスト ユーザー" userId="" providerId="Windows Live" clId="Web-{2E485A7A-1EB9-42CC-979C-B74E81B89DC4}" dt="2021-04-16T02:59:09.436" v="262" actId="14100"/>
          <ac:spMkLst>
            <pc:docMk/>
            <pc:sldMk cId="531035884" sldId="41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9:12.733" v="263" actId="14100"/>
          <ac:spMkLst>
            <pc:docMk/>
            <pc:sldMk cId="531035884" sldId="414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8:38.201" v="242" actId="1076"/>
          <ac:picMkLst>
            <pc:docMk/>
            <pc:sldMk cId="531035884" sldId="414"/>
            <ac:picMk id="205" creationId="{00000000-0000-0000-0000-000000000000}"/>
          </ac:picMkLst>
        </pc:picChg>
      </pc:sldChg>
      <pc:sldChg chg="del">
        <pc:chgData name="ゲスト ユーザー" userId="" providerId="Windows Live" clId="Web-{2E485A7A-1EB9-42CC-979C-B74E81B89DC4}" dt="2021-04-16T02:57:44.106" v="188"/>
        <pc:sldMkLst>
          <pc:docMk/>
          <pc:sldMk cId="1989038901" sldId="415"/>
        </pc:sldMkLst>
      </pc:sldChg>
      <pc:sldChg chg="modSp">
        <pc:chgData name="ゲスト ユーザー" userId="" providerId="Windows Live" clId="Web-{2E485A7A-1EB9-42CC-979C-B74E81B89DC4}" dt="2021-04-16T02:52:58.460" v="43" actId="20577"/>
        <pc:sldMkLst>
          <pc:docMk/>
          <pc:sldMk cId="1426546911" sldId="417"/>
        </pc:sldMkLst>
        <pc:spChg chg="mod">
          <ac:chgData name="ゲスト ユーザー" userId="" providerId="Windows Live" clId="Web-{2E485A7A-1EB9-42CC-979C-B74E81B89DC4}" dt="2021-04-16T02:52:58.460" v="43" actId="20577"/>
          <ac:spMkLst>
            <pc:docMk/>
            <pc:sldMk cId="1426546911" sldId="417"/>
            <ac:spMk id="6" creationId="{4A305F78-A5DE-4A86-B890-F7F7B2703D16}"/>
          </ac:spMkLst>
        </pc:spChg>
      </pc:sldChg>
      <pc:sldChg chg="delSp modSp">
        <pc:chgData name="ゲスト ユーザー" userId="" providerId="Windows Live" clId="Web-{2E485A7A-1EB9-42CC-979C-B74E81B89DC4}" dt="2021-04-16T02:57:01.402" v="184"/>
        <pc:sldMkLst>
          <pc:docMk/>
          <pc:sldMk cId="3872587556" sldId="420"/>
        </pc:sldMkLst>
        <pc:spChg chg="mod">
          <ac:chgData name="ゲスト ユーザー" userId="" providerId="Windows Live" clId="Web-{2E485A7A-1EB9-42CC-979C-B74E81B89DC4}" dt="2021-04-16T02:56:10.823" v="151" actId="20577"/>
          <ac:spMkLst>
            <pc:docMk/>
            <pc:sldMk cId="3872587556" sldId="420"/>
            <ac:spMk id="2" creationId="{DC593FD8-6C71-4B69-A2AA-C8514B2A6CEE}"/>
          </ac:spMkLst>
        </pc:spChg>
        <pc:spChg chg="del mod">
          <ac:chgData name="ゲスト ユーザー" userId="" providerId="Windows Live" clId="Web-{2E485A7A-1EB9-42CC-979C-B74E81B89DC4}" dt="2021-04-16T02:57:00.699" v="183"/>
          <ac:spMkLst>
            <pc:docMk/>
            <pc:sldMk cId="3872587556" sldId="420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1.402" v="184"/>
          <ac:picMkLst>
            <pc:docMk/>
            <pc:sldMk cId="3872587556" sldId="420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7:10.699" v="186"/>
        <pc:sldMkLst>
          <pc:docMk/>
          <pc:sldMk cId="2216941689" sldId="422"/>
        </pc:sldMkLst>
        <pc:spChg chg="del">
          <ac:chgData name="ゲスト ユーザー" userId="" providerId="Windows Live" clId="Web-{2E485A7A-1EB9-42CC-979C-B74E81B89DC4}" dt="2021-04-16T02:57:10.699" v="186"/>
          <ac:spMkLst>
            <pc:docMk/>
            <pc:sldMk cId="2216941689" sldId="422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7:09.965" v="185"/>
          <ac:picMkLst>
            <pc:docMk/>
            <pc:sldMk cId="2216941689" sldId="422"/>
            <ac:picMk id="205" creationId="{00000000-0000-0000-0000-000000000000}"/>
          </ac:picMkLst>
        </pc:picChg>
      </pc:sldChg>
      <pc:sldChg chg="delSp">
        <pc:chgData name="ゲスト ユーザー" userId="" providerId="Windows Live" clId="Web-{2E485A7A-1EB9-42CC-979C-B74E81B89DC4}" dt="2021-04-16T02:58:02.434" v="204"/>
        <pc:sldMkLst>
          <pc:docMk/>
          <pc:sldMk cId="3357339960" sldId="423"/>
        </pc:sldMkLst>
        <pc:spChg chg="del">
          <ac:chgData name="ゲスト ユーザー" userId="" providerId="Windows Live" clId="Web-{2E485A7A-1EB9-42CC-979C-B74E81B89DC4}" dt="2021-04-16T02:58:01.497" v="203"/>
          <ac:spMkLst>
            <pc:docMk/>
            <pc:sldMk cId="3357339960" sldId="423"/>
            <ac:spMk id="207" creationId="{00000000-0000-0000-0000-000000000000}"/>
          </ac:spMkLst>
        </pc:spChg>
        <pc:picChg chg="del">
          <ac:chgData name="ゲスト ユーザー" userId="" providerId="Windows Live" clId="Web-{2E485A7A-1EB9-42CC-979C-B74E81B89DC4}" dt="2021-04-16T02:58:02.434" v="204"/>
          <ac:picMkLst>
            <pc:docMk/>
            <pc:sldMk cId="3357339960" sldId="423"/>
            <ac:picMk id="205" creationId="{00000000-0000-0000-0000-000000000000}"/>
          </ac:picMkLst>
        </pc:picChg>
      </pc:sldChg>
      <pc:sldChg chg="addSp modSp">
        <pc:chgData name="ゲスト ユーザー" userId="" providerId="Windows Live" clId="Web-{2E485A7A-1EB9-42CC-979C-B74E81B89DC4}" dt="2021-04-16T04:06:48.307" v="865" actId="1076"/>
        <pc:sldMkLst>
          <pc:docMk/>
          <pc:sldMk cId="1168844960" sldId="424"/>
        </pc:sldMkLst>
        <pc:spChg chg="mod">
          <ac:chgData name="ゲスト ユーザー" userId="" providerId="Windows Live" clId="Web-{2E485A7A-1EB9-42CC-979C-B74E81B89DC4}" dt="2021-04-16T03:02:47.878" v="361" actId="20577"/>
          <ac:spMkLst>
            <pc:docMk/>
            <pc:sldMk cId="1168844960" sldId="424"/>
            <ac:spMk id="2" creationId="{9F13F36A-BCB4-4E94-A868-264019147033}"/>
          </ac:spMkLst>
        </pc:spChg>
        <pc:spChg chg="add mod">
          <ac:chgData name="ゲスト ユーザー" userId="" providerId="Windows Live" clId="Web-{2E485A7A-1EB9-42CC-979C-B74E81B89DC4}" dt="2021-04-16T04:06:26.588" v="862" actId="1076"/>
          <ac:spMkLst>
            <pc:docMk/>
            <pc:sldMk cId="1168844960" sldId="424"/>
            <ac:spMk id="6" creationId="{34377090-1C44-4865-96B7-E6B554316D13}"/>
          </ac:spMkLst>
        </pc:spChg>
        <pc:picChg chg="mod">
          <ac:chgData name="ゲスト ユーザー" userId="" providerId="Windows Live" clId="Web-{2E485A7A-1EB9-42CC-979C-B74E81B89DC4}" dt="2021-04-16T03:02:41.674" v="358" actId="14100"/>
          <ac:picMkLst>
            <pc:docMk/>
            <pc:sldMk cId="1168844960" sldId="424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6:48.307" v="865" actId="1076"/>
          <ac:picMkLst>
            <pc:docMk/>
            <pc:sldMk cId="1168844960" sldId="424"/>
            <ac:picMk id="9" creationId="{4FB3BAF5-419C-473B-9A8E-0539A8AEFB91}"/>
          </ac:picMkLst>
        </pc:picChg>
      </pc:sldChg>
      <pc:sldChg chg="modSp">
        <pc:chgData name="ゲスト ユーザー" userId="" providerId="Windows Live" clId="Web-{2E485A7A-1EB9-42CC-979C-B74E81B89DC4}" dt="2021-04-16T02:52:54.131" v="39" actId="20577"/>
        <pc:sldMkLst>
          <pc:docMk/>
          <pc:sldMk cId="1521735" sldId="425"/>
        </pc:sldMkLst>
        <pc:spChg chg="mod">
          <ac:chgData name="ゲスト ユーザー" userId="" providerId="Windows Live" clId="Web-{2E485A7A-1EB9-42CC-979C-B74E81B89DC4}" dt="2021-04-16T02:52:54.131" v="39" actId="20577"/>
          <ac:spMkLst>
            <pc:docMk/>
            <pc:sldMk cId="1521735" sldId="425"/>
            <ac:spMk id="2" creationId="{9F13F36A-BCB4-4E94-A868-264019147033}"/>
          </ac:spMkLst>
        </pc:spChg>
      </pc:sldChg>
      <pc:sldChg chg="modSp ord">
        <pc:chgData name="ゲスト ユーザー" userId="" providerId="Windows Live" clId="Web-{2E485A7A-1EB9-42CC-979C-B74E81B89DC4}" dt="2021-04-16T02:57:56.419" v="202" actId="20577"/>
        <pc:sldMkLst>
          <pc:docMk/>
          <pc:sldMk cId="3402629110" sldId="426"/>
        </pc:sldMkLst>
        <pc:spChg chg="mod">
          <ac:chgData name="ゲスト ユーザー" userId="" providerId="Windows Live" clId="Web-{2E485A7A-1EB9-42CC-979C-B74E81B89DC4}" dt="2021-04-16T02:55:46.150" v="146" actId="20577"/>
          <ac:spMkLst>
            <pc:docMk/>
            <pc:sldMk cId="3402629110" sldId="426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2:57:56.419" v="202" actId="20577"/>
          <ac:spMkLst>
            <pc:docMk/>
            <pc:sldMk cId="3402629110" sldId="426"/>
            <ac:spMk id="207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2:54:31.227" v="103" actId="14100"/>
          <ac:picMkLst>
            <pc:docMk/>
            <pc:sldMk cId="3402629110" sldId="426"/>
            <ac:picMk id="8" creationId="{90F54F3B-38E1-46D8-A66D-588E49F3FDFD}"/>
          </ac:picMkLst>
        </pc:picChg>
      </pc:sldChg>
      <pc:sldChg chg="addSp delSp modSp add ord replId">
        <pc:chgData name="ゲスト ユーザー" userId="" providerId="Windows Live" clId="Web-{2E485A7A-1EB9-42CC-979C-B74E81B89DC4}" dt="2021-04-16T04:10:07.108" v="945" actId="14100"/>
        <pc:sldMkLst>
          <pc:docMk/>
          <pc:sldMk cId="2591796811" sldId="427"/>
        </pc:sldMkLst>
        <pc:spChg chg="del mod">
          <ac:chgData name="ゲスト ユーザー" userId="" providerId="Windows Live" clId="Web-{2E485A7A-1EB9-42CC-979C-B74E81B89DC4}" dt="2021-04-16T03:00:12.687" v="269"/>
          <ac:spMkLst>
            <pc:docMk/>
            <pc:sldMk cId="2591796811" sldId="427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4:10:02.764" v="944" actId="1076"/>
          <ac:spMkLst>
            <pc:docMk/>
            <pc:sldMk cId="2591796811" sldId="427"/>
            <ac:spMk id="5" creationId="{C61AD5DA-C27E-4714-B83E-41F62F57431C}"/>
          </ac:spMkLst>
        </pc:spChg>
        <pc:spChg chg="add del">
          <ac:chgData name="ゲスト ユーザー" userId="" providerId="Windows Live" clId="Web-{2E485A7A-1EB9-42CC-979C-B74E81B89DC4}" dt="2021-04-16T03:00:19.343" v="271"/>
          <ac:spMkLst>
            <pc:docMk/>
            <pc:sldMk cId="2591796811" sldId="427"/>
            <ac:spMk id="6" creationId="{12D34C88-C417-4919-A6B5-6E0024EF964B}"/>
          </ac:spMkLst>
        </pc:spChg>
        <pc:spChg chg="add mod">
          <ac:chgData name="ゲスト ユーザー" userId="" providerId="Windows Live" clId="Web-{2E485A7A-1EB9-42CC-979C-B74E81B89DC4}" dt="2021-04-16T04:08:03.293" v="870" actId="14100"/>
          <ac:spMkLst>
            <pc:docMk/>
            <pc:sldMk cId="2591796811" sldId="427"/>
            <ac:spMk id="6" creationId="{61248FD5-6875-4980-ADCF-625E56C2C825}"/>
          </ac:spMkLst>
        </pc:spChg>
        <pc:spChg chg="add mod">
          <ac:chgData name="ゲスト ユーザー" userId="" providerId="Windows Live" clId="Web-{2E485A7A-1EB9-42CC-979C-B74E81B89DC4}" dt="2021-04-16T04:10:07.108" v="945" actId="14100"/>
          <ac:spMkLst>
            <pc:docMk/>
            <pc:sldMk cId="2591796811" sldId="427"/>
            <ac:spMk id="9" creationId="{20284321-8DD8-468F-992C-B652146D9064}"/>
          </ac:spMkLst>
        </pc:spChg>
        <pc:picChg chg="add mod">
          <ac:chgData name="ゲスト ユーザー" userId="" providerId="Windows Live" clId="Web-{2E485A7A-1EB9-42CC-979C-B74E81B89DC4}" dt="2021-04-16T04:07:46.855" v="867" actId="14100"/>
          <ac:picMkLst>
            <pc:docMk/>
            <pc:sldMk cId="2591796811" sldId="427"/>
            <ac:picMk id="2" creationId="{A1B6D12C-7FF0-4DD3-A959-B6CF5C5C02F2}"/>
          </ac:picMkLst>
        </pc:picChg>
        <pc:picChg chg="del">
          <ac:chgData name="ゲスト ユーザー" userId="" providerId="Windows Live" clId="Web-{2E485A7A-1EB9-42CC-979C-B74E81B89DC4}" dt="2021-04-16T03:01:34.861" v="345"/>
          <ac:picMkLst>
            <pc:docMk/>
            <pc:sldMk cId="2591796811" sldId="427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4:08:13.777" v="872" actId="1076"/>
          <ac:picMkLst>
            <pc:docMk/>
            <pc:sldMk cId="2591796811" sldId="427"/>
            <ac:picMk id="8" creationId="{23E2685E-F83C-43A7-A0F5-55895B17C39E}"/>
          </ac:picMkLst>
        </pc:picChg>
      </pc:sldChg>
      <pc:sldChg chg="addSp delSp modSp add replId">
        <pc:chgData name="ゲスト ユーザー" userId="" providerId="Windows Live" clId="Web-{2E485A7A-1EB9-42CC-979C-B74E81B89DC4}" dt="2021-04-16T03:19:37.757" v="563" actId="1076"/>
        <pc:sldMkLst>
          <pc:docMk/>
          <pc:sldMk cId="1222534683" sldId="428"/>
        </pc:sldMkLst>
        <pc:spChg chg="mod">
          <ac:chgData name="ゲスト ユーザー" userId="" providerId="Windows Live" clId="Web-{2E485A7A-1EB9-42CC-979C-B74E81B89DC4}" dt="2021-04-16T03:18:09.427" v="544" actId="20577"/>
          <ac:spMkLst>
            <pc:docMk/>
            <pc:sldMk cId="1222534683" sldId="428"/>
            <ac:spMk id="2" creationId="{9F13F36A-BCB4-4E94-A868-264019147033}"/>
          </ac:spMkLst>
        </pc:spChg>
        <pc:spChg chg="del mod">
          <ac:chgData name="ゲスト ユーザー" userId="" providerId="Windows Live" clId="Web-{2E485A7A-1EB9-42CC-979C-B74E81B89DC4}" dt="2021-04-16T03:18:12.287" v="545"/>
          <ac:spMkLst>
            <pc:docMk/>
            <pc:sldMk cId="1222534683" sldId="428"/>
            <ac:spMk id="5" creationId="{C61AD5DA-C27E-4714-B83E-41F62F57431C}"/>
          </ac:spMkLst>
        </pc:spChg>
        <pc:spChg chg="add mod">
          <ac:chgData name="ゲスト ユーザー" userId="" providerId="Windows Live" clId="Web-{2E485A7A-1EB9-42CC-979C-B74E81B89DC4}" dt="2021-04-16T03:10:26.965" v="504" actId="20577"/>
          <ac:spMkLst>
            <pc:docMk/>
            <pc:sldMk cId="1222534683" sldId="428"/>
            <ac:spMk id="9" creationId="{1097ABF8-530F-4AFE-9BE1-25FAAFC3A47A}"/>
          </ac:spMkLst>
        </pc:spChg>
        <pc:spChg chg="add mod">
          <ac:chgData name="ゲスト ユーザー" userId="" providerId="Windows Live" clId="Web-{2E485A7A-1EB9-42CC-979C-B74E81B89DC4}" dt="2021-04-16T03:19:15.538" v="560"/>
          <ac:spMkLst>
            <pc:docMk/>
            <pc:sldMk cId="1222534683" sldId="428"/>
            <ac:spMk id="11" creationId="{CBD3DBF7-C5CA-4DAD-A4B7-95EC97C7DC80}"/>
          </ac:spMkLst>
        </pc:spChg>
        <pc:spChg chg="mod">
          <ac:chgData name="ゲスト ユーザー" userId="" providerId="Windows Live" clId="Web-{2E485A7A-1EB9-42CC-979C-B74E81B89DC4}" dt="2021-04-16T03:03:06.737" v="374" actId="20577"/>
          <ac:spMkLst>
            <pc:docMk/>
            <pc:sldMk cId="1222534683" sldId="428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03:43.535" v="396" actId="1076"/>
          <ac:picMkLst>
            <pc:docMk/>
            <pc:sldMk cId="1222534683" sldId="428"/>
            <ac:picMk id="3" creationId="{955BE696-BD78-4203-90AD-86F65FAACF86}"/>
          </ac:picMkLst>
        </pc:picChg>
        <pc:picChg chg="del mod">
          <ac:chgData name="ゲスト ユーザー" userId="" providerId="Windows Live" clId="Web-{2E485A7A-1EB9-42CC-979C-B74E81B89DC4}" dt="2021-04-16T03:18:14.896" v="546"/>
          <ac:picMkLst>
            <pc:docMk/>
            <pc:sldMk cId="1222534683" sldId="428"/>
            <ac:picMk id="4" creationId="{7EF7DA54-4D1E-4F71-8A65-FF65B1145644}"/>
          </ac:picMkLst>
        </pc:picChg>
        <pc:picChg chg="add del mod">
          <ac:chgData name="ゲスト ユーザー" userId="" providerId="Windows Live" clId="Web-{2E485A7A-1EB9-42CC-979C-B74E81B89DC4}" dt="2021-04-16T03:08:08.275" v="457"/>
          <ac:picMkLst>
            <pc:docMk/>
            <pc:sldMk cId="1222534683" sldId="428"/>
            <ac:picMk id="6" creationId="{7A020F46-30AF-4565-885C-C57D193B5642}"/>
          </ac:picMkLst>
        </pc:picChg>
        <pc:picChg chg="del">
          <ac:chgData name="ゲスト ユーザー" userId="" providerId="Windows Live" clId="Web-{2E485A7A-1EB9-42CC-979C-B74E81B89DC4}" dt="2021-04-16T03:07:57.790" v="454"/>
          <ac:picMkLst>
            <pc:docMk/>
            <pc:sldMk cId="1222534683" sldId="428"/>
            <ac:picMk id="7" creationId="{DE4CCE31-0C99-4398-9513-29272575B77E}"/>
          </ac:picMkLst>
        </pc:picChg>
        <pc:picChg chg="add mod">
          <ac:chgData name="ゲスト ユーザー" userId="" providerId="Windows Live" clId="Web-{2E485A7A-1EB9-42CC-979C-B74E81B89DC4}" dt="2021-04-16T03:08:51.229" v="461" actId="14100"/>
          <ac:picMkLst>
            <pc:docMk/>
            <pc:sldMk cId="1222534683" sldId="428"/>
            <ac:picMk id="8" creationId="{15E02526-00D2-4629-9714-81951D753F3D}"/>
          </ac:picMkLst>
        </pc:picChg>
        <pc:picChg chg="add mod">
          <ac:chgData name="ゲスト ユーザー" userId="" providerId="Windows Live" clId="Web-{2E485A7A-1EB9-42CC-979C-B74E81B89DC4}" dt="2021-04-16T03:19:37.757" v="563" actId="1076"/>
          <ac:picMkLst>
            <pc:docMk/>
            <pc:sldMk cId="1222534683" sldId="428"/>
            <ac:picMk id="12" creationId="{2814698A-C227-4BCA-8287-ABB62B07A204}"/>
          </ac:picMkLst>
        </pc:picChg>
        <pc:cxnChg chg="add mod">
          <ac:chgData name="ゲスト ユーザー" userId="" providerId="Windows Live" clId="Web-{2E485A7A-1EB9-42CC-979C-B74E81B89DC4}" dt="2021-04-16T03:10:48.903" v="507" actId="14100"/>
          <ac:cxnSpMkLst>
            <pc:docMk/>
            <pc:sldMk cId="1222534683" sldId="428"/>
            <ac:cxnSpMk id="10" creationId="{A13FD3FE-E7A6-4D1A-AE18-6E9901293A6F}"/>
          </ac:cxnSpMkLst>
        </pc:cxnChg>
      </pc:sldChg>
      <pc:sldChg chg="addSp delSp modSp add replId">
        <pc:chgData name="ゲスト ユーザー" userId="" providerId="Windows Live" clId="Web-{2E485A7A-1EB9-42CC-979C-B74E81B89DC4}" dt="2021-04-16T03:23:21.902" v="697" actId="20577"/>
        <pc:sldMkLst>
          <pc:docMk/>
          <pc:sldMk cId="1254437535" sldId="429"/>
        </pc:sldMkLst>
        <pc:spChg chg="mod">
          <ac:chgData name="ゲスト ユーザー" userId="" providerId="Windows Live" clId="Web-{2E485A7A-1EB9-42CC-979C-B74E81B89DC4}" dt="2021-04-16T03:23:21.855" v="696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ゲスト ユーザー" userId="" providerId="Windows Live" clId="Web-{2E485A7A-1EB9-42CC-979C-B74E81B89DC4}" dt="2021-04-16T03:20:27.508" v="596" actId="20577"/>
          <ac:spMkLst>
            <pc:docMk/>
            <pc:sldMk cId="1254437535" sldId="429"/>
            <ac:spMk id="5" creationId="{C61AD5DA-C27E-4714-B83E-41F62F57431C}"/>
          </ac:spMkLst>
        </pc:spChg>
        <pc:spChg chg="del">
          <ac:chgData name="ゲスト ユーザー" userId="" providerId="Windows Live" clId="Web-{2E485A7A-1EB9-42CC-979C-B74E81B89DC4}" dt="2021-04-16T03:17:38.942" v="529"/>
          <ac:spMkLst>
            <pc:docMk/>
            <pc:sldMk cId="1254437535" sldId="429"/>
            <ac:spMk id="9" creationId="{1097ABF8-530F-4AFE-9BE1-25FAAFC3A47A}"/>
          </ac:spMkLst>
        </pc:spChg>
        <pc:spChg chg="mod">
          <ac:chgData name="ゲスト ユーザー" userId="" providerId="Windows Live" clId="Web-{2E485A7A-1EB9-42CC-979C-B74E81B89DC4}" dt="2021-04-16T03:23:21.902" v="697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ゲスト ユーザー" userId="" providerId="Windows Live" clId="Web-{2E485A7A-1EB9-42CC-979C-B74E81B89DC4}" dt="2021-04-16T03:19:55.257" v="565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ゲスト ユーザー" userId="" providerId="Windows Live" clId="Web-{2E485A7A-1EB9-42CC-979C-B74E81B89DC4}" dt="2021-04-16T03:20:00.976" v="568" actId="1076"/>
          <ac:picMkLst>
            <pc:docMk/>
            <pc:sldMk cId="1254437535" sldId="429"/>
            <ac:picMk id="4" creationId="{7EF7DA54-4D1E-4F71-8A65-FF65B1145644}"/>
          </ac:picMkLst>
        </pc:picChg>
        <pc:picChg chg="add mod">
          <ac:chgData name="ゲスト ユーザー" userId="" providerId="Windows Live" clId="Web-{2E485A7A-1EB9-42CC-979C-B74E81B89DC4}" dt="2021-04-16T03:20:11.320" v="571" actId="14100"/>
          <ac:picMkLst>
            <pc:docMk/>
            <pc:sldMk cId="1254437535" sldId="429"/>
            <ac:picMk id="6" creationId="{EB8CA030-4DD6-426E-BCBF-B6CB09946458}"/>
          </ac:picMkLst>
        </pc:picChg>
        <pc:picChg chg="del">
          <ac:chgData name="ゲスト ユーザー" userId="" providerId="Windows Live" clId="Web-{2E485A7A-1EB9-42CC-979C-B74E81B89DC4}" dt="2021-04-16T03:17:26.770" v="525"/>
          <ac:picMkLst>
            <pc:docMk/>
            <pc:sldMk cId="1254437535" sldId="429"/>
            <ac:picMk id="8" creationId="{15E02526-00D2-4629-9714-81951D753F3D}"/>
          </ac:picMkLst>
        </pc:picChg>
        <pc:cxnChg chg="del">
          <ac:chgData name="ゲスト ユーザー" userId="" providerId="Windows Live" clId="Web-{2E485A7A-1EB9-42CC-979C-B74E81B89DC4}" dt="2021-04-16T03:20:07.383" v="570"/>
          <ac:cxnSpMkLst>
            <pc:docMk/>
            <pc:sldMk cId="1254437535" sldId="429"/>
            <ac:cxnSpMk id="10" creationId="{A13FD3FE-E7A6-4D1A-AE18-6E9901293A6F}"/>
          </ac:cxnSpMkLst>
        </pc:cxnChg>
      </pc:sldChg>
      <pc:sldChg chg="add del replId">
        <pc:chgData name="ゲスト ユーザー" userId="" providerId="Windows Live" clId="Web-{2E485A7A-1EB9-42CC-979C-B74E81B89DC4}" dt="2021-04-16T04:00:48.426" v="711"/>
        <pc:sldMkLst>
          <pc:docMk/>
          <pc:sldMk cId="2294080990" sldId="430"/>
        </pc:sldMkLst>
      </pc:sldChg>
      <pc:sldChg chg="addSp modSp add replId">
        <pc:chgData name="ゲスト ユーザー" userId="" providerId="Windows Live" clId="Web-{2E485A7A-1EB9-42CC-979C-B74E81B89DC4}" dt="2021-04-16T04:10:46.390" v="960" actId="20577"/>
        <pc:sldMkLst>
          <pc:docMk/>
          <pc:sldMk cId="4286393861" sldId="430"/>
        </pc:sldMkLst>
        <pc:spChg chg="mod">
          <ac:chgData name="ゲスト ユーザー" userId="" providerId="Windows Live" clId="Web-{2E485A7A-1EB9-42CC-979C-B74E81B89DC4}" dt="2021-04-16T04:05:14.727" v="853" actId="14100"/>
          <ac:spMkLst>
            <pc:docMk/>
            <pc:sldMk cId="4286393861" sldId="430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05:41.853" v="856" actId="107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2E485A7A-1EB9-42CC-979C-B74E81B89DC4}" dt="2021-04-16T04:10:46.390" v="960" actId="20577"/>
          <ac:spMkLst>
            <pc:docMk/>
            <pc:sldMk cId="4286393861" sldId="430"/>
            <ac:spMk id="4" creationId="{419B4A73-3B11-421D-B507-1F70C6120342}"/>
          </ac:spMkLst>
        </pc:spChg>
        <pc:picChg chg="mod">
          <ac:chgData name="ゲスト ユーザー" userId="" providerId="Windows Live" clId="Web-{2E485A7A-1EB9-42CC-979C-B74E81B89DC4}" dt="2021-04-16T04:04:36.711" v="817" actId="14100"/>
          <ac:picMkLst>
            <pc:docMk/>
            <pc:sldMk cId="4286393861" sldId="430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05:55.775" v="858" actId="1076"/>
          <ac:picMkLst>
            <pc:docMk/>
            <pc:sldMk cId="4286393861" sldId="430"/>
            <ac:picMk id="7" creationId="{465E3C32-0DD8-4E81-B86E-7DC488C80879}"/>
          </ac:picMkLst>
        </pc:picChg>
        <pc:picChg chg="mod">
          <ac:chgData name="ゲスト ユーザー" userId="" providerId="Windows Live" clId="Web-{2E485A7A-1EB9-42CC-979C-B74E81B89DC4}" dt="2021-04-16T04:04:42.102" v="818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replId">
        <pc:chgData name="ゲスト ユーザー" userId="" providerId="Windows Live" clId="Web-{2E485A7A-1EB9-42CC-979C-B74E81B89DC4}" dt="2021-04-16T05:09:26.134" v="1564" actId="20577"/>
        <pc:sldMkLst>
          <pc:docMk/>
          <pc:sldMk cId="2056663998" sldId="431"/>
        </pc:sldMkLst>
        <pc:spChg chg="mod">
          <ac:chgData name="ゲスト ユーザー" userId="" providerId="Windows Live" clId="Web-{2E485A7A-1EB9-42CC-979C-B74E81B89DC4}" dt="2021-04-16T05:08:31.305" v="1551" actId="20577"/>
          <ac:spMkLst>
            <pc:docMk/>
            <pc:sldMk cId="2056663998" sldId="431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5:09:26.134" v="1564" actId="20577"/>
          <ac:spMkLst>
            <pc:docMk/>
            <pc:sldMk cId="2056663998" sldId="431"/>
            <ac:spMk id="3" creationId="{3DCAD4D3-676A-4383-AA15-7039EBA21805}"/>
          </ac:spMkLst>
        </pc:spChg>
        <pc:spChg chg="del">
          <ac:chgData name="ゲスト ユーザー" userId="" providerId="Windows Live" clId="Web-{2E485A7A-1EB9-42CC-979C-B74E81B89DC4}" dt="2021-04-16T04:12:23.610" v="963"/>
          <ac:spMkLst>
            <pc:docMk/>
            <pc:sldMk cId="2056663998" sldId="431"/>
            <ac:spMk id="3" creationId="{62025A2D-04C4-4AB9-97F3-8267D98EFE2D}"/>
          </ac:spMkLst>
        </pc:spChg>
        <pc:picChg chg="del">
          <ac:chgData name="ゲスト ユーザー" userId="" providerId="Windows Live" clId="Web-{2E485A7A-1EB9-42CC-979C-B74E81B89DC4}" dt="2021-04-16T04:12:21.172" v="962"/>
          <ac:picMkLst>
            <pc:docMk/>
            <pc:sldMk cId="2056663998" sldId="431"/>
            <ac:picMk id="5" creationId="{BE595E6B-05E3-4E16-ABAF-5E23D885AE6F}"/>
          </ac:picMkLst>
        </pc:picChg>
        <pc:picChg chg="add mod">
          <ac:chgData name="ゲスト ユーザー" userId="" providerId="Windows Live" clId="Web-{2E485A7A-1EB9-42CC-979C-B74E81B89DC4}" dt="2021-04-16T04:12:43.595" v="972" actId="1076"/>
          <ac:picMkLst>
            <pc:docMk/>
            <pc:sldMk cId="2056663998" sldId="431"/>
            <ac:picMk id="6" creationId="{B4BCD6EE-43AF-421B-A9E7-D4640AB00F94}"/>
          </ac:picMkLst>
        </pc:picChg>
        <pc:picChg chg="del">
          <ac:chgData name="ゲスト ユーザー" userId="" providerId="Windows Live" clId="Web-{2E485A7A-1EB9-42CC-979C-B74E81B89DC4}" dt="2021-04-16T04:12:25.766" v="964"/>
          <ac:picMkLst>
            <pc:docMk/>
            <pc:sldMk cId="2056663998" sldId="431"/>
            <ac:picMk id="7" creationId="{465E3C32-0DD8-4E81-B86E-7DC488C80879}"/>
          </ac:picMkLst>
        </pc:picChg>
      </pc:sldChg>
      <pc:sldChg chg="modSp add replId">
        <pc:chgData name="ゲスト ユーザー" userId="" providerId="Windows Live" clId="Web-{2E485A7A-1EB9-42CC-979C-B74E81B89DC4}" dt="2021-04-16T04:18:07.225" v="1078" actId="20577"/>
        <pc:sldMkLst>
          <pc:docMk/>
          <pc:sldMk cId="427672987" sldId="432"/>
        </pc:sldMkLst>
        <pc:spChg chg="mod">
          <ac:chgData name="ゲスト ユーザー" userId="" providerId="Windows Live" clId="Web-{2E485A7A-1EB9-42CC-979C-B74E81B89DC4}" dt="2021-04-16T04:18:07.225" v="1078" actId="20577"/>
          <ac:spMkLst>
            <pc:docMk/>
            <pc:sldMk cId="427672987" sldId="432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17:03.802" v="1006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addSp delSp modSp add replId">
        <pc:chgData name="ゲスト ユーザー" userId="" providerId="Windows Live" clId="Web-{2E485A7A-1EB9-42CC-979C-B74E81B89DC4}" dt="2021-04-16T04:29:55.363" v="1246" actId="20577"/>
        <pc:sldMkLst>
          <pc:docMk/>
          <pc:sldMk cId="1023085363" sldId="433"/>
        </pc:sldMkLst>
        <pc:spChg chg="mod">
          <ac:chgData name="ゲスト ユーザー" userId="" providerId="Windows Live" clId="Web-{2E485A7A-1EB9-42CC-979C-B74E81B89DC4}" dt="2021-04-16T04:29:55.363" v="1246" actId="20577"/>
          <ac:spMkLst>
            <pc:docMk/>
            <pc:sldMk cId="1023085363" sldId="433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1:06.682" v="1100" actId="20577"/>
          <ac:spMkLst>
            <pc:docMk/>
            <pc:sldMk cId="1023085363" sldId="433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4:28:42.440" v="1242" actId="20577"/>
          <ac:spMkLst>
            <pc:docMk/>
            <pc:sldMk cId="1023085363" sldId="433"/>
            <ac:spMk id="8" creationId="{31C0ABF1-D6B4-4D17-8DFF-4D144E3AA868}"/>
          </ac:spMkLst>
        </pc:spChg>
        <pc:picChg chg="add del mod">
          <ac:chgData name="ゲスト ユーザー" userId="" providerId="Windows Live" clId="Web-{2E485A7A-1EB9-42CC-979C-B74E81B89DC4}" dt="2021-04-16T04:18:48.257" v="1082"/>
          <ac:picMkLst>
            <pc:docMk/>
            <pc:sldMk cId="1023085363" sldId="433"/>
            <ac:picMk id="3" creationId="{0CA72E27-BCB9-4454-9350-7F0BA3C9E9F3}"/>
          </ac:picMkLst>
        </pc:picChg>
        <pc:picChg chg="add del mod">
          <ac:chgData name="ゲスト ユーザー" userId="" providerId="Windows Live" clId="Web-{2E485A7A-1EB9-42CC-979C-B74E81B89DC4}" dt="2021-04-16T04:19:15.914" v="1085"/>
          <ac:picMkLst>
            <pc:docMk/>
            <pc:sldMk cId="1023085363" sldId="433"/>
            <ac:picMk id="5" creationId="{E19C078B-9D00-4843-90D3-ECE78083BA82}"/>
          </ac:picMkLst>
        </pc:picChg>
        <pc:picChg chg="del">
          <ac:chgData name="ゲスト ユーザー" userId="" providerId="Windows Live" clId="Web-{2E485A7A-1EB9-42CC-979C-B74E81B89DC4}" dt="2021-04-16T04:18:45.679" v="1080"/>
          <ac:picMkLst>
            <pc:docMk/>
            <pc:sldMk cId="1023085363" sldId="433"/>
            <ac:picMk id="6" creationId="{B4BCD6EE-43AF-421B-A9E7-D4640AB00F94}"/>
          </ac:picMkLst>
        </pc:picChg>
        <pc:picChg chg="add mod">
          <ac:chgData name="ゲスト ユーザー" userId="" providerId="Windows Live" clId="Web-{2E485A7A-1EB9-42CC-979C-B74E81B89DC4}" dt="2021-04-16T04:21:12.900" v="1101" actId="14100"/>
          <ac:picMkLst>
            <pc:docMk/>
            <pc:sldMk cId="1023085363" sldId="433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4:45:03.662" v="1316" actId="20577"/>
        <pc:sldMkLst>
          <pc:docMk/>
          <pc:sldMk cId="4068677309" sldId="434"/>
        </pc:sldMkLst>
        <pc:spChg chg="mod">
          <ac:chgData name="ゲスト ユーザー" userId="" providerId="Windows Live" clId="Web-{2E485A7A-1EB9-42CC-979C-B74E81B89DC4}" dt="2021-04-16T04:45:03.662" v="1316" actId="20577"/>
          <ac:spMkLst>
            <pc:docMk/>
            <pc:sldMk cId="4068677309" sldId="434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2:21.636" v="1158" actId="20577"/>
          <ac:spMkLst>
            <pc:docMk/>
            <pc:sldMk cId="4068677309" sldId="434"/>
            <ac:spMk id="4" creationId="{419B4A73-3B11-421D-B507-1F70C6120342}"/>
          </ac:spMkLst>
        </pc:spChg>
        <pc:picChg chg="add mod">
          <ac:chgData name="ゲスト ユーザー" userId="" providerId="Windows Live" clId="Web-{2E485A7A-1EB9-42CC-979C-B74E81B89DC4}" dt="2021-04-16T04:25:55.812" v="1168" actId="14100"/>
          <ac:picMkLst>
            <pc:docMk/>
            <pc:sldMk cId="4068677309" sldId="434"/>
            <ac:picMk id="3" creationId="{2487A0C4-9ABA-4B4A-B024-AD3D6AD04A0E}"/>
          </ac:picMkLst>
        </pc:picChg>
        <pc:picChg chg="del">
          <ac:chgData name="ゲスト ユーザー" userId="" providerId="Windows Live" clId="Web-{2E485A7A-1EB9-42CC-979C-B74E81B89DC4}" dt="2021-04-16T04:23:56.872" v="1164"/>
          <ac:picMkLst>
            <pc:docMk/>
            <pc:sldMk cId="4068677309" sldId="434"/>
            <ac:picMk id="7" creationId="{1A62C95E-C98B-4CF0-B873-B18B95FC7B87}"/>
          </ac:picMkLst>
        </pc:picChg>
      </pc:sldChg>
      <pc:sldChg chg="addSp delSp modSp add replId">
        <pc:chgData name="ゲスト ユーザー" userId="" providerId="Windows Live" clId="Web-{2E485A7A-1EB9-42CC-979C-B74E81B89DC4}" dt="2021-04-16T05:14:42.891" v="1698" actId="14100"/>
        <pc:sldMkLst>
          <pc:docMk/>
          <pc:sldMk cId="1190961722" sldId="435"/>
        </pc:sldMkLst>
        <pc:spChg chg="mod">
          <ac:chgData name="ゲスト ユーザー" userId="" providerId="Windows Live" clId="Web-{2E485A7A-1EB9-42CC-979C-B74E81B89DC4}" dt="2021-04-16T05:14:42.891" v="1698" actId="14100"/>
          <ac:spMkLst>
            <pc:docMk/>
            <pc:sldMk cId="1190961722" sldId="435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26:09.921" v="1181" actId="20577"/>
          <ac:spMkLst>
            <pc:docMk/>
            <pc:sldMk cId="1190961722" sldId="435"/>
            <ac:spMk id="4" creationId="{419B4A73-3B11-421D-B507-1F70C6120342}"/>
          </ac:spMkLst>
        </pc:spChg>
        <pc:picChg chg="del">
          <ac:chgData name="ゲスト ユーザー" userId="" providerId="Windows Live" clId="Web-{2E485A7A-1EB9-42CC-979C-B74E81B89DC4}" dt="2021-04-16T04:33:00.069" v="1263"/>
          <ac:picMkLst>
            <pc:docMk/>
            <pc:sldMk cId="1190961722" sldId="435"/>
            <ac:picMk id="3" creationId="{2487A0C4-9ABA-4B4A-B024-AD3D6AD04A0E}"/>
          </ac:picMkLst>
        </pc:picChg>
        <pc:picChg chg="add mod">
          <ac:chgData name="ゲスト ユーザー" userId="" providerId="Windows Live" clId="Web-{2E485A7A-1EB9-42CC-979C-B74E81B89DC4}" dt="2021-04-16T04:33:09.866" v="1267" actId="14100"/>
          <ac:picMkLst>
            <pc:docMk/>
            <pc:sldMk cId="1190961722" sldId="435"/>
            <ac:picMk id="5" creationId="{E3B144C4-496F-473F-BE0C-CC40CEE233B8}"/>
          </ac:picMkLst>
        </pc:picChg>
      </pc:sldChg>
      <pc:sldChg chg="addSp delSp modSp add replId">
        <pc:chgData name="ゲスト ユーザー" userId="" providerId="Windows Live" clId="Web-{2E485A7A-1EB9-42CC-979C-B74E81B89DC4}" dt="2021-04-16T05:24:33.186" v="1790"/>
        <pc:sldMkLst>
          <pc:docMk/>
          <pc:sldMk cId="950318784" sldId="436"/>
        </pc:sldMkLst>
        <pc:spChg chg="mod">
          <ac:chgData name="ゲスト ユーザー" userId="" providerId="Windows Live" clId="Web-{2E485A7A-1EB9-42CC-979C-B74E81B89DC4}" dt="2021-04-16T05:19:44.320" v="1702" actId="20577"/>
          <ac:spMkLst>
            <pc:docMk/>
            <pc:sldMk cId="950318784" sldId="436"/>
            <ac:spMk id="2" creationId="{DC593FD8-6C71-4B69-A2AA-C8514B2A6CEE}"/>
          </ac:spMkLst>
        </pc:spChg>
        <pc:spChg chg="add del mod">
          <ac:chgData name="ゲスト ユーザー" userId="" providerId="Windows Live" clId="Web-{2E485A7A-1EB9-42CC-979C-B74E81B89DC4}" dt="2021-04-16T05:24:33.186" v="1790"/>
          <ac:spMkLst>
            <pc:docMk/>
            <pc:sldMk cId="950318784" sldId="436"/>
            <ac:spMk id="3" creationId="{4B79A202-6862-4373-91FE-8B77AC561209}"/>
          </ac:spMkLst>
        </pc:spChg>
        <pc:spChg chg="mod">
          <ac:chgData name="ゲスト ユーザー" userId="" providerId="Windows Live" clId="Web-{2E485A7A-1EB9-42CC-979C-B74E81B89DC4}" dt="2021-04-16T05:12:43.201" v="1615" actId="20577"/>
          <ac:spMkLst>
            <pc:docMk/>
            <pc:sldMk cId="950318784" sldId="436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43:46.971" v="1306"/>
          <ac:picMkLst>
            <pc:docMk/>
            <pc:sldMk cId="950318784" sldId="436"/>
            <ac:picMk id="3" creationId="{5CF79A30-5E47-4B37-8D64-3144404A2DA9}"/>
          </ac:picMkLst>
        </pc:picChg>
        <pc:picChg chg="del">
          <ac:chgData name="ゲスト ユーザー" userId="" providerId="Windows Live" clId="Web-{2E485A7A-1EB9-42CC-979C-B74E81B89DC4}" dt="2021-04-16T04:42:27.110" v="1300"/>
          <ac:picMkLst>
            <pc:docMk/>
            <pc:sldMk cId="950318784" sldId="436"/>
            <ac:picMk id="5" creationId="{E3B144C4-496F-473F-BE0C-CC40CEE233B8}"/>
          </ac:picMkLst>
        </pc:picChg>
        <pc:picChg chg="add mod">
          <ac:chgData name="ゲスト ユーザー" userId="" providerId="Windows Live" clId="Web-{2E485A7A-1EB9-42CC-979C-B74E81B89DC4}" dt="2021-04-16T04:44:01.674" v="1309" actId="1076"/>
          <ac:picMkLst>
            <pc:docMk/>
            <pc:sldMk cId="950318784" sldId="436"/>
            <ac:picMk id="6" creationId="{0541BFFD-F610-4BF3-AD97-4C8FF0225F0D}"/>
          </ac:picMkLst>
        </pc:picChg>
      </pc:sldChg>
      <pc:sldChg chg="addSp delSp modSp add del replId">
        <pc:chgData name="ゲスト ユーザー" userId="" providerId="Windows Live" clId="Web-{2E485A7A-1EB9-42CC-979C-B74E81B89DC4}" dt="2021-04-16T04:56:51.180" v="1444"/>
        <pc:sldMkLst>
          <pc:docMk/>
          <pc:sldMk cId="51440869" sldId="437"/>
        </pc:sldMkLst>
        <pc:spChg chg="mod">
          <ac:chgData name="ゲスト ユーザー" userId="" providerId="Windows Live" clId="Web-{2E485A7A-1EB9-42CC-979C-B74E81B89DC4}" dt="2021-04-16T04:50:35.681" v="1368" actId="20577"/>
          <ac:spMkLst>
            <pc:docMk/>
            <pc:sldMk cId="51440869" sldId="437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45:39.926" v="1322" actId="20577"/>
          <ac:spMkLst>
            <pc:docMk/>
            <pc:sldMk cId="51440869" sldId="437"/>
            <ac:spMk id="4" creationId="{419B4A73-3B11-421D-B507-1F70C6120342}"/>
          </ac:spMkLst>
        </pc:spChg>
        <pc:picChg chg="add del mod">
          <ac:chgData name="ゲスト ユーザー" userId="" providerId="Windows Live" clId="Web-{2E485A7A-1EB9-42CC-979C-B74E81B89DC4}" dt="2021-04-16T04:51:15.041" v="1370"/>
          <ac:picMkLst>
            <pc:docMk/>
            <pc:sldMk cId="51440869" sldId="437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2:06.720" v="1374" actId="14100"/>
          <ac:picMkLst>
            <pc:docMk/>
            <pc:sldMk cId="51440869" sldId="437"/>
            <ac:picMk id="3" creationId="{889567EF-D18E-4D79-B262-FCAA315843EA}"/>
          </ac:picMkLst>
        </pc:picChg>
        <pc:picChg chg="add del mod">
          <ac:chgData name="ゲスト ユーザー" userId="" providerId="Windows Live" clId="Web-{2E485A7A-1EB9-42CC-979C-B74E81B89DC4}" dt="2021-04-16T04:52:46.971" v="1376"/>
          <ac:picMkLst>
            <pc:docMk/>
            <pc:sldMk cId="51440869" sldId="437"/>
            <ac:picMk id="5" creationId="{B200BF34-D4D9-4D62-AC05-DEAADD9B81FB}"/>
          </ac:picMkLst>
        </pc:picChg>
        <pc:picChg chg="del">
          <ac:chgData name="ゲスト ユーザー" userId="" providerId="Windows Live" clId="Web-{2E485A7A-1EB9-42CC-979C-B74E81B89DC4}" dt="2021-04-16T04:49:38.930" v="1343"/>
          <ac:picMkLst>
            <pc:docMk/>
            <pc:sldMk cId="51440869" sldId="437"/>
            <ac:picMk id="5" creationId="{E3B144C4-496F-473F-BE0C-CC40CEE233B8}"/>
          </ac:picMkLst>
        </pc:picChg>
      </pc:sldChg>
      <pc:sldChg chg="addSp modSp add replId">
        <pc:chgData name="ゲスト ユーザー" userId="" providerId="Windows Live" clId="Web-{2E485A7A-1EB9-42CC-979C-B74E81B89DC4}" dt="2021-04-16T04:54:18.723" v="1427" actId="20577"/>
        <pc:sldMkLst>
          <pc:docMk/>
          <pc:sldMk cId="1179455921" sldId="438"/>
        </pc:sldMkLst>
        <pc:spChg chg="mod">
          <ac:chgData name="ゲスト ユーザー" userId="" providerId="Windows Live" clId="Web-{2E485A7A-1EB9-42CC-979C-B74E81B89DC4}" dt="2021-04-16T04:54:18.723" v="1427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2E485A7A-1EB9-42CC-979C-B74E81B89DC4}" dt="2021-04-16T04:53:06.300" v="1379" actId="14100"/>
          <ac:spMkLst>
            <pc:docMk/>
            <pc:sldMk cId="1179455921" sldId="438"/>
            <ac:spMk id="5" creationId="{5B1A23C1-194D-4248-9361-40831B33CCC8}"/>
          </ac:spMkLst>
        </pc:spChg>
      </pc:sldChg>
      <pc:sldChg chg="addSp delSp modSp add replId">
        <pc:chgData name="ゲスト ユーザー" userId="" providerId="Windows Live" clId="Web-{2E485A7A-1EB9-42CC-979C-B74E81B89DC4}" dt="2021-04-16T05:28:28.129" v="1857" actId="20577"/>
        <pc:sldMkLst>
          <pc:docMk/>
          <pc:sldMk cId="1370229172" sldId="439"/>
        </pc:sldMkLst>
        <pc:spChg chg="mod">
          <ac:chgData name="ゲスト ユーザー" userId="" providerId="Windows Live" clId="Web-{2E485A7A-1EB9-42CC-979C-B74E81B89DC4}" dt="2021-04-16T05:11:59.981" v="1599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4:53:47.754" v="1409" actId="20577"/>
          <ac:spMkLst>
            <pc:docMk/>
            <pc:sldMk cId="1370229172" sldId="439"/>
            <ac:spMk id="4" creationId="{419B4A73-3B11-421D-B507-1F70C6120342}"/>
          </ac:spMkLst>
        </pc:spChg>
        <pc:spChg chg="del">
          <ac:chgData name="ゲスト ユーザー" userId="" providerId="Windows Live" clId="Web-{2E485A7A-1EB9-42CC-979C-B74E81B89DC4}" dt="2021-04-16T04:56:28.914" v="1440"/>
          <ac:spMkLst>
            <pc:docMk/>
            <pc:sldMk cId="1370229172" sldId="439"/>
            <ac:spMk id="5" creationId="{5B1A23C1-194D-4248-9361-40831B33CCC8}"/>
          </ac:spMkLst>
        </pc:spChg>
        <pc:spChg chg="add mod">
          <ac:chgData name="ゲスト ユーザー" userId="" providerId="Windows Live" clId="Web-{2E485A7A-1EB9-42CC-979C-B74E81B89DC4}" dt="2021-04-16T05:28:28.129" v="1857" actId="20577"/>
          <ac:spMkLst>
            <pc:docMk/>
            <pc:sldMk cId="1370229172" sldId="439"/>
            <ac:spMk id="11" creationId="{D76AC3DC-67DB-4E84-A1D0-6907669233B2}"/>
          </ac:spMkLst>
        </pc:spChg>
        <pc:picChg chg="del">
          <ac:chgData name="ゲスト ユーザー" userId="" providerId="Windows Live" clId="Web-{2E485A7A-1EB9-42CC-979C-B74E81B89DC4}" dt="2021-04-16T04:56:00.538" v="1436"/>
          <ac:picMkLst>
            <pc:docMk/>
            <pc:sldMk cId="1370229172" sldId="439"/>
            <ac:picMk id="3" creationId="{2F7E68C1-4BA4-48E7-B9DF-00F4457CCF5E}"/>
          </ac:picMkLst>
        </pc:picChg>
        <pc:picChg chg="add mod">
          <ac:chgData name="ゲスト ユーザー" userId="" providerId="Windows Live" clId="Web-{2E485A7A-1EB9-42CC-979C-B74E81B89DC4}" dt="2021-04-16T04:56:29.226" v="1442" actId="14100"/>
          <ac:picMkLst>
            <pc:docMk/>
            <pc:sldMk cId="1370229172" sldId="439"/>
            <ac:picMk id="6" creationId="{F97C5EC8-5185-4EAE-8EED-6F83CDDC09D6}"/>
          </ac:picMkLst>
        </pc:picChg>
        <pc:picChg chg="add mod">
          <ac:chgData name="ゲスト ユーザー" userId="" providerId="Windows Live" clId="Web-{2E485A7A-1EB9-42CC-979C-B74E81B89DC4}" dt="2021-04-16T05:11:35.606" v="1566" actId="1076"/>
          <ac:picMkLst>
            <pc:docMk/>
            <pc:sldMk cId="1370229172" sldId="439"/>
            <ac:picMk id="7" creationId="{12C50979-54F0-4041-8635-9F5CCF7A9CDA}"/>
          </ac:picMkLst>
        </pc:picChg>
        <pc:picChg chg="add del">
          <ac:chgData name="ゲスト ユーザー" userId="" providerId="Windows Live" clId="Web-{2E485A7A-1EB9-42CC-979C-B74E81B89DC4}" dt="2021-04-16T05:12:12.169" v="1601"/>
          <ac:picMkLst>
            <pc:docMk/>
            <pc:sldMk cId="1370229172" sldId="439"/>
            <ac:picMk id="9" creationId="{CD8C5DC0-E74A-4DCC-B4DC-9F061B96543F}"/>
          </ac:picMkLst>
        </pc:picChg>
      </pc:sldChg>
      <pc:sldChg chg="modSp add replId">
        <pc:chgData name="ゲスト ユーザー" userId="" providerId="Windows Live" clId="Web-{2E485A7A-1EB9-42CC-979C-B74E81B89DC4}" dt="2021-04-16T05:21:53.604" v="1745" actId="1076"/>
        <pc:sldMkLst>
          <pc:docMk/>
          <pc:sldMk cId="3974954343" sldId="440"/>
        </pc:sldMkLst>
        <pc:spChg chg="mod">
          <ac:chgData name="ゲスト ユーザー" userId="" providerId="Windows Live" clId="Web-{2E485A7A-1EB9-42CC-979C-B74E81B89DC4}" dt="2021-04-16T05:21:38.744" v="1736" actId="20577"/>
          <ac:spMkLst>
            <pc:docMk/>
            <pc:sldMk cId="3974954343" sldId="440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1:48.463" v="1744" actId="20577"/>
          <ac:spMkLst>
            <pc:docMk/>
            <pc:sldMk cId="3974954343" sldId="440"/>
            <ac:spMk id="11" creationId="{D76AC3DC-67DB-4E84-A1D0-6907669233B2}"/>
          </ac:spMkLst>
        </pc:spChg>
        <pc:picChg chg="mod">
          <ac:chgData name="ゲスト ユーザー" userId="" providerId="Windows Live" clId="Web-{2E485A7A-1EB9-42CC-979C-B74E81B89DC4}" dt="2021-04-16T05:21:53.604" v="1745" actId="1076"/>
          <ac:picMkLst>
            <pc:docMk/>
            <pc:sldMk cId="3974954343" sldId="440"/>
            <ac:picMk id="7" creationId="{12C50979-54F0-4041-8635-9F5CCF7A9CDA}"/>
          </ac:picMkLst>
        </pc:picChg>
      </pc:sldChg>
      <pc:sldChg chg="addSp delSp modSp add replId">
        <pc:chgData name="ゲスト ユーザー" userId="" providerId="Windows Live" clId="Web-{2E485A7A-1EB9-42CC-979C-B74E81B89DC4}" dt="2021-04-16T05:25:49.141" v="1848" actId="20577"/>
        <pc:sldMkLst>
          <pc:docMk/>
          <pc:sldMk cId="994716375" sldId="441"/>
        </pc:sldMkLst>
        <pc:spChg chg="mod">
          <ac:chgData name="ゲスト ユーザー" userId="" providerId="Windows Live" clId="Web-{2E485A7A-1EB9-42CC-979C-B74E81B89DC4}" dt="2021-04-16T05:25:49.141" v="1848" actId="20577"/>
          <ac:spMkLst>
            <pc:docMk/>
            <pc:sldMk cId="994716375" sldId="441"/>
            <ac:spMk id="2" creationId="{DC593FD8-6C71-4B69-A2AA-C8514B2A6CEE}"/>
          </ac:spMkLst>
        </pc:spChg>
        <pc:spChg chg="mod">
          <ac:chgData name="ゲスト ユーザー" userId="" providerId="Windows Live" clId="Web-{2E485A7A-1EB9-42CC-979C-B74E81B89DC4}" dt="2021-04-16T05:23:42.513" v="1785" actId="20577"/>
          <ac:spMkLst>
            <pc:docMk/>
            <pc:sldMk cId="994716375" sldId="441"/>
            <ac:spMk id="4" creationId="{419B4A73-3B11-421D-B507-1F70C6120342}"/>
          </ac:spMkLst>
        </pc:spChg>
        <pc:spChg chg="add mod">
          <ac:chgData name="ゲスト ユーザー" userId="" providerId="Windows Live" clId="Web-{2E485A7A-1EB9-42CC-979C-B74E81B89DC4}" dt="2021-04-16T05:24:43.998" v="1793" actId="14100"/>
          <ac:spMkLst>
            <pc:docMk/>
            <pc:sldMk cId="994716375" sldId="441"/>
            <ac:spMk id="5" creationId="{2052E2F2-4BFD-4E7E-9006-B100A1D6B2AD}"/>
          </ac:spMkLst>
        </pc:spChg>
        <pc:spChg chg="mod">
          <ac:chgData name="ゲスト ユーザー" userId="" providerId="Windows Live" clId="Web-{2E485A7A-1EB9-42CC-979C-B74E81B89DC4}" dt="2021-04-16T05:25:43.375" v="1845" actId="20577"/>
          <ac:spMkLst>
            <pc:docMk/>
            <pc:sldMk cId="994716375" sldId="441"/>
            <ac:spMk id="11" creationId="{D76AC3DC-67DB-4E84-A1D0-6907669233B2}"/>
          </ac:spMkLst>
        </pc:spChg>
        <pc:picChg chg="add">
          <ac:chgData name="ゲスト ユーザー" userId="" providerId="Windows Live" clId="Web-{2E485A7A-1EB9-42CC-979C-B74E81B89DC4}" dt="2021-04-16T05:23:29.012" v="1781"/>
          <ac:picMkLst>
            <pc:docMk/>
            <pc:sldMk cId="994716375" sldId="441"/>
            <ac:picMk id="3" creationId="{EEED5C39-A4BB-4765-91E9-9306109316BE}"/>
          </ac:picMkLst>
        </pc:picChg>
        <pc:picChg chg="del">
          <ac:chgData name="ゲスト ユーザー" userId="" providerId="Windows Live" clId="Web-{2E485A7A-1EB9-42CC-979C-B74E81B89DC4}" dt="2021-04-16T05:23:28.497" v="1780"/>
          <ac:picMkLst>
            <pc:docMk/>
            <pc:sldMk cId="994716375" sldId="441"/>
            <ac:picMk id="6" creationId="{F97C5EC8-5185-4EAE-8EED-6F83CDDC09D6}"/>
          </ac:picMkLst>
        </pc:picChg>
      </pc:sldChg>
    </pc:docChg>
  </pc:docChgLst>
  <pc:docChgLst>
    <pc:chgData name="ゲスト ユーザー" providerId="Windows Live" clId="Web-{F4FA5F04-35CD-49D8-8D97-2BE90838B65D}"/>
    <pc:docChg chg="addSld modSld sldOrd">
      <pc:chgData name="ゲスト ユーザー" userId="" providerId="Windows Live" clId="Web-{F4FA5F04-35CD-49D8-8D97-2BE90838B65D}" dt="2021-04-28T02:49:45.867" v="816" actId="20577"/>
      <pc:docMkLst>
        <pc:docMk/>
      </pc:docMkLst>
      <pc:sldChg chg="modSp">
        <pc:chgData name="ゲスト ユーザー" userId="" providerId="Windows Live" clId="Web-{F4FA5F04-35CD-49D8-8D97-2BE90838B65D}" dt="2021-04-28T02:22:26.144" v="4" actId="20577"/>
        <pc:sldMkLst>
          <pc:docMk/>
          <pc:sldMk cId="0" sldId="318"/>
        </pc:sldMkLst>
        <pc:spChg chg="mod">
          <ac:chgData name="ゲスト ユーザー" userId="" providerId="Windows Live" clId="Web-{F4FA5F04-35CD-49D8-8D97-2BE90838B65D}" dt="2021-04-28T02:22:26.144" v="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 add replId">
        <pc:chgData name="ゲスト ユーザー" userId="" providerId="Windows Live" clId="Web-{F4FA5F04-35CD-49D8-8D97-2BE90838B65D}" dt="2021-04-28T02:24:34.021" v="121" actId="20577"/>
        <pc:sldMkLst>
          <pc:docMk/>
          <pc:sldMk cId="2681060325" sldId="464"/>
        </pc:sldMkLst>
        <pc:spChg chg="mod">
          <ac:chgData name="ゲスト ユーザー" userId="" providerId="Windows Live" clId="Web-{F4FA5F04-35CD-49D8-8D97-2BE90838B65D}" dt="2021-04-28T02:23:45.223" v="67" actId="20577"/>
          <ac:spMkLst>
            <pc:docMk/>
            <pc:sldMk cId="2681060325" sldId="464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24:34.021" v="121" actId="20577"/>
          <ac:spMkLst>
            <pc:docMk/>
            <pc:sldMk cId="2681060325" sldId="464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22:56.597" v="36"/>
          <ac:spMkLst>
            <pc:docMk/>
            <pc:sldMk cId="2681060325" sldId="464"/>
            <ac:spMk id="7" creationId="{C42BC401-45FE-4278-98CA-7A117A90A028}"/>
          </ac:spMkLst>
        </pc:spChg>
        <pc:spChg chg="mod">
          <ac:chgData name="ゲスト ユーザー" userId="" providerId="Windows Live" clId="Web-{F4FA5F04-35CD-49D8-8D97-2BE90838B65D}" dt="2021-04-28T02:23:59.161" v="91" actId="20577"/>
          <ac:spMkLst>
            <pc:docMk/>
            <pc:sldMk cId="2681060325" sldId="464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2:53.754" v="35"/>
          <ac:picMkLst>
            <pc:docMk/>
            <pc:sldMk cId="2681060325" sldId="464"/>
            <ac:picMk id="5" creationId="{AC09478E-9B79-41CA-8FB6-139F55740D4D}"/>
          </ac:picMkLst>
        </pc:picChg>
        <pc:picChg chg="add mod">
          <ac:chgData name="ゲスト ユーザー" userId="" providerId="Windows Live" clId="Web-{F4FA5F04-35CD-49D8-8D97-2BE90838B65D}" dt="2021-04-28T02:23:22.895" v="39" actId="1076"/>
          <ac:picMkLst>
            <pc:docMk/>
            <pc:sldMk cId="2681060325" sldId="464"/>
            <ac:picMk id="6" creationId="{C3501199-66A9-46E6-B5C9-63E89A73AA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2:08.045" v="590" actId="20577"/>
        <pc:sldMkLst>
          <pc:docMk/>
          <pc:sldMk cId="3148763824" sldId="465"/>
        </pc:sldMkLst>
        <pc:spChg chg="mod">
          <ac:chgData name="ゲスト ユーザー" userId="" providerId="Windows Live" clId="Web-{F4FA5F04-35CD-49D8-8D97-2BE90838B65D}" dt="2021-04-28T02:42:08.045" v="590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7:14.913" v="438" actId="20577"/>
          <ac:spMkLst>
            <pc:docMk/>
            <pc:sldMk cId="3148763824" sldId="465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6:27.022" v="387"/>
          <ac:spMkLst>
            <pc:docMk/>
            <pc:sldMk cId="3148763824" sldId="465"/>
            <ac:spMk id="12" creationId="{4D2F2797-5EB0-4DC6-99A8-423FE7A7A006}"/>
          </ac:spMkLst>
        </pc:spChg>
        <pc:picChg chg="add mod">
          <ac:chgData name="ゲスト ユーザー" userId="" providerId="Windows Live" clId="Web-{F4FA5F04-35CD-49D8-8D97-2BE90838B65D}" dt="2021-04-28T02:25:41.757" v="126" actId="14100"/>
          <ac:picMkLst>
            <pc:docMk/>
            <pc:sldMk cId="3148763824" sldId="465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25:37.117" v="123"/>
          <ac:picMkLst>
            <pc:docMk/>
            <pc:sldMk cId="3148763824" sldId="465"/>
            <ac:picMk id="6" creationId="{C3501199-66A9-46E6-B5C9-63E89A73AA66}"/>
          </ac:picMkLst>
        </pc:picChg>
        <pc:picChg chg="del">
          <ac:chgData name="ゲスト ユーザー" userId="" providerId="Windows Live" clId="Web-{F4FA5F04-35CD-49D8-8D97-2BE90838B65D}" dt="2021-04-28T02:36:28.147" v="388"/>
          <ac:picMkLst>
            <pc:docMk/>
            <pc:sldMk cId="3148763824" sldId="465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36.179" v="815" actId="20577"/>
        <pc:sldMkLst>
          <pc:docMk/>
          <pc:sldMk cId="1152744932" sldId="466"/>
        </pc:sldMkLst>
        <pc:spChg chg="mod">
          <ac:chgData name="ゲスト ユーザー" userId="" providerId="Windows Live" clId="Web-{F4FA5F04-35CD-49D8-8D97-2BE90838B65D}" dt="2021-04-28T02:34:06.940" v="323" actId="14100"/>
          <ac:spMkLst>
            <pc:docMk/>
            <pc:sldMk cId="1152744932" sldId="466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36.179" v="815" actId="20577"/>
          <ac:spMkLst>
            <pc:docMk/>
            <pc:sldMk cId="1152744932" sldId="466"/>
            <ac:spMk id="4" creationId="{419B4A73-3B11-421D-B507-1F70C6120342}"/>
          </ac:spMkLst>
        </pc:spChg>
        <pc:spChg chg="add mod">
          <ac:chgData name="ゲスト ユーザー" userId="" providerId="Windows Live" clId="Web-{F4FA5F04-35CD-49D8-8D97-2BE90838B65D}" dt="2021-04-28T02:37:56.367" v="446" actId="14100"/>
          <ac:spMkLst>
            <pc:docMk/>
            <pc:sldMk cId="1152744932" sldId="466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2:17.704" v="256"/>
          <ac:spMkLst>
            <pc:docMk/>
            <pc:sldMk cId="1152744932" sldId="466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6:51.352" v="128"/>
          <ac:picMkLst>
            <pc:docMk/>
            <pc:sldMk cId="1152744932" sldId="466"/>
            <ac:picMk id="5" creationId="{CD94D1B4-1007-4024-9208-9B659C802DD9}"/>
          </ac:picMkLst>
        </pc:picChg>
        <pc:picChg chg="del">
          <ac:chgData name="ゲスト ユーザー" userId="" providerId="Windows Live" clId="Web-{F4FA5F04-35CD-49D8-8D97-2BE90838B65D}" dt="2021-04-28T02:32:18.360" v="257"/>
          <ac:picMkLst>
            <pc:docMk/>
            <pc:sldMk cId="1152744932" sldId="466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5:40.284" v="757" actId="20577"/>
        <pc:sldMkLst>
          <pc:docMk/>
          <pc:sldMk cId="513241958" sldId="467"/>
        </pc:sldMkLst>
        <pc:spChg chg="del">
          <ac:chgData name="ゲスト ユーザー" userId="" providerId="Windows Live" clId="Web-{F4FA5F04-35CD-49D8-8D97-2BE90838B65D}" dt="2021-04-28T02:38:02.758" v="447"/>
          <ac:spMkLst>
            <pc:docMk/>
            <pc:sldMk cId="513241958" sldId="467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8:16.602" v="454" actId="20577"/>
          <ac:spMkLst>
            <pc:docMk/>
            <pc:sldMk cId="513241958" sldId="467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4:21.657" v="682" actId="1076"/>
          <ac:spMkLst>
            <pc:docMk/>
            <pc:sldMk cId="513241958" sldId="467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5:40.284" v="757" actId="20577"/>
          <ac:spMkLst>
            <pc:docMk/>
            <pc:sldMk cId="513241958" sldId="467"/>
            <ac:spMk id="7" creationId="{9D1EC887-269C-404B-B9A9-8AA835CC039D}"/>
          </ac:spMkLst>
        </pc:spChg>
        <pc:spChg chg="del">
          <ac:chgData name="ゲスト ユーザー" userId="" providerId="Windows Live" clId="Web-{F4FA5F04-35CD-49D8-8D97-2BE90838B65D}" dt="2021-04-28T02:38:04.477" v="449"/>
          <ac:spMkLst>
            <pc:docMk/>
            <pc:sldMk cId="513241958" sldId="467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8:03.805" v="448"/>
          <ac:picMkLst>
            <pc:docMk/>
            <pc:sldMk cId="513241958" sldId="467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4:12.657" v="680"/>
          <ac:picMkLst>
            <pc:docMk/>
            <pc:sldMk cId="513241958" sldId="467"/>
            <ac:picMk id="5" creationId="{BD775B74-0867-4AF8-97F4-6870484BB4B8}"/>
          </ac:picMkLst>
        </pc:picChg>
        <pc:picChg chg="del">
          <ac:chgData name="ゲスト ユーザー" userId="" providerId="Windows Live" clId="Web-{F4FA5F04-35CD-49D8-8D97-2BE90838B65D}" dt="2021-04-28T02:38:05.274" v="450"/>
          <ac:picMkLst>
            <pc:docMk/>
            <pc:sldMk cId="513241958" sldId="467"/>
            <ac:picMk id="8" creationId="{A10A4D8E-054F-47DE-8659-04151022B366}"/>
          </ac:picMkLst>
        </pc:picChg>
      </pc:sldChg>
      <pc:sldChg chg="addSp delSp modSp add ord replId">
        <pc:chgData name="ゲスト ユーザー" userId="" providerId="Windows Live" clId="Web-{F4FA5F04-35CD-49D8-8D97-2BE90838B65D}" dt="2021-04-28T02:46:11.737" v="775" actId="20577"/>
        <pc:sldMkLst>
          <pc:docMk/>
          <pc:sldMk cId="1582470056" sldId="468"/>
        </pc:sldMkLst>
        <pc:spChg chg="mod">
          <ac:chgData name="ゲスト ユーザー" userId="" providerId="Windows Live" clId="Web-{F4FA5F04-35CD-49D8-8D97-2BE90838B65D}" dt="2021-04-28T02:46:11.737" v="775" actId="20577"/>
          <ac:spMkLst>
            <pc:docMk/>
            <pc:sldMk cId="1582470056" sldId="468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9:02.431" v="464" actId="20577"/>
          <ac:spMkLst>
            <pc:docMk/>
            <pc:sldMk cId="1582470056" sldId="468"/>
            <ac:spMk id="4" creationId="{419B4A73-3B11-421D-B507-1F70C6120342}"/>
          </ac:spMkLst>
        </pc:spChg>
        <pc:spChg chg="del">
          <ac:chgData name="ゲスト ユーザー" userId="" providerId="Windows Live" clId="Web-{F4FA5F04-35CD-49D8-8D97-2BE90838B65D}" dt="2021-04-28T02:31:35.703" v="213"/>
          <ac:spMkLst>
            <pc:docMk/>
            <pc:sldMk cId="1582470056" sldId="468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28:59.340" v="156"/>
          <ac:picMkLst>
            <pc:docMk/>
            <pc:sldMk cId="1582470056" sldId="468"/>
            <ac:picMk id="5" creationId="{CD94D1B4-1007-4024-9208-9B659C802DD9}"/>
          </ac:picMkLst>
        </pc:picChg>
        <pc:picChg chg="add mod">
          <ac:chgData name="ゲスト ユーザー" userId="" providerId="Windows Live" clId="Web-{F4FA5F04-35CD-49D8-8D97-2BE90838B65D}" dt="2021-04-28T02:29:04.137" v="159" actId="14100"/>
          <ac:picMkLst>
            <pc:docMk/>
            <pc:sldMk cId="1582470056" sldId="468"/>
            <ac:picMk id="6" creationId="{F4F68D41-A0E2-4F8C-9B61-CAE349C6D2F3}"/>
          </ac:picMkLst>
        </pc:picChg>
        <pc:picChg chg="del">
          <ac:chgData name="ゲスト ユーザー" userId="" providerId="Windows Live" clId="Web-{F4FA5F04-35CD-49D8-8D97-2BE90838B65D}" dt="2021-04-28T02:31:36.547" v="214"/>
          <ac:picMkLst>
            <pc:docMk/>
            <pc:sldMk cId="1582470056" sldId="468"/>
            <ac:picMk id="8" creationId="{A10A4D8E-054F-47DE-8659-04151022B366}"/>
          </ac:picMkLst>
        </pc:picChg>
      </pc:sldChg>
      <pc:sldChg chg="addSp delSp modSp add replId">
        <pc:chgData name="ゲスト ユーザー" userId="" providerId="Windows Live" clId="Web-{F4FA5F04-35CD-49D8-8D97-2BE90838B65D}" dt="2021-04-28T02:49:45.867" v="816" actId="20577"/>
        <pc:sldMkLst>
          <pc:docMk/>
          <pc:sldMk cId="758334198" sldId="469"/>
        </pc:sldMkLst>
        <pc:spChg chg="del">
          <ac:chgData name="ゲスト ユーザー" userId="" providerId="Windows Live" clId="Web-{F4FA5F04-35CD-49D8-8D97-2BE90838B65D}" dt="2021-04-28T02:37:26.398" v="439"/>
          <ac:spMkLst>
            <pc:docMk/>
            <pc:sldMk cId="758334198" sldId="469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9:45.867" v="816" actId="20577"/>
          <ac:spMkLst>
            <pc:docMk/>
            <pc:sldMk cId="758334198" sldId="469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2:28.108" v="591" actId="1076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F4FA5F04-35CD-49D8-8D97-2BE90838B65D}" dt="2021-04-28T02:44:02.735" v="679" actId="20577"/>
          <ac:spMkLst>
            <pc:docMk/>
            <pc:sldMk cId="758334198" sldId="469"/>
            <ac:spMk id="9" creationId="{290B605E-2091-45E7-BE82-C847ECA5888A}"/>
          </ac:spMkLst>
        </pc:spChg>
        <pc:picChg chg="del">
          <ac:chgData name="ゲスト ユーザー" userId="" providerId="Windows Live" clId="Web-{F4FA5F04-35CD-49D8-8D97-2BE90838B65D}" dt="2021-04-28T02:37:27.414" v="440"/>
          <ac:picMkLst>
            <pc:docMk/>
            <pc:sldMk cId="758334198" sldId="469"/>
            <ac:picMk id="2" creationId="{7E8D04C3-3D38-43E5-B74F-6D3125521DAF}"/>
          </ac:picMkLst>
        </pc:picChg>
        <pc:picChg chg="add">
          <ac:chgData name="ゲスト ユーザー" userId="" providerId="Windows Live" clId="Web-{F4FA5F04-35CD-49D8-8D97-2BE90838B65D}" dt="2021-04-28T02:42:36.233" v="592"/>
          <ac:picMkLst>
            <pc:docMk/>
            <pc:sldMk cId="758334198" sldId="469"/>
            <ac:picMk id="5" creationId="{E6B5930D-7DE6-434F-9C48-43817700B37B}"/>
          </ac:picMkLst>
        </pc:picChg>
      </pc:sldChg>
      <pc:sldChg chg="delSp modSp add replId">
        <pc:chgData name="ゲスト ユーザー" userId="" providerId="Windows Live" clId="Web-{F4FA5F04-35CD-49D8-8D97-2BE90838B65D}" dt="2021-04-28T02:38:46.853" v="462" actId="20577"/>
        <pc:sldMkLst>
          <pc:docMk/>
          <pc:sldMk cId="1471240617" sldId="470"/>
        </pc:sldMkLst>
        <pc:spChg chg="del mod">
          <ac:chgData name="ゲスト ユーザー" userId="" providerId="Windows Live" clId="Web-{F4FA5F04-35CD-49D8-8D97-2BE90838B65D}" dt="2021-04-28T02:35:40.114" v="373"/>
          <ac:spMkLst>
            <pc:docMk/>
            <pc:sldMk cId="1471240617" sldId="470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35:33.896" v="370" actId="20577"/>
          <ac:spMkLst>
            <pc:docMk/>
            <pc:sldMk cId="1471240617" sldId="470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38:46.853" v="462" actId="20577"/>
          <ac:spMkLst>
            <pc:docMk/>
            <pc:sldMk cId="1471240617" sldId="470"/>
            <ac:spMk id="6" creationId="{8182C6A7-58A1-47AC-989C-F082A4EBD280}"/>
          </ac:spMkLst>
        </pc:spChg>
        <pc:spChg chg="del">
          <ac:chgData name="ゲスト ユーザー" userId="" providerId="Windows Live" clId="Web-{F4FA5F04-35CD-49D8-8D97-2BE90838B65D}" dt="2021-04-28T02:35:40.364" v="374"/>
          <ac:spMkLst>
            <pc:docMk/>
            <pc:sldMk cId="1471240617" sldId="470"/>
            <ac:spMk id="12" creationId="{4D2F2797-5EB0-4DC6-99A8-423FE7A7A006}"/>
          </ac:spMkLst>
        </pc:spChg>
        <pc:picChg chg="del">
          <ac:chgData name="ゲスト ユーザー" userId="" providerId="Windows Live" clId="Web-{F4FA5F04-35CD-49D8-8D97-2BE90838B65D}" dt="2021-04-28T02:35:39.568" v="372"/>
          <ac:picMkLst>
            <pc:docMk/>
            <pc:sldMk cId="1471240617" sldId="470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35:41.443" v="375"/>
          <ac:picMkLst>
            <pc:docMk/>
            <pc:sldMk cId="1471240617" sldId="470"/>
            <ac:picMk id="8" creationId="{A10A4D8E-054F-47DE-8659-04151022B366}"/>
          </ac:picMkLst>
        </pc:picChg>
      </pc:sldChg>
      <pc:sldChg chg="delSp modSp add replId">
        <pc:chgData name="ゲスト ユーザー" userId="" providerId="Windows Live" clId="Web-{F4FA5F04-35CD-49D8-8D97-2BE90838B65D}" dt="2021-04-28T02:47:43.161" v="814" actId="1076"/>
        <pc:sldMkLst>
          <pc:docMk/>
          <pc:sldMk cId="403578661" sldId="471"/>
        </pc:sldMkLst>
        <pc:spChg chg="mod">
          <ac:chgData name="ゲスト ユーザー" userId="" providerId="Windows Live" clId="Web-{F4FA5F04-35CD-49D8-8D97-2BE90838B65D}" dt="2021-04-28T02:47:40.599" v="813" actId="14100"/>
          <ac:spMkLst>
            <pc:docMk/>
            <pc:sldMk cId="403578661" sldId="471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0:18.480" v="522" actId="20577"/>
          <ac:spMkLst>
            <pc:docMk/>
            <pc:sldMk cId="403578661" sldId="471"/>
            <ac:spMk id="4" creationId="{419B4A73-3B11-421D-B507-1F70C6120342}"/>
          </ac:spMkLst>
        </pc:spChg>
        <pc:spChg chg="mod">
          <ac:chgData name="ゲスト ユーザー" userId="" providerId="Windows Live" clId="Web-{F4FA5F04-35CD-49D8-8D97-2BE90838B65D}" dt="2021-04-28T02:41:23.841" v="573" actId="20577"/>
          <ac:spMkLst>
            <pc:docMk/>
            <pc:sldMk cId="403578661" sldId="471"/>
            <ac:spMk id="12" creationId="{4D2F2797-5EB0-4DC6-99A8-423FE7A7A006}"/>
          </ac:spMkLst>
        </pc:spChg>
        <pc:picChg chg="mod">
          <ac:chgData name="ゲスト ユーザー" userId="" providerId="Windows Live" clId="Web-{F4FA5F04-35CD-49D8-8D97-2BE90838B65D}" dt="2021-04-28T02:47:43.161" v="814" actId="1076"/>
          <ac:picMkLst>
            <pc:docMk/>
            <pc:sldMk cId="403578661" sldId="471"/>
            <ac:picMk id="2" creationId="{7E8D04C3-3D38-43E5-B74F-6D3125521DAF}"/>
          </ac:picMkLst>
        </pc:picChg>
        <pc:picChg chg="del">
          <ac:chgData name="ゲスト ユーザー" userId="" providerId="Windows Live" clId="Web-{F4FA5F04-35CD-49D8-8D97-2BE90838B65D}" dt="2021-04-28T02:40:11.745" v="520"/>
          <ac:picMkLst>
            <pc:docMk/>
            <pc:sldMk cId="403578661" sldId="471"/>
            <ac:picMk id="6" creationId="{C3501199-66A9-46E6-B5C9-63E89A73AA66}"/>
          </ac:picMkLst>
        </pc:picChg>
      </pc:sldChg>
      <pc:sldChg chg="delSp modSp add replId">
        <pc:chgData name="ゲスト ユーザー" userId="" providerId="Windows Live" clId="Web-{F4FA5F04-35CD-49D8-8D97-2BE90838B65D}" dt="2021-04-28T02:47:10.426" v="810" actId="20577"/>
        <pc:sldMkLst>
          <pc:docMk/>
          <pc:sldMk cId="2594828388" sldId="472"/>
        </pc:sldMkLst>
        <pc:spChg chg="mod">
          <ac:chgData name="ゲスト ユーザー" userId="" providerId="Windows Live" clId="Web-{F4FA5F04-35CD-49D8-8D97-2BE90838B65D}" dt="2021-04-28T02:47:10.426" v="810" actId="20577"/>
          <ac:spMkLst>
            <pc:docMk/>
            <pc:sldMk cId="2594828388" sldId="472"/>
            <ac:spMk id="3" creationId="{AAA4A513-6943-4824-9DFD-B4ADC0E47561}"/>
          </ac:spMkLst>
        </pc:spChg>
        <pc:spChg chg="mod">
          <ac:chgData name="ゲスト ユーザー" userId="" providerId="Windows Live" clId="Web-{F4FA5F04-35CD-49D8-8D97-2BE90838B65D}" dt="2021-04-28T02:46:43.457" v="788" actId="20577"/>
          <ac:spMkLst>
            <pc:docMk/>
            <pc:sldMk cId="2594828388" sldId="472"/>
            <ac:spMk id="4" creationId="{419B4A73-3B11-421D-B507-1F70C6120342}"/>
          </ac:spMkLst>
        </pc:spChg>
        <pc:picChg chg="del">
          <ac:chgData name="ゲスト ユーザー" userId="" providerId="Windows Live" clId="Web-{F4FA5F04-35CD-49D8-8D97-2BE90838B65D}" dt="2021-04-28T02:46:40.457" v="787"/>
          <ac:picMkLst>
            <pc:docMk/>
            <pc:sldMk cId="2594828388" sldId="472"/>
            <ac:picMk id="6" creationId="{F4F68D41-A0E2-4F8C-9B61-CAE349C6D2F3}"/>
          </ac:picMkLst>
        </pc:pic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9F3DA0FA-FC78-4208-B0D6-4D816830460B}"/>
    <pc:docChg chg="addSld delSld modSld">
      <pc:chgData name="ゲスト ユーザー" userId="" providerId="Windows Live" clId="Web-{9F3DA0FA-FC78-4208-B0D6-4D816830460B}" dt="2021-05-31T05:11:46.157" v="448" actId="1076"/>
      <pc:docMkLst>
        <pc:docMk/>
      </pc:docMkLst>
      <pc:sldChg chg="addSp modSp">
        <pc:chgData name="ゲスト ユーザー" userId="" providerId="Windows Live" clId="Web-{9F3DA0FA-FC78-4208-B0D6-4D816830460B}" dt="2021-05-31T04:59:47.156" v="379" actId="14100"/>
        <pc:sldMkLst>
          <pc:docMk/>
          <pc:sldMk cId="3148763824" sldId="465"/>
        </pc:sldMkLst>
        <pc:spChg chg="add mod">
          <ac:chgData name="ゲスト ユーザー" userId="" providerId="Windows Live" clId="Web-{9F3DA0FA-FC78-4208-B0D6-4D816830460B}" dt="2021-05-31T04:59:47.156" v="379" actId="14100"/>
          <ac:spMkLst>
            <pc:docMk/>
            <pc:sldMk cId="3148763824" sldId="465"/>
            <ac:spMk id="6" creationId="{9F8B7466-E4BA-4F65-A1FE-A9430A93D938}"/>
          </ac:spMkLst>
        </pc:spChg>
      </pc:sldChg>
      <pc:sldChg chg="addSp delSp modSp">
        <pc:chgData name="ゲスト ユーザー" userId="" providerId="Windows Live" clId="Web-{9F3DA0FA-FC78-4208-B0D6-4D816830460B}" dt="2021-05-31T04:47:00.623" v="312" actId="1076"/>
        <pc:sldMkLst>
          <pc:docMk/>
          <pc:sldMk cId="513241958" sldId="467"/>
        </pc:sldMkLst>
        <pc:spChg chg="add mod">
          <ac:chgData name="ゲスト ユーザー" userId="" providerId="Windows Live" clId="Web-{9F3DA0FA-FC78-4208-B0D6-4D816830460B}" dt="2021-05-31T04:32:54.604" v="101"/>
          <ac:spMkLst>
            <pc:docMk/>
            <pc:sldMk cId="513241958" sldId="467"/>
            <ac:spMk id="2" creationId="{3502E734-30A7-441A-A5DF-4CBD4A88F12F}"/>
          </ac:spMkLst>
        </pc:spChg>
        <pc:spChg chg="add mod">
          <ac:chgData name="ゲスト ユーザー" userId="" providerId="Windows Live" clId="Web-{9F3DA0FA-FC78-4208-B0D6-4D816830460B}" dt="2021-05-31T04:33:07.776" v="109" actId="20577"/>
          <ac:spMkLst>
            <pc:docMk/>
            <pc:sldMk cId="513241958" sldId="467"/>
            <ac:spMk id="3" creationId="{05EB75BA-554E-497F-BDFD-3EDC9AF23975}"/>
          </ac:spMkLst>
        </pc:spChg>
        <pc:spChg chg="mod">
          <ac:chgData name="ゲスト ユーザー" userId="" providerId="Windows Live" clId="Web-{9F3DA0FA-FC78-4208-B0D6-4D816830460B}" dt="2021-05-31T04:32:20.119" v="92" actId="20577"/>
          <ac:spMkLst>
            <pc:docMk/>
            <pc:sldMk cId="513241958" sldId="467"/>
            <ac:spMk id="6" creationId="{8182C6A7-58A1-47AC-989C-F082A4EBD280}"/>
          </ac:spMkLst>
        </pc:spChg>
        <pc:spChg chg="mod">
          <ac:chgData name="ゲスト ユーザー" userId="" providerId="Windows Live" clId="Web-{9F3DA0FA-FC78-4208-B0D6-4D816830460B}" dt="2021-05-31T04:32:40.651" v="100" actId="20577"/>
          <ac:spMkLst>
            <pc:docMk/>
            <pc:sldMk cId="513241958" sldId="467"/>
            <ac:spMk id="7" creationId="{9D1EC887-269C-404B-B9A9-8AA835CC039D}"/>
          </ac:spMkLst>
        </pc:spChg>
        <pc:spChg chg="add mod">
          <ac:chgData name="ゲスト ユーザー" userId="" providerId="Windows Live" clId="Web-{9F3DA0FA-FC78-4208-B0D6-4D816830460B}" dt="2021-05-31T04:33:22.026" v="112" actId="20577"/>
          <ac:spMkLst>
            <pc:docMk/>
            <pc:sldMk cId="513241958" sldId="467"/>
            <ac:spMk id="11" creationId="{6909D085-8493-48D8-9659-86F755055B2B}"/>
          </ac:spMkLst>
        </pc:spChg>
        <pc:spChg chg="add mod">
          <ac:chgData name="ゲスト ユーザー" userId="" providerId="Windows Live" clId="Web-{9F3DA0FA-FC78-4208-B0D6-4D816830460B}" dt="2021-05-31T04:33:33.886" v="117" actId="20577"/>
          <ac:spMkLst>
            <pc:docMk/>
            <pc:sldMk cId="513241958" sldId="467"/>
            <ac:spMk id="12" creationId="{06133282-F20A-466A-AE1D-27E9CE6754AA}"/>
          </ac:spMkLst>
        </pc:spChg>
        <pc:spChg chg="add mod">
          <ac:chgData name="ゲスト ユーザー" userId="" providerId="Windows Live" clId="Web-{9F3DA0FA-FC78-4208-B0D6-4D816830460B}" dt="2021-05-31T04:33:48.199" v="120" actId="20577"/>
          <ac:spMkLst>
            <pc:docMk/>
            <pc:sldMk cId="513241958" sldId="467"/>
            <ac:spMk id="13" creationId="{F8696B15-B52C-4752-B68D-F3CD5CA6F72B}"/>
          </ac:spMkLst>
        </pc:spChg>
        <pc:spChg chg="add mod">
          <ac:chgData name="ゲスト ユーザー" userId="" providerId="Windows Live" clId="Web-{9F3DA0FA-FC78-4208-B0D6-4D816830460B}" dt="2021-05-31T04:34:11.262" v="123" actId="20577"/>
          <ac:spMkLst>
            <pc:docMk/>
            <pc:sldMk cId="513241958" sldId="467"/>
            <ac:spMk id="14" creationId="{7BE3DEA8-32D5-4A5F-8D6F-B0CF4B4E05CA}"/>
          </ac:spMkLst>
        </pc:spChg>
        <pc:spChg chg="add mod">
          <ac:chgData name="ゲスト ユーザー" userId="" providerId="Windows Live" clId="Web-{9F3DA0FA-FC78-4208-B0D6-4D816830460B}" dt="2021-05-31T04:34:45.138" v="130" actId="14100"/>
          <ac:spMkLst>
            <pc:docMk/>
            <pc:sldMk cId="513241958" sldId="467"/>
            <ac:spMk id="15" creationId="{84CBB69F-FBF8-4DB4-A4D2-E24E78A7B994}"/>
          </ac:spMkLst>
        </pc:spChg>
        <pc:spChg chg="add mod">
          <ac:chgData name="ゲスト ユーザー" userId="" providerId="Windows Live" clId="Web-{9F3DA0FA-FC78-4208-B0D6-4D816830460B}" dt="2021-05-31T04:34:34.184" v="129" actId="20577"/>
          <ac:spMkLst>
            <pc:docMk/>
            <pc:sldMk cId="513241958" sldId="467"/>
            <ac:spMk id="16" creationId="{044C5DFF-2023-4B93-9A70-BE0F60CAE397}"/>
          </ac:spMkLst>
        </pc:spChg>
        <pc:spChg chg="add mod">
          <ac:chgData name="ゲスト ユーザー" userId="" providerId="Windows Live" clId="Web-{9F3DA0FA-FC78-4208-B0D6-4D816830460B}" dt="2021-05-31T04:35:06.435" v="135" actId="20577"/>
          <ac:spMkLst>
            <pc:docMk/>
            <pc:sldMk cId="513241958" sldId="467"/>
            <ac:spMk id="17" creationId="{DB20EAD6-701F-466A-878D-E29814A58380}"/>
          </ac:spMkLst>
        </pc:spChg>
        <pc:spChg chg="add mod">
          <ac:chgData name="ゲスト ユーザー" userId="" providerId="Windows Live" clId="Web-{9F3DA0FA-FC78-4208-B0D6-4D816830460B}" dt="2021-05-31T04:35:24.732" v="139" actId="1076"/>
          <ac:spMkLst>
            <pc:docMk/>
            <pc:sldMk cId="513241958" sldId="467"/>
            <ac:spMk id="18" creationId="{8E716E05-E267-4F93-81AC-FFFFEBF60F87}"/>
          </ac:spMkLst>
        </pc:spChg>
        <pc:spChg chg="add del mod">
          <ac:chgData name="ゲスト ユーザー" userId="" providerId="Windows Live" clId="Web-{9F3DA0FA-FC78-4208-B0D6-4D816830460B}" dt="2021-05-31T04:46:09.153" v="303"/>
          <ac:spMkLst>
            <pc:docMk/>
            <pc:sldMk cId="513241958" sldId="467"/>
            <ac:spMk id="19" creationId="{0E7DD4F2-80A1-43FC-A8B7-AB8D66F5DC51}"/>
          </ac:spMkLst>
        </pc:spChg>
        <pc:spChg chg="add mod">
          <ac:chgData name="ゲスト ユーザー" userId="" providerId="Windows Live" clId="Web-{9F3DA0FA-FC78-4208-B0D6-4D816830460B}" dt="2021-05-31T04:35:44.577" v="146" actId="20577"/>
          <ac:spMkLst>
            <pc:docMk/>
            <pc:sldMk cId="513241958" sldId="467"/>
            <ac:spMk id="20" creationId="{BAACBD37-A27C-4100-8993-CE7BEA41635F}"/>
          </ac:spMkLst>
        </pc:spChg>
        <pc:spChg chg="add mod">
          <ac:chgData name="ゲスト ユーザー" userId="" providerId="Windows Live" clId="Web-{9F3DA0FA-FC78-4208-B0D6-4D816830460B}" dt="2021-05-31T04:47:00.623" v="312" actId="1076"/>
          <ac:spMkLst>
            <pc:docMk/>
            <pc:sldMk cId="513241958" sldId="467"/>
            <ac:spMk id="21" creationId="{B4942B38-1AE7-474B-B1C6-1D46E176DC68}"/>
          </ac:spMkLst>
        </pc:spChg>
        <pc:spChg chg="add mod">
          <ac:chgData name="ゲスト ユーザー" userId="" providerId="Windows Live" clId="Web-{9F3DA0FA-FC78-4208-B0D6-4D816830460B}" dt="2021-05-31T04:36:20.327" v="155" actId="1076"/>
          <ac:spMkLst>
            <pc:docMk/>
            <pc:sldMk cId="513241958" sldId="467"/>
            <ac:spMk id="22" creationId="{C24CF3C6-5EC1-4B34-8057-8E29F2BF9489}"/>
          </ac:spMkLst>
        </pc:spChg>
        <pc:spChg chg="add mod">
          <ac:chgData name="ゲスト ユーザー" userId="" providerId="Windows Live" clId="Web-{9F3DA0FA-FC78-4208-B0D6-4D816830460B}" dt="2021-05-31T04:46:46.732" v="311" actId="1076"/>
          <ac:spMkLst>
            <pc:docMk/>
            <pc:sldMk cId="513241958" sldId="467"/>
            <ac:spMk id="23" creationId="{32C8CE6C-E823-4B97-A3A3-700FA833504A}"/>
          </ac:spMkLst>
        </pc:spChg>
        <pc:spChg chg="add mod">
          <ac:chgData name="ゲスト ユーザー" userId="" providerId="Windows Live" clId="Web-{9F3DA0FA-FC78-4208-B0D6-4D816830460B}" dt="2021-05-31T04:36:46.515" v="167" actId="1076"/>
          <ac:spMkLst>
            <pc:docMk/>
            <pc:sldMk cId="513241958" sldId="467"/>
            <ac:spMk id="24" creationId="{9FD56AE3-B80F-4AA5-8438-DC27008A648D}"/>
          </ac:spMkLst>
        </pc:spChg>
        <pc:spChg chg="add del mod">
          <ac:chgData name="ゲスト ユーザー" userId="" providerId="Windows Live" clId="Web-{9F3DA0FA-FC78-4208-B0D6-4D816830460B}" dt="2021-05-31T04:37:03.016" v="170"/>
          <ac:spMkLst>
            <pc:docMk/>
            <pc:sldMk cId="513241958" sldId="467"/>
            <ac:spMk id="25" creationId="{8383365D-1762-45D3-8224-E4C0BCD4CCED}"/>
          </ac:spMkLst>
        </pc:spChg>
        <pc:spChg chg="add mod">
          <ac:chgData name="ゲスト ユーザー" userId="" providerId="Windows Live" clId="Web-{9F3DA0FA-FC78-4208-B0D6-4D816830460B}" dt="2021-05-31T04:37:09.907" v="172" actId="1076"/>
          <ac:spMkLst>
            <pc:docMk/>
            <pc:sldMk cId="513241958" sldId="467"/>
            <ac:spMk id="26" creationId="{113DF6DF-5542-4C64-8043-0200CACEC6B2}"/>
          </ac:spMkLst>
        </pc:spChg>
        <pc:spChg chg="add mod">
          <ac:chgData name="ゲスト ユーザー" userId="" providerId="Windows Live" clId="Web-{9F3DA0FA-FC78-4208-B0D6-4D816830460B}" dt="2021-05-31T04:37:16.860" v="174" actId="1076"/>
          <ac:spMkLst>
            <pc:docMk/>
            <pc:sldMk cId="513241958" sldId="467"/>
            <ac:spMk id="27" creationId="{B6581C3C-2449-4772-9502-FD6C1136FABF}"/>
          </ac:spMkLst>
        </pc:spChg>
        <pc:spChg chg="add mod">
          <ac:chgData name="ゲスト ユーザー" userId="" providerId="Windows Live" clId="Web-{9F3DA0FA-FC78-4208-B0D6-4D816830460B}" dt="2021-05-31T04:37:26.016" v="176" actId="1076"/>
          <ac:spMkLst>
            <pc:docMk/>
            <pc:sldMk cId="513241958" sldId="467"/>
            <ac:spMk id="28" creationId="{36F78BD8-542C-4AA2-92C7-71BF0BD73609}"/>
          </ac:spMkLst>
        </pc:spChg>
        <pc:spChg chg="add mod">
          <ac:chgData name="ゲスト ユーザー" userId="" providerId="Windows Live" clId="Web-{9F3DA0FA-FC78-4208-B0D6-4D816830460B}" dt="2021-05-31T04:37:34.376" v="178" actId="1076"/>
          <ac:spMkLst>
            <pc:docMk/>
            <pc:sldMk cId="513241958" sldId="467"/>
            <ac:spMk id="29" creationId="{19D038A9-185E-41A0-AEDC-710E3CA19A92}"/>
          </ac:spMkLst>
        </pc:spChg>
        <pc:spChg chg="add del mod">
          <ac:chgData name="ゲスト ユーザー" userId="" providerId="Windows Live" clId="Web-{9F3DA0FA-FC78-4208-B0D6-4D816830460B}" dt="2021-05-31T04:37:55.720" v="182"/>
          <ac:spMkLst>
            <pc:docMk/>
            <pc:sldMk cId="513241958" sldId="467"/>
            <ac:spMk id="30" creationId="{DDEDD637-1CD6-4D53-8940-6F08EBE26BEE}"/>
          </ac:spMkLst>
        </pc:spChg>
        <pc:spChg chg="add mod">
          <ac:chgData name="ゲスト ユーザー" userId="" providerId="Windows Live" clId="Web-{9F3DA0FA-FC78-4208-B0D6-4D816830460B}" dt="2021-05-31T04:38:04.142" v="184" actId="1076"/>
          <ac:spMkLst>
            <pc:docMk/>
            <pc:sldMk cId="513241958" sldId="467"/>
            <ac:spMk id="32" creationId="{B95F4F13-0969-49AB-ADF6-731BFD99C183}"/>
          </ac:spMkLst>
        </pc:spChg>
        <pc:spChg chg="add mod">
          <ac:chgData name="ゲスト ユーザー" userId="" providerId="Windows Live" clId="Web-{9F3DA0FA-FC78-4208-B0D6-4D816830460B}" dt="2021-05-31T04:38:18.330" v="186" actId="1076"/>
          <ac:spMkLst>
            <pc:docMk/>
            <pc:sldMk cId="513241958" sldId="467"/>
            <ac:spMk id="34" creationId="{BCA13A89-00EE-4DFE-BBFA-6B1BA01E98AD}"/>
          </ac:spMkLst>
        </pc:spChg>
        <pc:spChg chg="add mod">
          <ac:chgData name="ゲスト ユーザー" userId="" providerId="Windows Live" clId="Web-{9F3DA0FA-FC78-4208-B0D6-4D816830460B}" dt="2021-05-31T04:38:32.893" v="188" actId="1076"/>
          <ac:spMkLst>
            <pc:docMk/>
            <pc:sldMk cId="513241958" sldId="467"/>
            <ac:spMk id="36" creationId="{B2779E31-284C-49AE-80D8-BEF608D1EA15}"/>
          </ac:spMkLst>
        </pc:spChg>
        <pc:spChg chg="add mod">
          <ac:chgData name="ゲスト ユーザー" userId="" providerId="Windows Live" clId="Web-{9F3DA0FA-FC78-4208-B0D6-4D816830460B}" dt="2021-05-31T04:38:36.940" v="190" actId="1076"/>
          <ac:spMkLst>
            <pc:docMk/>
            <pc:sldMk cId="513241958" sldId="467"/>
            <ac:spMk id="37" creationId="{E87CD3FF-5541-405D-9777-2B45A999EEBD}"/>
          </ac:spMkLst>
        </pc:spChg>
        <pc:spChg chg="add mod">
          <ac:chgData name="ゲスト ユーザー" userId="" providerId="Windows Live" clId="Web-{9F3DA0FA-FC78-4208-B0D6-4D816830460B}" dt="2021-05-31T04:38:56.925" v="196" actId="14100"/>
          <ac:spMkLst>
            <pc:docMk/>
            <pc:sldMk cId="513241958" sldId="467"/>
            <ac:spMk id="39" creationId="{EFDA37EE-E071-47CA-BC73-D0DFC8FE5D47}"/>
          </ac:spMkLst>
        </pc:spChg>
        <pc:spChg chg="add mod">
          <ac:chgData name="ゲスト ユーザー" userId="" providerId="Windows Live" clId="Web-{9F3DA0FA-FC78-4208-B0D6-4D816830460B}" dt="2021-05-31T04:39:06.269" v="201" actId="20577"/>
          <ac:spMkLst>
            <pc:docMk/>
            <pc:sldMk cId="513241958" sldId="467"/>
            <ac:spMk id="41" creationId="{4D1A06A9-C88B-434E-8349-4CAEA51AE0A4}"/>
          </ac:spMkLst>
        </pc:spChg>
        <pc:spChg chg="add mod">
          <ac:chgData name="ゲスト ユーザー" userId="" providerId="Windows Live" clId="Web-{9F3DA0FA-FC78-4208-B0D6-4D816830460B}" dt="2021-05-31T04:39:31.050" v="205" actId="1076"/>
          <ac:spMkLst>
            <pc:docMk/>
            <pc:sldMk cId="513241958" sldId="467"/>
            <ac:spMk id="42" creationId="{F5FA56BC-CA95-437E-BD6A-9224237D015F}"/>
          </ac:spMkLst>
        </pc:spChg>
        <pc:spChg chg="add mod">
          <ac:chgData name="ゲスト ユーザー" userId="" providerId="Windows Live" clId="Web-{9F3DA0FA-FC78-4208-B0D6-4D816830460B}" dt="2021-05-31T04:43:28.915" v="272" actId="1076"/>
          <ac:spMkLst>
            <pc:docMk/>
            <pc:sldMk cId="513241958" sldId="467"/>
            <ac:spMk id="43" creationId="{16FAD2F0-3FDD-40EB-88DB-AAD0C66156D2}"/>
          </ac:spMkLst>
        </pc:spChg>
        <pc:spChg chg="add mod">
          <ac:chgData name="ゲスト ユーザー" userId="" providerId="Windows Live" clId="Web-{9F3DA0FA-FC78-4208-B0D6-4D816830460B}" dt="2021-05-31T04:44:28.088" v="300" actId="1076"/>
          <ac:spMkLst>
            <pc:docMk/>
            <pc:sldMk cId="513241958" sldId="467"/>
            <ac:spMk id="44" creationId="{1B6F7F55-6A95-4E09-9D80-A7DA43638C8F}"/>
          </ac:spMkLst>
        </pc:spChg>
        <pc:spChg chg="add mod">
          <ac:chgData name="ゲスト ユーザー" userId="" providerId="Windows Live" clId="Web-{9F3DA0FA-FC78-4208-B0D6-4D816830460B}" dt="2021-05-31T04:46:40.216" v="310" actId="1076"/>
          <ac:spMkLst>
            <pc:docMk/>
            <pc:sldMk cId="513241958" sldId="467"/>
            <ac:spMk id="45" creationId="{EF387D05-832E-4785-81F9-D20C2C10A199}"/>
          </ac:spMkLst>
        </pc:spChg>
        <pc:spChg chg="add mod">
          <ac:chgData name="ゲスト ユーザー" userId="" providerId="Windows Live" clId="Web-{9F3DA0FA-FC78-4208-B0D6-4D816830460B}" dt="2021-05-31T04:46:37.919" v="309" actId="1076"/>
          <ac:spMkLst>
            <pc:docMk/>
            <pc:sldMk cId="513241958" sldId="467"/>
            <ac:spMk id="46" creationId="{7B6B5625-E500-42D3-9744-E18E2A7BCE18}"/>
          </ac:spMkLst>
        </pc:spChg>
      </pc:sldChg>
      <pc:sldChg chg="addSp delSp modSp">
        <pc:chgData name="ゲスト ユーザー" userId="" providerId="Windows Live" clId="Web-{9F3DA0FA-FC78-4208-B0D6-4D816830460B}" dt="2021-05-31T05:01:17.689" v="403" actId="1076"/>
        <pc:sldMkLst>
          <pc:docMk/>
          <pc:sldMk cId="1582470056" sldId="468"/>
        </pc:sldMkLst>
        <pc:spChg chg="add mod">
          <ac:chgData name="ゲスト ユーザー" userId="" providerId="Windows Live" clId="Web-{9F3DA0FA-FC78-4208-B0D6-4D816830460B}" dt="2021-05-31T04:59:18.187" v="376" actId="20577"/>
          <ac:spMkLst>
            <pc:docMk/>
            <pc:sldMk cId="1582470056" sldId="468"/>
            <ac:spMk id="5" creationId="{7DC6D75D-D65D-4728-AD0F-A8029D029486}"/>
          </ac:spMkLst>
        </pc:spChg>
        <pc:spChg chg="add mod">
          <ac:chgData name="ゲスト ユーザー" userId="" providerId="Windows Live" clId="Web-{9F3DA0FA-FC78-4208-B0D6-4D816830460B}" dt="2021-05-31T04:59:59.219" v="383" actId="1076"/>
          <ac:spMkLst>
            <pc:docMk/>
            <pc:sldMk cId="1582470056" sldId="468"/>
            <ac:spMk id="9" creationId="{7CC0BE6A-4201-4A56-8B7C-0D9B34D6CD56}"/>
          </ac:spMkLst>
        </pc:spChg>
        <pc:spChg chg="add mod">
          <ac:chgData name="ゲスト ユーザー" userId="" providerId="Windows Live" clId="Web-{9F3DA0FA-FC78-4208-B0D6-4D816830460B}" dt="2021-05-31T05:00:25.860" v="389" actId="1076"/>
          <ac:spMkLst>
            <pc:docMk/>
            <pc:sldMk cId="1582470056" sldId="468"/>
            <ac:spMk id="11" creationId="{D3F53C47-FC32-485E-B809-5C0C1088374C}"/>
          </ac:spMkLst>
        </pc:spChg>
        <pc:spChg chg="add del mod">
          <ac:chgData name="ゲスト ユーザー" userId="" providerId="Windows Live" clId="Web-{9F3DA0FA-FC78-4208-B0D6-4D816830460B}" dt="2021-05-31T05:00:22.063" v="388"/>
          <ac:spMkLst>
            <pc:docMk/>
            <pc:sldMk cId="1582470056" sldId="468"/>
            <ac:spMk id="12" creationId="{0E8F1914-FD26-4FB6-A52C-7F0233DF3A48}"/>
          </ac:spMkLst>
        </pc:spChg>
        <pc:spChg chg="add mod">
          <ac:chgData name="ゲスト ユーザー" userId="" providerId="Windows Live" clId="Web-{9F3DA0FA-FC78-4208-B0D6-4D816830460B}" dt="2021-05-31T05:00:43.032" v="396" actId="1076"/>
          <ac:spMkLst>
            <pc:docMk/>
            <pc:sldMk cId="1582470056" sldId="468"/>
            <ac:spMk id="13" creationId="{88F8E638-6E90-4EAA-AAD3-B838360612B2}"/>
          </ac:spMkLst>
        </pc:spChg>
        <pc:spChg chg="add mod">
          <ac:chgData name="ゲスト ユーザー" userId="" providerId="Windows Live" clId="Web-{9F3DA0FA-FC78-4208-B0D6-4D816830460B}" dt="2021-05-31T05:00:55.689" v="399" actId="1076"/>
          <ac:spMkLst>
            <pc:docMk/>
            <pc:sldMk cId="1582470056" sldId="468"/>
            <ac:spMk id="14" creationId="{D765705E-C76F-4EB4-B979-481A16BBC44D}"/>
          </ac:spMkLst>
        </pc:spChg>
        <pc:spChg chg="add mod">
          <ac:chgData name="ゲスト ユーザー" userId="" providerId="Windows Live" clId="Web-{9F3DA0FA-FC78-4208-B0D6-4D816830460B}" dt="2021-05-31T05:01:13.580" v="401" actId="1076"/>
          <ac:spMkLst>
            <pc:docMk/>
            <pc:sldMk cId="1582470056" sldId="468"/>
            <ac:spMk id="16" creationId="{AF9063C0-C79E-40BC-BA5E-B2873E00F6BC}"/>
          </ac:spMkLst>
        </pc:spChg>
        <pc:spChg chg="add mod">
          <ac:chgData name="ゲスト ユーザー" userId="" providerId="Windows Live" clId="Web-{9F3DA0FA-FC78-4208-B0D6-4D816830460B}" dt="2021-05-31T05:01:17.689" v="403" actId="1076"/>
          <ac:spMkLst>
            <pc:docMk/>
            <pc:sldMk cId="1582470056" sldId="468"/>
            <ac:spMk id="17" creationId="{31B3F6AE-D964-467D-8A20-51A947E0AF95}"/>
          </ac:spMkLst>
        </pc:spChg>
      </pc:sldChg>
      <pc:sldChg chg="addSp delSp modSp">
        <pc:chgData name="ゲスト ユーザー" userId="" providerId="Windows Live" clId="Web-{9F3DA0FA-FC78-4208-B0D6-4D816830460B}" dt="2021-05-31T04:40:52.459" v="224" actId="1076"/>
        <pc:sldMkLst>
          <pc:docMk/>
          <pc:sldMk cId="758334198" sldId="469"/>
        </pc:sldMkLst>
        <pc:spChg chg="add mod">
          <ac:chgData name="ゲスト ユーザー" userId="" providerId="Windows Live" clId="Web-{9F3DA0FA-FC78-4208-B0D6-4D816830460B}" dt="2021-05-31T04:37:43.814" v="179" actId="14100"/>
          <ac:spMkLst>
            <pc:docMk/>
            <pc:sldMk cId="758334198" sldId="469"/>
            <ac:spMk id="15" creationId="{162B1A7D-3564-4BEA-919C-99B4155D3AE5}"/>
          </ac:spMkLst>
        </pc:spChg>
        <pc:spChg chg="add mod">
          <ac:chgData name="ゲスト ユーザー" userId="" providerId="Windows Live" clId="Web-{9F3DA0FA-FC78-4208-B0D6-4D816830460B}" dt="2021-05-31T04:27:57.785" v="9" actId="14100"/>
          <ac:spMkLst>
            <pc:docMk/>
            <pc:sldMk cId="758334198" sldId="469"/>
            <ac:spMk id="16" creationId="{33F25AC4-C51C-4057-B349-901885ACEF0B}"/>
          </ac:spMkLst>
        </pc:spChg>
        <pc:spChg chg="add mod">
          <ac:chgData name="ゲスト ユーザー" userId="" providerId="Windows Live" clId="Web-{9F3DA0FA-FC78-4208-B0D6-4D816830460B}" dt="2021-05-31T04:28:15.176" v="14" actId="1076"/>
          <ac:spMkLst>
            <pc:docMk/>
            <pc:sldMk cId="758334198" sldId="469"/>
            <ac:spMk id="17" creationId="{7371EE83-8739-4EDD-A134-F486C482E9D8}"/>
          </ac:spMkLst>
        </pc:spChg>
        <pc:spChg chg="add mod">
          <ac:chgData name="ゲスト ユーザー" userId="" providerId="Windows Live" clId="Web-{9F3DA0FA-FC78-4208-B0D6-4D816830460B}" dt="2021-05-31T04:28:33.379" v="21" actId="1076"/>
          <ac:spMkLst>
            <pc:docMk/>
            <pc:sldMk cId="758334198" sldId="469"/>
            <ac:spMk id="18" creationId="{AE4A31E7-305E-4538-BF45-E4A6ED02B931}"/>
          </ac:spMkLst>
        </pc:spChg>
        <pc:spChg chg="add mod">
          <ac:chgData name="ゲスト ユーザー" userId="" providerId="Windows Live" clId="Web-{9F3DA0FA-FC78-4208-B0D6-4D816830460B}" dt="2021-05-31T04:40:52.459" v="224" actId="1076"/>
          <ac:spMkLst>
            <pc:docMk/>
            <pc:sldMk cId="758334198" sldId="469"/>
            <ac:spMk id="19" creationId="{AA5C00A9-D0D2-4539-9EDA-B4975F5D716C}"/>
          </ac:spMkLst>
        </pc:spChg>
        <pc:spChg chg="add mod">
          <ac:chgData name="ゲスト ユーザー" userId="" providerId="Windows Live" clId="Web-{9F3DA0FA-FC78-4208-B0D6-4D816830460B}" dt="2021-05-31T04:29:04.333" v="31" actId="1076"/>
          <ac:spMkLst>
            <pc:docMk/>
            <pc:sldMk cId="758334198" sldId="469"/>
            <ac:spMk id="20" creationId="{544754FA-D4F4-43DF-83E6-2E82C38DE0EA}"/>
          </ac:spMkLst>
        </pc:spChg>
        <pc:spChg chg="add mod">
          <ac:chgData name="ゲスト ユーザー" userId="" providerId="Windows Live" clId="Web-{9F3DA0FA-FC78-4208-B0D6-4D816830460B}" dt="2021-05-31T04:29:17.802" v="34" actId="1076"/>
          <ac:spMkLst>
            <pc:docMk/>
            <pc:sldMk cId="758334198" sldId="469"/>
            <ac:spMk id="21" creationId="{916B5D10-A7B8-4B1B-856A-686E274475CE}"/>
          </ac:spMkLst>
        </pc:spChg>
        <pc:spChg chg="add del">
          <ac:chgData name="ゲスト ユーザー" userId="" providerId="Windows Live" clId="Web-{9F3DA0FA-FC78-4208-B0D6-4D816830460B}" dt="2021-05-31T04:31:48.524" v="84"/>
          <ac:spMkLst>
            <pc:docMk/>
            <pc:sldMk cId="758334198" sldId="469"/>
            <ac:spMk id="22" creationId="{E7DD65C0-D3B4-4DBE-A556-5C8502866390}"/>
          </ac:spMkLst>
        </pc:spChg>
        <pc:spChg chg="add mod">
          <ac:chgData name="ゲスト ユーザー" userId="" providerId="Windows Live" clId="Web-{9F3DA0FA-FC78-4208-B0D6-4D816830460B}" dt="2021-05-31T04:29:48.256" v="40" actId="1076"/>
          <ac:spMkLst>
            <pc:docMk/>
            <pc:sldMk cId="758334198" sldId="469"/>
            <ac:spMk id="23" creationId="{6E41ED88-61B2-42F7-9FCE-18C7DCB6329F}"/>
          </ac:spMkLst>
        </pc:spChg>
        <pc:spChg chg="add mod">
          <ac:chgData name="ゲスト ユーザー" userId="" providerId="Windows Live" clId="Web-{9F3DA0FA-FC78-4208-B0D6-4D816830460B}" dt="2021-05-31T04:30:22.366" v="56" actId="20577"/>
          <ac:spMkLst>
            <pc:docMk/>
            <pc:sldMk cId="758334198" sldId="469"/>
            <ac:spMk id="24" creationId="{1D1CA812-911A-4E77-BD22-D2D2F09A23F6}"/>
          </ac:spMkLst>
        </pc:spChg>
        <pc:spChg chg="add mod">
          <ac:chgData name="ゲスト ユーザー" userId="" providerId="Windows Live" clId="Web-{9F3DA0FA-FC78-4208-B0D6-4D816830460B}" dt="2021-05-31T04:30:10.663" v="50" actId="1076"/>
          <ac:spMkLst>
            <pc:docMk/>
            <pc:sldMk cId="758334198" sldId="469"/>
            <ac:spMk id="25" creationId="{B2FAA37A-E532-4AE8-8964-1F657B0DB87A}"/>
          </ac:spMkLst>
        </pc:spChg>
        <pc:spChg chg="add mod">
          <ac:chgData name="ゲスト ユーザー" userId="" providerId="Windows Live" clId="Web-{9F3DA0FA-FC78-4208-B0D6-4D816830460B}" dt="2021-05-31T04:30:28.523" v="57" actId="1076"/>
          <ac:spMkLst>
            <pc:docMk/>
            <pc:sldMk cId="758334198" sldId="469"/>
            <ac:spMk id="26" creationId="{B8CAF4F6-7720-42EC-B6A6-71D23311D7D7}"/>
          </ac:spMkLst>
        </pc:spChg>
        <pc:spChg chg="add mod">
          <ac:chgData name="ゲスト ユーザー" userId="" providerId="Windows Live" clId="Web-{9F3DA0FA-FC78-4208-B0D6-4D816830460B}" dt="2021-05-31T04:30:36.116" v="60" actId="20577"/>
          <ac:spMkLst>
            <pc:docMk/>
            <pc:sldMk cId="758334198" sldId="469"/>
            <ac:spMk id="27" creationId="{70CF8244-6A7C-46FB-9D0E-29107DC71657}"/>
          </ac:spMkLst>
        </pc:spChg>
        <pc:spChg chg="add mod">
          <ac:chgData name="ゲスト ユーザー" userId="" providerId="Windows Live" clId="Web-{9F3DA0FA-FC78-4208-B0D6-4D816830460B}" dt="2021-05-31T04:30:48.507" v="65" actId="20577"/>
          <ac:spMkLst>
            <pc:docMk/>
            <pc:sldMk cId="758334198" sldId="469"/>
            <ac:spMk id="28" creationId="{F3FBDCF4-9AB6-4968-AB6E-10306C1D37EE}"/>
          </ac:spMkLst>
        </pc:spChg>
        <pc:spChg chg="add mod">
          <ac:chgData name="ゲスト ユーザー" userId="" providerId="Windows Live" clId="Web-{9F3DA0FA-FC78-4208-B0D6-4D816830460B}" dt="2021-05-31T04:31:05.336" v="69" actId="1076"/>
          <ac:spMkLst>
            <pc:docMk/>
            <pc:sldMk cId="758334198" sldId="469"/>
            <ac:spMk id="29" creationId="{50B2BF40-29BF-4A30-82F9-ED0342637617}"/>
          </ac:spMkLst>
        </pc:spChg>
        <pc:spChg chg="add mod">
          <ac:chgData name="ゲスト ユーザー" userId="" providerId="Windows Live" clId="Web-{9F3DA0FA-FC78-4208-B0D6-4D816830460B}" dt="2021-05-31T04:31:21.227" v="73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ゲスト ユーザー" userId="" providerId="Windows Live" clId="Web-{9F3DA0FA-FC78-4208-B0D6-4D816830460B}" dt="2021-05-31T04:31:36.008" v="80" actId="1076"/>
          <ac:spMkLst>
            <pc:docMk/>
            <pc:sldMk cId="758334198" sldId="469"/>
            <ac:spMk id="31" creationId="{F6355A45-F149-4709-809E-2893CB034219}"/>
          </ac:spMkLst>
        </pc:spChg>
        <pc:spChg chg="add mod">
          <ac:chgData name="ゲスト ユーザー" userId="" providerId="Windows Live" clId="Web-{9F3DA0FA-FC78-4208-B0D6-4D816830460B}" dt="2021-05-31T04:31:45.477" v="83" actId="1076"/>
          <ac:spMkLst>
            <pc:docMk/>
            <pc:sldMk cId="758334198" sldId="469"/>
            <ac:spMk id="32" creationId="{38914941-9918-4345-A17D-DA74A56FFCD6}"/>
          </ac:spMkLst>
        </pc:spChg>
        <pc:spChg chg="add mod">
          <ac:chgData name="ゲスト ユーザー" userId="" providerId="Windows Live" clId="Web-{9F3DA0FA-FC78-4208-B0D6-4D816830460B}" dt="2021-05-31T04:40:48.662" v="223" actId="1076"/>
          <ac:spMkLst>
            <pc:docMk/>
            <pc:sldMk cId="758334198" sldId="469"/>
            <ac:spMk id="33" creationId="{32C11DFF-AE6A-42EE-8EF8-304BA6FFAA7C}"/>
          </ac:spMkLst>
        </pc:spChg>
      </pc:sldChg>
      <pc:sldChg chg="addSp modSp">
        <pc:chgData name="ゲスト ユーザー" userId="" providerId="Windows Live" clId="Web-{9F3DA0FA-FC78-4208-B0D6-4D816830460B}" dt="2021-05-31T04:58:58.186" v="366" actId="1076"/>
        <pc:sldMkLst>
          <pc:docMk/>
          <pc:sldMk cId="1471240617" sldId="470"/>
        </pc:sldMkLst>
        <pc:spChg chg="add mod">
          <ac:chgData name="ゲスト ユーザー" userId="" providerId="Windows Live" clId="Web-{9F3DA0FA-FC78-4208-B0D6-4D816830460B}" dt="2021-05-31T04:39:45.035" v="207" actId="1076"/>
          <ac:spMkLst>
            <pc:docMk/>
            <pc:sldMk cId="1471240617" sldId="470"/>
            <ac:spMk id="2" creationId="{5E7E5040-6780-4C29-9FE8-52F9E5E43BD0}"/>
          </ac:spMkLst>
        </pc:spChg>
        <pc:spChg chg="add mod">
          <ac:chgData name="ゲスト ユーザー" userId="" providerId="Windows Live" clId="Web-{9F3DA0FA-FC78-4208-B0D6-4D816830460B}" dt="2021-05-31T04:41:09.943" v="227" actId="20577"/>
          <ac:spMkLst>
            <pc:docMk/>
            <pc:sldMk cId="1471240617" sldId="470"/>
            <ac:spMk id="3" creationId="{8959270E-F9F9-4341-851E-5B9D5DBAD929}"/>
          </ac:spMkLst>
        </pc:spChg>
        <pc:spChg chg="mod">
          <ac:chgData name="ゲスト ユーザー" userId="" providerId="Windows Live" clId="Web-{9F3DA0FA-FC78-4208-B0D6-4D816830460B}" dt="2021-05-31T04:40:16.895" v="217" actId="20577"/>
          <ac:spMkLst>
            <pc:docMk/>
            <pc:sldMk cId="1471240617" sldId="470"/>
            <ac:spMk id="6" creationId="{8182C6A7-58A1-47AC-989C-F082A4EBD280}"/>
          </ac:spMkLst>
        </pc:spChg>
        <pc:spChg chg="add mod">
          <ac:chgData name="ゲスト ユーザー" userId="" providerId="Windows Live" clId="Web-{9F3DA0FA-FC78-4208-B0D6-4D816830460B}" dt="2021-05-31T04:41:39.022" v="241" actId="1076"/>
          <ac:spMkLst>
            <pc:docMk/>
            <pc:sldMk cId="1471240617" sldId="470"/>
            <ac:spMk id="8" creationId="{36B4515F-BD48-4901-AB0D-6302F4D8005C}"/>
          </ac:spMkLst>
        </pc:spChg>
        <pc:spChg chg="add mod">
          <ac:chgData name="ゲスト ユーザー" userId="" providerId="Windows Live" clId="Web-{9F3DA0FA-FC78-4208-B0D6-4D816830460B}" dt="2021-05-31T04:41:48.397" v="243" actId="14100"/>
          <ac:spMkLst>
            <pc:docMk/>
            <pc:sldMk cId="1471240617" sldId="470"/>
            <ac:spMk id="9" creationId="{54C86462-CF29-447C-ACDE-E8A9DF53C66A}"/>
          </ac:spMkLst>
        </pc:spChg>
        <pc:spChg chg="add mod">
          <ac:chgData name="ゲスト ユーザー" userId="" providerId="Windows Live" clId="Web-{9F3DA0FA-FC78-4208-B0D6-4D816830460B}" dt="2021-05-31T04:42:07.101" v="250" actId="1076"/>
          <ac:spMkLst>
            <pc:docMk/>
            <pc:sldMk cId="1471240617" sldId="470"/>
            <ac:spMk id="10" creationId="{FE53005A-3E98-4AE8-91E3-D6FB1D9F1CC4}"/>
          </ac:spMkLst>
        </pc:spChg>
        <pc:spChg chg="add mod">
          <ac:chgData name="ゲスト ユーザー" userId="" providerId="Windows Live" clId="Web-{9F3DA0FA-FC78-4208-B0D6-4D816830460B}" dt="2021-05-31T04:47:58.359" v="329" actId="1076"/>
          <ac:spMkLst>
            <pc:docMk/>
            <pc:sldMk cId="1471240617" sldId="470"/>
            <ac:spMk id="11" creationId="{4BCA74E5-6D11-421D-B764-1607235F05AD}"/>
          </ac:spMkLst>
        </pc:spChg>
        <pc:spChg chg="add mod">
          <ac:chgData name="ゲスト ユーザー" userId="" providerId="Windows Live" clId="Web-{9F3DA0FA-FC78-4208-B0D6-4D816830460B}" dt="2021-05-31T04:42:51.039" v="262" actId="1076"/>
          <ac:spMkLst>
            <pc:docMk/>
            <pc:sldMk cId="1471240617" sldId="470"/>
            <ac:spMk id="12" creationId="{29D1E7EB-936F-464E-AC84-18812FCCF937}"/>
          </ac:spMkLst>
        </pc:spChg>
        <pc:spChg chg="add mod">
          <ac:chgData name="ゲスト ユーザー" userId="" providerId="Windows Live" clId="Web-{9F3DA0FA-FC78-4208-B0D6-4D816830460B}" dt="2021-05-31T04:47:25.780" v="318" actId="1076"/>
          <ac:spMkLst>
            <pc:docMk/>
            <pc:sldMk cId="1471240617" sldId="470"/>
            <ac:spMk id="14" creationId="{FF20F3EC-0BBD-4007-83B0-6A36BADAA5F9}"/>
          </ac:spMkLst>
        </pc:spChg>
        <pc:spChg chg="add mod">
          <ac:chgData name="ゲスト ユーザー" userId="" providerId="Windows Live" clId="Web-{9F3DA0FA-FC78-4208-B0D6-4D816830460B}" dt="2021-05-31T04:47:33.733" v="323" actId="20577"/>
          <ac:spMkLst>
            <pc:docMk/>
            <pc:sldMk cId="1471240617" sldId="470"/>
            <ac:spMk id="15" creationId="{61F25390-DF49-42E3-90E8-F035FC5A4674}"/>
          </ac:spMkLst>
        </pc:spChg>
        <pc:spChg chg="add mod">
          <ac:chgData name="ゲスト ユーザー" userId="" providerId="Windows Live" clId="Web-{9F3DA0FA-FC78-4208-B0D6-4D816830460B}" dt="2021-05-31T04:48:03.796" v="330" actId="1076"/>
          <ac:spMkLst>
            <pc:docMk/>
            <pc:sldMk cId="1471240617" sldId="470"/>
            <ac:spMk id="16" creationId="{33A1DD97-D21E-48AF-B530-9153021900C1}"/>
          </ac:spMkLst>
        </pc:spChg>
        <pc:spChg chg="add mod">
          <ac:chgData name="ゲスト ユーザー" userId="" providerId="Windows Live" clId="Web-{9F3DA0FA-FC78-4208-B0D6-4D816830460B}" dt="2021-05-31T04:51:55.895" v="336" actId="1076"/>
          <ac:spMkLst>
            <pc:docMk/>
            <pc:sldMk cId="1471240617" sldId="470"/>
            <ac:spMk id="17" creationId="{4A55F59B-907B-4988-A95F-5DBC92215B44}"/>
          </ac:spMkLst>
        </pc:spChg>
        <pc:spChg chg="add mod">
          <ac:chgData name="ゲスト ユーザー" userId="" providerId="Windows Live" clId="Web-{9F3DA0FA-FC78-4208-B0D6-4D816830460B}" dt="2021-05-31T04:52:01.630" v="338" actId="20577"/>
          <ac:spMkLst>
            <pc:docMk/>
            <pc:sldMk cId="1471240617" sldId="470"/>
            <ac:spMk id="18" creationId="{F5E021F1-5CF7-4FE6-A264-FE7DFB42C8BF}"/>
          </ac:spMkLst>
        </pc:spChg>
        <pc:spChg chg="add mod">
          <ac:chgData name="ゲスト ユーザー" userId="" providerId="Windows Live" clId="Web-{9F3DA0FA-FC78-4208-B0D6-4D816830460B}" dt="2021-05-31T04:58:12.998" v="359" actId="1076"/>
          <ac:spMkLst>
            <pc:docMk/>
            <pc:sldMk cId="1471240617" sldId="470"/>
            <ac:spMk id="19" creationId="{E02A2721-A0D7-4EC2-AC91-78A610F23310}"/>
          </ac:spMkLst>
        </pc:spChg>
        <pc:spChg chg="add mod">
          <ac:chgData name="ゲスト ユーザー" userId="" providerId="Windows Live" clId="Web-{9F3DA0FA-FC78-4208-B0D6-4D816830460B}" dt="2021-05-31T04:57:41.434" v="348" actId="1076"/>
          <ac:spMkLst>
            <pc:docMk/>
            <pc:sldMk cId="1471240617" sldId="470"/>
            <ac:spMk id="20" creationId="{BD9D1E56-3158-4054-BB4F-26F4EC6A6EB3}"/>
          </ac:spMkLst>
        </pc:spChg>
        <pc:spChg chg="add mod">
          <ac:chgData name="ゲスト ユーザー" userId="" providerId="Windows Live" clId="Web-{9F3DA0FA-FC78-4208-B0D6-4D816830460B}" dt="2021-05-31T04:58:00.966" v="354" actId="1076"/>
          <ac:spMkLst>
            <pc:docMk/>
            <pc:sldMk cId="1471240617" sldId="470"/>
            <ac:spMk id="21" creationId="{1A08B247-3011-44F4-9506-4A30FC249043}"/>
          </ac:spMkLst>
        </pc:spChg>
        <pc:spChg chg="add mod">
          <ac:chgData name="ゲスト ユーザー" userId="" providerId="Windows Live" clId="Web-{9F3DA0FA-FC78-4208-B0D6-4D816830460B}" dt="2021-05-31T04:58:07.122" v="357" actId="20577"/>
          <ac:spMkLst>
            <pc:docMk/>
            <pc:sldMk cId="1471240617" sldId="470"/>
            <ac:spMk id="22" creationId="{3D3924E7-3980-4886-8574-0A483ECA8A96}"/>
          </ac:spMkLst>
        </pc:spChg>
        <pc:spChg chg="add mod">
          <ac:chgData name="ゲスト ユーザー" userId="" providerId="Windows Live" clId="Web-{9F3DA0FA-FC78-4208-B0D6-4D816830460B}" dt="2021-05-31T04:58:25.342" v="362" actId="1076"/>
          <ac:spMkLst>
            <pc:docMk/>
            <pc:sldMk cId="1471240617" sldId="470"/>
            <ac:spMk id="23" creationId="{D674FC78-8D6A-4608-9511-627ADD3C0CAA}"/>
          </ac:spMkLst>
        </pc:spChg>
        <pc:spChg chg="add mod">
          <ac:chgData name="ゲスト ユーザー" userId="" providerId="Windows Live" clId="Web-{9F3DA0FA-FC78-4208-B0D6-4D816830460B}" dt="2021-05-31T04:58:51.608" v="364" actId="1076"/>
          <ac:spMkLst>
            <pc:docMk/>
            <pc:sldMk cId="1471240617" sldId="470"/>
            <ac:spMk id="25" creationId="{DB02583E-364E-4793-86BB-940C19FD8D2F}"/>
          </ac:spMkLst>
        </pc:spChg>
        <pc:spChg chg="add mod">
          <ac:chgData name="ゲスト ユーザー" userId="" providerId="Windows Live" clId="Web-{9F3DA0FA-FC78-4208-B0D6-4D816830460B}" dt="2021-05-31T04:58:58.186" v="366" actId="1076"/>
          <ac:spMkLst>
            <pc:docMk/>
            <pc:sldMk cId="1471240617" sldId="470"/>
            <ac:spMk id="26" creationId="{E6139098-1F64-4BDD-8B29-70023E65B4CB}"/>
          </ac:spMkLst>
        </pc:spChg>
      </pc:sldChg>
      <pc:sldChg chg="addSp modSp">
        <pc:chgData name="ゲスト ユーザー" userId="" providerId="Windows Live" clId="Web-{9F3DA0FA-FC78-4208-B0D6-4D816830460B}" dt="2021-05-31T05:03:37.458" v="446" actId="1076"/>
        <pc:sldMkLst>
          <pc:docMk/>
          <pc:sldMk cId="2594828388" sldId="472"/>
        </pc:sldMkLst>
        <pc:spChg chg="mod">
          <ac:chgData name="ゲスト ユーザー" userId="" providerId="Windows Live" clId="Web-{9F3DA0FA-FC78-4208-B0D6-4D816830460B}" dt="2021-05-31T05:02:49.160" v="43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ゲスト ユーザー" userId="" providerId="Windows Live" clId="Web-{9F3DA0FA-FC78-4208-B0D6-4D816830460B}" dt="2021-05-31T05:01:31.268" v="406" actId="1076"/>
          <ac:spMkLst>
            <pc:docMk/>
            <pc:sldMk cId="2594828388" sldId="472"/>
            <ac:spMk id="5" creationId="{9BBD253D-850D-458E-AC2B-4CD9B750612A}"/>
          </ac:spMkLst>
        </pc:spChg>
        <pc:spChg chg="add mod">
          <ac:chgData name="ゲスト ユーザー" userId="" providerId="Windows Live" clId="Web-{9F3DA0FA-FC78-4208-B0D6-4D816830460B}" dt="2021-05-31T05:01:52.456" v="408" actId="1076"/>
          <ac:spMkLst>
            <pc:docMk/>
            <pc:sldMk cId="2594828388" sldId="472"/>
            <ac:spMk id="9" creationId="{3D1025AC-07A5-42E7-948D-06DD933FEA3F}"/>
          </ac:spMkLst>
        </pc:spChg>
        <pc:spChg chg="add mod">
          <ac:chgData name="ゲスト ユーザー" userId="" providerId="Windows Live" clId="Web-{9F3DA0FA-FC78-4208-B0D6-4D816830460B}" dt="2021-05-31T05:02:55.301" v="432" actId="14100"/>
          <ac:spMkLst>
            <pc:docMk/>
            <pc:sldMk cId="2594828388" sldId="472"/>
            <ac:spMk id="10" creationId="{D2D9CC40-5BCF-43A0-AB78-93A7F99A1905}"/>
          </ac:spMkLst>
        </pc:spChg>
        <pc:spChg chg="add mod">
          <ac:chgData name="ゲスト ユーザー" userId="" providerId="Windows Live" clId="Web-{9F3DA0FA-FC78-4208-B0D6-4D816830460B}" dt="2021-05-31T05:02:35.035" v="421" actId="1076"/>
          <ac:spMkLst>
            <pc:docMk/>
            <pc:sldMk cId="2594828388" sldId="472"/>
            <ac:spMk id="11" creationId="{7B7FAFAD-3E8A-4707-87F6-72CCEED81BA5}"/>
          </ac:spMkLst>
        </pc:spChg>
        <pc:spChg chg="add mod">
          <ac:chgData name="ゲスト ユーザー" userId="" providerId="Windows Live" clId="Web-{9F3DA0FA-FC78-4208-B0D6-4D816830460B}" dt="2021-05-31T05:03:00.832" v="434" actId="1076"/>
          <ac:spMkLst>
            <pc:docMk/>
            <pc:sldMk cId="2594828388" sldId="472"/>
            <ac:spMk id="12" creationId="{340F0EAE-0B2E-4B0B-91FC-C7AAE523655C}"/>
          </ac:spMkLst>
        </pc:spChg>
        <pc:spChg chg="add mod">
          <ac:chgData name="ゲスト ユーザー" userId="" providerId="Windows Live" clId="Web-{9F3DA0FA-FC78-4208-B0D6-4D816830460B}" dt="2021-05-31T05:03:09.223" v="437" actId="20577"/>
          <ac:spMkLst>
            <pc:docMk/>
            <pc:sldMk cId="2594828388" sldId="472"/>
            <ac:spMk id="13" creationId="{80DFFE5B-B26E-44D5-9856-32203CDDDB34}"/>
          </ac:spMkLst>
        </pc:spChg>
        <pc:spChg chg="add mod">
          <ac:chgData name="ゲスト ユーザー" userId="" providerId="Windows Live" clId="Web-{9F3DA0FA-FC78-4208-B0D6-4D816830460B}" dt="2021-05-31T05:03:37.458" v="446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ゲスト ユーザー" userId="" providerId="Windows Live" clId="Web-{9F3DA0FA-FC78-4208-B0D6-4D816830460B}" dt="2021-05-31T05:11:46.157" v="448" actId="1076"/>
        <pc:sldMkLst>
          <pc:docMk/>
          <pc:sldMk cId="4250204060" sldId="486"/>
        </pc:sldMkLst>
        <pc:spChg chg="add mod">
          <ac:chgData name="ゲスト ユーザー" userId="" providerId="Windows Live" clId="Web-{9F3DA0FA-FC78-4208-B0D6-4D816830460B}" dt="2021-05-31T05:11:46.157" v="448" actId="1076"/>
          <ac:spMkLst>
            <pc:docMk/>
            <pc:sldMk cId="4250204060" sldId="486"/>
            <ac:spMk id="5" creationId="{941A4CD1-042D-4838-9A2D-1F9B1CFB3AFA}"/>
          </ac:spMkLst>
        </pc:spChg>
      </pc:sldChg>
      <pc:sldChg chg="add del replId">
        <pc:chgData name="ゲスト ユーザー" userId="" providerId="Windows Live" clId="Web-{9F3DA0FA-FC78-4208-B0D6-4D816830460B}" dt="2021-05-31T04:34:54.966" v="132"/>
        <pc:sldMkLst>
          <pc:docMk/>
          <pc:sldMk cId="1575690941" sldId="488"/>
        </pc:sldMkLst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B67666DB-E566-4A1C-9DEF-E33AA44DEBFE}"/>
    <pc:docChg chg="addSld modSld sldOrd">
      <pc:chgData name="ゲスト ユーザー" userId="" providerId="Windows Live" clId="Web-{B67666DB-E566-4A1C-9DEF-E33AA44DEBFE}" dt="2021-04-20T05:03:00.155" v="1995"/>
      <pc:docMkLst>
        <pc:docMk/>
      </pc:docMkLst>
      <pc:sldChg chg="addSp modSp">
        <pc:chgData name="ゲスト ユーザー" userId="" providerId="Windows Live" clId="Web-{B67666DB-E566-4A1C-9DEF-E33AA44DEBFE}" dt="2021-04-20T04:30:05.807" v="1337" actId="20577"/>
        <pc:sldMkLst>
          <pc:docMk/>
          <pc:sldMk cId="0" sldId="258"/>
        </pc:sldMkLst>
        <pc:spChg chg="mod">
          <ac:chgData name="ゲスト ユーザー" userId="" providerId="Windows Live" clId="Web-{B67666DB-E566-4A1C-9DEF-E33AA44DEBFE}" dt="2021-04-20T04:30:05.807" v="1337" actId="20577"/>
          <ac:spMkLst>
            <pc:docMk/>
            <pc:sldMk cId="0" sldId="258"/>
            <ac:spMk id="2" creationId="{9F13F36A-BCB4-4E94-A868-264019147033}"/>
          </ac:spMkLst>
        </pc:spChg>
        <pc:picChg chg="add mod">
          <ac:chgData name="ゲスト ユーザー" userId="" providerId="Windows Live" clId="Web-{B67666DB-E566-4A1C-9DEF-E33AA44DEBFE}" dt="2021-04-20T04:29:15.478" v="1325" actId="14100"/>
          <ac:picMkLst>
            <pc:docMk/>
            <pc:sldMk cId="0" sldId="258"/>
            <ac:picMk id="7" creationId="{405ADB71-626E-4AAD-A07D-E1EDD0938BB3}"/>
          </ac:picMkLst>
        </pc:picChg>
      </pc:sldChg>
      <pc:sldChg chg="modSp">
        <pc:chgData name="ゲスト ユーザー" userId="" providerId="Windows Live" clId="Web-{B67666DB-E566-4A1C-9DEF-E33AA44DEBFE}" dt="2021-04-20T02:35:15.534" v="27" actId="1076"/>
        <pc:sldMkLst>
          <pc:docMk/>
          <pc:sldMk cId="0" sldId="259"/>
        </pc:sldMkLst>
        <pc:spChg chg="mod">
          <ac:chgData name="ゲスト ユーザー" userId="" providerId="Windows Live" clId="Web-{B67666DB-E566-4A1C-9DEF-E33AA44DEBFE}" dt="2021-04-20T02:35:10.362" v="25" actId="20577"/>
          <ac:spMkLst>
            <pc:docMk/>
            <pc:sldMk cId="0" sldId="259"/>
            <ac:spMk id="148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2.440" v="2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2:35:15.534" v="27" actId="1076"/>
          <ac:spMkLst>
            <pc:docMk/>
            <pc:sldMk cId="0" sldId="259"/>
            <ac:spMk id="163" creationId="{00000000-0000-0000-0000-000000000000}"/>
          </ac:spMkLst>
        </pc:spChg>
      </pc:sldChg>
      <pc:sldChg chg="addSp modSp">
        <pc:chgData name="ゲスト ユーザー" userId="" providerId="Windows Live" clId="Web-{B67666DB-E566-4A1C-9DEF-E33AA44DEBFE}" dt="2021-04-20T04:27:11.820" v="1321" actId="1076"/>
        <pc:sldMkLst>
          <pc:docMk/>
          <pc:sldMk cId="0" sldId="262"/>
        </pc:sldMkLst>
        <pc:spChg chg="add mod">
          <ac:chgData name="ゲスト ユーザー" userId="" providerId="Windows Live" clId="Web-{B67666DB-E566-4A1C-9DEF-E33AA44DEBFE}" dt="2021-04-20T04:26:10.178" v="1305" actId="20577"/>
          <ac:spMkLst>
            <pc:docMk/>
            <pc:sldMk cId="0" sldId="262"/>
            <ac:spMk id="2" creationId="{D67B70AE-53BB-4DE5-96AB-AC2A67D7FE07}"/>
          </ac:spMkLst>
        </pc:spChg>
        <pc:spChg chg="add mod">
          <ac:chgData name="ゲスト ユーザー" userId="" providerId="Windows Live" clId="Web-{B67666DB-E566-4A1C-9DEF-E33AA44DEBFE}" dt="2021-04-20T04:27:11.820" v="1321" actId="1076"/>
          <ac:spMkLst>
            <pc:docMk/>
            <pc:sldMk cId="0" sldId="262"/>
            <ac:spMk id="3" creationId="{F47D26B4-D3D5-45AC-A2CA-693FAE3A1259}"/>
          </ac:spMkLst>
        </pc:spChg>
        <pc:spChg chg="add mod">
          <ac:chgData name="ゲスト ユーザー" userId="" providerId="Windows Live" clId="Web-{B67666DB-E566-4A1C-9DEF-E33AA44DEBFE}" dt="2021-04-20T04:26:46.257" v="1315" actId="1076"/>
          <ac:spMkLst>
            <pc:docMk/>
            <pc:sldMk cId="0" sldId="262"/>
            <ac:spMk id="7" creationId="{EEE90D35-45F9-43DD-94F2-6688E6F70B51}"/>
          </ac:spMkLst>
        </pc:spChg>
        <pc:spChg chg="add mod">
          <ac:chgData name="ゲスト ユーザー" userId="" providerId="Windows Live" clId="Web-{B67666DB-E566-4A1C-9DEF-E33AA44DEBFE}" dt="2021-04-20T04:26:53.022" v="1316" actId="1076"/>
          <ac:spMkLst>
            <pc:docMk/>
            <pc:sldMk cId="0" sldId="26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3:28:28.026" v="1008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3:28:35.776" v="1012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ゲスト ユーザー" userId="" providerId="Windows Live" clId="Web-{B67666DB-E566-4A1C-9DEF-E33AA44DEBFE}" dt="2021-04-20T03:07:19.561" v="691" actId="20577"/>
        <pc:sldMkLst>
          <pc:docMk/>
          <pc:sldMk cId="0" sldId="318"/>
        </pc:sldMkLst>
        <pc:spChg chg="mod">
          <ac:chgData name="ゲスト ユーザー" userId="" providerId="Windows Live" clId="Web-{B67666DB-E566-4A1C-9DEF-E33AA44DEBFE}" dt="2021-04-20T03:06:22.106" v="675" actId="1076"/>
          <ac:spMkLst>
            <pc:docMk/>
            <pc:sldMk cId="0" sldId="318"/>
            <ac:spMk id="10" creationId="{93350766-6C50-47B9-9A67-435E76E17C9C}"/>
          </ac:spMkLst>
        </pc:spChg>
        <pc:spChg chg="del">
          <ac:chgData name="ゲスト ユーザー" userId="" providerId="Windows Live" clId="Web-{B67666DB-E566-4A1C-9DEF-E33AA44DEBFE}" dt="2021-04-20T03:06:11.106" v="673"/>
          <ac:spMkLst>
            <pc:docMk/>
            <pc:sldMk cId="0" sldId="318"/>
            <ac:spMk id="13" creationId="{8616D2A9-70E3-4B41-B3F0-8FAC7800BE9E}"/>
          </ac:spMkLst>
        </pc:spChg>
        <pc:spChg chg="del">
          <ac:chgData name="ゲスト ユーザー" userId="" providerId="Windows Live" clId="Web-{B67666DB-E566-4A1C-9DEF-E33AA44DEBFE}" dt="2021-04-20T03:06:10.356" v="672"/>
          <ac:spMkLst>
            <pc:docMk/>
            <pc:sldMk cId="0" sldId="318"/>
            <ac:spMk id="16" creationId="{5EAED0E3-5CDD-44D6-B217-4EE203E6A1E1}"/>
          </ac:spMkLst>
        </pc:spChg>
        <pc:spChg chg="del">
          <ac:chgData name="ゲスト ユーザー" userId="" providerId="Windows Live" clId="Web-{B67666DB-E566-4A1C-9DEF-E33AA44DEBFE}" dt="2021-04-20T03:06:09.419" v="671"/>
          <ac:spMkLst>
            <pc:docMk/>
            <pc:sldMk cId="0" sldId="318"/>
            <ac:spMk id="17" creationId="{7399A2EA-8734-4DF3-AB56-3D449C3908D6}"/>
          </ac:spMkLst>
        </pc:spChg>
        <pc:spChg chg="mod">
          <ac:chgData name="ゲスト ユーザー" userId="" providerId="Windows Live" clId="Web-{B67666DB-E566-4A1C-9DEF-E33AA44DEBFE}" dt="2021-04-20T03:07:19.561" v="691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B67666DB-E566-4A1C-9DEF-E33AA44DEBFE}" dt="2021-04-20T05:03:00.155" v="1995"/>
        <pc:sldMkLst>
          <pc:docMk/>
          <pc:sldMk cId="1426546911" sldId="417"/>
        </pc:sldMkLst>
        <pc:spChg chg="mod">
          <ac:chgData name="ゲスト ユーザー" userId="" providerId="Windows Live" clId="Web-{B67666DB-E566-4A1C-9DEF-E33AA44DEBFE}" dt="2021-04-20T04:32:16.403" v="1375" actId="20577"/>
          <ac:spMkLst>
            <pc:docMk/>
            <pc:sldMk cId="1426546911" sldId="417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4:32:59.295" v="1388" actId="20577"/>
          <ac:spMkLst>
            <pc:docMk/>
            <pc:sldMk cId="1426546911" sldId="417"/>
            <ac:spMk id="5" creationId="{C61AD5DA-C27E-4714-B83E-41F62F57431C}"/>
          </ac:spMkLst>
        </pc:spChg>
        <pc:spChg chg="del mod">
          <ac:chgData name="ゲスト ユーザー" userId="" providerId="Windows Live" clId="Web-{B67666DB-E566-4A1C-9DEF-E33AA44DEBFE}" dt="2021-04-20T05:03:00.155" v="1995"/>
          <ac:spMkLst>
            <pc:docMk/>
            <pc:sldMk cId="1426546911" sldId="417"/>
            <ac:spMk id="6" creationId="{4A305F78-A5DE-4A86-B890-F7F7B2703D16}"/>
          </ac:spMkLst>
        </pc:spChg>
        <pc:spChg chg="add mod">
          <ac:chgData name="ゲスト ユーザー" userId="" providerId="Windows Live" clId="Web-{B67666DB-E566-4A1C-9DEF-E33AA44DEBFE}" dt="2021-04-20T04:32:38.138" v="1380" actId="1076"/>
          <ac:spMkLst>
            <pc:docMk/>
            <pc:sldMk cId="1426546911" sldId="417"/>
            <ac:spMk id="7" creationId="{7351E65D-126F-482B-8088-3BF74B4677B7}"/>
          </ac:spMkLst>
        </pc:spChg>
        <pc:spChg chg="add del mod">
          <ac:chgData name="ゲスト ユーザー" userId="" providerId="Windows Live" clId="Web-{B67666DB-E566-4A1C-9DEF-E33AA44DEBFE}" dt="2021-04-20T04:33:13.576" v="1392"/>
          <ac:spMkLst>
            <pc:docMk/>
            <pc:sldMk cId="1426546911" sldId="417"/>
            <ac:spMk id="8" creationId="{19EC19EE-2876-46E5-8AA1-0EF203303679}"/>
          </ac:spMkLst>
        </pc:spChg>
        <pc:spChg chg="add mod">
          <ac:chgData name="ゲスト ユーザー" userId="" providerId="Windows Live" clId="Web-{B67666DB-E566-4A1C-9DEF-E33AA44DEBFE}" dt="2021-04-20T04:36:24.236" v="1465" actId="14100"/>
          <ac:spMkLst>
            <pc:docMk/>
            <pc:sldMk cId="1426546911" sldId="417"/>
            <ac:spMk id="9" creationId="{F78E11F0-7192-47C2-AA50-ACE5F03E4963}"/>
          </ac:spMkLst>
        </pc:spChg>
        <pc:spChg chg="add del mod">
          <ac:chgData name="ゲスト ユーザー" userId="" providerId="Windows Live" clId="Web-{B67666DB-E566-4A1C-9DEF-E33AA44DEBFE}" dt="2021-04-20T04:08:27.471" v="1218"/>
          <ac:spMkLst>
            <pc:docMk/>
            <pc:sldMk cId="1426546911" sldId="417"/>
            <ac:spMk id="13" creationId="{DF6486D0-9428-430E-9102-64D02F5B8EFE}"/>
          </ac:spMkLst>
        </pc:spChg>
        <pc:spChg chg="add mod">
          <ac:chgData name="ゲスト ユーザー" userId="" providerId="Windows Live" clId="Web-{B67666DB-E566-4A1C-9DEF-E33AA44DEBFE}" dt="2021-04-20T04:41:18.429" v="1510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B67666DB-E566-4A1C-9DEF-E33AA44DEBFE}" dt="2021-04-20T04:32:34.716" v="1379" actId="1076"/>
          <ac:spMkLst>
            <pc:docMk/>
            <pc:sldMk cId="1426546911" sldId="417"/>
            <ac:spMk id="17" creationId="{E7DAAFBD-D16D-40AC-84D0-5A63520EDC45}"/>
          </ac:spMkLst>
        </pc:spChg>
        <pc:spChg chg="add mod">
          <ac:chgData name="ゲスト ユーザー" userId="" providerId="Windows Live" clId="Web-{B67666DB-E566-4A1C-9DEF-E33AA44DEBFE}" dt="2021-04-20T04:32:43.513" v="1383" actId="20577"/>
          <ac:spMkLst>
            <pc:docMk/>
            <pc:sldMk cId="1426546911" sldId="417"/>
            <ac:spMk id="18" creationId="{060B5603-AEDF-4F05-8AAD-5FF316420B26}"/>
          </ac:spMkLst>
        </pc:spChg>
        <pc:spChg chg="add mod">
          <ac:chgData name="ゲスト ユーザー" userId="" providerId="Windows Live" clId="Web-{B67666DB-E566-4A1C-9DEF-E33AA44DEBFE}" dt="2021-04-20T04:32:56.295" v="1386" actId="1076"/>
          <ac:spMkLst>
            <pc:docMk/>
            <pc:sldMk cId="1426546911" sldId="417"/>
            <ac:spMk id="19" creationId="{5C7EB67D-B3F7-4EFD-AF95-A26D91AFB1B8}"/>
          </ac:spMkLst>
        </pc:spChg>
        <pc:spChg chg="add del mod">
          <ac:chgData name="ゲスト ユーザー" userId="" providerId="Windows Live" clId="Web-{B67666DB-E566-4A1C-9DEF-E33AA44DEBFE}" dt="2021-04-20T04:40:27.881" v="1496"/>
          <ac:spMkLst>
            <pc:docMk/>
            <pc:sldMk cId="1426546911" sldId="417"/>
            <ac:spMk id="24" creationId="{B6E0E2A7-4E6B-4400-B2A4-AA6A181C9CF3}"/>
          </ac:spMkLst>
        </pc:spChg>
        <pc:spChg chg="add mod">
          <ac:chgData name="ゲスト ユーザー" userId="" providerId="Windows Live" clId="Web-{B67666DB-E566-4A1C-9DEF-E33AA44DEBFE}" dt="2021-04-20T04:41:25.069" v="1511" actId="1076"/>
          <ac:spMkLst>
            <pc:docMk/>
            <pc:sldMk cId="1426546911" sldId="417"/>
            <ac:spMk id="25" creationId="{F8899277-2670-46AF-BBA8-83BD22CBB43F}"/>
          </ac:spMkLst>
        </pc:spChg>
        <pc:spChg chg="add mod">
          <ac:chgData name="ゲスト ユーザー" userId="" providerId="Windows Live" clId="Web-{B67666DB-E566-4A1C-9DEF-E33AA44DEBFE}" dt="2021-04-20T04:41:10.116" v="1508" actId="1076"/>
          <ac:spMkLst>
            <pc:docMk/>
            <pc:sldMk cId="1426546911" sldId="417"/>
            <ac:spMk id="26" creationId="{59573E86-22B0-43FE-AF7E-FEF26469C824}"/>
          </ac:spMkLst>
        </pc:spChg>
        <pc:spChg chg="add mod">
          <ac:chgData name="ゲスト ユーザー" userId="" providerId="Windows Live" clId="Web-{B67666DB-E566-4A1C-9DEF-E33AA44DEBFE}" dt="2021-04-20T04:41:41.320" v="1516" actId="1076"/>
          <ac:spMkLst>
            <pc:docMk/>
            <pc:sldMk cId="1426546911" sldId="417"/>
            <ac:spMk id="27" creationId="{A571BF9C-C781-4056-8F21-1097076855F7}"/>
          </ac:spMkLst>
        </pc:spChg>
        <pc:spChg chg="mod">
          <ac:chgData name="ゲスト ユーザー" userId="" providerId="Windows Live" clId="Web-{B67666DB-E566-4A1C-9DEF-E33AA44DEBFE}" dt="2021-04-20T04:32:23.372" v="1377" actId="20577"/>
          <ac:spMkLst>
            <pc:docMk/>
            <pc:sldMk cId="1426546911" sldId="417"/>
            <ac:spMk id="133" creationId="{00000000-0000-0000-0000-000000000000}"/>
          </ac:spMkLst>
        </pc:spChg>
        <pc:spChg chg="del">
          <ac:chgData name="ゲスト ユーザー" userId="" providerId="Windows Live" clId="Web-{B67666DB-E566-4A1C-9DEF-E33AA44DEBFE}" dt="2021-04-20T04:32:19.685" v="1376"/>
          <ac:spMkLst>
            <pc:docMk/>
            <pc:sldMk cId="1426546911" sldId="417"/>
            <ac:spMk id="141" creationId="{00000000-0000-0000-0000-000000000000}"/>
          </ac:spMkLst>
        </pc:spChg>
        <pc:spChg chg="mod">
          <ac:chgData name="ゲスト ユーザー" userId="" providerId="Windows Live" clId="Web-{B67666DB-E566-4A1C-9DEF-E33AA44DEBFE}" dt="2021-04-20T04:32:27.622" v="1378" actId="1076"/>
          <ac:spMkLst>
            <pc:docMk/>
            <pc:sldMk cId="1426546911" sldId="417"/>
            <ac:spMk id="142" creationId="{00000000-0000-0000-0000-000000000000}"/>
          </ac:spMkLst>
        </pc:spChg>
        <pc:picChg chg="mod">
          <ac:chgData name="ゲスト ユーザー" userId="" providerId="Windows Live" clId="Web-{B67666DB-E566-4A1C-9DEF-E33AA44DEBFE}" dt="2021-04-20T04:31:46.403" v="1365" actId="1076"/>
          <ac:picMkLst>
            <pc:docMk/>
            <pc:sldMk cId="1426546911" sldId="417"/>
            <ac:picMk id="3" creationId="{955BE696-BD78-4203-90AD-86F65FAACF86}"/>
          </ac:picMkLst>
        </pc:picChg>
        <pc:picChg chg="mod">
          <ac:chgData name="ゲスト ユーザー" userId="" providerId="Windows Live" clId="Web-{B67666DB-E566-4A1C-9DEF-E33AA44DEBFE}" dt="2021-04-20T04:31:49.403" v="1366" actId="1076"/>
          <ac:picMkLst>
            <pc:docMk/>
            <pc:sldMk cId="1426546911" sldId="417"/>
            <ac:picMk id="4" creationId="{7EF7DA54-4D1E-4F71-8A65-FF65B1145644}"/>
          </ac:picMkLst>
        </pc:picChg>
        <pc:picChg chg="add del mod">
          <ac:chgData name="ゲスト ユーザー" userId="" providerId="Windows Live" clId="Web-{B67666DB-E566-4A1C-9DEF-E33AA44DEBFE}" dt="2021-04-20T03:55:41.551" v="1054"/>
          <ac:picMkLst>
            <pc:docMk/>
            <pc:sldMk cId="1426546911" sldId="417"/>
            <ac:picMk id="10" creationId="{09E06567-A0D1-4BDC-A4B2-BDBD88007F7F}"/>
          </ac:picMkLst>
        </pc:picChg>
        <pc:picChg chg="add del mod">
          <ac:chgData name="ゲスト ユーザー" userId="" providerId="Windows Live" clId="Web-{B67666DB-E566-4A1C-9DEF-E33AA44DEBFE}" dt="2021-04-20T04:08:24.549" v="1217"/>
          <ac:picMkLst>
            <pc:docMk/>
            <pc:sldMk cId="1426546911" sldId="417"/>
            <ac:picMk id="11" creationId="{E64C4135-F0A2-4062-9FF4-F85A5514A8C4}"/>
          </ac:picMkLst>
        </pc:picChg>
        <pc:picChg chg="add del mod">
          <ac:chgData name="ゲスト ユーザー" userId="" providerId="Windows Live" clId="Web-{B67666DB-E566-4A1C-9DEF-E33AA44DEBFE}" dt="2021-04-20T04:07:09.860" v="1189"/>
          <ac:picMkLst>
            <pc:docMk/>
            <pc:sldMk cId="1426546911" sldId="417"/>
            <ac:picMk id="12" creationId="{C9042555-9C77-45F5-BFF6-42691FD61E89}"/>
          </ac:picMkLst>
        </pc:picChg>
        <pc:picChg chg="add del mod">
          <ac:chgData name="ゲスト ユーザー" userId="" providerId="Windows Live" clId="Web-{B67666DB-E566-4A1C-9DEF-E33AA44DEBFE}" dt="2021-04-20T04:08:16.799" v="1216"/>
          <ac:picMkLst>
            <pc:docMk/>
            <pc:sldMk cId="1426546911" sldId="417"/>
            <ac:picMk id="14" creationId="{0C070884-4B49-4E1F-8EDD-F5379EE9DCF9}"/>
          </ac:picMkLst>
        </pc:picChg>
        <pc:picChg chg="add mod">
          <ac:chgData name="ゲスト ユーザー" userId="" providerId="Windows Live" clId="Web-{B67666DB-E566-4A1C-9DEF-E33AA44DEBFE}" dt="2021-04-20T04:39:27.192" v="1479" actId="14100"/>
          <ac:picMkLst>
            <pc:docMk/>
            <pc:sldMk cId="1426546911" sldId="417"/>
            <ac:picMk id="20" creationId="{EC09EB2D-C97F-474A-9597-60F38EF7691F}"/>
          </ac:picMkLst>
        </pc:picChg>
      </pc:sldChg>
      <pc:sldChg chg="addSp delSp modSp">
        <pc:chgData name="ゲスト ユーザー" userId="" providerId="Windows Live" clId="Web-{B67666DB-E566-4A1C-9DEF-E33AA44DEBFE}" dt="2021-04-20T04:43:24.478" v="1553" actId="20577"/>
        <pc:sldMkLst>
          <pc:docMk/>
          <pc:sldMk cId="570855170" sldId="418"/>
        </pc:sldMkLst>
        <pc:spChg chg="mod">
          <ac:chgData name="ゲスト ユーザー" userId="" providerId="Windows Live" clId="Web-{B67666DB-E566-4A1C-9DEF-E33AA44DEBFE}" dt="2021-04-20T03:56:10.849" v="1056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B67666DB-E566-4A1C-9DEF-E33AA44DEBFE}" dt="2021-04-20T03:56:18.396" v="1059" actId="20577"/>
          <ac:spMkLst>
            <pc:docMk/>
            <pc:sldMk cId="570855170" sldId="418"/>
            <ac:spMk id="5" creationId="{C61AD5DA-C27E-4714-B83E-41F62F57431C}"/>
          </ac:spMkLst>
        </pc:spChg>
        <pc:spChg chg="add del mod">
          <ac:chgData name="ゲスト ユーザー" userId="" providerId="Windows Live" clId="Web-{B67666DB-E566-4A1C-9DEF-E33AA44DEBFE}" dt="2021-04-20T03:27:09.696" v="1005"/>
          <ac:spMkLst>
            <pc:docMk/>
            <pc:sldMk cId="570855170" sldId="418"/>
            <ac:spMk id="6" creationId="{79A578E2-F2F6-4E8E-8134-162CF63C2346}"/>
          </ac:spMkLst>
        </pc:spChg>
        <pc:spChg chg="add mod">
          <ac:chgData name="ゲスト ユーザー" userId="" providerId="Windows Live" clId="Web-{B67666DB-E566-4A1C-9DEF-E33AA44DEBFE}" dt="2021-04-20T03:54:06.893" v="1039" actId="1076"/>
          <ac:spMkLst>
            <pc:docMk/>
            <pc:sldMk cId="570855170" sldId="418"/>
            <ac:spMk id="6" creationId="{AE55E03D-24F6-427C-81F6-AD51819A540C}"/>
          </ac:spMkLst>
        </pc:spChg>
        <pc:spChg chg="add mod">
          <ac:chgData name="ゲスト ユーザー" userId="" providerId="Windows Live" clId="Web-{B67666DB-E566-4A1C-9DEF-E33AA44DEBFE}" dt="2021-04-20T03:54:51.925" v="1048" actId="1076"/>
          <ac:spMkLst>
            <pc:docMk/>
            <pc:sldMk cId="570855170" sldId="418"/>
            <ac:spMk id="7" creationId="{CFE8E5A1-6D30-40E2-AF25-7FFFA4ADEE25}"/>
          </ac:spMkLst>
        </pc:spChg>
        <pc:spChg chg="add mod">
          <ac:chgData name="ゲスト ユーザー" userId="" providerId="Windows Live" clId="Web-{B67666DB-E566-4A1C-9DEF-E33AA44DEBFE}" dt="2021-04-20T04:10:20.395" v="1247" actId="1076"/>
          <ac:spMkLst>
            <pc:docMk/>
            <pc:sldMk cId="570855170" sldId="418"/>
            <ac:spMk id="11" creationId="{D8AE4FC2-69F2-4B8A-B973-C5FADEF2F901}"/>
          </ac:spMkLst>
        </pc:spChg>
        <pc:spChg chg="add mod">
          <ac:chgData name="ゲスト ユーザー" userId="" providerId="Windows Live" clId="Web-{B67666DB-E566-4A1C-9DEF-E33AA44DEBFE}" dt="2021-04-20T04:43:06.134" v="1546" actId="1076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B67666DB-E566-4A1C-9DEF-E33AA44DEBFE}" dt="2021-04-20T04:43:12.071" v="1548" actId="20577"/>
          <ac:spMkLst>
            <pc:docMk/>
            <pc:sldMk cId="570855170" sldId="418"/>
            <ac:spMk id="16" creationId="{94EB115C-2A1F-4A5F-B2F3-BC7A6C88B11D}"/>
          </ac:spMkLst>
        </pc:spChg>
        <pc:spChg chg="add mod">
          <ac:chgData name="ゲスト ユーザー" userId="" providerId="Windows Live" clId="Web-{B67666DB-E566-4A1C-9DEF-E33AA44DEBFE}" dt="2021-04-20T04:43:24.478" v="1553" actId="20577"/>
          <ac:spMkLst>
            <pc:docMk/>
            <pc:sldMk cId="570855170" sldId="418"/>
            <ac:spMk id="17" creationId="{AF06B898-FBB5-41DD-B350-A1A2C245BF87}"/>
          </ac:spMkLst>
        </pc:spChg>
        <pc:grpChg chg="add mod">
          <ac:chgData name="ゲスト ユーザー" userId="" providerId="Windows Live" clId="Web-{B67666DB-E566-4A1C-9DEF-E33AA44DEBFE}" dt="2021-04-20T04:10:12.895" v="1246" actId="14100"/>
          <ac:grpSpMkLst>
            <pc:docMk/>
            <pc:sldMk cId="570855170" sldId="418"/>
            <ac:grpSpMk id="10" creationId="{CCB21831-07A0-4C15-BB67-72F62B10E8A9}"/>
          </ac:grpSpMkLst>
        </pc:grpChg>
        <pc:picChg chg="add mod">
          <ac:chgData name="ゲスト ユーザー" userId="" providerId="Windows Live" clId="Web-{B67666DB-E566-4A1C-9DEF-E33AA44DEBFE}" dt="2021-04-20T03:53:20.392" v="1026" actId="1076"/>
          <ac:picMkLst>
            <pc:docMk/>
            <pc:sldMk cId="570855170" sldId="418"/>
            <ac:picMk id="8" creationId="{42FA42A9-BE36-45B4-B50F-E78577AE38F7}"/>
          </ac:picMkLst>
        </pc:picChg>
        <pc:picChg chg="add mod">
          <ac:chgData name="ゲスト ユーザー" userId="" providerId="Windows Live" clId="Web-{B67666DB-E566-4A1C-9DEF-E33AA44DEBFE}" dt="2021-04-20T03:55:16.848" v="1051" actId="1076"/>
          <ac:picMkLst>
            <pc:docMk/>
            <pc:sldMk cId="570855170" sldId="418"/>
            <ac:picMk id="9" creationId="{B39ABCAF-88D9-4E3C-B141-D26D0DC41405}"/>
          </ac:picMkLst>
        </pc:picChg>
      </pc:sldChg>
      <pc:sldChg chg="addSp delSp modSp">
        <pc:chgData name="ゲスト ユーザー" userId="" providerId="Windows Live" clId="Web-{B67666DB-E566-4A1C-9DEF-E33AA44DEBFE}" dt="2021-04-20T04:30:51.839" v="1347" actId="1076"/>
        <pc:sldMkLst>
          <pc:docMk/>
          <pc:sldMk cId="1521735" sldId="425"/>
        </pc:sldMkLst>
        <pc:spChg chg="mod">
          <ac:chgData name="ゲスト ユーザー" userId="" providerId="Windows Live" clId="Web-{B67666DB-E566-4A1C-9DEF-E33AA44DEBFE}" dt="2021-04-20T04:30:34.073" v="1342" actId="20577"/>
          <ac:spMkLst>
            <pc:docMk/>
            <pc:sldMk cId="1521735" sldId="425"/>
            <ac:spMk id="2" creationId="{9F13F36A-BCB4-4E94-A868-264019147033}"/>
          </ac:spMkLst>
        </pc:spChg>
        <pc:spChg chg="add del mod ord">
          <ac:chgData name="ゲスト ユーザー" userId="" providerId="Windows Live" clId="Web-{B67666DB-E566-4A1C-9DEF-E33AA44DEBFE}" dt="2021-04-20T04:02:41.606" v="1078"/>
          <ac:spMkLst>
            <pc:docMk/>
            <pc:sldMk cId="1521735" sldId="425"/>
            <ac:spMk id="6" creationId="{B38EF8BD-D186-4A4E-97B9-9F1DDA2977E0}"/>
          </ac:spMkLst>
        </pc:spChg>
        <pc:spChg chg="add mod">
          <ac:chgData name="ゲスト ユーザー" userId="" providerId="Windows Live" clId="Web-{B67666DB-E566-4A1C-9DEF-E33AA44DEBFE}" dt="2021-04-20T04:03:34.091" v="1088" actId="14100"/>
          <ac:spMkLst>
            <pc:docMk/>
            <pc:sldMk cId="1521735" sldId="425"/>
            <ac:spMk id="10" creationId="{2157AB4B-746D-4EE5-AF9A-45ACB830F2B0}"/>
          </ac:spMkLst>
        </pc:spChg>
        <pc:spChg chg="add mod">
          <ac:chgData name="ゲスト ユーザー" userId="" providerId="Windows Live" clId="Web-{B67666DB-E566-4A1C-9DEF-E33AA44DEBFE}" dt="2021-04-20T04:29:38.510" v="1332" actId="20577"/>
          <ac:spMkLst>
            <pc:docMk/>
            <pc:sldMk cId="1521735" sldId="425"/>
            <ac:spMk id="12" creationId="{7497C05E-733F-4317-8E10-99D54BF276BD}"/>
          </ac:spMkLst>
        </pc:spChg>
        <pc:spChg chg="add mod">
          <ac:chgData name="ゲスト ユーザー" userId="" providerId="Windows Live" clId="Web-{B67666DB-E566-4A1C-9DEF-E33AA44DEBFE}" dt="2021-04-20T04:30:38.855" v="1343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B67666DB-E566-4A1C-9DEF-E33AA44DEBFE}" dt="2021-04-20T04:30:51.839" v="1347" actId="1076"/>
          <ac:spMkLst>
            <pc:docMk/>
            <pc:sldMk cId="1521735" sldId="425"/>
            <ac:spMk id="17" creationId="{339704B6-9A10-4898-BA00-62DA283CA707}"/>
          </ac:spMkLst>
        </pc:spChg>
        <pc:picChg chg="mod">
          <ac:chgData name="ゲスト ユーザー" userId="" providerId="Windows Live" clId="Web-{B67666DB-E566-4A1C-9DEF-E33AA44DEBFE}" dt="2021-04-20T03:53:00.314" v="1024" actId="1076"/>
          <ac:picMkLst>
            <pc:docMk/>
            <pc:sldMk cId="1521735" sldId="425"/>
            <ac:picMk id="4" creationId="{7EF7DA54-4D1E-4F71-8A65-FF65B1145644}"/>
          </ac:picMkLst>
        </pc:picChg>
        <pc:picChg chg="add mod">
          <ac:chgData name="ゲスト ユーザー" userId="" providerId="Windows Live" clId="Web-{B67666DB-E566-4A1C-9DEF-E33AA44DEBFE}" dt="2021-04-20T04:03:11.512" v="1083" actId="1076"/>
          <ac:picMkLst>
            <pc:docMk/>
            <pc:sldMk cId="1521735" sldId="425"/>
            <ac:picMk id="7" creationId="{1EB8CB77-C547-4E15-AE93-4A64FA063B6B}"/>
          </ac:picMkLst>
        </pc:picChg>
        <pc:picChg chg="add mod ord">
          <ac:chgData name="ゲスト ユーザー" userId="" providerId="Windows Live" clId="Web-{B67666DB-E566-4A1C-9DEF-E33AA44DEBFE}" dt="2021-04-20T04:03:07.716" v="1082"/>
          <ac:picMkLst>
            <pc:docMk/>
            <pc:sldMk cId="1521735" sldId="425"/>
            <ac:picMk id="8" creationId="{1A4B701D-E712-4631-8799-9E17ADEB3722}"/>
          </ac:picMkLst>
        </pc:picChg>
        <pc:picChg chg="add del mod">
          <ac:chgData name="ゲスト ユーザー" userId="" providerId="Windows Live" clId="Web-{B67666DB-E566-4A1C-9DEF-E33AA44DEBFE}" dt="2021-04-20T03:56:59.756" v="1063"/>
          <ac:picMkLst>
            <pc:docMk/>
            <pc:sldMk cId="1521735" sldId="425"/>
            <ac:picMk id="9" creationId="{5025A9C3-5553-453D-A9CF-89E905E704B4}"/>
          </ac:picMkLst>
        </pc:picChg>
        <pc:picChg chg="add mod">
          <ac:chgData name="ゲスト ユーザー" userId="" providerId="Windows Live" clId="Web-{B67666DB-E566-4A1C-9DEF-E33AA44DEBFE}" dt="2021-04-20T04:05:49.422" v="1153" actId="1076"/>
          <ac:picMkLst>
            <pc:docMk/>
            <pc:sldMk cId="1521735" sldId="425"/>
            <ac:picMk id="11" creationId="{A4A7D449-FAD4-4F14-B806-C678356618BC}"/>
          </ac:picMkLst>
        </pc:picChg>
      </pc:sldChg>
      <pc:sldChg chg="modSp">
        <pc:chgData name="ゲスト ユーザー" userId="" providerId="Windows Live" clId="Web-{B67666DB-E566-4A1C-9DEF-E33AA44DEBFE}" dt="2021-04-20T02:34:18.408" v="20" actId="20577"/>
        <pc:sldMkLst>
          <pc:docMk/>
          <pc:sldMk cId="3402629110" sldId="426"/>
        </pc:sldMkLst>
        <pc:spChg chg="mod">
          <ac:chgData name="ゲスト ユーザー" userId="" providerId="Windows Live" clId="Web-{B67666DB-E566-4A1C-9DEF-E33AA44DEBFE}" dt="2021-04-20T02:34:18.408" v="20" actId="20577"/>
          <ac:spMkLst>
            <pc:docMk/>
            <pc:sldMk cId="3402629110" sldId="426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36:03.738" v="29" actId="20577"/>
        <pc:sldMkLst>
          <pc:docMk/>
          <pc:sldMk cId="427672987" sldId="432"/>
        </pc:sldMkLst>
        <pc:spChg chg="mod">
          <ac:chgData name="ゲスト ユーザー" userId="" providerId="Windows Live" clId="Web-{B67666DB-E566-4A1C-9DEF-E33AA44DEBFE}" dt="2021-04-20T02:36:03.738" v="29" actId="20577"/>
          <ac:spMkLst>
            <pc:docMk/>
            <pc:sldMk cId="427672987" sldId="432"/>
            <ac:spMk id="4" creationId="{419B4A73-3B11-421D-B507-1F70C6120342}"/>
          </ac:spMkLst>
        </pc:spChg>
      </pc:sldChg>
      <pc:sldChg chg="modSp">
        <pc:chgData name="ゲスト ユーザー" userId="" providerId="Windows Live" clId="Web-{B67666DB-E566-4A1C-9DEF-E33AA44DEBFE}" dt="2021-04-20T02:36:15.285" v="30" actId="20577"/>
        <pc:sldMkLst>
          <pc:docMk/>
          <pc:sldMk cId="1023085363" sldId="433"/>
        </pc:sldMkLst>
        <pc:spChg chg="mod">
          <ac:chgData name="ゲスト ユーザー" userId="" providerId="Windows Live" clId="Web-{B67666DB-E566-4A1C-9DEF-E33AA44DEBFE}" dt="2021-04-20T02:36:15.285" v="30" actId="20577"/>
          <ac:spMkLst>
            <pc:docMk/>
            <pc:sldMk cId="1023085363" sldId="433"/>
            <ac:spMk id="2" creationId="{DC593FD8-6C71-4B69-A2AA-C8514B2A6CEE}"/>
          </ac:spMkLst>
        </pc:spChg>
      </pc:sldChg>
      <pc:sldChg chg="modSp">
        <pc:chgData name="ゲスト ユーザー" userId="" providerId="Windows Live" clId="Web-{B67666DB-E566-4A1C-9DEF-E33AA44DEBFE}" dt="2021-04-20T02:41:13.417" v="182" actId="20577"/>
        <pc:sldMkLst>
          <pc:docMk/>
          <pc:sldMk cId="950318784" sldId="436"/>
        </pc:sldMkLst>
        <pc:spChg chg="mod">
          <ac:chgData name="ゲスト ユーザー" userId="" providerId="Windows Live" clId="Web-{B67666DB-E566-4A1C-9DEF-E33AA44DEBFE}" dt="2021-04-20T02:41:13.417" v="182" actId="20577"/>
          <ac:spMkLst>
            <pc:docMk/>
            <pc:sldMk cId="950318784" sldId="43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36:26.036" v="32" actId="20577"/>
        <pc:sldMkLst>
          <pc:docMk/>
          <pc:sldMk cId="1179455921" sldId="438"/>
        </pc:sldMkLst>
        <pc:spChg chg="mod">
          <ac:chgData name="ゲスト ユーザー" userId="" providerId="Windows Live" clId="Web-{B67666DB-E566-4A1C-9DEF-E33AA44DEBFE}" dt="2021-04-20T02:36:26.036" v="32" actId="20577"/>
          <ac:spMkLst>
            <pc:docMk/>
            <pc:sldMk cId="1179455921" sldId="438"/>
            <ac:spMk id="4" creationId="{419B4A73-3B11-421D-B507-1F70C6120342}"/>
          </ac:spMkLst>
        </pc:spChg>
      </pc:sldChg>
      <pc:sldChg chg="modSp ord">
        <pc:chgData name="ゲスト ユーザー" userId="" providerId="Windows Live" clId="Web-{B67666DB-E566-4A1C-9DEF-E33AA44DEBFE}" dt="2021-04-20T03:17:38.637" v="921"/>
        <pc:sldMkLst>
          <pc:docMk/>
          <pc:sldMk cId="1370229172" sldId="439"/>
        </pc:sldMkLst>
        <pc:spChg chg="mod">
          <ac:chgData name="ゲスト ユーザー" userId="" providerId="Windows Live" clId="Web-{B67666DB-E566-4A1C-9DEF-E33AA44DEBFE}" dt="2021-04-20T02:37:56.241" v="111" actId="20577"/>
          <ac:spMkLst>
            <pc:docMk/>
            <pc:sldMk cId="1370229172" sldId="43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1:28.207" v="811" actId="20577"/>
          <ac:spMkLst>
            <pc:docMk/>
            <pc:sldMk cId="1370229172" sldId="439"/>
            <ac:spMk id="11" creationId="{D76AC3DC-67DB-4E84-A1D0-6907669233B2}"/>
          </ac:spMkLst>
        </pc:spChg>
        <pc:picChg chg="mod">
          <ac:chgData name="ゲスト ユーザー" userId="" providerId="Windows Live" clId="Web-{B67666DB-E566-4A1C-9DEF-E33AA44DEBFE}" dt="2021-04-20T02:38:01.991" v="112" actId="1076"/>
          <ac:picMkLst>
            <pc:docMk/>
            <pc:sldMk cId="1370229172" sldId="439"/>
            <ac:picMk id="7" creationId="{12C50979-54F0-4041-8635-9F5CCF7A9CDA}"/>
          </ac:picMkLst>
        </pc:picChg>
      </pc:sldChg>
      <pc:sldChg chg="modSp ord">
        <pc:chgData name="ゲスト ユーザー" userId="" providerId="Windows Live" clId="Web-{B67666DB-E566-4A1C-9DEF-E33AA44DEBFE}" dt="2021-04-20T03:17:52.278" v="922"/>
        <pc:sldMkLst>
          <pc:docMk/>
          <pc:sldMk cId="3974954343" sldId="440"/>
        </pc:sldMkLst>
        <pc:spChg chg="mod">
          <ac:chgData name="ゲスト ユーザー" userId="" providerId="Windows Live" clId="Web-{B67666DB-E566-4A1C-9DEF-E33AA44DEBFE}" dt="2021-04-20T03:12:20.192" v="828" actId="20577"/>
          <ac:spMkLst>
            <pc:docMk/>
            <pc:sldMk cId="3974954343" sldId="440"/>
            <ac:spMk id="4" creationId="{419B4A73-3B11-421D-B507-1F70C6120342}"/>
          </ac:spMkLst>
        </pc:spChg>
      </pc:sldChg>
      <pc:sldChg chg="addSp delSp modSp">
        <pc:chgData name="ゲスト ユーザー" userId="" providerId="Windows Live" clId="Web-{B67666DB-E566-4A1C-9DEF-E33AA44DEBFE}" dt="2021-04-20T03:11:03.831" v="808" actId="1076"/>
        <pc:sldMkLst>
          <pc:docMk/>
          <pc:sldMk cId="892373195" sldId="442"/>
        </pc:sldMkLst>
        <pc:spChg chg="mod">
          <ac:chgData name="ゲスト ユーザー" userId="" providerId="Windows Live" clId="Web-{B67666DB-E566-4A1C-9DEF-E33AA44DEBFE}" dt="2021-04-20T03:11:03.831" v="808" actId="1076"/>
          <ac:spMkLst>
            <pc:docMk/>
            <pc:sldMk cId="892373195" sldId="442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9:44.845" v="736" actId="14100"/>
          <ac:spMkLst>
            <pc:docMk/>
            <pc:sldMk cId="892373195" sldId="442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3:10:54.800" v="805" actId="20577"/>
          <ac:spMkLst>
            <pc:docMk/>
            <pc:sldMk cId="892373195" sldId="442"/>
            <ac:spMk id="11" creationId="{D76AC3DC-67DB-4E84-A1D0-6907669233B2}"/>
          </ac:spMkLst>
        </pc:spChg>
        <pc:picChg chg="del">
          <ac:chgData name="ゲスト ユーザー" userId="" providerId="Windows Live" clId="Web-{B67666DB-E566-4A1C-9DEF-E33AA44DEBFE}" dt="2021-04-20T03:08:28.797" v="692"/>
          <ac:picMkLst>
            <pc:docMk/>
            <pc:sldMk cId="892373195" sldId="442"/>
            <ac:picMk id="3" creationId="{EEED5C39-A4BB-4765-91E9-9306109316BE}"/>
          </ac:picMkLst>
        </pc:picChg>
        <pc:picChg chg="add mod ord">
          <ac:chgData name="ゲスト ユーザー" userId="" providerId="Windows Live" clId="Web-{B67666DB-E566-4A1C-9DEF-E33AA44DEBFE}" dt="2021-04-20T03:08:43.938" v="697"/>
          <ac:picMkLst>
            <pc:docMk/>
            <pc:sldMk cId="892373195" sldId="442"/>
            <ac:picMk id="6" creationId="{6AED8B4C-FFB8-413E-94CC-4E48611950A9}"/>
          </ac:picMkLst>
        </pc:picChg>
      </pc:sldChg>
      <pc:sldChg chg="modSp ord">
        <pc:chgData name="ゲスト ユーザー" userId="" providerId="Windows Live" clId="Web-{B67666DB-E566-4A1C-9DEF-E33AA44DEBFE}" dt="2021-04-20T04:25:25.943" v="1296" actId="1076"/>
        <pc:sldMkLst>
          <pc:docMk/>
          <pc:sldMk cId="3570912761" sldId="443"/>
        </pc:sldMkLst>
        <pc:spChg chg="mod">
          <ac:chgData name="ゲスト ユーザー" userId="" providerId="Windows Live" clId="Web-{B67666DB-E566-4A1C-9DEF-E33AA44DEBFE}" dt="2021-04-20T04:24:49.880" v="1287" actId="20577"/>
          <ac:spMkLst>
            <pc:docMk/>
            <pc:sldMk cId="3570912761" sldId="443"/>
            <ac:spMk id="12" creationId="{61A93EA2-9C62-4236-B6CF-B1618D4F9DD4}"/>
          </ac:spMkLst>
        </pc:spChg>
        <pc:spChg chg="mod">
          <ac:chgData name="ゲスト ユーザー" userId="" providerId="Windows Live" clId="Web-{B67666DB-E566-4A1C-9DEF-E33AA44DEBFE}" dt="2021-04-20T04:25:15.521" v="1293" actId="1076"/>
          <ac:spMkLst>
            <pc:docMk/>
            <pc:sldMk cId="3570912761" sldId="443"/>
            <ac:spMk id="14" creationId="{A05C517D-212E-43F5-B6A0-BE6261985E91}"/>
          </ac:spMkLst>
        </pc:spChg>
        <pc:spChg chg="mod">
          <ac:chgData name="ゲスト ユーザー" userId="" providerId="Windows Live" clId="Web-{B67666DB-E566-4A1C-9DEF-E33AA44DEBFE}" dt="2021-04-20T04:24:59.145" v="1290" actId="20577"/>
          <ac:spMkLst>
            <pc:docMk/>
            <pc:sldMk cId="3570912761" sldId="443"/>
            <ac:spMk id="15" creationId="{77452AE1-F891-446B-8E55-209D98C7627B}"/>
          </ac:spMkLst>
        </pc:spChg>
        <pc:spChg chg="mod">
          <ac:chgData name="ゲスト ユーザー" userId="" providerId="Windows Live" clId="Web-{B67666DB-E566-4A1C-9DEF-E33AA44DEBFE}" dt="2021-04-20T04:25:23.458" v="1295" actId="1076"/>
          <ac:spMkLst>
            <pc:docMk/>
            <pc:sldMk cId="3570912761" sldId="443"/>
            <ac:spMk id="16" creationId="{60FA2124-F81A-4A61-A4FE-2FE7E2272C99}"/>
          </ac:spMkLst>
        </pc:spChg>
        <pc:picChg chg="mod">
          <ac:chgData name="ゲスト ユーザー" userId="" providerId="Windows Live" clId="Web-{B67666DB-E566-4A1C-9DEF-E33AA44DEBFE}" dt="2021-04-20T04:25:18.865" v="1294" actId="1076"/>
          <ac:picMkLst>
            <pc:docMk/>
            <pc:sldMk cId="3570912761" sldId="443"/>
            <ac:picMk id="8" creationId="{85790CDC-FF10-4DE2-8FF0-6566ADC659FA}"/>
          </ac:picMkLst>
        </pc:picChg>
        <pc:picChg chg="mod">
          <ac:chgData name="ゲスト ユーザー" userId="" providerId="Windows Live" clId="Web-{B67666DB-E566-4A1C-9DEF-E33AA44DEBFE}" dt="2021-04-20T04:25:25.943" v="1296" actId="1076"/>
          <ac:picMkLst>
            <pc:docMk/>
            <pc:sldMk cId="3570912761" sldId="443"/>
            <ac:picMk id="10" creationId="{DD91FFC6-FCE7-45BB-9C09-446194DEB38F}"/>
          </ac:picMkLst>
        </pc:picChg>
      </pc:sldChg>
      <pc:sldChg chg="addSp delSp modSp ord">
        <pc:chgData name="ゲスト ユーザー" userId="" providerId="Windows Live" clId="Web-{B67666DB-E566-4A1C-9DEF-E33AA44DEBFE}" dt="2021-04-20T04:24:13.863" v="1281" actId="14100"/>
        <pc:sldMkLst>
          <pc:docMk/>
          <pc:sldMk cId="1083072013" sldId="444"/>
        </pc:sldMkLst>
        <pc:spChg chg="mod">
          <ac:chgData name="ゲスト ユーザー" userId="" providerId="Windows Live" clId="Web-{B67666DB-E566-4A1C-9DEF-E33AA44DEBFE}" dt="2021-04-20T02:40:32.494" v="172" actId="14100"/>
          <ac:spMkLst>
            <pc:docMk/>
            <pc:sldMk cId="1083072013" sldId="444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3:22.162" v="868" actId="20577"/>
          <ac:spMkLst>
            <pc:docMk/>
            <pc:sldMk cId="1083072013" sldId="444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13.863" v="1281" actId="14100"/>
          <ac:picMkLst>
            <pc:docMk/>
            <pc:sldMk cId="1083072013" sldId="444"/>
            <ac:picMk id="3" creationId="{D928946B-1687-4304-94EC-FDD1F0DEADEC}"/>
          </ac:picMkLst>
        </pc:picChg>
        <pc:picChg chg="add del">
          <ac:chgData name="ゲスト ユーザー" userId="" providerId="Windows Live" clId="Web-{B67666DB-E566-4A1C-9DEF-E33AA44DEBFE}" dt="2021-04-20T04:13:30.070" v="1251"/>
          <ac:picMkLst>
            <pc:docMk/>
            <pc:sldMk cId="1083072013" sldId="444"/>
            <ac:picMk id="7" creationId="{12C50979-54F0-4041-8635-9F5CCF7A9CDA}"/>
          </ac:picMkLst>
        </pc:picChg>
        <pc:picChg chg="add del mod">
          <ac:chgData name="ゲスト ユーザー" userId="" providerId="Windows Live" clId="Web-{B67666DB-E566-4A1C-9DEF-E33AA44DEBFE}" dt="2021-04-20T04:13:40.493" v="1254"/>
          <ac:picMkLst>
            <pc:docMk/>
            <pc:sldMk cId="1083072013" sldId="444"/>
            <ac:picMk id="8" creationId="{25959B63-E349-494E-B7FA-EB1ACB50000D}"/>
          </ac:picMkLst>
        </pc:picChg>
        <pc:picChg chg="add del mod">
          <ac:chgData name="ゲスト ユーザー" userId="" providerId="Windows Live" clId="Web-{B67666DB-E566-4A1C-9DEF-E33AA44DEBFE}" dt="2021-04-20T04:15:41.073" v="1258"/>
          <ac:picMkLst>
            <pc:docMk/>
            <pc:sldMk cId="1083072013" sldId="444"/>
            <ac:picMk id="9" creationId="{2B81F75F-A159-4BF8-842F-BF4AD79F633D}"/>
          </ac:picMkLst>
        </pc:picChg>
      </pc:sldChg>
      <pc:sldChg chg="addSp modSp ord">
        <pc:chgData name="ゲスト ユーザー" userId="" providerId="Windows Live" clId="Web-{B67666DB-E566-4A1C-9DEF-E33AA44DEBFE}" dt="2021-04-20T04:24:03.441" v="1280" actId="1076"/>
        <pc:sldMkLst>
          <pc:docMk/>
          <pc:sldMk cId="2413748906" sldId="445"/>
        </pc:sldMkLst>
        <pc:spChg chg="mod">
          <ac:chgData name="ゲスト ユーザー" userId="" providerId="Windows Live" clId="Web-{B67666DB-E566-4A1C-9DEF-E33AA44DEBFE}" dt="2021-04-20T04:20:29.437" v="1264" actId="20577"/>
          <ac:spMkLst>
            <pc:docMk/>
            <pc:sldMk cId="2413748906" sldId="445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4:24.148" v="889" actId="20577"/>
          <ac:spMkLst>
            <pc:docMk/>
            <pc:sldMk cId="2413748906" sldId="445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3:15:19.774" v="905" actId="20577"/>
          <ac:spMkLst>
            <pc:docMk/>
            <pc:sldMk cId="2413748906" sldId="445"/>
            <ac:spMk id="11" creationId="{D76AC3DC-67DB-4E84-A1D0-6907669233B2}"/>
          </ac:spMkLst>
        </pc:spChg>
        <pc:picChg chg="add mod">
          <ac:chgData name="ゲスト ユーザー" userId="" providerId="Windows Live" clId="Web-{B67666DB-E566-4A1C-9DEF-E33AA44DEBFE}" dt="2021-04-20T04:24:00.363" v="1279" actId="1076"/>
          <ac:picMkLst>
            <pc:docMk/>
            <pc:sldMk cId="2413748906" sldId="445"/>
            <ac:picMk id="3" creationId="{8AE8D723-BEB1-4D1C-9C2D-F85122B2BE87}"/>
          </ac:picMkLst>
        </pc:picChg>
        <pc:picChg chg="add mod ord">
          <ac:chgData name="ゲスト ユーザー" userId="" providerId="Windows Live" clId="Web-{B67666DB-E566-4A1C-9DEF-E33AA44DEBFE}" dt="2021-04-20T04:24:03.441" v="1280" actId="1076"/>
          <ac:picMkLst>
            <pc:docMk/>
            <pc:sldMk cId="2413748906" sldId="445"/>
            <ac:picMk id="5" creationId="{81266E05-5C65-489C-8433-AEF4A9CF3A1B}"/>
          </ac:picMkLst>
        </pc:picChg>
        <pc:picChg chg="add mod">
          <ac:chgData name="ゲスト ユーザー" userId="" providerId="Windows Live" clId="Web-{B67666DB-E566-4A1C-9DEF-E33AA44DEBFE}" dt="2021-04-20T04:23:52.004" v="1278" actId="1076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B67666DB-E566-4A1C-9DEF-E33AA44DEBFE}" dt="2021-04-20T03:16:19.526" v="919" actId="20577"/>
        <pc:sldMkLst>
          <pc:docMk/>
          <pc:sldMk cId="2574818784" sldId="446"/>
        </pc:sldMkLst>
        <pc:spChg chg="mod">
          <ac:chgData name="ゲスト ユーザー" userId="" providerId="Windows Live" clId="Web-{B67666DB-E566-4A1C-9DEF-E33AA44DEBFE}" dt="2021-04-20T03:16:19.526" v="919" actId="20577"/>
          <ac:spMkLst>
            <pc:docMk/>
            <pc:sldMk cId="2574818784" sldId="446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16:11.182" v="916" actId="20577"/>
          <ac:spMkLst>
            <pc:docMk/>
            <pc:sldMk cId="2574818784" sldId="446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1:55.871" v="203" actId="20577"/>
          <ac:spMkLst>
            <pc:docMk/>
            <pc:sldMk cId="2574818784" sldId="446"/>
            <ac:spMk id="5" creationId="{DFF88CAE-F2B9-488F-9FDA-20954CABE6BC}"/>
          </ac:spMkLst>
        </pc:spChg>
      </pc:sldChg>
      <pc:sldChg chg="modSp">
        <pc:chgData name="ゲスト ユーザー" userId="" providerId="Windows Live" clId="Web-{B67666DB-E566-4A1C-9DEF-E33AA44DEBFE}" dt="2021-04-20T02:43:14.795" v="234" actId="20577"/>
        <pc:sldMkLst>
          <pc:docMk/>
          <pc:sldMk cId="685396617" sldId="447"/>
        </pc:sldMkLst>
        <pc:spChg chg="mod">
          <ac:chgData name="ゲスト ユーザー" userId="" providerId="Windows Live" clId="Web-{B67666DB-E566-4A1C-9DEF-E33AA44DEBFE}" dt="2021-04-20T02:42:54.294" v="220" actId="14100"/>
          <ac:spMkLst>
            <pc:docMk/>
            <pc:sldMk cId="685396617" sldId="447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3:14.795" v="234" actId="20577"/>
          <ac:spMkLst>
            <pc:docMk/>
            <pc:sldMk cId="685396617" sldId="447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2:57.044" v="221" actId="14100"/>
          <ac:spMkLst>
            <pc:docMk/>
            <pc:sldMk cId="685396617" sldId="447"/>
            <ac:spMk id="5" creationId="{DFF88CAE-F2B9-488F-9FDA-20954CABE6BC}"/>
          </ac:spMkLst>
        </pc:spChg>
        <pc:picChg chg="mod">
          <ac:chgData name="ゲスト ユーザー" userId="" providerId="Windows Live" clId="Web-{B67666DB-E566-4A1C-9DEF-E33AA44DEBFE}" dt="2021-04-20T02:42:47.763" v="219" actId="14100"/>
          <ac:picMkLst>
            <pc:docMk/>
            <pc:sldMk cId="685396617" sldId="447"/>
            <ac:picMk id="7" creationId="{524C847D-37C2-4376-86AE-CB029899AAA2}"/>
          </ac:picMkLst>
        </pc:picChg>
      </pc:sldChg>
      <pc:sldChg chg="addSp delSp modSp">
        <pc:chgData name="ゲスト ユーザー" userId="" providerId="Windows Live" clId="Web-{B67666DB-E566-4A1C-9DEF-E33AA44DEBFE}" dt="2021-04-20T03:01:52.350" v="483" actId="1076"/>
        <pc:sldMkLst>
          <pc:docMk/>
          <pc:sldMk cId="832764760" sldId="448"/>
        </pc:sldMkLst>
        <pc:spChg chg="mod">
          <ac:chgData name="ゲスト ユーザー" userId="" providerId="Windows Live" clId="Web-{B67666DB-E566-4A1C-9DEF-E33AA44DEBFE}" dt="2021-04-20T02:59:41.832" v="466" actId="20577"/>
          <ac:spMkLst>
            <pc:docMk/>
            <pc:sldMk cId="832764760" sldId="448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44:12.155" v="263" actId="20577"/>
          <ac:spMkLst>
            <pc:docMk/>
            <pc:sldMk cId="832764760" sldId="448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1:52.350" v="483" actId="1076"/>
          <ac:spMkLst>
            <pc:docMk/>
            <pc:sldMk cId="832764760" sldId="448"/>
            <ac:spMk id="8" creationId="{CBA752C0-950E-4C58-8707-01E262F7766A}"/>
          </ac:spMkLst>
        </pc:spChg>
        <pc:picChg chg="add del mod">
          <ac:chgData name="ゲスト ユーザー" userId="" providerId="Windows Live" clId="Web-{B67666DB-E566-4A1C-9DEF-E33AA44DEBFE}" dt="2021-04-20T02:59:44.457" v="467"/>
          <ac:picMkLst>
            <pc:docMk/>
            <pc:sldMk cId="832764760" sldId="448"/>
            <ac:picMk id="6" creationId="{767E3F32-335A-4708-915B-C803B258B9B0}"/>
          </ac:picMkLst>
        </pc:picChg>
        <pc:picChg chg="del">
          <ac:chgData name="ゲスト ユーザー" userId="" providerId="Windows Live" clId="Web-{B67666DB-E566-4A1C-9DEF-E33AA44DEBFE}" dt="2021-04-20T02:52:18.541" v="372"/>
          <ac:picMkLst>
            <pc:docMk/>
            <pc:sldMk cId="832764760" sldId="448"/>
            <ac:picMk id="7" creationId="{524C847D-37C2-4376-86AE-CB029899AAA2}"/>
          </ac:picMkLst>
        </pc:picChg>
        <pc:picChg chg="add del mod">
          <ac:chgData name="ゲスト ユーザー" userId="" providerId="Windows Live" clId="Web-{B67666DB-E566-4A1C-9DEF-E33AA44DEBFE}" dt="2021-04-20T03:00:12.051" v="469"/>
          <ac:picMkLst>
            <pc:docMk/>
            <pc:sldMk cId="832764760" sldId="448"/>
            <ac:picMk id="10" creationId="{F91F5E62-3ED6-48D9-B4B5-A6B915319C23}"/>
          </ac:picMkLst>
        </pc:picChg>
        <pc:picChg chg="add del mod ord">
          <ac:chgData name="ゲスト ユーザー" userId="" providerId="Windows Live" clId="Web-{B67666DB-E566-4A1C-9DEF-E33AA44DEBFE}" dt="2021-04-20T03:00:49.865" v="474"/>
          <ac:picMkLst>
            <pc:docMk/>
            <pc:sldMk cId="832764760" sldId="448"/>
            <ac:picMk id="11" creationId="{89D4DE44-6252-4406-B728-61C084510969}"/>
          </ac:picMkLst>
        </pc:picChg>
        <pc:picChg chg="add mod ord">
          <ac:chgData name="ゲスト ユーザー" userId="" providerId="Windows Live" clId="Web-{B67666DB-E566-4A1C-9DEF-E33AA44DEBFE}" dt="2021-04-20T03:01:46.928" v="482"/>
          <ac:picMkLst>
            <pc:docMk/>
            <pc:sldMk cId="832764760" sldId="448"/>
            <ac:picMk id="12" creationId="{38219E1E-B938-4EE9-A974-07D6516C5B1D}"/>
          </ac:picMkLst>
        </pc:picChg>
      </pc:sldChg>
      <pc:sldChg chg="modSp add ord replId">
        <pc:chgData name="ゲスト ユーザー" userId="" providerId="Windows Live" clId="Web-{B67666DB-E566-4A1C-9DEF-E33AA44DEBFE}" dt="2021-04-20T03:17:24.949" v="920"/>
        <pc:sldMkLst>
          <pc:docMk/>
          <pc:sldMk cId="2399115027" sldId="449"/>
        </pc:sldMkLst>
        <pc:spChg chg="mod">
          <ac:chgData name="ゲスト ユーザー" userId="" providerId="Windows Live" clId="Web-{B67666DB-E566-4A1C-9DEF-E33AA44DEBFE}" dt="2021-04-20T02:39:04.742" v="124" actId="20577"/>
          <ac:spMkLst>
            <pc:docMk/>
            <pc:sldMk cId="2399115027" sldId="449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37:10.865" v="60" actId="20577"/>
          <ac:spMkLst>
            <pc:docMk/>
            <pc:sldMk cId="2399115027" sldId="449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37:20.803" v="62" actId="14100"/>
          <ac:spMkLst>
            <pc:docMk/>
            <pc:sldMk cId="2399115027" sldId="449"/>
            <ac:spMk id="5" creationId="{2052E2F2-4BFD-4E7E-9006-B100A1D6B2AD}"/>
          </ac:spMkLst>
        </pc:spChg>
        <pc:spChg chg="mod">
          <ac:chgData name="ゲスト ユーザー" userId="" providerId="Windows Live" clId="Web-{B67666DB-E566-4A1C-9DEF-E33AA44DEBFE}" dt="2021-04-20T02:39:15.118" v="139" actId="20577"/>
          <ac:spMkLst>
            <pc:docMk/>
            <pc:sldMk cId="2399115027" sldId="449"/>
            <ac:spMk id="11" creationId="{D76AC3DC-67DB-4E84-A1D0-6907669233B2}"/>
          </ac:spMkLst>
        </pc:spChg>
      </pc:sldChg>
      <pc:sldChg chg="addSp delSp modSp add replId">
        <pc:chgData name="ゲスト ユーザー" userId="" providerId="Windows Live" clId="Web-{B67666DB-E566-4A1C-9DEF-E33AA44DEBFE}" dt="2021-04-20T03:02:51.070" v="510"/>
        <pc:sldMkLst>
          <pc:docMk/>
          <pc:sldMk cId="3299662527" sldId="450"/>
        </pc:sldMkLst>
        <pc:spChg chg="mod">
          <ac:chgData name="ゲスト ユーザー" userId="" providerId="Windows Live" clId="Web-{B67666DB-E566-4A1C-9DEF-E33AA44DEBFE}" dt="2021-04-20T02:48:21.645" v="371" actId="20577"/>
          <ac:spMkLst>
            <pc:docMk/>
            <pc:sldMk cId="3299662527" sldId="450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3:02:35.789" v="508" actId="20577"/>
          <ac:spMkLst>
            <pc:docMk/>
            <pc:sldMk cId="3299662527" sldId="450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45:26.329" v="357" actId="20577"/>
          <ac:spMkLst>
            <pc:docMk/>
            <pc:sldMk cId="3299662527" sldId="450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2:53:17.198" v="383" actId="1076"/>
          <ac:spMkLst>
            <pc:docMk/>
            <pc:sldMk cId="3299662527" sldId="450"/>
            <ac:spMk id="8" creationId="{37B9EF05-3CB0-4EC6-9AE5-F818A2F943A3}"/>
          </ac:spMkLst>
        </pc:spChg>
        <pc:spChg chg="add mod">
          <ac:chgData name="ゲスト ユーザー" userId="" providerId="Windows Live" clId="Web-{B67666DB-E566-4A1C-9DEF-E33AA44DEBFE}" dt="2021-04-20T02:53:24.355" v="386" actId="14100"/>
          <ac:spMkLst>
            <pc:docMk/>
            <pc:sldMk cId="3299662527" sldId="450"/>
            <ac:spMk id="11" creationId="{7AD35C81-943B-4F53-BD1F-5372966D6A6C}"/>
          </ac:spMkLst>
        </pc:spChg>
        <pc:spChg chg="add del">
          <ac:chgData name="ゲスト ユーザー" userId="" providerId="Windows Live" clId="Web-{B67666DB-E566-4A1C-9DEF-E33AA44DEBFE}" dt="2021-04-20T03:02:51.070" v="510"/>
          <ac:spMkLst>
            <pc:docMk/>
            <pc:sldMk cId="3299662527" sldId="450"/>
            <ac:spMk id="12" creationId="{9FA4A15F-DB1C-47D7-8E12-4DD250B8BF78}"/>
          </ac:spMkLst>
        </pc:spChg>
        <pc:picChg chg="add mod">
          <ac:chgData name="ゲスト ユーザー" userId="" providerId="Windows Live" clId="Web-{B67666DB-E566-4A1C-9DEF-E33AA44DEBFE}" dt="2021-04-20T02:52:37.588" v="381" actId="14100"/>
          <ac:picMkLst>
            <pc:docMk/>
            <pc:sldMk cId="3299662527" sldId="450"/>
            <ac:picMk id="6" creationId="{079BCE1B-C8F1-42FC-95EC-168DF15A1700}"/>
          </ac:picMkLst>
        </pc:picChg>
        <pc:picChg chg="del">
          <ac:chgData name="ゲスト ユーザー" userId="" providerId="Windows Live" clId="Web-{B67666DB-E566-4A1C-9DEF-E33AA44DEBFE}" dt="2021-04-20T02:52:30.557" v="377"/>
          <ac:picMkLst>
            <pc:docMk/>
            <pc:sldMk cId="3299662527" sldId="450"/>
            <ac:picMk id="7" creationId="{524C847D-37C2-4376-86AE-CB029899AAA2}"/>
          </ac:picMkLst>
        </pc:picChg>
      </pc:sldChg>
      <pc:sldChg chg="addSp delSp modSp add replId">
        <pc:chgData name="ゲスト ユーザー" userId="" providerId="Windows Live" clId="Web-{B67666DB-E566-4A1C-9DEF-E33AA44DEBFE}" dt="2021-04-20T03:03:25.243" v="516" actId="1076"/>
        <pc:sldMkLst>
          <pc:docMk/>
          <pc:sldMk cId="3603666219" sldId="451"/>
        </pc:sldMkLst>
        <pc:spChg chg="mod">
          <ac:chgData name="ゲスト ユーザー" userId="" providerId="Windows Live" clId="Web-{B67666DB-E566-4A1C-9DEF-E33AA44DEBFE}" dt="2021-04-20T02:56:28.562" v="426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B67666DB-E566-4A1C-9DEF-E33AA44DEBFE}" dt="2021-04-20T02:55:24.232" v="397" actId="20577"/>
          <ac:spMkLst>
            <pc:docMk/>
            <pc:sldMk cId="3603666219" sldId="451"/>
            <ac:spMk id="4" creationId="{419B4A73-3B11-421D-B507-1F70C6120342}"/>
          </ac:spMkLst>
        </pc:spChg>
        <pc:spChg chg="mod">
          <ac:chgData name="ゲスト ユーザー" userId="" providerId="Windows Live" clId="Web-{B67666DB-E566-4A1C-9DEF-E33AA44DEBFE}" dt="2021-04-20T02:58:32.268" v="464" actId="20577"/>
          <ac:spMkLst>
            <pc:docMk/>
            <pc:sldMk cId="3603666219" sldId="451"/>
            <ac:spMk id="5" creationId="{DFF88CAE-F2B9-488F-9FDA-20954CABE6BC}"/>
          </ac:spMkLst>
        </pc:spChg>
        <pc:spChg chg="add mod">
          <ac:chgData name="ゲスト ユーザー" userId="" providerId="Windows Live" clId="Web-{B67666DB-E566-4A1C-9DEF-E33AA44DEBFE}" dt="2021-04-20T03:03:25.243" v="516" actId="1076"/>
          <ac:spMkLst>
            <pc:docMk/>
            <pc:sldMk cId="3603666219" sldId="451"/>
            <ac:spMk id="9" creationId="{0086E18D-745F-4B3A-A738-A42AD7A3783E}"/>
          </ac:spMkLst>
        </pc:spChg>
        <pc:picChg chg="add del mod">
          <ac:chgData name="ゲスト ユーザー" userId="" providerId="Windows Live" clId="Web-{B67666DB-E566-4A1C-9DEF-E33AA44DEBFE}" dt="2021-04-20T02:59:34.675" v="465"/>
          <ac:picMkLst>
            <pc:docMk/>
            <pc:sldMk cId="3603666219" sldId="451"/>
            <ac:picMk id="6" creationId="{B31A0E95-2278-4EFF-9B71-0B9A9E35D78B}"/>
          </ac:picMkLst>
        </pc:picChg>
        <pc:picChg chg="del">
          <ac:chgData name="ゲスト ユーザー" userId="" providerId="Windows Live" clId="Web-{B67666DB-E566-4A1C-9DEF-E33AA44DEBFE}" dt="2021-04-20T02:58:10.924" v="456"/>
          <ac:picMkLst>
            <pc:docMk/>
            <pc:sldMk cId="3603666219" sldId="451"/>
            <ac:picMk id="7" creationId="{524C847D-37C2-4376-86AE-CB029899AAA2}"/>
          </ac:picMkLst>
        </pc:picChg>
        <pc:picChg chg="add mod">
          <ac:chgData name="ゲスト ユーザー" userId="" providerId="Windows Live" clId="Web-{B67666DB-E566-4A1C-9DEF-E33AA44DEBFE}" dt="2021-04-20T03:00:57.162" v="477" actId="1076"/>
          <ac:picMkLst>
            <pc:docMk/>
            <pc:sldMk cId="3603666219" sldId="451"/>
            <ac:picMk id="8" creationId="{73CFE4EB-50DC-4E94-80AB-20C89FFA7BDF}"/>
          </ac:picMkLst>
        </pc:picChg>
      </pc:sldChg>
      <pc:sldChg chg="addSp delSp modSp add ord replId">
        <pc:chgData name="ゲスト ユーザー" userId="" providerId="Windows Live" clId="Web-{B67666DB-E566-4A1C-9DEF-E33AA44DEBFE}" dt="2021-04-20T05:02:24.967" v="1994" actId="1076"/>
        <pc:sldMkLst>
          <pc:docMk/>
          <pc:sldMk cId="1353055244" sldId="452"/>
        </pc:sldMkLst>
        <pc:spChg chg="del">
          <ac:chgData name="ゲスト ユーザー" userId="" providerId="Windows Live" clId="Web-{B67666DB-E566-4A1C-9DEF-E33AA44DEBFE}" dt="2021-04-20T04:44:12.947" v="1574"/>
          <ac:spMkLst>
            <pc:docMk/>
            <pc:sldMk cId="1353055244" sldId="452"/>
            <ac:spMk id="2" creationId="{D67B70AE-53BB-4DE5-96AB-AC2A67D7FE07}"/>
          </ac:spMkLst>
        </pc:spChg>
        <pc:spChg chg="del">
          <ac:chgData name="ゲスト ユーザー" userId="" providerId="Windows Live" clId="Web-{B67666DB-E566-4A1C-9DEF-E33AA44DEBFE}" dt="2021-04-20T04:44:05.322" v="1572"/>
          <ac:spMkLst>
            <pc:docMk/>
            <pc:sldMk cId="1353055244" sldId="452"/>
            <ac:spMk id="3" creationId="{F47D26B4-D3D5-45AC-A2CA-693FAE3A1259}"/>
          </ac:spMkLst>
        </pc:spChg>
        <pc:spChg chg="add del mod">
          <ac:chgData name="ゲスト ユーザー" userId="" providerId="Windows Live" clId="Web-{B67666DB-E566-4A1C-9DEF-E33AA44DEBFE}" dt="2021-04-20T04:44:52.464" v="1584"/>
          <ac:spMkLst>
            <pc:docMk/>
            <pc:sldMk cId="1353055244" sldId="452"/>
            <ac:spMk id="5" creationId="{8AD66C02-5AEA-4477-8103-8A37F1B57FAA}"/>
          </ac:spMkLst>
        </pc:spChg>
        <pc:spChg chg="add mod">
          <ac:chgData name="ゲスト ユーザー" userId="" providerId="Windows Live" clId="Web-{B67666DB-E566-4A1C-9DEF-E33AA44DEBFE}" dt="2021-04-20T05:01:29.138" v="1988" actId="20577"/>
          <ac:spMkLst>
            <pc:docMk/>
            <pc:sldMk cId="1353055244" sldId="452"/>
            <ac:spMk id="6" creationId="{40112D9D-C4B8-4987-AEC1-6DEF22F70687}"/>
          </ac:spMkLst>
        </pc:spChg>
        <pc:spChg chg="del">
          <ac:chgData name="ゲスト ユーザー" userId="" providerId="Windows Live" clId="Web-{B67666DB-E566-4A1C-9DEF-E33AA44DEBFE}" dt="2021-04-20T04:44:16.135" v="1576"/>
          <ac:spMkLst>
            <pc:docMk/>
            <pc:sldMk cId="1353055244" sldId="452"/>
            <ac:spMk id="7" creationId="{EEE90D35-45F9-43DD-94F2-6688E6F70B51}"/>
          </ac:spMkLst>
        </pc:spChg>
        <pc:spChg chg="del">
          <ac:chgData name="ゲスト ユーザー" userId="" providerId="Windows Live" clId="Web-{B67666DB-E566-4A1C-9DEF-E33AA44DEBFE}" dt="2021-04-20T04:44:14.088" v="1575"/>
          <ac:spMkLst>
            <pc:docMk/>
            <pc:sldMk cId="1353055244" sldId="452"/>
            <ac:spMk id="8" creationId="{FF09A192-E16C-43FE-A45C-C75A3679306E}"/>
          </ac:spMkLst>
        </pc:spChg>
        <pc:spChg chg="mod">
          <ac:chgData name="ゲスト ユーザー" userId="" providerId="Windows Live" clId="Web-{B67666DB-E566-4A1C-9DEF-E33AA44DEBFE}" dt="2021-04-20T04:51:59.674" v="1835" actId="20577"/>
          <ac:spMkLst>
            <pc:docMk/>
            <pc:sldMk cId="1353055244" sldId="452"/>
            <ac:spMk id="192" creationId="{00000000-0000-0000-0000-000000000000}"/>
          </ac:spMkLst>
        </pc:spChg>
        <pc:spChg chg="del mod">
          <ac:chgData name="ゲスト ユーザー" userId="" providerId="Windows Live" clId="Web-{B67666DB-E566-4A1C-9DEF-E33AA44DEBFE}" dt="2021-04-20T04:44:46.292" v="1582"/>
          <ac:spMkLst>
            <pc:docMk/>
            <pc:sldMk cId="1353055244" sldId="452"/>
            <ac:spMk id="193" creationId="{00000000-0000-0000-0000-000000000000}"/>
          </ac:spMkLst>
        </pc:spChg>
        <pc:picChg chg="add mod">
          <ac:chgData name="ゲスト ユーザー" userId="" providerId="Windows Live" clId="Web-{B67666DB-E566-4A1C-9DEF-E33AA44DEBFE}" dt="2021-04-20T05:02:24.967" v="1994" actId="1076"/>
          <ac:picMkLst>
            <pc:docMk/>
            <pc:sldMk cId="1353055244" sldId="452"/>
            <ac:picMk id="9" creationId="{B4FC33F1-9CBB-4075-9286-4E9F459A134A}"/>
          </ac:picMkLst>
        </pc:picChg>
        <pc:picChg chg="del">
          <ac:chgData name="ゲスト ユーザー" userId="" providerId="Windows Live" clId="Web-{B67666DB-E566-4A1C-9DEF-E33AA44DEBFE}" dt="2021-04-20T04:47:49.451" v="1675"/>
          <ac:picMkLst>
            <pc:docMk/>
            <pc:sldMk cId="1353055244" sldId="452"/>
            <ac:picMk id="194" creationId="{00000000-0000-0000-0000-000000000000}"/>
          </ac:picMkLst>
        </pc:picChg>
      </pc:sldChg>
    </pc:docChg>
  </pc:docChgLst>
  <pc:docChgLst>
    <pc:chgData name="ゲスト ユーザー" providerId="Windows Live" clId="Web-{033FBB6F-7055-42F7-AE0B-D7EDB8B33CD4}"/>
    <pc:docChg chg="addSld modSld">
      <pc:chgData name="ゲスト ユーザー" userId="" providerId="Windows Live" clId="Web-{033FBB6F-7055-42F7-AE0B-D7EDB8B33CD4}" dt="2021-04-15T02:35:51.511" v="38" actId="1076"/>
      <pc:docMkLst>
        <pc:docMk/>
      </pc:docMkLst>
      <pc:sldChg chg="modSp">
        <pc:chgData name="ゲスト ユーザー" userId="" providerId="Windows Live" clId="Web-{033FBB6F-7055-42F7-AE0B-D7EDB8B33CD4}" dt="2021-04-15T02:35:51.511" v="38" actId="1076"/>
        <pc:sldMkLst>
          <pc:docMk/>
          <pc:sldMk cId="0" sldId="257"/>
        </pc:sldMkLst>
        <pc:spChg chg="mod">
          <ac:chgData name="ゲスト ユーザー" userId="" providerId="Windows Live" clId="Web-{033FBB6F-7055-42F7-AE0B-D7EDB8B33CD4}" dt="2021-04-15T02:35:51.511" v="38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ゲスト ユーザー" userId="" providerId="Windows Live" clId="Web-{033FBB6F-7055-42F7-AE0B-D7EDB8B33CD4}" dt="2021-04-15T02:35:43.918" v="37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20.593" v="7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ゲスト ユーザー" userId="" providerId="Windows Live" clId="Web-{033FBB6F-7055-42F7-AE0B-D7EDB8B33CD4}" dt="2021-04-15T02:23:12.921" v="6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ゲスト ユーザー" userId="" providerId="Windows Live" clId="Web-{033FBB6F-7055-42F7-AE0B-D7EDB8B33CD4}" dt="2021-04-15T02:25:04.939" v="11" actId="1076"/>
        <pc:sldMkLst>
          <pc:docMk/>
          <pc:sldMk cId="0" sldId="263"/>
        </pc:sldMkLst>
        <pc:spChg chg="mod">
          <ac:chgData name="ゲスト ユーザー" userId="" providerId="Windows Live" clId="Web-{033FBB6F-7055-42F7-AE0B-D7EDB8B33CD4}" dt="2021-04-15T02:20:17.309" v="0" actId="14100"/>
          <ac:spMkLst>
            <pc:docMk/>
            <pc:sldMk cId="0" sldId="263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5:00.064" v="10" actId="1076"/>
          <ac:spMkLst>
            <pc:docMk/>
            <pc:sldMk cId="0" sldId="263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5:04.939" v="11" actId="1076"/>
          <ac:spMkLst>
            <pc:docMk/>
            <pc:sldMk cId="0" sldId="263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4:50.985" v="9" actId="1076"/>
        <pc:sldMkLst>
          <pc:docMk/>
          <pc:sldMk cId="1800703237" sldId="411"/>
        </pc:sldMkLst>
        <pc:spChg chg="mod">
          <ac:chgData name="ゲスト ユーザー" userId="" providerId="Windows Live" clId="Web-{033FBB6F-7055-42F7-AE0B-D7EDB8B33CD4}" dt="2021-04-15T02:20:30.325" v="1" actId="14100"/>
          <ac:spMkLst>
            <pc:docMk/>
            <pc:sldMk cId="1800703237" sldId="411"/>
            <ac:spMk id="2" creationId="{DC593FD8-6C71-4B69-A2AA-C8514B2A6CEE}"/>
          </ac:spMkLst>
        </pc:spChg>
        <pc:spChg chg="mod">
          <ac:chgData name="ゲスト ユーザー" userId="" providerId="Windows Live" clId="Web-{033FBB6F-7055-42F7-AE0B-D7EDB8B33CD4}" dt="2021-04-15T02:24:50.985" v="9" actId="1076"/>
          <ac:spMkLst>
            <pc:docMk/>
            <pc:sldMk cId="1800703237" sldId="411"/>
            <ac:spMk id="5" creationId="{FC08B19C-5A51-4768-85E6-ACCA2A4F77A9}"/>
          </ac:spMkLst>
        </pc:spChg>
        <pc:spChg chg="mod">
          <ac:chgData name="ゲスト ユーザー" userId="" providerId="Windows Live" clId="Web-{033FBB6F-7055-42F7-AE0B-D7EDB8B33CD4}" dt="2021-04-15T02:24:45.392" v="8" actId="1076"/>
          <ac:spMkLst>
            <pc:docMk/>
            <pc:sldMk cId="1800703237" sldId="411"/>
            <ac:spMk id="13" creationId="{F4667226-4F5C-498B-870A-4FD76CF8E504}"/>
          </ac:spMkLst>
        </pc:spChg>
      </pc:sldChg>
      <pc:sldChg chg="modSp">
        <pc:chgData name="ゲスト ユーザー" userId="" providerId="Windows Live" clId="Web-{033FBB6F-7055-42F7-AE0B-D7EDB8B33CD4}" dt="2021-04-15T02:20:35.810" v="2" actId="14100"/>
        <pc:sldMkLst>
          <pc:docMk/>
          <pc:sldMk cId="288631120" sldId="412"/>
        </pc:sldMkLst>
        <pc:spChg chg="mod">
          <ac:chgData name="ゲスト ユーザー" userId="" providerId="Windows Live" clId="Web-{033FBB6F-7055-42F7-AE0B-D7EDB8B33CD4}" dt="2021-04-15T02:20:35.810" v="2" actId="14100"/>
          <ac:spMkLst>
            <pc:docMk/>
            <pc:sldMk cId="288631120" sldId="412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1.888" v="3" actId="14100"/>
        <pc:sldMkLst>
          <pc:docMk/>
          <pc:sldMk cId="650383920" sldId="413"/>
        </pc:sldMkLst>
        <pc:spChg chg="mod">
          <ac:chgData name="ゲスト ユーザー" userId="" providerId="Windows Live" clId="Web-{033FBB6F-7055-42F7-AE0B-D7EDB8B33CD4}" dt="2021-04-15T02:20:41.888" v="3" actId="14100"/>
          <ac:spMkLst>
            <pc:docMk/>
            <pc:sldMk cId="650383920" sldId="413"/>
            <ac:spMk id="2" creationId="{DC593FD8-6C71-4B69-A2AA-C8514B2A6CEE}"/>
          </ac:spMkLst>
        </pc:spChg>
      </pc:sldChg>
      <pc:sldChg chg="modSp">
        <pc:chgData name="ゲスト ユーザー" userId="" providerId="Windows Live" clId="Web-{033FBB6F-7055-42F7-AE0B-D7EDB8B33CD4}" dt="2021-04-15T02:20:49.779" v="5" actId="14100"/>
        <pc:sldMkLst>
          <pc:docMk/>
          <pc:sldMk cId="531035884" sldId="414"/>
        </pc:sldMkLst>
        <pc:spChg chg="mod">
          <ac:chgData name="ゲスト ユーザー" userId="" providerId="Windows Live" clId="Web-{033FBB6F-7055-42F7-AE0B-D7EDB8B33CD4}" dt="2021-04-15T02:20:49.779" v="5" actId="14100"/>
          <ac:spMkLst>
            <pc:docMk/>
            <pc:sldMk cId="531035884" sldId="414"/>
            <ac:spMk id="2" creationId="{DC593FD8-6C71-4B69-A2AA-C8514B2A6CEE}"/>
          </ac:spMkLst>
        </pc:spChg>
      </pc:sldChg>
      <pc:sldChg chg="add replId">
        <pc:chgData name="ゲスト ユーザー" userId="" providerId="Windows Live" clId="Web-{033FBB6F-7055-42F7-AE0B-D7EDB8B33CD4}" dt="2021-04-15T02:25:15.673" v="12"/>
        <pc:sldMkLst>
          <pc:docMk/>
          <pc:sldMk cId="3223329022" sldId="416"/>
        </pc:sldMkLst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Masaki Suzuki" userId="2c4feb2ed34ad1a7" providerId="Windows Live" clId="Web-{E22047FC-89DE-40D1-8B88-C713EB9F3ED9}"/>
    <pc:docChg chg="modSld">
      <pc:chgData name="Masaki Suzuki" userId="2c4feb2ed34ad1a7" providerId="Windows Live" clId="Web-{E22047FC-89DE-40D1-8B88-C713EB9F3ED9}" dt="2021-05-26T23:13:32.916" v="17" actId="20577"/>
      <pc:docMkLst>
        <pc:docMk/>
      </pc:docMkLst>
      <pc:sldChg chg="modSp">
        <pc:chgData name="Masaki Suzuki" userId="2c4feb2ed34ad1a7" providerId="Windows Live" clId="Web-{E22047FC-89DE-40D1-8B88-C713EB9F3ED9}" dt="2021-05-26T23:13:32.916" v="17" actId="20577"/>
        <pc:sldMkLst>
          <pc:docMk/>
          <pc:sldMk cId="0" sldId="318"/>
        </pc:sldMkLst>
        <pc:spChg chg="mod">
          <ac:chgData name="Masaki Suzuki" userId="2c4feb2ed34ad1a7" providerId="Windows Live" clId="Web-{E22047FC-89DE-40D1-8B88-C713EB9F3ED9}" dt="2021-05-26T23:13:32.916" v="17" actId="20577"/>
          <ac:spMkLst>
            <pc:docMk/>
            <pc:sldMk cId="0" sldId="318"/>
            <ac:spMk id="1042" creationId="{00000000-0000-0000-0000-000000000000}"/>
          </ac:spMkLst>
        </pc:sp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name="Masaki Suzuki" userId="2c4feb2ed34ad1a7" providerId="Windows Live" clId="Web-{8D12A184-BD34-4690-8379-35EF74C493B7}"/>
    <pc:docChg chg="addSld delSld modSld">
      <pc:chgData name="Masaki Suzuki" userId="2c4feb2ed34ad1a7" providerId="Windows Live" clId="Web-{8D12A184-BD34-4690-8379-35EF74C493B7}" dt="2021-05-04T07:03:31.109" v="375" actId="20577"/>
      <pc:docMkLst>
        <pc:docMk/>
      </pc:docMkLst>
      <pc:sldChg chg="delSp modSp">
        <pc:chgData name="Masaki Suzuki" userId="2c4feb2ed34ad1a7" providerId="Windows Live" clId="Web-{8D12A184-BD34-4690-8379-35EF74C493B7}" dt="2021-05-04T06:45:16.007" v="47" actId="20577"/>
        <pc:sldMkLst>
          <pc:docMk/>
          <pc:sldMk cId="0" sldId="318"/>
        </pc:sldMkLst>
        <pc:spChg chg="del">
          <ac:chgData name="Masaki Suzuki" userId="2c4feb2ed34ad1a7" providerId="Windows Live" clId="Web-{8D12A184-BD34-4690-8379-35EF74C493B7}" dt="2021-05-04T06:44:27.092" v="10"/>
          <ac:spMkLst>
            <pc:docMk/>
            <pc:sldMk cId="0" sldId="318"/>
            <ac:spMk id="10" creationId="{93350766-6C50-47B9-9A67-435E76E17C9C}"/>
          </ac:spMkLst>
        </pc:spChg>
        <pc:spChg chg="mod">
          <ac:chgData name="Masaki Suzuki" userId="2c4feb2ed34ad1a7" providerId="Windows Live" clId="Web-{8D12A184-BD34-4690-8379-35EF74C493B7}" dt="2021-05-04T06:45:16.007" v="47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Masaki Suzuki" userId="2c4feb2ed34ad1a7" providerId="Windows Live" clId="Web-{8D12A184-BD34-4690-8379-35EF74C493B7}" dt="2021-05-04T06:56:16.381" v="314"/>
        <pc:sldMkLst>
          <pc:docMk/>
          <pc:sldMk cId="2681060325" sldId="464"/>
        </pc:sldMkLst>
        <pc:spChg chg="mod">
          <ac:chgData name="Masaki Suzuki" userId="2c4feb2ed34ad1a7" providerId="Windows Live" clId="Web-{8D12A184-BD34-4690-8379-35EF74C493B7}" dt="2021-05-04T06:53:50.174" v="301" actId="1076"/>
          <ac:spMkLst>
            <pc:docMk/>
            <pc:sldMk cId="2681060325" sldId="464"/>
            <ac:spMk id="7" creationId="{AA797AB2-B5BD-400E-B693-C1384DF2156D}"/>
          </ac:spMkLst>
        </pc:spChg>
        <pc:spChg chg="add mod">
          <ac:chgData name="Masaki Suzuki" userId="2c4feb2ed34ad1a7" providerId="Windows Live" clId="Web-{8D12A184-BD34-4690-8379-35EF74C493B7}" dt="2021-05-04T06:56:05.505" v="313"/>
          <ac:spMkLst>
            <pc:docMk/>
            <pc:sldMk cId="2681060325" sldId="464"/>
            <ac:spMk id="11" creationId="{43B05CD2-BBFE-4BC7-B1B7-877E0D492C4C}"/>
          </ac:spMkLst>
        </pc:spChg>
        <pc:grpChg chg="add">
          <ac:chgData name="Masaki Suzuki" userId="2c4feb2ed34ad1a7" providerId="Windows Live" clId="Web-{8D12A184-BD34-4690-8379-35EF74C493B7}" dt="2021-05-04T06:56:16.381" v="314"/>
          <ac:grpSpMkLst>
            <pc:docMk/>
            <pc:sldMk cId="2681060325" sldId="464"/>
            <ac:grpSpMk id="13" creationId="{B21C1ADD-0575-46BA-8DC0-8A585EB1A6C0}"/>
          </ac:grpSpMkLst>
        </pc:grpChg>
        <pc:picChg chg="add del mod">
          <ac:chgData name="Masaki Suzuki" userId="2c4feb2ed34ad1a7" providerId="Windows Live" clId="Web-{8D12A184-BD34-4690-8379-35EF74C493B7}" dt="2021-05-04T06:52:29.313" v="288"/>
          <ac:picMkLst>
            <pc:docMk/>
            <pc:sldMk cId="2681060325" sldId="464"/>
            <ac:picMk id="5" creationId="{5297C93D-8F2F-4E31-86BC-9D322897B5BF}"/>
          </ac:picMkLst>
        </pc:picChg>
        <pc:picChg chg="mod">
          <ac:chgData name="Masaki Suzuki" userId="2c4feb2ed34ad1a7" providerId="Windows Live" clId="Web-{8D12A184-BD34-4690-8379-35EF74C493B7}" dt="2021-05-04T06:53:44.220" v="300" actId="1076"/>
          <ac:picMkLst>
            <pc:docMk/>
            <pc:sldMk cId="2681060325" sldId="464"/>
            <ac:picMk id="6" creationId="{205CAAED-FA42-4CC4-8B8C-04C0E2EAF085}"/>
          </ac:picMkLst>
        </pc:picChg>
        <pc:picChg chg="add mod">
          <ac:chgData name="Masaki Suzuki" userId="2c4feb2ed34ad1a7" providerId="Windows Live" clId="Web-{8D12A184-BD34-4690-8379-35EF74C493B7}" dt="2021-05-04T06:53:58.799" v="304" actId="1076"/>
          <ac:picMkLst>
            <pc:docMk/>
            <pc:sldMk cId="2681060325" sldId="464"/>
            <ac:picMk id="9" creationId="{52AFFABB-D999-43DB-9EE7-B583F291516E}"/>
          </ac:picMkLst>
        </pc:picChg>
        <pc:picChg chg="mod">
          <ac:chgData name="Masaki Suzuki" userId="2c4feb2ed34ad1a7" providerId="Windows Live" clId="Web-{8D12A184-BD34-4690-8379-35EF74C493B7}" dt="2021-05-04T06:53:41.377" v="299" actId="1076"/>
          <ac:picMkLst>
            <pc:docMk/>
            <pc:sldMk cId="2681060325" sldId="464"/>
            <ac:picMk id="10" creationId="{779DF29D-92E5-40D7-9396-6C3078133B69}"/>
          </ac:picMkLst>
        </pc:picChg>
      </pc:sldChg>
      <pc:sldChg chg="del">
        <pc:chgData name="Masaki Suzuki" userId="2c4feb2ed34ad1a7" providerId="Windows Live" clId="Web-{8D12A184-BD34-4690-8379-35EF74C493B7}" dt="2021-05-04T06:44:00.514" v="0"/>
        <pc:sldMkLst>
          <pc:docMk/>
          <pc:sldMk cId="108369960" sldId="476"/>
        </pc:sldMkLst>
      </pc:sldChg>
      <pc:sldChg chg="modSp add replId">
        <pc:chgData name="Masaki Suzuki" userId="2c4feb2ed34ad1a7" providerId="Windows Live" clId="Web-{8D12A184-BD34-4690-8379-35EF74C493B7}" dt="2021-05-04T06:47:54.120" v="169" actId="20577"/>
        <pc:sldMkLst>
          <pc:docMk/>
          <pc:sldMk cId="4227668511" sldId="476"/>
        </pc:sldMkLst>
        <pc:spChg chg="mod">
          <ac:chgData name="Masaki Suzuki" userId="2c4feb2ed34ad1a7" providerId="Windows Live" clId="Web-{8D12A184-BD34-4690-8379-35EF74C493B7}" dt="2021-05-04T06:47:54.120" v="169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7:06.650" v="10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47:30.932" v="141" actId="20577"/>
          <ac:spMkLst>
            <pc:docMk/>
            <pc:sldMk cId="4227668511" sldId="476"/>
            <ac:spMk id="12" creationId="{4D2F2797-5EB0-4DC6-99A8-423FE7A7A006}"/>
          </ac:spMkLst>
        </pc:spChg>
        <pc:picChg chg="mod">
          <ac:chgData name="Masaki Suzuki" userId="2c4feb2ed34ad1a7" providerId="Windows Live" clId="Web-{8D12A184-BD34-4690-8379-35EF74C493B7}" dt="2021-05-04T06:46:33.696" v="70" actId="1076"/>
          <ac:picMkLst>
            <pc:docMk/>
            <pc:sldMk cId="4227668511" sldId="476"/>
            <ac:picMk id="5" creationId="{36C68F3D-DF7F-4F79-8FFB-E87E77B537F5}"/>
          </ac:picMkLst>
        </pc:picChg>
        <pc:picChg chg="mod">
          <ac:chgData name="Masaki Suzuki" userId="2c4feb2ed34ad1a7" providerId="Windows Live" clId="Web-{8D12A184-BD34-4690-8379-35EF74C493B7}" dt="2021-05-04T06:46:26.165" v="66" actId="1076"/>
          <ac:picMkLst>
            <pc:docMk/>
            <pc:sldMk cId="4227668511" sldId="476"/>
            <ac:picMk id="8" creationId="{A10A4D8E-054F-47DE-8659-04151022B366}"/>
          </ac:picMkLst>
        </pc:picChg>
      </pc:sldChg>
      <pc:sldChg chg="del">
        <pc:chgData name="Masaki Suzuki" userId="2c4feb2ed34ad1a7" providerId="Windows Live" clId="Web-{8D12A184-BD34-4690-8379-35EF74C493B7}" dt="2021-05-04T06:44:03.186" v="1"/>
        <pc:sldMkLst>
          <pc:docMk/>
          <pc:sldMk cId="2309743147" sldId="477"/>
        </pc:sldMkLst>
      </pc:sldChg>
      <pc:sldChg chg="addSp delSp modSp add replId">
        <pc:chgData name="Masaki Suzuki" userId="2c4feb2ed34ad1a7" providerId="Windows Live" clId="Web-{8D12A184-BD34-4690-8379-35EF74C493B7}" dt="2021-05-04T07:02:40.389" v="327"/>
        <pc:sldMkLst>
          <pc:docMk/>
          <pc:sldMk cId="2945783307" sldId="477"/>
        </pc:sldMkLst>
        <pc:spChg chg="mod">
          <ac:chgData name="Masaki Suzuki" userId="2c4feb2ed34ad1a7" providerId="Windows Live" clId="Web-{8D12A184-BD34-4690-8379-35EF74C493B7}" dt="2021-05-04T06:49:27.731" v="284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6:49:09.184" v="280" actId="14100"/>
          <ac:spMkLst>
            <pc:docMk/>
            <pc:sldMk cId="2945783307" sldId="477"/>
            <ac:spMk id="6" creationId="{FE43AAE2-B28D-4457-8577-D4FBE715A8A2}"/>
          </ac:spMkLst>
        </pc:spChg>
        <pc:spChg chg="mod">
          <ac:chgData name="Masaki Suzuki" userId="2c4feb2ed34ad1a7" providerId="Windows Live" clId="Web-{8D12A184-BD34-4690-8379-35EF74C493B7}" dt="2021-05-04T06:56:52.117" v="321" actId="20577"/>
          <ac:spMkLst>
            <pc:docMk/>
            <pc:sldMk cId="2945783307" sldId="477"/>
            <ac:spMk id="12" creationId="{4D2F2797-5EB0-4DC6-99A8-423FE7A7A006}"/>
          </ac:spMkLst>
        </pc:spChg>
        <pc:picChg chg="add del mod">
          <ac:chgData name="Masaki Suzuki" userId="2c4feb2ed34ad1a7" providerId="Windows Live" clId="Web-{8D12A184-BD34-4690-8379-35EF74C493B7}" dt="2021-05-04T07:02:40.389" v="327"/>
          <ac:picMkLst>
            <pc:docMk/>
            <pc:sldMk cId="2945783307" sldId="477"/>
            <ac:picMk id="2" creationId="{882CC578-A36B-4044-A25C-6A4556933E88}"/>
          </ac:picMkLst>
        </pc:picChg>
      </pc:sldChg>
      <pc:sldChg chg="del">
        <pc:chgData name="Masaki Suzuki" userId="2c4feb2ed34ad1a7" providerId="Windows Live" clId="Web-{8D12A184-BD34-4690-8379-35EF74C493B7}" dt="2021-05-04T06:44:05.639" v="2"/>
        <pc:sldMkLst>
          <pc:docMk/>
          <pc:sldMk cId="1357692398" sldId="478"/>
        </pc:sldMkLst>
      </pc:sldChg>
      <pc:sldChg chg="modSp add replId">
        <pc:chgData name="Masaki Suzuki" userId="2c4feb2ed34ad1a7" providerId="Windows Live" clId="Web-{8D12A184-BD34-4690-8379-35EF74C493B7}" dt="2021-05-04T07:03:31.109" v="375" actId="20577"/>
        <pc:sldMkLst>
          <pc:docMk/>
          <pc:sldMk cId="2347803105" sldId="478"/>
        </pc:sldMkLst>
        <pc:spChg chg="mod">
          <ac:chgData name="Masaki Suzuki" userId="2c4feb2ed34ad1a7" providerId="Windows Live" clId="Web-{8D12A184-BD34-4690-8379-35EF74C493B7}" dt="2021-05-04T07:03:31.109" v="375" actId="20577"/>
          <ac:spMkLst>
            <pc:docMk/>
            <pc:sldMk cId="2347803105" sldId="478"/>
            <ac:spMk id="4" creationId="{419B4A73-3B11-421D-B507-1F70C6120342}"/>
          </ac:spMkLst>
        </pc:spChg>
        <pc:spChg chg="mod">
          <ac:chgData name="Masaki Suzuki" userId="2c4feb2ed34ad1a7" providerId="Windows Live" clId="Web-{8D12A184-BD34-4690-8379-35EF74C493B7}" dt="2021-05-04T07:03:22.015" v="374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del">
        <pc:chgData name="Masaki Suzuki" userId="2c4feb2ed34ad1a7" providerId="Windows Live" clId="Web-{8D12A184-BD34-4690-8379-35EF74C493B7}" dt="2021-05-04T06:44:07.670" v="3"/>
        <pc:sldMkLst>
          <pc:docMk/>
          <pc:sldMk cId="2940223873" sldId="479"/>
        </pc:sldMkLst>
      </pc:sldChg>
      <pc:sldChg chg="del">
        <pc:chgData name="Masaki Suzuki" userId="2c4feb2ed34ad1a7" providerId="Windows Live" clId="Web-{8D12A184-BD34-4690-8379-35EF74C493B7}" dt="2021-05-04T06:44:09.842" v="4"/>
        <pc:sldMkLst>
          <pc:docMk/>
          <pc:sldMk cId="1392921560" sldId="480"/>
        </pc:sldMkLst>
      </pc:sldChg>
      <pc:sldChg chg="del">
        <pc:chgData name="Masaki Suzuki" userId="2c4feb2ed34ad1a7" providerId="Windows Live" clId="Web-{8D12A184-BD34-4690-8379-35EF74C493B7}" dt="2021-05-04T06:44:11.936" v="5"/>
        <pc:sldMkLst>
          <pc:docMk/>
          <pc:sldMk cId="1957531490" sldId="481"/>
        </pc:sldMkLst>
      </pc:sldChg>
      <pc:sldChg chg="del">
        <pc:chgData name="Masaki Suzuki" userId="2c4feb2ed34ad1a7" providerId="Windows Live" clId="Web-{8D12A184-BD34-4690-8379-35EF74C493B7}" dt="2021-05-04T06:44:14.373" v="6"/>
        <pc:sldMkLst>
          <pc:docMk/>
          <pc:sldMk cId="2668130201" sldId="482"/>
        </pc:sldMkLst>
      </pc:sldChg>
      <pc:sldChg chg="del">
        <pc:chgData name="Masaki Suzuki" userId="2c4feb2ed34ad1a7" providerId="Windows Live" clId="Web-{8D12A184-BD34-4690-8379-35EF74C493B7}" dt="2021-05-04T06:44:16.498" v="7"/>
        <pc:sldMkLst>
          <pc:docMk/>
          <pc:sldMk cId="2292138563" sldId="483"/>
        </pc:sldMkLst>
      </pc:sldChg>
      <pc:sldChg chg="del">
        <pc:chgData name="Masaki Suzuki" userId="2c4feb2ed34ad1a7" providerId="Windows Live" clId="Web-{8D12A184-BD34-4690-8379-35EF74C493B7}" dt="2021-05-04T06:44:19.077" v="8"/>
        <pc:sldMkLst>
          <pc:docMk/>
          <pc:sldMk cId="1311209592" sldId="484"/>
        </pc:sldMkLst>
      </pc:sldChg>
    </pc:docChg>
  </pc:docChgLst>
  <pc:docChgLst>
    <pc:chgData name="ゲスト ユーザー" providerId="Windows Live" clId="Web-{38DC1DB7-7BC2-4463-BEEB-160FF7A74F3F}"/>
    <pc:docChg chg="modSld">
      <pc:chgData name="ゲスト ユーザー" userId="" providerId="Windows Live" clId="Web-{38DC1DB7-7BC2-4463-BEEB-160FF7A74F3F}" dt="2021-05-31T01:08:40.797" v="193" actId="1076"/>
      <pc:docMkLst>
        <pc:docMk/>
      </pc:docMkLst>
      <pc:sldChg chg="modSp">
        <pc:chgData name="ゲスト ユーザー" userId="" providerId="Windows Live" clId="Web-{38DC1DB7-7BC2-4463-BEEB-160FF7A74F3F}" dt="2021-05-31T00:54:05.278" v="26" actId="1076"/>
        <pc:sldMkLst>
          <pc:docMk/>
          <pc:sldMk cId="2681060325" sldId="464"/>
        </pc:sldMkLst>
        <pc:spChg chg="mod">
          <ac:chgData name="ゲスト ユーザー" userId="" providerId="Windows Live" clId="Web-{38DC1DB7-7BC2-4463-BEEB-160FF7A74F3F}" dt="2021-05-31T00:54:05.278" v="26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addSp modSp">
        <pc:chgData name="ゲスト ユーザー" userId="" providerId="Windows Live" clId="Web-{38DC1DB7-7BC2-4463-BEEB-160FF7A74F3F}" dt="2021-05-31T01:02:28.320" v="80" actId="1076"/>
        <pc:sldMkLst>
          <pc:docMk/>
          <pc:sldMk cId="3148763824" sldId="465"/>
        </pc:sldMkLst>
        <pc:spChg chg="add mod">
          <ac:chgData name="ゲスト ユーザー" userId="" providerId="Windows Live" clId="Web-{38DC1DB7-7BC2-4463-BEEB-160FF7A74F3F}" dt="2021-05-31T01:01:14.866" v="56" actId="14100"/>
          <ac:spMkLst>
            <pc:docMk/>
            <pc:sldMk cId="3148763824" sldId="465"/>
            <ac:spMk id="7" creationId="{E6964AA7-1F42-43B7-8CD5-B56C7CE2180B}"/>
          </ac:spMkLst>
        </pc:spChg>
        <pc:spChg chg="add mod">
          <ac:chgData name="ゲスト ユーザー" userId="" providerId="Windows Live" clId="Web-{38DC1DB7-7BC2-4463-BEEB-160FF7A74F3F}" dt="2021-05-31T01:01:33.100" v="62" actId="1076"/>
          <ac:spMkLst>
            <pc:docMk/>
            <pc:sldMk cId="3148763824" sldId="465"/>
            <ac:spMk id="8" creationId="{8B6FA36D-ACD6-4888-8E00-EDB70B7EC9A7}"/>
          </ac:spMkLst>
        </pc:spChg>
        <pc:spChg chg="add mod">
          <ac:chgData name="ゲスト ユーザー" userId="" providerId="Windows Live" clId="Web-{38DC1DB7-7BC2-4463-BEEB-160FF7A74F3F}" dt="2021-05-31T01:02:01.617" v="73" actId="1076"/>
          <ac:spMkLst>
            <pc:docMk/>
            <pc:sldMk cId="3148763824" sldId="465"/>
            <ac:spMk id="9" creationId="{17337356-3084-4074-9E49-7227480EB36A}"/>
          </ac:spMkLst>
        </pc:spChg>
        <pc:spChg chg="add mod">
          <ac:chgData name="ゲスト ユーザー" userId="" providerId="Windows Live" clId="Web-{38DC1DB7-7BC2-4463-BEEB-160FF7A74F3F}" dt="2021-05-31T01:01:56.866" v="71" actId="1076"/>
          <ac:spMkLst>
            <pc:docMk/>
            <pc:sldMk cId="3148763824" sldId="465"/>
            <ac:spMk id="10" creationId="{E5E46D9B-91FC-41DD-8A24-020FC37D7763}"/>
          </ac:spMkLst>
        </pc:spChg>
        <pc:spChg chg="add mod">
          <ac:chgData name="ゲスト ユーザー" userId="" providerId="Windows Live" clId="Web-{38DC1DB7-7BC2-4463-BEEB-160FF7A74F3F}" dt="2021-05-31T01:02:11.539" v="75" actId="1076"/>
          <ac:spMkLst>
            <pc:docMk/>
            <pc:sldMk cId="3148763824" sldId="465"/>
            <ac:spMk id="11" creationId="{08D04E31-A7AB-4B16-B903-4E48240CF69E}"/>
          </ac:spMkLst>
        </pc:spChg>
        <pc:spChg chg="add mod">
          <ac:chgData name="ゲスト ユーザー" userId="" providerId="Windows Live" clId="Web-{38DC1DB7-7BC2-4463-BEEB-160FF7A74F3F}" dt="2021-05-31T01:02:28.320" v="80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delSp modSp">
        <pc:chgData name="ゲスト ユーザー" userId="" providerId="Windows Live" clId="Web-{38DC1DB7-7BC2-4463-BEEB-160FF7A74F3F}" dt="2021-05-31T01:06:17.466" v="159" actId="1076"/>
        <pc:sldMkLst>
          <pc:docMk/>
          <pc:sldMk cId="1152744932" sldId="466"/>
        </pc:sldMkLst>
        <pc:spChg chg="add mod">
          <ac:chgData name="ゲスト ユーザー" userId="" providerId="Windows Live" clId="Web-{38DC1DB7-7BC2-4463-BEEB-160FF7A74F3F}" dt="2021-05-31T01:02:55.227" v="87" actId="1076"/>
          <ac:spMkLst>
            <pc:docMk/>
            <pc:sldMk cId="1152744932" sldId="466"/>
            <ac:spMk id="5" creationId="{8B207BC0-5067-4047-8DAD-A7CBC164274F}"/>
          </ac:spMkLst>
        </pc:spChg>
        <pc:spChg chg="add mod">
          <ac:chgData name="ゲスト ユーザー" userId="" providerId="Windows Live" clId="Web-{38DC1DB7-7BC2-4463-BEEB-160FF7A74F3F}" dt="2021-05-31T01:03:28.509" v="101" actId="1076"/>
          <ac:spMkLst>
            <pc:docMk/>
            <pc:sldMk cId="1152744932" sldId="466"/>
            <ac:spMk id="8" creationId="{FCB42FBA-1C4A-4A1E-B0BE-D6CC97BB6ECE}"/>
          </ac:spMkLst>
        </pc:spChg>
        <pc:spChg chg="add mod">
          <ac:chgData name="ゲスト ユーザー" userId="" providerId="Windows Live" clId="Web-{38DC1DB7-7BC2-4463-BEEB-160FF7A74F3F}" dt="2021-05-31T01:03:34.103" v="103" actId="20577"/>
          <ac:spMkLst>
            <pc:docMk/>
            <pc:sldMk cId="1152744932" sldId="466"/>
            <ac:spMk id="9" creationId="{967EE8BC-0B39-4D36-8592-07879D88401F}"/>
          </ac:spMkLst>
        </pc:spChg>
        <pc:spChg chg="add mod">
          <ac:chgData name="ゲスト ユーザー" userId="" providerId="Windows Live" clId="Web-{38DC1DB7-7BC2-4463-BEEB-160FF7A74F3F}" dt="2021-05-31T01:03:56.963" v="107" actId="1076"/>
          <ac:spMkLst>
            <pc:docMk/>
            <pc:sldMk cId="1152744932" sldId="466"/>
            <ac:spMk id="11" creationId="{B988EBAF-FC03-4716-835E-681DD481C9B0}"/>
          </ac:spMkLst>
        </pc:spChg>
        <pc:spChg chg="add mod">
          <ac:chgData name="ゲスト ユーザー" userId="" providerId="Windows Live" clId="Web-{38DC1DB7-7BC2-4463-BEEB-160FF7A74F3F}" dt="2021-05-31T01:04:04.650" v="112" actId="14100"/>
          <ac:spMkLst>
            <pc:docMk/>
            <pc:sldMk cId="1152744932" sldId="466"/>
            <ac:spMk id="12" creationId="{641FB2F1-94F9-435D-A3B0-B6BD6F9A63E1}"/>
          </ac:spMkLst>
        </pc:spChg>
        <pc:spChg chg="add mod">
          <ac:chgData name="ゲスト ユーザー" userId="" providerId="Windows Live" clId="Web-{38DC1DB7-7BC2-4463-BEEB-160FF7A74F3F}" dt="2021-05-31T01:04:21.370" v="117" actId="1076"/>
          <ac:spMkLst>
            <pc:docMk/>
            <pc:sldMk cId="1152744932" sldId="466"/>
            <ac:spMk id="13" creationId="{49A700B5-E937-475E-94A3-14766AD26C40}"/>
          </ac:spMkLst>
        </pc:spChg>
        <pc:spChg chg="add mod">
          <ac:chgData name="ゲスト ユーザー" userId="" providerId="Windows Live" clId="Web-{38DC1DB7-7BC2-4463-BEEB-160FF7A74F3F}" dt="2021-05-31T01:04:29.667" v="123" actId="20577"/>
          <ac:spMkLst>
            <pc:docMk/>
            <pc:sldMk cId="1152744932" sldId="466"/>
            <ac:spMk id="14" creationId="{193449A0-3433-406F-A963-853228193702}"/>
          </ac:spMkLst>
        </pc:spChg>
        <pc:spChg chg="add mod">
          <ac:chgData name="ゲスト ユーザー" userId="" providerId="Windows Live" clId="Web-{38DC1DB7-7BC2-4463-BEEB-160FF7A74F3F}" dt="2021-05-31T01:04:49.730" v="131" actId="1076"/>
          <ac:spMkLst>
            <pc:docMk/>
            <pc:sldMk cId="1152744932" sldId="466"/>
            <ac:spMk id="15" creationId="{ABE2D503-69E0-49C5-A798-35DEFC0A66F9}"/>
          </ac:spMkLst>
        </pc:spChg>
        <pc:spChg chg="add mod">
          <ac:chgData name="ゲスト ユーザー" userId="" providerId="Windows Live" clId="Web-{38DC1DB7-7BC2-4463-BEEB-160FF7A74F3F}" dt="2021-05-31T01:05:07.574" v="138" actId="1076"/>
          <ac:spMkLst>
            <pc:docMk/>
            <pc:sldMk cId="1152744932" sldId="466"/>
            <ac:spMk id="16" creationId="{D53506D9-BDF7-419A-B200-BC05C45FECF1}"/>
          </ac:spMkLst>
        </pc:spChg>
        <pc:spChg chg="add mod">
          <ac:chgData name="ゲスト ユーザー" userId="" providerId="Windows Live" clId="Web-{38DC1DB7-7BC2-4463-BEEB-160FF7A74F3F}" dt="2021-05-31T01:05:20.011" v="141" actId="1076"/>
          <ac:spMkLst>
            <pc:docMk/>
            <pc:sldMk cId="1152744932" sldId="466"/>
            <ac:spMk id="17" creationId="{7ADF422A-1637-4153-837B-33BE7AFFF7FC}"/>
          </ac:spMkLst>
        </pc:spChg>
        <pc:spChg chg="add del mod">
          <ac:chgData name="ゲスト ユーザー" userId="" providerId="Windows Live" clId="Web-{38DC1DB7-7BC2-4463-BEEB-160FF7A74F3F}" dt="2021-05-31T01:05:32.137" v="144"/>
          <ac:spMkLst>
            <pc:docMk/>
            <pc:sldMk cId="1152744932" sldId="466"/>
            <ac:spMk id="19" creationId="{740773D1-CB4A-40D8-85F6-94A36C1613FE}"/>
          </ac:spMkLst>
        </pc:spChg>
        <pc:spChg chg="add mod">
          <ac:chgData name="ゲスト ユーザー" userId="" providerId="Windows Live" clId="Web-{38DC1DB7-7BC2-4463-BEEB-160FF7A74F3F}" dt="2021-05-31T01:05:45.043" v="146" actId="1076"/>
          <ac:spMkLst>
            <pc:docMk/>
            <pc:sldMk cId="1152744932" sldId="466"/>
            <ac:spMk id="21" creationId="{6AC04CAA-2646-442C-805F-9A8DA167311C}"/>
          </ac:spMkLst>
        </pc:spChg>
        <pc:spChg chg="add mod">
          <ac:chgData name="ゲスト ユーザー" userId="" providerId="Windows Live" clId="Web-{38DC1DB7-7BC2-4463-BEEB-160FF7A74F3F}" dt="2021-05-31T01:05:51.825" v="148" actId="1076"/>
          <ac:spMkLst>
            <pc:docMk/>
            <pc:sldMk cId="1152744932" sldId="466"/>
            <ac:spMk id="22" creationId="{AC253B94-A345-46C0-9165-F19BF24A0A9D}"/>
          </ac:spMkLst>
        </pc:spChg>
        <pc:spChg chg="add mod">
          <ac:chgData name="ゲスト ユーザー" userId="" providerId="Windows Live" clId="Web-{38DC1DB7-7BC2-4463-BEEB-160FF7A74F3F}" dt="2021-05-31T01:05:56.043" v="150" actId="1076"/>
          <ac:spMkLst>
            <pc:docMk/>
            <pc:sldMk cId="1152744932" sldId="466"/>
            <ac:spMk id="23" creationId="{EEE18F28-2A84-461D-825E-EB3DA945A349}"/>
          </ac:spMkLst>
        </pc:spChg>
        <pc:spChg chg="add mod">
          <ac:chgData name="ゲスト ユーザー" userId="" providerId="Windows Live" clId="Web-{38DC1DB7-7BC2-4463-BEEB-160FF7A74F3F}" dt="2021-05-31T01:05:59.231" v="152" actId="1076"/>
          <ac:spMkLst>
            <pc:docMk/>
            <pc:sldMk cId="1152744932" sldId="466"/>
            <ac:spMk id="24" creationId="{24DED9A4-F440-42BE-B81E-C81626B9999D}"/>
          </ac:spMkLst>
        </pc:spChg>
        <pc:spChg chg="add del mod">
          <ac:chgData name="ゲスト ユーザー" userId="" providerId="Windows Live" clId="Web-{38DC1DB7-7BC2-4463-BEEB-160FF7A74F3F}" dt="2021-05-31T01:06:03.966" v="155"/>
          <ac:spMkLst>
            <pc:docMk/>
            <pc:sldMk cId="1152744932" sldId="466"/>
            <ac:spMk id="25" creationId="{CDE20D4A-D282-4710-BFFF-3448D1ABD0BA}"/>
          </ac:spMkLst>
        </pc:spChg>
        <pc:spChg chg="add mod">
          <ac:chgData name="ゲスト ユーザー" userId="" providerId="Windows Live" clId="Web-{38DC1DB7-7BC2-4463-BEEB-160FF7A74F3F}" dt="2021-05-31T01:06:13.075" v="157" actId="1076"/>
          <ac:spMkLst>
            <pc:docMk/>
            <pc:sldMk cId="1152744932" sldId="466"/>
            <ac:spMk id="27" creationId="{068D0A73-06AF-4E21-9E8D-64A20A80AD25}"/>
          </ac:spMkLst>
        </pc:spChg>
        <pc:spChg chg="add mod">
          <ac:chgData name="ゲスト ユーザー" userId="" providerId="Windows Live" clId="Web-{38DC1DB7-7BC2-4463-BEEB-160FF7A74F3F}" dt="2021-05-31T01:06:17.466" v="159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ゲスト ユーザー" userId="" providerId="Windows Live" clId="Web-{38DC1DB7-7BC2-4463-BEEB-160FF7A74F3F}" dt="2021-05-31T01:08:40.797" v="193" actId="1076"/>
        <pc:sldMkLst>
          <pc:docMk/>
          <pc:sldMk cId="758334198" sldId="469"/>
        </pc:sldMkLst>
        <pc:spChg chg="add mod">
          <ac:chgData name="ゲスト ユーザー" userId="" providerId="Windows Live" clId="Web-{38DC1DB7-7BC2-4463-BEEB-160FF7A74F3F}" dt="2021-05-31T01:06:35.544" v="161" actId="1076"/>
          <ac:spMkLst>
            <pc:docMk/>
            <pc:sldMk cId="758334198" sldId="469"/>
            <ac:spMk id="2" creationId="{AA64AB49-84C0-4105-B6B6-D2798D5754A0}"/>
          </ac:spMkLst>
        </pc:spChg>
        <pc:spChg chg="mod">
          <ac:chgData name="ゲスト ユーザー" userId="" providerId="Windows Live" clId="Web-{38DC1DB7-7BC2-4463-BEEB-160FF7A74F3F}" dt="2021-05-31T01:07:08.889" v="165" actId="20577"/>
          <ac:spMkLst>
            <pc:docMk/>
            <pc:sldMk cId="758334198" sldId="469"/>
            <ac:spMk id="6" creationId="{8182C6A7-58A1-47AC-989C-F082A4EBD280}"/>
          </ac:spMkLst>
        </pc:spChg>
        <pc:spChg chg="add mod">
          <ac:chgData name="ゲスト ユーザー" userId="" providerId="Windows Live" clId="Web-{38DC1DB7-7BC2-4463-BEEB-160FF7A74F3F}" dt="2021-05-31T01:07:32.061" v="170" actId="1076"/>
          <ac:spMkLst>
            <pc:docMk/>
            <pc:sldMk cId="758334198" sldId="469"/>
            <ac:spMk id="8" creationId="{73B13083-2FF5-4F70-B45A-458B8BAE7E81}"/>
          </ac:spMkLst>
        </pc:spChg>
        <pc:spChg chg="add mod">
          <ac:chgData name="ゲスト ユーザー" userId="" providerId="Windows Live" clId="Web-{38DC1DB7-7BC2-4463-BEEB-160FF7A74F3F}" dt="2021-05-31T01:07:34.749" v="171" actId="1076"/>
          <ac:spMkLst>
            <pc:docMk/>
            <pc:sldMk cId="758334198" sldId="469"/>
            <ac:spMk id="10" creationId="{31CF2E8D-1030-4F5D-8533-D77CBFCB8DB0}"/>
          </ac:spMkLst>
        </pc:spChg>
        <pc:spChg chg="add mod">
          <ac:chgData name="ゲスト ユーザー" userId="" providerId="Windows Live" clId="Web-{38DC1DB7-7BC2-4463-BEEB-160FF7A74F3F}" dt="2021-05-31T01:08:14.296" v="181" actId="1076"/>
          <ac:spMkLst>
            <pc:docMk/>
            <pc:sldMk cId="758334198" sldId="469"/>
            <ac:spMk id="11" creationId="{7C1A2B3B-A099-40A2-82C4-BE3BA1FDB1DA}"/>
          </ac:spMkLst>
        </pc:spChg>
        <pc:spChg chg="add mod">
          <ac:chgData name="ゲスト ユーザー" userId="" providerId="Windows Live" clId="Web-{38DC1DB7-7BC2-4463-BEEB-160FF7A74F3F}" dt="2021-05-31T01:08:09.421" v="180" actId="1076"/>
          <ac:spMkLst>
            <pc:docMk/>
            <pc:sldMk cId="758334198" sldId="469"/>
            <ac:spMk id="12" creationId="{BF26A2AF-2AF9-4B32-802D-FC4C88B0BD25}"/>
          </ac:spMkLst>
        </pc:spChg>
        <pc:spChg chg="add mod">
          <ac:chgData name="ゲスト ユーザー" userId="" providerId="Windows Live" clId="Web-{38DC1DB7-7BC2-4463-BEEB-160FF7A74F3F}" dt="2021-05-31T01:08:27.109" v="187" actId="20577"/>
          <ac:spMkLst>
            <pc:docMk/>
            <pc:sldMk cId="758334198" sldId="469"/>
            <ac:spMk id="13" creationId="{F8241607-511E-4281-A87C-419FCC90A68E}"/>
          </ac:spMkLst>
        </pc:spChg>
        <pc:spChg chg="add mod">
          <ac:chgData name="ゲスト ユーザー" userId="" providerId="Windows Live" clId="Web-{38DC1DB7-7BC2-4463-BEEB-160FF7A74F3F}" dt="2021-05-31T01:08:40.797" v="193" actId="1076"/>
          <ac:spMkLst>
            <pc:docMk/>
            <pc:sldMk cId="758334198" sldId="469"/>
            <ac:spMk id="14" creationId="{03777DA3-84C0-445E-8555-FFFB2C898319}"/>
          </ac:spMkLst>
        </pc:spChg>
      </pc:sldChg>
      <pc:sldChg chg="addSp delSp modSp">
        <pc:chgData name="ゲスト ユーザー" userId="" providerId="Windows Live" clId="Web-{38DC1DB7-7BC2-4463-BEEB-160FF7A74F3F}" dt="2021-05-31T01:00:47.396" v="42"/>
        <pc:sldMkLst>
          <pc:docMk/>
          <pc:sldMk cId="403578661" sldId="471"/>
        </pc:sldMkLst>
        <pc:spChg chg="mod">
          <ac:chgData name="ゲスト ユーザー" userId="" providerId="Windows Live" clId="Web-{38DC1DB7-7BC2-4463-BEEB-160FF7A74F3F}" dt="2021-05-31T00:36:59.268" v="16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ゲスト ユーザー" userId="" providerId="Windows Live" clId="Web-{38DC1DB7-7BC2-4463-BEEB-160FF7A74F3F}" dt="2021-05-31T00:36:42.268" v="10" actId="1076"/>
          <ac:spMkLst>
            <pc:docMk/>
            <pc:sldMk cId="403578661" sldId="471"/>
            <ac:spMk id="5" creationId="{693790C0-B83B-41BC-9806-635227AA7147}"/>
          </ac:spMkLst>
        </pc:spChg>
        <pc:spChg chg="add mod">
          <ac:chgData name="ゲスト ユーザー" userId="" providerId="Windows Live" clId="Web-{38DC1DB7-7BC2-4463-BEEB-160FF7A74F3F}" dt="2021-05-31T00:37:11.597" v="17" actId="1076"/>
          <ac:spMkLst>
            <pc:docMk/>
            <pc:sldMk cId="403578661" sldId="471"/>
            <ac:spMk id="11" creationId="{0B986466-750B-4C22-A523-6A7733EFF560}"/>
          </ac:spMkLst>
        </pc:spChg>
        <pc:spChg chg="mod">
          <ac:chgData name="ゲスト ユーザー" userId="" providerId="Windows Live" clId="Web-{38DC1DB7-7BC2-4463-BEEB-160FF7A74F3F}" dt="2021-05-31T00:36:36.955" v="8" actId="14100"/>
          <ac:spMkLst>
            <pc:docMk/>
            <pc:sldMk cId="403578661" sldId="471"/>
            <ac:spMk id="12" creationId="{4D2F2797-5EB0-4DC6-99A8-423FE7A7A006}"/>
          </ac:spMkLst>
        </pc:spChg>
        <pc:spChg chg="add mod">
          <ac:chgData name="ゲスト ユーザー" userId="" providerId="Windows Live" clId="Web-{38DC1DB7-7BC2-4463-BEEB-160FF7A74F3F}" dt="2021-05-31T00:37:17.065" v="18" actId="1076"/>
          <ac:spMkLst>
            <pc:docMk/>
            <pc:sldMk cId="403578661" sldId="471"/>
            <ac:spMk id="13" creationId="{A6EC13FF-B054-4F94-A14F-874ECF5C9A2E}"/>
          </ac:spMkLst>
        </pc:spChg>
        <pc:spChg chg="add mod">
          <ac:chgData name="ゲスト ユーザー" userId="" providerId="Windows Live" clId="Web-{38DC1DB7-7BC2-4463-BEEB-160FF7A74F3F}" dt="2021-05-31T00:55:38.936" v="39" actId="1076"/>
          <ac:spMkLst>
            <pc:docMk/>
            <pc:sldMk cId="403578661" sldId="471"/>
            <ac:spMk id="14" creationId="{F45397B1-29EB-4C1D-8CBB-E74B2E2623D5}"/>
          </ac:spMkLst>
        </pc:spChg>
        <pc:spChg chg="add mod">
          <ac:chgData name="ゲスト ユーザー" userId="" providerId="Windows Live" clId="Web-{38DC1DB7-7BC2-4463-BEEB-160FF7A74F3F}" dt="2021-05-31T00:54:17.153" v="27" actId="1076"/>
          <ac:spMkLst>
            <pc:docMk/>
            <pc:sldMk cId="403578661" sldId="471"/>
            <ac:spMk id="15" creationId="{30F93520-1AE4-4203-A1B0-F680F4D7DBE3}"/>
          </ac:spMkLst>
        </pc:spChg>
        <pc:spChg chg="add mod">
          <ac:chgData name="ゲスト ユーザー" userId="" providerId="Windows Live" clId="Web-{38DC1DB7-7BC2-4463-BEEB-160FF7A74F3F}" dt="2021-05-31T00:54:53.889" v="38" actId="1076"/>
          <ac:spMkLst>
            <pc:docMk/>
            <pc:sldMk cId="403578661" sldId="471"/>
            <ac:spMk id="16" creationId="{1E5EC11D-553D-4444-A70A-1D2753AA51D9}"/>
          </ac:spMkLst>
        </pc:spChg>
        <pc:spChg chg="add del mod">
          <ac:chgData name="ゲスト ユーザー" userId="" providerId="Windows Live" clId="Web-{38DC1DB7-7BC2-4463-BEEB-160FF7A74F3F}" dt="2021-05-31T01:00:47.396" v="42"/>
          <ac:spMkLst>
            <pc:docMk/>
            <pc:sldMk cId="403578661" sldId="471"/>
            <ac:spMk id="17" creationId="{CBA5DEED-E347-4CD8-AA64-4C78156B7ECA}"/>
          </ac:spMkLst>
        </pc:spChg>
      </pc:sldChg>
    </pc:docChg>
  </pc:docChgLst>
  <pc:docChgLst>
    <pc:chgData name="Masaki Suzuki" userId="2c4feb2ed34ad1a7" providerId="Windows Live" clId="Web-{06288B72-3AA0-4602-A527-3DDF10214BF7}"/>
    <pc:docChg chg="modSld">
      <pc:chgData name="Masaki Suzuki" userId="2c4feb2ed34ad1a7" providerId="Windows Live" clId="Web-{06288B72-3AA0-4602-A527-3DDF10214BF7}" dt="2021-05-26T23:56:41.571" v="64" actId="20577"/>
      <pc:docMkLst>
        <pc:docMk/>
      </pc:docMkLst>
      <pc:sldChg chg="modSp">
        <pc:chgData name="Masaki Suzuki" userId="2c4feb2ed34ad1a7" providerId="Windows Live" clId="Web-{06288B72-3AA0-4602-A527-3DDF10214BF7}" dt="2021-05-26T23:56:41.571" v="64" actId="20577"/>
        <pc:sldMkLst>
          <pc:docMk/>
          <pc:sldMk cId="0" sldId="318"/>
        </pc:sldMkLst>
        <pc:spChg chg="mod">
          <ac:chgData name="Masaki Suzuki" userId="2c4feb2ed34ad1a7" providerId="Windows Live" clId="Web-{06288B72-3AA0-4602-A527-3DDF10214BF7}" dt="2021-05-26T23:56:41.571" v="64" actId="20577"/>
          <ac:spMkLst>
            <pc:docMk/>
            <pc:sldMk cId="0" sldId="318"/>
            <ac:spMk id="1042" creationId="{00000000-0000-0000-0000-000000000000}"/>
          </ac:spMkLst>
        </pc:spChg>
      </pc:sldChg>
      <pc:sldChg chg="modSp">
        <pc:chgData name="Masaki Suzuki" userId="2c4feb2ed34ad1a7" providerId="Windows Live" clId="Web-{06288B72-3AA0-4602-A527-3DDF10214BF7}" dt="2021-05-26T23:55:26.585" v="58" actId="20577"/>
        <pc:sldMkLst>
          <pc:docMk/>
          <pc:sldMk cId="403578661" sldId="471"/>
        </pc:sldMkLst>
        <pc:spChg chg="mod">
          <ac:chgData name="Masaki Suzuki" userId="2c4feb2ed34ad1a7" providerId="Windows Live" clId="Web-{06288B72-3AA0-4602-A527-3DDF10214BF7}" dt="2021-05-26T23:55:26.585" v="58" actId="20577"/>
          <ac:spMkLst>
            <pc:docMk/>
            <pc:sldMk cId="403578661" sldId="471"/>
            <ac:spMk id="3" creationId="{AAA4A513-6943-4824-9DFD-B4ADC0E47561}"/>
          </ac:spMkLst>
        </pc:spChg>
      </pc:sldChg>
      <pc:sldChg chg="modSp">
        <pc:chgData name="Masaki Suzuki" userId="2c4feb2ed34ad1a7" providerId="Windows Live" clId="Web-{06288B72-3AA0-4602-A527-3DDF10214BF7}" dt="2021-05-26T23:51:51.518" v="11" actId="20577"/>
        <pc:sldMkLst>
          <pc:docMk/>
          <pc:sldMk cId="4227668511" sldId="476"/>
        </pc:sldMkLst>
        <pc:spChg chg="mod">
          <ac:chgData name="Masaki Suzuki" userId="2c4feb2ed34ad1a7" providerId="Windows Live" clId="Web-{06288B72-3AA0-4602-A527-3DDF10214BF7}" dt="2021-05-26T23:51:30.580" v="1" actId="20577"/>
          <ac:spMkLst>
            <pc:docMk/>
            <pc:sldMk cId="4227668511" sldId="476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1:44.830" v="8" actId="20577"/>
          <ac:spMkLst>
            <pc:docMk/>
            <pc:sldMk cId="4227668511" sldId="476"/>
            <ac:spMk id="6" creationId="{FE43AAE2-B28D-4457-8577-D4FBE715A8A2}"/>
          </ac:spMkLst>
        </pc:spChg>
        <pc:spChg chg="mod">
          <ac:chgData name="Masaki Suzuki" userId="2c4feb2ed34ad1a7" providerId="Windows Live" clId="Web-{06288B72-3AA0-4602-A527-3DDF10214BF7}" dt="2021-05-26T23:51:51.518" v="11" actId="20577"/>
          <ac:spMkLst>
            <pc:docMk/>
            <pc:sldMk cId="4227668511" sldId="476"/>
            <ac:spMk id="12" creationId="{4D2F2797-5EB0-4DC6-99A8-423FE7A7A006}"/>
          </ac:spMkLst>
        </pc:spChg>
      </pc:sldChg>
      <pc:sldChg chg="modSp">
        <pc:chgData name="Masaki Suzuki" userId="2c4feb2ed34ad1a7" providerId="Windows Live" clId="Web-{06288B72-3AA0-4602-A527-3DDF10214BF7}" dt="2021-05-26T23:52:04.549" v="17" actId="20577"/>
        <pc:sldMkLst>
          <pc:docMk/>
          <pc:sldMk cId="2945783307" sldId="477"/>
        </pc:sldMkLst>
        <pc:spChg chg="mod">
          <ac:chgData name="Masaki Suzuki" userId="2c4feb2ed34ad1a7" providerId="Windows Live" clId="Web-{06288B72-3AA0-4602-A527-3DDF10214BF7}" dt="2021-05-26T23:52:00.221" v="15" actId="20577"/>
          <ac:spMkLst>
            <pc:docMk/>
            <pc:sldMk cId="2945783307" sldId="477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2:04.549" v="17" actId="20577"/>
          <ac:spMkLst>
            <pc:docMk/>
            <pc:sldMk cId="2945783307" sldId="477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19.003" v="19" actId="20577"/>
        <pc:sldMkLst>
          <pc:docMk/>
          <pc:sldMk cId="2347803105" sldId="478"/>
        </pc:sldMkLst>
        <pc:spChg chg="mod">
          <ac:chgData name="Masaki Suzuki" userId="2c4feb2ed34ad1a7" providerId="Windows Live" clId="Web-{06288B72-3AA0-4602-A527-3DDF10214BF7}" dt="2021-05-26T23:52:19.003" v="19" actId="20577"/>
          <ac:spMkLst>
            <pc:docMk/>
            <pc:sldMk cId="2347803105" sldId="478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4:47.334" v="54" actId="20577"/>
        <pc:sldMkLst>
          <pc:docMk/>
          <pc:sldMk cId="3897886885" sldId="479"/>
        </pc:sldMkLst>
        <pc:spChg chg="mod">
          <ac:chgData name="Masaki Suzuki" userId="2c4feb2ed34ad1a7" providerId="Windows Live" clId="Web-{06288B72-3AA0-4602-A527-3DDF10214BF7}" dt="2021-05-26T23:54:07.661" v="41" actId="20577"/>
          <ac:spMkLst>
            <pc:docMk/>
            <pc:sldMk cId="3897886885" sldId="479"/>
            <ac:spMk id="4" creationId="{419B4A73-3B11-421D-B507-1F70C6120342}"/>
          </ac:spMkLst>
        </pc:spChg>
        <pc:spChg chg="mod">
          <ac:chgData name="Masaki Suzuki" userId="2c4feb2ed34ad1a7" providerId="Windows Live" clId="Web-{06288B72-3AA0-4602-A527-3DDF10214BF7}" dt="2021-05-26T23:54:47.334" v="54" actId="20577"/>
          <ac:spMkLst>
            <pc:docMk/>
            <pc:sldMk cId="3897886885" sldId="479"/>
            <ac:spMk id="6" creationId="{FE43AAE2-B28D-4457-8577-D4FBE715A8A2}"/>
          </ac:spMkLst>
        </pc:spChg>
      </pc:sldChg>
      <pc:sldChg chg="modSp">
        <pc:chgData name="Masaki Suzuki" userId="2c4feb2ed34ad1a7" providerId="Windows Live" clId="Web-{06288B72-3AA0-4602-A527-3DDF10214BF7}" dt="2021-05-26T23:52:52.800" v="27" actId="20577"/>
        <pc:sldMkLst>
          <pc:docMk/>
          <pc:sldMk cId="2083144897" sldId="481"/>
        </pc:sldMkLst>
        <pc:spChg chg="mod">
          <ac:chgData name="Masaki Suzuki" userId="2c4feb2ed34ad1a7" providerId="Windows Live" clId="Web-{06288B72-3AA0-4602-A527-3DDF10214BF7}" dt="2021-05-26T23:52:52.800" v="27" actId="20577"/>
          <ac:spMkLst>
            <pc:docMk/>
            <pc:sldMk cId="2083144897" sldId="481"/>
            <ac:spMk id="6" creationId="{FE43AAE2-B28D-4457-8577-D4FBE715A8A2}"/>
          </ac:spMkLst>
        </pc:sp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3CAA3E0C-A16B-42D9-B108-4C60F5C32492}"/>
    <pc:docChg chg="addSld modSld sldOrd">
      <pc:chgData name="ゲスト ユーザー" userId="" providerId="Windows Live" clId="Web-{3CAA3E0C-A16B-42D9-B108-4C60F5C32492}" dt="2021-04-26T05:36:32.644" v="533"/>
      <pc:docMkLst>
        <pc:docMk/>
      </pc:docMkLst>
      <pc:sldChg chg="modSp">
        <pc:chgData name="ゲスト ユーザー" userId="" providerId="Windows Live" clId="Web-{3CAA3E0C-A16B-42D9-B108-4C60F5C32492}" dt="2021-04-26T05:12:01.647" v="370" actId="20577"/>
        <pc:sldMkLst>
          <pc:docMk/>
          <pc:sldMk cId="0" sldId="259"/>
        </pc:sldMkLst>
        <pc:spChg chg="mod">
          <ac:chgData name="ゲスト ユーザー" userId="" providerId="Windows Live" clId="Web-{3CAA3E0C-A16B-42D9-B108-4C60F5C32492}" dt="2021-04-26T05:12:01.647" v="370" actId="20577"/>
          <ac:spMkLst>
            <pc:docMk/>
            <pc:sldMk cId="0" sldId="259"/>
            <ac:spMk id="6" creationId="{BB0FF6EC-8AC6-4D26-8CCA-ED710331A65E}"/>
          </ac:spMkLst>
        </pc:spChg>
        <pc:picChg chg="mod">
          <ac:chgData name="ゲスト ユーザー" userId="" providerId="Windows Live" clId="Web-{3CAA3E0C-A16B-42D9-B108-4C60F5C32492}" dt="2021-04-26T04:30:03.529" v="0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addSp delSp modSp">
        <pc:chgData name="ゲスト ユーザー" userId="" providerId="Windows Live" clId="Web-{3CAA3E0C-A16B-42D9-B108-4C60F5C32492}" dt="2021-04-26T04:47:57.601" v="349" actId="20577"/>
        <pc:sldMkLst>
          <pc:docMk/>
          <pc:sldMk cId="137768557" sldId="353"/>
        </pc:sldMkLst>
        <pc:spChg chg="add mod">
          <ac:chgData name="ゲスト ユーザー" userId="" providerId="Windows Live" clId="Web-{3CAA3E0C-A16B-42D9-B108-4C60F5C32492}" dt="2021-04-26T04:47:21.694" v="339" actId="1076"/>
          <ac:spMkLst>
            <pc:docMk/>
            <pc:sldMk cId="137768557" sldId="353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4:47:57.601" v="349" actId="20577"/>
          <ac:spMkLst>
            <pc:docMk/>
            <pc:sldMk cId="137768557" sldId="353"/>
            <ac:spMk id="4" creationId="{419B4A73-3B11-421D-B507-1F70C6120342}"/>
          </ac:spMkLst>
        </pc:spChg>
        <pc:spChg chg="add del mod">
          <ac:chgData name="ゲスト ユーザー" userId="" providerId="Windows Live" clId="Web-{3CAA3E0C-A16B-42D9-B108-4C60F5C32492}" dt="2021-04-26T04:46:33.256" v="330"/>
          <ac:spMkLst>
            <pc:docMk/>
            <pc:sldMk cId="137768557" sldId="353"/>
            <ac:spMk id="6" creationId="{8D0E486E-2745-4CA1-AD41-8B2C03D34C39}"/>
          </ac:spMkLst>
        </pc:spChg>
        <pc:spChg chg="add del mod">
          <ac:chgData name="ゲスト ユーザー" userId="" providerId="Windows Live" clId="Web-{3CAA3E0C-A16B-42D9-B108-4C60F5C32492}" dt="2021-04-26T04:35:55.261" v="164"/>
          <ac:spMkLst>
            <pc:docMk/>
            <pc:sldMk cId="137768557" sldId="353"/>
            <ac:spMk id="8" creationId="{B8CA3544-97D9-4E74-8FD4-8A51C2010114}"/>
          </ac:spMkLst>
        </pc:spChg>
        <pc:spChg chg="add del mod">
          <ac:chgData name="ゲスト ユーザー" userId="" providerId="Windows Live" clId="Web-{3CAA3E0C-A16B-42D9-B108-4C60F5C32492}" dt="2021-04-26T04:46:15.537" v="311"/>
          <ac:spMkLst>
            <pc:docMk/>
            <pc:sldMk cId="137768557" sldId="353"/>
            <ac:spMk id="9" creationId="{A58F7EC0-3225-480F-937A-F41EAECD594C}"/>
          </ac:spMkLst>
        </pc:spChg>
        <pc:spChg chg="add mod">
          <ac:chgData name="ゲスト ユーザー" userId="" providerId="Windows Live" clId="Web-{3CAA3E0C-A16B-42D9-B108-4C60F5C32492}" dt="2021-04-26T04:36:44.309" v="180" actId="1076"/>
          <ac:spMkLst>
            <pc:docMk/>
            <pc:sldMk cId="137768557" sldId="353"/>
            <ac:spMk id="10" creationId="{05150064-1229-495C-8FEE-979F540BA9E6}"/>
          </ac:spMkLst>
        </pc:spChg>
        <pc:spChg chg="add del mod">
          <ac:chgData name="ゲスト ユーザー" userId="" providerId="Windows Live" clId="Web-{3CAA3E0C-A16B-42D9-B108-4C60F5C32492}" dt="2021-04-26T04:46:14.630" v="310"/>
          <ac:spMkLst>
            <pc:docMk/>
            <pc:sldMk cId="137768557" sldId="353"/>
            <ac:spMk id="11" creationId="{0302DAD3-0EB2-49D9-9B26-4B395448F773}"/>
          </ac:spMkLst>
        </pc:spChg>
        <pc:spChg chg="del">
          <ac:chgData name="ゲスト ユーザー" userId="" providerId="Windows Live" clId="Web-{3CAA3E0C-A16B-42D9-B108-4C60F5C32492}" dt="2021-04-26T04:30:18.826" v="2"/>
          <ac:spMkLst>
            <pc:docMk/>
            <pc:sldMk cId="137768557" sldId="353"/>
            <ac:spMk id="12" creationId="{64DE21E2-BB5A-4CAC-9988-B33070DE2474}"/>
          </ac:spMkLst>
        </pc:spChg>
        <pc:spChg chg="add del mod">
          <ac:chgData name="ゲスト ユーザー" userId="" providerId="Windows Live" clId="Web-{3CAA3E0C-A16B-42D9-B108-4C60F5C32492}" dt="2021-04-26T04:46:14.146" v="309"/>
          <ac:spMkLst>
            <pc:docMk/>
            <pc:sldMk cId="137768557" sldId="353"/>
            <ac:spMk id="12" creationId="{BFB652A4-B396-4959-A187-B3E787D135D3}"/>
          </ac:spMkLst>
        </pc:spChg>
        <pc:spChg chg="add del mod">
          <ac:chgData name="ゲスト ユーザー" userId="" providerId="Windows Live" clId="Web-{3CAA3E0C-A16B-42D9-B108-4C60F5C32492}" dt="2021-04-26T04:38:29.873" v="195"/>
          <ac:spMkLst>
            <pc:docMk/>
            <pc:sldMk cId="137768557" sldId="353"/>
            <ac:spMk id="13" creationId="{246174D3-261F-4E8F-ABF5-90AAD504026B}"/>
          </ac:spMkLst>
        </pc:spChg>
        <pc:spChg chg="add del mod">
          <ac:chgData name="ゲスト ユーザー" userId="" providerId="Windows Live" clId="Web-{3CAA3E0C-A16B-42D9-B108-4C60F5C32492}" dt="2021-04-26T04:46:13.255" v="308"/>
          <ac:spMkLst>
            <pc:docMk/>
            <pc:sldMk cId="137768557" sldId="353"/>
            <ac:spMk id="14" creationId="{72DB0A96-B684-4741-A928-FABD01741253}"/>
          </ac:spMkLst>
        </pc:spChg>
        <pc:spChg chg="add del mod">
          <ac:chgData name="ゲスト ユーザー" userId="" providerId="Windows Live" clId="Web-{3CAA3E0C-A16B-42D9-B108-4C60F5C32492}" dt="2021-04-26T04:46:12.505" v="307"/>
          <ac:spMkLst>
            <pc:docMk/>
            <pc:sldMk cId="137768557" sldId="353"/>
            <ac:spMk id="15" creationId="{FA1F93AE-4C10-40B4-9B78-B127868433AA}"/>
          </ac:spMkLst>
        </pc:spChg>
        <pc:picChg chg="add mod">
          <ac:chgData name="ゲスト ユーザー" userId="" providerId="Windows Live" clId="Web-{3CAA3E0C-A16B-42D9-B108-4C60F5C32492}" dt="2021-04-26T04:47:25.022" v="340" actId="1076"/>
          <ac:picMkLst>
            <pc:docMk/>
            <pc:sldMk cId="137768557" sldId="353"/>
            <ac:picMk id="2" creationId="{7E8D04C3-3D38-43E5-B74F-6D3125521DAF}"/>
          </ac:picMkLst>
        </pc:picChg>
        <pc:picChg chg="add del mod">
          <ac:chgData name="ゲスト ユーザー" userId="" providerId="Windows Live" clId="Web-{3CAA3E0C-A16B-42D9-B108-4C60F5C32492}" dt="2021-04-26T04:46:11.755" v="306"/>
          <ac:picMkLst>
            <pc:docMk/>
            <pc:sldMk cId="137768557" sldId="353"/>
            <ac:picMk id="5" creationId="{442093C7-C364-4680-A7C8-1937E1FD626D}"/>
          </ac:picMkLst>
        </pc:picChg>
        <pc:picChg chg="del">
          <ac:chgData name="ゲスト ユーザー" userId="" providerId="Windows Live" clId="Web-{3CAA3E0C-A16B-42D9-B108-4C60F5C32492}" dt="2021-04-26T04:46:34.209" v="331"/>
          <ac:picMkLst>
            <pc:docMk/>
            <pc:sldMk cId="137768557" sldId="353"/>
            <ac:picMk id="7" creationId="{05B0246E-DA26-419E-8888-2BBB13A50431}"/>
          </ac:picMkLst>
        </pc:picChg>
        <pc:picChg chg="add mod ord">
          <ac:chgData name="ゲスト ユーザー" userId="" providerId="Windows Live" clId="Web-{3CAA3E0C-A16B-42D9-B108-4C60F5C32492}" dt="2021-04-26T04:47:10.834" v="337"/>
          <ac:picMkLst>
            <pc:docMk/>
            <pc:sldMk cId="137768557" sldId="353"/>
            <ac:picMk id="16" creationId="{61BAFF18-719B-44DC-8289-C81A71A87FC6}"/>
          </ac:picMkLst>
        </pc:picChg>
      </pc:sldChg>
      <pc:sldChg chg="addSp delSp modSp">
        <pc:chgData name="ゲスト ユーザー" userId="" providerId="Windows Live" clId="Web-{3CAA3E0C-A16B-42D9-B108-4C60F5C32492}" dt="2021-04-26T05:33:18.766" v="483" actId="20577"/>
        <pc:sldMkLst>
          <pc:docMk/>
          <pc:sldMk cId="4286393861" sldId="430"/>
        </pc:sldMkLst>
        <pc:spChg chg="mod">
          <ac:chgData name="ゲスト ユーザー" userId="" providerId="Windows Live" clId="Web-{3CAA3E0C-A16B-42D9-B108-4C60F5C32492}" dt="2021-04-26T05:32:34.359" v="452" actId="1076"/>
          <ac:spMkLst>
            <pc:docMk/>
            <pc:sldMk cId="4286393861" sldId="430"/>
            <ac:spMk id="2" creationId="{DC593FD8-6C71-4B69-A2AA-C8514B2A6CEE}"/>
          </ac:spMkLst>
        </pc:spChg>
        <pc:spChg chg="del">
          <ac:chgData name="ゲスト ユーザー" userId="" providerId="Windows Live" clId="Web-{3CAA3E0C-A16B-42D9-B108-4C60F5C32492}" dt="2021-04-26T05:30:23.060" v="386"/>
          <ac:spMkLst>
            <pc:docMk/>
            <pc:sldMk cId="4286393861" sldId="430"/>
            <ac:spMk id="3" creationId="{62025A2D-04C4-4AB9-97F3-8267D98EFE2D}"/>
          </ac:spMkLst>
        </pc:spChg>
        <pc:spChg chg="mod">
          <ac:chgData name="ゲスト ユーザー" userId="" providerId="Windows Live" clId="Web-{3CAA3E0C-A16B-42D9-B108-4C60F5C32492}" dt="2021-04-26T05:30:35.529" v="393" actId="20577"/>
          <ac:spMkLst>
            <pc:docMk/>
            <pc:sldMk cId="4286393861" sldId="430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5:32:25.562" v="449" actId="1076"/>
          <ac:spMkLst>
            <pc:docMk/>
            <pc:sldMk cId="4286393861" sldId="430"/>
            <ac:spMk id="6" creationId="{F0BC12F6-0C51-4C7C-957A-40F00D75D3F4}"/>
          </ac:spMkLst>
        </pc:spChg>
        <pc:spChg chg="del">
          <ac:chgData name="ゲスト ユーザー" userId="" providerId="Windows Live" clId="Web-{3CAA3E0C-A16B-42D9-B108-4C60F5C32492}" dt="2021-04-26T05:31:54.015" v="440"/>
          <ac:spMkLst>
            <pc:docMk/>
            <pc:sldMk cId="4286393861" sldId="430"/>
            <ac:spMk id="10" creationId="{966B219C-E6FA-4E42-9606-FACDB1E40DF9}"/>
          </ac:spMkLst>
        </pc:spChg>
        <pc:spChg chg="del">
          <ac:chgData name="ゲスト ユーザー" userId="" providerId="Windows Live" clId="Web-{3CAA3E0C-A16B-42D9-B108-4C60F5C32492}" dt="2021-04-26T05:31:55.952" v="441"/>
          <ac:spMkLst>
            <pc:docMk/>
            <pc:sldMk cId="4286393861" sldId="430"/>
            <ac:spMk id="11" creationId="{F64A2C1D-F916-41A3-87D3-3822849B9185}"/>
          </ac:spMkLst>
        </pc:spChg>
        <pc:spChg chg="add mod">
          <ac:chgData name="ゲスト ユーザー" userId="" providerId="Windows Live" clId="Web-{3CAA3E0C-A16B-42D9-B108-4C60F5C32492}" dt="2021-04-26T05:33:18.766" v="483" actId="20577"/>
          <ac:spMkLst>
            <pc:docMk/>
            <pc:sldMk cId="4286393861" sldId="430"/>
            <ac:spMk id="13" creationId="{6DA209E9-D75B-44A7-A8EE-4DC31B6A94BF}"/>
          </ac:spMkLst>
        </pc:spChg>
        <pc:picChg chg="del">
          <ac:chgData name="ゲスト ユーザー" userId="" providerId="Windows Live" clId="Web-{3CAA3E0C-A16B-42D9-B108-4C60F5C32492}" dt="2021-04-26T05:30:18.279" v="384"/>
          <ac:picMkLst>
            <pc:docMk/>
            <pc:sldMk cId="4286393861" sldId="430"/>
            <ac:picMk id="5" creationId="{BE595E6B-05E3-4E16-ABAF-5E23D885AE6F}"/>
          </ac:picMkLst>
        </pc:picChg>
        <pc:picChg chg="del">
          <ac:chgData name="ゲスト ユーザー" userId="" providerId="Windows Live" clId="Web-{3CAA3E0C-A16B-42D9-B108-4C60F5C32492}" dt="2021-04-26T05:30:21.201" v="385"/>
          <ac:picMkLst>
            <pc:docMk/>
            <pc:sldMk cId="4286393861" sldId="430"/>
            <ac:picMk id="7" creationId="{465E3C32-0DD8-4E81-B86E-7DC488C80879}"/>
          </ac:picMkLst>
        </pc:picChg>
        <pc:picChg chg="add mod">
          <ac:chgData name="ゲスト ユーザー" userId="" providerId="Windows Live" clId="Web-{3CAA3E0C-A16B-42D9-B108-4C60F5C32492}" dt="2021-04-26T05:30:45.779" v="396" actId="1076"/>
          <ac:picMkLst>
            <pc:docMk/>
            <pc:sldMk cId="4286393861" sldId="430"/>
            <ac:picMk id="8" creationId="{F9056791-9554-4BBA-9EDC-D971DD43BF69}"/>
          </ac:picMkLst>
        </pc:picChg>
        <pc:picChg chg="add mod">
          <ac:chgData name="ゲスト ユーザー" userId="" providerId="Windows Live" clId="Web-{3CAA3E0C-A16B-42D9-B108-4C60F5C32492}" dt="2021-04-26T05:32:54.969" v="458" actId="1076"/>
          <ac:picMkLst>
            <pc:docMk/>
            <pc:sldMk cId="4286393861" sldId="430"/>
            <ac:picMk id="9" creationId="{87851305-AEE4-43EA-A00C-B9CA3458BB2B}"/>
          </ac:picMkLst>
        </pc:picChg>
        <pc:picChg chg="mod">
          <ac:chgData name="ゲスト ユーザー" userId="" providerId="Windows Live" clId="Web-{3CAA3E0C-A16B-42D9-B108-4C60F5C32492}" dt="2021-04-26T05:32:36.828" v="453" actId="1076"/>
          <ac:picMkLst>
            <pc:docMk/>
            <pc:sldMk cId="4286393861" sldId="430"/>
            <ac:picMk id="206" creationId="{00000000-0000-0000-0000-000000000000}"/>
          </ac:picMkLst>
        </pc:picChg>
      </pc:sldChg>
      <pc:sldChg chg="addSp delSp modSp add ord replId">
        <pc:chgData name="ゲスト ユーザー" userId="" providerId="Windows Live" clId="Web-{3CAA3E0C-A16B-42D9-B108-4C60F5C32492}" dt="2021-04-26T04:47:41.288" v="342" actId="20577"/>
        <pc:sldMkLst>
          <pc:docMk/>
          <pc:sldMk cId="1791011510" sldId="457"/>
        </pc:sldMkLst>
        <pc:spChg chg="mod">
          <ac:chgData name="ゲスト ユーザー" userId="" providerId="Windows Live" clId="Web-{3CAA3E0C-A16B-42D9-B108-4C60F5C32492}" dt="2021-04-26T04:47:41.288" v="342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AA3E0C-A16B-42D9-B108-4C60F5C32492}" dt="2021-04-26T04:45:26.692" v="295" actId="14100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3CAA3E0C-A16B-42D9-B108-4C60F5C32492}" dt="2021-04-26T04:45:40.739" v="297" actId="1076"/>
          <ac:spMkLst>
            <pc:docMk/>
            <pc:sldMk cId="1791011510" sldId="457"/>
            <ac:spMk id="8" creationId="{A6DA0D81-AE35-4155-A5BC-9F36E69470D6}"/>
          </ac:spMkLst>
        </pc:spChg>
        <pc:spChg chg="mod">
          <ac:chgData name="ゲスト ユーザー" userId="" providerId="Windows Live" clId="Web-{3CAA3E0C-A16B-42D9-B108-4C60F5C32492}" dt="2021-04-26T04:42:58.486" v="272" actId="1076"/>
          <ac:spMkLst>
            <pc:docMk/>
            <pc:sldMk cId="1791011510" sldId="457"/>
            <ac:spMk id="9" creationId="{A58F7EC0-3225-480F-937A-F41EAECD594C}"/>
          </ac:spMkLst>
        </pc:spChg>
        <pc:spChg chg="mod">
          <ac:chgData name="ゲスト ユーザー" userId="" providerId="Windows Live" clId="Web-{3CAA3E0C-A16B-42D9-B108-4C60F5C32492}" dt="2021-04-26T04:42:53.424" v="271" actId="1076"/>
          <ac:spMkLst>
            <pc:docMk/>
            <pc:sldMk cId="1791011510" sldId="457"/>
            <ac:spMk id="10" creationId="{05150064-1229-495C-8FEE-979F540BA9E6}"/>
          </ac:spMkLst>
        </pc:spChg>
        <pc:spChg chg="add mod">
          <ac:chgData name="ゲスト ユーザー" userId="" providerId="Windows Live" clId="Web-{3CAA3E0C-A16B-42D9-B108-4C60F5C32492}" dt="2021-04-26T04:45:10.598" v="294"/>
          <ac:spMkLst>
            <pc:docMk/>
            <pc:sldMk cId="1791011510" sldId="457"/>
            <ac:spMk id="16" creationId="{C036BADB-F2B2-4DDE-AABF-7D6F4A6FA5D9}"/>
          </ac:spMkLst>
        </pc:spChg>
        <pc:spChg chg="add del mod">
          <ac:chgData name="ゲスト ユーザー" userId="" providerId="Windows Live" clId="Web-{3CAA3E0C-A16B-42D9-B108-4C60F5C32492}" dt="2021-04-26T04:44:09.519" v="284"/>
          <ac:spMkLst>
            <pc:docMk/>
            <pc:sldMk cId="1791011510" sldId="457"/>
            <ac:spMk id="17" creationId="{C374F2D2-E7C8-4B69-9A47-3D84B3A8ADF5}"/>
          </ac:spMkLst>
        </pc:spChg>
        <pc:spChg chg="add mod">
          <ac:chgData name="ゲスト ユーザー" userId="" providerId="Windows Live" clId="Web-{3CAA3E0C-A16B-42D9-B108-4C60F5C32492}" dt="2021-04-26T04:45:52.630" v="298"/>
          <ac:spMkLst>
            <pc:docMk/>
            <pc:sldMk cId="1791011510" sldId="457"/>
            <ac:spMk id="18" creationId="{D543EA42-E129-4639-8F5D-0AFB60C772BD}"/>
          </ac:spMkLst>
        </pc:spChg>
        <pc:picChg chg="mod">
          <ac:chgData name="ゲスト ユーザー" userId="" providerId="Windows Live" clId="Web-{3CAA3E0C-A16B-42D9-B108-4C60F5C32492}" dt="2021-04-26T04:44:53.348" v="291" actId="1076"/>
          <ac:picMkLst>
            <pc:docMk/>
            <pc:sldMk cId="1791011510" sldId="457"/>
            <ac:picMk id="5" creationId="{442093C7-C364-4680-A7C8-1937E1FD626D}"/>
          </ac:picMkLst>
        </pc:picChg>
        <pc:picChg chg="add mod">
          <ac:chgData name="ゲスト ユーザー" userId="" providerId="Windows Live" clId="Web-{3CAA3E0C-A16B-42D9-B108-4C60F5C32492}" dt="2021-04-26T04:42:43.189" v="269" actId="1076"/>
          <ac:picMkLst>
            <pc:docMk/>
            <pc:sldMk cId="1791011510" sldId="457"/>
            <ac:picMk id="13" creationId="{6BB45EFC-0D08-48F4-BED5-189A2A74BDAB}"/>
          </ac:picMkLst>
        </pc:picChg>
      </pc:sldChg>
      <pc:sldChg chg="addSp delSp modSp add ord replId">
        <pc:chgData name="ゲスト ユーザー" userId="" providerId="Windows Live" clId="Web-{3CAA3E0C-A16B-42D9-B108-4C60F5C32492}" dt="2021-04-26T05:36:32.644" v="533"/>
        <pc:sldMkLst>
          <pc:docMk/>
          <pc:sldMk cId="225646544" sldId="458"/>
        </pc:sldMkLst>
        <pc:spChg chg="mod">
          <ac:chgData name="ゲスト ユーザー" userId="" providerId="Windows Live" clId="Web-{3CAA3E0C-A16B-42D9-B108-4C60F5C32492}" dt="2021-04-26T05:35:24.518" v="527" actId="20577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ゲスト ユーザー" userId="" providerId="Windows Live" clId="Web-{3CAA3E0C-A16B-42D9-B108-4C60F5C32492}" dt="2021-04-26T05:33:39.626" v="491" actId="20577"/>
          <ac:spMkLst>
            <pc:docMk/>
            <pc:sldMk cId="225646544" sldId="458"/>
            <ac:spMk id="4" creationId="{419B4A73-3B11-421D-B507-1F70C6120342}"/>
          </ac:spMkLst>
        </pc:spChg>
        <pc:spChg chg="del">
          <ac:chgData name="ゲスト ユーザー" userId="" providerId="Windows Live" clId="Web-{3CAA3E0C-A16B-42D9-B108-4C60F5C32492}" dt="2021-04-26T05:36:32.644" v="533"/>
          <ac:spMkLst>
            <pc:docMk/>
            <pc:sldMk cId="225646544" sldId="458"/>
            <ac:spMk id="10" creationId="{05150064-1229-495C-8FEE-979F540BA9E6}"/>
          </ac:spMkLst>
        </pc:spChg>
        <pc:picChg chg="add del mod">
          <ac:chgData name="ゲスト ユーザー" userId="" providerId="Windows Live" clId="Web-{3CAA3E0C-A16B-42D9-B108-4C60F5C32492}" dt="2021-04-26T05:34:20.814" v="499"/>
          <ac:picMkLst>
            <pc:docMk/>
            <pc:sldMk cId="225646544" sldId="458"/>
            <ac:picMk id="5" creationId="{9EDE870A-ADE2-4E95-BE6E-CF07F80C55BA}"/>
          </ac:picMkLst>
        </pc:picChg>
        <pc:picChg chg="add del mod ord">
          <ac:chgData name="ゲスト ユーザー" userId="" providerId="Windows Live" clId="Web-{3CAA3E0C-A16B-42D9-B108-4C60F5C32492}" dt="2021-04-26T05:36:20.566" v="529"/>
          <ac:picMkLst>
            <pc:docMk/>
            <pc:sldMk cId="225646544" sldId="458"/>
            <ac:picMk id="6" creationId="{4D0D64FA-7F19-4D15-BF8A-348A23A136C2}"/>
          </ac:picMkLst>
        </pc:picChg>
        <pc:picChg chg="add mod">
          <ac:chgData name="ゲスト ユーザー" userId="" providerId="Windows Live" clId="Web-{3CAA3E0C-A16B-42D9-B108-4C60F5C32492}" dt="2021-04-26T05:36:28.582" v="532" actId="1076"/>
          <ac:picMkLst>
            <pc:docMk/>
            <pc:sldMk cId="225646544" sldId="458"/>
            <ac:picMk id="7" creationId="{259A5C93-F397-428E-A890-1E79C7A324D7}"/>
          </ac:picMkLst>
        </pc:picChg>
        <pc:picChg chg="del">
          <ac:chgData name="ゲスト ユーザー" userId="" providerId="Windows Live" clId="Web-{3CAA3E0C-A16B-42D9-B108-4C60F5C32492}" dt="2021-04-26T05:33:42.079" v="492"/>
          <ac:picMkLst>
            <pc:docMk/>
            <pc:sldMk cId="225646544" sldId="458"/>
            <ac:picMk id="16" creationId="{61BAFF18-719B-44DC-8289-C81A71A87FC6}"/>
          </ac:picMkLst>
        </pc:picChg>
      </pc:sldChg>
    </pc:docChg>
  </pc:docChgLst>
  <pc:docChgLst>
    <pc:chgData name="ゲスト ユーザー" providerId="Windows Live" clId="Web-{120D7525-9852-4A59-97C3-F25F2015078E}"/>
    <pc:docChg chg="addSld modSld sldOrd">
      <pc:chgData name="ゲスト ユーザー" userId="" providerId="Windows Live" clId="Web-{120D7525-9852-4A59-97C3-F25F2015078E}" dt="2021-04-27T05:27:03.468" v="1143" actId="20577"/>
      <pc:docMkLst>
        <pc:docMk/>
      </pc:docMkLst>
      <pc:sldChg chg="addSp modSp">
        <pc:chgData name="ゲスト ユーザー" userId="" providerId="Windows Live" clId="Web-{120D7525-9852-4A59-97C3-F25F2015078E}" dt="2021-04-27T04:40:45.343" v="105" actId="1076"/>
        <pc:sldMkLst>
          <pc:docMk/>
          <pc:sldMk cId="4286393861" sldId="430"/>
        </pc:sldMkLst>
        <pc:spChg chg="add mod">
          <ac:chgData name="ゲスト ユーザー" userId="" providerId="Windows Live" clId="Web-{120D7525-9852-4A59-97C3-F25F2015078E}" dt="2021-04-27T04:40:40.921" v="103" actId="1076"/>
          <ac:spMkLst>
            <pc:docMk/>
            <pc:sldMk cId="4286393861" sldId="430"/>
            <ac:spMk id="3" creationId="{95C0D7FD-A5F9-401C-8B07-01175DCF611A}"/>
          </ac:spMkLst>
        </pc:spChg>
        <pc:spChg chg="add mod">
          <ac:chgData name="ゲスト ユーザー" userId="" providerId="Windows Live" clId="Web-{120D7525-9852-4A59-97C3-F25F2015078E}" dt="2021-04-27T04:40:45.343" v="105" actId="1076"/>
          <ac:spMkLst>
            <pc:docMk/>
            <pc:sldMk cId="4286393861" sldId="430"/>
            <ac:spMk id="11" creationId="{616F22D8-821A-4F07-9DFC-E3DC717E0D81}"/>
          </ac:spMkLst>
        </pc:spChg>
      </pc:sldChg>
      <pc:sldChg chg="modSp">
        <pc:chgData name="ゲスト ユーザー" userId="" providerId="Windows Live" clId="Web-{120D7525-9852-4A59-97C3-F25F2015078E}" dt="2021-04-27T05:23:42.792" v="1090" actId="1076"/>
        <pc:sldMkLst>
          <pc:docMk/>
          <pc:sldMk cId="1791011510" sldId="457"/>
        </pc:sldMkLst>
        <pc:spChg chg="mod">
          <ac:chgData name="ゲスト ユーザー" userId="" providerId="Windows Live" clId="Web-{120D7525-9852-4A59-97C3-F25F2015078E}" dt="2021-04-27T05:23:42.792" v="1090" actId="1076"/>
          <ac:spMkLst>
            <pc:docMk/>
            <pc:sldMk cId="1791011510" sldId="457"/>
            <ac:spMk id="10" creationId="{05150064-1229-495C-8FEE-979F540BA9E6}"/>
          </ac:spMkLst>
        </pc:spChg>
      </pc:sldChg>
      <pc:sldChg chg="modSp">
        <pc:chgData name="ゲスト ユーザー" userId="" providerId="Windows Live" clId="Web-{120D7525-9852-4A59-97C3-F25F2015078E}" dt="2021-04-27T04:15:31.341" v="65"/>
        <pc:sldMkLst>
          <pc:docMk/>
          <pc:sldMk cId="225646544" sldId="458"/>
        </pc:sldMkLst>
        <pc:spChg chg="mod">
          <ac:chgData name="ゲスト ユーザー" userId="" providerId="Windows Live" clId="Web-{120D7525-9852-4A59-97C3-F25F2015078E}" dt="2021-04-27T04:15:26.559" v="63" actId="1076"/>
          <ac:spMkLst>
            <pc:docMk/>
            <pc:sldMk cId="225646544" sldId="458"/>
            <ac:spMk id="3" creationId="{AAA4A513-6943-4824-9DFD-B4ADC0E47561}"/>
          </ac:spMkLst>
        </pc:spChg>
        <pc:picChg chg="mod">
          <ac:chgData name="ゲスト ユーザー" userId="" providerId="Windows Live" clId="Web-{120D7525-9852-4A59-97C3-F25F2015078E}" dt="2021-04-27T04:15:28.247" v="64" actId="1076"/>
          <ac:picMkLst>
            <pc:docMk/>
            <pc:sldMk cId="225646544" sldId="458"/>
            <ac:picMk id="2" creationId="{7E8D04C3-3D38-43E5-B74F-6D3125521DAF}"/>
          </ac:picMkLst>
        </pc:picChg>
        <pc:picChg chg="ord">
          <ac:chgData name="ゲスト ユーザー" userId="" providerId="Windows Live" clId="Web-{120D7525-9852-4A59-97C3-F25F2015078E}" dt="2021-04-27T04:15:31.341" v="65"/>
          <ac:picMkLst>
            <pc:docMk/>
            <pc:sldMk cId="225646544" sldId="458"/>
            <ac:picMk id="7" creationId="{259A5C93-F397-428E-A890-1E79C7A324D7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23:32.698" v="1089" actId="1076"/>
        <pc:sldMkLst>
          <pc:docMk/>
          <pc:sldMk cId="2554984309" sldId="459"/>
        </pc:sldMkLst>
        <pc:spChg chg="mod">
          <ac:chgData name="ゲスト ユーザー" userId="" providerId="Windows Live" clId="Web-{120D7525-9852-4A59-97C3-F25F2015078E}" dt="2021-04-27T04:15:09.497" v="59" actId="20577"/>
          <ac:spMkLst>
            <pc:docMk/>
            <pc:sldMk cId="2554984309" sldId="459"/>
            <ac:spMk id="2" creationId="{DC593FD8-6C71-4B69-A2AA-C8514B2A6CEE}"/>
          </ac:spMkLst>
        </pc:spChg>
        <pc:spChg chg="mod">
          <ac:chgData name="ゲスト ユーザー" userId="" providerId="Windows Live" clId="Web-{120D7525-9852-4A59-97C3-F25F2015078E}" dt="2021-04-27T04:14:40.840" v="18" actId="20577"/>
          <ac:spMkLst>
            <pc:docMk/>
            <pc:sldMk cId="2554984309" sldId="459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4:40:12.764" v="97" actId="1076"/>
          <ac:spMkLst>
            <pc:docMk/>
            <pc:sldMk cId="2554984309" sldId="459"/>
            <ac:spMk id="5" creationId="{6EE41512-FDD7-44B6-9D02-1F5AA698EF95}"/>
          </ac:spMkLst>
        </pc:spChg>
        <pc:spChg chg="mod">
          <ac:chgData name="ゲスト ユーザー" userId="" providerId="Windows Live" clId="Web-{120D7525-9852-4A59-97C3-F25F2015078E}" dt="2021-04-27T04:17:26.578" v="88" actId="1076"/>
          <ac:spMkLst>
            <pc:docMk/>
            <pc:sldMk cId="2554984309" sldId="459"/>
            <ac:spMk id="6" creationId="{F0BC12F6-0C51-4C7C-957A-40F00D75D3F4}"/>
          </ac:spMkLst>
        </pc:spChg>
        <pc:spChg chg="add mod">
          <ac:chgData name="ゲスト ユーザー" userId="" providerId="Windows Live" clId="Web-{120D7525-9852-4A59-97C3-F25F2015078E}" dt="2021-04-27T05:23:32.698" v="1089" actId="1076"/>
          <ac:spMkLst>
            <pc:docMk/>
            <pc:sldMk cId="2554984309" sldId="459"/>
            <ac:spMk id="7" creationId="{C4E47299-E530-44D3-A509-866DD45C3E7A}"/>
          </ac:spMkLst>
        </pc:spChg>
        <pc:spChg chg="mod">
          <ac:chgData name="ゲスト ユーザー" userId="" providerId="Windows Live" clId="Web-{120D7525-9852-4A59-97C3-F25F2015078E}" dt="2021-04-27T04:15:47.763" v="84" actId="20577"/>
          <ac:spMkLst>
            <pc:docMk/>
            <pc:sldMk cId="2554984309" sldId="459"/>
            <ac:spMk id="13" creationId="{6DA209E9-D75B-44A7-A8EE-4DC31B6A94BF}"/>
          </ac:spMkLst>
        </pc:spChg>
        <pc:picChg chg="add mod">
          <ac:chgData name="ゲスト ユーザー" userId="" providerId="Windows Live" clId="Web-{120D7525-9852-4A59-97C3-F25F2015078E}" dt="2021-04-27T04:39:35.154" v="93" actId="1076"/>
          <ac:picMkLst>
            <pc:docMk/>
            <pc:sldMk cId="2554984309" sldId="459"/>
            <ac:picMk id="3" creationId="{D0542B42-4C74-4308-B636-098E06201D9B}"/>
          </ac:picMkLst>
        </pc:picChg>
        <pc:picChg chg="del">
          <ac:chgData name="ゲスト ユーザー" userId="" providerId="Windows Live" clId="Web-{120D7525-9852-4A59-97C3-F25F2015078E}" dt="2021-04-27T04:39:29.263" v="89"/>
          <ac:picMkLst>
            <pc:docMk/>
            <pc:sldMk cId="2554984309" sldId="459"/>
            <ac:picMk id="8" creationId="{F9056791-9554-4BBA-9EDC-D971DD43BF69}"/>
          </ac:picMkLst>
        </pc:picChg>
        <pc:picChg chg="add mod">
          <ac:chgData name="ゲスト ユーザー" userId="" providerId="Windows Live" clId="Web-{120D7525-9852-4A59-97C3-F25F2015078E}" dt="2021-04-27T04:40:12.780" v="99" actId="1076"/>
          <ac:picMkLst>
            <pc:docMk/>
            <pc:sldMk cId="2554984309" sldId="459"/>
            <ac:picMk id="11" creationId="{0E7A1A5C-A140-425C-BFCD-353D66590ADE}"/>
          </ac:picMkLst>
        </pc:picChg>
      </pc:sldChg>
      <pc:sldChg chg="addSp delSp modSp add ord replId">
        <pc:chgData name="ゲスト ユーザー" userId="" providerId="Windows Live" clId="Web-{120D7525-9852-4A59-97C3-F25F2015078E}" dt="2021-04-27T05:09:06.100" v="647" actId="1076"/>
        <pc:sldMkLst>
          <pc:docMk/>
          <pc:sldMk cId="1926078047" sldId="460"/>
        </pc:sldMkLst>
        <pc:spChg chg="add del mod">
          <ac:chgData name="ゲスト ユーザー" userId="" providerId="Windows Live" clId="Web-{120D7525-9852-4A59-97C3-F25F2015078E}" dt="2021-04-27T04:51:56.827" v="348" actId="20577"/>
          <ac:spMkLst>
            <pc:docMk/>
            <pc:sldMk cId="1926078047" sldId="460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2:12.296" v="358" actId="20577"/>
          <ac:spMkLst>
            <pc:docMk/>
            <pc:sldMk cId="1926078047" sldId="460"/>
            <ac:spMk id="4" creationId="{419B4A73-3B11-421D-B507-1F70C6120342}"/>
          </ac:spMkLst>
        </pc:spChg>
        <pc:spChg chg="add del mod">
          <ac:chgData name="ゲスト ユーザー" userId="" providerId="Windows Live" clId="Web-{120D7525-9852-4A59-97C3-F25F2015078E}" dt="2021-04-27T04:53:42.298" v="385"/>
          <ac:spMkLst>
            <pc:docMk/>
            <pc:sldMk cId="1926078047" sldId="460"/>
            <ac:spMk id="8" creationId="{A09C2957-0E8A-436F-A8D5-1B7F406B6510}"/>
          </ac:spMkLst>
        </pc:spChg>
        <pc:spChg chg="add del mod">
          <ac:chgData name="ゲスト ユーザー" userId="" providerId="Windows Live" clId="Web-{120D7525-9852-4A59-97C3-F25F2015078E}" dt="2021-04-27T05:04:12.484" v="578"/>
          <ac:spMkLst>
            <pc:docMk/>
            <pc:sldMk cId="1926078047" sldId="460"/>
            <ac:spMk id="9" creationId="{765F87D3-5670-4BB3-9278-13A2C2603886}"/>
          </ac:spMkLst>
        </pc:spChg>
        <pc:picChg chg="add del mod">
          <ac:chgData name="ゲスト ユーザー" userId="" providerId="Windows Live" clId="Web-{120D7525-9852-4A59-97C3-F25F2015078E}" dt="2021-04-27T04:46:38.788" v="124"/>
          <ac:picMkLst>
            <pc:docMk/>
            <pc:sldMk cId="1926078047" sldId="460"/>
            <ac:picMk id="5" creationId="{226A300C-8698-45B7-9DC1-7228501E2565}"/>
          </ac:picMkLst>
        </pc:picChg>
        <pc:picChg chg="add del mod">
          <ac:chgData name="ゲスト ユーザー" userId="" providerId="Windows Live" clId="Web-{120D7525-9852-4A59-97C3-F25F2015078E}" dt="2021-04-27T05:04:09.469" v="577"/>
          <ac:picMkLst>
            <pc:docMk/>
            <pc:sldMk cId="1926078047" sldId="460"/>
            <ac:picMk id="6" creationId="{9CF54E9F-1E41-4F2F-B864-BECD9EC08CFE}"/>
          </ac:picMkLst>
        </pc:picChg>
        <pc:picChg chg="del">
          <ac:chgData name="ゲスト ユーザー" userId="" providerId="Windows Live" clId="Web-{120D7525-9852-4A59-97C3-F25F2015078E}" dt="2021-04-27T04:41:03.750" v="108"/>
          <ac:picMkLst>
            <pc:docMk/>
            <pc:sldMk cId="1926078047" sldId="460"/>
            <ac:picMk id="7" creationId="{259A5C93-F397-428E-A890-1E79C7A324D7}"/>
          </ac:picMkLst>
        </pc:picChg>
        <pc:picChg chg="add del mod">
          <ac:chgData name="ゲスト ユーザー" userId="" providerId="Windows Live" clId="Web-{120D7525-9852-4A59-97C3-F25F2015078E}" dt="2021-04-27T05:09:01.038" v="644"/>
          <ac:picMkLst>
            <pc:docMk/>
            <pc:sldMk cId="1926078047" sldId="460"/>
            <ac:picMk id="10" creationId="{1A5B6596-BE8A-41D7-BC01-6CCC0F69572C}"/>
          </ac:picMkLst>
        </pc:picChg>
        <pc:picChg chg="add mod">
          <ac:chgData name="ゲスト ユーザー" userId="" providerId="Windows Live" clId="Web-{120D7525-9852-4A59-97C3-F25F2015078E}" dt="2021-04-27T05:09:06.100" v="647" actId="1076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 add replId">
        <pc:chgData name="ゲスト ユーザー" userId="" providerId="Windows Live" clId="Web-{120D7525-9852-4A59-97C3-F25F2015078E}" dt="2021-04-27T05:09:40.289" v="653" actId="14100"/>
        <pc:sldMkLst>
          <pc:docMk/>
          <pc:sldMk cId="1420445871" sldId="461"/>
        </pc:sldMkLst>
        <pc:spChg chg="mod">
          <ac:chgData name="ゲスト ユーザー" userId="" providerId="Windows Live" clId="Web-{120D7525-9852-4A59-97C3-F25F2015078E}" dt="2021-04-27T05:05:29.174" v="594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4:53:53.283" v="392" actId="20577"/>
          <ac:spMkLst>
            <pc:docMk/>
            <pc:sldMk cId="1420445871" sldId="461"/>
            <ac:spMk id="4" creationId="{419B4A73-3B11-421D-B507-1F70C6120342}"/>
          </ac:spMkLst>
        </pc:spChg>
        <pc:spChg chg="add mod">
          <ac:chgData name="ゲスト ユーザー" userId="" providerId="Windows Live" clId="Web-{120D7525-9852-4A59-97C3-F25F2015078E}" dt="2021-04-27T05:09:40.289" v="653" actId="14100"/>
          <ac:spMkLst>
            <pc:docMk/>
            <pc:sldMk cId="1420445871" sldId="461"/>
            <ac:spMk id="7" creationId="{C42BC401-45FE-4278-98CA-7A117A90A028}"/>
          </ac:spMkLst>
        </pc:spChg>
        <pc:spChg chg="del mod">
          <ac:chgData name="ゲスト ユーザー" userId="" providerId="Windows Live" clId="Web-{120D7525-9852-4A59-97C3-F25F2015078E}" dt="2021-04-27T04:54:56.643" v="403"/>
          <ac:spMkLst>
            <pc:docMk/>
            <pc:sldMk cId="1420445871" sldId="461"/>
            <ac:spMk id="9" creationId="{765F87D3-5670-4BB3-9278-13A2C2603886}"/>
          </ac:spMkLst>
        </pc:spChg>
        <pc:spChg chg="add mod">
          <ac:chgData name="ゲスト ユーザー" userId="" providerId="Windows Live" clId="Web-{120D7525-9852-4A59-97C3-F25F2015078E}" dt="2021-04-27T05:05:39.689" v="603" actId="20577"/>
          <ac:spMkLst>
            <pc:docMk/>
            <pc:sldMk cId="1420445871" sldId="461"/>
            <ac:spMk id="12" creationId="{4D2F2797-5EB0-4DC6-99A8-423FE7A7A006}"/>
          </ac:spMkLst>
        </pc:spChg>
        <pc:picChg chg="mod">
          <ac:chgData name="ゲスト ユーザー" userId="" providerId="Windows Live" clId="Web-{120D7525-9852-4A59-97C3-F25F2015078E}" dt="2021-04-27T04:58:38.930" v="417" actId="1076"/>
          <ac:picMkLst>
            <pc:docMk/>
            <pc:sldMk cId="1420445871" sldId="461"/>
            <ac:picMk id="2" creationId="{7E8D04C3-3D38-43E5-B74F-6D3125521DAF}"/>
          </ac:picMkLst>
        </pc:picChg>
        <pc:picChg chg="add del mod">
          <ac:chgData name="ゲスト ユーザー" userId="" providerId="Windows Live" clId="Web-{120D7525-9852-4A59-97C3-F25F2015078E}" dt="2021-04-27T05:04:05.969" v="576"/>
          <ac:picMkLst>
            <pc:docMk/>
            <pc:sldMk cId="1420445871" sldId="461"/>
            <ac:picMk id="5" creationId="{344A1FB8-AAE4-4AD1-8AAF-EFC0EA302350}"/>
          </ac:picMkLst>
        </pc:picChg>
        <pc:picChg chg="del mod">
          <ac:chgData name="ゲスト ユーザー" userId="" providerId="Windows Live" clId="Web-{120D7525-9852-4A59-97C3-F25F2015078E}" dt="2021-04-27T04:54:47.331" v="399"/>
          <ac:picMkLst>
            <pc:docMk/>
            <pc:sldMk cId="1420445871" sldId="461"/>
            <ac:picMk id="6" creationId="{9CF54E9F-1E41-4F2F-B864-BECD9EC08CFE}"/>
          </ac:picMkLst>
        </pc:picChg>
        <pc:picChg chg="add">
          <ac:chgData name="ゲスト ユーザー" userId="" providerId="Windows Live" clId="Web-{120D7525-9852-4A59-97C3-F25F2015078E}" dt="2021-04-27T04:58:17.757" v="415"/>
          <ac:picMkLst>
            <pc:docMk/>
            <pc:sldMk cId="1420445871" sldId="461"/>
            <ac:picMk id="8" creationId="{A10A4D8E-054F-47DE-8659-04151022B366}"/>
          </ac:picMkLst>
        </pc:picChg>
        <pc:picChg chg="add del mod ord">
          <ac:chgData name="ゲスト ユーザー" userId="" providerId="Windows Live" clId="Web-{120D7525-9852-4A59-97C3-F25F2015078E}" dt="2021-04-27T05:09:11.100" v="648"/>
          <ac:picMkLst>
            <pc:docMk/>
            <pc:sldMk cId="1420445871" sldId="461"/>
            <ac:picMk id="13" creationId="{A32FF3E4-7B2C-4EC3-9656-CDD56A215D2C}"/>
          </ac:picMkLst>
        </pc:picChg>
        <pc:picChg chg="add mod ord">
          <ac:chgData name="ゲスト ユーザー" userId="" providerId="Windows Live" clId="Web-{120D7525-9852-4A59-97C3-F25F2015078E}" dt="2021-04-27T05:09:34.898" v="651"/>
          <ac:picMkLst>
            <pc:docMk/>
            <pc:sldMk cId="1420445871" sldId="461"/>
            <ac:picMk id="14" creationId="{4F6E6599-60C5-4CB2-9476-91908DBC528E}"/>
          </ac:picMkLst>
        </pc:picChg>
      </pc:sldChg>
      <pc:sldChg chg="addSp delSp modSp add replId">
        <pc:chgData name="ゲスト ユーザー" userId="" providerId="Windows Live" clId="Web-{120D7525-9852-4A59-97C3-F25F2015078E}" dt="2021-04-27T05:26:21.373" v="1142" actId="20577"/>
        <pc:sldMkLst>
          <pc:docMk/>
          <pc:sldMk cId="58881444" sldId="462"/>
        </pc:sldMkLst>
        <pc:spChg chg="mod">
          <ac:chgData name="ゲスト ユーザー" userId="" providerId="Windows Live" clId="Web-{120D7525-9852-4A59-97C3-F25F2015078E}" dt="2021-04-27T05:26:21.373" v="1142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24:43.012" v="1113" actId="20577"/>
          <ac:spMkLst>
            <pc:docMk/>
            <pc:sldMk cId="58881444" sldId="462"/>
            <ac:spMk id="4" creationId="{419B4A73-3B11-421D-B507-1F70C6120342}"/>
          </ac:spMkLst>
        </pc:spChg>
        <pc:spChg chg="del">
          <ac:chgData name="ゲスト ユーザー" userId="" providerId="Windows Live" clId="Web-{120D7525-9852-4A59-97C3-F25F2015078E}" dt="2021-04-27T05:09:47.211" v="654"/>
          <ac:spMkLst>
            <pc:docMk/>
            <pc:sldMk cId="58881444" sldId="462"/>
            <ac:spMk id="7" creationId="{C42BC401-45FE-4278-98CA-7A117A90A028}"/>
          </ac:spMkLst>
        </pc:spChg>
        <pc:spChg chg="add">
          <ac:chgData name="ゲスト ユーザー" userId="" providerId="Windows Live" clId="Web-{120D7525-9852-4A59-97C3-F25F2015078E}" dt="2021-04-27T05:17:35.034" v="851"/>
          <ac:spMkLst>
            <pc:docMk/>
            <pc:sldMk cId="58881444" sldId="462"/>
            <ac:spMk id="9" creationId="{0ABC4307-3D06-48AD-ADCD-79F2279BC645}"/>
          </ac:spMkLst>
        </pc:spChg>
        <pc:spChg chg="add mod">
          <ac:chgData name="ゲスト ユーザー" userId="" providerId="Windows Live" clId="Web-{120D7525-9852-4A59-97C3-F25F2015078E}" dt="2021-04-27T05:23:25.823" v="1088" actId="1076"/>
          <ac:spMkLst>
            <pc:docMk/>
            <pc:sldMk cId="58881444" sldId="462"/>
            <ac:spMk id="11" creationId="{67FA2FFE-8AC3-4BF7-9849-51E6B5BB9191}"/>
          </ac:spMkLst>
        </pc:spChg>
        <pc:spChg chg="mod">
          <ac:chgData name="ゲスト ユーザー" userId="" providerId="Windows Live" clId="Web-{120D7525-9852-4A59-97C3-F25F2015078E}" dt="2021-04-27T05:24:10.839" v="1091" actId="20577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120D7525-9852-4A59-97C3-F25F2015078E}" dt="2021-04-27T05:18:07.784" v="875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120D7525-9852-4A59-97C3-F25F2015078E}" dt="2021-04-27T05:02:08.747" v="573" actId="1076"/>
          <ac:picMkLst>
            <pc:docMk/>
            <pc:sldMk cId="58881444" sldId="462"/>
            <ac:picMk id="2" creationId="{7E8D04C3-3D38-43E5-B74F-6D3125521DAF}"/>
          </ac:picMkLst>
        </pc:picChg>
        <pc:picChg chg="del">
          <ac:chgData name="ゲスト ユーザー" userId="" providerId="Windows Live" clId="Web-{120D7525-9852-4A59-97C3-F25F2015078E}" dt="2021-04-27T05:04:01.437" v="575"/>
          <ac:picMkLst>
            <pc:docMk/>
            <pc:sldMk cId="58881444" sldId="462"/>
            <ac:picMk id="5" creationId="{344A1FB8-AAE4-4AD1-8AAF-EFC0EA302350}"/>
          </ac:picMkLst>
        </pc:picChg>
        <pc:picChg chg="add mod">
          <ac:chgData name="ゲスト ユーザー" userId="" providerId="Windows Live" clId="Web-{120D7525-9852-4A59-97C3-F25F2015078E}" dt="2021-04-27T05:17:18.846" v="850" actId="14100"/>
          <ac:picMkLst>
            <pc:docMk/>
            <pc:sldMk cId="58881444" sldId="462"/>
            <ac:picMk id="6" creationId="{A1B70CB5-9F2C-41DE-B1BF-7BE68458FF44}"/>
          </ac:picMkLst>
        </pc:picChg>
        <pc:picChg chg="mod">
          <ac:chgData name="ゲスト ユーザー" userId="" providerId="Windows Live" clId="Web-{120D7525-9852-4A59-97C3-F25F2015078E}" dt="2021-04-27T05:02:07.044" v="572" actId="1076"/>
          <ac:picMkLst>
            <pc:docMk/>
            <pc:sldMk cId="58881444" sldId="462"/>
            <ac:picMk id="8" creationId="{A10A4D8E-054F-47DE-8659-04151022B366}"/>
          </ac:picMkLst>
        </pc:picChg>
        <pc:picChg chg="add">
          <ac:chgData name="ゲスト ユーザー" userId="" providerId="Windows Live" clId="Web-{120D7525-9852-4A59-97C3-F25F2015078E}" dt="2021-04-27T05:17:35.346" v="853"/>
          <ac:picMkLst>
            <pc:docMk/>
            <pc:sldMk cId="58881444" sldId="462"/>
            <ac:picMk id="15" creationId="{5003706B-4593-4D7A-9E4C-36F046D78290}"/>
          </ac:picMkLst>
        </pc:picChg>
      </pc:sldChg>
      <pc:sldChg chg="modSp add ord replId">
        <pc:chgData name="ゲスト ユーザー" userId="" providerId="Windows Live" clId="Web-{120D7525-9852-4A59-97C3-F25F2015078E}" dt="2021-04-27T05:27:03.468" v="1143" actId="20577"/>
        <pc:sldMkLst>
          <pc:docMk/>
          <pc:sldMk cId="3165351894" sldId="463"/>
        </pc:sldMkLst>
        <pc:spChg chg="mod">
          <ac:chgData name="ゲスト ユーザー" userId="" providerId="Windows Live" clId="Web-{120D7525-9852-4A59-97C3-F25F2015078E}" dt="2021-04-27T05:27:03.468" v="1143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120D7525-9852-4A59-97C3-F25F2015078E}" dt="2021-04-27T05:19:07.942" v="892" actId="20577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120D7525-9852-4A59-97C3-F25F2015078E}" dt="2021-04-27T05:23:14.885" v="1087" actId="20577"/>
          <ac:spMkLst>
            <pc:docMk/>
            <pc:sldMk cId="3165351894" sldId="463"/>
            <ac:spMk id="12" creationId="{4D2F2797-5EB0-4DC6-99A8-423FE7A7A006}"/>
          </ac:spMkLst>
        </pc:spChg>
      </pc:sldChg>
    </pc:docChg>
  </pc:docChgLst>
  <pc:docChgLst>
    <pc:chgData name="Masaki Suzuki" userId="2c4feb2ed34ad1a7" providerId="Windows Live" clId="Web-{00A3C85D-4C25-447E-9612-4220D9614DA7}"/>
    <pc:docChg chg="modSld">
      <pc:chgData name="Masaki Suzuki" userId="2c4feb2ed34ad1a7" providerId="Windows Live" clId="Web-{00A3C85D-4C25-447E-9612-4220D9614DA7}" dt="2021-06-18T02:31:45.959" v="107"/>
      <pc:docMkLst>
        <pc:docMk/>
      </pc:docMkLst>
      <pc:sldChg chg="addSp delSp modSp">
        <pc:chgData name="Masaki Suzuki" userId="2c4feb2ed34ad1a7" providerId="Windows Live" clId="Web-{00A3C85D-4C25-447E-9612-4220D9614DA7}" dt="2021-06-18T02:20:17.163" v="8" actId="14100"/>
        <pc:sldMkLst>
          <pc:docMk/>
          <pc:sldMk cId="0" sldId="257"/>
        </pc:sldMkLst>
        <pc:spChg chg="add del mod">
          <ac:chgData name="Masaki Suzuki" userId="2c4feb2ed34ad1a7" providerId="Windows Live" clId="Web-{00A3C85D-4C25-447E-9612-4220D9614DA7}" dt="2021-06-18T02:20:08.381" v="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00A3C85D-4C25-447E-9612-4220D9614DA7}" dt="2021-06-18T02:20:11.913" v="7" actId="14100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00A3C85D-4C25-447E-9612-4220D9614DA7}" dt="2021-06-18T02:20:17.163" v="8" actId="14100"/>
          <ac:spMkLst>
            <pc:docMk/>
            <pc:sldMk cId="0" sldId="257"/>
            <ac:spMk id="123" creationId="{00000000-0000-0000-0000-000000000000}"/>
          </ac:spMkLst>
        </pc:spChg>
      </pc:sldChg>
      <pc:sldChg chg="delSp modSp">
        <pc:chgData name="Masaki Suzuki" userId="2c4feb2ed34ad1a7" providerId="Windows Live" clId="Web-{00A3C85D-4C25-447E-9612-4220D9614DA7}" dt="2021-06-18T02:31:45.959" v="107"/>
        <pc:sldMkLst>
          <pc:docMk/>
          <pc:sldMk cId="0" sldId="318"/>
        </pc:sldMkLst>
        <pc:spChg chg="del mod">
          <ac:chgData name="Masaki Suzuki" userId="2c4feb2ed34ad1a7" providerId="Windows Live" clId="Web-{00A3C85D-4C25-447E-9612-4220D9614DA7}" dt="2021-06-18T02:31:45.959" v="107"/>
          <ac:spMkLst>
            <pc:docMk/>
            <pc:sldMk cId="0" sldId="318"/>
            <ac:spMk id="13" creationId="{D7C0EA26-6F57-4893-A2B2-502D609244DB}"/>
          </ac:spMkLst>
        </pc:spChg>
      </pc:sldChg>
      <pc:sldChg chg="modSp">
        <pc:chgData name="Masaki Suzuki" userId="2c4feb2ed34ad1a7" providerId="Windows Live" clId="Web-{00A3C85D-4C25-447E-9612-4220D9614DA7}" dt="2021-06-18T02:24:26.371" v="34" actId="1076"/>
        <pc:sldMkLst>
          <pc:docMk/>
          <pc:sldMk cId="3148763824" sldId="465"/>
        </pc:sldMkLst>
        <pc:spChg chg="mod">
          <ac:chgData name="Masaki Suzuki" userId="2c4feb2ed34ad1a7" providerId="Windows Live" clId="Web-{00A3C85D-4C25-447E-9612-4220D9614DA7}" dt="2021-06-18T02:23:41.777" v="23" actId="20577"/>
          <ac:spMkLst>
            <pc:docMk/>
            <pc:sldMk cId="3148763824" sldId="465"/>
            <ac:spMk id="3" creationId="{AAA4A513-6943-4824-9DFD-B4ADC0E47561}"/>
          </ac:spMkLst>
        </pc:spChg>
        <pc:spChg chg="mod">
          <ac:chgData name="Masaki Suzuki" userId="2c4feb2ed34ad1a7" providerId="Windows Live" clId="Web-{00A3C85D-4C25-447E-9612-4220D9614DA7}" dt="2021-06-18T02:24:26.371" v="34" actId="1076"/>
          <ac:spMkLst>
            <pc:docMk/>
            <pc:sldMk cId="3148763824" sldId="465"/>
            <ac:spMk id="7" creationId="{E6964AA7-1F42-43B7-8CD5-B56C7CE2180B}"/>
          </ac:spMkLst>
        </pc:spChg>
        <pc:spChg chg="mod">
          <ac:chgData name="Masaki Suzuki" userId="2c4feb2ed34ad1a7" providerId="Windows Live" clId="Web-{00A3C85D-4C25-447E-9612-4220D9614DA7}" dt="2021-06-18T02:24:23.324" v="33" actId="1076"/>
          <ac:spMkLst>
            <pc:docMk/>
            <pc:sldMk cId="3148763824" sldId="465"/>
            <ac:spMk id="8" creationId="{8B6FA36D-ACD6-4888-8E00-EDB70B7EC9A7}"/>
          </ac:spMkLst>
        </pc:spChg>
        <pc:spChg chg="mod">
          <ac:chgData name="Masaki Suzuki" userId="2c4feb2ed34ad1a7" providerId="Windows Live" clId="Web-{00A3C85D-4C25-447E-9612-4220D9614DA7}" dt="2021-06-18T02:24:14.230" v="31" actId="1076"/>
          <ac:spMkLst>
            <pc:docMk/>
            <pc:sldMk cId="3148763824" sldId="465"/>
            <ac:spMk id="9" creationId="{17337356-3084-4074-9E49-7227480EB36A}"/>
          </ac:spMkLst>
        </pc:spChg>
        <pc:spChg chg="mod">
          <ac:chgData name="Masaki Suzuki" userId="2c4feb2ed34ad1a7" providerId="Windows Live" clId="Web-{00A3C85D-4C25-447E-9612-4220D9614DA7}" dt="2021-06-18T02:23:52.792" v="26" actId="1076"/>
          <ac:spMkLst>
            <pc:docMk/>
            <pc:sldMk cId="3148763824" sldId="465"/>
            <ac:spMk id="10" creationId="{E5E46D9B-91FC-41DD-8A24-020FC37D7763}"/>
          </ac:spMkLst>
        </pc:spChg>
        <pc:spChg chg="mod">
          <ac:chgData name="Masaki Suzuki" userId="2c4feb2ed34ad1a7" providerId="Windows Live" clId="Web-{00A3C85D-4C25-447E-9612-4220D9614DA7}" dt="2021-06-18T02:23:55.105" v="27" actId="1076"/>
          <ac:spMkLst>
            <pc:docMk/>
            <pc:sldMk cId="3148763824" sldId="465"/>
            <ac:spMk id="11" creationId="{08D04E31-A7AB-4B16-B903-4E48240CF69E}"/>
          </ac:spMkLst>
        </pc:spChg>
        <pc:spChg chg="mod">
          <ac:chgData name="Masaki Suzuki" userId="2c4feb2ed34ad1a7" providerId="Windows Live" clId="Web-{00A3C85D-4C25-447E-9612-4220D9614DA7}" dt="2021-06-18T02:23:50.152" v="25" actId="1076"/>
          <ac:spMkLst>
            <pc:docMk/>
            <pc:sldMk cId="3148763824" sldId="465"/>
            <ac:spMk id="12" creationId="{711EF409-C93A-44A1-ADBE-0B8B71D71C19}"/>
          </ac:spMkLst>
        </pc:spChg>
      </pc:sldChg>
      <pc:sldChg chg="addSp modSp">
        <pc:chgData name="Masaki Suzuki" userId="2c4feb2ed34ad1a7" providerId="Windows Live" clId="Web-{00A3C85D-4C25-447E-9612-4220D9614DA7}" dt="2021-06-18T02:29:08.674" v="97" actId="1076"/>
        <pc:sldMkLst>
          <pc:docMk/>
          <pc:sldMk cId="1152744932" sldId="466"/>
        </pc:sldMkLst>
        <pc:spChg chg="mod">
          <ac:chgData name="Masaki Suzuki" userId="2c4feb2ed34ad1a7" providerId="Windows Live" clId="Web-{00A3C85D-4C25-447E-9612-4220D9614DA7}" dt="2021-06-18T02:27:16.156" v="67" actId="20577"/>
          <ac:spMkLst>
            <pc:docMk/>
            <pc:sldMk cId="1152744932" sldId="466"/>
            <ac:spMk id="6" creationId="{8182C6A7-58A1-47AC-989C-F082A4EBD280}"/>
          </ac:spMkLst>
        </pc:spChg>
        <pc:spChg chg="mod">
          <ac:chgData name="Masaki Suzuki" userId="2c4feb2ed34ad1a7" providerId="Windows Live" clId="Web-{00A3C85D-4C25-447E-9612-4220D9614DA7}" dt="2021-06-18T02:28:17.564" v="91" actId="1076"/>
          <ac:spMkLst>
            <pc:docMk/>
            <pc:sldMk cId="1152744932" sldId="466"/>
            <ac:spMk id="8" creationId="{FCB42FBA-1C4A-4A1E-B0BE-D6CC97BB6ECE}"/>
          </ac:spMkLst>
        </pc:spChg>
        <pc:spChg chg="mod">
          <ac:chgData name="Masaki Suzuki" userId="2c4feb2ed34ad1a7" providerId="Windows Live" clId="Web-{00A3C85D-4C25-447E-9612-4220D9614DA7}" dt="2021-06-18T02:29:08.674" v="97" actId="1076"/>
          <ac:spMkLst>
            <pc:docMk/>
            <pc:sldMk cId="1152744932" sldId="466"/>
            <ac:spMk id="9" creationId="{967EE8BC-0B39-4D36-8592-07879D88401F}"/>
          </ac:spMkLst>
        </pc:spChg>
        <pc:spChg chg="mod">
          <ac:chgData name="Masaki Suzuki" userId="2c4feb2ed34ad1a7" providerId="Windows Live" clId="Web-{00A3C85D-4C25-447E-9612-4220D9614DA7}" dt="2021-06-18T02:26:44.468" v="60" actId="1076"/>
          <ac:spMkLst>
            <pc:docMk/>
            <pc:sldMk cId="1152744932" sldId="466"/>
            <ac:spMk id="11" creationId="{B988EBAF-FC03-4716-835E-681DD481C9B0}"/>
          </ac:spMkLst>
        </pc:spChg>
        <pc:spChg chg="mod">
          <ac:chgData name="Masaki Suzuki" userId="2c4feb2ed34ad1a7" providerId="Windows Live" clId="Web-{00A3C85D-4C25-447E-9612-4220D9614DA7}" dt="2021-06-18T02:28:43.158" v="92" actId="1076"/>
          <ac:spMkLst>
            <pc:docMk/>
            <pc:sldMk cId="1152744932" sldId="466"/>
            <ac:spMk id="12" creationId="{641FB2F1-94F9-435D-A3B0-B6BD6F9A63E1}"/>
          </ac:spMkLst>
        </pc:spChg>
        <pc:spChg chg="mod">
          <ac:chgData name="Masaki Suzuki" userId="2c4feb2ed34ad1a7" providerId="Windows Live" clId="Web-{00A3C85D-4C25-447E-9612-4220D9614DA7}" dt="2021-06-18T02:28:47.642" v="93" actId="1076"/>
          <ac:spMkLst>
            <pc:docMk/>
            <pc:sldMk cId="1152744932" sldId="466"/>
            <ac:spMk id="13" creationId="{49A700B5-E937-475E-94A3-14766AD26C40}"/>
          </ac:spMkLst>
        </pc:spChg>
        <pc:spChg chg="mod">
          <ac:chgData name="Masaki Suzuki" userId="2c4feb2ed34ad1a7" providerId="Windows Live" clId="Web-{00A3C85D-4C25-447E-9612-4220D9614DA7}" dt="2021-06-18T02:28:52.408" v="94" actId="1076"/>
          <ac:spMkLst>
            <pc:docMk/>
            <pc:sldMk cId="1152744932" sldId="466"/>
            <ac:spMk id="14" creationId="{193449A0-3433-406F-A963-853228193702}"/>
          </ac:spMkLst>
        </pc:spChg>
        <pc:spChg chg="mod">
          <ac:chgData name="Masaki Suzuki" userId="2c4feb2ed34ad1a7" providerId="Windows Live" clId="Web-{00A3C85D-4C25-447E-9612-4220D9614DA7}" dt="2021-06-18T02:26:09.780" v="50" actId="1076"/>
          <ac:spMkLst>
            <pc:docMk/>
            <pc:sldMk cId="1152744932" sldId="466"/>
            <ac:spMk id="15" creationId="{ABE2D503-69E0-49C5-A798-35DEFC0A66F9}"/>
          </ac:spMkLst>
        </pc:spChg>
        <pc:spChg chg="mod">
          <ac:chgData name="Masaki Suzuki" userId="2c4feb2ed34ad1a7" providerId="Windows Live" clId="Web-{00A3C85D-4C25-447E-9612-4220D9614DA7}" dt="2021-06-18T02:28:56.783" v="95" actId="1076"/>
          <ac:spMkLst>
            <pc:docMk/>
            <pc:sldMk cId="1152744932" sldId="466"/>
            <ac:spMk id="16" creationId="{D53506D9-BDF7-419A-B200-BC05C45FECF1}"/>
          </ac:spMkLst>
        </pc:spChg>
        <pc:spChg chg="mod">
          <ac:chgData name="Masaki Suzuki" userId="2c4feb2ed34ad1a7" providerId="Windows Live" clId="Web-{00A3C85D-4C25-447E-9612-4220D9614DA7}" dt="2021-06-18T02:26:04.826" v="48" actId="1076"/>
          <ac:spMkLst>
            <pc:docMk/>
            <pc:sldMk cId="1152744932" sldId="466"/>
            <ac:spMk id="17" creationId="{7ADF422A-1637-4153-837B-33BE7AFFF7FC}"/>
          </ac:spMkLst>
        </pc:spChg>
        <pc:spChg chg="mod">
          <ac:chgData name="Masaki Suzuki" userId="2c4feb2ed34ad1a7" providerId="Windows Live" clId="Web-{00A3C85D-4C25-447E-9612-4220D9614DA7}" dt="2021-06-18T02:29:01.252" v="96" actId="1076"/>
          <ac:spMkLst>
            <pc:docMk/>
            <pc:sldMk cId="1152744932" sldId="466"/>
            <ac:spMk id="21" creationId="{6AC04CAA-2646-442C-805F-9A8DA167311C}"/>
          </ac:spMkLst>
        </pc:spChg>
        <pc:spChg chg="mod">
          <ac:chgData name="Masaki Suzuki" userId="2c4feb2ed34ad1a7" providerId="Windows Live" clId="Web-{00A3C85D-4C25-447E-9612-4220D9614DA7}" dt="2021-06-18T02:25:58.092" v="47" actId="1076"/>
          <ac:spMkLst>
            <pc:docMk/>
            <pc:sldMk cId="1152744932" sldId="466"/>
            <ac:spMk id="22" creationId="{AC253B94-A345-46C0-9165-F19BF24A0A9D}"/>
          </ac:spMkLst>
        </pc:spChg>
        <pc:spChg chg="mod">
          <ac:chgData name="Masaki Suzuki" userId="2c4feb2ed34ad1a7" providerId="Windows Live" clId="Web-{00A3C85D-4C25-447E-9612-4220D9614DA7}" dt="2021-06-18T02:26:27.749" v="55" actId="1076"/>
          <ac:spMkLst>
            <pc:docMk/>
            <pc:sldMk cId="1152744932" sldId="466"/>
            <ac:spMk id="23" creationId="{EEE18F28-2A84-461D-825E-EB3DA945A349}"/>
          </ac:spMkLst>
        </pc:spChg>
        <pc:spChg chg="mod">
          <ac:chgData name="Masaki Suzuki" userId="2c4feb2ed34ad1a7" providerId="Windows Live" clId="Web-{00A3C85D-4C25-447E-9612-4220D9614DA7}" dt="2021-06-18T02:26:37.999" v="58" actId="1076"/>
          <ac:spMkLst>
            <pc:docMk/>
            <pc:sldMk cId="1152744932" sldId="466"/>
            <ac:spMk id="24" creationId="{24DED9A4-F440-42BE-B81E-C81626B9999D}"/>
          </ac:spMkLst>
        </pc:spChg>
        <pc:spChg chg="add mod">
          <ac:chgData name="Masaki Suzuki" userId="2c4feb2ed34ad1a7" providerId="Windows Live" clId="Web-{00A3C85D-4C25-447E-9612-4220D9614DA7}" dt="2021-06-18T02:27:27.281" v="70" actId="20577"/>
          <ac:spMkLst>
            <pc:docMk/>
            <pc:sldMk cId="1152744932" sldId="466"/>
            <ac:spMk id="25" creationId="{0F4CF0B4-982D-477C-95C4-DC45ECD424BE}"/>
          </ac:spMkLst>
        </pc:spChg>
        <pc:spChg chg="add mod">
          <ac:chgData name="Masaki Suzuki" userId="2c4feb2ed34ad1a7" providerId="Windows Live" clId="Web-{00A3C85D-4C25-447E-9612-4220D9614DA7}" dt="2021-06-18T02:28:03.970" v="89" actId="1076"/>
          <ac:spMkLst>
            <pc:docMk/>
            <pc:sldMk cId="1152744932" sldId="466"/>
            <ac:spMk id="26" creationId="{5FC16CD4-DFC7-4B08-A6FA-23C25E29E078}"/>
          </ac:spMkLst>
        </pc:spChg>
        <pc:spChg chg="mod">
          <ac:chgData name="Masaki Suzuki" userId="2c4feb2ed34ad1a7" providerId="Windows Live" clId="Web-{00A3C85D-4C25-447E-9612-4220D9614DA7}" dt="2021-06-18T02:27:06.922" v="65" actId="1076"/>
          <ac:spMkLst>
            <pc:docMk/>
            <pc:sldMk cId="1152744932" sldId="466"/>
            <ac:spMk id="27" creationId="{068D0A73-06AF-4E21-9E8D-64A20A80AD25}"/>
          </ac:spMkLst>
        </pc:spChg>
        <pc:spChg chg="mod">
          <ac:chgData name="Masaki Suzuki" userId="2c4feb2ed34ad1a7" providerId="Windows Live" clId="Web-{00A3C85D-4C25-447E-9612-4220D9614DA7}" dt="2021-06-18T02:27:10.140" v="66" actId="1076"/>
          <ac:spMkLst>
            <pc:docMk/>
            <pc:sldMk cId="1152744932" sldId="466"/>
            <ac:spMk id="28" creationId="{8208FD29-8911-4944-9BD4-F3D3BA38EDA3}"/>
          </ac:spMkLst>
        </pc:spChg>
      </pc:sldChg>
      <pc:sldChg chg="addSp modSp">
        <pc:chgData name="Masaki Suzuki" userId="2c4feb2ed34ad1a7" providerId="Windows Live" clId="Web-{00A3C85D-4C25-447E-9612-4220D9614DA7}" dt="2021-06-18T02:30:12.191" v="104" actId="1076"/>
        <pc:sldMkLst>
          <pc:docMk/>
          <pc:sldMk cId="758334198" sldId="469"/>
        </pc:sldMkLst>
        <pc:spChg chg="mod">
          <ac:chgData name="Masaki Suzuki" userId="2c4feb2ed34ad1a7" providerId="Windows Live" clId="Web-{00A3C85D-4C25-447E-9612-4220D9614DA7}" dt="2021-06-18T02:30:04.207" v="103" actId="1076"/>
          <ac:spMkLst>
            <pc:docMk/>
            <pc:sldMk cId="758334198" sldId="469"/>
            <ac:spMk id="13" creationId="{F8241607-511E-4281-A87C-419FCC90A68E}"/>
          </ac:spMkLst>
        </pc:spChg>
        <pc:spChg chg="mod">
          <ac:chgData name="Masaki Suzuki" userId="2c4feb2ed34ad1a7" providerId="Windows Live" clId="Web-{00A3C85D-4C25-447E-9612-4220D9614DA7}" dt="2021-06-18T02:30:12.191" v="104" actId="1076"/>
          <ac:spMkLst>
            <pc:docMk/>
            <pc:sldMk cId="758334198" sldId="469"/>
            <ac:spMk id="28" creationId="{F3FBDCF4-9AB6-4968-AB6E-10306C1D37EE}"/>
          </ac:spMkLst>
        </pc:spChg>
        <pc:spChg chg="mod">
          <ac:chgData name="Masaki Suzuki" userId="2c4feb2ed34ad1a7" providerId="Windows Live" clId="Web-{00A3C85D-4C25-447E-9612-4220D9614DA7}" dt="2021-06-18T02:29:54.706" v="102" actId="1076"/>
          <ac:spMkLst>
            <pc:docMk/>
            <pc:sldMk cId="758334198" sldId="469"/>
            <ac:spMk id="30" creationId="{971F2200-194A-4099-8DF2-E2EAC4B7D4E3}"/>
          </ac:spMkLst>
        </pc:spChg>
        <pc:spChg chg="add mod">
          <ac:chgData name="Masaki Suzuki" userId="2c4feb2ed34ad1a7" providerId="Windows Live" clId="Web-{00A3C85D-4C25-447E-9612-4220D9614DA7}" dt="2021-06-18T02:29:36.206" v="101" actId="1076"/>
          <ac:spMkLst>
            <pc:docMk/>
            <pc:sldMk cId="758334198" sldId="469"/>
            <ac:spMk id="34" creationId="{7AF7EE19-64BA-4EFF-9416-796166B8EEA0}"/>
          </ac:spMkLst>
        </pc:spChg>
      </pc:sldChg>
      <pc:sldChg chg="delSp modSp">
        <pc:chgData name="Masaki Suzuki" userId="2c4feb2ed34ad1a7" providerId="Windows Live" clId="Web-{00A3C85D-4C25-447E-9612-4220D9614DA7}" dt="2021-06-18T02:22:34.744" v="22" actId="1076"/>
        <pc:sldMkLst>
          <pc:docMk/>
          <pc:sldMk cId="729946101" sldId="474"/>
        </pc:sldMkLst>
        <pc:spChg chg="mod">
          <ac:chgData name="Masaki Suzuki" userId="2c4feb2ed34ad1a7" providerId="Windows Live" clId="Web-{00A3C85D-4C25-447E-9612-4220D9614DA7}" dt="2021-06-18T02:22:34.744" v="22" actId="1076"/>
          <ac:spMkLst>
            <pc:docMk/>
            <pc:sldMk cId="729946101" sldId="474"/>
            <ac:spMk id="2" creationId="{15C22541-5CE2-4AD0-92F4-529E31D1D024}"/>
          </ac:spMkLst>
        </pc:spChg>
        <pc:spChg chg="mod">
          <ac:chgData name="Masaki Suzuki" userId="2c4feb2ed34ad1a7" providerId="Windows Live" clId="Web-{00A3C85D-4C25-447E-9612-4220D9614DA7}" dt="2021-06-18T02:22:04.775" v="14" actId="1076"/>
          <ac:spMkLst>
            <pc:docMk/>
            <pc:sldMk cId="729946101" sldId="474"/>
            <ac:spMk id="10" creationId="{A91B0D5E-9902-498B-AA41-648895F689E6}"/>
          </ac:spMkLst>
        </pc:spChg>
        <pc:spChg chg="mod">
          <ac:chgData name="Masaki Suzuki" userId="2c4feb2ed34ad1a7" providerId="Windows Live" clId="Web-{00A3C85D-4C25-447E-9612-4220D9614DA7}" dt="2021-06-18T02:22:08.384" v="15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Masaki Suzuki" userId="2c4feb2ed34ad1a7" providerId="Windows Live" clId="Web-{00A3C85D-4C25-447E-9612-4220D9614DA7}" dt="2021-06-18T02:22:25.197" v="21" actId="20577"/>
          <ac:spMkLst>
            <pc:docMk/>
            <pc:sldMk cId="729946101" sldId="474"/>
            <ac:spMk id="12" creationId="{4D2F2797-5EB0-4DC6-99A8-423FE7A7A006}"/>
          </ac:spMkLst>
        </pc:spChg>
        <pc:spChg chg="del">
          <ac:chgData name="Masaki Suzuki" userId="2c4feb2ed34ad1a7" providerId="Windows Live" clId="Web-{00A3C85D-4C25-447E-9612-4220D9614DA7}" dt="2021-06-18T02:21:39.383" v="9"/>
          <ac:spMkLst>
            <pc:docMk/>
            <pc:sldMk cId="729946101" sldId="474"/>
            <ac:spMk id="13" creationId="{ED88B150-6E6A-4ED7-A8CC-B19EF61F84CA}"/>
          </ac:spMkLst>
        </pc:spChg>
        <pc:spChg chg="mod">
          <ac:chgData name="Masaki Suzuki" userId="2c4feb2ed34ad1a7" providerId="Windows Live" clId="Web-{00A3C85D-4C25-447E-9612-4220D9614DA7}" dt="2021-06-18T02:22:12.025" v="16" actId="1076"/>
          <ac:spMkLst>
            <pc:docMk/>
            <pc:sldMk cId="729946101" sldId="474"/>
            <ac:spMk id="14" creationId="{3157A4C2-4C8F-499C-8A1C-06DC28F2C17F}"/>
          </ac:spMkLst>
        </pc:spChg>
        <pc:spChg chg="mod">
          <ac:chgData name="Masaki Suzuki" userId="2c4feb2ed34ad1a7" providerId="Windows Live" clId="Web-{00A3C85D-4C25-447E-9612-4220D9614DA7}" dt="2021-06-18T02:22:14.665" v="17" actId="1076"/>
          <ac:spMkLst>
            <pc:docMk/>
            <pc:sldMk cId="729946101" sldId="474"/>
            <ac:spMk id="15" creationId="{63A45239-9145-4198-829C-7C140589BFDF}"/>
          </ac:spMkLst>
        </pc:spChg>
      </pc:sldChg>
      <pc:sldChg chg="modSp">
        <pc:chgData name="Masaki Suzuki" userId="2c4feb2ed34ad1a7" providerId="Windows Live" clId="Web-{00A3C85D-4C25-447E-9612-4220D9614DA7}" dt="2021-06-18T02:31:30.240" v="105" actId="1076"/>
        <pc:sldMkLst>
          <pc:docMk/>
          <pc:sldMk cId="3321766195" sldId="487"/>
        </pc:sldMkLst>
        <pc:spChg chg="mod">
          <ac:chgData name="Masaki Suzuki" userId="2c4feb2ed34ad1a7" providerId="Windows Live" clId="Web-{00A3C85D-4C25-447E-9612-4220D9614DA7}" dt="2021-06-18T02:31:30.240" v="105" actId="1076"/>
          <ac:spMkLst>
            <pc:docMk/>
            <pc:sldMk cId="3321766195" sldId="487"/>
            <ac:spMk id="10" creationId="{1CC4D331-A33A-48BE-B58A-B681AED3F7C8}"/>
          </ac:spMkLst>
        </pc:sp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850C8110-903D-4E61-938B-895557D9E38F}"/>
    <pc:docChg chg="modSld">
      <pc:chgData name="ゲスト ユーザー" userId="" providerId="Windows Live" clId="Web-{850C8110-903D-4E61-938B-895557D9E38F}" dt="2021-05-06T03:43:29.335" v="472" actId="1076"/>
      <pc:docMkLst>
        <pc:docMk/>
      </pc:docMkLst>
      <pc:sldChg chg="addSp modSp">
        <pc:chgData name="ゲスト ユーザー" userId="" providerId="Windows Live" clId="Web-{850C8110-903D-4E61-938B-895557D9E38F}" dt="2021-05-06T03:01:57.441" v="151" actId="1076"/>
        <pc:sldMkLst>
          <pc:docMk/>
          <pc:sldMk cId="0" sldId="259"/>
        </pc:sldMkLst>
        <pc:spChg chg="add mod">
          <ac:chgData name="ゲスト ユーザー" userId="" providerId="Windows Live" clId="Web-{850C8110-903D-4E61-938B-895557D9E38F}" dt="2021-05-06T03:01:09.659" v="138" actId="1076"/>
          <ac:spMkLst>
            <pc:docMk/>
            <pc:sldMk cId="0" sldId="259"/>
            <ac:spMk id="3" creationId="{AE832C20-E674-47FD-91A4-126FDA3D267B}"/>
          </ac:spMkLst>
        </pc:spChg>
        <pc:spChg chg="mod">
          <ac:chgData name="ゲスト ユーザー" userId="" providerId="Windows Live" clId="Web-{850C8110-903D-4E61-938B-895557D9E38F}" dt="2021-05-06T03:00:49.737" v="132" actId="20577"/>
          <ac:spMkLst>
            <pc:docMk/>
            <pc:sldMk cId="0" sldId="259"/>
            <ac:spMk id="4" creationId="{C5C3B5FD-D7EA-452E-A5A0-968441D8392A}"/>
          </ac:spMkLst>
        </pc:spChg>
        <pc:spChg chg="add mod">
          <ac:chgData name="ゲスト ユーザー" userId="" providerId="Windows Live" clId="Web-{850C8110-903D-4E61-938B-895557D9E38F}" dt="2021-05-06T03:01:57.441" v="151" actId="1076"/>
          <ac:spMkLst>
            <pc:docMk/>
            <pc:sldMk cId="0" sldId="259"/>
            <ac:spMk id="5" creationId="{37E03369-0892-422E-9265-A0993C0C911E}"/>
          </ac:spMkLst>
        </pc:spChg>
        <pc:spChg chg="add mod">
          <ac:chgData name="ゲスト ユーザー" userId="" providerId="Windows Live" clId="Web-{850C8110-903D-4E61-938B-895557D9E38F}" dt="2021-05-06T03:01:20.019" v="141" actId="20577"/>
          <ac:spMkLst>
            <pc:docMk/>
            <pc:sldMk cId="0" sldId="259"/>
            <ac:spMk id="11" creationId="{B47A77AB-3EFA-4457-A71E-A6AD8219F7D6}"/>
          </ac:spMkLst>
        </pc:spChg>
        <pc:spChg chg="add mod">
          <ac:chgData name="ゲスト ユーザー" userId="" providerId="Windows Live" clId="Web-{850C8110-903D-4E61-938B-895557D9E38F}" dt="2021-05-06T03:01:26.394" v="143" actId="1076"/>
          <ac:spMkLst>
            <pc:docMk/>
            <pc:sldMk cId="0" sldId="259"/>
            <ac:spMk id="12" creationId="{782D2ED0-5EF2-4649-98CD-E27270CCEA11}"/>
          </ac:spMkLst>
        </pc:spChg>
      </pc:sldChg>
      <pc:sldChg chg="addSp modSp">
        <pc:chgData name="ゲスト ユーザー" userId="" providerId="Windows Live" clId="Web-{850C8110-903D-4E61-938B-895557D9E38F}" dt="2021-05-06T02:59:11.001" v="98" actId="20577"/>
        <pc:sldMkLst>
          <pc:docMk/>
          <pc:sldMk cId="0" sldId="262"/>
        </pc:sldMkLst>
        <pc:spChg chg="add mod">
          <ac:chgData name="ゲスト ユーザー" userId="" providerId="Windows Live" clId="Web-{850C8110-903D-4E61-938B-895557D9E38F}" dt="2021-05-06T02:58:51" v="90" actId="1076"/>
          <ac:spMkLst>
            <pc:docMk/>
            <pc:sldMk cId="0" sldId="262"/>
            <ac:spMk id="2" creationId="{CC8FD720-A1D4-48F0-AE1C-FEE937DD2FF2}"/>
          </ac:spMkLst>
        </pc:spChg>
        <pc:spChg chg="add mod">
          <ac:chgData name="ゲスト ユーザー" userId="" providerId="Windows Live" clId="Web-{850C8110-903D-4E61-938B-895557D9E38F}" dt="2021-05-06T02:58:55.360" v="91" actId="1076"/>
          <ac:spMkLst>
            <pc:docMk/>
            <pc:sldMk cId="0" sldId="262"/>
            <ac:spMk id="7" creationId="{1468ECD4-CD87-4D08-BF2B-7728CD3476C6}"/>
          </ac:spMkLst>
        </pc:spChg>
        <pc:spChg chg="add mod">
          <ac:chgData name="ゲスト ユーザー" userId="" providerId="Windows Live" clId="Web-{850C8110-903D-4E61-938B-895557D9E38F}" dt="2021-05-06T02:58:48.563" v="89" actId="1076"/>
          <ac:spMkLst>
            <pc:docMk/>
            <pc:sldMk cId="0" sldId="262"/>
            <ac:spMk id="8" creationId="{CA2314AA-273A-492C-9A78-E88214334714}"/>
          </ac:spMkLst>
        </pc:spChg>
        <pc:spChg chg="add mod">
          <ac:chgData name="ゲスト ユーザー" userId="" providerId="Windows Live" clId="Web-{850C8110-903D-4E61-938B-895557D9E38F}" dt="2021-05-06T02:58:59.766" v="92" actId="1076"/>
          <ac:spMkLst>
            <pc:docMk/>
            <pc:sldMk cId="0" sldId="262"/>
            <ac:spMk id="9" creationId="{52B41F9E-DD18-442C-AAE7-7F36DF811C3F}"/>
          </ac:spMkLst>
        </pc:spChg>
        <pc:spChg chg="add mod">
          <ac:chgData name="ゲスト ユーザー" userId="" providerId="Windows Live" clId="Web-{850C8110-903D-4E61-938B-895557D9E38F}" dt="2021-05-06T02:58:46.469" v="88" actId="1076"/>
          <ac:spMkLst>
            <pc:docMk/>
            <pc:sldMk cId="0" sldId="262"/>
            <ac:spMk id="10" creationId="{DCF24C0E-D643-4146-A9D5-54EF18621620}"/>
          </ac:spMkLst>
        </pc:spChg>
        <pc:spChg chg="add mod">
          <ac:chgData name="ゲスト ユーザー" userId="" providerId="Windows Live" clId="Web-{850C8110-903D-4E61-938B-895557D9E38F}" dt="2021-05-06T02:59:11.001" v="98" actId="20577"/>
          <ac:spMkLst>
            <pc:docMk/>
            <pc:sldMk cId="0" sldId="262"/>
            <ac:spMk id="11" creationId="{F1C13F21-0033-44B9-83C2-94D514D7C913}"/>
          </ac:spMkLst>
        </pc:spChg>
        <pc:spChg chg="mod">
          <ac:chgData name="ゲスト ユーザー" userId="" providerId="Windows Live" clId="Web-{850C8110-903D-4E61-938B-895557D9E38F}" dt="2021-05-06T02:58:43.953" v="87" actId="1076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850C8110-903D-4E61-938B-895557D9E38F}" dt="2021-05-06T03:05:54.555" v="225" actId="1076"/>
        <pc:sldMkLst>
          <pc:docMk/>
          <pc:sldMk cId="137768557" sldId="353"/>
        </pc:sldMkLst>
        <pc:spChg chg="add mod">
          <ac:chgData name="ゲスト ユーザー" userId="" providerId="Windows Live" clId="Web-{850C8110-903D-4E61-938B-895557D9E38F}" dt="2021-05-06T03:05:54.555" v="225" actId="1076"/>
          <ac:spMkLst>
            <pc:docMk/>
            <pc:sldMk cId="137768557" sldId="353"/>
            <ac:spMk id="6" creationId="{52CA6AE0-0434-4118-B9E8-EC85E9893D7C}"/>
          </ac:spMkLst>
        </pc:spChg>
      </pc:sldChg>
      <pc:sldChg chg="addSp modSp">
        <pc:chgData name="ゲスト ユーザー" userId="" providerId="Windows Live" clId="Web-{850C8110-903D-4E61-938B-895557D9E38F}" dt="2021-05-06T03:01:32.550" v="144" actId="14100"/>
        <pc:sldMkLst>
          <pc:docMk/>
          <pc:sldMk cId="1254437535" sldId="429"/>
        </pc:sldMkLst>
        <pc:spChg chg="mod">
          <ac:chgData name="ゲスト ユーザー" userId="" providerId="Windows Live" clId="Web-{850C8110-903D-4E61-938B-895557D9E38F}" dt="2021-05-06T02:59:54.658" v="108" actId="20577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850C8110-903D-4E61-938B-895557D9E38F}" dt="2021-05-06T03:01:32.550" v="144" actId="14100"/>
          <ac:spMkLst>
            <pc:docMk/>
            <pc:sldMk cId="1254437535" sldId="429"/>
            <ac:spMk id="8" creationId="{53BDDFCB-AE74-4C4D-827C-91D8C680AF79}"/>
          </ac:spMkLst>
        </pc:spChg>
        <pc:spChg chg="add mod">
          <ac:chgData name="ゲスト ユーザー" userId="" providerId="Windows Live" clId="Web-{850C8110-903D-4E61-938B-895557D9E38F}" dt="2021-05-06T02:59:39.673" v="103" actId="14100"/>
          <ac:spMkLst>
            <pc:docMk/>
            <pc:sldMk cId="1254437535" sldId="429"/>
            <ac:spMk id="10" creationId="{A9A91CD6-A9AB-4C4F-A5BF-863EB72D05C7}"/>
          </ac:spMkLst>
        </pc:spChg>
        <pc:spChg chg="add mod">
          <ac:chgData name="ゲスト ユーザー" userId="" providerId="Windows Live" clId="Web-{850C8110-903D-4E61-938B-895557D9E38F}" dt="2021-05-06T02:59:58.361" v="109" actId="1076"/>
          <ac:spMkLst>
            <pc:docMk/>
            <pc:sldMk cId="1254437535" sldId="429"/>
            <ac:spMk id="11" creationId="{37181456-EE86-4CE4-986F-88969DF817FF}"/>
          </ac:spMkLst>
        </pc:spChg>
      </pc:sldChg>
      <pc:sldChg chg="addSp modSp">
        <pc:chgData name="ゲスト ユーザー" userId="" providerId="Windows Live" clId="Web-{850C8110-903D-4E61-938B-895557D9E38F}" dt="2021-05-06T03:06:59.714" v="241" actId="1076"/>
        <pc:sldMkLst>
          <pc:docMk/>
          <pc:sldMk cId="4286393861" sldId="430"/>
        </pc:sldMkLst>
        <pc:spChg chg="add mod">
          <ac:chgData name="ゲスト ユーザー" userId="" providerId="Windows Live" clId="Web-{850C8110-903D-4E61-938B-895557D9E38F}" dt="2021-05-06T03:06:18.198" v="230" actId="1076"/>
          <ac:spMkLst>
            <pc:docMk/>
            <pc:sldMk cId="4286393861" sldId="430"/>
            <ac:spMk id="5" creationId="{FF57AB35-27AD-474A-9442-D7251864E010}"/>
          </ac:spMkLst>
        </pc:spChg>
        <pc:spChg chg="add mod">
          <ac:chgData name="ゲスト ユーザー" userId="" providerId="Windows Live" clId="Web-{850C8110-903D-4E61-938B-895557D9E38F}" dt="2021-05-06T03:06:24.792" v="232" actId="20577"/>
          <ac:spMkLst>
            <pc:docMk/>
            <pc:sldMk cId="4286393861" sldId="430"/>
            <ac:spMk id="14" creationId="{571B3793-0344-4463-8194-36202495ABE1}"/>
          </ac:spMkLst>
        </pc:spChg>
        <pc:spChg chg="add mod">
          <ac:chgData name="ゲスト ユーザー" userId="" providerId="Windows Live" clId="Web-{850C8110-903D-4E61-938B-895557D9E38F}" dt="2021-05-06T03:06:48.683" v="236" actId="1076"/>
          <ac:spMkLst>
            <pc:docMk/>
            <pc:sldMk cId="4286393861" sldId="430"/>
            <ac:spMk id="15" creationId="{ABDDCF54-06D3-4AF7-8B7A-B50996F2BBAC}"/>
          </ac:spMkLst>
        </pc:spChg>
        <pc:spChg chg="add mod">
          <ac:chgData name="ゲスト ユーザー" userId="" providerId="Windows Live" clId="Web-{850C8110-903D-4E61-938B-895557D9E38F}" dt="2021-05-06T03:06:59.714" v="241" actId="1076"/>
          <ac:spMkLst>
            <pc:docMk/>
            <pc:sldMk cId="4286393861" sldId="430"/>
            <ac:spMk id="16" creationId="{DD22EF56-61B7-468C-A47D-23F85FB457C8}"/>
          </ac:spMkLst>
        </pc:spChg>
      </pc:sldChg>
      <pc:sldChg chg="addSp modSp">
        <pc:chgData name="ゲスト ユーザー" userId="" providerId="Windows Live" clId="Web-{850C8110-903D-4E61-938B-895557D9E38F}" dt="2021-05-06T03:02:47.802" v="165"/>
        <pc:sldMkLst>
          <pc:docMk/>
          <pc:sldMk cId="1196500524" sldId="456"/>
        </pc:sldMkLst>
        <pc:spChg chg="add mod">
          <ac:chgData name="ゲスト ユーザー" userId="" providerId="Windows Live" clId="Web-{850C8110-903D-4E61-938B-895557D9E38F}" dt="2021-05-06T03:02:47.802" v="165"/>
          <ac:spMkLst>
            <pc:docMk/>
            <pc:sldMk cId="1196500524" sldId="456"/>
            <ac:spMk id="2" creationId="{8FF0DE78-5236-4776-B5E0-4C039147AF40}"/>
          </ac:spMkLst>
        </pc:spChg>
      </pc:sldChg>
      <pc:sldChg chg="addSp modSp">
        <pc:chgData name="ゲスト ユーザー" userId="" providerId="Windows Live" clId="Web-{850C8110-903D-4E61-938B-895557D9E38F}" dt="2021-05-06T03:05:44.477" v="223" actId="1076"/>
        <pc:sldMkLst>
          <pc:docMk/>
          <pc:sldMk cId="1791011510" sldId="457"/>
        </pc:sldMkLst>
        <pc:spChg chg="mod">
          <ac:chgData name="ゲスト ユーザー" userId="" providerId="Windows Live" clId="Web-{850C8110-903D-4E61-938B-895557D9E38F}" dt="2021-05-06T03:04:07.335" v="190" actId="20577"/>
          <ac:spMkLst>
            <pc:docMk/>
            <pc:sldMk cId="1791011510" sldId="457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05:14.383" v="215" actId="20577"/>
          <ac:spMkLst>
            <pc:docMk/>
            <pc:sldMk cId="1791011510" sldId="457"/>
            <ac:spMk id="6" creationId="{8D0E486E-2745-4CA1-AD41-8B2C03D34C39}"/>
          </ac:spMkLst>
        </pc:spChg>
        <pc:spChg chg="add mod">
          <ac:chgData name="ゲスト ユーザー" userId="" providerId="Windows Live" clId="Web-{850C8110-903D-4E61-938B-895557D9E38F}" dt="2021-05-06T03:04:13.272" v="191" actId="14100"/>
          <ac:spMkLst>
            <pc:docMk/>
            <pc:sldMk cId="1791011510" sldId="457"/>
            <ac:spMk id="17" creationId="{84FB498C-5272-4D63-A5C9-CC5D196DE8F7}"/>
          </ac:spMkLst>
        </pc:spChg>
        <pc:spChg chg="add mod">
          <ac:chgData name="ゲスト ユーザー" userId="" providerId="Windows Live" clId="Web-{850C8110-903D-4E61-938B-895557D9E38F}" dt="2021-05-06T03:04:31.835" v="197" actId="1076"/>
          <ac:spMkLst>
            <pc:docMk/>
            <pc:sldMk cId="1791011510" sldId="457"/>
            <ac:spMk id="20" creationId="{570D8A2E-8C21-40F5-9C27-577764A3FA80}"/>
          </ac:spMkLst>
        </pc:spChg>
        <pc:spChg chg="add mod">
          <ac:chgData name="ゲスト ユーザー" userId="" providerId="Windows Live" clId="Web-{850C8110-903D-4E61-938B-895557D9E38F}" dt="2021-05-06T03:04:44.445" v="201" actId="1076"/>
          <ac:spMkLst>
            <pc:docMk/>
            <pc:sldMk cId="1791011510" sldId="457"/>
            <ac:spMk id="21" creationId="{236A2C98-0A3D-4442-82CD-7FC3C8B16E43}"/>
          </ac:spMkLst>
        </pc:spChg>
        <pc:spChg chg="add mod">
          <ac:chgData name="ゲスト ユーザー" userId="" providerId="Windows Live" clId="Web-{850C8110-903D-4E61-938B-895557D9E38F}" dt="2021-05-06T03:04:56.835" v="206" actId="1076"/>
          <ac:spMkLst>
            <pc:docMk/>
            <pc:sldMk cId="1791011510" sldId="457"/>
            <ac:spMk id="22" creationId="{7D05806C-0675-461C-AE20-0EF009150847}"/>
          </ac:spMkLst>
        </pc:spChg>
        <pc:spChg chg="add mod">
          <ac:chgData name="ゲスト ユーザー" userId="" providerId="Windows Live" clId="Web-{850C8110-903D-4E61-938B-895557D9E38F}" dt="2021-05-06T03:05:00.242" v="208" actId="1076"/>
          <ac:spMkLst>
            <pc:docMk/>
            <pc:sldMk cId="1791011510" sldId="457"/>
            <ac:spMk id="23" creationId="{188D19EF-3EF5-4778-9891-7818D58EAB24}"/>
          </ac:spMkLst>
        </pc:spChg>
        <pc:spChg chg="add mod">
          <ac:chgData name="ゲスト ユーザー" userId="" providerId="Windows Live" clId="Web-{850C8110-903D-4E61-938B-895557D9E38F}" dt="2021-05-06T03:05:23.680" v="217" actId="1076"/>
          <ac:spMkLst>
            <pc:docMk/>
            <pc:sldMk cId="1791011510" sldId="457"/>
            <ac:spMk id="24" creationId="{9291B697-D29B-4B0B-A365-C05ACF947D1E}"/>
          </ac:spMkLst>
        </pc:spChg>
        <pc:spChg chg="add mod">
          <ac:chgData name="ゲスト ユーザー" userId="" providerId="Windows Live" clId="Web-{850C8110-903D-4E61-938B-895557D9E38F}" dt="2021-05-06T03:05:44.477" v="223" actId="1076"/>
          <ac:spMkLst>
            <pc:docMk/>
            <pc:sldMk cId="1791011510" sldId="457"/>
            <ac:spMk id="26" creationId="{92FADF7A-0C28-4150-85E8-3E87FA37B089}"/>
          </ac:spMkLst>
        </pc:spChg>
      </pc:sldChg>
      <pc:sldChg chg="addSp modSp">
        <pc:chgData name="ゲスト ユーザー" userId="" providerId="Windows Live" clId="Web-{850C8110-903D-4E61-938B-895557D9E38F}" dt="2021-05-06T03:32:48.229" v="269" actId="14100"/>
        <pc:sldMkLst>
          <pc:docMk/>
          <pc:sldMk cId="225646544" sldId="458"/>
        </pc:sldMkLst>
        <pc:spChg chg="add mod">
          <ac:chgData name="ゲスト ユーザー" userId="" providerId="Windows Live" clId="Web-{850C8110-903D-4E61-938B-895557D9E38F}" dt="2021-05-06T03:07:21.590" v="248" actId="1076"/>
          <ac:spMkLst>
            <pc:docMk/>
            <pc:sldMk cId="225646544" sldId="458"/>
            <ac:spMk id="7" creationId="{F36F1FEE-D22C-4807-8FE8-010751F5FF99}"/>
          </ac:spMkLst>
        </pc:spChg>
        <pc:spChg chg="add mod">
          <ac:chgData name="ゲスト ユーザー" userId="" providerId="Windows Live" clId="Web-{850C8110-903D-4E61-938B-895557D9E38F}" dt="2021-05-06T03:19:42.698" v="255" actId="20577"/>
          <ac:spMkLst>
            <pc:docMk/>
            <pc:sldMk cId="225646544" sldId="458"/>
            <ac:spMk id="9" creationId="{B90B6DCB-7469-46DB-9FEC-5BCBA0A31527}"/>
          </ac:spMkLst>
        </pc:spChg>
        <pc:spChg chg="add mod">
          <ac:chgData name="ゲスト ユーザー" userId="" providerId="Windows Live" clId="Web-{850C8110-903D-4E61-938B-895557D9E38F}" dt="2021-05-06T03:32:48.229" v="269" actId="14100"/>
          <ac:spMkLst>
            <pc:docMk/>
            <pc:sldMk cId="225646544" sldId="458"/>
            <ac:spMk id="10" creationId="{4A8D75C6-BBB3-4663-B187-1389DC6E0666}"/>
          </ac:spMkLst>
        </pc:spChg>
      </pc:sldChg>
      <pc:sldChg chg="addSp modSp">
        <pc:chgData name="ゲスト ユーザー" userId="" providerId="Windows Live" clId="Web-{850C8110-903D-4E61-938B-895557D9E38F}" dt="2021-05-06T03:33:27.027" v="282" actId="20577"/>
        <pc:sldMkLst>
          <pc:docMk/>
          <pc:sldMk cId="2554984309" sldId="459"/>
        </pc:sldMkLst>
        <pc:spChg chg="mod">
          <ac:chgData name="ゲスト ユーザー" userId="" providerId="Windows Live" clId="Web-{850C8110-903D-4E61-938B-895557D9E38F}" dt="2021-05-06T03:31:01.930" v="264" actId="14100"/>
          <ac:spMkLst>
            <pc:docMk/>
            <pc:sldMk cId="2554984309" sldId="459"/>
            <ac:spMk id="2" creationId="{DC593FD8-6C71-4B69-A2AA-C8514B2A6CEE}"/>
          </ac:spMkLst>
        </pc:spChg>
        <pc:spChg chg="add mod">
          <ac:chgData name="ゲスト ユーザー" userId="" providerId="Windows Live" clId="Web-{850C8110-903D-4E61-938B-895557D9E38F}" dt="2021-05-06T03:33:09.026" v="276" actId="20577"/>
          <ac:spMkLst>
            <pc:docMk/>
            <pc:sldMk cId="2554984309" sldId="459"/>
            <ac:spMk id="8" creationId="{44278A4B-B5EA-4B8D-B4DE-C0A219261FA4}"/>
          </ac:spMkLst>
        </pc:spChg>
        <pc:spChg chg="add mod">
          <ac:chgData name="ゲスト ユーザー" userId="" providerId="Windows Live" clId="Web-{850C8110-903D-4E61-938B-895557D9E38F}" dt="2021-05-06T03:31:03.993" v="265" actId="1076"/>
          <ac:spMkLst>
            <pc:docMk/>
            <pc:sldMk cId="2554984309" sldId="459"/>
            <ac:spMk id="12" creationId="{AF27D630-E6F0-455C-9D52-ED00B67811AD}"/>
          </ac:spMkLst>
        </pc:spChg>
        <pc:spChg chg="add mod">
          <ac:chgData name="ゲスト ユーザー" userId="" providerId="Windows Live" clId="Web-{850C8110-903D-4E61-938B-895557D9E38F}" dt="2021-05-06T03:31:12.821" v="268" actId="20577"/>
          <ac:spMkLst>
            <pc:docMk/>
            <pc:sldMk cId="2554984309" sldId="459"/>
            <ac:spMk id="14" creationId="{7F94D1BE-94FB-40D9-B67D-06E6587791AD}"/>
          </ac:spMkLst>
        </pc:spChg>
        <pc:spChg chg="add mod">
          <ac:chgData name="ゲスト ユーザー" userId="" providerId="Windows Live" clId="Web-{850C8110-903D-4E61-938B-895557D9E38F}" dt="2021-05-06T03:33:27.027" v="282" actId="20577"/>
          <ac:spMkLst>
            <pc:docMk/>
            <pc:sldMk cId="2554984309" sldId="459"/>
            <ac:spMk id="16" creationId="{479BFBF4-3F56-432F-9045-9FBE6D452ABF}"/>
          </ac:spMkLst>
        </pc:spChg>
      </pc:sldChg>
      <pc:sldChg chg="addSp modSp">
        <pc:chgData name="ゲスト ユーザー" userId="" providerId="Windows Live" clId="Web-{850C8110-903D-4E61-938B-895557D9E38F}" dt="2021-05-06T03:33:54.543" v="289" actId="1076"/>
        <pc:sldMkLst>
          <pc:docMk/>
          <pc:sldMk cId="1926078047" sldId="460"/>
        </pc:sldMkLst>
        <pc:spChg chg="mod">
          <ac:chgData name="ゲスト ユーザー" userId="" providerId="Windows Live" clId="Web-{850C8110-903D-4E61-938B-895557D9E38F}" dt="2021-05-06T01:41:02.982" v="8" actId="20577"/>
          <ac:spMkLst>
            <pc:docMk/>
            <pc:sldMk cId="1926078047" sldId="460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3:40.589" v="284" actId="1076"/>
          <ac:spMkLst>
            <pc:docMk/>
            <pc:sldMk cId="1926078047" sldId="460"/>
            <ac:spMk id="5" creationId="{6A784FBB-E0E1-48AB-BE35-949A6FE52703}"/>
          </ac:spMkLst>
        </pc:spChg>
        <pc:spChg chg="add mod">
          <ac:chgData name="ゲスト ユーザー" userId="" providerId="Windows Live" clId="Web-{850C8110-903D-4E61-938B-895557D9E38F}" dt="2021-05-06T03:33:54.543" v="289" actId="1076"/>
          <ac:spMkLst>
            <pc:docMk/>
            <pc:sldMk cId="1926078047" sldId="460"/>
            <ac:spMk id="8" creationId="{D4AAAEEA-890D-4B21-966D-1672DE543997}"/>
          </ac:spMkLst>
        </pc:spChg>
      </pc:sldChg>
      <pc:sldChg chg="addSp modSp">
        <pc:chgData name="ゲスト ユーザー" userId="" providerId="Windows Live" clId="Web-{850C8110-903D-4E61-938B-895557D9E38F}" dt="2021-05-06T03:36:59.250" v="337" actId="1076"/>
        <pc:sldMkLst>
          <pc:docMk/>
          <pc:sldMk cId="1420445871" sldId="461"/>
        </pc:sldMkLst>
        <pc:spChg chg="mod">
          <ac:chgData name="ゲスト ユーザー" userId="" providerId="Windows Live" clId="Web-{850C8110-903D-4E61-938B-895557D9E38F}" dt="2021-05-06T03:35:46.326" v="317" actId="20577"/>
          <ac:spMkLst>
            <pc:docMk/>
            <pc:sldMk cId="1420445871" sldId="461"/>
            <ac:spMk id="3" creationId="{AAA4A513-6943-4824-9DFD-B4ADC0E47561}"/>
          </ac:spMkLst>
        </pc:spChg>
        <pc:spChg chg="add mod">
          <ac:chgData name="ゲスト ユーザー" userId="" providerId="Windows Live" clId="Web-{850C8110-903D-4E61-938B-895557D9E38F}" dt="2021-05-06T03:34:08.418" v="291" actId="1076"/>
          <ac:spMkLst>
            <pc:docMk/>
            <pc:sldMk cId="1420445871" sldId="461"/>
            <ac:spMk id="5" creationId="{9D50F1A1-8C5A-41D6-8AB8-0C351EFB18DF}"/>
          </ac:spMkLst>
        </pc:spChg>
        <pc:spChg chg="add mod">
          <ac:chgData name="ゲスト ユーザー" userId="" providerId="Windows Live" clId="Web-{850C8110-903D-4E61-938B-895557D9E38F}" dt="2021-05-06T03:34:17.762" v="293" actId="1076"/>
          <ac:spMkLst>
            <pc:docMk/>
            <pc:sldMk cId="1420445871" sldId="461"/>
            <ac:spMk id="10" creationId="{499A03A4-0CA0-417C-A6D4-1C420E622ED9}"/>
          </ac:spMkLst>
        </pc:spChg>
        <pc:spChg chg="mod">
          <ac:chgData name="ゲスト ユーザー" userId="" providerId="Windows Live" clId="Web-{850C8110-903D-4E61-938B-895557D9E38F}" dt="2021-05-06T03:36:21.639" v="326" actId="1076"/>
          <ac:spMkLst>
            <pc:docMk/>
            <pc:sldMk cId="1420445871" sldId="461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4:38.481" v="300" actId="14100"/>
          <ac:spMkLst>
            <pc:docMk/>
            <pc:sldMk cId="1420445871" sldId="461"/>
            <ac:spMk id="14" creationId="{6060DFF8-7452-4C02-BCFB-F6CB756792B9}"/>
          </ac:spMkLst>
        </pc:spChg>
        <pc:spChg chg="add mod">
          <ac:chgData name="ゲスト ユーザー" userId="" providerId="Windows Live" clId="Web-{850C8110-903D-4E61-938B-895557D9E38F}" dt="2021-05-06T03:34:56.122" v="306" actId="1076"/>
          <ac:spMkLst>
            <pc:docMk/>
            <pc:sldMk cId="1420445871" sldId="461"/>
            <ac:spMk id="15" creationId="{3F1DCF50-A86F-4B21-8552-2024FCF6F0BA}"/>
          </ac:spMkLst>
        </pc:spChg>
        <pc:spChg chg="add mod">
          <ac:chgData name="ゲスト ユーザー" userId="" providerId="Windows Live" clId="Web-{850C8110-903D-4E61-938B-895557D9E38F}" dt="2021-05-06T03:35:14.076" v="311" actId="14100"/>
          <ac:spMkLst>
            <pc:docMk/>
            <pc:sldMk cId="1420445871" sldId="461"/>
            <ac:spMk id="16" creationId="{A5DAD565-1AEB-4BA9-AD35-C45CB1C433DA}"/>
          </ac:spMkLst>
        </pc:spChg>
        <pc:spChg chg="add mod">
          <ac:chgData name="ゲスト ユーザー" userId="" providerId="Windows Live" clId="Web-{850C8110-903D-4E61-938B-895557D9E38F}" dt="2021-05-06T03:35:36.467" v="315" actId="1076"/>
          <ac:spMkLst>
            <pc:docMk/>
            <pc:sldMk cId="1420445871" sldId="461"/>
            <ac:spMk id="17" creationId="{384AD596-2C7B-433D-B617-FC6A8A490AF3}"/>
          </ac:spMkLst>
        </pc:spChg>
        <pc:spChg chg="add mod">
          <ac:chgData name="ゲスト ユーザー" userId="" providerId="Windows Live" clId="Web-{850C8110-903D-4E61-938B-895557D9E38F}" dt="2021-05-06T03:36:01.030" v="321" actId="1076"/>
          <ac:spMkLst>
            <pc:docMk/>
            <pc:sldMk cId="1420445871" sldId="461"/>
            <ac:spMk id="18" creationId="{AA311DAE-74BD-497A-A41F-A33799DE71F5}"/>
          </ac:spMkLst>
        </pc:spChg>
        <pc:spChg chg="add mod">
          <ac:chgData name="ゲスト ユーザー" userId="" providerId="Windows Live" clId="Web-{850C8110-903D-4E61-938B-895557D9E38F}" dt="2021-05-06T03:36:41.437" v="331" actId="14100"/>
          <ac:spMkLst>
            <pc:docMk/>
            <pc:sldMk cId="1420445871" sldId="461"/>
            <ac:spMk id="19" creationId="{8C8125F8-8DEB-47C0-809C-A58558F8CE1D}"/>
          </ac:spMkLst>
        </pc:spChg>
        <pc:spChg chg="add mod">
          <ac:chgData name="ゲスト ユーザー" userId="" providerId="Windows Live" clId="Web-{850C8110-903D-4E61-938B-895557D9E38F}" dt="2021-05-06T03:36:59.250" v="337" actId="1076"/>
          <ac:spMkLst>
            <pc:docMk/>
            <pc:sldMk cId="1420445871" sldId="461"/>
            <ac:spMk id="20" creationId="{B90D71A1-AEE0-49F7-BC89-B78A5959B1A3}"/>
          </ac:spMkLst>
        </pc:spChg>
      </pc:sldChg>
      <pc:sldChg chg="addSp modSp">
        <pc:chgData name="ゲスト ユーザー" userId="" providerId="Windows Live" clId="Web-{850C8110-903D-4E61-938B-895557D9E38F}" dt="2021-05-06T03:43:29.335" v="472" actId="1076"/>
        <pc:sldMkLst>
          <pc:docMk/>
          <pc:sldMk cId="58881444" sldId="462"/>
        </pc:sldMkLst>
        <pc:spChg chg="mod">
          <ac:chgData name="ゲスト ユーザー" userId="" providerId="Windows Live" clId="Web-{850C8110-903D-4E61-938B-895557D9E38F}" dt="2021-05-06T03:43:19.616" v="469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850C8110-903D-4E61-938B-895557D9E38F}" dt="2021-05-06T03:37:14.469" v="340" actId="20577"/>
          <ac:spMkLst>
            <pc:docMk/>
            <pc:sldMk cId="58881444" sldId="462"/>
            <ac:spMk id="4" creationId="{419B4A73-3B11-421D-B507-1F70C6120342}"/>
          </ac:spMkLst>
        </pc:spChg>
        <pc:spChg chg="add mod">
          <ac:chgData name="ゲスト ユーザー" userId="" providerId="Windows Live" clId="Web-{850C8110-903D-4E61-938B-895557D9E38F}" dt="2021-05-06T03:37:26.422" v="343" actId="20577"/>
          <ac:spMkLst>
            <pc:docMk/>
            <pc:sldMk cId="58881444" sldId="462"/>
            <ac:spMk id="5" creationId="{32D528C0-B66A-43E6-BE43-AAC8A62003A8}"/>
          </ac:spMkLst>
        </pc:spChg>
        <pc:spChg chg="add mod">
          <ac:chgData name="ゲスト ユーザー" userId="" providerId="Windows Live" clId="Web-{850C8110-903D-4E61-938B-895557D9E38F}" dt="2021-05-06T03:40:01.566" v="420" actId="20577"/>
          <ac:spMkLst>
            <pc:docMk/>
            <pc:sldMk cId="58881444" sldId="462"/>
            <ac:spMk id="7" creationId="{DEF16045-1F63-40BE-9E57-32C097997A07}"/>
          </ac:spMkLst>
        </pc:spChg>
        <pc:spChg chg="mod">
          <ac:chgData name="ゲスト ユーザー" userId="" providerId="Windows Live" clId="Web-{850C8110-903D-4E61-938B-895557D9E38F}" dt="2021-05-06T03:43:25.226" v="470" actId="14100"/>
          <ac:spMkLst>
            <pc:docMk/>
            <pc:sldMk cId="58881444" sldId="462"/>
            <ac:spMk id="12" creationId="{4D2F2797-5EB0-4DC6-99A8-423FE7A7A006}"/>
          </ac:spMkLst>
        </pc:spChg>
        <pc:spChg chg="add mod">
          <ac:chgData name="ゲスト ユーザー" userId="" providerId="Windows Live" clId="Web-{850C8110-903D-4E61-938B-895557D9E38F}" dt="2021-05-06T03:37:40.032" v="348" actId="1076"/>
          <ac:spMkLst>
            <pc:docMk/>
            <pc:sldMk cId="58881444" sldId="462"/>
            <ac:spMk id="14" creationId="{246F351E-1AAF-4C6C-8AF1-8ACA5EB2A209}"/>
          </ac:spMkLst>
        </pc:spChg>
        <pc:spChg chg="mod">
          <ac:chgData name="ゲスト ユーザー" userId="" providerId="Windows Live" clId="Web-{850C8110-903D-4E61-938B-895557D9E38F}" dt="2021-05-06T03:39:12.018" v="408" actId="20577"/>
          <ac:spMkLst>
            <pc:docMk/>
            <pc:sldMk cId="58881444" sldId="462"/>
            <ac:spMk id="16" creationId="{2436F56E-FB37-4DC9-BA9F-1A6670B521AC}"/>
          </ac:spMkLst>
        </pc:spChg>
        <pc:spChg chg="add mod">
          <ac:chgData name="ゲスト ユーザー" userId="" providerId="Windows Live" clId="Web-{850C8110-903D-4E61-938B-895557D9E38F}" dt="2021-05-06T03:40:23.129" v="427" actId="14100"/>
          <ac:spMkLst>
            <pc:docMk/>
            <pc:sldMk cId="58881444" sldId="462"/>
            <ac:spMk id="18" creationId="{2C0B5A9D-432F-4B47-8B77-748C6B50C755}"/>
          </ac:spMkLst>
        </pc:spChg>
        <pc:spChg chg="add mod">
          <ac:chgData name="ゲスト ユーザー" userId="" providerId="Windows Live" clId="Web-{850C8110-903D-4E61-938B-895557D9E38F}" dt="2021-05-06T03:40:31.910" v="432" actId="20577"/>
          <ac:spMkLst>
            <pc:docMk/>
            <pc:sldMk cId="58881444" sldId="462"/>
            <ac:spMk id="19" creationId="{F3899596-C52B-4ABE-8C33-4300A33B4F4B}"/>
          </ac:spMkLst>
        </pc:spChg>
        <pc:spChg chg="add mod">
          <ac:chgData name="ゲスト ユーザー" userId="" providerId="Windows Live" clId="Web-{850C8110-903D-4E61-938B-895557D9E38F}" dt="2021-05-06T03:40:48.645" v="439" actId="1076"/>
          <ac:spMkLst>
            <pc:docMk/>
            <pc:sldMk cId="58881444" sldId="462"/>
            <ac:spMk id="20" creationId="{4E1444C6-82FC-4526-808B-8C5E914F690D}"/>
          </ac:spMkLst>
        </pc:spChg>
        <pc:spChg chg="add mod">
          <ac:chgData name="ゲスト ユーザー" userId="" providerId="Windows Live" clId="Web-{850C8110-903D-4E61-938B-895557D9E38F}" dt="2021-05-06T03:41:01.442" v="444" actId="14100"/>
          <ac:spMkLst>
            <pc:docMk/>
            <pc:sldMk cId="58881444" sldId="462"/>
            <ac:spMk id="21" creationId="{9A1126B7-895D-4D3C-887B-BA1005B50CD2}"/>
          </ac:spMkLst>
        </pc:spChg>
        <pc:spChg chg="add mod">
          <ac:chgData name="ゲスト ユーザー" userId="" providerId="Windows Live" clId="Web-{850C8110-903D-4E61-938B-895557D9E38F}" dt="2021-05-06T03:41:19.927" v="449" actId="1076"/>
          <ac:spMkLst>
            <pc:docMk/>
            <pc:sldMk cId="58881444" sldId="462"/>
            <ac:spMk id="22" creationId="{BE750CF8-E5BE-4A95-A11B-679D20F73457}"/>
          </ac:spMkLst>
        </pc:spChg>
        <pc:spChg chg="add mod">
          <ac:chgData name="ゲスト ユーザー" userId="" providerId="Windows Live" clId="Web-{850C8110-903D-4E61-938B-895557D9E38F}" dt="2021-05-06T03:41:33.161" v="453" actId="14100"/>
          <ac:spMkLst>
            <pc:docMk/>
            <pc:sldMk cId="58881444" sldId="462"/>
            <ac:spMk id="23" creationId="{17031B7B-BA6E-4849-AF20-ABC0ABB88D9F}"/>
          </ac:spMkLst>
        </pc:spChg>
        <pc:spChg chg="add mod">
          <ac:chgData name="ゲスト ユーザー" userId="" providerId="Windows Live" clId="Web-{850C8110-903D-4E61-938B-895557D9E38F}" dt="2021-05-06T03:43:06.288" v="466" actId="1076"/>
          <ac:spMkLst>
            <pc:docMk/>
            <pc:sldMk cId="58881444" sldId="462"/>
            <ac:spMk id="24" creationId="{CA74C2AF-16FC-4701-BD68-51E9AE09AFC8}"/>
          </ac:spMkLst>
        </pc:spChg>
        <pc:picChg chg="mod">
          <ac:chgData name="ゲスト ユーザー" userId="" providerId="Windows Live" clId="Web-{850C8110-903D-4E61-938B-895557D9E38F}" dt="2021-05-06T03:43:29.335" v="472" actId="1076"/>
          <ac:picMkLst>
            <pc:docMk/>
            <pc:sldMk cId="58881444" sldId="462"/>
            <ac:picMk id="2" creationId="{7E8D04C3-3D38-43E5-B74F-6D3125521DAF}"/>
          </ac:picMkLst>
        </pc:picChg>
        <pc:picChg chg="mod">
          <ac:chgData name="ゲスト ユーザー" userId="" providerId="Windows Live" clId="Web-{850C8110-903D-4E61-938B-895557D9E38F}" dt="2021-05-06T03:43:27.773" v="471" actId="1076"/>
          <ac:picMkLst>
            <pc:docMk/>
            <pc:sldMk cId="58881444" sldId="462"/>
            <ac:picMk id="8" creationId="{A10A4D8E-054F-47DE-8659-04151022B366}"/>
          </ac:picMkLst>
        </pc:picChg>
      </pc:sldChg>
      <pc:sldChg chg="modSp">
        <pc:chgData name="ゲスト ユーザー" userId="" providerId="Windows Live" clId="Web-{850C8110-903D-4E61-938B-895557D9E38F}" dt="2021-05-06T01:42:16.311" v="27" actId="20577"/>
        <pc:sldMkLst>
          <pc:docMk/>
          <pc:sldMk cId="4227668511" sldId="476"/>
        </pc:sldMkLst>
        <pc:spChg chg="mod">
          <ac:chgData name="ゲスト ユーザー" userId="" providerId="Windows Live" clId="Web-{850C8110-903D-4E61-938B-895557D9E38F}" dt="2021-05-06T01:42:16.311" v="27" actId="20577"/>
          <ac:spMkLst>
            <pc:docMk/>
            <pc:sldMk cId="4227668511" sldId="476"/>
            <ac:spMk id="6" creationId="{FE43AAE2-B28D-4457-8577-D4FBE715A8A2}"/>
          </ac:spMkLst>
        </pc:spChg>
      </pc:sldChg>
      <pc:sldChg chg="modSp">
        <pc:chgData name="ゲスト ユーザー" userId="" providerId="Windows Live" clId="Web-{850C8110-903D-4E61-938B-895557D9E38F}" dt="2021-05-06T01:41:56.139" v="16" actId="20577"/>
        <pc:sldMkLst>
          <pc:docMk/>
          <pc:sldMk cId="310430502" sldId="483"/>
        </pc:sldMkLst>
        <pc:spChg chg="mod">
          <ac:chgData name="ゲスト ユーザー" userId="" providerId="Windows Live" clId="Web-{850C8110-903D-4E61-938B-895557D9E38F}" dt="2021-05-06T01:41:56.139" v="16" actId="20577"/>
          <ac:spMkLst>
            <pc:docMk/>
            <pc:sldMk cId="310430502" sldId="483"/>
            <ac:spMk id="12" creationId="{4D2F2797-5EB0-4DC6-99A8-423FE7A7A006}"/>
          </ac:spMkLst>
        </pc:spChg>
      </pc:sldChg>
      <pc:sldChg chg="modSp">
        <pc:chgData name="ゲスト ユーザー" userId="" providerId="Windows Live" clId="Web-{850C8110-903D-4E61-938B-895557D9E38F}" dt="2021-05-06T01:43:39.218" v="29" actId="14100"/>
        <pc:sldMkLst>
          <pc:docMk/>
          <pc:sldMk cId="3321766195" sldId="487"/>
        </pc:sldMkLst>
        <pc:spChg chg="mod">
          <ac:chgData name="ゲスト ユーザー" userId="" providerId="Windows Live" clId="Web-{850C8110-903D-4E61-938B-895557D9E38F}" dt="2021-05-06T01:43:39.218" v="29" actId="14100"/>
          <ac:spMkLst>
            <pc:docMk/>
            <pc:sldMk cId="3321766195" sldId="487"/>
            <ac:spMk id="8" creationId="{E336784D-BD25-45A2-827F-B8749F9AFC64}"/>
          </ac:spMkLst>
        </pc:spChg>
      </pc:sldChg>
    </pc:docChg>
  </pc:docChgLst>
  <pc:docChgLst>
    <pc:chgData name="Masaki Suzuki" userId="2c4feb2ed34ad1a7" providerId="Windows Live" clId="Web-{7F2E1692-0191-4C15-828F-A5D3DDEDF147}"/>
    <pc:docChg chg="modSld">
      <pc:chgData name="Masaki Suzuki" userId="2c4feb2ed34ad1a7" providerId="Windows Live" clId="Web-{7F2E1692-0191-4C15-828F-A5D3DDEDF147}" dt="2021-06-04T05:06:06.082" v="312" actId="20577"/>
      <pc:docMkLst>
        <pc:docMk/>
      </pc:docMkLst>
      <pc:sldChg chg="addSp delSp modSp">
        <pc:chgData name="Masaki Suzuki" userId="2c4feb2ed34ad1a7" providerId="Windows Live" clId="Web-{7F2E1692-0191-4C15-828F-A5D3DDEDF147}" dt="2021-06-04T04:52:26.736" v="123" actId="1076"/>
        <pc:sldMkLst>
          <pc:docMk/>
          <pc:sldMk cId="0" sldId="259"/>
        </pc:sldMkLst>
        <pc:spChg chg="add del mod">
          <ac:chgData name="Masaki Suzuki" userId="2c4feb2ed34ad1a7" providerId="Windows Live" clId="Web-{7F2E1692-0191-4C15-828F-A5D3DDEDF147}" dt="2021-06-04T04:51:13.437" v="105"/>
          <ac:spMkLst>
            <pc:docMk/>
            <pc:sldMk cId="0" sldId="259"/>
            <ac:spMk id="13" creationId="{8ADB2463-1B91-4EA6-9C1A-EA8756E3F1C4}"/>
          </ac:spMkLst>
        </pc:spChg>
        <pc:spChg chg="add mod">
          <ac:chgData name="Masaki Suzuki" userId="2c4feb2ed34ad1a7" providerId="Windows Live" clId="Web-{7F2E1692-0191-4C15-828F-A5D3DDEDF147}" dt="2021-06-04T04:52:26.736" v="123" actId="1076"/>
          <ac:spMkLst>
            <pc:docMk/>
            <pc:sldMk cId="0" sldId="259"/>
            <ac:spMk id="14" creationId="{CAE80D86-D79A-4EAA-BE26-48BDE085CDA7}"/>
          </ac:spMkLst>
        </pc:spChg>
        <pc:spChg chg="add mod">
          <ac:chgData name="Masaki Suzuki" userId="2c4feb2ed34ad1a7" providerId="Windows Live" clId="Web-{7F2E1692-0191-4C15-828F-A5D3DDEDF147}" dt="2021-06-04T04:52:18.439" v="121" actId="1076"/>
          <ac:spMkLst>
            <pc:docMk/>
            <pc:sldMk cId="0" sldId="259"/>
            <ac:spMk id="15" creationId="{4B8E83DA-99D9-47AA-A045-4457CF573979}"/>
          </ac:spMkLst>
        </pc:spChg>
      </pc:sldChg>
      <pc:sldChg chg="addSp modSp">
        <pc:chgData name="Masaki Suzuki" userId="2c4feb2ed34ad1a7" providerId="Windows Live" clId="Web-{7F2E1692-0191-4C15-828F-A5D3DDEDF147}" dt="2021-06-04T04:50:22.483" v="96" actId="1076"/>
        <pc:sldMkLst>
          <pc:docMk/>
          <pc:sldMk cId="0" sldId="318"/>
        </pc:sldMkLst>
        <pc:spChg chg="add mod">
          <ac:chgData name="Masaki Suzuki" userId="2c4feb2ed34ad1a7" providerId="Windows Live" clId="Web-{7F2E1692-0191-4C15-828F-A5D3DDEDF147}" dt="2021-06-04T04:50:22.483" v="96" actId="1076"/>
          <ac:spMkLst>
            <pc:docMk/>
            <pc:sldMk cId="0" sldId="318"/>
            <ac:spMk id="2" creationId="{FB066DA1-8D51-480A-B0DE-BDCF44848C80}"/>
          </ac:spMkLst>
        </pc:spChg>
        <pc:spChg chg="add mod">
          <ac:chgData name="Masaki Suzuki" userId="2c4feb2ed34ad1a7" providerId="Windows Live" clId="Web-{7F2E1692-0191-4C15-828F-A5D3DDEDF147}" dt="2021-06-04T04:49:01.168" v="64" actId="20577"/>
          <ac:spMkLst>
            <pc:docMk/>
            <pc:sldMk cId="0" sldId="318"/>
            <ac:spMk id="8" creationId="{964F6EDA-8F08-4951-B81F-7E40A1D7965B}"/>
          </ac:spMkLst>
        </pc:spChg>
        <pc:spChg chg="add mod">
          <ac:chgData name="Masaki Suzuki" userId="2c4feb2ed34ad1a7" providerId="Windows Live" clId="Web-{7F2E1692-0191-4C15-828F-A5D3DDEDF147}" dt="2021-06-04T04:49:15.887" v="70" actId="1076"/>
          <ac:spMkLst>
            <pc:docMk/>
            <pc:sldMk cId="0" sldId="318"/>
            <ac:spMk id="9" creationId="{70360C05-DE04-4B71-98A0-CCB1D09818CB}"/>
          </ac:spMkLst>
        </pc:spChg>
        <pc:spChg chg="add mod">
          <ac:chgData name="Masaki Suzuki" userId="2c4feb2ed34ad1a7" providerId="Windows Live" clId="Web-{7F2E1692-0191-4C15-828F-A5D3DDEDF147}" dt="2021-06-04T04:49:30.732" v="75" actId="1076"/>
          <ac:spMkLst>
            <pc:docMk/>
            <pc:sldMk cId="0" sldId="318"/>
            <ac:spMk id="10" creationId="{141B5D48-B75B-4AA1-BAC6-6A0C7440B529}"/>
          </ac:spMkLst>
        </pc:spChg>
        <pc:spChg chg="add mod">
          <ac:chgData name="Masaki Suzuki" userId="2c4feb2ed34ad1a7" providerId="Windows Live" clId="Web-{7F2E1692-0191-4C15-828F-A5D3DDEDF147}" dt="2021-06-04T04:49:43.810" v="83" actId="1076"/>
          <ac:spMkLst>
            <pc:docMk/>
            <pc:sldMk cId="0" sldId="318"/>
            <ac:spMk id="11" creationId="{9CE82DC7-94D7-47AC-99F6-7483F83DA857}"/>
          </ac:spMkLst>
        </pc:spChg>
        <pc:spChg chg="add mod">
          <ac:chgData name="Masaki Suzuki" userId="2c4feb2ed34ad1a7" providerId="Windows Live" clId="Web-{7F2E1692-0191-4C15-828F-A5D3DDEDF147}" dt="2021-06-04T04:49:55.091" v="87" actId="1076"/>
          <ac:spMkLst>
            <pc:docMk/>
            <pc:sldMk cId="0" sldId="318"/>
            <ac:spMk id="12" creationId="{4F438FB7-8111-4E6F-BAC4-845591597FF5}"/>
          </ac:spMkLst>
        </pc:spChg>
        <pc:spChg chg="add">
          <ac:chgData name="Masaki Suzuki" userId="2c4feb2ed34ad1a7" providerId="Windows Live" clId="Web-{7F2E1692-0191-4C15-828F-A5D3DDEDF147}" dt="2021-06-04T04:49:52.248" v="86"/>
          <ac:spMkLst>
            <pc:docMk/>
            <pc:sldMk cId="0" sldId="318"/>
            <ac:spMk id="13" creationId="{D7C0EA26-6F57-4893-A2B2-502D609244DB}"/>
          </ac:spMkLst>
        </pc:spChg>
        <pc:spChg chg="add mod">
          <ac:chgData name="Masaki Suzuki" userId="2c4feb2ed34ad1a7" providerId="Windows Live" clId="Web-{7F2E1692-0191-4C15-828F-A5D3DDEDF147}" dt="2021-06-04T04:50:12.467" v="94" actId="1076"/>
          <ac:spMkLst>
            <pc:docMk/>
            <pc:sldMk cId="0" sldId="318"/>
            <ac:spMk id="14" creationId="{DF32F63F-A766-427E-BCCD-41797A4BC4BF}"/>
          </ac:spMkLst>
        </pc:spChg>
      </pc:sldChg>
      <pc:sldChg chg="modSp">
        <pc:chgData name="Masaki Suzuki" userId="2c4feb2ed34ad1a7" providerId="Windows Live" clId="Web-{7F2E1692-0191-4C15-828F-A5D3DDEDF147}" dt="2021-06-04T04:53:04.486" v="124" actId="20577"/>
        <pc:sldMkLst>
          <pc:docMk/>
          <pc:sldMk cId="4286393861" sldId="430"/>
        </pc:sldMkLst>
        <pc:spChg chg="mod">
          <ac:chgData name="Masaki Suzuki" userId="2c4feb2ed34ad1a7" providerId="Windows Live" clId="Web-{7F2E1692-0191-4C15-828F-A5D3DDEDF147}" dt="2021-06-04T04:53:04.486" v="124" actId="20577"/>
          <ac:spMkLst>
            <pc:docMk/>
            <pc:sldMk cId="4286393861" sldId="430"/>
            <ac:spMk id="13" creationId="{6DA209E9-D75B-44A7-A8EE-4DC31B6A94BF}"/>
          </ac:spMkLst>
        </pc:spChg>
      </pc:sldChg>
      <pc:sldChg chg="modSp">
        <pc:chgData name="Masaki Suzuki" userId="2c4feb2ed34ad1a7" providerId="Windows Live" clId="Web-{7F2E1692-0191-4C15-828F-A5D3DDEDF147}" dt="2021-06-04T04:53:15.737" v="127" actId="1076"/>
        <pc:sldMkLst>
          <pc:docMk/>
          <pc:sldMk cId="225646544" sldId="458"/>
        </pc:sldMkLst>
        <pc:spChg chg="mod">
          <ac:chgData name="Masaki Suzuki" userId="2c4feb2ed34ad1a7" providerId="Windows Live" clId="Web-{7F2E1692-0191-4C15-828F-A5D3DDEDF147}" dt="2021-06-04T04:53:10.674" v="125" actId="1076"/>
          <ac:spMkLst>
            <pc:docMk/>
            <pc:sldMk cId="225646544" sldId="458"/>
            <ac:spMk id="3" creationId="{AAA4A513-6943-4824-9DFD-B4ADC0E47561}"/>
          </ac:spMkLst>
        </pc:spChg>
        <pc:spChg chg="mod">
          <ac:chgData name="Masaki Suzuki" userId="2c4feb2ed34ad1a7" providerId="Windows Live" clId="Web-{7F2E1692-0191-4C15-828F-A5D3DDEDF147}" dt="2021-06-04T04:53:15.737" v="127" actId="1076"/>
          <ac:spMkLst>
            <pc:docMk/>
            <pc:sldMk cId="225646544" sldId="458"/>
            <ac:spMk id="7" creationId="{F36F1FEE-D22C-4807-8FE8-010751F5FF99}"/>
          </ac:spMkLst>
        </pc:spChg>
        <pc:picChg chg="mod">
          <ac:chgData name="Masaki Suzuki" userId="2c4feb2ed34ad1a7" providerId="Windows Live" clId="Web-{7F2E1692-0191-4C15-828F-A5D3DDEDF147}" dt="2021-06-04T04:53:12.643" v="126" actId="1076"/>
          <ac:picMkLst>
            <pc:docMk/>
            <pc:sldMk cId="225646544" sldId="458"/>
            <ac:picMk id="2" creationId="{7E8D04C3-3D38-43E5-B74F-6D3125521DAF}"/>
          </ac:picMkLst>
        </pc:picChg>
      </pc:sldChg>
      <pc:sldChg chg="addSp modSp">
        <pc:chgData name="Masaki Suzuki" userId="2c4feb2ed34ad1a7" providerId="Windows Live" clId="Web-{7F2E1692-0191-4C15-828F-A5D3DDEDF147}" dt="2021-06-04T04:56:00.803" v="141" actId="14100"/>
        <pc:sldMkLst>
          <pc:docMk/>
          <pc:sldMk cId="3165351894" sldId="463"/>
        </pc:sldMkLst>
        <pc:spChg chg="mod">
          <ac:chgData name="Masaki Suzuki" userId="2c4feb2ed34ad1a7" providerId="Windows Live" clId="Web-{7F2E1692-0191-4C15-828F-A5D3DDEDF147}" dt="2021-06-04T04:55:27.693" v="131" actId="1076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4:55:51.006" v="136" actId="1076"/>
          <ac:spMkLst>
            <pc:docMk/>
            <pc:sldMk cId="3165351894" sldId="463"/>
            <ac:spMk id="9" creationId="{01CFEEC3-DF90-4FDA-9FED-F28438FF32AD}"/>
          </ac:spMkLst>
        </pc:spChg>
        <pc:spChg chg="add mod">
          <ac:chgData name="Masaki Suzuki" userId="2c4feb2ed34ad1a7" providerId="Windows Live" clId="Web-{7F2E1692-0191-4C15-828F-A5D3DDEDF147}" dt="2021-06-04T04:56:00.803" v="141" actId="14100"/>
          <ac:spMkLst>
            <pc:docMk/>
            <pc:sldMk cId="3165351894" sldId="463"/>
            <ac:spMk id="21" creationId="{63D53D49-FD5A-4189-B050-AC0D70248308}"/>
          </ac:spMkLst>
        </pc:spChg>
      </pc:sldChg>
      <pc:sldChg chg="addSp modSp">
        <pc:chgData name="Masaki Suzuki" userId="2c4feb2ed34ad1a7" providerId="Windows Live" clId="Web-{7F2E1692-0191-4C15-828F-A5D3DDEDF147}" dt="2021-06-04T05:01:24.357" v="236" actId="20577"/>
        <pc:sldMkLst>
          <pc:docMk/>
          <pc:sldMk cId="3148763824" sldId="465"/>
        </pc:sldMkLst>
        <pc:spChg chg="add mod">
          <ac:chgData name="Masaki Suzuki" userId="2c4feb2ed34ad1a7" providerId="Windows Live" clId="Web-{7F2E1692-0191-4C15-828F-A5D3DDEDF147}" dt="2021-06-04T05:01:24.357" v="236" actId="20577"/>
          <ac:spMkLst>
            <pc:docMk/>
            <pc:sldMk cId="3148763824" sldId="465"/>
            <ac:spMk id="14" creationId="{8439B2DF-D868-4A11-B0D3-399FA1212B34}"/>
          </ac:spMkLst>
        </pc:spChg>
      </pc:sldChg>
      <pc:sldChg chg="addSp modSp">
        <pc:chgData name="Masaki Suzuki" userId="2c4feb2ed34ad1a7" providerId="Windows Live" clId="Web-{7F2E1692-0191-4C15-828F-A5D3DDEDF147}" dt="2021-06-04T05:02:27.765" v="248" actId="1076"/>
        <pc:sldMkLst>
          <pc:docMk/>
          <pc:sldMk cId="1152744932" sldId="466"/>
        </pc:sldMkLst>
        <pc:spChg chg="add mod">
          <ac:chgData name="Masaki Suzuki" userId="2c4feb2ed34ad1a7" providerId="Windows Live" clId="Web-{7F2E1692-0191-4C15-828F-A5D3DDEDF147}" dt="2021-06-04T05:01:38.858" v="241" actId="1076"/>
          <ac:spMkLst>
            <pc:docMk/>
            <pc:sldMk cId="1152744932" sldId="466"/>
            <ac:spMk id="7" creationId="{FEBAA577-B367-470B-96C6-18F681C3DFFE}"/>
          </ac:spMkLst>
        </pc:spChg>
        <pc:spChg chg="add mod">
          <ac:chgData name="Masaki Suzuki" userId="2c4feb2ed34ad1a7" providerId="Windows Live" clId="Web-{7F2E1692-0191-4C15-828F-A5D3DDEDF147}" dt="2021-06-04T05:02:27.765" v="248" actId="1076"/>
          <ac:spMkLst>
            <pc:docMk/>
            <pc:sldMk cId="1152744932" sldId="466"/>
            <ac:spMk id="10" creationId="{83EA18AF-309C-4583-9CC4-361221C375A1}"/>
          </ac:spMkLst>
        </pc:spChg>
      </pc:sldChg>
      <pc:sldChg chg="addSp modSp">
        <pc:chgData name="Masaki Suzuki" userId="2c4feb2ed34ad1a7" providerId="Windows Live" clId="Web-{7F2E1692-0191-4C15-828F-A5D3DDEDF147}" dt="2021-06-04T05:02:54.453" v="255"/>
        <pc:sldMkLst>
          <pc:docMk/>
          <pc:sldMk cId="513241958" sldId="467"/>
        </pc:sldMkLst>
        <pc:spChg chg="add mod">
          <ac:chgData name="Masaki Suzuki" userId="2c4feb2ed34ad1a7" providerId="Windows Live" clId="Web-{7F2E1692-0191-4C15-828F-A5D3DDEDF147}" dt="2021-06-04T05:02:48.828" v="254" actId="1076"/>
          <ac:spMkLst>
            <pc:docMk/>
            <pc:sldMk cId="513241958" sldId="467"/>
            <ac:spMk id="8" creationId="{2C90AE68-7D3B-445C-A24F-DFB2A0B444B4}"/>
          </ac:spMkLst>
        </pc:spChg>
        <pc:spChg chg="add">
          <ac:chgData name="Masaki Suzuki" userId="2c4feb2ed34ad1a7" providerId="Windows Live" clId="Web-{7F2E1692-0191-4C15-828F-A5D3DDEDF147}" dt="2021-06-04T05:02:54.453" v="255"/>
          <ac:spMkLst>
            <pc:docMk/>
            <pc:sldMk cId="513241958" sldId="467"/>
            <ac:spMk id="9" creationId="{A257F448-3F58-4715-B6F4-8405A7A6FF74}"/>
          </ac:spMkLst>
        </pc:spChg>
      </pc:sldChg>
      <pc:sldChg chg="addSp modSp">
        <pc:chgData name="Masaki Suzuki" userId="2c4feb2ed34ad1a7" providerId="Windows Live" clId="Web-{7F2E1692-0191-4C15-828F-A5D3DDEDF147}" dt="2021-06-04T05:03:47.939" v="267" actId="1076"/>
        <pc:sldMkLst>
          <pc:docMk/>
          <pc:sldMk cId="1582470056" sldId="468"/>
        </pc:sldMkLst>
        <pc:spChg chg="add mod">
          <ac:chgData name="Masaki Suzuki" userId="2c4feb2ed34ad1a7" providerId="Windows Live" clId="Web-{7F2E1692-0191-4C15-828F-A5D3DDEDF147}" dt="2021-06-04T05:03:47.939" v="267" actId="1076"/>
          <ac:spMkLst>
            <pc:docMk/>
            <pc:sldMk cId="1582470056" sldId="468"/>
            <ac:spMk id="7" creationId="{8D427019-F68A-4532-84D1-ADD5B87D8588}"/>
          </ac:spMkLst>
        </pc:spChg>
      </pc:sldChg>
      <pc:sldChg chg="addSp modSp">
        <pc:chgData name="Masaki Suzuki" userId="2c4feb2ed34ad1a7" providerId="Windows Live" clId="Web-{7F2E1692-0191-4C15-828F-A5D3DDEDF147}" dt="2021-06-04T05:02:43.328" v="252" actId="1076"/>
        <pc:sldMkLst>
          <pc:docMk/>
          <pc:sldMk cId="758334198" sldId="469"/>
        </pc:sldMkLst>
        <pc:spChg chg="add mod">
          <ac:chgData name="Masaki Suzuki" userId="2c4feb2ed34ad1a7" providerId="Windows Live" clId="Web-{7F2E1692-0191-4C15-828F-A5D3DDEDF147}" dt="2021-06-04T05:02:35.015" v="250" actId="1076"/>
          <ac:spMkLst>
            <pc:docMk/>
            <pc:sldMk cId="758334198" sldId="469"/>
            <ac:spMk id="3" creationId="{94C00AF2-EA69-47C4-95ED-F6A9122D394F}"/>
          </ac:spMkLst>
        </pc:spChg>
        <pc:spChg chg="add mod">
          <ac:chgData name="Masaki Suzuki" userId="2c4feb2ed34ad1a7" providerId="Windows Live" clId="Web-{7F2E1692-0191-4C15-828F-A5D3DDEDF147}" dt="2021-06-04T05:02:43.328" v="252" actId="1076"/>
          <ac:spMkLst>
            <pc:docMk/>
            <pc:sldMk cId="758334198" sldId="469"/>
            <ac:spMk id="7" creationId="{23C4516F-3BE1-4454-AC6D-508722C51BA5}"/>
          </ac:spMkLst>
        </pc:spChg>
      </pc:sldChg>
      <pc:sldChg chg="addSp modSp">
        <pc:chgData name="Masaki Suzuki" userId="2c4feb2ed34ad1a7" providerId="Windows Live" clId="Web-{7F2E1692-0191-4C15-828F-A5D3DDEDF147}" dt="2021-06-04T05:03:28.688" v="264" actId="1076"/>
        <pc:sldMkLst>
          <pc:docMk/>
          <pc:sldMk cId="1471240617" sldId="470"/>
        </pc:sldMkLst>
        <pc:spChg chg="mod">
          <ac:chgData name="Masaki Suzuki" userId="2c4feb2ed34ad1a7" providerId="Windows Live" clId="Web-{7F2E1692-0191-4C15-828F-A5D3DDEDF147}" dt="2021-06-04T05:03:02.734" v="259" actId="20577"/>
          <ac:spMkLst>
            <pc:docMk/>
            <pc:sldMk cId="1471240617" sldId="470"/>
            <ac:spMk id="4" creationId="{419B4A73-3B11-421D-B507-1F70C6120342}"/>
          </ac:spMkLst>
        </pc:spChg>
        <pc:spChg chg="add mod">
          <ac:chgData name="Masaki Suzuki" userId="2c4feb2ed34ad1a7" providerId="Windows Live" clId="Web-{7F2E1692-0191-4C15-828F-A5D3DDEDF147}" dt="2021-06-04T05:03:28.688" v="264" actId="1076"/>
          <ac:spMkLst>
            <pc:docMk/>
            <pc:sldMk cId="1471240617" sldId="470"/>
            <ac:spMk id="5" creationId="{EB056888-4561-4C06-8639-134D84DEFFD8}"/>
          </ac:spMkLst>
        </pc:spChg>
        <pc:spChg chg="add mod">
          <ac:chgData name="Masaki Suzuki" userId="2c4feb2ed34ad1a7" providerId="Windows Live" clId="Web-{7F2E1692-0191-4C15-828F-A5D3DDEDF147}" dt="2021-06-04T05:03:14.922" v="261" actId="1076"/>
          <ac:spMkLst>
            <pc:docMk/>
            <pc:sldMk cId="1471240617" sldId="470"/>
            <ac:spMk id="7" creationId="{964DB6F6-E038-4E0E-8993-FF439ED78C55}"/>
          </ac:spMkLst>
        </pc:spChg>
        <pc:spChg chg="mod">
          <ac:chgData name="Masaki Suzuki" userId="2c4feb2ed34ad1a7" providerId="Windows Live" clId="Web-{7F2E1692-0191-4C15-828F-A5D3DDEDF147}" dt="2021-06-04T05:03:25.422" v="263" actId="1076"/>
          <ac:spMkLst>
            <pc:docMk/>
            <pc:sldMk cId="1471240617" sldId="470"/>
            <ac:spMk id="18" creationId="{F5E021F1-5CF7-4FE6-A264-FE7DFB42C8BF}"/>
          </ac:spMkLst>
        </pc:spChg>
      </pc:sldChg>
      <pc:sldChg chg="addSp modSp">
        <pc:chgData name="Masaki Suzuki" userId="2c4feb2ed34ad1a7" providerId="Windows Live" clId="Web-{7F2E1692-0191-4C15-828F-A5D3DDEDF147}" dt="2021-06-04T05:00:01.777" v="203" actId="1076"/>
        <pc:sldMkLst>
          <pc:docMk/>
          <pc:sldMk cId="403578661" sldId="471"/>
        </pc:sldMkLst>
        <pc:spChg chg="mod">
          <ac:chgData name="Masaki Suzuki" userId="2c4feb2ed34ad1a7" providerId="Windows Live" clId="Web-{7F2E1692-0191-4C15-828F-A5D3DDEDF147}" dt="2021-06-04T04:59:39.589" v="198" actId="20577"/>
          <ac:spMkLst>
            <pc:docMk/>
            <pc:sldMk cId="403578661" sldId="471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4:59:09.276" v="196" actId="1076"/>
          <ac:spMkLst>
            <pc:docMk/>
            <pc:sldMk cId="403578661" sldId="471"/>
            <ac:spMk id="10" creationId="{899177B7-9018-4576-A290-A8D35A3912F0}"/>
          </ac:spMkLst>
        </pc:spChg>
        <pc:spChg chg="add mod">
          <ac:chgData name="Masaki Suzuki" userId="2c4feb2ed34ad1a7" providerId="Windows Live" clId="Web-{7F2E1692-0191-4C15-828F-A5D3DDEDF147}" dt="2021-06-04T05:00:01.777" v="203" actId="1076"/>
          <ac:spMkLst>
            <pc:docMk/>
            <pc:sldMk cId="403578661" sldId="471"/>
            <ac:spMk id="18" creationId="{06BD7D17-56C1-4A59-917E-8DC63E1A3394}"/>
          </ac:spMkLst>
        </pc:spChg>
      </pc:sldChg>
      <pc:sldChg chg="addSp modSp">
        <pc:chgData name="Masaki Suzuki" userId="2c4feb2ed34ad1a7" providerId="Windows Live" clId="Web-{7F2E1692-0191-4C15-828F-A5D3DDEDF147}" dt="2021-06-04T05:05:13.284" v="287" actId="1076"/>
        <pc:sldMkLst>
          <pc:docMk/>
          <pc:sldMk cId="2594828388" sldId="472"/>
        </pc:sldMkLst>
        <pc:spChg chg="mod">
          <ac:chgData name="Masaki Suzuki" userId="2c4feb2ed34ad1a7" providerId="Windows Live" clId="Web-{7F2E1692-0191-4C15-828F-A5D3DDEDF147}" dt="2021-06-04T05:04:26.549" v="281" actId="20577"/>
          <ac:spMkLst>
            <pc:docMk/>
            <pc:sldMk cId="2594828388" sldId="472"/>
            <ac:spMk id="3" creationId="{AAA4A513-6943-4824-9DFD-B4ADC0E47561}"/>
          </ac:spMkLst>
        </pc:spChg>
        <pc:spChg chg="add mod">
          <ac:chgData name="Masaki Suzuki" userId="2c4feb2ed34ad1a7" providerId="Windows Live" clId="Web-{7F2E1692-0191-4C15-828F-A5D3DDEDF147}" dt="2021-06-04T05:03:54.908" v="269" actId="1076"/>
          <ac:spMkLst>
            <pc:docMk/>
            <pc:sldMk cId="2594828388" sldId="472"/>
            <ac:spMk id="7" creationId="{B0B9605F-256C-4FF3-9F8D-D38462E623A9}"/>
          </ac:spMkLst>
        </pc:spChg>
        <pc:spChg chg="mod">
          <ac:chgData name="Masaki Suzuki" userId="2c4feb2ed34ad1a7" providerId="Windows Live" clId="Web-{7F2E1692-0191-4C15-828F-A5D3DDEDF147}" dt="2021-06-04T05:04:39.002" v="282" actId="1076"/>
          <ac:spMkLst>
            <pc:docMk/>
            <pc:sldMk cId="2594828388" sldId="472"/>
            <ac:spMk id="9" creationId="{3D1025AC-07A5-42E7-948D-06DD933FEA3F}"/>
          </ac:spMkLst>
        </pc:spChg>
        <pc:spChg chg="mod">
          <ac:chgData name="Masaki Suzuki" userId="2c4feb2ed34ad1a7" providerId="Windows Live" clId="Web-{7F2E1692-0191-4C15-828F-A5D3DDEDF147}" dt="2021-06-04T05:05:08.050" v="286" actId="1076"/>
          <ac:spMkLst>
            <pc:docMk/>
            <pc:sldMk cId="2594828388" sldId="472"/>
            <ac:spMk id="11" creationId="{7B7FAFAD-3E8A-4707-87F6-72CCEED81BA5}"/>
          </ac:spMkLst>
        </pc:spChg>
        <pc:spChg chg="mod">
          <ac:chgData name="Masaki Suzuki" userId="2c4feb2ed34ad1a7" providerId="Windows Live" clId="Web-{7F2E1692-0191-4C15-828F-A5D3DDEDF147}" dt="2021-06-04T05:04:51.081" v="284" actId="1076"/>
          <ac:spMkLst>
            <pc:docMk/>
            <pc:sldMk cId="2594828388" sldId="472"/>
            <ac:spMk id="12" creationId="{340F0EAE-0B2E-4B0B-91FC-C7AAE523655C}"/>
          </ac:spMkLst>
        </pc:spChg>
        <pc:spChg chg="mod">
          <ac:chgData name="Masaki Suzuki" userId="2c4feb2ed34ad1a7" providerId="Windows Live" clId="Web-{7F2E1692-0191-4C15-828F-A5D3DDEDF147}" dt="2021-06-04T05:05:13.284" v="287" actId="1076"/>
          <ac:spMkLst>
            <pc:docMk/>
            <pc:sldMk cId="2594828388" sldId="472"/>
            <ac:spMk id="14" creationId="{23C5206A-2DD7-4A9B-B023-1407E5EEEB18}"/>
          </ac:spMkLst>
        </pc:spChg>
      </pc:sldChg>
      <pc:sldChg chg="addSp modSp">
        <pc:chgData name="Masaki Suzuki" userId="2c4feb2ed34ad1a7" providerId="Windows Live" clId="Web-{7F2E1692-0191-4C15-828F-A5D3DDEDF147}" dt="2021-06-04T04:56:06.834" v="145" actId="20577"/>
        <pc:sldMkLst>
          <pc:docMk/>
          <pc:sldMk cId="3153459919" sldId="473"/>
        </pc:sldMkLst>
        <pc:spChg chg="add mod">
          <ac:chgData name="Masaki Suzuki" userId="2c4feb2ed34ad1a7" providerId="Windows Live" clId="Web-{7F2E1692-0191-4C15-828F-A5D3DDEDF147}" dt="2021-06-04T04:56:06.834" v="145" actId="20577"/>
          <ac:spMkLst>
            <pc:docMk/>
            <pc:sldMk cId="3153459919" sldId="473"/>
            <ac:spMk id="13" creationId="{FC0B142B-BF7E-40DB-AACF-55F040838CEF}"/>
          </ac:spMkLst>
        </pc:spChg>
      </pc:sldChg>
      <pc:sldChg chg="modSp">
        <pc:chgData name="Masaki Suzuki" userId="2c4feb2ed34ad1a7" providerId="Windows Live" clId="Web-{7F2E1692-0191-4C15-828F-A5D3DDEDF147}" dt="2021-06-04T04:56:22.819" v="147" actId="20577"/>
        <pc:sldMkLst>
          <pc:docMk/>
          <pc:sldMk cId="729946101" sldId="474"/>
        </pc:sldMkLst>
        <pc:spChg chg="mod">
          <ac:chgData name="Masaki Suzuki" userId="2c4feb2ed34ad1a7" providerId="Windows Live" clId="Web-{7F2E1692-0191-4C15-828F-A5D3DDEDF147}" dt="2021-06-04T04:56:22.819" v="147" actId="20577"/>
          <ac:spMkLst>
            <pc:docMk/>
            <pc:sldMk cId="729946101" sldId="474"/>
            <ac:spMk id="12" creationId="{4D2F2797-5EB0-4DC6-99A8-423FE7A7A006}"/>
          </ac:spMkLst>
        </pc:spChg>
      </pc:sldChg>
      <pc:sldChg chg="addSp modSp">
        <pc:chgData name="Masaki Suzuki" userId="2c4feb2ed34ad1a7" providerId="Windows Live" clId="Web-{7F2E1692-0191-4C15-828F-A5D3DDEDF147}" dt="2021-06-04T05:01:10.044" v="233" actId="1076"/>
        <pc:sldMkLst>
          <pc:docMk/>
          <pc:sldMk cId="199326981" sldId="475"/>
        </pc:sldMkLst>
        <pc:spChg chg="add mod">
          <ac:chgData name="Masaki Suzuki" userId="2c4feb2ed34ad1a7" providerId="Windows Live" clId="Web-{7F2E1692-0191-4C15-828F-A5D3DDEDF147}" dt="2021-06-04T05:01:10.044" v="233" actId="1076"/>
          <ac:spMkLst>
            <pc:docMk/>
            <pc:sldMk cId="199326981" sldId="475"/>
            <ac:spMk id="9" creationId="{D331DE8E-F5C4-4822-AD91-8DB8718E2303}"/>
          </ac:spMkLst>
        </pc:spChg>
        <pc:spChg chg="add mod">
          <ac:chgData name="Masaki Suzuki" userId="2c4feb2ed34ad1a7" providerId="Windows Live" clId="Web-{7F2E1692-0191-4C15-828F-A5D3DDEDF147}" dt="2021-06-04T05:01:02.747" v="232" actId="1076"/>
          <ac:spMkLst>
            <pc:docMk/>
            <pc:sldMk cId="199326981" sldId="475"/>
            <ac:spMk id="10" creationId="{74996217-0416-4EBB-A7B3-93F3AEBB6787}"/>
          </ac:spMkLst>
        </pc:spChg>
      </pc:sldChg>
      <pc:sldChg chg="addSp modSp">
        <pc:chgData name="Masaki Suzuki" userId="2c4feb2ed34ad1a7" providerId="Windows Live" clId="Web-{7F2E1692-0191-4C15-828F-A5D3DDEDF147}" dt="2021-06-04T04:57:00.945" v="154" actId="20577"/>
        <pc:sldMkLst>
          <pc:docMk/>
          <pc:sldMk cId="4227668511" sldId="476"/>
        </pc:sldMkLst>
        <pc:spChg chg="add mod">
          <ac:chgData name="Masaki Suzuki" userId="2c4feb2ed34ad1a7" providerId="Windows Live" clId="Web-{7F2E1692-0191-4C15-828F-A5D3DDEDF147}" dt="2021-06-04T04:56:50.663" v="150" actId="20577"/>
          <ac:spMkLst>
            <pc:docMk/>
            <pc:sldMk cId="4227668511" sldId="476"/>
            <ac:spMk id="7" creationId="{A598B382-16F2-4F9C-AC26-F1E30061D2B5}"/>
          </ac:spMkLst>
        </pc:spChg>
        <pc:spChg chg="add mod">
          <ac:chgData name="Masaki Suzuki" userId="2c4feb2ed34ad1a7" providerId="Windows Live" clId="Web-{7F2E1692-0191-4C15-828F-A5D3DDEDF147}" dt="2021-06-04T04:57:00.945" v="154" actId="20577"/>
          <ac:spMkLst>
            <pc:docMk/>
            <pc:sldMk cId="4227668511" sldId="476"/>
            <ac:spMk id="13" creationId="{A4B1D04D-B02C-4E8E-888E-F0A5B16E0B2D}"/>
          </ac:spMkLst>
        </pc:spChg>
      </pc:sldChg>
      <pc:sldChg chg="addSp modSp">
        <pc:chgData name="Masaki Suzuki" userId="2c4feb2ed34ad1a7" providerId="Windows Live" clId="Web-{7F2E1692-0191-4C15-828F-A5D3DDEDF147}" dt="2021-06-04T04:57:47.759" v="164" actId="1076"/>
        <pc:sldMkLst>
          <pc:docMk/>
          <pc:sldMk cId="2057569573" sldId="480"/>
        </pc:sldMkLst>
        <pc:spChg chg="add mod">
          <ac:chgData name="Masaki Suzuki" userId="2c4feb2ed34ad1a7" providerId="Windows Live" clId="Web-{7F2E1692-0191-4C15-828F-A5D3DDEDF147}" dt="2021-06-04T04:57:47.759" v="164" actId="1076"/>
          <ac:spMkLst>
            <pc:docMk/>
            <pc:sldMk cId="2057569573" sldId="480"/>
            <ac:spMk id="8" creationId="{AAB3FD4B-D449-4142-BBC9-8DB3F4C5E69A}"/>
          </ac:spMkLst>
        </pc:spChg>
      </pc:sldChg>
      <pc:sldChg chg="addSp modSp">
        <pc:chgData name="Masaki Suzuki" userId="2c4feb2ed34ad1a7" providerId="Windows Live" clId="Web-{7F2E1692-0191-4C15-828F-A5D3DDEDF147}" dt="2021-06-04T04:58:33.447" v="179" actId="1076"/>
        <pc:sldMkLst>
          <pc:docMk/>
          <pc:sldMk cId="2083144897" sldId="481"/>
        </pc:sldMkLst>
        <pc:spChg chg="add mod">
          <ac:chgData name="Masaki Suzuki" userId="2c4feb2ed34ad1a7" providerId="Windows Live" clId="Web-{7F2E1692-0191-4C15-828F-A5D3DDEDF147}" dt="2021-06-04T04:58:09.634" v="170" actId="1076"/>
          <ac:spMkLst>
            <pc:docMk/>
            <pc:sldMk cId="2083144897" sldId="481"/>
            <ac:spMk id="7" creationId="{BDB512EB-3478-4277-A258-755AC5FE3354}"/>
          </ac:spMkLst>
        </pc:spChg>
        <pc:spChg chg="mod">
          <ac:chgData name="Masaki Suzuki" userId="2c4feb2ed34ad1a7" providerId="Windows Live" clId="Web-{7F2E1692-0191-4C15-828F-A5D3DDEDF147}" dt="2021-06-04T04:58:33.447" v="179" actId="1076"/>
          <ac:spMkLst>
            <pc:docMk/>
            <pc:sldMk cId="2083144897" sldId="481"/>
            <ac:spMk id="14" creationId="{3594C50D-3F18-4BB8-8013-DCF623C62ED5}"/>
          </ac:spMkLst>
        </pc:spChg>
        <pc:spChg chg="add mod">
          <ac:chgData name="Masaki Suzuki" userId="2c4feb2ed34ad1a7" providerId="Windows Live" clId="Web-{7F2E1692-0191-4C15-828F-A5D3DDEDF147}" dt="2021-06-04T04:58:26.916" v="178" actId="1076"/>
          <ac:spMkLst>
            <pc:docMk/>
            <pc:sldMk cId="2083144897" sldId="481"/>
            <ac:spMk id="16" creationId="{8C22E5E2-22F7-4E2B-B698-79E8AE85AE4D}"/>
          </ac:spMkLst>
        </pc:spChg>
      </pc:sldChg>
      <pc:sldChg chg="addSp modSp">
        <pc:chgData name="Masaki Suzuki" userId="2c4feb2ed34ad1a7" providerId="Windows Live" clId="Web-{7F2E1692-0191-4C15-828F-A5D3DDEDF147}" dt="2021-06-04T05:05:36.191" v="296" actId="20577"/>
        <pc:sldMkLst>
          <pc:docMk/>
          <pc:sldMk cId="4250204060" sldId="486"/>
        </pc:sldMkLst>
        <pc:spChg chg="add mod">
          <ac:chgData name="Masaki Suzuki" userId="2c4feb2ed34ad1a7" providerId="Windows Live" clId="Web-{7F2E1692-0191-4C15-828F-A5D3DDEDF147}" dt="2021-06-04T05:05:36.191" v="296" actId="20577"/>
          <ac:spMkLst>
            <pc:docMk/>
            <pc:sldMk cId="4250204060" sldId="486"/>
            <ac:spMk id="7" creationId="{30B6CB27-ACCC-46FA-8C9D-58F13FF5C0AD}"/>
          </ac:spMkLst>
        </pc:spChg>
        <pc:spChg chg="add mod">
          <ac:chgData name="Masaki Suzuki" userId="2c4feb2ed34ad1a7" providerId="Windows Live" clId="Web-{7F2E1692-0191-4C15-828F-A5D3DDEDF147}" dt="2021-06-04T04:46:45.478" v="18" actId="1076"/>
          <ac:spMkLst>
            <pc:docMk/>
            <pc:sldMk cId="4250204060" sldId="486"/>
            <ac:spMk id="10" creationId="{CA6E246F-1795-4A2F-BE70-3445BC6EFE07}"/>
          </ac:spMkLst>
        </pc:spChg>
        <pc:spChg chg="add mod">
          <ac:chgData name="Masaki Suzuki" userId="2c4feb2ed34ad1a7" providerId="Windows Live" clId="Web-{7F2E1692-0191-4C15-828F-A5D3DDEDF147}" dt="2021-06-04T04:47:11.869" v="26" actId="1076"/>
          <ac:spMkLst>
            <pc:docMk/>
            <pc:sldMk cId="4250204060" sldId="486"/>
            <ac:spMk id="11" creationId="{1895AF0E-7C4A-4156-B6D2-BA937FF53A5F}"/>
          </ac:spMkLst>
        </pc:spChg>
        <pc:spChg chg="add mod">
          <ac:chgData name="Masaki Suzuki" userId="2c4feb2ed34ad1a7" providerId="Windows Live" clId="Web-{7F2E1692-0191-4C15-828F-A5D3DDEDF147}" dt="2021-06-04T04:47:06.275" v="25" actId="20577"/>
          <ac:spMkLst>
            <pc:docMk/>
            <pc:sldMk cId="4250204060" sldId="486"/>
            <ac:spMk id="12" creationId="{2B7D6C30-47FB-4B15-99E9-2E05468C760F}"/>
          </ac:spMkLst>
        </pc:spChg>
        <pc:spChg chg="add mod">
          <ac:chgData name="Masaki Suzuki" userId="2c4feb2ed34ad1a7" providerId="Windows Live" clId="Web-{7F2E1692-0191-4C15-828F-A5D3DDEDF147}" dt="2021-06-04T04:47:40.526" v="35" actId="1076"/>
          <ac:spMkLst>
            <pc:docMk/>
            <pc:sldMk cId="4250204060" sldId="486"/>
            <ac:spMk id="13" creationId="{514B5592-0B0B-42F5-A6F5-6231B9C6B992}"/>
          </ac:spMkLst>
        </pc:spChg>
        <pc:spChg chg="add mod">
          <ac:chgData name="Masaki Suzuki" userId="2c4feb2ed34ad1a7" providerId="Windows Live" clId="Web-{7F2E1692-0191-4C15-828F-A5D3DDEDF147}" dt="2021-06-04T04:50:32.889" v="101" actId="20577"/>
          <ac:spMkLst>
            <pc:docMk/>
            <pc:sldMk cId="4250204060" sldId="486"/>
            <ac:spMk id="14" creationId="{31D0B4C8-321F-467B-BD4F-78B406D9774B}"/>
          </ac:spMkLst>
        </pc:spChg>
      </pc:sldChg>
      <pc:sldChg chg="addSp modSp">
        <pc:chgData name="Masaki Suzuki" userId="2c4feb2ed34ad1a7" providerId="Windows Live" clId="Web-{7F2E1692-0191-4C15-828F-A5D3DDEDF147}" dt="2021-06-04T05:06:06.082" v="312" actId="20577"/>
        <pc:sldMkLst>
          <pc:docMk/>
          <pc:sldMk cId="3321766195" sldId="487"/>
        </pc:sldMkLst>
        <pc:spChg chg="add mod">
          <ac:chgData name="Masaki Suzuki" userId="2c4feb2ed34ad1a7" providerId="Windows Live" clId="Web-{7F2E1692-0191-4C15-828F-A5D3DDEDF147}" dt="2021-06-04T04:48:25.668" v="53" actId="1076"/>
          <ac:spMkLst>
            <pc:docMk/>
            <pc:sldMk cId="3321766195" sldId="487"/>
            <ac:spMk id="7" creationId="{9286EEDF-FE3B-4F2D-A8AA-9C37C0D941CB}"/>
          </ac:spMkLst>
        </pc:spChg>
        <pc:spChg chg="add mod">
          <ac:chgData name="Masaki Suzuki" userId="2c4feb2ed34ad1a7" providerId="Windows Live" clId="Web-{7F2E1692-0191-4C15-828F-A5D3DDEDF147}" dt="2021-06-04T04:48:21.886" v="52" actId="1076"/>
          <ac:spMkLst>
            <pc:docMk/>
            <pc:sldMk cId="3321766195" sldId="487"/>
            <ac:spMk id="10" creationId="{1CC4D331-A33A-48BE-B58A-B681AED3F7C8}"/>
          </ac:spMkLst>
        </pc:spChg>
        <pc:spChg chg="add mod">
          <ac:chgData name="Masaki Suzuki" userId="2c4feb2ed34ad1a7" providerId="Windows Live" clId="Web-{7F2E1692-0191-4C15-828F-A5D3DDEDF147}" dt="2021-06-04T04:48:17.589" v="51" actId="20577"/>
          <ac:spMkLst>
            <pc:docMk/>
            <pc:sldMk cId="3321766195" sldId="487"/>
            <ac:spMk id="11" creationId="{438FB075-9B0D-49D6-9543-C4A549BB7C1D}"/>
          </ac:spMkLst>
        </pc:spChg>
        <pc:spChg chg="add mod">
          <ac:chgData name="Masaki Suzuki" userId="2c4feb2ed34ad1a7" providerId="Windows Live" clId="Web-{7F2E1692-0191-4C15-828F-A5D3DDEDF147}" dt="2021-06-04T04:48:37.808" v="55" actId="1076"/>
          <ac:spMkLst>
            <pc:docMk/>
            <pc:sldMk cId="3321766195" sldId="487"/>
            <ac:spMk id="13" creationId="{F682F473-0236-441D-A4B5-AFCD3059B66C}"/>
          </ac:spMkLst>
        </pc:spChg>
        <pc:spChg chg="add mod">
          <ac:chgData name="Masaki Suzuki" userId="2c4feb2ed34ad1a7" providerId="Windows Live" clId="Web-{7F2E1692-0191-4C15-828F-A5D3DDEDF147}" dt="2021-06-04T04:48:46.949" v="58" actId="1076"/>
          <ac:spMkLst>
            <pc:docMk/>
            <pc:sldMk cId="3321766195" sldId="487"/>
            <ac:spMk id="14" creationId="{BBF535F4-9520-42C4-919A-D731ACBBB230}"/>
          </ac:spMkLst>
        </pc:spChg>
        <pc:spChg chg="add mod">
          <ac:chgData name="Masaki Suzuki" userId="2c4feb2ed34ad1a7" providerId="Windows Live" clId="Web-{7F2E1692-0191-4C15-828F-A5D3DDEDF147}" dt="2021-06-04T05:05:57.004" v="307" actId="1076"/>
          <ac:spMkLst>
            <pc:docMk/>
            <pc:sldMk cId="3321766195" sldId="487"/>
            <ac:spMk id="16" creationId="{B08C5A7C-F843-44DE-A760-7ED086A5526E}"/>
          </ac:spMkLst>
        </pc:spChg>
        <pc:spChg chg="add mod">
          <ac:chgData name="Masaki Suzuki" userId="2c4feb2ed34ad1a7" providerId="Windows Live" clId="Web-{7F2E1692-0191-4C15-828F-A5D3DDEDF147}" dt="2021-06-04T05:06:06.082" v="312" actId="20577"/>
          <ac:spMkLst>
            <pc:docMk/>
            <pc:sldMk cId="3321766195" sldId="487"/>
            <ac:spMk id="17" creationId="{FB83F139-BAD6-4217-BFD2-42EE115FD27A}"/>
          </ac:spMkLst>
        </pc:spChg>
      </pc:sldChg>
    </pc:docChg>
  </pc:docChgLst>
  <pc:docChgLst>
    <pc:chgData name="ゲスト ユーザー" providerId="Windows Live" clId="Web-{B37A52A9-DDE5-448C-8BC5-C97670C1068D}"/>
    <pc:docChg chg="addSld delSld modSld">
      <pc:chgData name="ゲスト ユーザー" userId="" providerId="Windows Live" clId="Web-{B37A52A9-DDE5-448C-8BC5-C97670C1068D}" dt="2021-05-30T06:30:17.133" v="298" actId="20577"/>
      <pc:docMkLst>
        <pc:docMk/>
      </pc:docMkLst>
      <pc:sldChg chg="addSp modSp">
        <pc:chgData name="ゲスト ユーザー" userId="" providerId="Windows Live" clId="Web-{B37A52A9-DDE5-448C-8BC5-C97670C1068D}" dt="2021-05-30T06:28:25.537" v="257" actId="1076"/>
        <pc:sldMkLst>
          <pc:docMk/>
          <pc:sldMk cId="2681060325" sldId="464"/>
        </pc:sldMkLst>
        <pc:spChg chg="add mod">
          <ac:chgData name="ゲスト ユーザー" userId="" providerId="Windows Live" clId="Web-{B37A52A9-DDE5-448C-8BC5-C97670C1068D}" dt="2021-05-30T06:28:25.537" v="257" actId="1076"/>
          <ac:spMkLst>
            <pc:docMk/>
            <pc:sldMk cId="2681060325" sldId="464"/>
            <ac:spMk id="14" creationId="{378B6742-B1F7-4F07-B76A-6A0459D53962}"/>
          </ac:spMkLst>
        </pc:spChg>
      </pc:sldChg>
      <pc:sldChg chg="modSp">
        <pc:chgData name="ゲスト ユーザー" userId="" providerId="Windows Live" clId="Web-{B37A52A9-DDE5-448C-8BC5-C97670C1068D}" dt="2021-05-30T06:30:17.133" v="298" actId="20577"/>
        <pc:sldMkLst>
          <pc:docMk/>
          <pc:sldMk cId="1152744932" sldId="466"/>
        </pc:sldMkLst>
        <pc:spChg chg="mod">
          <ac:chgData name="ゲスト ユーザー" userId="" providerId="Windows Live" clId="Web-{B37A52A9-DDE5-448C-8BC5-C97670C1068D}" dt="2021-05-30T06:30:17.133" v="298" actId="20577"/>
          <ac:spMkLst>
            <pc:docMk/>
            <pc:sldMk cId="1152744932" sldId="466"/>
            <ac:spMk id="6" creationId="{8182C6A7-58A1-47AC-989C-F082A4EBD280}"/>
          </ac:spMkLst>
        </pc:spChg>
      </pc:sldChg>
      <pc:sldChg chg="addSp delSp modSp">
        <pc:chgData name="ゲスト ユーザー" userId="" providerId="Windows Live" clId="Web-{B37A52A9-DDE5-448C-8BC5-C97670C1068D}" dt="2021-05-30T06:29:42.883" v="296" actId="1076"/>
        <pc:sldMkLst>
          <pc:docMk/>
          <pc:sldMk cId="199326981" sldId="475"/>
        </pc:sldMkLst>
        <pc:spChg chg="add mod">
          <ac:chgData name="ゲスト ユーザー" userId="" providerId="Windows Live" clId="Web-{B37A52A9-DDE5-448C-8BC5-C97670C1068D}" dt="2021-05-30T06:28:38.600" v="264" actId="20577"/>
          <ac:spMkLst>
            <pc:docMk/>
            <pc:sldMk cId="199326981" sldId="475"/>
            <ac:spMk id="5" creationId="{AA40EDDD-55D8-4DEE-A3F8-60AA3C19CAAD}"/>
          </ac:spMkLst>
        </pc:spChg>
        <pc:spChg chg="add mod">
          <ac:chgData name="ゲスト ユーザー" userId="" providerId="Windows Live" clId="Web-{B37A52A9-DDE5-448C-8BC5-C97670C1068D}" dt="2021-05-30T06:29:02.960" v="284" actId="14100"/>
          <ac:spMkLst>
            <pc:docMk/>
            <pc:sldMk cId="199326981" sldId="475"/>
            <ac:spMk id="7" creationId="{EEBB066B-6824-402C-8EF7-3538480E01A9}"/>
          </ac:spMkLst>
        </pc:spChg>
        <pc:spChg chg="add del mod">
          <ac:chgData name="ゲスト ユーザー" userId="" providerId="Windows Live" clId="Web-{B37A52A9-DDE5-448C-8BC5-C97670C1068D}" dt="2021-05-30T06:29:10.710" v="287"/>
          <ac:spMkLst>
            <pc:docMk/>
            <pc:sldMk cId="199326981" sldId="475"/>
            <ac:spMk id="11" creationId="{F4A1FBF8-07C2-45BB-9B62-3CE425C40DE2}"/>
          </ac:spMkLst>
        </pc:spChg>
        <pc:spChg chg="add mod">
          <ac:chgData name="ゲスト ユーザー" userId="" providerId="Windows Live" clId="Web-{B37A52A9-DDE5-448C-8BC5-C97670C1068D}" dt="2021-05-30T06:29:42.883" v="296" actId="1076"/>
          <ac:spMkLst>
            <pc:docMk/>
            <pc:sldMk cId="199326981" sldId="475"/>
            <ac:spMk id="14" creationId="{60DD6B42-9211-4B6F-AD38-B1C5A632283E}"/>
          </ac:spMkLst>
        </pc:spChg>
        <pc:spChg chg="add mod">
          <ac:chgData name="ゲスト ユーザー" userId="" providerId="Windows Live" clId="Web-{B37A52A9-DDE5-448C-8BC5-C97670C1068D}" dt="2021-05-30T06:29:33.851" v="295" actId="1076"/>
          <ac:spMkLst>
            <pc:docMk/>
            <pc:sldMk cId="199326981" sldId="475"/>
            <ac:spMk id="15" creationId="{5FFB384B-8964-4118-9083-4462D216CCAB}"/>
          </ac:spMkLst>
        </pc:spChg>
      </pc:sldChg>
      <pc:sldChg chg="addSp modSp">
        <pc:chgData name="ゲスト ユーザー" userId="" providerId="Windows Live" clId="Web-{B37A52A9-DDE5-448C-8BC5-C97670C1068D}" dt="2021-05-30T06:18:04.399" v="28" actId="1076"/>
        <pc:sldMkLst>
          <pc:docMk/>
          <pc:sldMk cId="2945783307" sldId="477"/>
        </pc:sldMkLst>
        <pc:spChg chg="add mod">
          <ac:chgData name="ゲスト ユーザー" userId="" providerId="Windows Live" clId="Web-{B37A52A9-DDE5-448C-8BC5-C97670C1068D}" dt="2021-05-30T06:16:42.054" v="7" actId="1076"/>
          <ac:spMkLst>
            <pc:docMk/>
            <pc:sldMk cId="2945783307" sldId="477"/>
            <ac:spMk id="11" creationId="{21E2CE8B-C39D-4A93-AC95-4710C33A3BA2}"/>
          </ac:spMkLst>
        </pc:spChg>
        <pc:spChg chg="add mod">
          <ac:chgData name="ゲスト ユーザー" userId="" providerId="Windows Live" clId="Web-{B37A52A9-DDE5-448C-8BC5-C97670C1068D}" dt="2021-05-30T06:16:54.741" v="11" actId="14100"/>
          <ac:spMkLst>
            <pc:docMk/>
            <pc:sldMk cId="2945783307" sldId="477"/>
            <ac:spMk id="13" creationId="{4D435D07-DAD3-44EA-AAA6-5E92A5C6DEC3}"/>
          </ac:spMkLst>
        </pc:spChg>
        <pc:spChg chg="add mod">
          <ac:chgData name="ゲスト ユーザー" userId="" providerId="Windows Live" clId="Web-{B37A52A9-DDE5-448C-8BC5-C97670C1068D}" dt="2021-05-30T06:18:04.399" v="28" actId="1076"/>
          <ac:spMkLst>
            <pc:docMk/>
            <pc:sldMk cId="2945783307" sldId="477"/>
            <ac:spMk id="14" creationId="{B77BAF0B-7827-4A4E-885C-A966F822E938}"/>
          </ac:spMkLst>
        </pc:spChg>
        <pc:spChg chg="add mod">
          <ac:chgData name="ゲスト ユーザー" userId="" providerId="Windows Live" clId="Web-{B37A52A9-DDE5-448C-8BC5-C97670C1068D}" dt="2021-05-30T06:17:33.148" v="21" actId="1076"/>
          <ac:spMkLst>
            <pc:docMk/>
            <pc:sldMk cId="2945783307" sldId="477"/>
            <ac:spMk id="15" creationId="{34E631F7-68DE-4416-A47F-1C0F66C776A5}"/>
          </ac:spMkLst>
        </pc:spChg>
        <pc:spChg chg="add mod">
          <ac:chgData name="ゲスト ユーザー" userId="" providerId="Windows Live" clId="Web-{B37A52A9-DDE5-448C-8BC5-C97670C1068D}" dt="2021-05-30T06:17:56.493" v="26" actId="1076"/>
          <ac:spMkLst>
            <pc:docMk/>
            <pc:sldMk cId="2945783307" sldId="477"/>
            <ac:spMk id="16" creationId="{91D7B01B-A594-4813-B078-4056587098D4}"/>
          </ac:spMkLst>
        </pc:spChg>
        <pc:spChg chg="add mod">
          <ac:chgData name="ゲスト ユーザー" userId="" providerId="Windows Live" clId="Web-{B37A52A9-DDE5-448C-8BC5-C97670C1068D}" dt="2021-05-30T06:18:01.696" v="27" actId="1076"/>
          <ac:spMkLst>
            <pc:docMk/>
            <pc:sldMk cId="2945783307" sldId="477"/>
            <ac:spMk id="17" creationId="{E1A9F742-925B-4A1D-B8EA-31153686CA71}"/>
          </ac:spMkLst>
        </pc:spChg>
      </pc:sldChg>
      <pc:sldChg chg="addSp modSp">
        <pc:chgData name="ゲスト ユーザー" userId="" providerId="Windows Live" clId="Web-{B37A52A9-DDE5-448C-8BC5-C97670C1068D}" dt="2021-05-30T06:19:14.635" v="45" actId="1076"/>
        <pc:sldMkLst>
          <pc:docMk/>
          <pc:sldMk cId="2347803105" sldId="478"/>
        </pc:sldMkLst>
        <pc:spChg chg="add mod">
          <ac:chgData name="ゲスト ユーザー" userId="" providerId="Windows Live" clId="Web-{B37A52A9-DDE5-448C-8BC5-C97670C1068D}" dt="2021-05-30T06:18:37.572" v="32" actId="1076"/>
          <ac:spMkLst>
            <pc:docMk/>
            <pc:sldMk cId="2347803105" sldId="478"/>
            <ac:spMk id="8" creationId="{946A2795-D8E8-4069-AE5D-217834C02FA9}"/>
          </ac:spMkLst>
        </pc:spChg>
        <pc:spChg chg="add mod">
          <ac:chgData name="ゲスト ユーザー" userId="" providerId="Windows Live" clId="Web-{B37A52A9-DDE5-448C-8BC5-C97670C1068D}" dt="2021-05-30T06:18:43.244" v="34" actId="1076"/>
          <ac:spMkLst>
            <pc:docMk/>
            <pc:sldMk cId="2347803105" sldId="478"/>
            <ac:spMk id="9" creationId="{B4F0DC72-A19D-4166-9E83-89E6F8C47B1D}"/>
          </ac:spMkLst>
        </pc:spChg>
        <pc:spChg chg="add mod">
          <ac:chgData name="ゲスト ユーザー" userId="" providerId="Windows Live" clId="Web-{B37A52A9-DDE5-448C-8BC5-C97670C1068D}" dt="2021-05-30T06:18:49.650" v="36" actId="1076"/>
          <ac:spMkLst>
            <pc:docMk/>
            <pc:sldMk cId="2347803105" sldId="478"/>
            <ac:spMk id="10" creationId="{BD9F0C2F-97BF-4619-AD1C-B9680E25366D}"/>
          </ac:spMkLst>
        </pc:spChg>
        <pc:spChg chg="add mod">
          <ac:chgData name="ゲスト ユーザー" userId="" providerId="Windows Live" clId="Web-{B37A52A9-DDE5-448C-8BC5-C97670C1068D}" dt="2021-05-30T06:18:57.572" v="41" actId="20577"/>
          <ac:spMkLst>
            <pc:docMk/>
            <pc:sldMk cId="2347803105" sldId="478"/>
            <ac:spMk id="11" creationId="{3C4ACE51-1540-4A77-A9A1-C0D4B638C152}"/>
          </ac:spMkLst>
        </pc:spChg>
        <pc:spChg chg="add mod">
          <ac:chgData name="ゲスト ユーザー" userId="" providerId="Windows Live" clId="Web-{B37A52A9-DDE5-448C-8BC5-C97670C1068D}" dt="2021-05-30T06:19:14.635" v="45" actId="1076"/>
          <ac:spMkLst>
            <pc:docMk/>
            <pc:sldMk cId="2347803105" sldId="478"/>
            <ac:spMk id="12" creationId="{5FBEC75F-7C9A-4EC1-8388-765FBBC5D666}"/>
          </ac:spMkLst>
        </pc:spChg>
      </pc:sldChg>
      <pc:sldChg chg="addSp modSp">
        <pc:chgData name="ゲスト ユーザー" userId="" providerId="Windows Live" clId="Web-{B37A52A9-DDE5-448C-8BC5-C97670C1068D}" dt="2021-05-30T06:24:24.610" v="186" actId="1076"/>
        <pc:sldMkLst>
          <pc:docMk/>
          <pc:sldMk cId="3897886885" sldId="479"/>
        </pc:sldMkLst>
        <pc:spChg chg="mod">
          <ac:chgData name="ゲスト ユーザー" userId="" providerId="Windows Live" clId="Web-{B37A52A9-DDE5-448C-8BC5-C97670C1068D}" dt="2021-05-30T06:24:19.548" v="185" actId="20577"/>
          <ac:spMkLst>
            <pc:docMk/>
            <pc:sldMk cId="3897886885" sldId="479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3:38.687" v="172" actId="1076"/>
          <ac:spMkLst>
            <pc:docMk/>
            <pc:sldMk cId="3897886885" sldId="479"/>
            <ac:spMk id="8" creationId="{01954C7A-1BD7-44C3-8C98-EEA65F7F24FB}"/>
          </ac:spMkLst>
        </pc:spChg>
        <pc:spChg chg="add mod">
          <ac:chgData name="ゲスト ユーザー" userId="" providerId="Windows Live" clId="Web-{B37A52A9-DDE5-448C-8BC5-C97670C1068D}" dt="2021-05-30T06:23:41.703" v="173" actId="1076"/>
          <ac:spMkLst>
            <pc:docMk/>
            <pc:sldMk cId="3897886885" sldId="479"/>
            <ac:spMk id="10" creationId="{E2CBB7C2-FB18-4B9A-9842-343DF0377AA9}"/>
          </ac:spMkLst>
        </pc:spChg>
        <pc:spChg chg="add mod">
          <ac:chgData name="ゲスト ユーザー" userId="" providerId="Windows Live" clId="Web-{B37A52A9-DDE5-448C-8BC5-C97670C1068D}" dt="2021-05-30T06:24:15.798" v="182" actId="1076"/>
          <ac:spMkLst>
            <pc:docMk/>
            <pc:sldMk cId="3897886885" sldId="479"/>
            <ac:spMk id="11" creationId="{4C5FD70D-E914-459B-B8C1-4DB5FB39ACCC}"/>
          </ac:spMkLst>
        </pc:spChg>
        <pc:spChg chg="add mod">
          <ac:chgData name="ゲスト ユーザー" userId="" providerId="Windows Live" clId="Web-{B37A52A9-DDE5-448C-8BC5-C97670C1068D}" dt="2021-05-30T06:24:04.172" v="180" actId="20577"/>
          <ac:spMkLst>
            <pc:docMk/>
            <pc:sldMk cId="3897886885" sldId="479"/>
            <ac:spMk id="12" creationId="{82DFAC5E-A028-4A28-B2B1-0A677D8BCA95}"/>
          </ac:spMkLst>
        </pc:spChg>
        <pc:spChg chg="add mod">
          <ac:chgData name="ゲスト ユーザー" userId="" providerId="Windows Live" clId="Web-{B37A52A9-DDE5-448C-8BC5-C97670C1068D}" dt="2021-05-30T06:24:24.610" v="186" actId="1076"/>
          <ac:spMkLst>
            <pc:docMk/>
            <pc:sldMk cId="3897886885" sldId="479"/>
            <ac:spMk id="13" creationId="{9987908A-5420-4533-8677-55FEC9064AB5}"/>
          </ac:spMkLst>
        </pc:spChg>
      </pc:sldChg>
      <pc:sldChg chg="addSp modSp">
        <pc:chgData name="ゲスト ユーザー" userId="" providerId="Windows Live" clId="Web-{B37A52A9-DDE5-448C-8BC5-C97670C1068D}" dt="2021-05-30T06:22:58.515" v="163" actId="1076"/>
        <pc:sldMkLst>
          <pc:docMk/>
          <pc:sldMk cId="2057569573" sldId="480"/>
        </pc:sldMkLst>
        <pc:spChg chg="add mod">
          <ac:chgData name="ゲスト ユーザー" userId="" providerId="Windows Live" clId="Web-{B37A52A9-DDE5-448C-8BC5-C97670C1068D}" dt="2021-05-30T06:19:46.698" v="50" actId="1076"/>
          <ac:spMkLst>
            <pc:docMk/>
            <pc:sldMk cId="2057569573" sldId="480"/>
            <ac:spMk id="2" creationId="{7ABA2CAD-07E1-474B-B8E9-9D5CABAA6188}"/>
          </ac:spMkLst>
        </pc:spChg>
        <pc:spChg chg="add mod">
          <ac:chgData name="ゲスト ユーザー" userId="" providerId="Windows Live" clId="Web-{B37A52A9-DDE5-448C-8BC5-C97670C1068D}" dt="2021-05-30T06:19:53.370" v="56" actId="20577"/>
          <ac:spMkLst>
            <pc:docMk/>
            <pc:sldMk cId="2057569573" sldId="480"/>
            <ac:spMk id="10" creationId="{F17C7BA0-AF8A-4F63-AE47-6C9F806A6323}"/>
          </ac:spMkLst>
        </pc:spChg>
        <pc:spChg chg="add mod">
          <ac:chgData name="ゲスト ユーザー" userId="" providerId="Windows Live" clId="Web-{B37A52A9-DDE5-448C-8BC5-C97670C1068D}" dt="2021-05-30T06:20:13.464" v="60" actId="1076"/>
          <ac:spMkLst>
            <pc:docMk/>
            <pc:sldMk cId="2057569573" sldId="480"/>
            <ac:spMk id="12" creationId="{F4959807-2995-4032-9041-9C9C08866393}"/>
          </ac:spMkLst>
        </pc:spChg>
        <pc:spChg chg="add mod">
          <ac:chgData name="ゲスト ユーザー" userId="" providerId="Windows Live" clId="Web-{B37A52A9-DDE5-448C-8BC5-C97670C1068D}" dt="2021-05-30T06:20:25.980" v="64" actId="1076"/>
          <ac:spMkLst>
            <pc:docMk/>
            <pc:sldMk cId="2057569573" sldId="480"/>
            <ac:spMk id="13" creationId="{399AC57E-CF3E-462A-8634-DD4C52AEEC42}"/>
          </ac:spMkLst>
        </pc:spChg>
        <pc:spChg chg="add mod">
          <ac:chgData name="ゲスト ユーザー" userId="" providerId="Windows Live" clId="Web-{B37A52A9-DDE5-448C-8BC5-C97670C1068D}" dt="2021-05-30T06:20:37.621" v="68" actId="1076"/>
          <ac:spMkLst>
            <pc:docMk/>
            <pc:sldMk cId="2057569573" sldId="480"/>
            <ac:spMk id="14" creationId="{610C6FEE-C9F0-444E-A0FF-842593358FE8}"/>
          </ac:spMkLst>
        </pc:spChg>
        <pc:spChg chg="add mod">
          <ac:chgData name="ゲスト ユーザー" userId="" providerId="Windows Live" clId="Web-{B37A52A9-DDE5-448C-8BC5-C97670C1068D}" dt="2021-05-30T06:21:54.435" v="133" actId="20577"/>
          <ac:spMkLst>
            <pc:docMk/>
            <pc:sldMk cId="2057569573" sldId="480"/>
            <ac:spMk id="17" creationId="{AA1AB165-6A74-45BC-888C-3737C515369F}"/>
          </ac:spMkLst>
        </pc:spChg>
        <pc:spChg chg="add mod">
          <ac:chgData name="ゲスト ユーザー" userId="" providerId="Windows Live" clId="Web-{B37A52A9-DDE5-448C-8BC5-C97670C1068D}" dt="2021-05-30T06:22:04.748" v="139" actId="20577"/>
          <ac:spMkLst>
            <pc:docMk/>
            <pc:sldMk cId="2057569573" sldId="480"/>
            <ac:spMk id="18" creationId="{EF9DCDCC-B159-4005-8988-D42477B5D7E5}"/>
          </ac:spMkLst>
        </pc:spChg>
        <pc:spChg chg="add mod">
          <ac:chgData name="ゲスト ユーザー" userId="" providerId="Windows Live" clId="Web-{B37A52A9-DDE5-448C-8BC5-C97670C1068D}" dt="2021-05-30T06:22:16.201" v="145" actId="20577"/>
          <ac:spMkLst>
            <pc:docMk/>
            <pc:sldMk cId="2057569573" sldId="480"/>
            <ac:spMk id="19" creationId="{B3AB4CA7-0EC3-4405-AC83-52FBFDAE864A}"/>
          </ac:spMkLst>
        </pc:spChg>
        <pc:spChg chg="add mod">
          <ac:chgData name="ゲスト ユーザー" userId="" providerId="Windows Live" clId="Web-{B37A52A9-DDE5-448C-8BC5-C97670C1068D}" dt="2021-05-30T06:22:58.515" v="163" actId="1076"/>
          <ac:spMkLst>
            <pc:docMk/>
            <pc:sldMk cId="2057569573" sldId="480"/>
            <ac:spMk id="20" creationId="{D6D61F62-C728-4CEB-96BC-E9C11BB18F5E}"/>
          </ac:spMkLst>
        </pc:spChg>
        <pc:spChg chg="add mod">
          <ac:chgData name="ゲスト ユーザー" userId="" providerId="Windows Live" clId="Web-{B37A52A9-DDE5-448C-8BC5-C97670C1068D}" dt="2021-05-30T06:22:56.515" v="162" actId="1076"/>
          <ac:spMkLst>
            <pc:docMk/>
            <pc:sldMk cId="2057569573" sldId="480"/>
            <ac:spMk id="21" creationId="{0F9A9CCC-64DF-489F-99DE-150E2C221695}"/>
          </ac:spMkLst>
        </pc:spChg>
        <pc:spChg chg="add mod">
          <ac:chgData name="ゲスト ユーザー" userId="" providerId="Windows Live" clId="Web-{B37A52A9-DDE5-448C-8BC5-C97670C1068D}" dt="2021-05-30T06:22:53.827" v="161" actId="1076"/>
          <ac:spMkLst>
            <pc:docMk/>
            <pc:sldMk cId="2057569573" sldId="480"/>
            <ac:spMk id="22" creationId="{DC86658C-A450-4381-9C12-780DB9FC5D22}"/>
          </ac:spMkLst>
        </pc:spChg>
        <pc:picChg chg="add">
          <ac:chgData name="ゲスト ユーザー" userId="" providerId="Windows Live" clId="Web-{B37A52A9-DDE5-448C-8BC5-C97670C1068D}" dt="2021-05-30T06:20:51.309" v="69"/>
          <ac:picMkLst>
            <pc:docMk/>
            <pc:sldMk cId="2057569573" sldId="480"/>
            <ac:picMk id="3" creationId="{69A62B0C-69F6-43A9-826E-57D0CF8C8A1C}"/>
          </ac:picMkLst>
        </pc:picChg>
      </pc:sldChg>
      <pc:sldChg chg="addSp modSp">
        <pc:chgData name="ゲスト ユーザー" userId="" providerId="Windows Live" clId="Web-{B37A52A9-DDE5-448C-8BC5-C97670C1068D}" dt="2021-05-30T06:26:09.581" v="215" actId="1076"/>
        <pc:sldMkLst>
          <pc:docMk/>
          <pc:sldMk cId="2083144897" sldId="481"/>
        </pc:sldMkLst>
        <pc:spChg chg="add mod">
          <ac:chgData name="ゲスト ユーザー" userId="" providerId="Windows Live" clId="Web-{B37A52A9-DDE5-448C-8BC5-C97670C1068D}" dt="2021-05-30T06:24:53.798" v="190" actId="1076"/>
          <ac:spMkLst>
            <pc:docMk/>
            <pc:sldMk cId="2083144897" sldId="481"/>
            <ac:spMk id="2" creationId="{2A8AEF1D-4D11-4138-8D28-D2F630C084D5}"/>
          </ac:spMkLst>
        </pc:spChg>
        <pc:spChg chg="add mod">
          <ac:chgData name="ゲスト ユーザー" userId="" providerId="Windows Live" clId="Web-{B37A52A9-DDE5-448C-8BC5-C97670C1068D}" dt="2021-05-30T06:24:58.377" v="192" actId="1076"/>
          <ac:spMkLst>
            <pc:docMk/>
            <pc:sldMk cId="2083144897" sldId="481"/>
            <ac:spMk id="10" creationId="{535D4B25-218A-4F35-893E-D534D397B51A}"/>
          </ac:spMkLst>
        </pc:spChg>
        <pc:spChg chg="add mod">
          <ac:chgData name="ゲスト ユーザー" userId="" providerId="Windows Live" clId="Web-{B37A52A9-DDE5-448C-8BC5-C97670C1068D}" dt="2021-05-30T06:25:56.331" v="211" actId="1076"/>
          <ac:spMkLst>
            <pc:docMk/>
            <pc:sldMk cId="2083144897" sldId="481"/>
            <ac:spMk id="11" creationId="{0C60994B-E1A4-46EB-8581-F03AD37D7BB6}"/>
          </ac:spMkLst>
        </pc:spChg>
        <pc:spChg chg="add mod">
          <ac:chgData name="ゲスト ユーザー" userId="" providerId="Windows Live" clId="Web-{B37A52A9-DDE5-448C-8BC5-C97670C1068D}" dt="2021-05-30T06:26:09.581" v="215" actId="1076"/>
          <ac:spMkLst>
            <pc:docMk/>
            <pc:sldMk cId="2083144897" sldId="481"/>
            <ac:spMk id="12" creationId="{B778440F-F913-48CF-8DD1-82F5B85F335F}"/>
          </ac:spMkLst>
        </pc:spChg>
        <pc:spChg chg="add mod">
          <ac:chgData name="ゲスト ユーザー" userId="" providerId="Windows Live" clId="Web-{B37A52A9-DDE5-448C-8BC5-C97670C1068D}" dt="2021-05-30T06:25:34.971" v="207" actId="20577"/>
          <ac:spMkLst>
            <pc:docMk/>
            <pc:sldMk cId="2083144897" sldId="481"/>
            <ac:spMk id="13" creationId="{BAFDEF08-67E4-40BF-B6A7-BCF03569505B}"/>
          </ac:spMkLst>
        </pc:spChg>
        <pc:spChg chg="add mod">
          <ac:chgData name="ゲスト ユーザー" userId="" providerId="Windows Live" clId="Web-{B37A52A9-DDE5-448C-8BC5-C97670C1068D}" dt="2021-05-30T06:26:05.378" v="214" actId="20577"/>
          <ac:spMkLst>
            <pc:docMk/>
            <pc:sldMk cId="2083144897" sldId="481"/>
            <ac:spMk id="14" creationId="{3594C50D-3F18-4BB8-8013-DCF623C62ED5}"/>
          </ac:spMkLst>
        </pc:spChg>
      </pc:sldChg>
      <pc:sldChg chg="addSp modSp">
        <pc:chgData name="ゲスト ユーザー" userId="" providerId="Windows Live" clId="Web-{B37A52A9-DDE5-448C-8BC5-C97670C1068D}" dt="2021-05-30T06:28:04.349" v="252" actId="1076"/>
        <pc:sldMkLst>
          <pc:docMk/>
          <pc:sldMk cId="1920080450" sldId="482"/>
        </pc:sldMkLst>
        <pc:spChg chg="add mod">
          <ac:chgData name="ゲスト ユーザー" userId="" providerId="Windows Live" clId="Web-{B37A52A9-DDE5-448C-8BC5-C97670C1068D}" dt="2021-05-30T06:27:05.551" v="231" actId="20577"/>
          <ac:spMkLst>
            <pc:docMk/>
            <pc:sldMk cId="1920080450" sldId="482"/>
            <ac:spMk id="3" creationId="{9A7E52E0-BDD1-4CBE-A862-2C495F005DDB}"/>
          </ac:spMkLst>
        </pc:spChg>
        <pc:spChg chg="mod">
          <ac:chgData name="ゲスト ユーザー" userId="" providerId="Windows Live" clId="Web-{B37A52A9-DDE5-448C-8BC5-C97670C1068D}" dt="2021-05-30T06:27:39.583" v="245" actId="20577"/>
          <ac:spMkLst>
            <pc:docMk/>
            <pc:sldMk cId="1920080450" sldId="482"/>
            <ac:spMk id="6" creationId="{FE43AAE2-B28D-4457-8577-D4FBE715A8A2}"/>
          </ac:spMkLst>
        </pc:spChg>
        <pc:spChg chg="add mod">
          <ac:chgData name="ゲスト ユーザー" userId="" providerId="Windows Live" clId="Web-{B37A52A9-DDE5-448C-8BC5-C97670C1068D}" dt="2021-05-30T06:27:49.349" v="247" actId="1076"/>
          <ac:spMkLst>
            <pc:docMk/>
            <pc:sldMk cId="1920080450" sldId="482"/>
            <ac:spMk id="10" creationId="{6F52D00C-9320-4B2C-9555-2A87B087C238}"/>
          </ac:spMkLst>
        </pc:spChg>
        <pc:spChg chg="add mod">
          <ac:chgData name="ゲスト ユーザー" userId="" providerId="Windows Live" clId="Web-{B37A52A9-DDE5-448C-8BC5-C97670C1068D}" dt="2021-05-30T06:27:44.364" v="246" actId="1076"/>
          <ac:spMkLst>
            <pc:docMk/>
            <pc:sldMk cId="1920080450" sldId="482"/>
            <ac:spMk id="11" creationId="{F5B5B61F-8F7C-4B30-91AB-7A9776548310}"/>
          </ac:spMkLst>
        </pc:spChg>
        <pc:spChg chg="add mod">
          <ac:chgData name="ゲスト ユーザー" userId="" providerId="Windows Live" clId="Web-{B37A52A9-DDE5-448C-8BC5-C97670C1068D}" dt="2021-05-30T06:28:04.349" v="252" actId="1076"/>
          <ac:spMkLst>
            <pc:docMk/>
            <pc:sldMk cId="1920080450" sldId="482"/>
            <ac:spMk id="12" creationId="{66828B9C-3166-43E6-BFBC-9D66E5ADD805}"/>
          </ac:spMkLst>
        </pc:spChg>
        <pc:picChg chg="mod">
          <ac:chgData name="ゲスト ユーザー" userId="" providerId="Windows Live" clId="Web-{B37A52A9-DDE5-448C-8BC5-C97670C1068D}" dt="2021-05-30T06:26:15.847" v="217" actId="1076"/>
          <ac:picMkLst>
            <pc:docMk/>
            <pc:sldMk cId="1920080450" sldId="482"/>
            <ac:picMk id="5" creationId="{36C68F3D-DF7F-4F79-8FFB-E87E77B537F5}"/>
          </ac:picMkLst>
        </pc:picChg>
      </pc:sldChg>
      <pc:sldChg chg="add del replId">
        <pc:chgData name="ゲスト ユーザー" userId="" providerId="Windows Live" clId="Web-{B37A52A9-DDE5-448C-8BC5-C97670C1068D}" dt="2021-05-30T06:25:24.268" v="203"/>
        <pc:sldMkLst>
          <pc:docMk/>
          <pc:sldMk cId="2031535711" sldId="488"/>
        </pc:sldMkLst>
      </pc:sldChg>
      <pc:sldChg chg="add del replId">
        <pc:chgData name="ゲスト ユーザー" userId="" providerId="Windows Live" clId="Web-{B37A52A9-DDE5-448C-8BC5-C97670C1068D}" dt="2021-05-30T06:25:47.456" v="209"/>
        <pc:sldMkLst>
          <pc:docMk/>
          <pc:sldMk cId="3653025708" sldId="488"/>
        </pc:sldMkLst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  <pc:docChgLst>
    <pc:chgData name="Masaki Suzuki" userId="2c4feb2ed34ad1a7" providerId="Windows Live" clId="Web-{CAB1F924-3E36-4F22-8D66-A3876FA821DD}"/>
    <pc:docChg chg="modSld">
      <pc:chgData name="Masaki Suzuki" userId="2c4feb2ed34ad1a7" providerId="Windows Live" clId="Web-{CAB1F924-3E36-4F22-8D66-A3876FA821DD}" dt="2021-04-05T03:54:47.782" v="5" actId="20577"/>
      <pc:docMkLst>
        <pc:docMk/>
      </pc:docMkLst>
      <pc:sldChg chg="modSp">
        <pc:chgData name="Masaki Suzuki" userId="2c4feb2ed34ad1a7" providerId="Windows Live" clId="Web-{CAB1F924-3E36-4F22-8D66-A3876FA821DD}" dt="2021-04-05T03:54:47.782" v="5" actId="20577"/>
        <pc:sldMkLst>
          <pc:docMk/>
          <pc:sldMk cId="0" sldId="256"/>
        </pc:sldMkLst>
        <pc:spChg chg="mod">
          <ac:chgData name="Masaki Suzuki" userId="2c4feb2ed34ad1a7" providerId="Windows Live" clId="Web-{CAB1F924-3E36-4F22-8D66-A3876FA821DD}" dt="2021-04-05T03:54:47.782" v="5" actId="20577"/>
          <ac:spMkLst>
            <pc:docMk/>
            <pc:sldMk cId="0" sldId="256"/>
            <ac:spMk id="106" creationId="{00000000-0000-0000-0000-000000000000}"/>
          </ac:spMkLst>
        </pc:spChg>
      </pc:sldChg>
    </pc:docChg>
  </pc:docChgLst>
  <pc:docChgLst>
    <pc:chgData name="ゲスト ユーザー" providerId="Windows Live" clId="Web-{BE2CF9B0-EE4C-4C48-BB5B-71FE129AD5FE}"/>
    <pc:docChg chg="modSld">
      <pc:chgData name="ゲスト ユーザー" userId="" providerId="Windows Live" clId="Web-{BE2CF9B0-EE4C-4C48-BB5B-71FE129AD5FE}" dt="2021-05-30T05:41:27.051" v="251" actId="20577"/>
      <pc:docMkLst>
        <pc:docMk/>
      </pc:docMkLst>
      <pc:sldChg chg="delSp modSp">
        <pc:chgData name="ゲスト ユーザー" userId="" providerId="Windows Live" clId="Web-{BE2CF9B0-EE4C-4C48-BB5B-71FE129AD5FE}" dt="2021-05-30T05:24:41.865" v="29" actId="20577"/>
        <pc:sldMkLst>
          <pc:docMk/>
          <pc:sldMk cId="0" sldId="262"/>
        </pc:sldMkLst>
        <pc:spChg chg="mod">
          <ac:chgData name="ゲスト ユーザー" userId="" providerId="Windows Live" clId="Web-{BE2CF9B0-EE4C-4C48-BB5B-71FE129AD5FE}" dt="2021-05-30T05:24:10.599" v="12" actId="1076"/>
          <ac:spMkLst>
            <pc:docMk/>
            <pc:sldMk cId="0" sldId="262"/>
            <ac:spMk id="2" creationId="{CC8FD720-A1D4-48F0-AE1C-FEE937DD2FF2}"/>
          </ac:spMkLst>
        </pc:spChg>
        <pc:spChg chg="mod">
          <ac:chgData name="ゲスト ユーザー" userId="" providerId="Windows Live" clId="Web-{BE2CF9B0-EE4C-4C48-BB5B-71FE129AD5FE}" dt="2021-05-30T05:24:12.334" v="13" actId="1076"/>
          <ac:spMkLst>
            <pc:docMk/>
            <pc:sldMk cId="0" sldId="262"/>
            <ac:spMk id="7" creationId="{1468ECD4-CD87-4D08-BF2B-7728CD3476C6}"/>
          </ac:spMkLst>
        </pc:spChg>
        <pc:spChg chg="del">
          <ac:chgData name="ゲスト ユーザー" userId="" providerId="Windows Live" clId="Web-{BE2CF9B0-EE4C-4C48-BB5B-71FE129AD5FE}" dt="2021-05-30T05:23:48.505" v="7"/>
          <ac:spMkLst>
            <pc:docMk/>
            <pc:sldMk cId="0" sldId="262"/>
            <ac:spMk id="8" creationId="{CA2314AA-273A-492C-9A78-E88214334714}"/>
          </ac:spMkLst>
        </pc:spChg>
        <pc:spChg chg="del">
          <ac:chgData name="ゲスト ユーザー" userId="" providerId="Windows Live" clId="Web-{BE2CF9B0-EE4C-4C48-BB5B-71FE129AD5FE}" dt="2021-05-30T05:23:46.286" v="6"/>
          <ac:spMkLst>
            <pc:docMk/>
            <pc:sldMk cId="0" sldId="262"/>
            <ac:spMk id="9" creationId="{52B41F9E-DD18-442C-AAE7-7F36DF811C3F}"/>
          </ac:spMkLst>
        </pc:spChg>
        <pc:spChg chg="mod">
          <ac:chgData name="ゲスト ユーザー" userId="" providerId="Windows Live" clId="Web-{BE2CF9B0-EE4C-4C48-BB5B-71FE129AD5FE}" dt="2021-05-30T05:24:41.865" v="29" actId="20577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BE2CF9B0-EE4C-4C48-BB5B-71FE129AD5FE}" dt="2021-05-30T05:30:09.965" v="89" actId="1076"/>
        <pc:sldMkLst>
          <pc:docMk/>
          <pc:sldMk cId="58881444" sldId="462"/>
        </pc:sldMkLst>
        <pc:spChg chg="mod">
          <ac:chgData name="ゲスト ユーザー" userId="" providerId="Windows Live" clId="Web-{BE2CF9B0-EE4C-4C48-BB5B-71FE129AD5FE}" dt="2021-05-30T05:27:18.212" v="46" actId="20577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28:15.354" v="65" actId="20577"/>
          <ac:spMkLst>
            <pc:docMk/>
            <pc:sldMk cId="58881444" sldId="462"/>
            <ac:spMk id="16" creationId="{2436F56E-FB37-4DC9-BA9F-1A6670B521AC}"/>
          </ac:spMkLst>
        </pc:spChg>
        <pc:spChg chg="mod">
          <ac:chgData name="ゲスト ユーザー" userId="" providerId="Windows Live" clId="Web-{BE2CF9B0-EE4C-4C48-BB5B-71FE129AD5FE}" dt="2021-05-30T05:27:22.728" v="47" actId="1076"/>
          <ac:spMkLst>
            <pc:docMk/>
            <pc:sldMk cId="58881444" sldId="462"/>
            <ac:spMk id="24" creationId="{CA74C2AF-16FC-4701-BD68-51E9AE09AFC8}"/>
          </ac:spMkLst>
        </pc:spChg>
        <pc:spChg chg="add mod">
          <ac:chgData name="ゲスト ユーザー" userId="" providerId="Windows Live" clId="Web-{BE2CF9B0-EE4C-4C48-BB5B-71FE129AD5FE}" dt="2021-05-30T05:28:21.041" v="66" actId="1076"/>
          <ac:spMkLst>
            <pc:docMk/>
            <pc:sldMk cId="58881444" sldId="462"/>
            <ac:spMk id="25" creationId="{2F26C63A-8D18-4CA3-A02A-024806179E58}"/>
          </ac:spMkLst>
        </pc:spChg>
        <pc:spChg chg="add mod">
          <ac:chgData name="ゲスト ユーザー" userId="" providerId="Windows Live" clId="Web-{BE2CF9B0-EE4C-4C48-BB5B-71FE129AD5FE}" dt="2021-05-30T05:27:40.556" v="54" actId="1076"/>
          <ac:spMkLst>
            <pc:docMk/>
            <pc:sldMk cId="58881444" sldId="462"/>
            <ac:spMk id="26" creationId="{27C55AEC-3D59-4482-8972-291A3FFBD216}"/>
          </ac:spMkLst>
        </pc:spChg>
        <pc:spChg chg="add mod">
          <ac:chgData name="ゲスト ユーザー" userId="" providerId="Windows Live" clId="Web-{BE2CF9B0-EE4C-4C48-BB5B-71FE129AD5FE}" dt="2021-05-30T05:27:48.072" v="58" actId="20577"/>
          <ac:spMkLst>
            <pc:docMk/>
            <pc:sldMk cId="58881444" sldId="462"/>
            <ac:spMk id="27" creationId="{FBD2AE83-26D1-406A-85F1-D7764946D854}"/>
          </ac:spMkLst>
        </pc:spChg>
        <pc:spChg chg="add mod">
          <ac:chgData name="ゲスト ユーザー" userId="" providerId="Windows Live" clId="Web-{BE2CF9B0-EE4C-4C48-BB5B-71FE129AD5FE}" dt="2021-05-30T05:27:58.119" v="61" actId="20577"/>
          <ac:spMkLst>
            <pc:docMk/>
            <pc:sldMk cId="58881444" sldId="462"/>
            <ac:spMk id="28" creationId="{2DA0FB20-982B-49D3-A757-C18096A607C2}"/>
          </ac:spMkLst>
        </pc:spChg>
        <pc:spChg chg="add mod">
          <ac:chgData name="ゲスト ユーザー" userId="" providerId="Windows Live" clId="Web-{BE2CF9B0-EE4C-4C48-BB5B-71FE129AD5FE}" dt="2021-05-30T05:28:24.916" v="68" actId="1076"/>
          <ac:spMkLst>
            <pc:docMk/>
            <pc:sldMk cId="58881444" sldId="462"/>
            <ac:spMk id="29" creationId="{6A690D91-334E-463C-85D0-AFE222A72E81}"/>
          </ac:spMkLst>
        </pc:spChg>
        <pc:spChg chg="add mod">
          <ac:chgData name="ゲスト ユーザー" userId="" providerId="Windows Live" clId="Web-{BE2CF9B0-EE4C-4C48-BB5B-71FE129AD5FE}" dt="2021-05-30T05:28:29.885" v="71" actId="20577"/>
          <ac:spMkLst>
            <pc:docMk/>
            <pc:sldMk cId="58881444" sldId="462"/>
            <ac:spMk id="30" creationId="{06C18379-8112-497B-9A05-876C775BEC59}"/>
          </ac:spMkLst>
        </pc:spChg>
        <pc:spChg chg="add mod">
          <ac:chgData name="ゲスト ユーザー" userId="" providerId="Windows Live" clId="Web-{BE2CF9B0-EE4C-4C48-BB5B-71FE129AD5FE}" dt="2021-05-30T05:28:54.042" v="76" actId="20577"/>
          <ac:spMkLst>
            <pc:docMk/>
            <pc:sldMk cId="58881444" sldId="462"/>
            <ac:spMk id="31" creationId="{5A80ECC4-CC8A-4106-A67D-92AE431B74DE}"/>
          </ac:spMkLst>
        </pc:spChg>
        <pc:spChg chg="add mod">
          <ac:chgData name="ゲスト ユーザー" userId="" providerId="Windows Live" clId="Web-{BE2CF9B0-EE4C-4C48-BB5B-71FE129AD5FE}" dt="2021-05-30T05:30:05.168" v="88" actId="1076"/>
          <ac:spMkLst>
            <pc:docMk/>
            <pc:sldMk cId="58881444" sldId="462"/>
            <ac:spMk id="32" creationId="{AAFF6879-C679-4C46-8715-115D62B3484A}"/>
          </ac:spMkLst>
        </pc:spChg>
        <pc:spChg chg="add mod">
          <ac:chgData name="ゲスト ユーザー" userId="" providerId="Windows Live" clId="Web-{BE2CF9B0-EE4C-4C48-BB5B-71FE129AD5FE}" dt="2021-05-30T05:30:09.965" v="89" actId="1076"/>
          <ac:spMkLst>
            <pc:docMk/>
            <pc:sldMk cId="58881444" sldId="462"/>
            <ac:spMk id="33" creationId="{ACEB8305-628A-4410-82D4-E6E6E57C101C}"/>
          </ac:spMkLst>
        </pc:spChg>
        <pc:spChg chg="add mod">
          <ac:chgData name="ゲスト ユーザー" userId="" providerId="Windows Live" clId="Web-{BE2CF9B0-EE4C-4C48-BB5B-71FE129AD5FE}" dt="2021-05-30T05:30:00.449" v="87" actId="1076"/>
          <ac:spMkLst>
            <pc:docMk/>
            <pc:sldMk cId="58881444" sldId="462"/>
            <ac:spMk id="34" creationId="{F4FE5DA6-A912-4864-842C-21E892A06587}"/>
          </ac:spMkLst>
        </pc:spChg>
      </pc:sldChg>
      <pc:sldChg chg="addSp modSp">
        <pc:chgData name="ゲスト ユーザー" userId="" providerId="Windows Live" clId="Web-{BE2CF9B0-EE4C-4C48-BB5B-71FE129AD5FE}" dt="2021-05-30T05:35:27.964" v="140" actId="1076"/>
        <pc:sldMkLst>
          <pc:docMk/>
          <pc:sldMk cId="3165351894" sldId="463"/>
        </pc:sldMkLst>
        <pc:spChg chg="mod">
          <ac:chgData name="ゲスト ユーザー" userId="" providerId="Windows Live" clId="Web-{BE2CF9B0-EE4C-4C48-BB5B-71FE129AD5FE}" dt="2021-05-30T05:32:10.128" v="108" actId="20577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BE2CF9B0-EE4C-4C48-BB5B-71FE129AD5FE}" dt="2021-05-30T05:31:33.799" v="102" actId="20577"/>
          <ac:spMkLst>
            <pc:docMk/>
            <pc:sldMk cId="3165351894" sldId="463"/>
            <ac:spMk id="4" creationId="{419B4A73-3B11-421D-B507-1F70C6120342}"/>
          </ac:spMkLst>
        </pc:spChg>
        <pc:spChg chg="add mod">
          <ac:chgData name="ゲスト ユーザー" userId="" providerId="Windows Live" clId="Web-{BE2CF9B0-EE4C-4C48-BB5B-71FE129AD5FE}" dt="2021-05-30T05:31:56.034" v="104" actId="1076"/>
          <ac:spMkLst>
            <pc:docMk/>
            <pc:sldMk cId="3165351894" sldId="463"/>
            <ac:spMk id="5" creationId="{06A0BE43-7038-46A0-B928-703E113B155A}"/>
          </ac:spMkLst>
        </pc:spChg>
        <pc:spChg chg="add mod">
          <ac:chgData name="ゲスト ユーザー" userId="" providerId="Windows Live" clId="Web-{BE2CF9B0-EE4C-4C48-BB5B-71FE129AD5FE}" dt="2021-05-30T05:32:24.972" v="110" actId="1076"/>
          <ac:spMkLst>
            <pc:docMk/>
            <pc:sldMk cId="3165351894" sldId="463"/>
            <ac:spMk id="10" creationId="{192E9530-CE92-48FF-BB9A-4FE5933D0F0B}"/>
          </ac:spMkLst>
        </pc:spChg>
        <pc:spChg chg="mod">
          <ac:chgData name="ゲスト ユーザー" userId="" providerId="Windows Live" clId="Web-{BE2CF9B0-EE4C-4C48-BB5B-71FE129AD5FE}" dt="2021-05-30T05:30:59.439" v="99" actId="20577"/>
          <ac:spMkLst>
            <pc:docMk/>
            <pc:sldMk cId="3165351894" sldId="463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2:35.992" v="114" actId="20577"/>
          <ac:spMkLst>
            <pc:docMk/>
            <pc:sldMk cId="3165351894" sldId="463"/>
            <ac:spMk id="13" creationId="{38337406-9A43-4E33-858B-A4F3B171C428}"/>
          </ac:spMkLst>
        </pc:spChg>
        <pc:spChg chg="add mod">
          <ac:chgData name="ゲスト ユーザー" userId="" providerId="Windows Live" clId="Web-{BE2CF9B0-EE4C-4C48-BB5B-71FE129AD5FE}" dt="2021-05-30T05:32:48.211" v="118" actId="1076"/>
          <ac:spMkLst>
            <pc:docMk/>
            <pc:sldMk cId="3165351894" sldId="463"/>
            <ac:spMk id="14" creationId="{B7846E4D-B54E-49DF-830B-540E50CF95B2}"/>
          </ac:spMkLst>
        </pc:spChg>
        <pc:spChg chg="add mod">
          <ac:chgData name="ゲスト ユーザー" userId="" providerId="Windows Live" clId="Web-{BE2CF9B0-EE4C-4C48-BB5B-71FE129AD5FE}" dt="2021-05-30T05:32:59.055" v="122" actId="20577"/>
          <ac:spMkLst>
            <pc:docMk/>
            <pc:sldMk cId="3165351894" sldId="463"/>
            <ac:spMk id="15" creationId="{30F141FA-1BAD-4353-BBDB-BF2FA541FC94}"/>
          </ac:spMkLst>
        </pc:spChg>
        <pc:spChg chg="add mod">
          <ac:chgData name="ゲスト ユーザー" userId="" providerId="Windows Live" clId="Web-{BE2CF9B0-EE4C-4C48-BB5B-71FE129AD5FE}" dt="2021-05-30T05:33:07.336" v="125" actId="20577"/>
          <ac:spMkLst>
            <pc:docMk/>
            <pc:sldMk cId="3165351894" sldId="463"/>
            <ac:spMk id="16" creationId="{C06CCE71-62F6-4F90-9E4E-36B6D1DFE24B}"/>
          </ac:spMkLst>
        </pc:spChg>
        <pc:spChg chg="add mod">
          <ac:chgData name="ゲスト ユーザー" userId="" providerId="Windows Live" clId="Web-{BE2CF9B0-EE4C-4C48-BB5B-71FE129AD5FE}" dt="2021-05-30T05:33:37.790" v="132" actId="1076"/>
          <ac:spMkLst>
            <pc:docMk/>
            <pc:sldMk cId="3165351894" sldId="463"/>
            <ac:spMk id="17" creationId="{A14BC45E-62FB-468C-8123-585655A566C3}"/>
          </ac:spMkLst>
        </pc:spChg>
        <pc:spChg chg="add mod">
          <ac:chgData name="ゲスト ユーザー" userId="" providerId="Windows Live" clId="Web-{BE2CF9B0-EE4C-4C48-BB5B-71FE129AD5FE}" dt="2021-05-30T05:35:27.964" v="140" actId="1076"/>
          <ac:spMkLst>
            <pc:docMk/>
            <pc:sldMk cId="3165351894" sldId="463"/>
            <ac:spMk id="18" creationId="{6C37A647-87C0-4D18-AE11-B5FB86298A88}"/>
          </ac:spMkLst>
        </pc:spChg>
        <pc:spChg chg="add mod">
          <ac:chgData name="ゲスト ユーザー" userId="" providerId="Windows Live" clId="Web-{BE2CF9B0-EE4C-4C48-BB5B-71FE129AD5FE}" dt="2021-05-30T05:35:24.964" v="139" actId="1076"/>
          <ac:spMkLst>
            <pc:docMk/>
            <pc:sldMk cId="3165351894" sldId="463"/>
            <ac:spMk id="19" creationId="{7B07A7AE-C725-430C-80F7-D57C5F8E477E}"/>
          </ac:spMkLst>
        </pc:spChg>
      </pc:sldChg>
      <pc:sldChg chg="addSp modSp">
        <pc:chgData name="ゲスト ユーザー" userId="" providerId="Windows Live" clId="Web-{BE2CF9B0-EE4C-4C48-BB5B-71FE129AD5FE}" dt="2021-05-30T05:36:52.015" v="170" actId="1076"/>
        <pc:sldMkLst>
          <pc:docMk/>
          <pc:sldMk cId="3153459919" sldId="473"/>
        </pc:sldMkLst>
        <pc:spChg chg="mod">
          <ac:chgData name="ゲスト ユーザー" userId="" providerId="Windows Live" clId="Web-{BE2CF9B0-EE4C-4C48-BB5B-71FE129AD5FE}" dt="2021-05-30T05:36:14.593" v="159" actId="20577"/>
          <ac:spMkLst>
            <pc:docMk/>
            <pc:sldMk cId="3153459919" sldId="473"/>
            <ac:spMk id="3" creationId="{AAA4A513-6943-4824-9DFD-B4ADC0E47561}"/>
          </ac:spMkLst>
        </pc:spChg>
        <pc:spChg chg="add mod">
          <ac:chgData name="ゲスト ユーザー" userId="" providerId="Windows Live" clId="Web-{BE2CF9B0-EE4C-4C48-BB5B-71FE129AD5FE}" dt="2021-05-30T05:35:45.983" v="145" actId="20577"/>
          <ac:spMkLst>
            <pc:docMk/>
            <pc:sldMk cId="3153459919" sldId="473"/>
            <ac:spMk id="5" creationId="{DBDAD441-6E04-4AE5-B99A-01C721D8BF7E}"/>
          </ac:spMkLst>
        </pc:spChg>
        <pc:spChg chg="add mod">
          <ac:chgData name="ゲスト ユーザー" userId="" providerId="Windows Live" clId="Web-{BE2CF9B0-EE4C-4C48-BB5B-71FE129AD5FE}" dt="2021-05-30T05:36:19.530" v="162" actId="20577"/>
          <ac:spMkLst>
            <pc:docMk/>
            <pc:sldMk cId="3153459919" sldId="473"/>
            <ac:spMk id="10" creationId="{76450A67-65C2-4488-96E8-B164AFE478ED}"/>
          </ac:spMkLst>
        </pc:spChg>
        <pc:spChg chg="add mod">
          <ac:chgData name="ゲスト ユーザー" userId="" providerId="Windows Live" clId="Web-{BE2CF9B0-EE4C-4C48-BB5B-71FE129AD5FE}" dt="2021-05-30T05:36:44.077" v="168" actId="1076"/>
          <ac:spMkLst>
            <pc:docMk/>
            <pc:sldMk cId="3153459919" sldId="473"/>
            <ac:spMk id="15" creationId="{6201F78E-8093-4DD9-8E7B-841CE81623D4}"/>
          </ac:spMkLst>
        </pc:spChg>
        <pc:spChg chg="add mod">
          <ac:chgData name="ゲスト ユーザー" userId="" providerId="Windows Live" clId="Web-{BE2CF9B0-EE4C-4C48-BB5B-71FE129AD5FE}" dt="2021-05-30T05:36:52.015" v="170" actId="1076"/>
          <ac:spMkLst>
            <pc:docMk/>
            <pc:sldMk cId="3153459919" sldId="473"/>
            <ac:spMk id="16" creationId="{680A3D01-8CA8-4C1D-BDD2-D9909417ADEC}"/>
          </ac:spMkLst>
        </pc:spChg>
      </pc:sldChg>
      <pc:sldChg chg="addSp modSp">
        <pc:chgData name="ゲスト ユーザー" userId="" providerId="Windows Live" clId="Web-{BE2CF9B0-EE4C-4C48-BB5B-71FE129AD5FE}" dt="2021-05-30T05:39:44.565" v="228" actId="1076"/>
        <pc:sldMkLst>
          <pc:docMk/>
          <pc:sldMk cId="729946101" sldId="474"/>
        </pc:sldMkLst>
        <pc:spChg chg="add mod">
          <ac:chgData name="ゲスト ユーザー" userId="" providerId="Windows Live" clId="Web-{BE2CF9B0-EE4C-4C48-BB5B-71FE129AD5FE}" dt="2021-05-30T05:37:36.172" v="183" actId="1076"/>
          <ac:spMkLst>
            <pc:docMk/>
            <pc:sldMk cId="729946101" sldId="474"/>
            <ac:spMk id="2" creationId="{15C22541-5CE2-4AD0-92F4-529E31D1D024}"/>
          </ac:spMkLst>
        </pc:spChg>
        <pc:spChg chg="add mod">
          <ac:chgData name="ゲスト ユーザー" userId="" providerId="Windows Live" clId="Web-{BE2CF9B0-EE4C-4C48-BB5B-71FE129AD5FE}" dt="2021-05-30T05:37:53.626" v="195" actId="20577"/>
          <ac:spMkLst>
            <pc:docMk/>
            <pc:sldMk cId="729946101" sldId="474"/>
            <ac:spMk id="10" creationId="{A91B0D5E-9902-498B-AA41-648895F689E6}"/>
          </ac:spMkLst>
        </pc:spChg>
        <pc:spChg chg="add mod">
          <ac:chgData name="ゲスト ユーザー" userId="" providerId="Windows Live" clId="Web-{BE2CF9B0-EE4C-4C48-BB5B-71FE129AD5FE}" dt="2021-05-30T05:38:55.267" v="211" actId="1076"/>
          <ac:spMkLst>
            <pc:docMk/>
            <pc:sldMk cId="729946101" sldId="474"/>
            <ac:spMk id="11" creationId="{A2AC74E1-DA6A-42E2-8811-97E0992F47A6}"/>
          </ac:spMkLst>
        </pc:spChg>
        <pc:spChg chg="mod">
          <ac:chgData name="ゲスト ユーザー" userId="" providerId="Windows Live" clId="Web-{BE2CF9B0-EE4C-4C48-BB5B-71FE129AD5FE}" dt="2021-05-30T05:38:03.626" v="200" actId="20577"/>
          <ac:spMkLst>
            <pc:docMk/>
            <pc:sldMk cId="729946101" sldId="474"/>
            <ac:spMk id="12" creationId="{4D2F2797-5EB0-4DC6-99A8-423FE7A7A006}"/>
          </ac:spMkLst>
        </pc:spChg>
        <pc:spChg chg="add mod">
          <ac:chgData name="ゲスト ユーザー" userId="" providerId="Windows Live" clId="Web-{BE2CF9B0-EE4C-4C48-BB5B-71FE129AD5FE}" dt="2021-05-30T05:38:44.330" v="209" actId="1076"/>
          <ac:spMkLst>
            <pc:docMk/>
            <pc:sldMk cId="729946101" sldId="474"/>
            <ac:spMk id="13" creationId="{ED88B150-6E6A-4ED7-A8CC-B19EF61F84CA}"/>
          </ac:spMkLst>
        </pc:spChg>
        <pc:spChg chg="add mod">
          <ac:chgData name="ゲスト ユーザー" userId="" providerId="Windows Live" clId="Web-{BE2CF9B0-EE4C-4C48-BB5B-71FE129AD5FE}" dt="2021-05-30T05:39:28.315" v="222" actId="1076"/>
          <ac:spMkLst>
            <pc:docMk/>
            <pc:sldMk cId="729946101" sldId="474"/>
            <ac:spMk id="14" creationId="{3157A4C2-4C8F-499C-8A1C-06DC28F2C17F}"/>
          </ac:spMkLst>
        </pc:spChg>
        <pc:spChg chg="add mod">
          <ac:chgData name="ゲスト ユーザー" userId="" providerId="Windows Live" clId="Web-{BE2CF9B0-EE4C-4C48-BB5B-71FE129AD5FE}" dt="2021-05-30T05:39:25.237" v="221" actId="1076"/>
          <ac:spMkLst>
            <pc:docMk/>
            <pc:sldMk cId="729946101" sldId="474"/>
            <ac:spMk id="15" creationId="{63A45239-9145-4198-829C-7C140589BFDF}"/>
          </ac:spMkLst>
        </pc:spChg>
        <pc:spChg chg="add mod">
          <ac:chgData name="ゲスト ユーザー" userId="" providerId="Windows Live" clId="Web-{BE2CF9B0-EE4C-4C48-BB5B-71FE129AD5FE}" dt="2021-05-30T05:39:44.565" v="228" actId="1076"/>
          <ac:spMkLst>
            <pc:docMk/>
            <pc:sldMk cId="729946101" sldId="474"/>
            <ac:spMk id="16" creationId="{C016F958-B2ED-488D-A0EF-F2D02278EAD5}"/>
          </ac:spMkLst>
        </pc:spChg>
        <pc:picChg chg="mod">
          <ac:chgData name="ゲスト ユーザー" userId="" providerId="Windows Live" clId="Web-{BE2CF9B0-EE4C-4C48-BB5B-71FE129AD5FE}" dt="2021-05-30T05:37:30.969" v="182" actId="1076"/>
          <ac:picMkLst>
            <pc:docMk/>
            <pc:sldMk cId="729946101" sldId="474"/>
            <ac:picMk id="5" creationId="{36C68F3D-DF7F-4F79-8FFB-E87E77B537F5}"/>
          </ac:picMkLst>
        </pc:picChg>
      </pc:sldChg>
      <pc:sldChg chg="addSp modSp">
        <pc:chgData name="ゲスト ユーザー" userId="" providerId="Windows Live" clId="Web-{BE2CF9B0-EE4C-4C48-BB5B-71FE129AD5FE}" dt="2021-05-30T05:41:08.223" v="243" actId="1076"/>
        <pc:sldMkLst>
          <pc:docMk/>
          <pc:sldMk cId="4227668511" sldId="476"/>
        </pc:sldMkLst>
        <pc:spChg chg="add mod">
          <ac:chgData name="ゲスト ユーザー" userId="" providerId="Windows Live" clId="Web-{BE2CF9B0-EE4C-4C48-BB5B-71FE129AD5FE}" dt="2021-05-30T05:40:53.707" v="237" actId="1076"/>
          <ac:spMkLst>
            <pc:docMk/>
            <pc:sldMk cId="4227668511" sldId="476"/>
            <ac:spMk id="2" creationId="{736BCFFB-258E-45F9-B80D-EC420497CB72}"/>
          </ac:spMkLst>
        </pc:spChg>
        <pc:spChg chg="add mod">
          <ac:chgData name="ゲスト ユーザー" userId="" providerId="Windows Live" clId="Web-{BE2CF9B0-EE4C-4C48-BB5B-71FE129AD5FE}" dt="2021-05-30T05:41:08.223" v="243" actId="1076"/>
          <ac:spMkLst>
            <pc:docMk/>
            <pc:sldMk cId="4227668511" sldId="476"/>
            <ac:spMk id="10" creationId="{957DEB61-CE38-4A4C-A5BC-E48DB90AC6CC}"/>
          </ac:spMkLst>
        </pc:spChg>
      </pc:sldChg>
      <pc:sldChg chg="addSp modSp">
        <pc:chgData name="ゲスト ユーザー" userId="" providerId="Windows Live" clId="Web-{BE2CF9B0-EE4C-4C48-BB5B-71FE129AD5FE}" dt="2021-05-30T05:41:27.051" v="251" actId="20577"/>
        <pc:sldMkLst>
          <pc:docMk/>
          <pc:sldMk cId="2945783307" sldId="477"/>
        </pc:sldMkLst>
        <pc:spChg chg="add mod">
          <ac:chgData name="ゲスト ユーザー" userId="" providerId="Windows Live" clId="Web-{BE2CF9B0-EE4C-4C48-BB5B-71FE129AD5FE}" dt="2021-05-30T05:41:27.051" v="251" actId="20577"/>
          <ac:spMkLst>
            <pc:docMk/>
            <pc:sldMk cId="2945783307" sldId="477"/>
            <ac:spMk id="2" creationId="{803BB91D-DC49-427F-AE12-4E601464C571}"/>
          </ac:spMkLst>
        </pc:spChg>
      </pc:sldChg>
    </pc:docChg>
  </pc:docChgLst>
  <pc:docChgLst>
    <pc:chgData name="ゲスト ユーザー" providerId="Windows Live" clId="Web-{6AA860D2-1D6D-4793-BDB5-037147892FA3}"/>
    <pc:docChg chg="addSld delSld modSld sldOrd">
      <pc:chgData name="ゲスト ユーザー" userId="" providerId="Windows Live" clId="Web-{6AA860D2-1D6D-4793-BDB5-037147892FA3}" dt="2021-04-21T03:52:12.826" v="1099" actId="20577"/>
      <pc:docMkLst>
        <pc:docMk/>
      </pc:docMkLst>
      <pc:sldChg chg="addSp modSp">
        <pc:chgData name="ゲスト ユーザー" userId="" providerId="Windows Live" clId="Web-{6AA860D2-1D6D-4793-BDB5-037147892FA3}" dt="2021-04-21T03:13:44.976" v="631" actId="1076"/>
        <pc:sldMkLst>
          <pc:docMk/>
          <pc:sldMk cId="0" sldId="259"/>
        </pc:sldMkLst>
        <pc:spChg chg="add mod">
          <ac:chgData name="ゲスト ユーザー" userId="" providerId="Windows Live" clId="Web-{6AA860D2-1D6D-4793-BDB5-037147892FA3}" dt="2021-04-21T03:13:44.976" v="631" actId="1076"/>
          <ac:spMkLst>
            <pc:docMk/>
            <pc:sldMk cId="0" sldId="259"/>
            <ac:spMk id="3" creationId="{0DFCA631-4EBE-4E5F-8741-3A30EF3FECBD}"/>
          </ac:spMkLst>
        </pc:spChg>
        <pc:spChg chg="add mod">
          <ac:chgData name="ゲスト ユーザー" userId="" providerId="Windows Live" clId="Web-{6AA860D2-1D6D-4793-BDB5-037147892FA3}" dt="2021-04-21T03:13:37.085" v="629" actId="1076"/>
          <ac:spMkLst>
            <pc:docMk/>
            <pc:sldMk cId="0" sldId="259"/>
            <ac:spMk id="20" creationId="{B7AB0E21-7F02-4AA4-B15A-D1E30ED05B4A}"/>
          </ac:spMkLst>
        </pc:spChg>
      </pc:sldChg>
      <pc:sldChg chg="addSp modSp">
        <pc:chgData name="ゲスト ユーザー" userId="" providerId="Windows Live" clId="Web-{6AA860D2-1D6D-4793-BDB5-037147892FA3}" dt="2021-04-21T03:21:46.812" v="657" actId="20577"/>
        <pc:sldMkLst>
          <pc:docMk/>
          <pc:sldMk cId="137768557" sldId="353"/>
        </pc:sldMkLst>
        <pc:spChg chg="add mod">
          <ac:chgData name="ゲスト ユーザー" userId="" providerId="Windows Live" clId="Web-{6AA860D2-1D6D-4793-BDB5-037147892FA3}" dt="2021-04-21T03:20:13.170" v="633" actId="1076"/>
          <ac:spMkLst>
            <pc:docMk/>
            <pc:sldMk cId="137768557" sldId="353"/>
            <ac:spMk id="3" creationId="{D445D284-484C-43E1-AF34-B6F5643C56E5}"/>
          </ac:spMkLst>
        </pc:spChg>
        <pc:spChg chg="add mod">
          <ac:chgData name="ゲスト ユーザー" userId="" providerId="Windows Live" clId="Web-{6AA860D2-1D6D-4793-BDB5-037147892FA3}" dt="2021-04-21T03:20:57.623" v="649" actId="20577"/>
          <ac:spMkLst>
            <pc:docMk/>
            <pc:sldMk cId="137768557" sldId="353"/>
            <ac:spMk id="9" creationId="{2F996A87-5787-4B31-99C9-222C36EB7595}"/>
          </ac:spMkLst>
        </pc:spChg>
        <pc:spChg chg="add mod">
          <ac:chgData name="ゲスト ユーザー" userId="" providerId="Windows Live" clId="Web-{6AA860D2-1D6D-4793-BDB5-037147892FA3}" dt="2021-04-21T03:21:46.812" v="657" actId="20577"/>
          <ac:spMkLst>
            <pc:docMk/>
            <pc:sldMk cId="137768557" sldId="353"/>
            <ac:spMk id="12" creationId="{64DE21E2-BB5A-4CAC-9988-B33070DE2474}"/>
          </ac:spMkLst>
        </pc:spChg>
        <pc:picChg chg="add mod">
          <ac:chgData name="ゲスト ユーザー" userId="" providerId="Windows Live" clId="Web-{6AA860D2-1D6D-4793-BDB5-037147892FA3}" dt="2021-04-21T03:20:21.670" v="635" actId="1076"/>
          <ac:picMkLst>
            <pc:docMk/>
            <pc:sldMk cId="137768557" sldId="353"/>
            <ac:picMk id="7" creationId="{05B0246E-DA26-419E-8888-2BBB13A50431}"/>
          </ac:picMkLst>
        </pc:picChg>
      </pc:sldChg>
      <pc:sldChg chg="addSp modSp">
        <pc:chgData name="ゲスト ユーザー" userId="" providerId="Windows Live" clId="Web-{6AA860D2-1D6D-4793-BDB5-037147892FA3}" dt="2021-04-21T02:50:26.187" v="245" actId="1076"/>
        <pc:sldMkLst>
          <pc:docMk/>
          <pc:sldMk cId="1800703237" sldId="411"/>
        </pc:sldMkLst>
        <pc:spChg chg="add mod">
          <ac:chgData name="ゲスト ユーザー" userId="" providerId="Windows Live" clId="Web-{6AA860D2-1D6D-4793-BDB5-037147892FA3}" dt="2021-04-21T02:49:55.671" v="232" actId="20577"/>
          <ac:spMkLst>
            <pc:docMk/>
            <pc:sldMk cId="1800703237" sldId="411"/>
            <ac:spMk id="5" creationId="{FBF071AB-2B85-4F98-AC0C-FF0175FFD1C0}"/>
          </ac:spMkLst>
        </pc:spChg>
        <pc:spChg chg="add mod">
          <ac:chgData name="ゲスト ユーザー" userId="" providerId="Windows Live" clId="Web-{6AA860D2-1D6D-4793-BDB5-037147892FA3}" dt="2021-04-21T02:50:26.187" v="245" actId="1076"/>
          <ac:spMkLst>
            <pc:docMk/>
            <pc:sldMk cId="1800703237" sldId="411"/>
            <ac:spMk id="10" creationId="{29D674B4-190E-4BEC-B8A4-130F6CD2AC65}"/>
          </ac:spMkLst>
        </pc:spChg>
        <pc:spChg chg="add mod">
          <ac:chgData name="ゲスト ユーザー" userId="" providerId="Windows Live" clId="Web-{6AA860D2-1D6D-4793-BDB5-037147892FA3}" dt="2021-04-21T02:50:24.219" v="244" actId="1076"/>
          <ac:spMkLst>
            <pc:docMk/>
            <pc:sldMk cId="1800703237" sldId="411"/>
            <ac:spMk id="11" creationId="{83DE0A1B-667F-447B-AD22-5FD5143D36CE}"/>
          </ac:spMkLst>
        </pc:spChg>
      </pc:sldChg>
      <pc:sldChg chg="addSp modSp">
        <pc:chgData name="ゲスト ユーザー" userId="" providerId="Windows Live" clId="Web-{6AA860D2-1D6D-4793-BDB5-037147892FA3}" dt="2021-04-21T02:52:09.814" v="284" actId="1076"/>
        <pc:sldMkLst>
          <pc:docMk/>
          <pc:sldMk cId="650383920" sldId="413"/>
        </pc:sldMkLst>
        <pc:spChg chg="add mod">
          <ac:chgData name="ゲスト ユーザー" userId="" providerId="Windows Live" clId="Web-{6AA860D2-1D6D-4793-BDB5-037147892FA3}" dt="2021-04-21T02:50:58.344" v="250" actId="1076"/>
          <ac:spMkLst>
            <pc:docMk/>
            <pc:sldMk cId="650383920" sldId="413"/>
            <ac:spMk id="5" creationId="{EF1F9093-694C-4962-9833-EC3AA4E9BCDF}"/>
          </ac:spMkLst>
        </pc:spChg>
        <pc:spChg chg="add mod">
          <ac:chgData name="ゲスト ユーザー" userId="" providerId="Windows Live" clId="Web-{6AA860D2-1D6D-4793-BDB5-037147892FA3}" dt="2021-04-21T02:51:07.907" v="257" actId="1076"/>
          <ac:spMkLst>
            <pc:docMk/>
            <pc:sldMk cId="650383920" sldId="413"/>
            <ac:spMk id="8" creationId="{492F7815-8559-4070-B624-0290B553585C}"/>
          </ac:spMkLst>
        </pc:spChg>
        <pc:spChg chg="add mod">
          <ac:chgData name="ゲスト ユーザー" userId="" providerId="Windows Live" clId="Web-{6AA860D2-1D6D-4793-BDB5-037147892FA3}" dt="2021-04-21T02:51:13.985" v="259" actId="20577"/>
          <ac:spMkLst>
            <pc:docMk/>
            <pc:sldMk cId="650383920" sldId="413"/>
            <ac:spMk id="9" creationId="{C34B8030-8F0B-4AFB-B2A8-E303D4B67862}"/>
          </ac:spMkLst>
        </pc:spChg>
        <pc:spChg chg="add mod">
          <ac:chgData name="ゲスト ユーザー" userId="" providerId="Windows Live" clId="Web-{6AA860D2-1D6D-4793-BDB5-037147892FA3}" dt="2021-04-21T02:51:29.079" v="268" actId="1076"/>
          <ac:spMkLst>
            <pc:docMk/>
            <pc:sldMk cId="650383920" sldId="413"/>
            <ac:spMk id="10" creationId="{5635684D-59A6-4895-B652-C421778FCF76}"/>
          </ac:spMkLst>
        </pc:spChg>
        <pc:spChg chg="add mod">
          <ac:chgData name="ゲスト ユーザー" userId="" providerId="Windows Live" clId="Web-{6AA860D2-1D6D-4793-BDB5-037147892FA3}" dt="2021-04-21T02:51:50.111" v="278" actId="1076"/>
          <ac:spMkLst>
            <pc:docMk/>
            <pc:sldMk cId="650383920" sldId="413"/>
            <ac:spMk id="11" creationId="{797A6B2D-67C8-4EF7-B68F-279E819D8800}"/>
          </ac:spMkLst>
        </pc:spChg>
        <pc:spChg chg="add mod">
          <ac:chgData name="ゲスト ユーザー" userId="" providerId="Windows Live" clId="Web-{6AA860D2-1D6D-4793-BDB5-037147892FA3}" dt="2021-04-21T02:51:56.861" v="279" actId="1076"/>
          <ac:spMkLst>
            <pc:docMk/>
            <pc:sldMk cId="650383920" sldId="413"/>
            <ac:spMk id="12" creationId="{AA920336-4D14-4A7D-A021-C6D9D129AAE7}"/>
          </ac:spMkLst>
        </pc:spChg>
        <pc:spChg chg="add mod">
          <ac:chgData name="ゲスト ユーザー" userId="" providerId="Windows Live" clId="Web-{6AA860D2-1D6D-4793-BDB5-037147892FA3}" dt="2021-04-21T02:52:09.814" v="284" actId="1076"/>
          <ac:spMkLst>
            <pc:docMk/>
            <pc:sldMk cId="650383920" sldId="413"/>
            <ac:spMk id="13" creationId="{2AFDFD51-0EC7-4102-9E56-B3F515E934C4}"/>
          </ac:spMkLst>
        </pc:spChg>
      </pc:sldChg>
      <pc:sldChg chg="addSp modSp">
        <pc:chgData name="ゲスト ユーザー" userId="" providerId="Windows Live" clId="Web-{6AA860D2-1D6D-4793-BDB5-037147892FA3}" dt="2021-04-21T02:54:02.300" v="317" actId="1076"/>
        <pc:sldMkLst>
          <pc:docMk/>
          <pc:sldMk cId="531035884" sldId="414"/>
        </pc:sldMkLst>
        <pc:spChg chg="mod">
          <ac:chgData name="ゲスト ユーザー" userId="" providerId="Windows Live" clId="Web-{6AA860D2-1D6D-4793-BDB5-037147892FA3}" dt="2021-04-21T02:53:37.253" v="313" actId="20577"/>
          <ac:spMkLst>
            <pc:docMk/>
            <pc:sldMk cId="531035884" sldId="414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2:54:02.300" v="317" actId="1076"/>
          <ac:spMkLst>
            <pc:docMk/>
            <pc:sldMk cId="531035884" sldId="414"/>
            <ac:spMk id="3" creationId="{EEEF4155-83D8-498F-A245-F9F727FF7A81}"/>
          </ac:spMkLst>
        </pc:spChg>
        <pc:spChg chg="add mod">
          <ac:chgData name="ゲスト ユーザー" userId="" providerId="Windows Live" clId="Web-{6AA860D2-1D6D-4793-BDB5-037147892FA3}" dt="2021-04-21T02:53:55.316" v="316" actId="1076"/>
          <ac:spMkLst>
            <pc:docMk/>
            <pc:sldMk cId="531035884" sldId="414"/>
            <ac:spMk id="10" creationId="{41C1EC30-9293-4F72-B579-ACE8AF5E4666}"/>
          </ac:spMkLst>
        </pc:spChg>
        <pc:spChg chg="add mod">
          <ac:chgData name="ゲスト ユーザー" userId="" providerId="Windows Live" clId="Web-{6AA860D2-1D6D-4793-BDB5-037147892FA3}" dt="2021-04-21T02:53:46.534" v="315" actId="1076"/>
          <ac:spMkLst>
            <pc:docMk/>
            <pc:sldMk cId="531035884" sldId="414"/>
            <ac:spMk id="11" creationId="{32ED4A64-9C16-4DE5-86D0-4265D3E9A601}"/>
          </ac:spMkLst>
        </pc:spChg>
        <pc:spChg chg="add mod">
          <ac:chgData name="ゲスト ユーザー" userId="" providerId="Windows Live" clId="Web-{6AA860D2-1D6D-4793-BDB5-037147892FA3}" dt="2021-04-21T02:53:20.456" v="309" actId="1076"/>
          <ac:spMkLst>
            <pc:docMk/>
            <pc:sldMk cId="531035884" sldId="414"/>
            <ac:spMk id="12" creationId="{ACB3791D-69CB-449A-A3E1-C29D88AAD8BC}"/>
          </ac:spMkLst>
        </pc:spChg>
      </pc:sldChg>
      <pc:sldChg chg="addSp modSp ord">
        <pc:chgData name="ゲスト ユーザー" userId="" providerId="Windows Live" clId="Web-{6AA860D2-1D6D-4793-BDB5-037147892FA3}" dt="2021-04-21T01:50:37.903" v="101" actId="1076"/>
        <pc:sldMkLst>
          <pc:docMk/>
          <pc:sldMk cId="1426546911" sldId="417"/>
        </pc:sldMkLst>
        <pc:spChg chg="mod">
          <ac:chgData name="ゲスト ユーザー" userId="" providerId="Windows Live" clId="Web-{6AA860D2-1D6D-4793-BDB5-037147892FA3}" dt="2021-04-21T01:48:51.854" v="93" actId="14100"/>
          <ac:spMkLst>
            <pc:docMk/>
            <pc:sldMk cId="1426546911" sldId="417"/>
            <ac:spMk id="9" creationId="{F78E11F0-7192-47C2-AA50-ACE5F03E4963}"/>
          </ac:spMkLst>
        </pc:spChg>
        <pc:spChg chg="mod">
          <ac:chgData name="ゲスト ユーザー" userId="" providerId="Windows Live" clId="Web-{6AA860D2-1D6D-4793-BDB5-037147892FA3}" dt="2021-04-21T01:48:48.245" v="92" actId="20577"/>
          <ac:spMkLst>
            <pc:docMk/>
            <pc:sldMk cId="1426546911" sldId="417"/>
            <ac:spMk id="16" creationId="{305AE5AC-C55B-4DA3-9916-93A73DB4F2F5}"/>
          </ac:spMkLst>
        </pc:spChg>
        <pc:spChg chg="add mod">
          <ac:chgData name="ゲスト ユーザー" userId="" providerId="Windows Live" clId="Web-{6AA860D2-1D6D-4793-BDB5-037147892FA3}" dt="2021-04-21T01:49:30.667" v="99" actId="1076"/>
          <ac:spMkLst>
            <pc:docMk/>
            <pc:sldMk cId="1426546911" sldId="417"/>
            <ac:spMk id="21" creationId="{5643F58F-8740-43B7-B621-F70457217ABB}"/>
          </ac:spMkLst>
        </pc:spChg>
        <pc:spChg chg="mod">
          <ac:chgData name="ゲスト ユーザー" userId="" providerId="Windows Live" clId="Web-{6AA860D2-1D6D-4793-BDB5-037147892FA3}" dt="2021-04-21T01:50:37.903" v="101" actId="1076"/>
          <ac:spMkLst>
            <pc:docMk/>
            <pc:sldMk cId="1426546911" sldId="417"/>
            <ac:spMk id="26" creationId="{59573E86-22B0-43FE-AF7E-FEF26469C824}"/>
          </ac:spMkLst>
        </pc:spChg>
        <pc:spChg chg="mod">
          <ac:chgData name="ゲスト ユーザー" userId="" providerId="Windows Live" clId="Web-{6AA860D2-1D6D-4793-BDB5-037147892FA3}" dt="2021-04-21T01:49:05.495" v="95" actId="1076"/>
          <ac:spMkLst>
            <pc:docMk/>
            <pc:sldMk cId="1426546911" sldId="417"/>
            <ac:spMk id="27" creationId="{A571BF9C-C781-4056-8F21-1097076855F7}"/>
          </ac:spMkLst>
        </pc:spChg>
      </pc:sldChg>
      <pc:sldChg chg="addSp modSp">
        <pc:chgData name="ゲスト ユーザー" userId="" providerId="Windows Live" clId="Web-{6AA860D2-1D6D-4793-BDB5-037147892FA3}" dt="2021-04-21T02:48:09.826" v="194" actId="14100"/>
        <pc:sldMkLst>
          <pc:docMk/>
          <pc:sldMk cId="570855170" sldId="418"/>
        </pc:sldMkLst>
        <pc:spChg chg="mod">
          <ac:chgData name="ゲスト ユーザー" userId="" providerId="Windows Live" clId="Web-{6AA860D2-1D6D-4793-BDB5-037147892FA3}" dt="2021-04-21T01:52:31.139" v="122" actId="14100"/>
          <ac:spMkLst>
            <pc:docMk/>
            <pc:sldMk cId="570855170" sldId="418"/>
            <ac:spMk id="2" creationId="{9F13F36A-BCB4-4E94-A868-264019147033}"/>
          </ac:spMkLst>
        </pc:spChg>
        <pc:spChg chg="mod">
          <ac:chgData name="ゲスト ユーザー" userId="" providerId="Windows Live" clId="Web-{6AA860D2-1D6D-4793-BDB5-037147892FA3}" dt="2021-04-21T01:55:18.626" v="170" actId="20577"/>
          <ac:spMkLst>
            <pc:docMk/>
            <pc:sldMk cId="570855170" sldId="418"/>
            <ac:spMk id="5" creationId="{C61AD5DA-C27E-4714-B83E-41F62F57431C}"/>
          </ac:spMkLst>
        </pc:spChg>
        <pc:spChg chg="mod">
          <ac:chgData name="ゲスト ユーザー" userId="" providerId="Windows Live" clId="Web-{6AA860D2-1D6D-4793-BDB5-037147892FA3}" dt="2021-04-21T02:48:09.826" v="194" actId="14100"/>
          <ac:spMkLst>
            <pc:docMk/>
            <pc:sldMk cId="570855170" sldId="418"/>
            <ac:spMk id="12" creationId="{AF7940FD-A7AC-401D-9E8E-60D3D35ECCA4}"/>
          </ac:spMkLst>
        </pc:spChg>
        <pc:spChg chg="add mod">
          <ac:chgData name="ゲスト ユーザー" userId="" providerId="Windows Live" clId="Web-{6AA860D2-1D6D-4793-BDB5-037147892FA3}" dt="2021-04-21T01:53:30.577" v="135" actId="1076"/>
          <ac:spMkLst>
            <pc:docMk/>
            <pc:sldMk cId="570855170" sldId="418"/>
            <ac:spMk id="13" creationId="{F99AE429-A592-4AFE-A577-9EE9E5BFB992}"/>
          </ac:spMkLst>
        </pc:spChg>
        <pc:spChg chg="add mod">
          <ac:chgData name="ゲスト ユーザー" userId="" providerId="Windows Live" clId="Web-{6AA860D2-1D6D-4793-BDB5-037147892FA3}" dt="2021-04-21T01:54:51.469" v="158" actId="1076"/>
          <ac:spMkLst>
            <pc:docMk/>
            <pc:sldMk cId="570855170" sldId="418"/>
            <ac:spMk id="14" creationId="{41979FA8-F2A9-46F0-AF7B-F88DB5D3A4C1}"/>
          </ac:spMkLst>
        </pc:spChg>
        <pc:spChg chg="mod">
          <ac:chgData name="ゲスト ユーザー" userId="" providerId="Windows Live" clId="Web-{6AA860D2-1D6D-4793-BDB5-037147892FA3}" dt="2021-04-21T01:52:56.592" v="127" actId="1076"/>
          <ac:spMkLst>
            <pc:docMk/>
            <pc:sldMk cId="570855170" sldId="418"/>
            <ac:spMk id="16" creationId="{94EB115C-2A1F-4A5F-B2F3-BC7A6C88B11D}"/>
          </ac:spMkLst>
        </pc:spChg>
        <pc:spChg chg="mod">
          <ac:chgData name="ゲスト ユーザー" userId="" providerId="Windows Live" clId="Web-{6AA860D2-1D6D-4793-BDB5-037147892FA3}" dt="2021-04-21T01:52:52.295" v="126" actId="1076"/>
          <ac:spMkLst>
            <pc:docMk/>
            <pc:sldMk cId="570855170" sldId="418"/>
            <ac:spMk id="17" creationId="{AF06B898-FBB5-41DD-B350-A1A2C245BF87}"/>
          </ac:spMkLst>
        </pc:spChg>
        <pc:spChg chg="add mod">
          <ac:chgData name="ゲスト ユーザー" userId="" providerId="Windows Live" clId="Web-{6AA860D2-1D6D-4793-BDB5-037147892FA3}" dt="2021-04-21T01:53:06.499" v="130" actId="1076"/>
          <ac:spMkLst>
            <pc:docMk/>
            <pc:sldMk cId="570855170" sldId="418"/>
            <ac:spMk id="18" creationId="{B31674FC-35A7-4F7C-BFAD-69209142A965}"/>
          </ac:spMkLst>
        </pc:spChg>
        <pc:spChg chg="add mod">
          <ac:chgData name="ゲスト ユーザー" userId="" providerId="Windows Live" clId="Web-{6AA860D2-1D6D-4793-BDB5-037147892FA3}" dt="2021-04-21T01:53:13.686" v="132" actId="1076"/>
          <ac:spMkLst>
            <pc:docMk/>
            <pc:sldMk cId="570855170" sldId="418"/>
            <ac:spMk id="19" creationId="{8E712CC6-CB2B-4C52-8DFE-AC0463195C32}"/>
          </ac:spMkLst>
        </pc:spChg>
        <pc:spChg chg="add mod">
          <ac:chgData name="ゲスト ユーザー" userId="" providerId="Windows Live" clId="Web-{6AA860D2-1D6D-4793-BDB5-037147892FA3}" dt="2021-04-21T01:53:59.218" v="144" actId="1076"/>
          <ac:spMkLst>
            <pc:docMk/>
            <pc:sldMk cId="570855170" sldId="418"/>
            <ac:spMk id="23" creationId="{2678BB43-9BD0-440C-9C77-AEBB5D03AF9D}"/>
          </ac:spMkLst>
        </pc:spChg>
        <pc:spChg chg="add mod">
          <ac:chgData name="ゲスト ユーザー" userId="" providerId="Windows Live" clId="Web-{6AA860D2-1D6D-4793-BDB5-037147892FA3}" dt="2021-04-21T01:54:45.844" v="156" actId="1076"/>
          <ac:spMkLst>
            <pc:docMk/>
            <pc:sldMk cId="570855170" sldId="418"/>
            <ac:spMk id="24" creationId="{A8C8D3FC-5A70-4FB3-AAC5-421EBDD1171D}"/>
          </ac:spMkLst>
        </pc:spChg>
        <pc:spChg chg="add mod">
          <ac:chgData name="ゲスト ユーザー" userId="" providerId="Windows Live" clId="Web-{6AA860D2-1D6D-4793-BDB5-037147892FA3}" dt="2021-04-21T01:54:43.781" v="155" actId="1076"/>
          <ac:spMkLst>
            <pc:docMk/>
            <pc:sldMk cId="570855170" sldId="418"/>
            <ac:spMk id="25" creationId="{CA110E61-33D2-4960-B4A7-86EE05C24F54}"/>
          </ac:spMkLst>
        </pc:spChg>
        <pc:spChg chg="add mod">
          <ac:chgData name="ゲスト ユーザー" userId="" providerId="Windows Live" clId="Web-{6AA860D2-1D6D-4793-BDB5-037147892FA3}" dt="2021-04-21T02:47:57.169" v="192" actId="1076"/>
          <ac:spMkLst>
            <pc:docMk/>
            <pc:sldMk cId="570855170" sldId="418"/>
            <ac:spMk id="26" creationId="{D457B392-DFE2-457A-ABAD-F3E320535D00}"/>
          </ac:spMkLst>
        </pc:spChg>
        <pc:spChg chg="add mod">
          <ac:chgData name="ゲスト ユーザー" userId="" providerId="Windows Live" clId="Web-{6AA860D2-1D6D-4793-BDB5-037147892FA3}" dt="2021-04-21T01:55:49.126" v="183"/>
          <ac:spMkLst>
            <pc:docMk/>
            <pc:sldMk cId="570855170" sldId="418"/>
            <ac:spMk id="27" creationId="{6CE7893F-CBF5-4BB6-AD52-20B0F8BE7CDD}"/>
          </ac:spMkLst>
        </pc:spChg>
        <pc:spChg chg="add mod">
          <ac:chgData name="ゲスト ユーザー" userId="" providerId="Windows Live" clId="Web-{6AA860D2-1D6D-4793-BDB5-037147892FA3}" dt="2021-04-21T01:55:44.923" v="182"/>
          <ac:spMkLst>
            <pc:docMk/>
            <pc:sldMk cId="570855170" sldId="418"/>
            <ac:spMk id="28" creationId="{CD0AFA2D-512F-4B6F-9C46-E37F75953FCD}"/>
          </ac:spMkLst>
        </pc:spChg>
        <pc:spChg chg="add mod">
          <ac:chgData name="ゲスト ユーザー" userId="" providerId="Windows Live" clId="Web-{6AA860D2-1D6D-4793-BDB5-037147892FA3}" dt="2021-04-21T01:56:22.314" v="191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addSp modSp">
        <pc:chgData name="ゲスト ユーザー" userId="" providerId="Windows Live" clId="Web-{6AA860D2-1D6D-4793-BDB5-037147892FA3}" dt="2021-04-21T03:09:53.238" v="568" actId="1076"/>
        <pc:sldMkLst>
          <pc:docMk/>
          <pc:sldMk cId="3024834980" sldId="419"/>
        </pc:sldMkLst>
        <pc:spChg chg="mod">
          <ac:chgData name="ゲスト ユーザー" userId="" providerId="Windows Live" clId="Web-{6AA860D2-1D6D-4793-BDB5-037147892FA3}" dt="2021-04-21T02:49:12.171" v="218" actId="20577"/>
          <ac:spMkLst>
            <pc:docMk/>
            <pc:sldMk cId="3024834980" sldId="419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2:48:33.982" v="206" actId="1076"/>
          <ac:spMkLst>
            <pc:docMk/>
            <pc:sldMk cId="3024834980" sldId="419"/>
            <ac:spMk id="6" creationId="{70F0D5E0-1D8E-4DFF-9C89-4D6FFBB13978}"/>
          </ac:spMkLst>
        </pc:spChg>
        <pc:spChg chg="add mod">
          <ac:chgData name="ゲスト ユーザー" userId="" providerId="Windows Live" clId="Web-{6AA860D2-1D6D-4793-BDB5-037147892FA3}" dt="2021-04-21T02:48:47.061" v="210" actId="1076"/>
          <ac:spMkLst>
            <pc:docMk/>
            <pc:sldMk cId="3024834980" sldId="419"/>
            <ac:spMk id="10" creationId="{7AC26532-F4D7-4583-BFE3-CC296A77A519}"/>
          </ac:spMkLst>
        </pc:spChg>
        <pc:spChg chg="add mod">
          <ac:chgData name="ゲスト ユーザー" userId="" providerId="Windows Live" clId="Web-{6AA860D2-1D6D-4793-BDB5-037147892FA3}" dt="2021-04-21T02:48:54.108" v="214" actId="20577"/>
          <ac:spMkLst>
            <pc:docMk/>
            <pc:sldMk cId="3024834980" sldId="419"/>
            <ac:spMk id="11" creationId="{DAD2F0A4-798E-4779-87AD-307D889B1F9F}"/>
          </ac:spMkLst>
        </pc:spChg>
        <pc:spChg chg="add mod">
          <ac:chgData name="ゲスト ユーザー" userId="" providerId="Windows Live" clId="Web-{6AA860D2-1D6D-4793-BDB5-037147892FA3}" dt="2021-04-21T02:49:18.608" v="220" actId="1076"/>
          <ac:spMkLst>
            <pc:docMk/>
            <pc:sldMk cId="3024834980" sldId="419"/>
            <ac:spMk id="12" creationId="{45E33A0D-46E8-4AB6-B86D-07EA62CF9570}"/>
          </ac:spMkLst>
        </pc:spChg>
        <pc:spChg chg="add mod">
          <ac:chgData name="ゲスト ユーザー" userId="" providerId="Windows Live" clId="Web-{6AA860D2-1D6D-4793-BDB5-037147892FA3}" dt="2021-04-21T02:49:29.249" v="224" actId="1076"/>
          <ac:spMkLst>
            <pc:docMk/>
            <pc:sldMk cId="3024834980" sldId="419"/>
            <ac:spMk id="13" creationId="{03D109A9-D733-452A-9540-DBA8E9069236}"/>
          </ac:spMkLst>
        </pc:spChg>
        <pc:spChg chg="add mod">
          <ac:chgData name="ゲスト ユーザー" userId="" providerId="Windows Live" clId="Web-{6AA860D2-1D6D-4793-BDB5-037147892FA3}" dt="2021-04-21T02:49:40.343" v="229" actId="1076"/>
          <ac:spMkLst>
            <pc:docMk/>
            <pc:sldMk cId="3024834980" sldId="419"/>
            <ac:spMk id="14" creationId="{C13D2D75-C98D-475B-AAF1-3FAA81D15B30}"/>
          </ac:spMkLst>
        </pc:spChg>
        <pc:spChg chg="add mod">
          <ac:chgData name="ゲスト ユーザー" userId="" providerId="Windows Live" clId="Web-{6AA860D2-1D6D-4793-BDB5-037147892FA3}" dt="2021-04-21T03:09:53.238" v="568" actId="1076"/>
          <ac:spMkLst>
            <pc:docMk/>
            <pc:sldMk cId="3024834980" sldId="419"/>
            <ac:spMk id="15" creationId="{37347300-4022-4C6A-B6A7-8ACAD15D2692}"/>
          </ac:spMkLst>
        </pc:spChg>
      </pc:sldChg>
      <pc:sldChg chg="addSp modSp">
        <pc:chgData name="ゲスト ユーザー" userId="" providerId="Windows Live" clId="Web-{6AA860D2-1D6D-4793-BDB5-037147892FA3}" dt="2021-04-21T02:56:11.802" v="366" actId="1076"/>
        <pc:sldMkLst>
          <pc:docMk/>
          <pc:sldMk cId="3872587556" sldId="420"/>
        </pc:sldMkLst>
        <pc:spChg chg="add mod">
          <ac:chgData name="ゲスト ユーザー" userId="" providerId="Windows Live" clId="Web-{6AA860D2-1D6D-4793-BDB5-037147892FA3}" dt="2021-04-21T02:54:29.129" v="325" actId="1076"/>
          <ac:spMkLst>
            <pc:docMk/>
            <pc:sldMk cId="3872587556" sldId="420"/>
            <ac:spMk id="5" creationId="{77E91371-4F27-4FA9-ABDE-4EAD72EEE2B8}"/>
          </ac:spMkLst>
        </pc:spChg>
        <pc:spChg chg="add mod">
          <ac:chgData name="ゲスト ユーザー" userId="" providerId="Windows Live" clId="Web-{6AA860D2-1D6D-4793-BDB5-037147892FA3}" dt="2021-04-21T02:56:11.802" v="366" actId="1076"/>
          <ac:spMkLst>
            <pc:docMk/>
            <pc:sldMk cId="3872587556" sldId="420"/>
            <ac:spMk id="8" creationId="{06B256F4-AF6F-4930-A7DB-7B5AE618AF93}"/>
          </ac:spMkLst>
        </pc:spChg>
        <pc:spChg chg="add mod">
          <ac:chgData name="ゲスト ユーザー" userId="" providerId="Windows Live" clId="Web-{6AA860D2-1D6D-4793-BDB5-037147892FA3}" dt="2021-04-21T02:55:05.004" v="339" actId="1076"/>
          <ac:spMkLst>
            <pc:docMk/>
            <pc:sldMk cId="3872587556" sldId="420"/>
            <ac:spMk id="9" creationId="{D6BF8DB0-C645-4152-8E4E-811D0616BF27}"/>
          </ac:spMkLst>
        </pc:spChg>
        <pc:spChg chg="add mod">
          <ac:chgData name="ゲスト ユーザー" userId="" providerId="Windows Live" clId="Web-{6AA860D2-1D6D-4793-BDB5-037147892FA3}" dt="2021-04-21T02:55:17.942" v="342" actId="1076"/>
          <ac:spMkLst>
            <pc:docMk/>
            <pc:sldMk cId="3872587556" sldId="420"/>
            <ac:spMk id="10" creationId="{67938821-7B60-4008-B515-CD17CB991A1E}"/>
          </ac:spMkLst>
        </pc:spChg>
        <pc:spChg chg="add mod">
          <ac:chgData name="ゲスト ユーザー" userId="" providerId="Windows Live" clId="Web-{6AA860D2-1D6D-4793-BDB5-037147892FA3}" dt="2021-04-21T02:55:33.724" v="351" actId="1076"/>
          <ac:spMkLst>
            <pc:docMk/>
            <pc:sldMk cId="3872587556" sldId="420"/>
            <ac:spMk id="11" creationId="{CE0DA3AB-DED2-4B6B-A8E9-318AD2440D5B}"/>
          </ac:spMkLst>
        </pc:spChg>
        <pc:spChg chg="add mod">
          <ac:chgData name="ゲスト ユーザー" userId="" providerId="Windows Live" clId="Web-{6AA860D2-1D6D-4793-BDB5-037147892FA3}" dt="2021-04-21T02:55:40.818" v="353" actId="1076"/>
          <ac:spMkLst>
            <pc:docMk/>
            <pc:sldMk cId="3872587556" sldId="420"/>
            <ac:spMk id="12" creationId="{2C17D6C2-C5A9-4810-A0FD-3E38101EB301}"/>
          </ac:spMkLst>
        </pc:spChg>
        <pc:spChg chg="add mod">
          <ac:chgData name="ゲスト ユーザー" userId="" providerId="Windows Live" clId="Web-{6AA860D2-1D6D-4793-BDB5-037147892FA3}" dt="2021-04-21T02:55:54.615" v="362" actId="1076"/>
          <ac:spMkLst>
            <pc:docMk/>
            <pc:sldMk cId="3872587556" sldId="420"/>
            <ac:spMk id="13" creationId="{9D088995-6B0C-426E-B8A1-FCD2A8ED375B}"/>
          </ac:spMkLst>
        </pc:spChg>
        <pc:spChg chg="add mod">
          <ac:chgData name="ゲスト ユーザー" userId="" providerId="Windows Live" clId="Web-{6AA860D2-1D6D-4793-BDB5-037147892FA3}" dt="2021-04-21T02:56:06.537" v="365" actId="1076"/>
          <ac:spMkLst>
            <pc:docMk/>
            <pc:sldMk cId="3872587556" sldId="420"/>
            <ac:spMk id="14" creationId="{B2809A58-D833-411C-B669-44C40BA68387}"/>
          </ac:spMkLst>
        </pc:spChg>
      </pc:sldChg>
      <pc:sldChg chg="addSp modSp">
        <pc:chgData name="ゲスト ユーザー" userId="" providerId="Windows Live" clId="Web-{6AA860D2-1D6D-4793-BDB5-037147892FA3}" dt="2021-04-21T02:59:17.102" v="418" actId="1076"/>
        <pc:sldMkLst>
          <pc:docMk/>
          <pc:sldMk cId="3728421734" sldId="421"/>
        </pc:sldMkLst>
        <pc:spChg chg="add mod">
          <ac:chgData name="ゲスト ユーザー" userId="" providerId="Windows Live" clId="Web-{6AA860D2-1D6D-4793-BDB5-037147892FA3}" dt="2021-04-21T02:56:38.912" v="372" actId="1076"/>
          <ac:spMkLst>
            <pc:docMk/>
            <pc:sldMk cId="3728421734" sldId="421"/>
            <ac:spMk id="3" creationId="{15D5480C-BFF0-4540-8497-7291E1094C88}"/>
          </ac:spMkLst>
        </pc:spChg>
        <pc:spChg chg="add mod">
          <ac:chgData name="ゲスト ユーザー" userId="" providerId="Windows Live" clId="Web-{6AA860D2-1D6D-4793-BDB5-037147892FA3}" dt="2021-04-21T02:56:44.584" v="374" actId="20577"/>
          <ac:spMkLst>
            <pc:docMk/>
            <pc:sldMk cId="3728421734" sldId="421"/>
            <ac:spMk id="10" creationId="{981DA5B4-23B7-4847-9391-B9A49B498A54}"/>
          </ac:spMkLst>
        </pc:spChg>
        <pc:spChg chg="add mod">
          <ac:chgData name="ゲスト ユーザー" userId="" providerId="Windows Live" clId="Web-{6AA860D2-1D6D-4793-BDB5-037147892FA3}" dt="2021-04-21T02:56:55.694" v="377" actId="20577"/>
          <ac:spMkLst>
            <pc:docMk/>
            <pc:sldMk cId="3728421734" sldId="421"/>
            <ac:spMk id="11" creationId="{F38785D2-EB1A-45F0-A660-ADB9643DDE70}"/>
          </ac:spMkLst>
        </pc:spChg>
        <pc:spChg chg="add mod">
          <ac:chgData name="ゲスト ユーザー" userId="" providerId="Windows Live" clId="Web-{6AA860D2-1D6D-4793-BDB5-037147892FA3}" dt="2021-04-21T02:57:57.039" v="388" actId="1076"/>
          <ac:spMkLst>
            <pc:docMk/>
            <pc:sldMk cId="3728421734" sldId="421"/>
            <ac:spMk id="12" creationId="{025755B1-473D-4B1F-92DC-5FE4D71159CB}"/>
          </ac:spMkLst>
        </pc:spChg>
        <pc:spChg chg="add mod">
          <ac:chgData name="ゲスト ユーザー" userId="" providerId="Windows Live" clId="Web-{6AA860D2-1D6D-4793-BDB5-037147892FA3}" dt="2021-04-21T02:58:04.476" v="391" actId="20577"/>
          <ac:spMkLst>
            <pc:docMk/>
            <pc:sldMk cId="3728421734" sldId="421"/>
            <ac:spMk id="13" creationId="{0CBA5BB6-17EA-4B82-925F-4F576F0246C9}"/>
          </ac:spMkLst>
        </pc:spChg>
        <pc:spChg chg="add mod">
          <ac:chgData name="ゲスト ユーザー" userId="" providerId="Windows Live" clId="Web-{6AA860D2-1D6D-4793-BDB5-037147892FA3}" dt="2021-04-21T02:58:20.664" v="396" actId="1076"/>
          <ac:spMkLst>
            <pc:docMk/>
            <pc:sldMk cId="3728421734" sldId="421"/>
            <ac:spMk id="14" creationId="{C31B15DF-F685-4A23-A91E-C636B7962C15}"/>
          </ac:spMkLst>
        </pc:spChg>
        <pc:spChg chg="add mod">
          <ac:chgData name="ゲスト ユーザー" userId="" providerId="Windows Live" clId="Web-{6AA860D2-1D6D-4793-BDB5-037147892FA3}" dt="2021-04-21T02:58:35.539" v="403" actId="1076"/>
          <ac:spMkLst>
            <pc:docMk/>
            <pc:sldMk cId="3728421734" sldId="421"/>
            <ac:spMk id="15" creationId="{1C223F38-D8BE-4AB2-8427-1A0766DAF74C}"/>
          </ac:spMkLst>
        </pc:spChg>
        <pc:spChg chg="add mod">
          <ac:chgData name="ゲスト ユーザー" userId="" providerId="Windows Live" clId="Web-{6AA860D2-1D6D-4793-BDB5-037147892FA3}" dt="2021-04-21T02:58:46.836" v="408" actId="1076"/>
          <ac:spMkLst>
            <pc:docMk/>
            <pc:sldMk cId="3728421734" sldId="421"/>
            <ac:spMk id="16" creationId="{91A20581-80B4-4F66-9571-2D5FD3682489}"/>
          </ac:spMkLst>
        </pc:spChg>
        <pc:spChg chg="add mod">
          <ac:chgData name="ゲスト ユーザー" userId="" providerId="Windows Live" clId="Web-{6AA860D2-1D6D-4793-BDB5-037147892FA3}" dt="2021-04-21T02:58:55.024" v="411" actId="20577"/>
          <ac:spMkLst>
            <pc:docMk/>
            <pc:sldMk cId="3728421734" sldId="421"/>
            <ac:spMk id="17" creationId="{0F6C745B-4E1F-48A8-8349-79A3C21C1912}"/>
          </ac:spMkLst>
        </pc:spChg>
        <pc:spChg chg="add mod">
          <ac:chgData name="ゲスト ユーザー" userId="" providerId="Windows Live" clId="Web-{6AA860D2-1D6D-4793-BDB5-037147892FA3}" dt="2021-04-21T02:59:17.102" v="418" actId="1076"/>
          <ac:spMkLst>
            <pc:docMk/>
            <pc:sldMk cId="3728421734" sldId="421"/>
            <ac:spMk id="18" creationId="{6C523A77-4F57-4218-A622-F0499D07AC0D}"/>
          </ac:spMkLst>
        </pc:spChg>
      </pc:sldChg>
      <pc:sldChg chg="addSp">
        <pc:chgData name="ゲスト ユーザー" userId="" providerId="Windows Live" clId="Web-{6AA860D2-1D6D-4793-BDB5-037147892FA3}" dt="2021-04-21T03:00:46.276" v="425"/>
        <pc:sldMkLst>
          <pc:docMk/>
          <pc:sldMk cId="2216941689" sldId="422"/>
        </pc:sldMkLst>
        <pc:spChg chg="add">
          <ac:chgData name="ゲスト ユーザー" userId="" providerId="Windows Live" clId="Web-{6AA860D2-1D6D-4793-BDB5-037147892FA3}" dt="2021-04-21T02:59:46.181" v="419"/>
          <ac:spMkLst>
            <pc:docMk/>
            <pc:sldMk cId="2216941689" sldId="422"/>
            <ac:spMk id="2" creationId="{75FD6790-F064-4A46-A29A-778FDCE3C47A}"/>
          </ac:spMkLst>
        </pc:spChg>
        <pc:spChg chg="add">
          <ac:chgData name="ゲスト ユーザー" userId="" providerId="Windows Live" clId="Web-{6AA860D2-1D6D-4793-BDB5-037147892FA3}" dt="2021-04-21T02:59:58.431" v="420"/>
          <ac:spMkLst>
            <pc:docMk/>
            <pc:sldMk cId="2216941689" sldId="422"/>
            <ac:spMk id="5" creationId="{D51AB009-E249-4EF3-8AF0-F1D86CA56B09}"/>
          </ac:spMkLst>
        </pc:spChg>
        <pc:spChg chg="add">
          <ac:chgData name="ゲスト ユーザー" userId="" providerId="Windows Live" clId="Web-{6AA860D2-1D6D-4793-BDB5-037147892FA3}" dt="2021-04-21T03:00:06.166" v="421"/>
          <ac:spMkLst>
            <pc:docMk/>
            <pc:sldMk cId="2216941689" sldId="422"/>
            <ac:spMk id="9" creationId="{6801E5CA-73CB-458A-BBF4-DF78D7DB0DC3}"/>
          </ac:spMkLst>
        </pc:spChg>
        <pc:spChg chg="add">
          <ac:chgData name="ゲスト ユーザー" userId="" providerId="Windows Live" clId="Web-{6AA860D2-1D6D-4793-BDB5-037147892FA3}" dt="2021-04-21T03:00:15.338" v="422"/>
          <ac:spMkLst>
            <pc:docMk/>
            <pc:sldMk cId="2216941689" sldId="422"/>
            <ac:spMk id="11" creationId="{D3F0AE0A-4988-4C6D-B934-C11AABB3A62C}"/>
          </ac:spMkLst>
        </pc:spChg>
        <pc:spChg chg="add">
          <ac:chgData name="ゲスト ユーザー" userId="" providerId="Windows Live" clId="Web-{6AA860D2-1D6D-4793-BDB5-037147892FA3}" dt="2021-04-21T03:00:25.697" v="423"/>
          <ac:spMkLst>
            <pc:docMk/>
            <pc:sldMk cId="2216941689" sldId="422"/>
            <ac:spMk id="13" creationId="{D405769F-CC2C-4BEC-84CB-3213BCA1A92E}"/>
          </ac:spMkLst>
        </pc:spChg>
        <pc:spChg chg="add">
          <ac:chgData name="ゲスト ユーザー" userId="" providerId="Windows Live" clId="Web-{6AA860D2-1D6D-4793-BDB5-037147892FA3}" dt="2021-04-21T03:00:35.197" v="424"/>
          <ac:spMkLst>
            <pc:docMk/>
            <pc:sldMk cId="2216941689" sldId="422"/>
            <ac:spMk id="15" creationId="{9E046EE5-376A-433F-AD2D-5CBF743302F7}"/>
          </ac:spMkLst>
        </pc:spChg>
        <pc:spChg chg="add">
          <ac:chgData name="ゲスト ユーザー" userId="" providerId="Windows Live" clId="Web-{6AA860D2-1D6D-4793-BDB5-037147892FA3}" dt="2021-04-21T03:00:46.276" v="425"/>
          <ac:spMkLst>
            <pc:docMk/>
            <pc:sldMk cId="2216941689" sldId="422"/>
            <ac:spMk id="17" creationId="{541C408C-1428-4CE5-97A1-D8A406081664}"/>
          </ac:spMkLst>
        </pc:spChg>
      </pc:sldChg>
      <pc:sldChg chg="addSp modSp">
        <pc:chgData name="ゲスト ユーザー" userId="" providerId="Windows Live" clId="Web-{6AA860D2-1D6D-4793-BDB5-037147892FA3}" dt="2021-04-21T03:01:20.261" v="439" actId="1076"/>
        <pc:sldMkLst>
          <pc:docMk/>
          <pc:sldMk cId="3357339960" sldId="423"/>
        </pc:sldMkLst>
        <pc:spChg chg="add mod">
          <ac:chgData name="ゲスト ユーザー" userId="" providerId="Windows Live" clId="Web-{6AA860D2-1D6D-4793-BDB5-037147892FA3}" dt="2021-04-21T03:01:20.261" v="439" actId="1076"/>
          <ac:spMkLst>
            <pc:docMk/>
            <pc:sldMk cId="3357339960" sldId="423"/>
            <ac:spMk id="3" creationId="{57BC6AD4-276B-46DC-AE5C-2B4AADFA644B}"/>
          </ac:spMkLst>
        </pc:spChg>
      </pc:sldChg>
      <pc:sldChg chg="addSp delSp modSp">
        <pc:chgData name="ゲスト ユーザー" userId="" providerId="Windows Live" clId="Web-{6AA860D2-1D6D-4793-BDB5-037147892FA3}" dt="2021-04-21T03:11:03.536" v="585"/>
        <pc:sldMkLst>
          <pc:docMk/>
          <pc:sldMk cId="1168844960" sldId="424"/>
        </pc:sldMkLst>
        <pc:spChg chg="add">
          <ac:chgData name="ゲスト ユーザー" userId="" providerId="Windows Live" clId="Web-{6AA860D2-1D6D-4793-BDB5-037147892FA3}" dt="2021-04-21T03:08:19.220" v="549"/>
          <ac:spMkLst>
            <pc:docMk/>
            <pc:sldMk cId="1168844960" sldId="424"/>
            <ac:spMk id="8" creationId="{D46D7253-EA4D-445C-93D3-2F75816D8519}"/>
          </ac:spMkLst>
        </pc:spChg>
        <pc:spChg chg="add">
          <ac:chgData name="ゲスト ユーザー" userId="" providerId="Windows Live" clId="Web-{6AA860D2-1D6D-4793-BDB5-037147892FA3}" dt="2021-04-21T03:08:30.393" v="550"/>
          <ac:spMkLst>
            <pc:docMk/>
            <pc:sldMk cId="1168844960" sldId="424"/>
            <ac:spMk id="11" creationId="{E8C67AD9-7EF2-4E95-8B6B-F0CBA502B2DE}"/>
          </ac:spMkLst>
        </pc:spChg>
        <pc:spChg chg="add">
          <ac:chgData name="ゲスト ユーザー" userId="" providerId="Windows Live" clId="Web-{6AA860D2-1D6D-4793-BDB5-037147892FA3}" dt="2021-04-21T03:08:46.690" v="551"/>
          <ac:spMkLst>
            <pc:docMk/>
            <pc:sldMk cId="1168844960" sldId="424"/>
            <ac:spMk id="13" creationId="{ED88E5C3-1B64-4C02-B9CD-786C09D0DBB1}"/>
          </ac:spMkLst>
        </pc:spChg>
        <pc:spChg chg="add del">
          <ac:chgData name="ゲスト ユーザー" userId="" providerId="Windows Live" clId="Web-{6AA860D2-1D6D-4793-BDB5-037147892FA3}" dt="2021-04-21T03:09:04.456" v="553"/>
          <ac:spMkLst>
            <pc:docMk/>
            <pc:sldMk cId="1168844960" sldId="424"/>
            <ac:spMk id="15" creationId="{E4A41C81-4D02-4D9A-8042-D55A6D8E3E70}"/>
          </ac:spMkLst>
        </pc:spChg>
        <pc:spChg chg="add mod">
          <ac:chgData name="ゲスト ユーザー" userId="" providerId="Windows Live" clId="Web-{6AA860D2-1D6D-4793-BDB5-037147892FA3}" dt="2021-04-21T03:09:25.284" v="556" actId="1076"/>
          <ac:spMkLst>
            <pc:docMk/>
            <pc:sldMk cId="1168844960" sldId="424"/>
            <ac:spMk id="17" creationId="{1FEFA328-FA17-4782-BB09-185813782345}"/>
          </ac:spMkLst>
        </pc:spChg>
        <pc:spChg chg="add mod">
          <ac:chgData name="ゲスト ユーザー" userId="" providerId="Windows Live" clId="Web-{6AA860D2-1D6D-4793-BDB5-037147892FA3}" dt="2021-04-21T03:10:13.800" v="571" actId="20577"/>
          <ac:spMkLst>
            <pc:docMk/>
            <pc:sldMk cId="1168844960" sldId="424"/>
            <ac:spMk id="19" creationId="{A2F7CE9A-02C0-46D9-8A88-7DC6716C07B2}"/>
          </ac:spMkLst>
        </pc:spChg>
        <pc:spChg chg="add del">
          <ac:chgData name="ゲスト ユーザー" userId="" providerId="Windows Live" clId="Web-{6AA860D2-1D6D-4793-BDB5-037147892FA3}" dt="2021-04-21T03:11:03.536" v="585"/>
          <ac:spMkLst>
            <pc:docMk/>
            <pc:sldMk cId="1168844960" sldId="424"/>
            <ac:spMk id="21" creationId="{DE4C2B84-AE06-4908-B79E-D7B21B882716}"/>
          </ac:spMkLst>
        </pc:spChg>
        <pc:spChg chg="add mod">
          <ac:chgData name="ゲスト ユーザー" userId="" providerId="Windows Live" clId="Web-{6AA860D2-1D6D-4793-BDB5-037147892FA3}" dt="2021-04-21T03:10:28.160" v="575" actId="1076"/>
          <ac:spMkLst>
            <pc:docMk/>
            <pc:sldMk cId="1168844960" sldId="424"/>
            <ac:spMk id="22" creationId="{B135C06B-9A3D-48FE-AE18-8A6C37E09042}"/>
          </ac:spMkLst>
        </pc:spChg>
        <pc:spChg chg="add mod">
          <ac:chgData name="ゲスト ユーザー" userId="" providerId="Windows Live" clId="Web-{6AA860D2-1D6D-4793-BDB5-037147892FA3}" dt="2021-04-21T03:10:42.582" v="579" actId="1076"/>
          <ac:spMkLst>
            <pc:docMk/>
            <pc:sldMk cId="1168844960" sldId="424"/>
            <ac:spMk id="23" creationId="{7FBF1FF7-71DB-4110-A83C-0422C4863FD1}"/>
          </ac:spMkLst>
        </pc:spChg>
      </pc:sldChg>
      <pc:sldChg chg="addSp modSp">
        <pc:chgData name="ゲスト ユーザー" userId="" providerId="Windows Live" clId="Web-{6AA860D2-1D6D-4793-BDB5-037147892FA3}" dt="2021-04-21T01:47:22.540" v="46" actId="20577"/>
        <pc:sldMkLst>
          <pc:docMk/>
          <pc:sldMk cId="1521735" sldId="425"/>
        </pc:sldMkLst>
        <pc:spChg chg="mod">
          <ac:chgData name="ゲスト ユーザー" userId="" providerId="Windows Live" clId="Web-{6AA860D2-1D6D-4793-BDB5-037147892FA3}" dt="2021-04-21T01:47:22.540" v="46" actId="20577"/>
          <ac:spMkLst>
            <pc:docMk/>
            <pc:sldMk cId="1521735" sldId="425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1:46:24.321" v="44" actId="1076"/>
          <ac:spMkLst>
            <pc:docMk/>
            <pc:sldMk cId="1521735" sldId="425"/>
            <ac:spMk id="6" creationId="{C27BDD9C-1C4A-44AB-9B5A-EF9DCC1269BE}"/>
          </ac:spMkLst>
        </pc:spChg>
        <pc:spChg chg="mod">
          <ac:chgData name="ゲスト ユーザー" userId="" providerId="Windows Live" clId="Web-{6AA860D2-1D6D-4793-BDB5-037147892FA3}" dt="2021-04-21T01:45:59.242" v="38" actId="1076"/>
          <ac:spMkLst>
            <pc:docMk/>
            <pc:sldMk cId="1521735" sldId="425"/>
            <ac:spMk id="14" creationId="{EACC2A23-F820-467D-AC68-E0015DEC7A14}"/>
          </ac:spMkLst>
        </pc:spChg>
        <pc:spChg chg="add mod">
          <ac:chgData name="ゲスト ユーザー" userId="" providerId="Windows Live" clId="Web-{6AA860D2-1D6D-4793-BDB5-037147892FA3}" dt="2021-04-21T01:45:56.867" v="37" actId="1076"/>
          <ac:spMkLst>
            <pc:docMk/>
            <pc:sldMk cId="1521735" sldId="425"/>
            <ac:spMk id="16" creationId="{4B9BB870-E180-4BD8-B641-E9746455810D}"/>
          </ac:spMkLst>
        </pc:spChg>
      </pc:sldChg>
      <pc:sldChg chg="addSp modSp">
        <pc:chgData name="ゲスト ユーザー" userId="" providerId="Windows Live" clId="Web-{6AA860D2-1D6D-4793-BDB5-037147892FA3}" dt="2021-04-21T03:04:06.466" v="473" actId="14100"/>
        <pc:sldMkLst>
          <pc:docMk/>
          <pc:sldMk cId="3402629110" sldId="426"/>
        </pc:sldMkLst>
        <pc:spChg chg="add mod">
          <ac:chgData name="ゲスト ユーザー" userId="" providerId="Windows Live" clId="Web-{6AA860D2-1D6D-4793-BDB5-037147892FA3}" dt="2021-04-21T03:01:46.277" v="446" actId="1076"/>
          <ac:spMkLst>
            <pc:docMk/>
            <pc:sldMk cId="3402629110" sldId="426"/>
            <ac:spMk id="3" creationId="{71836B22-9B85-405A-8798-06EF95081808}"/>
          </ac:spMkLst>
        </pc:spChg>
        <pc:spChg chg="add mod">
          <ac:chgData name="ゲスト ユーザー" userId="" providerId="Windows Live" clId="Web-{6AA860D2-1D6D-4793-BDB5-037147892FA3}" dt="2021-04-21T03:04:06.466" v="473" actId="14100"/>
          <ac:spMkLst>
            <pc:docMk/>
            <pc:sldMk cId="3402629110" sldId="426"/>
            <ac:spMk id="10" creationId="{A149DB79-66AA-4C11-8CE0-200328CF6809}"/>
          </ac:spMkLst>
        </pc:spChg>
        <pc:spChg chg="add mod">
          <ac:chgData name="ゲスト ユーザー" userId="" providerId="Windows Live" clId="Web-{6AA860D2-1D6D-4793-BDB5-037147892FA3}" dt="2021-04-21T03:02:13.152" v="453" actId="1076"/>
          <ac:spMkLst>
            <pc:docMk/>
            <pc:sldMk cId="3402629110" sldId="426"/>
            <ac:spMk id="11" creationId="{26D4BF09-8F7C-40BE-AD69-EDA3386FFD51}"/>
          </ac:spMkLst>
        </pc:spChg>
        <pc:spChg chg="add mod">
          <ac:chgData name="ゲスト ユーザー" userId="" providerId="Windows Live" clId="Web-{6AA860D2-1D6D-4793-BDB5-037147892FA3}" dt="2021-04-21T03:02:24.558" v="457" actId="20577"/>
          <ac:spMkLst>
            <pc:docMk/>
            <pc:sldMk cId="3402629110" sldId="426"/>
            <ac:spMk id="12" creationId="{44F46D98-00AE-4004-9663-F06F7F81C2ED}"/>
          </ac:spMkLst>
        </pc:spChg>
        <pc:spChg chg="add mod">
          <ac:chgData name="ゲスト ユーザー" userId="" providerId="Windows Live" clId="Web-{6AA860D2-1D6D-4793-BDB5-037147892FA3}" dt="2021-04-21T03:02:36.559" v="461" actId="1076"/>
          <ac:spMkLst>
            <pc:docMk/>
            <pc:sldMk cId="3402629110" sldId="426"/>
            <ac:spMk id="13" creationId="{A656C3A7-792F-46DD-801A-E98F72578483}"/>
          </ac:spMkLst>
        </pc:spChg>
        <pc:spChg chg="add mod">
          <ac:chgData name="ゲスト ユーザー" userId="" providerId="Windows Live" clId="Web-{6AA860D2-1D6D-4793-BDB5-037147892FA3}" dt="2021-04-21T03:02:46.324" v="464" actId="20577"/>
          <ac:spMkLst>
            <pc:docMk/>
            <pc:sldMk cId="3402629110" sldId="426"/>
            <ac:spMk id="14" creationId="{315B1B94-DFCD-40AF-98BE-A9E8F09A75B5}"/>
          </ac:spMkLst>
        </pc:spChg>
      </pc:sldChg>
      <pc:sldChg chg="addSp delSp modSp">
        <pc:chgData name="ゲスト ユーザー" userId="" providerId="Windows Live" clId="Web-{6AA860D2-1D6D-4793-BDB5-037147892FA3}" dt="2021-04-21T03:07:41.642" v="548" actId="20577"/>
        <pc:sldMkLst>
          <pc:docMk/>
          <pc:sldMk cId="2591796811" sldId="427"/>
        </pc:sldMkLst>
        <pc:spChg chg="del mod">
          <ac:chgData name="ゲスト ユーザー" userId="" providerId="Windows Live" clId="Web-{6AA860D2-1D6D-4793-BDB5-037147892FA3}" dt="2021-04-21T03:03:28.810" v="470"/>
          <ac:spMkLst>
            <pc:docMk/>
            <pc:sldMk cId="2591796811" sldId="427"/>
            <ac:spMk id="5" creationId="{C61AD5DA-C27E-4714-B83E-41F62F57431C}"/>
          </ac:spMkLst>
        </pc:spChg>
        <pc:spChg chg="add mod">
          <ac:chgData name="ゲスト ユーザー" userId="" providerId="Windows Live" clId="Web-{6AA860D2-1D6D-4793-BDB5-037147892FA3}" dt="2021-04-21T03:04:27.795" v="478" actId="1076"/>
          <ac:spMkLst>
            <pc:docMk/>
            <pc:sldMk cId="2591796811" sldId="427"/>
            <ac:spMk id="7" creationId="{E25C2DD3-677C-4538-BB2F-52C2DC29333C}"/>
          </ac:spMkLst>
        </pc:spChg>
        <pc:spChg chg="mod">
          <ac:chgData name="ゲスト ユーザー" userId="" providerId="Windows Live" clId="Web-{6AA860D2-1D6D-4793-BDB5-037147892FA3}" dt="2021-04-21T03:03:32.716" v="471" actId="14100"/>
          <ac:spMkLst>
            <pc:docMk/>
            <pc:sldMk cId="2591796811" sldId="427"/>
            <ac:spMk id="9" creationId="{20284321-8DD8-468F-992C-B652146D9064}"/>
          </ac:spMkLst>
        </pc:spChg>
        <pc:spChg chg="add del mod">
          <ac:chgData name="ゲスト ユーザー" userId="" providerId="Windows Live" clId="Web-{6AA860D2-1D6D-4793-BDB5-037147892FA3}" dt="2021-04-21T03:04:32.842" v="480"/>
          <ac:spMkLst>
            <pc:docMk/>
            <pc:sldMk cId="2591796811" sldId="427"/>
            <ac:spMk id="12" creationId="{E7A18158-1109-4D62-A84D-1EF204294CE8}"/>
          </ac:spMkLst>
        </pc:spChg>
        <pc:spChg chg="add mod">
          <ac:chgData name="ゲスト ユーザー" userId="" providerId="Windows Live" clId="Web-{6AA860D2-1D6D-4793-BDB5-037147892FA3}" dt="2021-04-21T03:04:43.342" v="486" actId="20577"/>
          <ac:spMkLst>
            <pc:docMk/>
            <pc:sldMk cId="2591796811" sldId="427"/>
            <ac:spMk id="13" creationId="{A85CD97F-96E6-469A-BEC0-2D2572816B65}"/>
          </ac:spMkLst>
        </pc:spChg>
        <pc:spChg chg="add mod">
          <ac:chgData name="ゲスト ユーザー" userId="" providerId="Windows Live" clId="Web-{6AA860D2-1D6D-4793-BDB5-037147892FA3}" dt="2021-04-21T03:04:58.686" v="493" actId="1076"/>
          <ac:spMkLst>
            <pc:docMk/>
            <pc:sldMk cId="2591796811" sldId="427"/>
            <ac:spMk id="14" creationId="{8B182A9D-EA8B-4D89-B542-93A6DCEFABF1}"/>
          </ac:spMkLst>
        </pc:spChg>
        <pc:spChg chg="add mod">
          <ac:chgData name="ゲスト ユーザー" userId="" providerId="Windows Live" clId="Web-{6AA860D2-1D6D-4793-BDB5-037147892FA3}" dt="2021-04-21T03:05:05.342" v="497" actId="20577"/>
          <ac:spMkLst>
            <pc:docMk/>
            <pc:sldMk cId="2591796811" sldId="427"/>
            <ac:spMk id="15" creationId="{822913A8-8D4A-4F7B-AD05-481FB0BF3B1A}"/>
          </ac:spMkLst>
        </pc:spChg>
        <pc:spChg chg="add mod">
          <ac:chgData name="ゲスト ユーザー" userId="" providerId="Windows Live" clId="Web-{6AA860D2-1D6D-4793-BDB5-037147892FA3}" dt="2021-04-21T03:05:21.593" v="507" actId="1076"/>
          <ac:spMkLst>
            <pc:docMk/>
            <pc:sldMk cId="2591796811" sldId="427"/>
            <ac:spMk id="16" creationId="{72B6760C-048C-47A2-AFA5-69627C84D513}"/>
          </ac:spMkLst>
        </pc:spChg>
        <pc:spChg chg="add mod">
          <ac:chgData name="ゲスト ユーザー" userId="" providerId="Windows Live" clId="Web-{6AA860D2-1D6D-4793-BDB5-037147892FA3}" dt="2021-04-21T03:05:27.671" v="509" actId="20577"/>
          <ac:spMkLst>
            <pc:docMk/>
            <pc:sldMk cId="2591796811" sldId="427"/>
            <ac:spMk id="17" creationId="{CA70099C-DA43-48BB-83A1-31EF0E8A4FBB}"/>
          </ac:spMkLst>
        </pc:spChg>
        <pc:spChg chg="add mod">
          <ac:chgData name="ゲスト ユーザー" userId="" providerId="Windows Live" clId="Web-{6AA860D2-1D6D-4793-BDB5-037147892FA3}" dt="2021-04-21T03:05:49.546" v="517" actId="1076"/>
          <ac:spMkLst>
            <pc:docMk/>
            <pc:sldMk cId="2591796811" sldId="427"/>
            <ac:spMk id="18" creationId="{5F4DB975-FFDF-44C7-A1C6-6122B342E980}"/>
          </ac:spMkLst>
        </pc:spChg>
        <pc:spChg chg="add mod">
          <ac:chgData name="ゲスト ユーザー" userId="" providerId="Windows Live" clId="Web-{6AA860D2-1D6D-4793-BDB5-037147892FA3}" dt="2021-04-21T03:06:09.562" v="522" actId="1076"/>
          <ac:spMkLst>
            <pc:docMk/>
            <pc:sldMk cId="2591796811" sldId="427"/>
            <ac:spMk id="19" creationId="{424519D6-1017-4AC5-ADD5-B5A27CBE0D17}"/>
          </ac:spMkLst>
        </pc:spChg>
        <pc:spChg chg="add mod">
          <ac:chgData name="ゲスト ユーザー" userId="" providerId="Windows Live" clId="Web-{6AA860D2-1D6D-4793-BDB5-037147892FA3}" dt="2021-04-21T03:06:26.609" v="527" actId="1076"/>
          <ac:spMkLst>
            <pc:docMk/>
            <pc:sldMk cId="2591796811" sldId="427"/>
            <ac:spMk id="20" creationId="{B9F0FFBC-CD35-4E4E-BDA1-11A0029246CF}"/>
          </ac:spMkLst>
        </pc:spChg>
        <pc:spChg chg="add mod">
          <ac:chgData name="ゲスト ユーザー" userId="" providerId="Windows Live" clId="Web-{6AA860D2-1D6D-4793-BDB5-037147892FA3}" dt="2021-04-21T03:06:41.500" v="533" actId="1076"/>
          <ac:spMkLst>
            <pc:docMk/>
            <pc:sldMk cId="2591796811" sldId="427"/>
            <ac:spMk id="21" creationId="{3E515278-160C-4401-95BB-8844EB9B10CB}"/>
          </ac:spMkLst>
        </pc:spChg>
        <pc:spChg chg="add mod">
          <ac:chgData name="ゲスト ユーザー" userId="" providerId="Windows Live" clId="Web-{6AA860D2-1D6D-4793-BDB5-037147892FA3}" dt="2021-04-21T03:07:15.516" v="538" actId="20577"/>
          <ac:spMkLst>
            <pc:docMk/>
            <pc:sldMk cId="2591796811" sldId="427"/>
            <ac:spMk id="22" creationId="{3EC528A5-8DD9-4CDB-95A5-ED0E04FC2862}"/>
          </ac:spMkLst>
        </pc:spChg>
        <pc:spChg chg="add mod">
          <ac:chgData name="ゲスト ユーザー" userId="" providerId="Windows Live" clId="Web-{6AA860D2-1D6D-4793-BDB5-037147892FA3}" dt="2021-04-21T03:07:33.657" v="544" actId="1076"/>
          <ac:spMkLst>
            <pc:docMk/>
            <pc:sldMk cId="2591796811" sldId="427"/>
            <ac:spMk id="23" creationId="{C289D591-7FF4-433E-9C96-C13FE4593169}"/>
          </ac:spMkLst>
        </pc:spChg>
        <pc:spChg chg="add mod">
          <ac:chgData name="ゲスト ユーザー" userId="" providerId="Windows Live" clId="Web-{6AA860D2-1D6D-4793-BDB5-037147892FA3}" dt="2021-04-21T03:07:41.642" v="548" actId="20577"/>
          <ac:spMkLst>
            <pc:docMk/>
            <pc:sldMk cId="2591796811" sldId="427"/>
            <ac:spMk id="24" creationId="{2F4DB302-A1F2-43BF-8434-8EC74377E922}"/>
          </ac:spMkLst>
        </pc:spChg>
        <pc:picChg chg="mod">
          <ac:chgData name="ゲスト ユーザー" userId="" providerId="Windows Live" clId="Web-{6AA860D2-1D6D-4793-BDB5-037147892FA3}" dt="2021-04-21T03:03:35.013" v="472" actId="1076"/>
          <ac:picMkLst>
            <pc:docMk/>
            <pc:sldMk cId="2591796811" sldId="427"/>
            <ac:picMk id="3" creationId="{955BE696-BD78-4203-90AD-86F65FAACF86}"/>
          </ac:picMkLst>
        </pc:picChg>
        <pc:picChg chg="del mod">
          <ac:chgData name="ゲスト ユーザー" userId="" providerId="Windows Live" clId="Web-{6AA860D2-1D6D-4793-BDB5-037147892FA3}" dt="2021-04-21T03:03:26.841" v="469"/>
          <ac:picMkLst>
            <pc:docMk/>
            <pc:sldMk cId="2591796811" sldId="427"/>
            <ac:picMk id="4" creationId="{7EF7DA54-4D1E-4F71-8A65-FF65B1145644}"/>
          </ac:picMkLst>
        </pc:picChg>
      </pc:sldChg>
      <pc:sldChg chg="addSp modSp">
        <pc:chgData name="ゲスト ユーザー" userId="" providerId="Windows Live" clId="Web-{6AA860D2-1D6D-4793-BDB5-037147892FA3}" dt="2021-04-21T03:12:40.365" v="614" actId="1076"/>
        <pc:sldMkLst>
          <pc:docMk/>
          <pc:sldMk cId="1222534683" sldId="428"/>
        </pc:sldMkLst>
        <pc:spChg chg="mod">
          <ac:chgData name="ゲスト ユーザー" userId="" providerId="Windows Live" clId="Web-{6AA860D2-1D6D-4793-BDB5-037147892FA3}" dt="2021-04-21T03:10:52.098" v="583" actId="20577"/>
          <ac:spMkLst>
            <pc:docMk/>
            <pc:sldMk cId="1222534683" sldId="428"/>
            <ac:spMk id="2" creationId="{9F13F36A-BCB4-4E94-A868-264019147033}"/>
          </ac:spMkLst>
        </pc:spChg>
        <pc:spChg chg="add mod">
          <ac:chgData name="ゲスト ユーザー" userId="" providerId="Windows Live" clId="Web-{6AA860D2-1D6D-4793-BDB5-037147892FA3}" dt="2021-04-21T03:12:40.365" v="614" actId="1076"/>
          <ac:spMkLst>
            <pc:docMk/>
            <pc:sldMk cId="1222534683" sldId="428"/>
            <ac:spMk id="4" creationId="{E92ADBC6-8077-494E-83E5-132926B4A806}"/>
          </ac:spMkLst>
        </pc:spChg>
        <pc:spChg chg="add mod">
          <ac:chgData name="ゲスト ユーザー" userId="" providerId="Windows Live" clId="Web-{6AA860D2-1D6D-4793-BDB5-037147892FA3}" dt="2021-04-21T03:11:34.474" v="598" actId="20577"/>
          <ac:spMkLst>
            <pc:docMk/>
            <pc:sldMk cId="1222534683" sldId="428"/>
            <ac:spMk id="14" creationId="{6DB2936C-9138-40DF-82D4-BB568313B528}"/>
          </ac:spMkLst>
        </pc:spChg>
        <pc:spChg chg="add mod">
          <ac:chgData name="ゲスト ユーザー" userId="" providerId="Windows Live" clId="Web-{6AA860D2-1D6D-4793-BDB5-037147892FA3}" dt="2021-04-21T03:11:28.505" v="594" actId="20577"/>
          <ac:spMkLst>
            <pc:docMk/>
            <pc:sldMk cId="1222534683" sldId="428"/>
            <ac:spMk id="15" creationId="{B226DA88-09C2-446E-BA67-94ECBED7AFD5}"/>
          </ac:spMkLst>
        </pc:spChg>
        <pc:spChg chg="add mod">
          <ac:chgData name="ゲスト ユーザー" userId="" providerId="Windows Live" clId="Web-{6AA860D2-1D6D-4793-BDB5-037147892FA3}" dt="2021-04-21T03:12:00.490" v="604" actId="1076"/>
          <ac:spMkLst>
            <pc:docMk/>
            <pc:sldMk cId="1222534683" sldId="428"/>
            <ac:spMk id="16" creationId="{0C88241D-776D-44C5-BEB0-0E9144403545}"/>
          </ac:spMkLst>
        </pc:spChg>
        <pc:spChg chg="add mod">
          <ac:chgData name="ゲスト ユーザー" userId="" providerId="Windows Live" clId="Web-{6AA860D2-1D6D-4793-BDB5-037147892FA3}" dt="2021-04-21T03:12:12.818" v="608" actId="1076"/>
          <ac:spMkLst>
            <pc:docMk/>
            <pc:sldMk cId="1222534683" sldId="428"/>
            <ac:spMk id="17" creationId="{B438895E-FC9F-4E26-810F-8A598D9F7DA3}"/>
          </ac:spMkLst>
        </pc:spChg>
        <pc:spChg chg="add mod">
          <ac:chgData name="ゲスト ユーザー" userId="" providerId="Windows Live" clId="Web-{6AA860D2-1D6D-4793-BDB5-037147892FA3}" dt="2021-04-21T03:12:28.303" v="613" actId="1076"/>
          <ac:spMkLst>
            <pc:docMk/>
            <pc:sldMk cId="1222534683" sldId="428"/>
            <ac:spMk id="18" creationId="{41B5B737-6743-4CA2-BAED-5159BD4EB06A}"/>
          </ac:spMkLst>
        </pc:spChg>
      </pc:sldChg>
      <pc:sldChg chg="addSp modSp">
        <pc:chgData name="ゲスト ユーザー" userId="" providerId="Windows Live" clId="Web-{6AA860D2-1D6D-4793-BDB5-037147892FA3}" dt="2021-04-21T03:12:59.288" v="620" actId="1076"/>
        <pc:sldMkLst>
          <pc:docMk/>
          <pc:sldMk cId="1254437535" sldId="429"/>
        </pc:sldMkLst>
        <pc:spChg chg="add mod">
          <ac:chgData name="ゲスト ユーザー" userId="" providerId="Windows Live" clId="Web-{6AA860D2-1D6D-4793-BDB5-037147892FA3}" dt="2021-04-21T03:12:45.694" v="616" actId="1076"/>
          <ac:spMkLst>
            <pc:docMk/>
            <pc:sldMk cId="1254437535" sldId="429"/>
            <ac:spMk id="7" creationId="{DC546A4E-F392-4141-AE82-E206BB4BBF30}"/>
          </ac:spMkLst>
        </pc:spChg>
        <pc:spChg chg="add mod">
          <ac:chgData name="ゲスト ユーザー" userId="" providerId="Windows Live" clId="Web-{6AA860D2-1D6D-4793-BDB5-037147892FA3}" dt="2021-04-21T03:12:59.288" v="620" actId="1076"/>
          <ac:spMkLst>
            <pc:docMk/>
            <pc:sldMk cId="1254437535" sldId="429"/>
            <ac:spMk id="10" creationId="{ACC39356-10CA-4766-B1F9-A87ADA994F69}"/>
          </ac:spMkLst>
        </pc:spChg>
      </pc:sldChg>
      <pc:sldChg chg="addSp modSp">
        <pc:chgData name="ゲスト ユーザー" userId="" providerId="Windows Live" clId="Web-{6AA860D2-1D6D-4793-BDB5-037147892FA3}" dt="2021-04-21T03:22:34.984" v="671" actId="20577"/>
        <pc:sldMkLst>
          <pc:docMk/>
          <pc:sldMk cId="4286393861" sldId="430"/>
        </pc:sldMkLst>
        <pc:spChg chg="add mod">
          <ac:chgData name="ゲスト ユーザー" userId="" providerId="Windows Live" clId="Web-{6AA860D2-1D6D-4793-BDB5-037147892FA3}" dt="2021-04-21T03:22:07.156" v="660" actId="20577"/>
          <ac:spMkLst>
            <pc:docMk/>
            <pc:sldMk cId="4286393861" sldId="430"/>
            <ac:spMk id="6" creationId="{F0BC12F6-0C51-4C7C-957A-40F00D75D3F4}"/>
          </ac:spMkLst>
        </pc:spChg>
        <pc:spChg chg="add mod">
          <ac:chgData name="ゲスト ユーザー" userId="" providerId="Windows Live" clId="Web-{6AA860D2-1D6D-4793-BDB5-037147892FA3}" dt="2021-04-21T03:22:24.656" v="667" actId="1076"/>
          <ac:spMkLst>
            <pc:docMk/>
            <pc:sldMk cId="4286393861" sldId="430"/>
            <ac:spMk id="10" creationId="{966B219C-E6FA-4E42-9606-FACDB1E40DF9}"/>
          </ac:spMkLst>
        </pc:spChg>
        <pc:spChg chg="add mod">
          <ac:chgData name="ゲスト ユーザー" userId="" providerId="Windows Live" clId="Web-{6AA860D2-1D6D-4793-BDB5-037147892FA3}" dt="2021-04-21T03:22:34.984" v="671" actId="20577"/>
          <ac:spMkLst>
            <pc:docMk/>
            <pc:sldMk cId="4286393861" sldId="430"/>
            <ac:spMk id="11" creationId="{F64A2C1D-F916-41A3-87D3-3822849B9185}"/>
          </ac:spMkLst>
        </pc:spChg>
      </pc:sldChg>
      <pc:sldChg chg="addSp modSp">
        <pc:chgData name="ゲスト ユーザー" userId="" providerId="Windows Live" clId="Web-{6AA860D2-1D6D-4793-BDB5-037147892FA3}" dt="2021-04-21T03:27:10.051" v="753" actId="1076"/>
        <pc:sldMkLst>
          <pc:docMk/>
          <pc:sldMk cId="2056663998" sldId="431"/>
        </pc:sldMkLst>
        <pc:spChg chg="mod">
          <ac:chgData name="ゲスト ユーザー" userId="" providerId="Windows Live" clId="Web-{6AA860D2-1D6D-4793-BDB5-037147892FA3}" dt="2021-04-21T03:23:00.219" v="676" actId="20577"/>
          <ac:spMkLst>
            <pc:docMk/>
            <pc:sldMk cId="2056663998" sldId="431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26:01.394" v="730" actId="1076"/>
          <ac:spMkLst>
            <pc:docMk/>
            <pc:sldMk cId="2056663998" sldId="431"/>
            <ac:spMk id="3" creationId="{3DCAD4D3-676A-4383-AA15-7039EBA21805}"/>
          </ac:spMkLst>
        </pc:spChg>
        <pc:spChg chg="add mod">
          <ac:chgData name="ゲスト ユーザー" userId="" providerId="Windows Live" clId="Web-{6AA860D2-1D6D-4793-BDB5-037147892FA3}" dt="2021-04-21T03:23:35.939" v="686" actId="1076"/>
          <ac:spMkLst>
            <pc:docMk/>
            <pc:sldMk cId="2056663998" sldId="431"/>
            <ac:spMk id="5" creationId="{B194E3C5-39C1-41F9-894A-222AEE718231}"/>
          </ac:spMkLst>
        </pc:spChg>
        <pc:spChg chg="add mod">
          <ac:chgData name="ゲスト ユーザー" userId="" providerId="Windows Live" clId="Web-{6AA860D2-1D6D-4793-BDB5-037147892FA3}" dt="2021-04-21T03:23:51.486" v="690" actId="1076"/>
          <ac:spMkLst>
            <pc:docMk/>
            <pc:sldMk cId="2056663998" sldId="431"/>
            <ac:spMk id="9" creationId="{6F679A8C-EA2D-4D6D-B173-ECE2752903EC}"/>
          </ac:spMkLst>
        </pc:spChg>
        <pc:spChg chg="add mod">
          <ac:chgData name="ゲスト ユーザー" userId="" providerId="Windows Live" clId="Web-{6AA860D2-1D6D-4793-BDB5-037147892FA3}" dt="2021-04-21T03:23:55.845" v="692" actId="1076"/>
          <ac:spMkLst>
            <pc:docMk/>
            <pc:sldMk cId="2056663998" sldId="431"/>
            <ac:spMk id="10" creationId="{6B48F4F3-FB47-4B50-B0A5-A5E693E1ACE9}"/>
          </ac:spMkLst>
        </pc:spChg>
        <pc:spChg chg="add mod">
          <ac:chgData name="ゲスト ユーザー" userId="" providerId="Windows Live" clId="Web-{6AA860D2-1D6D-4793-BDB5-037147892FA3}" dt="2021-04-21T03:24:14.502" v="698" actId="1076"/>
          <ac:spMkLst>
            <pc:docMk/>
            <pc:sldMk cId="2056663998" sldId="431"/>
            <ac:spMk id="11" creationId="{B0D9FC78-E422-4BBB-8033-FCCCE8BCB2C4}"/>
          </ac:spMkLst>
        </pc:spChg>
        <pc:spChg chg="add mod">
          <ac:chgData name="ゲスト ユーザー" userId="" providerId="Windows Live" clId="Web-{6AA860D2-1D6D-4793-BDB5-037147892FA3}" dt="2021-04-21T03:24:27.314" v="704" actId="1076"/>
          <ac:spMkLst>
            <pc:docMk/>
            <pc:sldMk cId="2056663998" sldId="431"/>
            <ac:spMk id="12" creationId="{86305935-8EDF-487C-8346-BC6C49844965}"/>
          </ac:spMkLst>
        </pc:spChg>
        <pc:spChg chg="add mod">
          <ac:chgData name="ゲスト ユーザー" userId="" providerId="Windows Live" clId="Web-{6AA860D2-1D6D-4793-BDB5-037147892FA3}" dt="2021-04-21T03:24:33.314" v="708" actId="20577"/>
          <ac:spMkLst>
            <pc:docMk/>
            <pc:sldMk cId="2056663998" sldId="431"/>
            <ac:spMk id="13" creationId="{0A882A5F-7618-4D0A-8D74-22068E406011}"/>
          </ac:spMkLst>
        </pc:spChg>
        <pc:spChg chg="add mod">
          <ac:chgData name="ゲスト ユーザー" userId="" providerId="Windows Live" clId="Web-{6AA860D2-1D6D-4793-BDB5-037147892FA3}" dt="2021-04-21T03:24:50.893" v="714" actId="1076"/>
          <ac:spMkLst>
            <pc:docMk/>
            <pc:sldMk cId="2056663998" sldId="431"/>
            <ac:spMk id="14" creationId="{3A4A9F6D-D3DB-4352-B685-F342E635F863}"/>
          </ac:spMkLst>
        </pc:spChg>
        <pc:spChg chg="add mod">
          <ac:chgData name="ゲスト ユーザー" userId="" providerId="Windows Live" clId="Web-{6AA860D2-1D6D-4793-BDB5-037147892FA3}" dt="2021-04-21T03:25:02.487" v="718" actId="1076"/>
          <ac:spMkLst>
            <pc:docMk/>
            <pc:sldMk cId="2056663998" sldId="431"/>
            <ac:spMk id="15" creationId="{818FDFF4-AE5E-438D-B0FC-5B103BC1AF79}"/>
          </ac:spMkLst>
        </pc:spChg>
        <pc:spChg chg="add mod">
          <ac:chgData name="ゲスト ユーザー" userId="" providerId="Windows Live" clId="Web-{6AA860D2-1D6D-4793-BDB5-037147892FA3}" dt="2021-04-21T03:25:09.846" v="720" actId="20577"/>
          <ac:spMkLst>
            <pc:docMk/>
            <pc:sldMk cId="2056663998" sldId="431"/>
            <ac:spMk id="16" creationId="{94049359-E81F-40E2-AB4E-86DB191D0B98}"/>
          </ac:spMkLst>
        </pc:spChg>
        <pc:spChg chg="add mod">
          <ac:chgData name="ゲスト ユーザー" userId="" providerId="Windows Live" clId="Web-{6AA860D2-1D6D-4793-BDB5-037147892FA3}" dt="2021-04-21T03:25:19.565" v="723" actId="20577"/>
          <ac:spMkLst>
            <pc:docMk/>
            <pc:sldMk cId="2056663998" sldId="431"/>
            <ac:spMk id="17" creationId="{8AD66B1E-108D-4326-9C6A-1385D53741E6}"/>
          </ac:spMkLst>
        </pc:spChg>
        <pc:spChg chg="add mod">
          <ac:chgData name="ゲスト ユーザー" userId="" providerId="Windows Live" clId="Web-{6AA860D2-1D6D-4793-BDB5-037147892FA3}" dt="2021-04-21T03:25:53.066" v="729" actId="1076"/>
          <ac:spMkLst>
            <pc:docMk/>
            <pc:sldMk cId="2056663998" sldId="431"/>
            <ac:spMk id="18" creationId="{844D4651-694E-4EAE-8FCB-4480948F861E}"/>
          </ac:spMkLst>
        </pc:spChg>
        <pc:spChg chg="add mod">
          <ac:chgData name="ゲスト ユーザー" userId="" providerId="Windows Live" clId="Web-{6AA860D2-1D6D-4793-BDB5-037147892FA3}" dt="2021-04-21T03:26:17.066" v="735" actId="20577"/>
          <ac:spMkLst>
            <pc:docMk/>
            <pc:sldMk cId="2056663998" sldId="431"/>
            <ac:spMk id="19" creationId="{081242C3-01E4-467F-9B0F-2F1B8B1503E5}"/>
          </ac:spMkLst>
        </pc:spChg>
        <pc:spChg chg="add mod">
          <ac:chgData name="ゲスト ユーザー" userId="" providerId="Windows Live" clId="Web-{6AA860D2-1D6D-4793-BDB5-037147892FA3}" dt="2021-04-21T03:26:34.254" v="742" actId="1076"/>
          <ac:spMkLst>
            <pc:docMk/>
            <pc:sldMk cId="2056663998" sldId="431"/>
            <ac:spMk id="20" creationId="{B908F68F-AE9F-4BC5-ACF0-3421606BD347}"/>
          </ac:spMkLst>
        </pc:spChg>
        <pc:spChg chg="add mod">
          <ac:chgData name="ゲスト ユーザー" userId="" providerId="Windows Live" clId="Web-{6AA860D2-1D6D-4793-BDB5-037147892FA3}" dt="2021-04-21T03:26:46.863" v="748" actId="1076"/>
          <ac:spMkLst>
            <pc:docMk/>
            <pc:sldMk cId="2056663998" sldId="431"/>
            <ac:spMk id="21" creationId="{14678794-2BD4-4590-91FD-AF1925F3D048}"/>
          </ac:spMkLst>
        </pc:spChg>
        <pc:spChg chg="add mod">
          <ac:chgData name="ゲスト ユーザー" userId="" providerId="Windows Live" clId="Web-{6AA860D2-1D6D-4793-BDB5-037147892FA3}" dt="2021-04-21T03:27:10.051" v="753" actId="1076"/>
          <ac:spMkLst>
            <pc:docMk/>
            <pc:sldMk cId="2056663998" sldId="431"/>
            <ac:spMk id="22" creationId="{F5B5EA3C-42D6-4169-B68B-50E120A64C0A}"/>
          </ac:spMkLst>
        </pc:spChg>
      </pc:sldChg>
      <pc:sldChg chg="addSp delSp modSp">
        <pc:chgData name="ゲスト ユーザー" userId="" providerId="Windows Live" clId="Web-{6AA860D2-1D6D-4793-BDB5-037147892FA3}" dt="2021-04-21T03:30:57.071" v="810" actId="1076"/>
        <pc:sldMkLst>
          <pc:docMk/>
          <pc:sldMk cId="427672987" sldId="432"/>
        </pc:sldMkLst>
        <pc:spChg chg="mod">
          <ac:chgData name="ゲスト ユーザー" userId="" providerId="Windows Live" clId="Web-{6AA860D2-1D6D-4793-BDB5-037147892FA3}" dt="2021-04-21T03:29:49.288" v="793" actId="20577"/>
          <ac:spMkLst>
            <pc:docMk/>
            <pc:sldMk cId="427672987" sldId="43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30:17.804" v="800" actId="1076"/>
          <ac:spMkLst>
            <pc:docMk/>
            <pc:sldMk cId="427672987" sldId="432"/>
            <ac:spMk id="3" creationId="{8F80803E-9A8B-4838-B3CC-DB53A6F4BB4F}"/>
          </ac:spMkLst>
        </pc:spChg>
        <pc:spChg chg="add mod">
          <ac:chgData name="ゲスト ユーザー" userId="" providerId="Windows Live" clId="Web-{6AA860D2-1D6D-4793-BDB5-037147892FA3}" dt="2021-04-21T03:30:09.945" v="798" actId="1076"/>
          <ac:spMkLst>
            <pc:docMk/>
            <pc:sldMk cId="427672987" sldId="432"/>
            <ac:spMk id="8" creationId="{5C57B843-D6AB-488B-A282-2FBC9AA7B4BA}"/>
          </ac:spMkLst>
        </pc:spChg>
        <pc:spChg chg="add del">
          <ac:chgData name="ゲスト ユーザー" userId="" providerId="Windows Live" clId="Web-{6AA860D2-1D6D-4793-BDB5-037147892FA3}" dt="2021-04-21T03:28:15.084" v="769"/>
          <ac:spMkLst>
            <pc:docMk/>
            <pc:sldMk cId="427672987" sldId="432"/>
            <ac:spMk id="9" creationId="{69DECD46-B655-4024-9038-80D941CCCE14}"/>
          </ac:spMkLst>
        </pc:spChg>
        <pc:spChg chg="add mod">
          <ac:chgData name="ゲスト ユーザー" userId="" providerId="Windows Live" clId="Web-{6AA860D2-1D6D-4793-BDB5-037147892FA3}" dt="2021-04-21T03:30:13.789" v="799" actId="1076"/>
          <ac:spMkLst>
            <pc:docMk/>
            <pc:sldMk cId="427672987" sldId="432"/>
            <ac:spMk id="10" creationId="{458A2D06-4696-4A9E-8A4D-D33CAE73408A}"/>
          </ac:spMkLst>
        </pc:spChg>
        <pc:spChg chg="add mod">
          <ac:chgData name="ゲスト ユーザー" userId="" providerId="Windows Live" clId="Web-{6AA860D2-1D6D-4793-BDB5-037147892FA3}" dt="2021-04-21T03:30:26.289" v="801" actId="1076"/>
          <ac:spMkLst>
            <pc:docMk/>
            <pc:sldMk cId="427672987" sldId="432"/>
            <ac:spMk id="11" creationId="{3A23729F-28E1-4B9B-A851-0A9DB02755CF}"/>
          </ac:spMkLst>
        </pc:spChg>
        <pc:spChg chg="add mod">
          <ac:chgData name="ゲスト ユーザー" userId="" providerId="Windows Live" clId="Web-{6AA860D2-1D6D-4793-BDB5-037147892FA3}" dt="2021-04-21T03:30:31.555" v="802" actId="1076"/>
          <ac:spMkLst>
            <pc:docMk/>
            <pc:sldMk cId="427672987" sldId="432"/>
            <ac:spMk id="12" creationId="{5AE7EFB7-E6A2-4511-8D02-E7F6FD2659F3}"/>
          </ac:spMkLst>
        </pc:spChg>
        <pc:spChg chg="add del mod">
          <ac:chgData name="ゲスト ユーザー" userId="" providerId="Windows Live" clId="Web-{6AA860D2-1D6D-4793-BDB5-037147892FA3}" dt="2021-04-21T03:29:16.366" v="786"/>
          <ac:spMkLst>
            <pc:docMk/>
            <pc:sldMk cId="427672987" sldId="432"/>
            <ac:spMk id="13" creationId="{62B8B38F-9479-4ADF-9A00-5E92C33522AB}"/>
          </ac:spMkLst>
        </pc:spChg>
        <pc:spChg chg="add mod">
          <ac:chgData name="ゲスト ユーザー" userId="" providerId="Windows Live" clId="Web-{6AA860D2-1D6D-4793-BDB5-037147892FA3}" dt="2021-04-21T03:30:37.930" v="804" actId="1076"/>
          <ac:spMkLst>
            <pc:docMk/>
            <pc:sldMk cId="427672987" sldId="432"/>
            <ac:spMk id="14" creationId="{5967F025-AC4C-49BA-BE38-3CB4B0BA1B7D}"/>
          </ac:spMkLst>
        </pc:spChg>
        <pc:spChg chg="add mod">
          <ac:chgData name="ゲスト ユーザー" userId="" providerId="Windows Live" clId="Web-{6AA860D2-1D6D-4793-BDB5-037147892FA3}" dt="2021-04-21T03:30:43.992" v="806" actId="1076"/>
          <ac:spMkLst>
            <pc:docMk/>
            <pc:sldMk cId="427672987" sldId="432"/>
            <ac:spMk id="15" creationId="{E3AF8E25-1D93-4B20-952B-A473281F3AF9}"/>
          </ac:spMkLst>
        </pc:spChg>
        <pc:spChg chg="add mod">
          <ac:chgData name="ゲスト ユーザー" userId="" providerId="Windows Live" clId="Web-{6AA860D2-1D6D-4793-BDB5-037147892FA3}" dt="2021-04-21T03:30:57.071" v="810" actId="1076"/>
          <ac:spMkLst>
            <pc:docMk/>
            <pc:sldMk cId="427672987" sldId="432"/>
            <ac:spMk id="16" creationId="{6D7D7085-2CC5-4F93-A866-DBAEC8584812}"/>
          </ac:spMkLst>
        </pc:spChg>
        <pc:picChg chg="mod">
          <ac:chgData name="ゲスト ユーザー" userId="" providerId="Windows Live" clId="Web-{6AA860D2-1D6D-4793-BDB5-037147892FA3}" dt="2021-04-21T03:27:32.567" v="756" actId="1076"/>
          <ac:picMkLst>
            <pc:docMk/>
            <pc:sldMk cId="427672987" sldId="432"/>
            <ac:picMk id="206" creationId="{00000000-0000-0000-0000-000000000000}"/>
          </ac:picMkLst>
        </pc:picChg>
      </pc:sldChg>
      <pc:sldChg chg="addSp delSp modSp">
        <pc:chgData name="ゲスト ユーザー" userId="" providerId="Windows Live" clId="Web-{6AA860D2-1D6D-4793-BDB5-037147892FA3}" dt="2021-04-21T03:40:14.220" v="887" actId="1076"/>
        <pc:sldMkLst>
          <pc:docMk/>
          <pc:sldMk cId="1023085363" sldId="433"/>
        </pc:sldMkLst>
        <pc:spChg chg="mod">
          <ac:chgData name="ゲスト ユーザー" userId="" providerId="Windows Live" clId="Web-{6AA860D2-1D6D-4793-BDB5-037147892FA3}" dt="2021-04-21T03:40:07.970" v="886" actId="20577"/>
          <ac:spMkLst>
            <pc:docMk/>
            <pc:sldMk cId="1023085363" sldId="433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0:14.220" v="887" actId="1076"/>
          <ac:spMkLst>
            <pc:docMk/>
            <pc:sldMk cId="1023085363" sldId="433"/>
            <ac:spMk id="5" creationId="{72FE8F96-95E2-46AB-ADEF-1C888C5DF9D2}"/>
          </ac:spMkLst>
        </pc:spChg>
        <pc:spChg chg="mod">
          <ac:chgData name="ゲスト ユーザー" userId="" providerId="Windows Live" clId="Web-{6AA860D2-1D6D-4793-BDB5-037147892FA3}" dt="2021-04-21T03:39:41.923" v="883" actId="20577"/>
          <ac:spMkLst>
            <pc:docMk/>
            <pc:sldMk cId="1023085363" sldId="433"/>
            <ac:spMk id="8" creationId="{31C0ABF1-D6B4-4D17-8DFF-4D144E3AA868}"/>
          </ac:spMkLst>
        </pc:spChg>
        <pc:spChg chg="add mod">
          <ac:chgData name="ゲスト ユーザー" userId="" providerId="Windows Live" clId="Web-{6AA860D2-1D6D-4793-BDB5-037147892FA3}" dt="2021-04-21T03:33:21.589" v="854" actId="1076"/>
          <ac:spMkLst>
            <pc:docMk/>
            <pc:sldMk cId="1023085363" sldId="433"/>
            <ac:spMk id="10" creationId="{B05F728E-1DB2-4AD9-BDEF-049EE0DC8C15}"/>
          </ac:spMkLst>
        </pc:spChg>
        <pc:spChg chg="add mod">
          <ac:chgData name="ゲスト ユーザー" userId="" providerId="Windows Live" clId="Web-{6AA860D2-1D6D-4793-BDB5-037147892FA3}" dt="2021-04-21T03:31:51.306" v="824" actId="1076"/>
          <ac:spMkLst>
            <pc:docMk/>
            <pc:sldMk cId="1023085363" sldId="433"/>
            <ac:spMk id="11" creationId="{5B038E30-84EE-4B8A-B3EC-F58458E6B305}"/>
          </ac:spMkLst>
        </pc:spChg>
        <pc:spChg chg="add mod">
          <ac:chgData name="ゲスト ユーザー" userId="" providerId="Windows Live" clId="Web-{6AA860D2-1D6D-4793-BDB5-037147892FA3}" dt="2021-04-21T03:32:01.416" v="828" actId="1076"/>
          <ac:spMkLst>
            <pc:docMk/>
            <pc:sldMk cId="1023085363" sldId="433"/>
            <ac:spMk id="12" creationId="{1846C869-C012-4B3F-807A-200882669EB5}"/>
          </ac:spMkLst>
        </pc:spChg>
        <pc:spChg chg="add mod">
          <ac:chgData name="ゲスト ユーザー" userId="" providerId="Windows Live" clId="Web-{6AA860D2-1D6D-4793-BDB5-037147892FA3}" dt="2021-04-21T03:32:12.509" v="832" actId="1076"/>
          <ac:spMkLst>
            <pc:docMk/>
            <pc:sldMk cId="1023085363" sldId="433"/>
            <ac:spMk id="13" creationId="{E3AD7E94-4D26-48D9-9CF8-28BC9A99B12B}"/>
          </ac:spMkLst>
        </pc:spChg>
        <pc:spChg chg="add mod">
          <ac:chgData name="ゲスト ユーザー" userId="" providerId="Windows Live" clId="Web-{6AA860D2-1D6D-4793-BDB5-037147892FA3}" dt="2021-04-21T03:32:18.806" v="834" actId="20577"/>
          <ac:spMkLst>
            <pc:docMk/>
            <pc:sldMk cId="1023085363" sldId="433"/>
            <ac:spMk id="14" creationId="{60F0A123-A8AA-4E21-99A9-01B4F899CD65}"/>
          </ac:spMkLst>
        </pc:spChg>
        <pc:spChg chg="add mod">
          <ac:chgData name="ゲスト ユーザー" userId="" providerId="Windows Live" clId="Web-{6AA860D2-1D6D-4793-BDB5-037147892FA3}" dt="2021-04-21T03:39:57.096" v="884" actId="1076"/>
          <ac:spMkLst>
            <pc:docMk/>
            <pc:sldMk cId="1023085363" sldId="433"/>
            <ac:spMk id="15" creationId="{E93FC140-72DF-4C1A-8BDE-DBCE3F22239D}"/>
          </ac:spMkLst>
        </pc:spChg>
        <pc:spChg chg="add del mod">
          <ac:chgData name="ゲスト ユーザー" userId="" providerId="Windows Live" clId="Web-{6AA860D2-1D6D-4793-BDB5-037147892FA3}" dt="2021-04-21T03:33:23.183" v="855"/>
          <ac:spMkLst>
            <pc:docMk/>
            <pc:sldMk cId="1023085363" sldId="433"/>
            <ac:spMk id="16" creationId="{5105DAFA-90ED-453C-8791-FF98F2E1868C}"/>
          </ac:spMkLst>
        </pc:spChg>
        <pc:spChg chg="add mod">
          <ac:chgData name="ゲスト ユーザー" userId="" providerId="Windows Live" clId="Web-{6AA860D2-1D6D-4793-BDB5-037147892FA3}" dt="2021-04-21T03:33:30.886" v="857" actId="1076"/>
          <ac:spMkLst>
            <pc:docMk/>
            <pc:sldMk cId="1023085363" sldId="433"/>
            <ac:spMk id="17" creationId="{562B6B1F-4C3D-4502-85EE-324B7A6F12BE}"/>
          </ac:spMkLst>
        </pc:spChg>
        <pc:spChg chg="add mod">
          <ac:chgData name="ゲスト ユーザー" userId="" providerId="Windows Live" clId="Web-{6AA860D2-1D6D-4793-BDB5-037147892FA3}" dt="2021-04-21T03:33:40.105" v="863" actId="20577"/>
          <ac:spMkLst>
            <pc:docMk/>
            <pc:sldMk cId="1023085363" sldId="433"/>
            <ac:spMk id="18" creationId="{45E44A7F-41A1-4286-BE27-15C9C068ED0B}"/>
          </ac:spMkLst>
        </pc:spChg>
        <pc:spChg chg="add mod">
          <ac:chgData name="ゲスト ユーザー" userId="" providerId="Windows Live" clId="Web-{6AA860D2-1D6D-4793-BDB5-037147892FA3}" dt="2021-04-21T03:33:47.792" v="865" actId="1076"/>
          <ac:spMkLst>
            <pc:docMk/>
            <pc:sldMk cId="1023085363" sldId="433"/>
            <ac:spMk id="19" creationId="{5B844DE9-79CD-4937-A5DA-FC7CB91898C3}"/>
          </ac:spMkLst>
        </pc:spChg>
        <pc:spChg chg="add mod">
          <ac:chgData name="ゲスト ユーザー" userId="" providerId="Windows Live" clId="Web-{6AA860D2-1D6D-4793-BDB5-037147892FA3}" dt="2021-04-21T03:34:01.058" v="872" actId="1076"/>
          <ac:spMkLst>
            <pc:docMk/>
            <pc:sldMk cId="1023085363" sldId="433"/>
            <ac:spMk id="20" creationId="{B4810CD3-5ACF-477B-B448-14650DFAC989}"/>
          </ac:spMkLst>
        </pc:spChg>
        <pc:spChg chg="add mod">
          <ac:chgData name="ゲスト ユーザー" userId="" providerId="Windows Live" clId="Web-{6AA860D2-1D6D-4793-BDB5-037147892FA3}" dt="2021-04-21T03:34:24.215" v="878" actId="1076"/>
          <ac:spMkLst>
            <pc:docMk/>
            <pc:sldMk cId="1023085363" sldId="433"/>
            <ac:spMk id="21" creationId="{BF60BF0F-F7A5-4707-AC24-1A882728B6D5}"/>
          </ac:spMkLst>
        </pc:spChg>
      </pc:sldChg>
      <pc:sldChg chg="addSp modSp">
        <pc:chgData name="ゲスト ユーザー" userId="" providerId="Windows Live" clId="Web-{6AA860D2-1D6D-4793-BDB5-037147892FA3}" dt="2021-04-21T03:41:04.362" v="904" actId="1076"/>
        <pc:sldMkLst>
          <pc:docMk/>
          <pc:sldMk cId="4068677309" sldId="434"/>
        </pc:sldMkLst>
        <pc:spChg chg="add mod">
          <ac:chgData name="ゲスト ユーザー" userId="" providerId="Windows Live" clId="Web-{6AA860D2-1D6D-4793-BDB5-037147892FA3}" dt="2021-04-21T03:40:26.924" v="890" actId="20577"/>
          <ac:spMkLst>
            <pc:docMk/>
            <pc:sldMk cId="4068677309" sldId="434"/>
            <ac:spMk id="6" creationId="{063024FB-74FE-43E1-954C-7CB1437EB21E}"/>
          </ac:spMkLst>
        </pc:spChg>
        <pc:spChg chg="add mod">
          <ac:chgData name="ゲスト ユーザー" userId="" providerId="Windows Live" clId="Web-{6AA860D2-1D6D-4793-BDB5-037147892FA3}" dt="2021-04-21T03:40:41.033" v="896" actId="1076"/>
          <ac:spMkLst>
            <pc:docMk/>
            <pc:sldMk cId="4068677309" sldId="434"/>
            <ac:spMk id="9" creationId="{89530627-86A9-4FBB-A248-A5262B7DF391}"/>
          </ac:spMkLst>
        </pc:spChg>
        <pc:spChg chg="add mod">
          <ac:chgData name="ゲスト ユーザー" userId="" providerId="Windows Live" clId="Web-{6AA860D2-1D6D-4793-BDB5-037147892FA3}" dt="2021-04-21T03:40:46.658" v="898" actId="20577"/>
          <ac:spMkLst>
            <pc:docMk/>
            <pc:sldMk cId="4068677309" sldId="434"/>
            <ac:spMk id="10" creationId="{538ABCB7-2F64-43D3-BEA9-AB9DC55E2D28}"/>
          </ac:spMkLst>
        </pc:spChg>
        <pc:spChg chg="add mod">
          <ac:chgData name="ゲスト ユーザー" userId="" providerId="Windows Live" clId="Web-{6AA860D2-1D6D-4793-BDB5-037147892FA3}" dt="2021-04-21T03:40:52.159" v="900" actId="1076"/>
          <ac:spMkLst>
            <pc:docMk/>
            <pc:sldMk cId="4068677309" sldId="434"/>
            <ac:spMk id="11" creationId="{CBF642BE-DE9A-441B-9A03-93B594E91749}"/>
          </ac:spMkLst>
        </pc:spChg>
        <pc:spChg chg="add mod">
          <ac:chgData name="ゲスト ユーザー" userId="" providerId="Windows Live" clId="Web-{6AA860D2-1D6D-4793-BDB5-037147892FA3}" dt="2021-04-21T03:41:04.362" v="904" actId="1076"/>
          <ac:spMkLst>
            <pc:docMk/>
            <pc:sldMk cId="4068677309" sldId="434"/>
            <ac:spMk id="12" creationId="{67C2251B-4F45-4C2A-BA96-C3A104C30BEC}"/>
          </ac:spMkLst>
        </pc:spChg>
      </pc:sldChg>
      <pc:sldChg chg="addSp modSp">
        <pc:chgData name="ゲスト ユーザー" userId="" providerId="Windows Live" clId="Web-{6AA860D2-1D6D-4793-BDB5-037147892FA3}" dt="2021-04-21T03:41:46.659" v="914" actId="1076"/>
        <pc:sldMkLst>
          <pc:docMk/>
          <pc:sldMk cId="1190961722" sldId="435"/>
        </pc:sldMkLst>
        <pc:spChg chg="add mod">
          <ac:chgData name="ゲスト ユーザー" userId="" providerId="Windows Live" clId="Web-{6AA860D2-1D6D-4793-BDB5-037147892FA3}" dt="2021-04-21T03:41:21.034" v="907" actId="20577"/>
          <ac:spMkLst>
            <pc:docMk/>
            <pc:sldMk cId="1190961722" sldId="435"/>
            <ac:spMk id="6" creationId="{4E53EA2A-E4F3-4DEF-8863-26F455C3EACE}"/>
          </ac:spMkLst>
        </pc:spChg>
        <pc:spChg chg="add mod">
          <ac:chgData name="ゲスト ユーザー" userId="" providerId="Windows Live" clId="Web-{6AA860D2-1D6D-4793-BDB5-037147892FA3}" dt="2021-04-21T03:41:46.659" v="914" actId="1076"/>
          <ac:spMkLst>
            <pc:docMk/>
            <pc:sldMk cId="1190961722" sldId="435"/>
            <ac:spMk id="9" creationId="{1D35CB77-2044-4AE8-B3FF-12720DABA2B2}"/>
          </ac:spMkLst>
        </pc:spChg>
      </pc:sldChg>
      <pc:sldChg chg="addSp modSp">
        <pc:chgData name="ゲスト ユーザー" userId="" providerId="Windows Live" clId="Web-{6AA860D2-1D6D-4793-BDB5-037147892FA3}" dt="2021-04-21T03:42:27.207" v="925" actId="1076"/>
        <pc:sldMkLst>
          <pc:docMk/>
          <pc:sldMk cId="1179455921" sldId="438"/>
        </pc:sldMkLst>
        <pc:spChg chg="mod">
          <ac:chgData name="ゲスト ユーザー" userId="" providerId="Windows Live" clId="Web-{6AA860D2-1D6D-4793-BDB5-037147892FA3}" dt="2021-04-21T03:41:52.081" v="915" actId="20577"/>
          <ac:spMkLst>
            <pc:docMk/>
            <pc:sldMk cId="1179455921" sldId="438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2:13.613" v="921" actId="1076"/>
          <ac:spMkLst>
            <pc:docMk/>
            <pc:sldMk cId="1179455921" sldId="438"/>
            <ac:spMk id="6" creationId="{78B43FB5-ADD6-4175-897C-811D0BB9F8A0}"/>
          </ac:spMkLst>
        </pc:spChg>
        <pc:spChg chg="add mod">
          <ac:chgData name="ゲスト ユーザー" userId="" providerId="Windows Live" clId="Web-{6AA860D2-1D6D-4793-BDB5-037147892FA3}" dt="2021-04-21T03:42:27.207" v="925" actId="1076"/>
          <ac:spMkLst>
            <pc:docMk/>
            <pc:sldMk cId="1179455921" sldId="438"/>
            <ac:spMk id="9" creationId="{F1A4FF0B-B272-45DB-A1C2-6773438ADB87}"/>
          </ac:spMkLst>
        </pc:spChg>
      </pc:sldChg>
      <pc:sldChg chg="addSp modSp">
        <pc:chgData name="ゲスト ユーザー" userId="" providerId="Windows Live" clId="Web-{6AA860D2-1D6D-4793-BDB5-037147892FA3}" dt="2021-04-21T03:43:15.020" v="945" actId="20577"/>
        <pc:sldMkLst>
          <pc:docMk/>
          <pc:sldMk cId="994716375" sldId="441"/>
        </pc:sldMkLst>
        <pc:spChg chg="add mod">
          <ac:chgData name="ゲスト ユーザー" userId="" providerId="Windows Live" clId="Web-{6AA860D2-1D6D-4793-BDB5-037147892FA3}" dt="2021-04-21T03:42:46.082" v="931" actId="1076"/>
          <ac:spMkLst>
            <pc:docMk/>
            <pc:sldMk cId="994716375" sldId="441"/>
            <ac:spMk id="6" creationId="{E10F8966-8989-4FCD-B2B6-5D5A677CF642}"/>
          </ac:spMkLst>
        </pc:spChg>
        <pc:spChg chg="add mod">
          <ac:chgData name="ゲスト ユーザー" userId="" providerId="Windows Live" clId="Web-{6AA860D2-1D6D-4793-BDB5-037147892FA3}" dt="2021-04-21T03:42:53.286" v="933" actId="20577"/>
          <ac:spMkLst>
            <pc:docMk/>
            <pc:sldMk cId="994716375" sldId="441"/>
            <ac:spMk id="12" creationId="{50927DBF-8ABC-40AF-9CF6-36C67EA869C5}"/>
          </ac:spMkLst>
        </pc:spChg>
        <pc:spChg chg="add mod">
          <ac:chgData name="ゲスト ユーザー" userId="" providerId="Windows Live" clId="Web-{6AA860D2-1D6D-4793-BDB5-037147892FA3}" dt="2021-04-21T03:43:04.770" v="942" actId="20577"/>
          <ac:spMkLst>
            <pc:docMk/>
            <pc:sldMk cId="994716375" sldId="441"/>
            <ac:spMk id="13" creationId="{CA473087-8D58-4765-9353-10FFF644713E}"/>
          </ac:spMkLst>
        </pc:spChg>
        <pc:spChg chg="add mod">
          <ac:chgData name="ゲスト ユーザー" userId="" providerId="Windows Live" clId="Web-{6AA860D2-1D6D-4793-BDB5-037147892FA3}" dt="2021-04-21T03:43:15.020" v="945" actId="20577"/>
          <ac:spMkLst>
            <pc:docMk/>
            <pc:sldMk cId="994716375" sldId="441"/>
            <ac:spMk id="14" creationId="{9B387AEE-600E-4994-A509-050EE9FB1008}"/>
          </ac:spMkLst>
        </pc:spChg>
      </pc:sldChg>
      <pc:sldChg chg="addSp delSp modSp">
        <pc:chgData name="ゲスト ユーザー" userId="" providerId="Windows Live" clId="Web-{6AA860D2-1D6D-4793-BDB5-037147892FA3}" dt="2021-04-21T03:47:09.962" v="1013" actId="20577"/>
        <pc:sldMkLst>
          <pc:docMk/>
          <pc:sldMk cId="892373195" sldId="442"/>
        </pc:sldMkLst>
        <pc:spChg chg="mod">
          <ac:chgData name="ゲスト ユーザー" userId="" providerId="Windows Live" clId="Web-{6AA860D2-1D6D-4793-BDB5-037147892FA3}" dt="2021-04-21T03:47:09.962" v="1013" actId="20577"/>
          <ac:spMkLst>
            <pc:docMk/>
            <pc:sldMk cId="892373195" sldId="442"/>
            <ac:spMk id="2" creationId="{DC593FD8-6C71-4B69-A2AA-C8514B2A6CEE}"/>
          </ac:spMkLst>
        </pc:spChg>
        <pc:spChg chg="add mod">
          <ac:chgData name="ゲスト ユーザー" userId="" providerId="Windows Live" clId="Web-{6AA860D2-1D6D-4793-BDB5-037147892FA3}" dt="2021-04-21T03:44:46.522" v="974" actId="1076"/>
          <ac:spMkLst>
            <pc:docMk/>
            <pc:sldMk cId="892373195" sldId="442"/>
            <ac:spMk id="3" creationId="{44235FFB-85E2-4FAF-A86B-A0E23871F5B3}"/>
          </ac:spMkLst>
        </pc:spChg>
        <pc:spChg chg="mod">
          <ac:chgData name="ゲスト ユーザー" userId="" providerId="Windows Live" clId="Web-{6AA860D2-1D6D-4793-BDB5-037147892FA3}" dt="2021-04-21T03:44:36.803" v="972" actId="20577"/>
          <ac:spMkLst>
            <pc:docMk/>
            <pc:sldMk cId="892373195" sldId="442"/>
            <ac:spMk id="11" creationId="{D76AC3DC-67DB-4E84-A1D0-6907669233B2}"/>
          </ac:spMkLst>
        </pc:spChg>
        <pc:spChg chg="add mod">
          <ac:chgData name="ゲスト ユーザー" userId="" providerId="Windows Live" clId="Web-{6AA860D2-1D6D-4793-BDB5-037147892FA3}" dt="2021-04-21T03:44:43.740" v="973" actId="1076"/>
          <ac:spMkLst>
            <pc:docMk/>
            <pc:sldMk cId="892373195" sldId="442"/>
            <ac:spMk id="12" creationId="{5306350C-DD09-4668-8FB8-1660DAD66999}"/>
          </ac:spMkLst>
        </pc:spChg>
        <pc:spChg chg="add mod">
          <ac:chgData name="ゲスト ユーザー" userId="" providerId="Windows Live" clId="Web-{6AA860D2-1D6D-4793-BDB5-037147892FA3}" dt="2021-04-21T03:47:01.727" v="1012" actId="1076"/>
          <ac:spMkLst>
            <pc:docMk/>
            <pc:sldMk cId="892373195" sldId="442"/>
            <ac:spMk id="13" creationId="{9CD39C6E-21D3-4B24-BDEC-AFD9B11CA5F6}"/>
          </ac:spMkLst>
        </pc:spChg>
        <pc:spChg chg="add del mod">
          <ac:chgData name="ゲスト ユーザー" userId="" providerId="Windows Live" clId="Web-{6AA860D2-1D6D-4793-BDB5-037147892FA3}" dt="2021-04-21T03:46:17.445" v="994"/>
          <ac:spMkLst>
            <pc:docMk/>
            <pc:sldMk cId="892373195" sldId="442"/>
            <ac:spMk id="14" creationId="{78C1D38E-8F44-4F69-94E1-E58FA729699A}"/>
          </ac:spMkLst>
        </pc:spChg>
        <pc:picChg chg="mod">
          <ac:chgData name="ゲスト ユーザー" userId="" providerId="Windows Live" clId="Web-{6AA860D2-1D6D-4793-BDB5-037147892FA3}" dt="2021-04-21T03:44:29.490" v="965" actId="14100"/>
          <ac:picMkLst>
            <pc:docMk/>
            <pc:sldMk cId="892373195" sldId="442"/>
            <ac:picMk id="6" creationId="{6AED8B4C-FFB8-413E-94CC-4E48611950A9}"/>
          </ac:picMkLst>
        </pc:picChg>
      </pc:sldChg>
      <pc:sldChg chg="modSp">
        <pc:chgData name="ゲスト ユーザー" userId="" providerId="Windows Live" clId="Web-{6AA860D2-1D6D-4793-BDB5-037147892FA3}" dt="2021-04-21T03:48:35.260" v="1016" actId="20577"/>
        <pc:sldMkLst>
          <pc:docMk/>
          <pc:sldMk cId="3570912761" sldId="443"/>
        </pc:sldMkLst>
        <pc:spChg chg="mod">
          <ac:chgData name="ゲスト ユーザー" userId="" providerId="Windows Live" clId="Web-{6AA860D2-1D6D-4793-BDB5-037147892FA3}" dt="2021-04-21T03:48:35.260" v="1016" actId="20577"/>
          <ac:spMkLst>
            <pc:docMk/>
            <pc:sldMk cId="3570912761" sldId="443"/>
            <ac:spMk id="2" creationId="{DC593FD8-6C71-4B69-A2AA-C8514B2A6CEE}"/>
          </ac:spMkLst>
        </pc:spChg>
      </pc:sldChg>
      <pc:sldChg chg="modSp">
        <pc:chgData name="ゲスト ユーザー" userId="" providerId="Windows Live" clId="Web-{6AA860D2-1D6D-4793-BDB5-037147892FA3}" dt="2021-04-21T03:48:07.181" v="1015" actId="14100"/>
        <pc:sldMkLst>
          <pc:docMk/>
          <pc:sldMk cId="2413748906" sldId="445"/>
        </pc:sldMkLst>
        <pc:picChg chg="mod">
          <ac:chgData name="ゲスト ユーザー" userId="" providerId="Windows Live" clId="Web-{6AA860D2-1D6D-4793-BDB5-037147892FA3}" dt="2021-04-21T03:48:07.181" v="1015" actId="14100"/>
          <ac:picMkLst>
            <pc:docMk/>
            <pc:sldMk cId="2413748906" sldId="445"/>
            <ac:picMk id="9" creationId="{194BC04E-2353-497A-AA13-EAA2DD16A25A}"/>
          </ac:picMkLst>
        </pc:picChg>
      </pc:sldChg>
      <pc:sldChg chg="modSp">
        <pc:chgData name="ゲスト ユーザー" userId="" providerId="Windows Live" clId="Web-{6AA860D2-1D6D-4793-BDB5-037147892FA3}" dt="2021-04-21T01:44:49.444" v="22" actId="20577"/>
        <pc:sldMkLst>
          <pc:docMk/>
          <pc:sldMk cId="1353055244" sldId="452"/>
        </pc:sldMkLst>
        <pc:spChg chg="mod">
          <ac:chgData name="ゲスト ユーザー" userId="" providerId="Windows Live" clId="Web-{6AA860D2-1D6D-4793-BDB5-037147892FA3}" dt="2021-04-21T01:44:16.912" v="19" actId="20577"/>
          <ac:spMkLst>
            <pc:docMk/>
            <pc:sldMk cId="1353055244" sldId="452"/>
            <ac:spMk id="6" creationId="{40112D9D-C4B8-4987-AEC1-6DEF22F70687}"/>
          </ac:spMkLst>
        </pc:spChg>
        <pc:spChg chg="mod">
          <ac:chgData name="ゲスト ユーザー" userId="" providerId="Windows Live" clId="Web-{6AA860D2-1D6D-4793-BDB5-037147892FA3}" dt="2021-04-21T01:44:49.444" v="22" actId="20577"/>
          <ac:spMkLst>
            <pc:docMk/>
            <pc:sldMk cId="1353055244" sldId="452"/>
            <ac:spMk id="192" creationId="{00000000-0000-0000-0000-000000000000}"/>
          </ac:spMkLst>
        </pc:spChg>
      </pc:sldChg>
      <pc:sldChg chg="delSp modSp add replId">
        <pc:chgData name="ゲスト ユーザー" userId="" providerId="Windows Live" clId="Web-{6AA860D2-1D6D-4793-BDB5-037147892FA3}" dt="2021-04-21T03:52:12.826" v="1099" actId="20577"/>
        <pc:sldMkLst>
          <pc:docMk/>
          <pc:sldMk cId="1769131153" sldId="453"/>
        </pc:sldMkLst>
        <pc:spChg chg="mod">
          <ac:chgData name="ゲスト ユーザー" userId="" providerId="Windows Live" clId="Web-{6AA860D2-1D6D-4793-BDB5-037147892FA3}" dt="2021-04-21T03:52:12.826" v="1099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6AA860D2-1D6D-4793-BDB5-037147892FA3}" dt="2021-04-21T03:51:11.247" v="1069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6AA860D2-1D6D-4793-BDB5-037147892FA3}" dt="2021-04-21T03:50:30.777" v="1057" actId="20577"/>
          <ac:spMkLst>
            <pc:docMk/>
            <pc:sldMk cId="1769131153" sldId="453"/>
            <ac:spMk id="5" creationId="{DFF88CAE-F2B9-488F-9FDA-20954CABE6BC}"/>
          </ac:spMkLst>
        </pc:spChg>
        <pc:picChg chg="del">
          <ac:chgData name="ゲスト ユーザー" userId="" providerId="Windows Live" clId="Web-{6AA860D2-1D6D-4793-BDB5-037147892FA3}" dt="2021-04-21T03:50:51.106" v="1066"/>
          <ac:picMkLst>
            <pc:docMk/>
            <pc:sldMk cId="1769131153" sldId="453"/>
            <ac:picMk id="7" creationId="{524C847D-37C2-4376-86AE-CB029899AAA2}"/>
          </ac:picMkLst>
        </pc:picChg>
      </pc:sldChg>
      <pc:sldChg chg="add del replId">
        <pc:chgData name="ゲスト ユーザー" userId="" providerId="Windows Live" clId="Web-{6AA860D2-1D6D-4793-BDB5-037147892FA3}" dt="2021-04-21T03:25:34.753" v="725"/>
        <pc:sldMkLst>
          <pc:docMk/>
          <pc:sldMk cId="2369966198" sldId="453"/>
        </pc:sldMkLst>
      </pc:sldChg>
    </pc:docChg>
  </pc:docChgLst>
  <pc:docChgLst>
    <pc:chgData name="Masaki Suzuki" userId="2c4feb2ed34ad1a7" providerId="Windows Live" clId="Web-{44259896-8A09-48E0-98F0-AD2F14B1B15F}"/>
    <pc:docChg chg="addSld delSld modSld sldOrd">
      <pc:chgData name="Masaki Suzuki" userId="2c4feb2ed34ad1a7" providerId="Windows Live" clId="Web-{44259896-8A09-48E0-98F0-AD2F14B1B15F}" dt="2021-04-23T05:25:40.724" v="438" actId="20577"/>
      <pc:docMkLst>
        <pc:docMk/>
      </pc:docMkLst>
      <pc:sldChg chg="addSp modSp">
        <pc:chgData name="Masaki Suzuki" userId="2c4feb2ed34ad1a7" providerId="Windows Live" clId="Web-{44259896-8A09-48E0-98F0-AD2F14B1B15F}" dt="2021-04-23T05:05:39.485" v="16" actId="20577"/>
        <pc:sldMkLst>
          <pc:docMk/>
          <pc:sldMk cId="0" sldId="257"/>
        </pc:sldMkLst>
        <pc:spChg chg="add mod">
          <ac:chgData name="Masaki Suzuki" userId="2c4feb2ed34ad1a7" providerId="Windows Live" clId="Web-{44259896-8A09-48E0-98F0-AD2F14B1B15F}" dt="2021-04-23T05:05:29.719" v="14" actId="1076"/>
          <ac:spMkLst>
            <pc:docMk/>
            <pc:sldMk cId="0" sldId="257"/>
            <ac:spMk id="15" creationId="{06BA12AD-26B5-4F0A-AED5-E96542C7F67D}"/>
          </ac:spMkLst>
        </pc:spChg>
        <pc:spChg chg="mod">
          <ac:chgData name="Masaki Suzuki" userId="2c4feb2ed34ad1a7" providerId="Windows Live" clId="Web-{44259896-8A09-48E0-98F0-AD2F14B1B15F}" dt="2021-04-23T05:05:17.516" v="1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44259896-8A09-48E0-98F0-AD2F14B1B15F}" dt="2021-04-23T05:05:39.485" v="16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">
        <pc:chgData name="Masaki Suzuki" userId="2c4feb2ed34ad1a7" providerId="Windows Live" clId="Web-{44259896-8A09-48E0-98F0-AD2F14B1B15F}" dt="2021-04-23T05:15:33.292" v="66"/>
        <pc:sldMkLst>
          <pc:docMk/>
          <pc:sldMk cId="0" sldId="258"/>
        </pc:sldMkLst>
      </pc:sldChg>
      <pc:sldChg chg="addSp delSp modSp">
        <pc:chgData name="Masaki Suzuki" userId="2c4feb2ed34ad1a7" providerId="Windows Live" clId="Web-{44259896-8A09-48E0-98F0-AD2F14B1B15F}" dt="2021-04-23T05:24:32.223" v="409" actId="20577"/>
        <pc:sldMkLst>
          <pc:docMk/>
          <pc:sldMk cId="0" sldId="259"/>
        </pc:sldMkLst>
        <pc:spChg chg="add mod">
          <ac:chgData name="Masaki Suzuki" userId="2c4feb2ed34ad1a7" providerId="Windows Live" clId="Web-{44259896-8A09-48E0-98F0-AD2F14B1B15F}" dt="2021-04-23T05:24:19.254" v="391" actId="20577"/>
          <ac:spMkLst>
            <pc:docMk/>
            <pc:sldMk cId="0" sldId="259"/>
            <ac:spMk id="4" creationId="{C5C3B5FD-D7EA-452E-A5A0-968441D8392A}"/>
          </ac:spMkLst>
        </pc:spChg>
        <pc:spChg chg="add del">
          <ac:chgData name="Masaki Suzuki" userId="2c4feb2ed34ad1a7" providerId="Windows Live" clId="Web-{44259896-8A09-48E0-98F0-AD2F14B1B15F}" dt="2021-04-23T05:23:52.785" v="383"/>
          <ac:spMkLst>
            <pc:docMk/>
            <pc:sldMk cId="0" sldId="259"/>
            <ac:spMk id="5" creationId="{D6E0C897-C21D-41B5-9406-04E0833642E5}"/>
          </ac:spMkLst>
        </pc:spChg>
        <pc:spChg chg="add mod">
          <ac:chgData name="Masaki Suzuki" userId="2c4feb2ed34ad1a7" providerId="Windows Live" clId="Web-{44259896-8A09-48E0-98F0-AD2F14B1B15F}" dt="2021-04-23T05:24:32.223" v="409" actId="20577"/>
          <ac:spMkLst>
            <pc:docMk/>
            <pc:sldMk cId="0" sldId="259"/>
            <ac:spMk id="6" creationId="{BB0FF6EC-8AC6-4D26-8CCA-ED710331A65E}"/>
          </ac:spMkLst>
        </pc:spChg>
        <pc:spChg chg="mod">
          <ac:chgData name="Masaki Suzuki" userId="2c4feb2ed34ad1a7" providerId="Windows Live" clId="Web-{44259896-8A09-48E0-98F0-AD2F14B1B15F}" dt="2021-04-23T05:21:21.596" v="279" actId="20577"/>
          <ac:spMkLst>
            <pc:docMk/>
            <pc:sldMk cId="0" sldId="259"/>
            <ac:spMk id="147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0.657" v="283"/>
          <ac:spMkLst>
            <pc:docMk/>
            <pc:sldMk cId="0" sldId="259"/>
            <ac:spMk id="148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26.923" v="281"/>
          <ac:spMkLst>
            <pc:docMk/>
            <pc:sldMk cId="0" sldId="259"/>
            <ac:spMk id="151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1.517" v="284"/>
          <ac:spMkLst>
            <pc:docMk/>
            <pc:sldMk cId="0" sldId="259"/>
            <ac:spMk id="152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1:37.720" v="287"/>
          <ac:spMkLst>
            <pc:docMk/>
            <pc:sldMk cId="0" sldId="259"/>
            <ac:spMk id="159" creationId="{00000000-0000-0000-0000-000000000000}"/>
          </ac:spMkLst>
        </pc:spChg>
        <pc:spChg chg="del">
          <ac:chgData name="Masaki Suzuki" userId="2c4feb2ed34ad1a7" providerId="Windows Live" clId="Web-{44259896-8A09-48E0-98F0-AD2F14B1B15F}" dt="2021-04-23T05:20:56.891" v="264"/>
          <ac:spMkLst>
            <pc:docMk/>
            <pc:sldMk cId="0" sldId="259"/>
            <ac:spMk id="162" creationId="{00000000-0000-0000-0000-000000000000}"/>
          </ac:spMkLst>
        </pc:spChg>
        <pc:picChg chg="del">
          <ac:chgData name="Masaki Suzuki" userId="2c4feb2ed34ad1a7" providerId="Windows Live" clId="Web-{44259896-8A09-48E0-98F0-AD2F14B1B15F}" dt="2021-04-23T05:21:24.548" v="280"/>
          <ac:picMkLst>
            <pc:docMk/>
            <pc:sldMk cId="0" sldId="259"/>
            <ac:picMk id="2" creationId="{62D50266-D753-42FA-A45E-CB9429F76495}"/>
          </ac:picMkLst>
        </pc:picChg>
        <pc:picChg chg="mod">
          <ac:chgData name="Masaki Suzuki" userId="2c4feb2ed34ad1a7" providerId="Windows Live" clId="Web-{44259896-8A09-48E0-98F0-AD2F14B1B15F}" dt="2021-04-23T05:21:29.438" v="282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Masaki Suzuki" userId="2c4feb2ed34ad1a7" providerId="Windows Live" clId="Web-{44259896-8A09-48E0-98F0-AD2F14B1B15F}" dt="2021-04-23T05:21:36.032" v="286" actId="14100"/>
          <ac:picMkLst>
            <pc:docMk/>
            <pc:sldMk cId="0" sldId="259"/>
            <ac:picMk id="158" creationId="{00000000-0000-0000-0000-000000000000}"/>
          </ac:picMkLst>
        </pc:picChg>
      </pc:sldChg>
      <pc:sldChg chg="delSp modSp ord">
        <pc:chgData name="Masaki Suzuki" userId="2c4feb2ed34ad1a7" providerId="Windows Live" clId="Web-{44259896-8A09-48E0-98F0-AD2F14B1B15F}" dt="2021-04-23T05:17:08.450" v="89" actId="20577"/>
        <pc:sldMkLst>
          <pc:docMk/>
          <pc:sldMk cId="0" sldId="261"/>
        </pc:sldMkLst>
        <pc:spChg chg="mod">
          <ac:chgData name="Masaki Suzuki" userId="2c4feb2ed34ad1a7" providerId="Windows Live" clId="Web-{44259896-8A09-48E0-98F0-AD2F14B1B15F}" dt="2021-04-23T05:17:08.450" v="89" actId="20577"/>
          <ac:spMkLst>
            <pc:docMk/>
            <pc:sldMk cId="0" sldId="261"/>
            <ac:spMk id="186" creationId="{00000000-0000-0000-0000-000000000000}"/>
          </ac:spMkLst>
        </pc:spChg>
        <pc:spChg chg="del mod">
          <ac:chgData name="Masaki Suzuki" userId="2c4feb2ed34ad1a7" providerId="Windows Live" clId="Web-{44259896-8A09-48E0-98F0-AD2F14B1B15F}" dt="2021-04-23T05:16:52.059" v="88"/>
          <ac:spMkLst>
            <pc:docMk/>
            <pc:sldMk cId="0" sldId="261"/>
            <ac:spMk id="187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15:26.807" v="65" actId="20577"/>
        <pc:sldMkLst>
          <pc:docMk/>
          <pc:sldMk cId="0" sldId="262"/>
        </pc:sldMkLst>
        <pc:spChg chg="del mod">
          <ac:chgData name="Masaki Suzuki" userId="2c4feb2ed34ad1a7" providerId="Windows Live" clId="Web-{44259896-8A09-48E0-98F0-AD2F14B1B15F}" dt="2021-04-23T05:14:46.291" v="54"/>
          <ac:spMkLst>
            <pc:docMk/>
            <pc:sldMk cId="0" sldId="262"/>
            <ac:spMk id="2" creationId="{D67B70AE-53BB-4DE5-96AB-AC2A67D7FE07}"/>
          </ac:spMkLst>
        </pc:spChg>
        <pc:spChg chg="del">
          <ac:chgData name="Masaki Suzuki" userId="2c4feb2ed34ad1a7" providerId="Windows Live" clId="Web-{44259896-8A09-48E0-98F0-AD2F14B1B15F}" dt="2021-04-23T05:14:38.041" v="51"/>
          <ac:spMkLst>
            <pc:docMk/>
            <pc:sldMk cId="0" sldId="262"/>
            <ac:spMk id="3" creationId="{F47D26B4-D3D5-45AC-A2CA-693FAE3A1259}"/>
          </ac:spMkLst>
        </pc:spChg>
        <pc:spChg chg="del mod">
          <ac:chgData name="Masaki Suzuki" userId="2c4feb2ed34ad1a7" providerId="Windows Live" clId="Web-{44259896-8A09-48E0-98F0-AD2F14B1B15F}" dt="2021-04-23T05:14:21.525" v="39"/>
          <ac:spMkLst>
            <pc:docMk/>
            <pc:sldMk cId="0" sldId="262"/>
            <ac:spMk id="7" creationId="{EEE90D35-45F9-43DD-94F2-6688E6F70B51}"/>
          </ac:spMkLst>
        </pc:spChg>
        <pc:spChg chg="del">
          <ac:chgData name="Masaki Suzuki" userId="2c4feb2ed34ad1a7" providerId="Windows Live" clId="Web-{44259896-8A09-48E0-98F0-AD2F14B1B15F}" dt="2021-04-23T05:14:19.728" v="3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44259896-8A09-48E0-98F0-AD2F14B1B15F}" dt="2021-04-23T05:15:26.807" v="65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44259896-8A09-48E0-98F0-AD2F14B1B15F}" dt="2021-04-23T05:14:54.197" v="61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Sp modSp">
        <pc:chgData name="Masaki Suzuki" userId="2c4feb2ed34ad1a7" providerId="Windows Live" clId="Web-{44259896-8A09-48E0-98F0-AD2F14B1B15F}" dt="2021-04-23T05:24:57.239" v="419"/>
        <pc:sldMkLst>
          <pc:docMk/>
          <pc:sldMk cId="137768557" sldId="353"/>
        </pc:sldMkLst>
        <pc:spChg chg="del">
          <ac:chgData name="Masaki Suzuki" userId="2c4feb2ed34ad1a7" providerId="Windows Live" clId="Web-{44259896-8A09-48E0-98F0-AD2F14B1B15F}" dt="2021-04-23T05:24:53.661" v="415"/>
          <ac:spMkLst>
            <pc:docMk/>
            <pc:sldMk cId="137768557" sldId="353"/>
            <ac:spMk id="2" creationId="{DC593FD8-6C71-4B69-A2AA-C8514B2A6CEE}"/>
          </ac:spMkLst>
        </pc:spChg>
        <pc:spChg chg="del">
          <ac:chgData name="Masaki Suzuki" userId="2c4feb2ed34ad1a7" providerId="Windows Live" clId="Web-{44259896-8A09-48E0-98F0-AD2F14B1B15F}" dt="2021-04-23T05:24:54.989" v="416"/>
          <ac:spMkLst>
            <pc:docMk/>
            <pc:sldMk cId="137768557" sldId="353"/>
            <ac:spMk id="3" creationId="{D445D284-484C-43E1-AF34-B6F5643C56E5}"/>
          </ac:spMkLst>
        </pc:spChg>
        <pc:spChg chg="mod">
          <ac:chgData name="Masaki Suzuki" userId="2c4feb2ed34ad1a7" providerId="Windows Live" clId="Web-{44259896-8A09-48E0-98F0-AD2F14B1B15F}" dt="2021-04-23T05:24:49.223" v="414" actId="20577"/>
          <ac:spMkLst>
            <pc:docMk/>
            <pc:sldMk cId="137768557" sldId="353"/>
            <ac:spMk id="4" creationId="{419B4A73-3B11-421D-B507-1F70C6120342}"/>
          </ac:spMkLst>
        </pc:spChg>
        <pc:spChg chg="del">
          <ac:chgData name="Masaki Suzuki" userId="2c4feb2ed34ad1a7" providerId="Windows Live" clId="Web-{44259896-8A09-48E0-98F0-AD2F14B1B15F}" dt="2021-04-23T05:24:57.239" v="419"/>
          <ac:spMkLst>
            <pc:docMk/>
            <pc:sldMk cId="137768557" sldId="353"/>
            <ac:spMk id="9" creationId="{2F996A87-5787-4B31-99C9-222C36EB7595}"/>
          </ac:spMkLst>
        </pc:spChg>
        <pc:picChg chg="del">
          <ac:chgData name="Masaki Suzuki" userId="2c4feb2ed34ad1a7" providerId="Windows Live" clId="Web-{44259896-8A09-48E0-98F0-AD2F14B1B15F}" dt="2021-04-23T05:24:56.301" v="418"/>
          <ac:picMkLst>
            <pc:docMk/>
            <pc:sldMk cId="137768557" sldId="353"/>
            <ac:picMk id="5" creationId="{BE595E6B-05E3-4E16-ABAF-5E23D885AE6F}"/>
          </ac:picMkLst>
        </pc:picChg>
        <pc:picChg chg="del">
          <ac:chgData name="Masaki Suzuki" userId="2c4feb2ed34ad1a7" providerId="Windows Live" clId="Web-{44259896-8A09-48E0-98F0-AD2F14B1B15F}" dt="2021-04-23T05:24:55.504" v="417"/>
          <ac:picMkLst>
            <pc:docMk/>
            <pc:sldMk cId="137768557" sldId="353"/>
            <ac:picMk id="206" creationId="{00000000-0000-0000-0000-000000000000}"/>
          </ac:picMkLst>
        </pc:picChg>
      </pc:sldChg>
      <pc:sldChg chg="del">
        <pc:chgData name="Masaki Suzuki" userId="2c4feb2ed34ad1a7" providerId="Windows Live" clId="Web-{44259896-8A09-48E0-98F0-AD2F14B1B15F}" dt="2021-04-23T05:17:42.747" v="94"/>
        <pc:sldMkLst>
          <pc:docMk/>
          <pc:sldMk cId="1800703237" sldId="411"/>
        </pc:sldMkLst>
      </pc:sldChg>
      <pc:sldChg chg="del">
        <pc:chgData name="Masaki Suzuki" userId="2c4feb2ed34ad1a7" providerId="Windows Live" clId="Web-{44259896-8A09-48E0-98F0-AD2F14B1B15F}" dt="2021-04-23T05:17:45.232" v="95"/>
        <pc:sldMkLst>
          <pc:docMk/>
          <pc:sldMk cId="288631120" sldId="412"/>
        </pc:sldMkLst>
      </pc:sldChg>
      <pc:sldChg chg="del">
        <pc:chgData name="Masaki Suzuki" userId="2c4feb2ed34ad1a7" providerId="Windows Live" clId="Web-{44259896-8A09-48E0-98F0-AD2F14B1B15F}" dt="2021-04-23T05:17:47.919" v="96"/>
        <pc:sldMkLst>
          <pc:docMk/>
          <pc:sldMk cId="650383920" sldId="413"/>
        </pc:sldMkLst>
      </pc:sldChg>
      <pc:sldChg chg="del">
        <pc:chgData name="Masaki Suzuki" userId="2c4feb2ed34ad1a7" providerId="Windows Live" clId="Web-{44259896-8A09-48E0-98F0-AD2F14B1B15F}" dt="2021-04-23T05:17:51.482" v="97"/>
        <pc:sldMkLst>
          <pc:docMk/>
          <pc:sldMk cId="531035884" sldId="414"/>
        </pc:sldMkLst>
      </pc:sldChg>
      <pc:sldChg chg="del">
        <pc:chgData name="Masaki Suzuki" userId="2c4feb2ed34ad1a7" providerId="Windows Live" clId="Web-{44259896-8A09-48E0-98F0-AD2F14B1B15F}" dt="2021-04-23T05:18:08.044" v="102"/>
        <pc:sldMkLst>
          <pc:docMk/>
          <pc:sldMk cId="1426546911" sldId="417"/>
        </pc:sldMkLst>
      </pc:sldChg>
      <pc:sldChg chg="del">
        <pc:chgData name="Masaki Suzuki" userId="2c4feb2ed34ad1a7" providerId="Windows Live" clId="Web-{44259896-8A09-48E0-98F0-AD2F14B1B15F}" dt="2021-04-23T05:17:35.872" v="92"/>
        <pc:sldMkLst>
          <pc:docMk/>
          <pc:sldMk cId="570855170" sldId="418"/>
        </pc:sldMkLst>
      </pc:sldChg>
      <pc:sldChg chg="del">
        <pc:chgData name="Masaki Suzuki" userId="2c4feb2ed34ad1a7" providerId="Windows Live" clId="Web-{44259896-8A09-48E0-98F0-AD2F14B1B15F}" dt="2021-04-23T05:17:39.903" v="93"/>
        <pc:sldMkLst>
          <pc:docMk/>
          <pc:sldMk cId="3024834980" sldId="419"/>
        </pc:sldMkLst>
      </pc:sldChg>
      <pc:sldChg chg="del">
        <pc:chgData name="Masaki Suzuki" userId="2c4feb2ed34ad1a7" providerId="Windows Live" clId="Web-{44259896-8A09-48E0-98F0-AD2F14B1B15F}" dt="2021-04-23T05:17:53.200" v="98"/>
        <pc:sldMkLst>
          <pc:docMk/>
          <pc:sldMk cId="3872587556" sldId="420"/>
        </pc:sldMkLst>
      </pc:sldChg>
      <pc:sldChg chg="del">
        <pc:chgData name="Masaki Suzuki" userId="2c4feb2ed34ad1a7" providerId="Windows Live" clId="Web-{44259896-8A09-48E0-98F0-AD2F14B1B15F}" dt="2021-04-23T05:17:55.841" v="99"/>
        <pc:sldMkLst>
          <pc:docMk/>
          <pc:sldMk cId="3728421734" sldId="421"/>
        </pc:sldMkLst>
      </pc:sldChg>
      <pc:sldChg chg="del">
        <pc:chgData name="Masaki Suzuki" userId="2c4feb2ed34ad1a7" providerId="Windows Live" clId="Web-{44259896-8A09-48E0-98F0-AD2F14B1B15F}" dt="2021-04-23T05:17:59.138" v="100"/>
        <pc:sldMkLst>
          <pc:docMk/>
          <pc:sldMk cId="2216941689" sldId="422"/>
        </pc:sldMkLst>
      </pc:sldChg>
      <pc:sldChg chg="del">
        <pc:chgData name="Masaki Suzuki" userId="2c4feb2ed34ad1a7" providerId="Windows Live" clId="Web-{44259896-8A09-48E0-98F0-AD2F14B1B15F}" dt="2021-04-23T05:18:01.716" v="101"/>
        <pc:sldMkLst>
          <pc:docMk/>
          <pc:sldMk cId="3357339960" sldId="423"/>
        </pc:sldMkLst>
      </pc:sldChg>
      <pc:sldChg chg="del">
        <pc:chgData name="Masaki Suzuki" userId="2c4feb2ed34ad1a7" providerId="Windows Live" clId="Web-{44259896-8A09-48E0-98F0-AD2F14B1B15F}" dt="2021-04-23T05:17:32.716" v="91"/>
        <pc:sldMkLst>
          <pc:docMk/>
          <pc:sldMk cId="1521735" sldId="425"/>
        </pc:sldMkLst>
      </pc:sldChg>
      <pc:sldChg chg="del">
        <pc:chgData name="Masaki Suzuki" userId="2c4feb2ed34ad1a7" providerId="Windows Live" clId="Web-{44259896-8A09-48E0-98F0-AD2F14B1B15F}" dt="2021-04-23T05:15:45.120" v="67"/>
        <pc:sldMkLst>
          <pc:docMk/>
          <pc:sldMk cId="3402629110" sldId="426"/>
        </pc:sldMkLst>
      </pc:sldChg>
      <pc:sldChg chg="del">
        <pc:chgData name="Masaki Suzuki" userId="2c4feb2ed34ad1a7" providerId="Windows Live" clId="Web-{44259896-8A09-48E0-98F0-AD2F14B1B15F}" dt="2021-04-23T05:16:18.746" v="70"/>
        <pc:sldMkLst>
          <pc:docMk/>
          <pc:sldMk cId="2591796811" sldId="427"/>
        </pc:sldMkLst>
      </pc:sldChg>
      <pc:sldChg chg="del">
        <pc:chgData name="Masaki Suzuki" userId="2c4feb2ed34ad1a7" providerId="Windows Live" clId="Web-{44259896-8A09-48E0-98F0-AD2F14B1B15F}" dt="2021-04-23T05:17:16.012" v="90"/>
        <pc:sldMkLst>
          <pc:docMk/>
          <pc:sldMk cId="1222534683" sldId="428"/>
        </pc:sldMkLst>
      </pc:sldChg>
      <pc:sldChg chg="delSp modSp">
        <pc:chgData name="Masaki Suzuki" userId="2c4feb2ed34ad1a7" providerId="Windows Live" clId="Web-{44259896-8A09-48E0-98F0-AD2F14B1B15F}" dt="2021-04-23T05:22:54.784" v="317" actId="1076"/>
        <pc:sldMkLst>
          <pc:docMk/>
          <pc:sldMk cId="1254437535" sldId="429"/>
        </pc:sldMkLst>
        <pc:spChg chg="mod">
          <ac:chgData name="Masaki Suzuki" userId="2c4feb2ed34ad1a7" providerId="Windows Live" clId="Web-{44259896-8A09-48E0-98F0-AD2F14B1B15F}" dt="2021-04-23T05:22:26.846" v="307" actId="20577"/>
          <ac:spMkLst>
            <pc:docMk/>
            <pc:sldMk cId="1254437535" sldId="429"/>
            <ac:spMk id="2" creationId="{9F13F36A-BCB4-4E94-A868-264019147033}"/>
          </ac:spMkLst>
        </pc:spChg>
        <pc:spChg chg="mod">
          <ac:chgData name="Masaki Suzuki" userId="2c4feb2ed34ad1a7" providerId="Windows Live" clId="Web-{44259896-8A09-48E0-98F0-AD2F14B1B15F}" dt="2021-04-23T05:22:45.971" v="316" actId="20577"/>
          <ac:spMkLst>
            <pc:docMk/>
            <pc:sldMk cId="1254437535" sldId="429"/>
            <ac:spMk id="5" creationId="{C61AD5DA-C27E-4714-B83E-41F62F57431C}"/>
          </ac:spMkLst>
        </pc:spChg>
        <pc:spChg chg="mod">
          <ac:chgData name="Masaki Suzuki" userId="2c4feb2ed34ad1a7" providerId="Windows Live" clId="Web-{44259896-8A09-48E0-98F0-AD2F14B1B15F}" dt="2021-04-23T05:22:54.784" v="317" actId="1076"/>
          <ac:spMkLst>
            <pc:docMk/>
            <pc:sldMk cId="1254437535" sldId="429"/>
            <ac:spMk id="7" creationId="{DC546A4E-F392-4141-AE82-E206BB4BBF30}"/>
          </ac:spMkLst>
        </pc:spChg>
        <pc:spChg chg="del mod">
          <ac:chgData name="Masaki Suzuki" userId="2c4feb2ed34ad1a7" providerId="Windows Live" clId="Web-{44259896-8A09-48E0-98F0-AD2F14B1B15F}" dt="2021-04-23T05:19:48.405" v="197"/>
          <ac:spMkLst>
            <pc:docMk/>
            <pc:sldMk cId="1254437535" sldId="429"/>
            <ac:spMk id="10" creationId="{ACC39356-10CA-4766-B1F9-A87ADA994F69}"/>
          </ac:spMkLst>
        </pc:spChg>
        <pc:spChg chg="mod">
          <ac:chgData name="Masaki Suzuki" userId="2c4feb2ed34ad1a7" providerId="Windows Live" clId="Web-{44259896-8A09-48E0-98F0-AD2F14B1B15F}" dt="2021-04-23T05:18:46.170" v="138" actId="20577"/>
          <ac:spMkLst>
            <pc:docMk/>
            <pc:sldMk cId="1254437535" sldId="429"/>
            <ac:spMk id="133" creationId="{00000000-0000-0000-0000-000000000000}"/>
          </ac:spMkLst>
        </pc:spChg>
        <pc:picChg chg="mod">
          <ac:chgData name="Masaki Suzuki" userId="2c4feb2ed34ad1a7" providerId="Windows Live" clId="Web-{44259896-8A09-48E0-98F0-AD2F14B1B15F}" dt="2021-04-23T05:19:06.592" v="148" actId="1076"/>
          <ac:picMkLst>
            <pc:docMk/>
            <pc:sldMk cId="1254437535" sldId="429"/>
            <ac:picMk id="3" creationId="{955BE696-BD78-4203-90AD-86F65FAACF86}"/>
          </ac:picMkLst>
        </pc:picChg>
        <pc:picChg chg="mod">
          <ac:chgData name="Masaki Suzuki" userId="2c4feb2ed34ad1a7" providerId="Windows Live" clId="Web-{44259896-8A09-48E0-98F0-AD2F14B1B15F}" dt="2021-04-23T05:19:05.577" v="147" actId="1076"/>
          <ac:picMkLst>
            <pc:docMk/>
            <pc:sldMk cId="1254437535" sldId="429"/>
            <ac:picMk id="4" creationId="{7EF7DA54-4D1E-4F71-8A65-FF65B1145644}"/>
          </ac:picMkLst>
        </pc:picChg>
      </pc:sldChg>
      <pc:sldChg chg="del">
        <pc:chgData name="Masaki Suzuki" userId="2c4feb2ed34ad1a7" providerId="Windows Live" clId="Web-{44259896-8A09-48E0-98F0-AD2F14B1B15F}" dt="2021-04-23T05:16:10.027" v="69"/>
        <pc:sldMkLst>
          <pc:docMk/>
          <pc:sldMk cId="3186402409" sldId="454"/>
        </pc:sldMkLst>
      </pc:sldChg>
      <pc:sldChg chg="add del replId">
        <pc:chgData name="Masaki Suzuki" userId="2c4feb2ed34ad1a7" providerId="Windows Live" clId="Web-{44259896-8A09-48E0-98F0-AD2F14B1B15F}" dt="2021-04-23T05:04:17.546" v="1"/>
        <pc:sldMkLst>
          <pc:docMk/>
          <pc:sldMk cId="831147013" sldId="455"/>
        </pc:sldMkLst>
      </pc:sldChg>
      <pc:sldChg chg="modSp add ord replId">
        <pc:chgData name="Masaki Suzuki" userId="2c4feb2ed34ad1a7" providerId="Windows Live" clId="Web-{44259896-8A09-48E0-98F0-AD2F14B1B15F}" dt="2021-04-23T05:04:49.031" v="9" actId="20577"/>
        <pc:sldMkLst>
          <pc:docMk/>
          <pc:sldMk cId="3541686897" sldId="455"/>
        </pc:sldMkLst>
        <pc:spChg chg="mod">
          <ac:chgData name="Masaki Suzuki" userId="2c4feb2ed34ad1a7" providerId="Windows Live" clId="Web-{44259896-8A09-48E0-98F0-AD2F14B1B15F}" dt="2021-04-23T05:04:49.031" v="9" actId="20577"/>
          <ac:spMkLst>
            <pc:docMk/>
            <pc:sldMk cId="3541686897" sldId="455"/>
            <ac:spMk id="192" creationId="{00000000-0000-0000-0000-000000000000}"/>
          </ac:spMkLst>
        </pc:spChg>
      </pc:sldChg>
      <pc:sldChg chg="modSp add ord replId">
        <pc:chgData name="Masaki Suzuki" userId="2c4feb2ed34ad1a7" providerId="Windows Live" clId="Web-{44259896-8A09-48E0-98F0-AD2F14B1B15F}" dt="2021-04-23T05:25:40.724" v="438" actId="20577"/>
        <pc:sldMkLst>
          <pc:docMk/>
          <pc:sldMk cId="1196500524" sldId="456"/>
        </pc:sldMkLst>
        <pc:spChg chg="mod">
          <ac:chgData name="Masaki Suzuki" userId="2c4feb2ed34ad1a7" providerId="Windows Live" clId="Web-{44259896-8A09-48E0-98F0-AD2F14B1B15F}" dt="2021-04-23T05:25:40.724" v="438" actId="20577"/>
          <ac:spMkLst>
            <pc:docMk/>
            <pc:sldMk cId="1196500524" sldId="456"/>
            <ac:spMk id="186" creationId="{00000000-0000-0000-0000-000000000000}"/>
          </ac:spMkLst>
        </pc:sp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Masaki Suzuki" userId="2c4feb2ed34ad1a7" providerId="Windows Live" clId="Web-{39A38390-EB94-49FB-9030-AF88064D5358}"/>
    <pc:docChg chg="delSld modSld">
      <pc:chgData name="Masaki Suzuki" userId="2c4feb2ed34ad1a7" providerId="Windows Live" clId="Web-{39A38390-EB94-49FB-9030-AF88064D5358}" dt="2021-04-23T05:03:17.095" v="149"/>
      <pc:docMkLst>
        <pc:docMk/>
      </pc:docMkLst>
      <pc:sldChg chg="addSp delSp modSp">
        <pc:chgData name="Masaki Suzuki" userId="2c4feb2ed34ad1a7" providerId="Windows Live" clId="Web-{39A38390-EB94-49FB-9030-AF88064D5358}" dt="2021-04-23T05:03:17.095" v="149"/>
        <pc:sldMkLst>
          <pc:docMk/>
          <pc:sldMk cId="0" sldId="257"/>
        </pc:sldMkLst>
        <pc:spChg chg="add del mod">
          <ac:chgData name="Masaki Suzuki" userId="2c4feb2ed34ad1a7" providerId="Windows Live" clId="Web-{39A38390-EB94-49FB-9030-AF88064D5358}" dt="2021-04-23T05:03:17.095" v="149"/>
          <ac:spMkLst>
            <pc:docMk/>
            <pc:sldMk cId="0" sldId="257"/>
            <ac:spMk id="15" creationId="{C0239A98-A031-40CF-9CEB-47FC43E2A60B}"/>
          </ac:spMkLst>
        </pc:spChg>
        <pc:spChg chg="mod">
          <ac:chgData name="Masaki Suzuki" userId="2c4feb2ed34ad1a7" providerId="Windows Live" clId="Web-{39A38390-EB94-49FB-9030-AF88064D5358}" dt="2021-04-23T05:00:06.575" v="31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39A38390-EB94-49FB-9030-AF88064D5358}" dt="2021-04-23T04:59:46.949" v="28" actId="20577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7.892" v="144" actId="1076"/>
          <ac:spMkLst>
            <pc:docMk/>
            <pc:sldMk cId="0" sldId="257"/>
            <ac:spMk id="127" creationId="{00000000-0000-0000-0000-000000000000}"/>
          </ac:spMkLst>
        </pc:spChg>
      </pc:sldChg>
      <pc:sldChg chg="addSp delSp modSp">
        <pc:chgData name="Masaki Suzuki" userId="2c4feb2ed34ad1a7" providerId="Windows Live" clId="Web-{39A38390-EB94-49FB-9030-AF88064D5358}" dt="2021-04-23T05:03:05.204" v="143" actId="20577"/>
        <pc:sldMkLst>
          <pc:docMk/>
          <pc:sldMk cId="0" sldId="262"/>
        </pc:sldMkLst>
        <pc:spChg chg="mod">
          <ac:chgData name="Masaki Suzuki" userId="2c4feb2ed34ad1a7" providerId="Windows Live" clId="Web-{39A38390-EB94-49FB-9030-AF88064D5358}" dt="2021-04-23T05:02:45.188" v="106" actId="1076"/>
          <ac:spMkLst>
            <pc:docMk/>
            <pc:sldMk cId="0" sldId="262"/>
            <ac:spMk id="2" creationId="{D67B70AE-53BB-4DE5-96AB-AC2A67D7FE07}"/>
          </ac:spMkLst>
        </pc:spChg>
        <pc:spChg chg="mod">
          <ac:chgData name="Masaki Suzuki" userId="2c4feb2ed34ad1a7" providerId="Windows Live" clId="Web-{39A38390-EB94-49FB-9030-AF88064D5358}" dt="2021-04-23T05:03:03.720" v="137" actId="1076"/>
          <ac:spMkLst>
            <pc:docMk/>
            <pc:sldMk cId="0" sldId="262"/>
            <ac:spMk id="3" creationId="{F47D26B4-D3D5-45AC-A2CA-693FAE3A1259}"/>
          </ac:spMkLst>
        </pc:spChg>
        <pc:spChg chg="add del">
          <ac:chgData name="Masaki Suzuki" userId="2c4feb2ed34ad1a7" providerId="Windows Live" clId="Web-{39A38390-EB94-49FB-9030-AF88064D5358}" dt="2021-04-23T05:02:47.501" v="107"/>
          <ac:spMkLst>
            <pc:docMk/>
            <pc:sldMk cId="0" sldId="262"/>
            <ac:spMk id="7" creationId="{EEE90D35-45F9-43DD-94F2-6688E6F70B51}"/>
          </ac:spMkLst>
        </pc:spChg>
        <pc:spChg chg="add del">
          <ac:chgData name="Masaki Suzuki" userId="2c4feb2ed34ad1a7" providerId="Windows Live" clId="Web-{39A38390-EB94-49FB-9030-AF88064D5358}" dt="2021-04-23T05:02:49.001" v="108"/>
          <ac:spMkLst>
            <pc:docMk/>
            <pc:sldMk cId="0" sldId="262"/>
            <ac:spMk id="8" creationId="{FF09A192-E16C-43FE-A45C-C75A3679306E}"/>
          </ac:spMkLst>
        </pc:spChg>
        <pc:spChg chg="mod">
          <ac:chgData name="Masaki Suzuki" userId="2c4feb2ed34ad1a7" providerId="Windows Live" clId="Web-{39A38390-EB94-49FB-9030-AF88064D5358}" dt="2021-04-23T05:03:05.204" v="143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39A38390-EB94-49FB-9030-AF88064D5358}" dt="2021-04-23T05:03:00.876" v="136" actId="20577"/>
          <ac:spMkLst>
            <pc:docMk/>
            <pc:sldMk cId="0" sldId="262"/>
            <ac:spMk id="193" creationId="{00000000-0000-0000-0000-000000000000}"/>
          </ac:spMkLst>
        </pc:spChg>
      </pc:sldChg>
      <pc:sldChg chg="del">
        <pc:chgData name="Masaki Suzuki" userId="2c4feb2ed34ad1a7" providerId="Windows Live" clId="Web-{39A38390-EB94-49FB-9030-AF88064D5358}" dt="2021-04-23T04:59:24.792" v="0"/>
        <pc:sldMkLst>
          <pc:docMk/>
          <pc:sldMk cId="1353055244" sldId="452"/>
        </pc:sldMkLst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3DB62251-5CB3-46C0-9DF4-97CF3A9BA386}"/>
    <pc:docChg chg="modSld">
      <pc:chgData name="Masaki Suzuki" userId="2c4feb2ed34ad1a7" providerId="Windows Live" clId="Web-{3DB62251-5CB3-46C0-9DF4-97CF3A9BA386}" dt="2021-04-23T00:15:42.640" v="4" actId="1076"/>
      <pc:docMkLst>
        <pc:docMk/>
      </pc:docMkLst>
      <pc:sldChg chg="modSp">
        <pc:chgData name="Masaki Suzuki" userId="2c4feb2ed34ad1a7" providerId="Windows Live" clId="Web-{3DB62251-5CB3-46C0-9DF4-97CF3A9BA386}" dt="2021-04-23T00:15:42.640" v="4" actId="1076"/>
        <pc:sldMkLst>
          <pc:docMk/>
          <pc:sldMk cId="0" sldId="256"/>
        </pc:sldMkLst>
        <pc:spChg chg="mod">
          <ac:chgData name="Masaki Suzuki" userId="2c4feb2ed34ad1a7" providerId="Windows Live" clId="Web-{3DB62251-5CB3-46C0-9DF4-97CF3A9BA386}" dt="2021-04-23T00:15:29.186" v="1" actId="20577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39.858" v="3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3DB62251-5CB3-46C0-9DF4-97CF3A9BA386}" dt="2021-04-23T00:15:42.640" v="4" actId="1076"/>
          <ac:spMkLst>
            <pc:docMk/>
            <pc:sldMk cId="0" sldId="256"/>
            <ac:spMk id="110" creationId="{00000000-0000-0000-0000-000000000000}"/>
          </ac:spMkLst>
        </pc:spChg>
      </pc:sldChg>
    </pc:docChg>
  </pc:docChgLst>
  <pc:docChgLst>
    <pc:chgData name="Masaki Suzuki" userId="2c4feb2ed34ad1a7" providerId="Windows Live" clId="Web-{FD846E1E-A879-4511-9786-FA8A14AF1DA8}"/>
    <pc:docChg chg="modSld">
      <pc:chgData name="Masaki Suzuki" userId="2c4feb2ed34ad1a7" providerId="Windows Live" clId="Web-{FD846E1E-A879-4511-9786-FA8A14AF1DA8}" dt="2021-05-15T05:17:58.218" v="83" actId="14100"/>
      <pc:docMkLst>
        <pc:docMk/>
      </pc:docMkLst>
      <pc:sldChg chg="addSp delSp modSp">
        <pc:chgData name="Masaki Suzuki" userId="2c4feb2ed34ad1a7" providerId="Windows Live" clId="Web-{FD846E1E-A879-4511-9786-FA8A14AF1DA8}" dt="2021-05-15T05:17:58.218" v="83" actId="14100"/>
        <pc:sldMkLst>
          <pc:docMk/>
          <pc:sldMk cId="403578661" sldId="471"/>
        </pc:sldMkLst>
        <pc:spChg chg="mod">
          <ac:chgData name="Masaki Suzuki" userId="2c4feb2ed34ad1a7" providerId="Windows Live" clId="Web-{FD846E1E-A879-4511-9786-FA8A14AF1DA8}" dt="2021-05-15T05:17:58.218" v="83" actId="14100"/>
          <ac:spMkLst>
            <pc:docMk/>
            <pc:sldMk cId="403578661" sldId="471"/>
            <ac:spMk id="3" creationId="{AAA4A513-6943-4824-9DFD-B4ADC0E47561}"/>
          </ac:spMkLst>
        </pc:spChg>
        <pc:spChg chg="add mod ord">
          <ac:chgData name="Masaki Suzuki" userId="2c4feb2ed34ad1a7" providerId="Windows Live" clId="Web-{FD846E1E-A879-4511-9786-FA8A14AF1DA8}" dt="2021-05-15T05:15:20.903" v="48"/>
          <ac:spMkLst>
            <pc:docMk/>
            <pc:sldMk cId="403578661" sldId="471"/>
            <ac:spMk id="9" creationId="{1D9862E0-E9DB-4CF8-A455-3E2EE857DAA6}"/>
          </ac:spMkLst>
        </pc:spChg>
        <pc:spChg chg="mod">
          <ac:chgData name="Masaki Suzuki" userId="2c4feb2ed34ad1a7" providerId="Windows Live" clId="Web-{FD846E1E-A879-4511-9786-FA8A14AF1DA8}" dt="2021-05-15T05:11:39.774" v="5" actId="14100"/>
          <ac:spMkLst>
            <pc:docMk/>
            <pc:sldMk cId="403578661" sldId="471"/>
            <ac:spMk id="12" creationId="{4D2F2797-5EB0-4DC6-99A8-423FE7A7A006}"/>
          </ac:spMkLst>
        </pc:spChg>
        <pc:picChg chg="add del mod">
          <ac:chgData name="Masaki Suzuki" userId="2c4feb2ed34ad1a7" providerId="Windows Live" clId="Web-{FD846E1E-A879-4511-9786-FA8A14AF1DA8}" dt="2021-05-15T05:12:39.931" v="21"/>
          <ac:picMkLst>
            <pc:docMk/>
            <pc:sldMk cId="403578661" sldId="471"/>
            <ac:picMk id="5" creationId="{AE26776A-2B15-4862-A287-411FDF704D9A}"/>
          </ac:picMkLst>
        </pc:picChg>
        <pc:picChg chg="add mod">
          <ac:chgData name="Masaki Suzuki" userId="2c4feb2ed34ad1a7" providerId="Windows Live" clId="Web-{FD846E1E-A879-4511-9786-FA8A14AF1DA8}" dt="2021-05-15T05:12:47.072" v="24" actId="14100"/>
          <ac:picMkLst>
            <pc:docMk/>
            <pc:sldMk cId="403578661" sldId="471"/>
            <ac:picMk id="6" creationId="{91C44CCC-7C9A-4397-9842-79596F1DF392}"/>
          </ac:picMkLst>
        </pc:picChg>
        <pc:picChg chg="add mod">
          <ac:chgData name="Masaki Suzuki" userId="2c4feb2ed34ad1a7" providerId="Windows Live" clId="Web-{FD846E1E-A879-4511-9786-FA8A14AF1DA8}" dt="2021-05-15T05:14:46.980" v="44" actId="1076"/>
          <ac:picMkLst>
            <pc:docMk/>
            <pc:sldMk cId="403578661" sldId="471"/>
            <ac:picMk id="7" creationId="{4DC2C96F-3E59-4760-81D7-49F515CA3DF5}"/>
          </ac:picMkLst>
        </pc:picChg>
        <pc:picChg chg="mod">
          <ac:chgData name="Masaki Suzuki" userId="2c4feb2ed34ad1a7" providerId="Windows Live" clId="Web-{FD846E1E-A879-4511-9786-FA8A14AF1DA8}" dt="2021-05-15T05:11:40.992" v="6" actId="1076"/>
          <ac:picMkLst>
            <pc:docMk/>
            <pc:sldMk cId="403578661" sldId="471"/>
            <ac:picMk id="8" creationId="{A10A4D8E-054F-47DE-8659-04151022B366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3CCBFF21-7EA6-4B76-8637-6CC28B6F5E94}"/>
    <pc:docChg chg="addSld delSld modSld">
      <pc:chgData name="ゲスト ユーザー" userId="" providerId="Windows Live" clId="Web-{3CCBFF21-7EA6-4B76-8637-6CC28B6F5E94}" dt="2021-04-28T02:14:04.632" v="655" actId="1076"/>
      <pc:docMkLst>
        <pc:docMk/>
      </pc:docMkLst>
      <pc:sldChg chg="delSp modSp">
        <pc:chgData name="ゲスト ユーザー" userId="" providerId="Windows Live" clId="Web-{3CCBFF21-7EA6-4B76-8637-6CC28B6F5E94}" dt="2021-04-28T01:41:01.624" v="401" actId="1076"/>
        <pc:sldMkLst>
          <pc:docMk/>
          <pc:sldMk cId="0" sldId="259"/>
        </pc:sldMkLst>
        <pc:spChg chg="del">
          <ac:chgData name="ゲスト ユーザー" userId="" providerId="Windows Live" clId="Web-{3CCBFF21-7EA6-4B76-8637-6CC28B6F5E94}" dt="2021-04-28T01:40:28.451" v="387"/>
          <ac:spMkLst>
            <pc:docMk/>
            <pc:sldMk cId="0" sldId="259"/>
            <ac:spMk id="3" creationId="{0DFCA631-4EBE-4E5F-8741-3A30EF3FECBD}"/>
          </ac:spMkLst>
        </pc:spChg>
        <pc:spChg chg="mod">
          <ac:chgData name="ゲスト ユーザー" userId="" providerId="Windows Live" clId="Web-{3CCBFF21-7EA6-4B76-8637-6CC28B6F5E94}" dt="2021-04-28T01:40:55.983" v="398" actId="1076"/>
          <ac:spMkLst>
            <pc:docMk/>
            <pc:sldMk cId="0" sldId="259"/>
            <ac:spMk id="4" creationId="{C5C3B5FD-D7EA-452E-A5A0-968441D8392A}"/>
          </ac:spMkLst>
        </pc:spChg>
        <pc:spChg chg="mod">
          <ac:chgData name="ゲスト ユーザー" userId="" providerId="Windows Live" clId="Web-{3CCBFF21-7EA6-4B76-8637-6CC28B6F5E94}" dt="2021-04-28T01:40:59.889" v="400" actId="1076"/>
          <ac:spMkLst>
            <pc:docMk/>
            <pc:sldMk cId="0" sldId="259"/>
            <ac:spMk id="6" creationId="{BB0FF6EC-8AC6-4D26-8CCA-ED710331A65E}"/>
          </ac:spMkLst>
        </pc:spChg>
        <pc:spChg chg="del">
          <ac:chgData name="ゲスト ユーザー" userId="" providerId="Windows Live" clId="Web-{3CCBFF21-7EA6-4B76-8637-6CC28B6F5E94}" dt="2021-04-28T01:40:29.404" v="388"/>
          <ac:spMkLst>
            <pc:docMk/>
            <pc:sldMk cId="0" sldId="259"/>
            <ac:spMk id="20" creationId="{B7AB0E21-7F02-4AA4-B15A-D1E30ED05B4A}"/>
          </ac:spMkLst>
        </pc:spChg>
        <pc:spChg chg="del">
          <ac:chgData name="ゲスト ユーザー" userId="" providerId="Windows Live" clId="Web-{3CCBFF21-7EA6-4B76-8637-6CC28B6F5E94}" dt="2021-04-28T01:40:32.061" v="392"/>
          <ac:spMkLst>
            <pc:docMk/>
            <pc:sldMk cId="0" sldId="259"/>
            <ac:spMk id="15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1.451" v="391"/>
          <ac:spMkLst>
            <pc:docMk/>
            <pc:sldMk cId="0" sldId="259"/>
            <ac:spMk id="154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748" v="390"/>
          <ac:spMkLst>
            <pc:docMk/>
            <pc:sldMk cId="0" sldId="259"/>
            <ac:spMk id="156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2.655" v="393"/>
          <ac:spMkLst>
            <pc:docMk/>
            <pc:sldMk cId="0" sldId="259"/>
            <ac:spMk id="157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0.061" v="389"/>
          <ac:spMkLst>
            <pc:docMk/>
            <pc:sldMk cId="0" sldId="259"/>
            <ac:spMk id="163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40:34.045" v="394"/>
          <ac:spMkLst>
            <pc:docMk/>
            <pc:sldMk cId="0" sldId="259"/>
            <ac:spMk id="164" creationId="{00000000-0000-0000-0000-000000000000}"/>
          </ac:spMkLst>
        </pc:spChg>
        <pc:picChg chg="mod">
          <ac:chgData name="ゲスト ユーザー" userId="" providerId="Windows Live" clId="Web-{3CCBFF21-7EA6-4B76-8637-6CC28B6F5E94}" dt="2021-04-28T01:40:57.624" v="399" actId="1076"/>
          <ac:picMkLst>
            <pc:docMk/>
            <pc:sldMk cId="0" sldId="259"/>
            <ac:picMk id="149" creationId="{00000000-0000-0000-0000-000000000000}"/>
          </ac:picMkLst>
        </pc:picChg>
        <pc:picChg chg="mod">
          <ac:chgData name="ゲスト ユーザー" userId="" providerId="Windows Live" clId="Web-{3CCBFF21-7EA6-4B76-8637-6CC28B6F5E94}" dt="2021-04-28T01:41:01.624" v="401" actId="1076"/>
          <ac:picMkLst>
            <pc:docMk/>
            <pc:sldMk cId="0" sldId="259"/>
            <ac:picMk id="158" creationId="{00000000-0000-0000-0000-000000000000}"/>
          </ac:picMkLst>
        </pc:picChg>
      </pc:sldChg>
      <pc:sldChg chg="modSp">
        <pc:chgData name="ゲスト ユーザー" userId="" providerId="Windows Live" clId="Web-{3CCBFF21-7EA6-4B76-8637-6CC28B6F5E94}" dt="2021-04-28T01:39:44.669" v="378" actId="20577"/>
        <pc:sldMkLst>
          <pc:docMk/>
          <pc:sldMk cId="0" sldId="262"/>
        </pc:sldMkLst>
        <pc:spChg chg="mod">
          <ac:chgData name="ゲスト ユーザー" userId="" providerId="Windows Live" clId="Web-{3CCBFF21-7EA6-4B76-8637-6CC28B6F5E94}" dt="2021-04-28T01:39:44.669" v="378" actId="20577"/>
          <ac:spMkLst>
            <pc:docMk/>
            <pc:sldMk cId="0" sldId="262"/>
            <ac:spMk id="193" creationId="{00000000-0000-0000-0000-000000000000}"/>
          </ac:spMkLst>
        </pc:spChg>
      </pc:sldChg>
      <pc:sldChg chg="modSp">
        <pc:chgData name="ゲスト ユーザー" userId="" providerId="Windows Live" clId="Web-{3CCBFF21-7EA6-4B76-8637-6CC28B6F5E94}" dt="2021-04-28T01:56:26.611" v="557" actId="1076"/>
        <pc:sldMkLst>
          <pc:docMk/>
          <pc:sldMk cId="0" sldId="318"/>
        </pc:sldMkLst>
        <pc:spChg chg="mod">
          <ac:chgData name="ゲスト ユーザー" userId="" providerId="Windows Live" clId="Web-{3CCBFF21-7EA6-4B76-8637-6CC28B6F5E94}" dt="2021-04-28T01:56:26.611" v="557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3CCBFF21-7EA6-4B76-8637-6CC28B6F5E94}" dt="2021-04-28T01:56:18.486" v="556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3CCBFF21-7EA6-4B76-8637-6CC28B6F5E94}" dt="2021-04-28T01:40:23.467" v="386" actId="1076"/>
        <pc:sldMkLst>
          <pc:docMk/>
          <pc:sldMk cId="1254437535" sldId="429"/>
        </pc:sldMkLst>
        <pc:spChg chg="mod">
          <ac:chgData name="ゲスト ユーザー" userId="" providerId="Windows Live" clId="Web-{3CCBFF21-7EA6-4B76-8637-6CC28B6F5E94}" dt="2021-04-28T01:40:03.076" v="379" actId="14100"/>
          <ac:spMkLst>
            <pc:docMk/>
            <pc:sldMk cId="1254437535" sldId="429"/>
            <ac:spMk id="5" creationId="{C61AD5DA-C27E-4714-B83E-41F62F57431C}"/>
          </ac:spMkLst>
        </pc:spChg>
        <pc:spChg chg="add mod">
          <ac:chgData name="ゲスト ユーザー" userId="" providerId="Windows Live" clId="Web-{3CCBFF21-7EA6-4B76-8637-6CC28B6F5E94}" dt="2021-04-28T01:40:23.467" v="386" actId="1076"/>
          <ac:spMkLst>
            <pc:docMk/>
            <pc:sldMk cId="1254437535" sldId="429"/>
            <ac:spMk id="9" creationId="{EE55B3C3-BA90-4768-86C9-B425B62A504F}"/>
          </ac:spMkLst>
        </pc:spChg>
      </pc:sldChg>
      <pc:sldChg chg="modSp">
        <pc:chgData name="ゲスト ユーザー" userId="" providerId="Windows Live" clId="Web-{3CCBFF21-7EA6-4B76-8637-6CC28B6F5E94}" dt="2021-04-28T01:45:31.754" v="456" actId="20577"/>
        <pc:sldMkLst>
          <pc:docMk/>
          <pc:sldMk cId="4286393861" sldId="430"/>
        </pc:sldMkLst>
        <pc:spChg chg="mod">
          <ac:chgData name="ゲスト ユーザー" userId="" providerId="Windows Live" clId="Web-{3CCBFF21-7EA6-4B76-8637-6CC28B6F5E94}" dt="2021-04-28T01:45:31.754" v="456" actId="20577"/>
          <ac:spMkLst>
            <pc:docMk/>
            <pc:sldMk cId="4286393861" sldId="430"/>
            <ac:spMk id="4" creationId="{419B4A73-3B11-421D-B507-1F70C6120342}"/>
          </ac:spMkLst>
        </pc:spChg>
      </pc:sldChg>
      <pc:sldChg chg="del">
        <pc:chgData name="ゲスト ユーザー" userId="" providerId="Windows Live" clId="Web-{3CCBFF21-7EA6-4B76-8637-6CC28B6F5E94}" dt="2021-04-28T01:31:17.940" v="245"/>
        <pc:sldMkLst>
          <pc:docMk/>
          <pc:sldMk cId="2056663998" sldId="431"/>
        </pc:sldMkLst>
      </pc:sldChg>
      <pc:sldChg chg="del">
        <pc:chgData name="ゲスト ユーザー" userId="" providerId="Windows Live" clId="Web-{3CCBFF21-7EA6-4B76-8637-6CC28B6F5E94}" dt="2021-04-28T01:31:21.831" v="246"/>
        <pc:sldMkLst>
          <pc:docMk/>
          <pc:sldMk cId="427672987" sldId="432"/>
        </pc:sldMkLst>
      </pc:sldChg>
      <pc:sldChg chg="del">
        <pc:chgData name="ゲスト ユーザー" userId="" providerId="Windows Live" clId="Web-{3CCBFF21-7EA6-4B76-8637-6CC28B6F5E94}" dt="2021-04-28T01:31:24.847" v="247"/>
        <pc:sldMkLst>
          <pc:docMk/>
          <pc:sldMk cId="1023085363" sldId="433"/>
        </pc:sldMkLst>
      </pc:sldChg>
      <pc:sldChg chg="del">
        <pc:chgData name="ゲスト ユーザー" userId="" providerId="Windows Live" clId="Web-{3CCBFF21-7EA6-4B76-8637-6CC28B6F5E94}" dt="2021-04-28T01:31:30.066" v="248"/>
        <pc:sldMkLst>
          <pc:docMk/>
          <pc:sldMk cId="4068677309" sldId="434"/>
        </pc:sldMkLst>
      </pc:sldChg>
      <pc:sldChg chg="del">
        <pc:chgData name="ゲスト ユーザー" userId="" providerId="Windows Live" clId="Web-{3CCBFF21-7EA6-4B76-8637-6CC28B6F5E94}" dt="2021-04-28T01:32:43.817" v="285"/>
        <pc:sldMkLst>
          <pc:docMk/>
          <pc:sldMk cId="1190961722" sldId="435"/>
        </pc:sldMkLst>
      </pc:sldChg>
      <pc:sldChg chg="del">
        <pc:chgData name="ゲスト ユーザー" userId="" providerId="Windows Live" clId="Web-{3CCBFF21-7EA6-4B76-8637-6CC28B6F5E94}" dt="2021-04-28T01:32:57.130" v="289"/>
        <pc:sldMkLst>
          <pc:docMk/>
          <pc:sldMk cId="950318784" sldId="436"/>
        </pc:sldMkLst>
      </pc:sldChg>
      <pc:sldChg chg="del">
        <pc:chgData name="ゲスト ユーザー" userId="" providerId="Windows Live" clId="Web-{3CCBFF21-7EA6-4B76-8637-6CC28B6F5E94}" dt="2021-04-28T01:32:47.692" v="286"/>
        <pc:sldMkLst>
          <pc:docMk/>
          <pc:sldMk cId="1179455921" sldId="438"/>
        </pc:sldMkLst>
      </pc:sldChg>
      <pc:sldChg chg="del">
        <pc:chgData name="ゲスト ユーザー" userId="" providerId="Windows Live" clId="Web-{3CCBFF21-7EA6-4B76-8637-6CC28B6F5E94}" dt="2021-04-28T01:34:29.538" v="297"/>
        <pc:sldMkLst>
          <pc:docMk/>
          <pc:sldMk cId="1370229172" sldId="439"/>
        </pc:sldMkLst>
      </pc:sldChg>
      <pc:sldChg chg="del">
        <pc:chgData name="ゲスト ユーザー" userId="" providerId="Windows Live" clId="Web-{3CCBFF21-7EA6-4B76-8637-6CC28B6F5E94}" dt="2021-04-28T01:34:32.444" v="298"/>
        <pc:sldMkLst>
          <pc:docMk/>
          <pc:sldMk cId="3974954343" sldId="440"/>
        </pc:sldMkLst>
      </pc:sldChg>
      <pc:sldChg chg="del">
        <pc:chgData name="ゲスト ユーザー" userId="" providerId="Windows Live" clId="Web-{3CCBFF21-7EA6-4B76-8637-6CC28B6F5E94}" dt="2021-04-28T01:32:50.473" v="287"/>
        <pc:sldMkLst>
          <pc:docMk/>
          <pc:sldMk cId="994716375" sldId="441"/>
        </pc:sldMkLst>
      </pc:sldChg>
      <pc:sldChg chg="del">
        <pc:chgData name="ゲスト ユーザー" userId="" providerId="Windows Live" clId="Web-{3CCBFF21-7EA6-4B76-8637-6CC28B6F5E94}" dt="2021-04-28T01:32:53.895" v="288"/>
        <pc:sldMkLst>
          <pc:docMk/>
          <pc:sldMk cId="892373195" sldId="442"/>
        </pc:sldMkLst>
      </pc:sldChg>
      <pc:sldChg chg="del">
        <pc:chgData name="ゲスト ユーザー" userId="" providerId="Windows Live" clId="Web-{3CCBFF21-7EA6-4B76-8637-6CC28B6F5E94}" dt="2021-04-28T01:34:53.835" v="299"/>
        <pc:sldMkLst>
          <pc:docMk/>
          <pc:sldMk cId="3570912761" sldId="443"/>
        </pc:sldMkLst>
      </pc:sldChg>
      <pc:sldChg chg="del">
        <pc:chgData name="ゲスト ユーザー" userId="" providerId="Windows Live" clId="Web-{3CCBFF21-7EA6-4B76-8637-6CC28B6F5E94}" dt="2021-04-28T01:34:56.867" v="300"/>
        <pc:sldMkLst>
          <pc:docMk/>
          <pc:sldMk cId="1083072013" sldId="444"/>
        </pc:sldMkLst>
      </pc:sldChg>
      <pc:sldChg chg="del">
        <pc:chgData name="ゲスト ユーザー" userId="" providerId="Windows Live" clId="Web-{3CCBFF21-7EA6-4B76-8637-6CC28B6F5E94}" dt="2021-04-28T01:34:59.710" v="301"/>
        <pc:sldMkLst>
          <pc:docMk/>
          <pc:sldMk cId="2413748906" sldId="445"/>
        </pc:sldMkLst>
      </pc:sldChg>
      <pc:sldChg chg="del">
        <pc:chgData name="ゲスト ユーザー" userId="" providerId="Windows Live" clId="Web-{3CCBFF21-7EA6-4B76-8637-6CC28B6F5E94}" dt="2021-04-28T01:33:00.239" v="290"/>
        <pc:sldMkLst>
          <pc:docMk/>
          <pc:sldMk cId="2574818784" sldId="446"/>
        </pc:sldMkLst>
      </pc:sldChg>
      <pc:sldChg chg="del">
        <pc:chgData name="ゲスト ユーザー" userId="" providerId="Windows Live" clId="Web-{3CCBFF21-7EA6-4B76-8637-6CC28B6F5E94}" dt="2021-04-28T01:33:03.271" v="291"/>
        <pc:sldMkLst>
          <pc:docMk/>
          <pc:sldMk cId="685396617" sldId="447"/>
        </pc:sldMkLst>
      </pc:sldChg>
      <pc:sldChg chg="del">
        <pc:chgData name="ゲスト ユーザー" userId="" providerId="Windows Live" clId="Web-{3CCBFF21-7EA6-4B76-8637-6CC28B6F5E94}" dt="2021-04-28T01:34:22.147" v="294"/>
        <pc:sldMkLst>
          <pc:docMk/>
          <pc:sldMk cId="832764760" sldId="448"/>
        </pc:sldMkLst>
      </pc:sldChg>
      <pc:sldChg chg="del">
        <pc:chgData name="ゲスト ユーザー" userId="" providerId="Windows Live" clId="Web-{3CCBFF21-7EA6-4B76-8637-6CC28B6F5E94}" dt="2021-04-28T01:34:27.225" v="296"/>
        <pc:sldMkLst>
          <pc:docMk/>
          <pc:sldMk cId="2399115027" sldId="449"/>
        </pc:sldMkLst>
      </pc:sldChg>
      <pc:sldChg chg="del">
        <pc:chgData name="ゲスト ユーザー" userId="" providerId="Windows Live" clId="Web-{3CCBFF21-7EA6-4B76-8637-6CC28B6F5E94}" dt="2021-04-28T01:34:24.772" v="295"/>
        <pc:sldMkLst>
          <pc:docMk/>
          <pc:sldMk cId="3299662527" sldId="450"/>
        </pc:sldMkLst>
      </pc:sldChg>
      <pc:sldChg chg="del">
        <pc:chgData name="ゲスト ユーザー" userId="" providerId="Windows Live" clId="Web-{3CCBFF21-7EA6-4B76-8637-6CC28B6F5E94}" dt="2021-04-28T01:34:19.741" v="293"/>
        <pc:sldMkLst>
          <pc:docMk/>
          <pc:sldMk cId="3603666219" sldId="451"/>
        </pc:sldMkLst>
      </pc:sldChg>
      <pc:sldChg chg="del">
        <pc:chgData name="ゲスト ユーザー" userId="" providerId="Windows Live" clId="Web-{3CCBFF21-7EA6-4B76-8637-6CC28B6F5E94}" dt="2021-04-28T01:34:16.475" v="292"/>
        <pc:sldMkLst>
          <pc:docMk/>
          <pc:sldMk cId="1769131153" sldId="453"/>
        </pc:sldMkLst>
      </pc:sldChg>
      <pc:sldChg chg="addSp delSp modSp del">
        <pc:chgData name="ゲスト ユーザー" userId="" providerId="Windows Live" clId="Web-{3CCBFF21-7EA6-4B76-8637-6CC28B6F5E94}" dt="2021-04-28T01:38:39.809" v="323"/>
        <pc:sldMkLst>
          <pc:docMk/>
          <pc:sldMk cId="3541686897" sldId="455"/>
        </pc:sldMkLst>
        <pc:spChg chg="add mod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5" creationId="{2C09FD9B-4292-4834-9036-9E6A0AB8A37B}"/>
          </ac:spMkLst>
        </pc:spChg>
        <pc:spChg chg="mod">
          <ac:chgData name="ゲスト ユーザー" userId="" providerId="Windows Live" clId="Web-{3CCBFF21-7EA6-4B76-8637-6CC28B6F5E94}" dt="2021-04-28T01:38:33.652" v="321" actId="20577"/>
          <ac:spMkLst>
            <pc:docMk/>
            <pc:sldMk cId="3541686897" sldId="455"/>
            <ac:spMk id="192" creationId="{00000000-0000-0000-0000-000000000000}"/>
          </ac:spMkLst>
        </pc:spChg>
        <pc:spChg chg="del">
          <ac:chgData name="ゲスト ユーザー" userId="" providerId="Windows Live" clId="Web-{3CCBFF21-7EA6-4B76-8637-6CC28B6F5E94}" dt="2021-04-28T01:38:37.277" v="322"/>
          <ac:spMkLst>
            <pc:docMk/>
            <pc:sldMk cId="3541686897" sldId="455"/>
            <ac:spMk id="193" creationId="{00000000-0000-0000-0000-000000000000}"/>
          </ac:spMkLst>
        </pc:spChg>
      </pc:sldChg>
      <pc:sldChg chg="addSp delSp modSp">
        <pc:chgData name="ゲスト ユーザー" userId="" providerId="Windows Live" clId="Web-{3CCBFF21-7EA6-4B76-8637-6CC28B6F5E94}" dt="2021-04-28T01:45:13.785" v="454" actId="1076"/>
        <pc:sldMkLst>
          <pc:docMk/>
          <pc:sldMk cId="1791011510" sldId="457"/>
        </pc:sldMkLst>
        <pc:spChg chg="mod">
          <ac:chgData name="ゲスト ユーザー" userId="" providerId="Windows Live" clId="Web-{3CCBFF21-7EA6-4B76-8637-6CC28B6F5E94}" dt="2021-04-28T01:42:02.219" v="420" actId="20577"/>
          <ac:spMkLst>
            <pc:docMk/>
            <pc:sldMk cId="1791011510" sldId="457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4:31.722" v="447" actId="1076"/>
          <ac:spMkLst>
            <pc:docMk/>
            <pc:sldMk cId="1791011510" sldId="457"/>
            <ac:spMk id="11" creationId="{0302DAD3-0EB2-49D9-9B26-4B395448F773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4" creationId="{72DB0A96-B684-4741-A928-FABD01741253}"/>
          </ac:spMkLst>
        </pc:spChg>
        <pc:spChg chg="mod topLvl">
          <ac:chgData name="ゲスト ユーザー" userId="" providerId="Windows Live" clId="Web-{3CCBFF21-7EA6-4B76-8637-6CC28B6F5E94}" dt="2021-04-28T01:45:13.785" v="454" actId="1076"/>
          <ac:spMkLst>
            <pc:docMk/>
            <pc:sldMk cId="1791011510" sldId="457"/>
            <ac:spMk id="15" creationId="{FA1F93AE-4C10-40B4-9B78-B127868433AA}"/>
          </ac:spMkLst>
        </pc:spChg>
        <pc:spChg chg="mod topLvl">
          <ac:chgData name="ゲスト ユーザー" userId="" providerId="Windows Live" clId="Web-{3CCBFF21-7EA6-4B76-8637-6CC28B6F5E94}" dt="2021-04-28T01:45:03.191" v="452" actId="1076"/>
          <ac:spMkLst>
            <pc:docMk/>
            <pc:sldMk cId="1791011510" sldId="457"/>
            <ac:spMk id="16" creationId="{C036BADB-F2B2-4DDE-AABF-7D6F4A6FA5D9}"/>
          </ac:spMkLst>
        </pc:spChg>
        <pc:spChg chg="topLvl">
          <ac:chgData name="ゲスト ユーザー" userId="" providerId="Windows Live" clId="Web-{3CCBFF21-7EA6-4B76-8637-6CC28B6F5E94}" dt="2021-04-28T01:44:51.878" v="450"/>
          <ac:spMkLst>
            <pc:docMk/>
            <pc:sldMk cId="1791011510" sldId="457"/>
            <ac:spMk id="18" creationId="{D543EA42-E129-4639-8F5D-0AFB60C772BD}"/>
          </ac:spMkLst>
        </pc:spChg>
        <pc:grpChg chg="add del mod">
          <ac:chgData name="ゲスト ユーザー" userId="" providerId="Windows Live" clId="Web-{3CCBFF21-7EA6-4B76-8637-6CC28B6F5E94}" dt="2021-04-28T01:44:51.878" v="450"/>
          <ac:grpSpMkLst>
            <pc:docMk/>
            <pc:sldMk cId="1791011510" sldId="457"/>
            <ac:grpSpMk id="17" creationId="{A884EA66-2880-4BA7-94C5-94ABBFBBE0CD}"/>
          </ac:grpSpMkLst>
        </pc:grpChg>
        <pc:picChg chg="mod">
          <ac:chgData name="ゲスト ユーザー" userId="" providerId="Windows Live" clId="Web-{3CCBFF21-7EA6-4B76-8637-6CC28B6F5E94}" dt="2021-04-28T01:45:09.191" v="453" actId="1076"/>
          <ac:picMkLst>
            <pc:docMk/>
            <pc:sldMk cId="1791011510" sldId="457"/>
            <ac:picMk id="5" creationId="{442093C7-C364-4680-A7C8-1937E1FD626D}"/>
          </ac:picMkLst>
        </pc:picChg>
      </pc:sldChg>
      <pc:sldChg chg="modSp">
        <pc:chgData name="ゲスト ユーザー" userId="" providerId="Windows Live" clId="Web-{3CCBFF21-7EA6-4B76-8637-6CC28B6F5E94}" dt="2021-04-28T01:45:46.176" v="458" actId="20577"/>
        <pc:sldMkLst>
          <pc:docMk/>
          <pc:sldMk cId="2554984309" sldId="459"/>
        </pc:sldMkLst>
        <pc:spChg chg="mod">
          <ac:chgData name="ゲスト ユーザー" userId="" providerId="Windows Live" clId="Web-{3CCBFF21-7EA6-4B76-8637-6CC28B6F5E94}" dt="2021-04-28T01:45:46.176" v="458" actId="20577"/>
          <ac:spMkLst>
            <pc:docMk/>
            <pc:sldMk cId="2554984309" sldId="459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1:42:37.016" v="430" actId="20577"/>
          <ac:spMkLst>
            <pc:docMk/>
            <pc:sldMk cId="2554984309" sldId="459"/>
            <ac:spMk id="13" creationId="{6DA209E9-D75B-44A7-A8EE-4DC31B6A94BF}"/>
          </ac:spMkLst>
        </pc:spChg>
        <pc:picChg chg="mod">
          <ac:chgData name="ゲスト ユーザー" userId="" providerId="Windows Live" clId="Web-{3CCBFF21-7EA6-4B76-8637-6CC28B6F5E94}" dt="2021-04-28T01:42:50.142" v="433" actId="1076"/>
          <ac:picMkLst>
            <pc:docMk/>
            <pc:sldMk cId="2554984309" sldId="459"/>
            <ac:picMk id="3" creationId="{D0542B42-4C74-4308-B636-098E06201D9B}"/>
          </ac:picMkLst>
        </pc:picChg>
      </pc:sldChg>
      <pc:sldChg chg="addSp delSp modSp">
        <pc:chgData name="ゲスト ユーザー" userId="" providerId="Windows Live" clId="Web-{3CCBFF21-7EA6-4B76-8637-6CC28B6F5E94}" dt="2021-04-28T02:14:04.632" v="655" actId="1076"/>
        <pc:sldMkLst>
          <pc:docMk/>
          <pc:sldMk cId="1926078047" sldId="460"/>
        </pc:sldMkLst>
        <pc:spChg chg="mod">
          <ac:chgData name="ゲスト ユーザー" userId="" providerId="Windows Live" clId="Web-{3CCBFF21-7EA6-4B76-8637-6CC28B6F5E94}" dt="2021-04-28T02:14:02.882" v="654" actId="1076"/>
          <ac:spMkLst>
            <pc:docMk/>
            <pc:sldMk cId="1926078047" sldId="460"/>
            <ac:spMk id="3" creationId="{AAA4A513-6943-4824-9DFD-B4ADC0E47561}"/>
          </ac:spMkLst>
        </pc:spChg>
        <pc:picChg chg="mod">
          <ac:chgData name="ゲスト ユーザー" userId="" providerId="Windows Live" clId="Web-{3CCBFF21-7EA6-4B76-8637-6CC28B6F5E94}" dt="2021-04-28T02:14:04.632" v="655" actId="1076"/>
          <ac:picMkLst>
            <pc:docMk/>
            <pc:sldMk cId="1926078047" sldId="460"/>
            <ac:picMk id="2" creationId="{7E8D04C3-3D38-43E5-B74F-6D3125521DAF}"/>
          </ac:picMkLst>
        </pc:picChg>
        <pc:picChg chg="add mod">
          <ac:chgData name="ゲスト ユーザー" userId="" providerId="Windows Live" clId="Web-{3CCBFF21-7EA6-4B76-8637-6CC28B6F5E94}" dt="2021-04-28T02:13:58.554" v="652" actId="1076"/>
          <ac:picMkLst>
            <pc:docMk/>
            <pc:sldMk cId="1926078047" sldId="460"/>
            <ac:picMk id="5" creationId="{333AB5BD-B487-4D13-ABD0-ACCCDBF1F98C}"/>
          </ac:picMkLst>
        </pc:picChg>
        <pc:picChg chg="del">
          <ac:chgData name="ゲスト ユーザー" userId="" providerId="Windows Live" clId="Web-{3CCBFF21-7EA6-4B76-8637-6CC28B6F5E94}" dt="2021-04-28T02:03:49.792" v="560"/>
          <ac:picMkLst>
            <pc:docMk/>
            <pc:sldMk cId="1926078047" sldId="460"/>
            <ac:picMk id="11" creationId="{FE7AE617-368B-445D-8211-57C48CD1C049}"/>
          </ac:picMkLst>
        </pc:picChg>
      </pc:sldChg>
      <pc:sldChg chg="addSp delSp modSp">
        <pc:chgData name="ゲスト ユーザー" userId="" providerId="Windows Live" clId="Web-{3CCBFF21-7EA6-4B76-8637-6CC28B6F5E94}" dt="2021-04-28T02:04:32.402" v="570" actId="14100"/>
        <pc:sldMkLst>
          <pc:docMk/>
          <pc:sldMk cId="1420445871" sldId="461"/>
        </pc:sldMkLst>
        <pc:spChg chg="mod">
          <ac:chgData name="ゲスト ユーザー" userId="" providerId="Windows Live" clId="Web-{3CCBFF21-7EA6-4B76-8637-6CC28B6F5E94}" dt="2021-04-28T01:58:32.504" v="559" actId="20577"/>
          <ac:spMkLst>
            <pc:docMk/>
            <pc:sldMk cId="1420445871" sldId="461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4:32.402" v="570" actId="14100"/>
          <ac:spMkLst>
            <pc:docMk/>
            <pc:sldMk cId="1420445871" sldId="461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04:26.652" v="568" actId="14100"/>
          <ac:picMkLst>
            <pc:docMk/>
            <pc:sldMk cId="1420445871" sldId="461"/>
            <ac:picMk id="5" creationId="{9F83D003-3F11-494B-8F33-72FFE80EEA3B}"/>
          </ac:picMkLst>
        </pc:picChg>
        <pc:picChg chg="del">
          <ac:chgData name="ゲスト ユーザー" userId="" providerId="Windows Live" clId="Web-{3CCBFF21-7EA6-4B76-8637-6CC28B6F5E94}" dt="2021-04-28T02:04:03.730" v="564"/>
          <ac:picMkLst>
            <pc:docMk/>
            <pc:sldMk cId="1420445871" sldId="461"/>
            <ac:picMk id="14" creationId="{4F6E6599-60C5-4CB2-9476-91908DBC528E}"/>
          </ac:picMkLst>
        </pc:picChg>
      </pc:sldChg>
      <pc:sldChg chg="modSp">
        <pc:chgData name="ゲスト ユーザー" userId="" providerId="Windows Live" clId="Web-{3CCBFF21-7EA6-4B76-8637-6CC28B6F5E94}" dt="2021-04-28T02:08:49.689" v="607" actId="14100"/>
        <pc:sldMkLst>
          <pc:docMk/>
          <pc:sldMk cId="58881444" sldId="462"/>
        </pc:sldMkLst>
        <pc:spChg chg="mod">
          <ac:chgData name="ゲスト ユーザー" userId="" providerId="Windows Live" clId="Web-{3CCBFF21-7EA6-4B76-8637-6CC28B6F5E94}" dt="2021-04-28T02:08:49.689" v="607" actId="14100"/>
          <ac:spMkLst>
            <pc:docMk/>
            <pc:sldMk cId="58881444" sldId="462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1:46:47.959" v="506" actId="20577"/>
          <ac:spMkLst>
            <pc:docMk/>
            <pc:sldMk cId="58881444" sldId="462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08:05.094" v="603" actId="20577"/>
          <ac:spMkLst>
            <pc:docMk/>
            <pc:sldMk cId="58881444" sldId="462"/>
            <ac:spMk id="12" creationId="{4D2F2797-5EB0-4DC6-99A8-423FE7A7A006}"/>
          </ac:spMkLst>
        </pc:spChg>
        <pc:spChg chg="mod">
          <ac:chgData name="ゲスト ユーザー" userId="" providerId="Windows Live" clId="Web-{3CCBFF21-7EA6-4B76-8637-6CC28B6F5E94}" dt="2021-04-28T01:19:16.176" v="81" actId="20577"/>
          <ac:spMkLst>
            <pc:docMk/>
            <pc:sldMk cId="58881444" sldId="462"/>
            <ac:spMk id="16" creationId="{2436F56E-FB37-4DC9-BA9F-1A6670B521AC}"/>
          </ac:spMkLst>
        </pc:spChg>
        <pc:picChg chg="mod">
          <ac:chgData name="ゲスト ユーザー" userId="" providerId="Windows Live" clId="Web-{3CCBFF21-7EA6-4B76-8637-6CC28B6F5E94}" dt="2021-04-28T01:15:08.030" v="26" actId="1076"/>
          <ac:picMkLst>
            <pc:docMk/>
            <pc:sldMk cId="58881444" sldId="462"/>
            <ac:picMk id="2" creationId="{7E8D04C3-3D38-43E5-B74F-6D3125521DAF}"/>
          </ac:picMkLst>
        </pc:picChg>
      </pc:sldChg>
      <pc:sldChg chg="addSp delSp modSp">
        <pc:chgData name="ゲスト ユーザー" userId="" providerId="Windows Live" clId="Web-{3CCBFF21-7EA6-4B76-8637-6CC28B6F5E94}" dt="2021-04-28T02:12:57.943" v="651" actId="14100"/>
        <pc:sldMkLst>
          <pc:docMk/>
          <pc:sldMk cId="3165351894" sldId="463"/>
        </pc:sldMkLst>
        <pc:spChg chg="mod">
          <ac:chgData name="ゲスト ユーザー" userId="" providerId="Windows Live" clId="Web-{3CCBFF21-7EA6-4B76-8637-6CC28B6F5E94}" dt="2021-04-28T02:09:57.268" v="639" actId="14100"/>
          <ac:spMkLst>
            <pc:docMk/>
            <pc:sldMk cId="3165351894" sldId="463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12:43.974" v="647" actId="1076"/>
          <ac:spMkLst>
            <pc:docMk/>
            <pc:sldMk cId="3165351894" sldId="463"/>
            <ac:spMk id="4" creationId="{419B4A73-3B11-421D-B507-1F70C6120342}"/>
          </ac:spMkLst>
        </pc:spChg>
        <pc:spChg chg="mod">
          <ac:chgData name="ゲスト ユーザー" userId="" providerId="Windows Live" clId="Web-{3CCBFF21-7EA6-4B76-8637-6CC28B6F5E94}" dt="2021-04-28T02:12:57.943" v="651" actId="14100"/>
          <ac:spMkLst>
            <pc:docMk/>
            <pc:sldMk cId="3165351894" sldId="463"/>
            <ac:spMk id="7" creationId="{C42BC401-45FE-4278-98CA-7A117A90A028}"/>
          </ac:spMkLst>
        </pc:spChg>
        <pc:picChg chg="add mod ord">
          <ac:chgData name="ゲスト ユーザー" userId="" providerId="Windows Live" clId="Web-{3CCBFF21-7EA6-4B76-8637-6CC28B6F5E94}" dt="2021-04-28T02:12:49.521" v="648" actId="1076"/>
          <ac:picMkLst>
            <pc:docMk/>
            <pc:sldMk cId="3165351894" sldId="463"/>
            <ac:picMk id="5" creationId="{AC09478E-9B79-41CA-8FB6-139F55740D4D}"/>
          </ac:picMkLst>
        </pc:picChg>
        <pc:picChg chg="del mod">
          <ac:chgData name="ゲスト ユーザー" userId="" providerId="Windows Live" clId="Web-{3CCBFF21-7EA6-4B76-8637-6CC28B6F5E94}" dt="2021-04-28T02:12:30.459" v="643"/>
          <ac:picMkLst>
            <pc:docMk/>
            <pc:sldMk cId="3165351894" sldId="463"/>
            <ac:picMk id="14" creationId="{4F6E6599-60C5-4CB2-9476-91908DBC528E}"/>
          </ac:picMkLst>
        </pc:picChg>
      </pc:sldChg>
      <pc:sldChg chg="addSp delSp modSp add del replId">
        <pc:chgData name="ゲスト ユーザー" userId="" providerId="Windows Live" clId="Web-{3CCBFF21-7EA6-4B76-8637-6CC28B6F5E94}" dt="2021-04-28T02:08:57.517" v="608"/>
        <pc:sldMkLst>
          <pc:docMk/>
          <pc:sldMk cId="3840206420" sldId="464"/>
        </pc:sldMkLst>
        <pc:spChg chg="mod">
          <ac:chgData name="ゲスト ユーザー" userId="" providerId="Windows Live" clId="Web-{3CCBFF21-7EA6-4B76-8637-6CC28B6F5E94}" dt="2021-04-28T02:06:55.202" v="590" actId="20577"/>
          <ac:spMkLst>
            <pc:docMk/>
            <pc:sldMk cId="3840206420" sldId="464"/>
            <ac:spMk id="3" creationId="{AAA4A513-6943-4824-9DFD-B4ADC0E47561}"/>
          </ac:spMkLst>
        </pc:spChg>
        <pc:spChg chg="mod">
          <ac:chgData name="ゲスト ユーザー" userId="" providerId="Windows Live" clId="Web-{3CCBFF21-7EA6-4B76-8637-6CC28B6F5E94}" dt="2021-04-28T02:06:02.357" v="582" actId="20577"/>
          <ac:spMkLst>
            <pc:docMk/>
            <pc:sldMk cId="3840206420" sldId="464"/>
            <ac:spMk id="12" creationId="{4D2F2797-5EB0-4DC6-99A8-423FE7A7A006}"/>
          </ac:spMkLst>
        </pc:spChg>
        <pc:spChg chg="del mod">
          <ac:chgData name="ゲスト ユーザー" userId="" providerId="Windows Live" clId="Web-{3CCBFF21-7EA6-4B76-8637-6CC28B6F5E94}" dt="2021-04-28T02:04:53.684" v="572"/>
          <ac:spMkLst>
            <pc:docMk/>
            <pc:sldMk cId="3840206420" sldId="464"/>
            <ac:spMk id="16" creationId="{2436F56E-FB37-4DC9-BA9F-1A6670B521AC}"/>
          </ac:spMkLst>
        </pc:spChg>
        <pc:picChg chg="add del mod">
          <ac:chgData name="ゲスト ユーザー" userId="" providerId="Windows Live" clId="Web-{3CCBFF21-7EA6-4B76-8637-6CC28B6F5E94}" dt="2021-04-28T02:05:39.294" v="575"/>
          <ac:picMkLst>
            <pc:docMk/>
            <pc:sldMk cId="3840206420" sldId="464"/>
            <ac:picMk id="5" creationId="{A32F2596-35AD-4DD1-895A-BE87DB23925A}"/>
          </ac:picMkLst>
        </pc:picChg>
        <pc:picChg chg="del mod">
          <ac:chgData name="ゲスト ユーザー" userId="" providerId="Windows Live" clId="Web-{3CCBFF21-7EA6-4B76-8637-6CC28B6F5E94}" dt="2021-04-28T02:04:50.965" v="571"/>
          <ac:picMkLst>
            <pc:docMk/>
            <pc:sldMk cId="3840206420" sldId="464"/>
            <ac:picMk id="6" creationId="{A1B70CB5-9F2C-41DE-B1BF-7BE68458FF44}"/>
          </ac:picMkLst>
        </pc:picChg>
        <pc:picChg chg="add mod">
          <ac:chgData name="ゲスト ユーザー" userId="" providerId="Windows Live" clId="Web-{3CCBFF21-7EA6-4B76-8637-6CC28B6F5E94}" dt="2021-04-28T02:05:46.732" v="579" actId="1076"/>
          <ac:picMkLst>
            <pc:docMk/>
            <pc:sldMk cId="3840206420" sldId="464"/>
            <ac:picMk id="7" creationId="{39870FD0-EDCA-487D-AC74-F7D0EDCE9E55}"/>
          </ac:picMkLst>
        </pc:picChg>
      </pc:sldChg>
    </pc:docChg>
  </pc:docChgLst>
  <pc:docChgLst>
    <pc:chgData name="ゲスト ユーザー" providerId="Windows Live" clId="Web-{FC724A71-0855-4217-AE09-4175B9F3B2BE}"/>
    <pc:docChg chg="modSld">
      <pc:chgData name="ゲスト ユーザー" userId="" providerId="Windows Live" clId="Web-{FC724A71-0855-4217-AE09-4175B9F3B2BE}" dt="2021-04-22T05:04:05.555" v="103" actId="20577"/>
      <pc:docMkLst>
        <pc:docMk/>
      </pc:docMkLst>
      <pc:sldChg chg="modSp">
        <pc:chgData name="ゲスト ユーザー" userId="" providerId="Windows Live" clId="Web-{FC724A71-0855-4217-AE09-4175B9F3B2BE}" dt="2021-04-22T04:15:58.146" v="4" actId="1076"/>
        <pc:sldMkLst>
          <pc:docMk/>
          <pc:sldMk cId="570855170" sldId="418"/>
        </pc:sldMkLst>
        <pc:spChg chg="mod">
          <ac:chgData name="ゲスト ユーザー" userId="" providerId="Windows Live" clId="Web-{FC724A71-0855-4217-AE09-4175B9F3B2BE}" dt="2021-04-22T04:15:51.958" v="3" actId="1076"/>
          <ac:spMkLst>
            <pc:docMk/>
            <pc:sldMk cId="570855170" sldId="418"/>
            <ac:spMk id="11" creationId="{D8AE4FC2-69F2-4B8A-B973-C5FADEF2F901}"/>
          </ac:spMkLst>
        </pc:spChg>
        <pc:spChg chg="mod">
          <ac:chgData name="ゲスト ユーザー" userId="" providerId="Windows Live" clId="Web-{FC724A71-0855-4217-AE09-4175B9F3B2BE}" dt="2021-04-22T04:15:34.099" v="0" actId="1076"/>
          <ac:spMkLst>
            <pc:docMk/>
            <pc:sldMk cId="570855170" sldId="418"/>
            <ac:spMk id="28" creationId="{CD0AFA2D-512F-4B6F-9C46-E37F75953FCD}"/>
          </ac:spMkLst>
        </pc:spChg>
        <pc:spChg chg="mod">
          <ac:chgData name="ゲスト ユーザー" userId="" providerId="Windows Live" clId="Web-{FC724A71-0855-4217-AE09-4175B9F3B2BE}" dt="2021-04-22T04:15:58.146" v="4" actId="1076"/>
          <ac:spMkLst>
            <pc:docMk/>
            <pc:sldMk cId="570855170" sldId="418"/>
            <ac:spMk id="29" creationId="{F197545E-BC57-4248-9B8D-0F940DBBA20D}"/>
          </ac:spMkLst>
        </pc:spChg>
      </pc:sldChg>
      <pc:sldChg chg="modSp">
        <pc:chgData name="ゲスト ユーザー" userId="" providerId="Windows Live" clId="Web-{FC724A71-0855-4217-AE09-4175B9F3B2BE}" dt="2021-04-22T05:04:05.555" v="103" actId="20577"/>
        <pc:sldMkLst>
          <pc:docMk/>
          <pc:sldMk cId="3603666219" sldId="451"/>
        </pc:sldMkLst>
        <pc:spChg chg="mod">
          <ac:chgData name="ゲスト ユーザー" userId="" providerId="Windows Live" clId="Web-{FC724A71-0855-4217-AE09-4175B9F3B2BE}" dt="2021-04-22T05:04:00.711" v="99" actId="20577"/>
          <ac:spMkLst>
            <pc:docMk/>
            <pc:sldMk cId="3603666219" sldId="451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5:04:05.555" v="103" actId="20577"/>
          <ac:spMkLst>
            <pc:docMk/>
            <pc:sldMk cId="3603666219" sldId="451"/>
            <ac:spMk id="4" creationId="{419B4A73-3B11-421D-B507-1F70C6120342}"/>
          </ac:spMkLst>
        </pc:spChg>
      </pc:sldChg>
      <pc:sldChg chg="addSp modSp">
        <pc:chgData name="ゲスト ユーザー" userId="" providerId="Windows Live" clId="Web-{FC724A71-0855-4217-AE09-4175B9F3B2BE}" dt="2021-04-22T05:01:31.068" v="96" actId="20577"/>
        <pc:sldMkLst>
          <pc:docMk/>
          <pc:sldMk cId="1769131153" sldId="453"/>
        </pc:sldMkLst>
        <pc:spChg chg="mod">
          <ac:chgData name="ゲスト ユーザー" userId="" providerId="Windows Live" clId="Web-{FC724A71-0855-4217-AE09-4175B9F3B2BE}" dt="2021-04-22T05:01:31.068" v="96" actId="20577"/>
          <ac:spMkLst>
            <pc:docMk/>
            <pc:sldMk cId="1769131153" sldId="453"/>
            <ac:spMk id="2" creationId="{DC593FD8-6C71-4B69-A2AA-C8514B2A6CEE}"/>
          </ac:spMkLst>
        </pc:spChg>
        <pc:spChg chg="mod">
          <ac:chgData name="ゲスト ユーザー" userId="" providerId="Windows Live" clId="Web-{FC724A71-0855-4217-AE09-4175B9F3B2BE}" dt="2021-04-22T04:54:42.170" v="32" actId="20577"/>
          <ac:spMkLst>
            <pc:docMk/>
            <pc:sldMk cId="1769131153" sldId="453"/>
            <ac:spMk id="4" creationId="{419B4A73-3B11-421D-B507-1F70C6120342}"/>
          </ac:spMkLst>
        </pc:spChg>
        <pc:spChg chg="mod">
          <ac:chgData name="ゲスト ユーザー" userId="" providerId="Windows Live" clId="Web-{FC724A71-0855-4217-AE09-4175B9F3B2BE}" dt="2021-04-22T05:01:07.067" v="90" actId="20577"/>
          <ac:spMkLst>
            <pc:docMk/>
            <pc:sldMk cId="1769131153" sldId="453"/>
            <ac:spMk id="5" creationId="{DFF88CAE-F2B9-488F-9FDA-20954CABE6BC}"/>
          </ac:spMkLst>
        </pc:spChg>
        <pc:spChg chg="add mod">
          <ac:chgData name="ゲスト ユーザー" userId="" providerId="Windows Live" clId="Web-{FC724A71-0855-4217-AE09-4175B9F3B2BE}" dt="2021-04-22T04:43:42.424" v="16"/>
          <ac:spMkLst>
            <pc:docMk/>
            <pc:sldMk cId="1769131153" sldId="453"/>
            <ac:spMk id="7" creationId="{EB334920-9967-4C13-80E5-C9553382D635}"/>
          </ac:spMkLst>
        </pc:spChg>
        <pc:picChg chg="add mod">
          <ac:chgData name="ゲスト ユーザー" userId="" providerId="Windows Live" clId="Web-{FC724A71-0855-4217-AE09-4175B9F3B2BE}" dt="2021-04-22T04:16:56.694" v="7" actId="1076"/>
          <ac:picMkLst>
            <pc:docMk/>
            <pc:sldMk cId="1769131153" sldId="453"/>
            <ac:picMk id="6" creationId="{192C963B-886D-46BF-AC2F-E1FA87F7F009}"/>
          </ac:picMkLst>
        </pc:picChg>
        <pc:picChg chg="add mod">
          <ac:chgData name="ゲスト ユーザー" userId="" providerId="Windows Live" clId="Web-{FC724A71-0855-4217-AE09-4175B9F3B2BE}" dt="2021-04-22T04:27:25.941" v="11" actId="1076"/>
          <ac:picMkLst>
            <pc:docMk/>
            <pc:sldMk cId="1769131153" sldId="453"/>
            <ac:picMk id="8" creationId="{8960EFD6-E2AE-4DB6-9402-C72B5C22EAB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b9519ed54c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b9519ed54c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1389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9519ed54c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9519ed54c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0527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6087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8581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54856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151013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47424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60306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23193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8113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4266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1821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5163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70029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74559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3956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91101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1017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34010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22508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23065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55267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61575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23466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だい２３かい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3;p26">
            <a:extLst>
              <a:ext uri="{FF2B5EF4-FFF2-40B4-BE49-F238E27FC236}">
                <a16:creationId xmlns:a16="http://schemas.microsoft.com/office/drawing/2014/main" id="{979CF0A0-0A47-4B10-9F0D-C547453F1888}"/>
              </a:ext>
            </a:extLst>
          </p:cNvPr>
          <p:cNvSpPr/>
          <p:nvPr/>
        </p:nvSpPr>
        <p:spPr>
          <a:xfrm>
            <a:off x="382700" y="1170196"/>
            <a:ext cx="2131388" cy="1563404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dk2"/>
                </a:solidFill>
              </a:rPr>
              <a:t>こんかいから</a:t>
            </a:r>
            <a:r>
              <a:rPr lang="ja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</a:t>
            </a:r>
            <a:endParaRPr lang="en-US" altLang="ja-JP"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オリジナルゲームをつくるよ！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22;p26">
            <a:extLst>
              <a:ext uri="{FF2B5EF4-FFF2-40B4-BE49-F238E27FC236}">
                <a16:creationId xmlns:a16="http://schemas.microsoft.com/office/drawing/2014/main" id="{74F6392F-A424-4CB2-8E6E-C74D135F667A}"/>
              </a:ext>
            </a:extLst>
          </p:cNvPr>
          <p:cNvSpPr/>
          <p:nvPr/>
        </p:nvSpPr>
        <p:spPr>
          <a:xfrm>
            <a:off x="231150" y="3179850"/>
            <a:ext cx="2282938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b="1">
                <a:solidFill>
                  <a:schemeClr val="bg2"/>
                </a:solidFill>
              </a:rPr>
              <a:t>はりきってやるぞー！！</a:t>
            </a:r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432400" y="1507025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オリジナルゲームをつくろう！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502485" y="1017450"/>
            <a:ext cx="8229768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・いま</a:t>
            </a: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までにならったことをいかして、オリジナルのゲームをつくってみよう！</a:t>
            </a: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・同じクラスの友達にあそんでもらおう。友達がつくったゲームでもあそんでみよう！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solidFill>
                  <a:srgbClr val="5E696C"/>
                </a:solidFill>
                <a:latin typeface="Arial"/>
                <a:cs typeface="Arial"/>
              </a:rPr>
              <a:t>・Scratcherになろう！</a:t>
            </a:r>
            <a:endParaRPr lang="ja" altLang="en-US" sz="15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" altLang="en-US"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endParaRPr lang="ja-JP" altLang="en-US"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24;p26">
            <a:extLst>
              <a:ext uri="{FF2B5EF4-FFF2-40B4-BE49-F238E27FC236}">
                <a16:creationId xmlns:a16="http://schemas.microsoft.com/office/drawing/2014/main" id="{CC8FD720-A1D4-48F0-AE1C-FEE937DD2FF2}"/>
              </a:ext>
            </a:extLst>
          </p:cNvPr>
          <p:cNvSpPr txBox="1"/>
          <p:nvPr/>
        </p:nvSpPr>
        <p:spPr>
          <a:xfrm>
            <a:off x="1814539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7" name="Google Shape;124;p26">
            <a:extLst>
              <a:ext uri="{FF2B5EF4-FFF2-40B4-BE49-F238E27FC236}">
                <a16:creationId xmlns:a16="http://schemas.microsoft.com/office/drawing/2014/main" id="{1468ECD4-CD87-4D08-BF2B-7728CD3476C6}"/>
              </a:ext>
            </a:extLst>
          </p:cNvPr>
          <p:cNvSpPr txBox="1"/>
          <p:nvPr/>
        </p:nvSpPr>
        <p:spPr>
          <a:xfrm>
            <a:off x="410053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ともだち</a:t>
            </a:r>
          </a:p>
        </p:txBody>
      </p:sp>
      <p:sp>
        <p:nvSpPr>
          <p:cNvPr id="10" name="Google Shape;124;p26">
            <a:extLst>
              <a:ext uri="{FF2B5EF4-FFF2-40B4-BE49-F238E27FC236}">
                <a16:creationId xmlns:a16="http://schemas.microsoft.com/office/drawing/2014/main" id="{DCF24C0E-D643-4146-A9D5-54EF18621620}"/>
              </a:ext>
            </a:extLst>
          </p:cNvPr>
          <p:cNvSpPr txBox="1"/>
          <p:nvPr/>
        </p:nvSpPr>
        <p:spPr>
          <a:xfrm>
            <a:off x="731247" y="2535422"/>
            <a:ext cx="1087138" cy="311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スクラッチャー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24;p26">
            <a:extLst>
              <a:ext uri="{FF2B5EF4-FFF2-40B4-BE49-F238E27FC236}">
                <a16:creationId xmlns:a16="http://schemas.microsoft.com/office/drawing/2014/main" id="{F1C13F21-0033-44B9-83C2-94D514D7C913}"/>
              </a:ext>
            </a:extLst>
          </p:cNvPr>
          <p:cNvSpPr txBox="1"/>
          <p:nvPr/>
        </p:nvSpPr>
        <p:spPr>
          <a:xfrm>
            <a:off x="688598" y="2040691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おな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DA20D39A-6023-4808-BF75-3DBF071A8D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42" r="28585"/>
          <a:stretch/>
        </p:blipFill>
        <p:spPr>
          <a:xfrm>
            <a:off x="4862945" y="1015036"/>
            <a:ext cx="4093984" cy="2915478"/>
          </a:xfrm>
          <a:prstGeom prst="rect">
            <a:avLst/>
          </a:prstGeom>
        </p:spPr>
      </p:pic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</a:t>
            </a:r>
            <a:r>
              <a:rPr lang="ja" altLang="en-US">
                <a:latin typeface="Arial"/>
                <a:cs typeface="Arial"/>
              </a:rPr>
              <a:t>にサインインし</a:t>
            </a:r>
            <a:r>
              <a:rPr lang="ja">
                <a:latin typeface="Arial"/>
                <a:cs typeface="Arial"/>
              </a:rPr>
              <a:t>てね</a:t>
            </a:r>
            <a:endParaRPr>
              <a:latin typeface="Arial"/>
              <a:cs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8374618" y="1048327"/>
            <a:ext cx="582311" cy="28234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2238554" y="238859"/>
            <a:ext cx="1454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pic>
        <p:nvPicPr>
          <p:cNvPr id="3" name="図 3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1716B32-0996-4B37-9A65-733D5FD5B8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497" y="1191172"/>
            <a:ext cx="923925" cy="981075"/>
          </a:xfrm>
          <a:prstGeom prst="rect">
            <a:avLst/>
          </a:prstGeom>
        </p:spPr>
      </p:pic>
      <p:sp>
        <p:nvSpPr>
          <p:cNvPr id="9" name="Google Shape;219;p33">
            <a:hlinkClick r:id="rId5"/>
            <a:extLst>
              <a:ext uri="{FF2B5EF4-FFF2-40B4-BE49-F238E27FC236}">
                <a16:creationId xmlns:a16="http://schemas.microsoft.com/office/drawing/2014/main" id="{12B476F8-B43B-4935-9999-1837C346ED34}"/>
              </a:ext>
            </a:extLst>
          </p:cNvPr>
          <p:cNvSpPr/>
          <p:nvPr/>
        </p:nvSpPr>
        <p:spPr>
          <a:xfrm>
            <a:off x="1629327" y="1019018"/>
            <a:ext cx="2716382" cy="2790982"/>
          </a:xfrm>
          <a:prstGeom prst="wedgeRoundRectCallout">
            <a:avLst>
              <a:gd name="adj1" fmla="val -60636"/>
              <a:gd name="adj2" fmla="val -266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ja" dirty="0">
                <a:hlinkClick r:id="rId6"/>
              </a:rPr>
              <a:t>https://scratch.mit.edu/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altLang="en-US" sz="1500" b="1" dirty="0">
                <a:solidFill>
                  <a:schemeClr val="dk2"/>
                </a:solidFill>
              </a:rPr>
              <a:t>いて、</a:t>
            </a:r>
            <a:r>
              <a:rPr lang="ja-JP" altLang="en-US" sz="1500" b="1" dirty="0">
                <a:solidFill>
                  <a:schemeClr val="dk2"/>
                </a:solidFill>
              </a:rPr>
              <a:t>みぎうえ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ユーザー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altLang="en-US" sz="1500" b="1" dirty="0">
                <a:solidFill>
                  <a:schemeClr val="dk2"/>
                </a:solidFill>
              </a:rPr>
              <a:t>とパスワードを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「サインイン」を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altLang="en-US" sz="1500" b="1" dirty="0">
                <a:solidFill>
                  <a:schemeClr val="dk2"/>
                </a:solidFill>
              </a:rPr>
              <a:t>クリックしてね。</a:t>
            </a:r>
          </a:p>
        </p:txBody>
      </p:sp>
      <p:pic>
        <p:nvPicPr>
          <p:cNvPr id="4" name="図 4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4439EC0-321A-4032-A863-5437C1971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10" y="3707255"/>
            <a:ext cx="923925" cy="914400"/>
          </a:xfrm>
          <a:prstGeom prst="rect">
            <a:avLst/>
          </a:prstGeom>
        </p:spPr>
      </p:pic>
      <p:sp>
        <p:nvSpPr>
          <p:cNvPr id="11" name="Google Shape;207;p32">
            <a:extLst>
              <a:ext uri="{FF2B5EF4-FFF2-40B4-BE49-F238E27FC236}">
                <a16:creationId xmlns:a16="http://schemas.microsoft.com/office/drawing/2014/main" id="{C8551E15-17E1-40F5-8825-6B4BE6D00CE1}"/>
              </a:ext>
            </a:extLst>
          </p:cNvPr>
          <p:cNvSpPr/>
          <p:nvPr/>
        </p:nvSpPr>
        <p:spPr>
          <a:xfrm>
            <a:off x="1629354" y="3896581"/>
            <a:ext cx="2791289" cy="5712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OK！</a:t>
            </a:r>
          </a:p>
        </p:txBody>
      </p:sp>
      <p:pic>
        <p:nvPicPr>
          <p:cNvPr id="5" name="図 5" descr="座る, モニター, テーブル, ギター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F11F79F-E8A1-48A7-977E-343BBE6523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2890" y="1438482"/>
            <a:ext cx="657225" cy="10001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400" dirty="0">
                <a:latin typeface="Arial"/>
                <a:cs typeface="Arial"/>
              </a:rPr>
              <a:t>オリジナ</a:t>
            </a:r>
            <a:r>
              <a:rPr lang="ja" sz="4400" dirty="0">
                <a:latin typeface="Arial"/>
                <a:cs typeface="Arial"/>
              </a:rPr>
              <a:t>ルゲームを</a:t>
            </a:r>
            <a:r>
              <a:rPr lang="ja" altLang="en-US" sz="4400" dirty="0">
                <a:latin typeface="Arial"/>
                <a:cs typeface="Arial"/>
              </a:rPr>
              <a:t>つくろう！</a:t>
            </a:r>
            <a:br>
              <a:rPr lang="en-US" altLang="ja" sz="4400" dirty="0">
                <a:latin typeface="Arial"/>
                <a:cs typeface="Arial"/>
              </a:rPr>
            </a:br>
            <a:r>
              <a:rPr lang="ja-JP" altLang="en-US" sz="4400" dirty="0">
                <a:latin typeface="Arial"/>
                <a:cs typeface="Arial"/>
              </a:rPr>
              <a:t>～せいとへん～</a:t>
            </a:r>
            <a:endParaRPr lang="ja" altLang="en-US" sz="4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 sz="2800" dirty="0">
                <a:latin typeface="Arial"/>
                <a:cs typeface="Arial"/>
              </a:rPr>
              <a:t>「</a:t>
            </a:r>
            <a:r>
              <a:rPr lang="ja-JP" altLang="en-US" sz="2800" dirty="0">
                <a:latin typeface="Arial"/>
                <a:cs typeface="Arial"/>
              </a:rPr>
              <a:t>つく</a:t>
            </a:r>
            <a:r>
              <a:rPr lang="ja" altLang="en-US" sz="2800" dirty="0">
                <a:latin typeface="Arial"/>
                <a:cs typeface="Arial"/>
              </a:rPr>
              <a:t>る」をクリックしてゲームをつくっていこう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9F13F36A-BCB4-4E94-A868-264019147033}"/>
              </a:ext>
            </a:extLst>
          </p:cNvPr>
          <p:cNvSpPr/>
          <p:nvPr/>
        </p:nvSpPr>
        <p:spPr>
          <a:xfrm>
            <a:off x="1388460" y="1185147"/>
            <a:ext cx="2788224" cy="142602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さあ、</a:t>
            </a:r>
            <a:r>
              <a:rPr lang="ja-JP" altLang="en-US" sz="1500" b="1" dirty="0">
                <a:solidFill>
                  <a:schemeClr val="dk2"/>
                </a:solidFill>
              </a:rPr>
              <a:t>こんかい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r>
              <a:rPr lang="ja-JP" altLang="en-US" sz="1500" b="1" dirty="0">
                <a:solidFill>
                  <a:schemeClr val="dk2"/>
                </a:solidFill>
              </a:rPr>
              <a:t>じゆう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ゲームをつくってみようね。</a:t>
            </a:r>
          </a:p>
        </p:txBody>
      </p:sp>
      <p:pic>
        <p:nvPicPr>
          <p:cNvPr id="3" name="Google Shape;170;p29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55BE696-BD78-4203-90AD-86F65FAACF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331" y="1249409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2;p29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F7DA54-4D1E-4F71-8A65-FF65B114564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1336" y="284081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207;p32">
            <a:extLst>
              <a:ext uri="{FF2B5EF4-FFF2-40B4-BE49-F238E27FC236}">
                <a16:creationId xmlns:a16="http://schemas.microsoft.com/office/drawing/2014/main" id="{C61AD5DA-C27E-4714-B83E-41F62F57431C}"/>
              </a:ext>
            </a:extLst>
          </p:cNvPr>
          <p:cNvSpPr/>
          <p:nvPr/>
        </p:nvSpPr>
        <p:spPr>
          <a:xfrm>
            <a:off x="1389976" y="2837084"/>
            <a:ext cx="2791289" cy="1523851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たの</a:t>
            </a:r>
            <a:r>
              <a:rPr lang="ja" altLang="en-US" sz="1500" b="1" dirty="0">
                <a:solidFill>
                  <a:schemeClr val="dk2"/>
                </a:solidFill>
              </a:rPr>
              <a:t>しみー！</a:t>
            </a: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うーん、でもどんなものを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つくろうかな。</a:t>
            </a: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すぐには</a:t>
            </a:r>
            <a:r>
              <a:rPr lang="ja-JP" altLang="en-US" sz="1500" b="1" dirty="0">
                <a:solidFill>
                  <a:schemeClr val="dk2"/>
                </a:solidFill>
              </a:rPr>
              <a:t>おも</a:t>
            </a:r>
            <a:r>
              <a:rPr lang="ja" altLang="en-US" sz="1500" b="1" dirty="0">
                <a:solidFill>
                  <a:schemeClr val="dk2"/>
                </a:solidFill>
              </a:rPr>
              <a:t>いつかないなぁ。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A2BC934-6683-437A-A7E3-9FE9B724E5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900" y="1185147"/>
            <a:ext cx="4493400" cy="225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37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0" y="-19147"/>
            <a:ext cx="9199418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ヒントになりそう</a:t>
            </a:r>
            <a:r>
              <a:rPr lang="ja" altLang="en-US" dirty="0">
                <a:latin typeface="Arial"/>
                <a:cs typeface="Arial"/>
              </a:rPr>
              <a:t>なコードを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altLang="en-US" dirty="0">
                <a:latin typeface="Arial"/>
                <a:cs typeface="Arial"/>
              </a:rPr>
              <a:t>いくつか</a:t>
            </a:r>
            <a:r>
              <a:rPr lang="ja-JP" altLang="en-US" dirty="0">
                <a:latin typeface="Arial"/>
                <a:cs typeface="Arial"/>
              </a:rPr>
              <a:t>しょうかい</a:t>
            </a:r>
            <a:r>
              <a:rPr lang="ja" altLang="en-US" dirty="0">
                <a:latin typeface="Arial"/>
                <a:cs typeface="Arial"/>
              </a:rPr>
              <a:t>するね</a:t>
            </a:r>
          </a:p>
        </p:txBody>
      </p:sp>
      <p:pic>
        <p:nvPicPr>
          <p:cNvPr id="149" name="Google Shape;14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405" y="1179654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8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2372" y="3489855"/>
            <a:ext cx="834841" cy="8439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9;p33">
            <a:extLst>
              <a:ext uri="{FF2B5EF4-FFF2-40B4-BE49-F238E27FC236}">
                <a16:creationId xmlns:a16="http://schemas.microsoft.com/office/drawing/2014/main" id="{C5C3B5FD-D7EA-452E-A5A0-968441D8392A}"/>
              </a:ext>
            </a:extLst>
          </p:cNvPr>
          <p:cNvSpPr/>
          <p:nvPr/>
        </p:nvSpPr>
        <p:spPr>
          <a:xfrm>
            <a:off x="2167090" y="1113632"/>
            <a:ext cx="4046037" cy="204234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つぎのページから、ゲームづくりのヒントになりそうなコードをいくつか</a:t>
            </a:r>
            <a:r>
              <a:rPr lang="ja-JP" altLang="en-US" sz="1500" b="1" dirty="0">
                <a:solidFill>
                  <a:schemeClr val="dk2"/>
                </a:solidFill>
              </a:rPr>
              <a:t>しょうかい</a:t>
            </a:r>
            <a:r>
              <a:rPr lang="ja" altLang="en-US" sz="1500" b="1" dirty="0">
                <a:solidFill>
                  <a:schemeClr val="dk2"/>
                </a:solidFill>
              </a:rPr>
              <a:t>していくから、もしよかったら</a:t>
            </a:r>
            <a:r>
              <a:rPr lang="ja-JP" altLang="en-US" sz="1500" b="1" dirty="0">
                <a:solidFill>
                  <a:schemeClr val="dk2"/>
                </a:solidFill>
              </a:rPr>
              <a:t>つか</a:t>
            </a:r>
            <a:r>
              <a:rPr lang="ja" altLang="en-US" sz="1500" b="1" dirty="0">
                <a:solidFill>
                  <a:schemeClr val="dk2"/>
                </a:solidFill>
              </a:rPr>
              <a:t>ってみてね。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もちろん、</a:t>
            </a:r>
            <a:r>
              <a:rPr lang="ja-JP" altLang="en-US" sz="1500" b="1" dirty="0">
                <a:solidFill>
                  <a:schemeClr val="dk2"/>
                </a:solidFill>
              </a:rPr>
              <a:t>つか</a:t>
            </a:r>
            <a:r>
              <a:rPr lang="ja" altLang="en-US" sz="1500" b="1" dirty="0">
                <a:solidFill>
                  <a:schemeClr val="dk2"/>
                </a:solidFill>
              </a:rPr>
              <a:t>わなくてもOKだよ。</a:t>
            </a: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BB0FF6EC-8AC6-4D26-8CCA-ED710331A65E}"/>
              </a:ext>
            </a:extLst>
          </p:cNvPr>
          <p:cNvSpPr/>
          <p:nvPr/>
        </p:nvSpPr>
        <p:spPr>
          <a:xfrm>
            <a:off x="2163327" y="3311537"/>
            <a:ext cx="2309961" cy="1399153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それはたすかる！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ありがとう！</a:t>
            </a:r>
            <a:endParaRPr lang="ja">
              <a:solidFill>
                <a:schemeClr val="dk2"/>
              </a:solidFill>
            </a:endParaRPr>
          </a:p>
        </p:txBody>
      </p:sp>
      <p:pic>
        <p:nvPicPr>
          <p:cNvPr id="2" name="図 2">
            <a:extLst>
              <a:ext uri="{FF2B5EF4-FFF2-40B4-BE49-F238E27FC236}">
                <a16:creationId xmlns:a16="http://schemas.microsoft.com/office/drawing/2014/main" id="{C8E1046A-513D-40ED-8E3D-AE76B1355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522" y="2138273"/>
            <a:ext cx="2527540" cy="2527540"/>
          </a:xfrm>
          <a:prstGeom prst="rect">
            <a:avLst/>
          </a:prstGeom>
        </p:spPr>
      </p:pic>
      <p:sp>
        <p:nvSpPr>
          <p:cNvPr id="14" name="Google Shape;124;p26">
            <a:extLst>
              <a:ext uri="{FF2B5EF4-FFF2-40B4-BE49-F238E27FC236}">
                <a16:creationId xmlns:a16="http://schemas.microsoft.com/office/drawing/2014/main" id="{CAE80D86-D79A-4EAA-BE26-48BDE085CDA7}"/>
              </a:ext>
            </a:extLst>
          </p:cNvPr>
          <p:cNvSpPr txBox="1"/>
          <p:nvPr/>
        </p:nvSpPr>
        <p:spPr>
          <a:xfrm rot="20280000">
            <a:off x="7201746" y="2458517"/>
            <a:ext cx="392158" cy="52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accent1"/>
                </a:solidFill>
                <a:ea typeface="Lato"/>
              </a:rPr>
              <a:t>とら</a:t>
            </a:r>
          </a:p>
        </p:txBody>
      </p:sp>
      <p:sp>
        <p:nvSpPr>
          <p:cNvPr id="15" name="Google Shape;124;p26">
            <a:extLst>
              <a:ext uri="{FF2B5EF4-FFF2-40B4-BE49-F238E27FC236}">
                <a16:creationId xmlns:a16="http://schemas.microsoft.com/office/drawing/2014/main" id="{4B8E83DA-99D9-47AA-A045-4457CF573979}"/>
              </a:ext>
            </a:extLst>
          </p:cNvPr>
          <p:cNvSpPr txBox="1"/>
          <p:nvPr/>
        </p:nvSpPr>
        <p:spPr>
          <a:xfrm rot="-780000">
            <a:off x="7440581" y="3277382"/>
            <a:ext cx="392158" cy="526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accent1"/>
                </a:solidFill>
                <a:ea typeface="Lato"/>
              </a:rPr>
              <a:t>まき</a:t>
            </a:r>
            <a:endParaRPr lang="ja" altLang="en-US" sz="900" b="1" dirty="0">
              <a:solidFill>
                <a:schemeClr val="accent1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altLang="en-US" sz="4400" dirty="0">
                <a:latin typeface="Arial"/>
                <a:cs typeface="Arial"/>
              </a:rPr>
              <a:t>コ</a:t>
            </a:r>
            <a:r>
              <a:rPr lang="ja" sz="4400" dirty="0">
                <a:latin typeface="Arial"/>
                <a:cs typeface="Arial"/>
              </a:rPr>
              <a:t>ード</a:t>
            </a:r>
            <a:r>
              <a:rPr lang="ja-JP" altLang="en-US" sz="4400" dirty="0">
                <a:latin typeface="Arial"/>
                <a:cs typeface="Arial"/>
              </a:rPr>
              <a:t>みほんしゅう</a:t>
            </a:r>
            <a:endParaRPr lang="ja" sz="4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96500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１.いどうしながらジャンプ</a:t>
            </a:r>
          </a:p>
        </p:txBody>
      </p:sp>
      <p:pic>
        <p:nvPicPr>
          <p:cNvPr id="7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5B0246E-DA26-419E-8888-2BBB13A5043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459" y="3316426"/>
            <a:ext cx="753199" cy="75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907" y="1169032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130233" y="1176076"/>
            <a:ext cx="3584931" cy="1266641"/>
          </a:xfrm>
          <a:prstGeom prst="wedgeRoundRectCallout">
            <a:avLst>
              <a:gd name="adj1" fmla="val -52511"/>
              <a:gd name="adj2" fmla="val -2029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スペースキーを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すとジャンプするよ。</a:t>
            </a:r>
            <a:endParaRPr lang="ja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やじるし</a:t>
            </a:r>
            <a:r>
              <a:rPr lang="ja" sz="1500" b="1" dirty="0">
                <a:solidFill>
                  <a:schemeClr val="dk2"/>
                </a:solidFill>
              </a:rPr>
              <a:t>キーを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すと</a:t>
            </a:r>
            <a:r>
              <a:rPr lang="ja-JP" altLang="en-US" sz="1500" b="1" dirty="0">
                <a:solidFill>
                  <a:schemeClr val="dk2"/>
                </a:solidFill>
              </a:rPr>
              <a:t>いどう</a:t>
            </a:r>
            <a:r>
              <a:rPr lang="ja" sz="1500" b="1" dirty="0">
                <a:solidFill>
                  <a:schemeClr val="dk2"/>
                </a:solidFill>
              </a:rPr>
              <a:t>できるよ。</a:t>
            </a:r>
            <a:r>
              <a:rPr lang="ja-JP" altLang="en-US" sz="1500" b="1" dirty="0">
                <a:solidFill>
                  <a:schemeClr val="dk2"/>
                </a:solidFill>
              </a:rPr>
              <a:t>いどう</a:t>
            </a:r>
            <a:r>
              <a:rPr lang="ja" sz="1500" b="1" dirty="0">
                <a:solidFill>
                  <a:schemeClr val="dk2"/>
                </a:solidFill>
              </a:rPr>
              <a:t>しながらの</a:t>
            </a:r>
            <a:r>
              <a:rPr lang="ja" altLang="en-US" sz="1500" b="1" dirty="0">
                <a:solidFill>
                  <a:schemeClr val="dk2"/>
                </a:solidFill>
              </a:rPr>
              <a:t>ジャンプもできるよ。</a:t>
            </a:r>
            <a:endParaRPr lang="ja" sz="1500" b="1" dirty="0">
              <a:solidFill>
                <a:schemeClr val="dk2"/>
              </a:solidFill>
            </a:endParaRPr>
          </a:p>
        </p:txBody>
      </p:sp>
      <p:sp>
        <p:nvSpPr>
          <p:cNvPr id="6" name="Google Shape;207;p32">
            <a:extLst>
              <a:ext uri="{FF2B5EF4-FFF2-40B4-BE49-F238E27FC236}">
                <a16:creationId xmlns:a16="http://schemas.microsoft.com/office/drawing/2014/main" id="{8D0E486E-2745-4CA1-AD41-8B2C03D34C39}"/>
              </a:ext>
            </a:extLst>
          </p:cNvPr>
          <p:cNvSpPr/>
          <p:nvPr/>
        </p:nvSpPr>
        <p:spPr>
          <a:xfrm>
            <a:off x="1161465" y="3025275"/>
            <a:ext cx="2945502" cy="1426367"/>
          </a:xfrm>
          <a:prstGeom prst="wedgeRoundRectCallout">
            <a:avLst>
              <a:gd name="adj1" fmla="val -52407"/>
              <a:gd name="adj2" fmla="val -876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ちかづいてくる</a:t>
            </a:r>
            <a:r>
              <a:rPr lang="ja-JP" altLang="en-US" sz="1500" b="1" dirty="0">
                <a:solidFill>
                  <a:schemeClr val="dk2"/>
                </a:solidFill>
              </a:rPr>
              <a:t>てき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ジャンプしてよけるゲーム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なんかにつかえそうだね。</a:t>
            </a:r>
          </a:p>
        </p:txBody>
      </p:sp>
      <p:pic>
        <p:nvPicPr>
          <p:cNvPr id="5" name="図 7" descr="グラフィカル ユーザー インターフェイス, アプリケーション, Word&#10;&#10;説明は自動で生成されたものです">
            <a:extLst>
              <a:ext uri="{FF2B5EF4-FFF2-40B4-BE49-F238E27FC236}">
                <a16:creationId xmlns:a16="http://schemas.microsoft.com/office/drawing/2014/main" id="{442093C7-C364-4680-A7C8-1937E1FD6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743" y="1240791"/>
            <a:ext cx="3389166" cy="2801644"/>
          </a:xfrm>
          <a:prstGeom prst="rect">
            <a:avLst/>
          </a:prstGeom>
        </p:spPr>
      </p:pic>
      <p:sp>
        <p:nvSpPr>
          <p:cNvPr id="9" name="四角形: 角度付き 8">
            <a:extLst>
              <a:ext uri="{FF2B5EF4-FFF2-40B4-BE49-F238E27FC236}">
                <a16:creationId xmlns:a16="http://schemas.microsoft.com/office/drawing/2014/main" id="{A58F7EC0-3225-480F-937A-F41EAECD594C}"/>
              </a:ext>
            </a:extLst>
          </p:cNvPr>
          <p:cNvSpPr/>
          <p:nvPr/>
        </p:nvSpPr>
        <p:spPr>
          <a:xfrm>
            <a:off x="4783310" y="4098417"/>
            <a:ext cx="2331356" cy="4989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150064-1229-495C-8FEE-979F540BA9E6}"/>
              </a:ext>
            </a:extLst>
          </p:cNvPr>
          <p:cNvSpPr txBox="1"/>
          <p:nvPr/>
        </p:nvSpPr>
        <p:spPr>
          <a:xfrm>
            <a:off x="5363935" y="4227637"/>
            <a:ext cx="1346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スペースキー</a:t>
            </a:r>
          </a:p>
        </p:txBody>
      </p:sp>
      <p:sp>
        <p:nvSpPr>
          <p:cNvPr id="11" name="四角形: 角度付き 10">
            <a:extLst>
              <a:ext uri="{FF2B5EF4-FFF2-40B4-BE49-F238E27FC236}">
                <a16:creationId xmlns:a16="http://schemas.microsoft.com/office/drawing/2014/main" id="{0302DAD3-0EB2-49D9-9B26-4B395448F773}"/>
              </a:ext>
            </a:extLst>
          </p:cNvPr>
          <p:cNvSpPr/>
          <p:nvPr/>
        </p:nvSpPr>
        <p:spPr>
          <a:xfrm>
            <a:off x="7037560" y="2289751"/>
            <a:ext cx="489857" cy="4445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2" name="四角形: 角度付き 11">
            <a:extLst>
              <a:ext uri="{FF2B5EF4-FFF2-40B4-BE49-F238E27FC236}">
                <a16:creationId xmlns:a16="http://schemas.microsoft.com/office/drawing/2014/main" id="{BFB652A4-B396-4959-A187-B3E787D135D3}"/>
              </a:ext>
            </a:extLst>
          </p:cNvPr>
          <p:cNvSpPr/>
          <p:nvPr/>
        </p:nvSpPr>
        <p:spPr>
          <a:xfrm>
            <a:off x="5005559" y="2306809"/>
            <a:ext cx="489857" cy="4445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矢印: 上 7">
            <a:extLst>
              <a:ext uri="{FF2B5EF4-FFF2-40B4-BE49-F238E27FC236}">
                <a16:creationId xmlns:a16="http://schemas.microsoft.com/office/drawing/2014/main" id="{A6DA0D81-AE35-4155-A5BC-9F36E69470D6}"/>
              </a:ext>
            </a:extLst>
          </p:cNvPr>
          <p:cNvSpPr/>
          <p:nvPr/>
        </p:nvSpPr>
        <p:spPr>
          <a:xfrm>
            <a:off x="5971613" y="3325331"/>
            <a:ext cx="408213" cy="589644"/>
          </a:xfrm>
          <a:prstGeom prst="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3" name="図 15" descr="レンガ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BB45EFC-0D08-48F4-BED5-189A2A74B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474732" y="4370161"/>
            <a:ext cx="494394" cy="693964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2DB0A96-B684-4741-A928-FABD01741253}"/>
              </a:ext>
            </a:extLst>
          </p:cNvPr>
          <p:cNvSpPr txBox="1"/>
          <p:nvPr/>
        </p:nvSpPr>
        <p:spPr>
          <a:xfrm>
            <a:off x="7106190" y="2366368"/>
            <a:ext cx="36648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A1F93AE-4C10-40B4-9B78-B127868433AA}"/>
              </a:ext>
            </a:extLst>
          </p:cNvPr>
          <p:cNvSpPr txBox="1"/>
          <p:nvPr/>
        </p:nvSpPr>
        <p:spPr>
          <a:xfrm>
            <a:off x="5073106" y="2383427"/>
            <a:ext cx="36648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←</a:t>
            </a:r>
            <a:endParaRPr lang="ja-JP" altLang="en-US" b="1" dirty="0">
              <a:solidFill>
                <a:schemeClr val="bg1"/>
              </a:solidFill>
            </a:endParaRPr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C036BADB-F2B2-4DDE-AABF-7D6F4A6FA5D9}"/>
              </a:ext>
            </a:extLst>
          </p:cNvPr>
          <p:cNvSpPr/>
          <p:nvPr/>
        </p:nvSpPr>
        <p:spPr>
          <a:xfrm>
            <a:off x="7016421" y="2871992"/>
            <a:ext cx="689429" cy="408214"/>
          </a:xfrm>
          <a:prstGeom prst="rightArrow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8" name="矢印: 右 17">
            <a:extLst>
              <a:ext uri="{FF2B5EF4-FFF2-40B4-BE49-F238E27FC236}">
                <a16:creationId xmlns:a16="http://schemas.microsoft.com/office/drawing/2014/main" id="{D543EA42-E129-4639-8F5D-0AFB60C772BD}"/>
              </a:ext>
            </a:extLst>
          </p:cNvPr>
          <p:cNvSpPr/>
          <p:nvPr/>
        </p:nvSpPr>
        <p:spPr>
          <a:xfrm flipH="1">
            <a:off x="4833998" y="2881063"/>
            <a:ext cx="653142" cy="399143"/>
          </a:xfrm>
          <a:prstGeom prst="rightArrow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91011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2BA6A8F7-0E54-48BE-A877-5283D4428D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042" y="974818"/>
            <a:ext cx="6702395" cy="3105177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「いどうしながらジャンプ」のコード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3064961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052818" y="2926862"/>
            <a:ext cx="2162295" cy="162559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コードはこんなかんじだよ。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さんこうにしてね。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150064-1229-495C-8FEE-979F540BA9E6}"/>
              </a:ext>
            </a:extLst>
          </p:cNvPr>
          <p:cNvSpPr txBox="1"/>
          <p:nvPr/>
        </p:nvSpPr>
        <p:spPr>
          <a:xfrm>
            <a:off x="5363935" y="4452256"/>
            <a:ext cx="1346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スペースキー</a:t>
            </a:r>
          </a:p>
        </p:txBody>
      </p:sp>
    </p:spTree>
    <p:extLst>
      <p:ext uri="{BB962C8B-B14F-4D97-AF65-F5344CB8AC3E}">
        <p14:creationId xmlns:p14="http://schemas.microsoft.com/office/powerpoint/2010/main" val="137768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11" y="154760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175621" y="1496959"/>
            <a:ext cx="2892207" cy="143618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ランダムな</a:t>
            </a:r>
            <a:r>
              <a:rPr lang="ja-JP" altLang="en-US" sz="1500" b="1" dirty="0">
                <a:solidFill>
                  <a:schemeClr val="dk2"/>
                </a:solidFill>
              </a:rPr>
              <a:t>いち</a:t>
            </a:r>
            <a:r>
              <a:rPr lang="ja" altLang="en-US" sz="1500" b="1" dirty="0">
                <a:solidFill>
                  <a:schemeClr val="dk2"/>
                </a:solidFill>
              </a:rPr>
              <a:t>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ランダムなタイミングで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ゆき</a:t>
            </a:r>
            <a:r>
              <a:rPr lang="ja" altLang="en-US" sz="1500" b="1" dirty="0">
                <a:solidFill>
                  <a:schemeClr val="dk2"/>
                </a:solidFill>
              </a:rPr>
              <a:t>がふってくるよ。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２.そらからゆきがふってくる</a:t>
            </a:r>
          </a:p>
        </p:txBody>
      </p:sp>
      <p:pic>
        <p:nvPicPr>
          <p:cNvPr id="8" name="図 8" descr="散布図&#10;&#10;説明は自動で生成されたものです">
            <a:extLst>
              <a:ext uri="{FF2B5EF4-FFF2-40B4-BE49-F238E27FC236}">
                <a16:creationId xmlns:a16="http://schemas.microsoft.com/office/drawing/2014/main" id="{F9056791-9554-4BBA-9EDC-D971DD43B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4543" y="1015355"/>
            <a:ext cx="4040414" cy="3303290"/>
          </a:xfrm>
          <a:prstGeom prst="rect">
            <a:avLst/>
          </a:prstGeom>
        </p:spPr>
      </p:pic>
      <p:pic>
        <p:nvPicPr>
          <p:cNvPr id="9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7851305-AEE4-43EA-A00C-B9CA3458BB2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07;p32">
            <a:extLst>
              <a:ext uri="{FF2B5EF4-FFF2-40B4-BE49-F238E27FC236}">
                <a16:creationId xmlns:a16="http://schemas.microsoft.com/office/drawing/2014/main" id="{6DA209E9-D75B-44A7-A8EE-4DC31B6A94BF}"/>
              </a:ext>
            </a:extLst>
          </p:cNvPr>
          <p:cNvSpPr/>
          <p:nvPr/>
        </p:nvSpPr>
        <p:spPr>
          <a:xfrm>
            <a:off x="1145590" y="3363227"/>
            <a:ext cx="2945502" cy="1426367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ちてくるものをとったり、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よけたりするゲームに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ちょうどよさそうだね。</a:t>
            </a:r>
          </a:p>
        </p:txBody>
      </p:sp>
      <p:sp>
        <p:nvSpPr>
          <p:cNvPr id="3" name="矢印: 上 2">
            <a:extLst>
              <a:ext uri="{FF2B5EF4-FFF2-40B4-BE49-F238E27FC236}">
                <a16:creationId xmlns:a16="http://schemas.microsoft.com/office/drawing/2014/main" id="{95C0D7FD-A5F9-401C-8B07-01175DCF611A}"/>
              </a:ext>
            </a:extLst>
          </p:cNvPr>
          <p:cNvSpPr/>
          <p:nvPr/>
        </p:nvSpPr>
        <p:spPr>
          <a:xfrm rot="10800000">
            <a:off x="5348933" y="1986144"/>
            <a:ext cx="408213" cy="589644"/>
          </a:xfrm>
          <a:prstGeom prst="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矢印: 上 10">
            <a:extLst>
              <a:ext uri="{FF2B5EF4-FFF2-40B4-BE49-F238E27FC236}">
                <a16:creationId xmlns:a16="http://schemas.microsoft.com/office/drawing/2014/main" id="{616F22D8-821A-4F07-9DFC-E3DC717E0D81}"/>
              </a:ext>
            </a:extLst>
          </p:cNvPr>
          <p:cNvSpPr/>
          <p:nvPr/>
        </p:nvSpPr>
        <p:spPr>
          <a:xfrm rot="10800000">
            <a:off x="6440753" y="3026785"/>
            <a:ext cx="408213" cy="589644"/>
          </a:xfrm>
          <a:prstGeom prst="up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86393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「そらからゆきがふってくる」のコード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474" y="1418700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263541"/>
            <a:ext cx="2162295" cy="162559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コードはこんなかんじだよ。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クローンと</a:t>
            </a:r>
            <a:r>
              <a:rPr lang="ja-JP" altLang="en-US" sz="1500" b="1" dirty="0">
                <a:solidFill>
                  <a:schemeClr val="dk2"/>
                </a:solidFill>
              </a:rPr>
              <a:t>らんすう</a:t>
            </a:r>
            <a:r>
              <a:rPr lang="ja" altLang="en-US" sz="1500" b="1" dirty="0">
                <a:solidFill>
                  <a:schemeClr val="dk2"/>
                </a:solidFill>
              </a:rPr>
              <a:t>をつかっているよ。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658F61E-25D1-4DC6-8FBA-DCCE0D0D5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951" y="1263541"/>
            <a:ext cx="5526378" cy="23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46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311" y="154760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158562" y="1496959"/>
            <a:ext cx="2832498" cy="143618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スペースキーを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すと、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たま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はっしゃ</a:t>
            </a:r>
            <a:r>
              <a:rPr lang="ja" altLang="en-US" sz="1500" b="1" dirty="0">
                <a:solidFill>
                  <a:schemeClr val="dk2"/>
                </a:solidFill>
              </a:rPr>
              <a:t>されるよ。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３.ためをはっしゃする</a:t>
            </a:r>
          </a:p>
        </p:txBody>
      </p:sp>
      <p:pic>
        <p:nvPicPr>
          <p:cNvPr id="9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7851305-AEE4-43EA-A00C-B9CA3458BB2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07;p32">
            <a:extLst>
              <a:ext uri="{FF2B5EF4-FFF2-40B4-BE49-F238E27FC236}">
                <a16:creationId xmlns:a16="http://schemas.microsoft.com/office/drawing/2014/main" id="{6DA209E9-D75B-44A7-A8EE-4DC31B6A94BF}"/>
              </a:ext>
            </a:extLst>
          </p:cNvPr>
          <p:cNvSpPr/>
          <p:nvPr/>
        </p:nvSpPr>
        <p:spPr>
          <a:xfrm>
            <a:off x="1145589" y="3363228"/>
            <a:ext cx="3288011" cy="1006934"/>
          </a:xfrm>
          <a:prstGeom prst="wedgeRoundRectCallout">
            <a:avLst>
              <a:gd name="adj1" fmla="val -56726"/>
              <a:gd name="adj2" fmla="val -798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シューティングゲームをつくれるね。</a:t>
            </a:r>
          </a:p>
        </p:txBody>
      </p:sp>
      <p:pic>
        <p:nvPicPr>
          <p:cNvPr id="3" name="図 4" descr="グラフ, バブル チャート&#10;&#10;説明は自動で生成されたものです">
            <a:extLst>
              <a:ext uri="{FF2B5EF4-FFF2-40B4-BE49-F238E27FC236}">
                <a16:creationId xmlns:a16="http://schemas.microsoft.com/office/drawing/2014/main" id="{D0542B42-4C74-4308-B636-098E06201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8132" y="1072923"/>
            <a:ext cx="3502357" cy="2920885"/>
          </a:xfrm>
          <a:prstGeom prst="rect">
            <a:avLst/>
          </a:prstGeom>
        </p:spPr>
      </p:pic>
      <p:sp>
        <p:nvSpPr>
          <p:cNvPr id="5" name="四角形: 角度付き 4">
            <a:extLst>
              <a:ext uri="{FF2B5EF4-FFF2-40B4-BE49-F238E27FC236}">
                <a16:creationId xmlns:a16="http://schemas.microsoft.com/office/drawing/2014/main" id="{6EE41512-FDD7-44B6-9D02-1F5AA698EF95}"/>
              </a:ext>
            </a:extLst>
          </p:cNvPr>
          <p:cNvSpPr/>
          <p:nvPr/>
        </p:nvSpPr>
        <p:spPr>
          <a:xfrm>
            <a:off x="5653355" y="4098417"/>
            <a:ext cx="2331356" cy="4989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4E47299-E530-44D3-A509-866DD45C3E7A}"/>
              </a:ext>
            </a:extLst>
          </p:cNvPr>
          <p:cNvSpPr txBox="1"/>
          <p:nvPr/>
        </p:nvSpPr>
        <p:spPr>
          <a:xfrm>
            <a:off x="6233980" y="4227637"/>
            <a:ext cx="1346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スペースキー</a:t>
            </a:r>
          </a:p>
        </p:txBody>
      </p:sp>
      <p:pic>
        <p:nvPicPr>
          <p:cNvPr id="11" name="図 15" descr="レンガ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E7A1A5C-A140-425C-BFCD-353D66590A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353307" y="4370161"/>
            <a:ext cx="494394" cy="69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84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「たまをはっしゃする」のコード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765" y="1563707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468257"/>
            <a:ext cx="2162295" cy="200091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コードはこんなかんじだよ。「Dot(イヌ)」のスプライトにはブロックはおいてないよ。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EFBD64D-7696-4EDB-99A0-6CCC7D331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9660" y="1434161"/>
            <a:ext cx="5383189" cy="322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78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8845FC68-2AA0-42F4-ADAF-E1D731A626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682" y="1007206"/>
            <a:ext cx="3182863" cy="2950701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「たまをはっしゃする」のコードのポイント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16175"/>
            <a:ext cx="4243579" cy="210326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じゅうようポイントをせつめいするね。</a:t>
            </a:r>
            <a:endParaRPr lang="ja-JP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「スぺースキーがおされたではないまでまつ」っていうブロックがあるね。</a:t>
            </a:r>
            <a:endParaRPr lang="ja-JP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もしこのブロックをおかないと、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どうなるとおもう？</a:t>
            </a:r>
            <a:endParaRPr lang="ja-JP" dirty="0">
              <a:solidFill>
                <a:schemeClr val="bg2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42BC401-45FE-4278-98CA-7A117A90A028}"/>
              </a:ext>
            </a:extLst>
          </p:cNvPr>
          <p:cNvSpPr/>
          <p:nvPr/>
        </p:nvSpPr>
        <p:spPr>
          <a:xfrm>
            <a:off x="6017439" y="3172252"/>
            <a:ext cx="2857500" cy="38384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6355" y="3303518"/>
            <a:ext cx="3525531" cy="1324009"/>
          </a:xfrm>
          <a:prstGeom prst="wedgeRoundRectCallout">
            <a:avLst>
              <a:gd name="adj1" fmla="val -57702"/>
              <a:gd name="adj2" fmla="val -766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えーっと、ちょっとわからないから、じっさいにブロックを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して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してみよう。</a:t>
            </a:r>
          </a:p>
        </p:txBody>
      </p:sp>
    </p:spTree>
    <p:extLst>
      <p:ext uri="{BB962C8B-B14F-4D97-AF65-F5344CB8AC3E}">
        <p14:creationId xmlns:p14="http://schemas.microsoft.com/office/powerpoint/2010/main" val="1420445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１かいしかスペースキーをおしていないのに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5343" y="3141729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857692" y="3003628"/>
            <a:ext cx="3783581" cy="1890023"/>
          </a:xfrm>
          <a:prstGeom prst="wedgeRoundRectCallout">
            <a:avLst>
              <a:gd name="adj1" fmla="val -53888"/>
              <a:gd name="adj2" fmla="val -1846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sz="1500" b="1" dirty="0">
                <a:solidFill>
                  <a:schemeClr val="bg2"/>
                </a:solidFill>
              </a:rPr>
              <a:t>スクリプトの</a:t>
            </a:r>
            <a:r>
              <a:rPr lang="ja-JP" altLang="en-US" sz="1500" b="1" dirty="0">
                <a:solidFill>
                  <a:schemeClr val="bg2"/>
                </a:solidFill>
              </a:rPr>
              <a:t>じっこうそくどは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sz="1500" b="1" dirty="0">
                <a:solidFill>
                  <a:schemeClr val="bg2"/>
                </a:solidFill>
              </a:rPr>
              <a:t>すごく</a:t>
            </a:r>
            <a:r>
              <a:rPr lang="ja-JP" altLang="en-US" sz="1500" b="1" dirty="0">
                <a:solidFill>
                  <a:schemeClr val="bg2"/>
                </a:solidFill>
              </a:rPr>
              <a:t>はや</a:t>
            </a:r>
            <a:r>
              <a:rPr lang="ja-JP" sz="1500" b="1" dirty="0">
                <a:solidFill>
                  <a:schemeClr val="bg2"/>
                </a:solidFill>
              </a:rPr>
              <a:t>いから、キーを</a:t>
            </a:r>
            <a:r>
              <a:rPr lang="ja-JP" altLang="en-US" sz="1500" b="1" dirty="0">
                <a:solidFill>
                  <a:schemeClr val="bg2"/>
                </a:solidFill>
              </a:rPr>
              <a:t>お</a:t>
            </a:r>
            <a:r>
              <a:rPr lang="ja-JP" sz="1500" b="1" dirty="0">
                <a:solidFill>
                  <a:schemeClr val="bg2"/>
                </a:solidFill>
              </a:rPr>
              <a:t>して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sz="1500" b="1" dirty="0">
                <a:solidFill>
                  <a:schemeClr val="bg2"/>
                </a:solidFill>
              </a:rPr>
              <a:t>すばやく</a:t>
            </a:r>
            <a:r>
              <a:rPr lang="ja-JP" altLang="en-US" sz="1500" b="1" dirty="0">
                <a:solidFill>
                  <a:schemeClr val="bg2"/>
                </a:solidFill>
              </a:rPr>
              <a:t>はな</a:t>
            </a:r>
            <a:r>
              <a:rPr lang="ja-JP" sz="1500" b="1" dirty="0">
                <a:solidFill>
                  <a:schemeClr val="bg2"/>
                </a:solidFill>
              </a:rPr>
              <a:t>しても、そのあいだに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たまの</a:t>
            </a:r>
            <a:r>
              <a:rPr lang="ja-JP" sz="1500" b="1" dirty="0">
                <a:solidFill>
                  <a:schemeClr val="bg2"/>
                </a:solidFill>
              </a:rPr>
              <a:t>クローン</a:t>
            </a:r>
            <a:r>
              <a:rPr lang="ja-JP" altLang="en-US" sz="1500" b="1" dirty="0">
                <a:solidFill>
                  <a:schemeClr val="bg2"/>
                </a:solidFill>
              </a:rPr>
              <a:t>さくせい</a:t>
            </a:r>
            <a:r>
              <a:rPr lang="ja-JP" sz="1500" b="1" dirty="0">
                <a:solidFill>
                  <a:schemeClr val="bg2"/>
                </a:solidFill>
              </a:rPr>
              <a:t>の</a:t>
            </a:r>
            <a:r>
              <a:rPr lang="ja-JP" altLang="en-US" sz="1500" b="1" dirty="0">
                <a:solidFill>
                  <a:schemeClr val="bg2"/>
                </a:solidFill>
              </a:rPr>
              <a:t>しょり</a:t>
            </a:r>
            <a:r>
              <a:rPr lang="ja-JP" sz="1500" b="1" dirty="0">
                <a:solidFill>
                  <a:schemeClr val="bg2"/>
                </a:solidFill>
              </a:rPr>
              <a:t>が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sz="1500" b="1" dirty="0">
                <a:solidFill>
                  <a:schemeClr val="bg2"/>
                </a:solidFill>
              </a:rPr>
              <a:t>3</a:t>
            </a:r>
            <a:r>
              <a:rPr lang="ja-JP" altLang="en-US" sz="1500" b="1" dirty="0">
                <a:solidFill>
                  <a:schemeClr val="bg2"/>
                </a:solidFill>
              </a:rPr>
              <a:t>かい</a:t>
            </a:r>
            <a:r>
              <a:rPr lang="ja-JP" sz="1500" b="1" dirty="0">
                <a:solidFill>
                  <a:schemeClr val="bg2"/>
                </a:solidFill>
              </a:rPr>
              <a:t>く</a:t>
            </a:r>
            <a:r>
              <a:rPr lang="ja-JP" altLang="en-US" sz="1500" b="1" dirty="0">
                <a:solidFill>
                  <a:schemeClr val="bg2"/>
                </a:solidFill>
              </a:rPr>
              <a:t>り</a:t>
            </a:r>
            <a:r>
              <a:rPr lang="ja-JP" sz="1500" b="1" dirty="0">
                <a:solidFill>
                  <a:schemeClr val="bg2"/>
                </a:solidFill>
              </a:rPr>
              <a:t>かえされてしまっているんだね。</a:t>
            </a:r>
            <a:endParaRPr lang="ja-JP" sz="1500" dirty="0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54566" y="1291474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857692" y="974869"/>
            <a:ext cx="4032963" cy="1946686"/>
          </a:xfrm>
          <a:prstGeom prst="wedgeRoundRectCallout">
            <a:avLst>
              <a:gd name="adj1" fmla="val -52455"/>
              <a:gd name="adj2" fmla="val -1560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１</a:t>
            </a:r>
            <a:r>
              <a:rPr lang="ja-JP" altLang="en-US" sz="1500" b="1" dirty="0">
                <a:solidFill>
                  <a:schemeClr val="dk2"/>
                </a:solidFill>
              </a:rPr>
              <a:t>かい</a:t>
            </a:r>
            <a:r>
              <a:rPr lang="ja" altLang="en-US" sz="1500" b="1" dirty="0">
                <a:solidFill>
                  <a:schemeClr val="dk2"/>
                </a:solidFill>
              </a:rPr>
              <a:t>しかスペースキーを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していないのに、</a:t>
            </a:r>
            <a:r>
              <a:rPr lang="ja-JP" altLang="en-US" sz="1500" b="1" dirty="0">
                <a:solidFill>
                  <a:schemeClr val="dk2"/>
                </a:solidFill>
              </a:rPr>
              <a:t>たま</a:t>
            </a:r>
            <a:r>
              <a:rPr lang="ja" altLang="en-US" sz="1500" b="1" dirty="0">
                <a:solidFill>
                  <a:schemeClr val="dk2"/>
                </a:solidFill>
              </a:rPr>
              <a:t>が３</a:t>
            </a:r>
            <a:r>
              <a:rPr lang="ja-JP" altLang="en-US" sz="1500" b="1" dirty="0">
                <a:solidFill>
                  <a:schemeClr val="dk2"/>
                </a:solidFill>
              </a:rPr>
              <a:t>こ</a:t>
            </a:r>
            <a:r>
              <a:rPr lang="ja" altLang="en-US" sz="1500" b="1" dirty="0">
                <a:solidFill>
                  <a:schemeClr val="dk2"/>
                </a:solidFill>
              </a:rPr>
              <a:t>でてるみたい。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キーを</a:t>
            </a:r>
            <a:r>
              <a:rPr lang="ja-JP" altLang="en-US" sz="1500" b="1" dirty="0">
                <a:solidFill>
                  <a:schemeClr val="dk2"/>
                </a:solidFill>
              </a:rPr>
              <a:t>ながお</a:t>
            </a:r>
            <a:r>
              <a:rPr lang="ja" altLang="en-US" sz="1500" b="1" dirty="0">
                <a:solidFill>
                  <a:schemeClr val="dk2"/>
                </a:solidFill>
              </a:rPr>
              <a:t>ししているときならわかるけど、すぐ</a:t>
            </a:r>
            <a:r>
              <a:rPr lang="ja-JP" altLang="en-US" sz="1500" b="1" dirty="0">
                <a:solidFill>
                  <a:schemeClr val="dk2"/>
                </a:solidFill>
              </a:rPr>
              <a:t>はな</a:t>
            </a:r>
            <a:r>
              <a:rPr lang="ja" altLang="en-US" sz="1500" b="1" dirty="0">
                <a:solidFill>
                  <a:schemeClr val="dk2"/>
                </a:solidFill>
              </a:rPr>
              <a:t>してるのに</a:t>
            </a:r>
            <a:r>
              <a:rPr lang="ja-JP" altLang="en-US" sz="1500" b="1" dirty="0">
                <a:solidFill>
                  <a:schemeClr val="dk2"/>
                </a:solidFill>
              </a:rPr>
              <a:t>なんこ</a:t>
            </a:r>
            <a:r>
              <a:rPr lang="ja" altLang="en-US" sz="1500" b="1" dirty="0">
                <a:solidFill>
                  <a:schemeClr val="dk2"/>
                </a:solidFill>
              </a:rPr>
              <a:t>もでちゃうのは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なんで？</a:t>
            </a:r>
          </a:p>
        </p:txBody>
      </p:sp>
      <p:pic>
        <p:nvPicPr>
          <p:cNvPr id="6" name="図 8">
            <a:extLst>
              <a:ext uri="{FF2B5EF4-FFF2-40B4-BE49-F238E27FC236}">
                <a16:creationId xmlns:a16="http://schemas.microsoft.com/office/drawing/2014/main" id="{A1B70CB5-9F2C-41DE-B1BF-7BE68458F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354" y="1075413"/>
            <a:ext cx="4065326" cy="3350926"/>
          </a:xfrm>
          <a:prstGeom prst="rect">
            <a:avLst/>
          </a:prstGeom>
        </p:spPr>
      </p:pic>
      <p:sp>
        <p:nvSpPr>
          <p:cNvPr id="9" name="四角形: 角度付き 8">
            <a:extLst>
              <a:ext uri="{FF2B5EF4-FFF2-40B4-BE49-F238E27FC236}">
                <a16:creationId xmlns:a16="http://schemas.microsoft.com/office/drawing/2014/main" id="{0ABC4307-3D06-48AD-ADCD-79F2279BC645}"/>
              </a:ext>
            </a:extLst>
          </p:cNvPr>
          <p:cNvSpPr/>
          <p:nvPr/>
        </p:nvSpPr>
        <p:spPr>
          <a:xfrm>
            <a:off x="5653355" y="4098417"/>
            <a:ext cx="2331356" cy="49893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FA2FFE-8AC3-4BF7-9849-51E6B5BB9191}"/>
              </a:ext>
            </a:extLst>
          </p:cNvPr>
          <p:cNvSpPr txBox="1"/>
          <p:nvPr/>
        </p:nvSpPr>
        <p:spPr>
          <a:xfrm>
            <a:off x="6233980" y="4227637"/>
            <a:ext cx="1346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1"/>
                </a:solidFill>
              </a:rPr>
              <a:t>スペースキー</a:t>
            </a:r>
          </a:p>
        </p:txBody>
      </p:sp>
      <p:pic>
        <p:nvPicPr>
          <p:cNvPr id="15" name="図 15" descr="レンガ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003706B-4593-4D7A-9E4C-36F046D78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7978723" y="4456425"/>
            <a:ext cx="429696" cy="6077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36F56E-FB37-4DC9-BA9F-1A6670B521AC}"/>
              </a:ext>
            </a:extLst>
          </p:cNvPr>
          <p:cNvSpPr txBox="1"/>
          <p:nvPr/>
        </p:nvSpPr>
        <p:spPr>
          <a:xfrm>
            <a:off x="6143198" y="2044605"/>
            <a:ext cx="2743200" cy="696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/>
              <a:t>おしてすぐにはなしたのに</a:t>
            </a:r>
            <a:endParaRPr 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たまが3つでてる！</a:t>
            </a:r>
            <a:endParaRPr lang="ja-JP" dirty="0"/>
          </a:p>
        </p:txBody>
      </p:sp>
    </p:spTree>
    <p:extLst>
      <p:ext uri="{BB962C8B-B14F-4D97-AF65-F5344CB8AC3E}">
        <p14:creationId xmlns:p14="http://schemas.microsoft.com/office/powerpoint/2010/main" val="58881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91350"/>
            <a:ext cx="9222509" cy="626100"/>
          </a:xfrm>
        </p:spPr>
        <p:txBody>
          <a:bodyPr/>
          <a:lstStyle/>
          <a:p>
            <a:pPr algn="ctr"/>
            <a:r>
              <a:rPr lang="ja-JP" altLang="en-US" dirty="0"/>
              <a:t>つぎのクローンがさくせいされないようにしよう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314845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だから、クローンをさくせいしたら、「スペースキーがおされたではないまでまつ（=スペースキーから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ゆびがはなれるまでまつ）」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っていうブロックをいれることが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ひつようなんだ。</a:t>
            </a: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602" y="35092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682094"/>
            <a:ext cx="3013740" cy="753225"/>
          </a:xfrm>
          <a:prstGeom prst="wedgeRoundRectCallout">
            <a:avLst>
              <a:gd name="adj1" fmla="val -55984"/>
              <a:gd name="adj2" fmla="val -9656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そうなんだ、むずかしい！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DD7AFD4D-4E1B-4075-9D59-BC89E1FDBB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4388" y="1084413"/>
            <a:ext cx="4030995" cy="3736969"/>
          </a:xfrm>
          <a:prstGeom prst="rect">
            <a:avLst/>
          </a:prstGeom>
        </p:spPr>
      </p:pic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147F358B-2DA8-4554-B560-99C1E67B458D}"/>
              </a:ext>
            </a:extLst>
          </p:cNvPr>
          <p:cNvSpPr/>
          <p:nvPr/>
        </p:nvSpPr>
        <p:spPr>
          <a:xfrm>
            <a:off x="5084762" y="3776333"/>
            <a:ext cx="3542002" cy="610939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351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9B5A5F7-EC80-40DA-8863-210B2ACB34C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1111" y="2290753"/>
            <a:ext cx="2284387" cy="202562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おもったとおりにうごかないときは？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15281" cy="211179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ゲームをつくっていると、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おもいどおりにうごかないこともあるとおもうけど、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こんなこともべんきょうしたなっておもいだしながら、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sz="1500" b="1" dirty="0">
                <a:solidFill>
                  <a:schemeClr val="bg2"/>
                </a:solidFill>
              </a:rPr>
              <a:t>いろいろためしてみてね。</a:t>
            </a:r>
            <a:endParaRPr lang="ja-JP" dirty="0">
              <a:solidFill>
                <a:schemeClr val="bg2"/>
              </a:solidFill>
            </a:endParaRP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687" y="339062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205299" y="3518592"/>
            <a:ext cx="3013740" cy="75322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うん、わかった！</a:t>
            </a: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778AE878-4AE9-48C2-8503-6E9EB562A9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9777" y="2801730"/>
            <a:ext cx="2743200" cy="2084832"/>
          </a:xfrm>
          <a:prstGeom prst="rect">
            <a:avLst/>
          </a:prstGeom>
        </p:spPr>
      </p:pic>
      <p:sp>
        <p:nvSpPr>
          <p:cNvPr id="7" name="吹き出し: 円形 6">
            <a:extLst>
              <a:ext uri="{FF2B5EF4-FFF2-40B4-BE49-F238E27FC236}">
                <a16:creationId xmlns:a16="http://schemas.microsoft.com/office/drawing/2014/main" id="{DF294284-799B-4BE7-92FB-F6733566A860}"/>
              </a:ext>
            </a:extLst>
          </p:cNvPr>
          <p:cNvSpPr/>
          <p:nvPr/>
        </p:nvSpPr>
        <p:spPr>
          <a:xfrm rot="20760000" flipH="1">
            <a:off x="5058841" y="1201315"/>
            <a:ext cx="2102688" cy="1563537"/>
          </a:xfrm>
          <a:prstGeom prst="wedgeEllipseCallout">
            <a:avLst/>
          </a:prstGeom>
          <a:solidFill>
            <a:schemeClr val="bg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F800FE-0DC9-48D9-A2AD-D4A0E209A6F2}"/>
              </a:ext>
            </a:extLst>
          </p:cNvPr>
          <p:cNvSpPr txBox="1"/>
          <p:nvPr/>
        </p:nvSpPr>
        <p:spPr>
          <a:xfrm>
            <a:off x="5556490" y="1410419"/>
            <a:ext cx="97478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7200" b="1">
                <a:solidFill>
                  <a:srgbClr val="F55E61"/>
                </a:solidFill>
              </a:rPr>
              <a:t>！</a:t>
            </a:r>
            <a:endParaRPr lang="ja-JP" altLang="en-US" sz="7200" b="1" dirty="0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459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こんなゲームをつくったよ！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3585" y="1540256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348174" y="1202188"/>
            <a:ext cx="3162591" cy="2423394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よし、できた！</a:t>
            </a: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みほん</a:t>
            </a:r>
            <a:r>
              <a:rPr lang="ja" altLang="en-US" sz="1500" b="1" dirty="0">
                <a:solidFill>
                  <a:schemeClr val="dk2"/>
                </a:solidFill>
              </a:rPr>
              <a:t>をぜんぶ</a:t>
            </a:r>
            <a:r>
              <a:rPr lang="ja-JP" altLang="en-US" sz="1500" b="1" dirty="0">
                <a:solidFill>
                  <a:schemeClr val="dk2"/>
                </a:solidFill>
              </a:rPr>
              <a:t>がったい</a:t>
            </a:r>
            <a:r>
              <a:rPr lang="ja" altLang="en-US" sz="1500" b="1" dirty="0">
                <a:solidFill>
                  <a:schemeClr val="dk2"/>
                </a:solidFill>
              </a:rPr>
              <a:t>した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ゲームをつくったよ！</a:t>
            </a: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イヌが</a:t>
            </a:r>
            <a:r>
              <a:rPr lang="ja-JP" altLang="en-US" sz="1500" b="1" dirty="0">
                <a:solidFill>
                  <a:schemeClr val="dk2"/>
                </a:solidFill>
              </a:rPr>
              <a:t>たま</a:t>
            </a:r>
            <a:r>
              <a:rPr lang="ja" altLang="en-US" sz="1500" b="1" dirty="0">
                <a:solidFill>
                  <a:schemeClr val="dk2"/>
                </a:solidFill>
              </a:rPr>
              <a:t>をランダムに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なげてくるから、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ジャンプでよけながら、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ちてくる</a:t>
            </a:r>
            <a:r>
              <a:rPr lang="ja-JP" altLang="en-US" sz="1500" b="1" dirty="0">
                <a:solidFill>
                  <a:schemeClr val="dk2"/>
                </a:solidFill>
              </a:rPr>
              <a:t>ゆき</a:t>
            </a:r>
            <a:r>
              <a:rPr lang="ja" altLang="en-US" sz="1500" b="1" dirty="0">
                <a:solidFill>
                  <a:schemeClr val="dk2"/>
                </a:solidFill>
              </a:rPr>
              <a:t>をとるゲームだよ。</a:t>
            </a: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282" y="3738393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49230" y="3893127"/>
            <a:ext cx="3125788" cy="74906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sz="1500" b="1" dirty="0">
                <a:solidFill>
                  <a:schemeClr val="bg2"/>
                </a:solidFill>
              </a:rPr>
              <a:t>ぜんぶ</a:t>
            </a:r>
            <a:r>
              <a:rPr lang="ja-JP" altLang="en-US" sz="1500" b="1" dirty="0">
                <a:solidFill>
                  <a:schemeClr val="bg2"/>
                </a:solidFill>
              </a:rPr>
              <a:t>つか</a:t>
            </a:r>
            <a:r>
              <a:rPr lang="ja-JP" sz="1500" b="1" dirty="0">
                <a:solidFill>
                  <a:schemeClr val="bg2"/>
                </a:solidFill>
              </a:rPr>
              <a:t>ったんだ！すごいね</a:t>
            </a:r>
            <a:r>
              <a:rPr lang="ja-JP" altLang="en-US" sz="1500" b="1" dirty="0">
                <a:solidFill>
                  <a:schemeClr val="bg2"/>
                </a:solidFill>
              </a:rPr>
              <a:t>！</a:t>
            </a:r>
            <a:endParaRPr lang="ja-JP" sz="1500" b="1" dirty="0">
              <a:solidFill>
                <a:schemeClr val="bg2"/>
              </a:solidFill>
            </a:endParaRPr>
          </a:p>
        </p:txBody>
      </p:sp>
      <p:pic>
        <p:nvPicPr>
          <p:cNvPr id="3" name="図 6">
            <a:extLst>
              <a:ext uri="{FF2B5EF4-FFF2-40B4-BE49-F238E27FC236}">
                <a16:creationId xmlns:a16="http://schemas.microsoft.com/office/drawing/2014/main" id="{2F3D9436-9151-4F01-8B7D-12331F2F3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843" y="967948"/>
            <a:ext cx="4403784" cy="348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46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せいとのつくったゲームのコード（１）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02" y="110893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132514" y="1015015"/>
            <a:ext cx="1167341" cy="145678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コードを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のせとくね。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ECCB349-78D6-4A4F-951C-FE04B65301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4109" y="1057563"/>
            <a:ext cx="5299524" cy="3694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30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せいとのつくったゲームのコード（２）</a:t>
            </a:r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BF0A208-0C77-4B09-BFE8-1A99F30B2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361" y="1140921"/>
            <a:ext cx="8103277" cy="315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959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せいとのつくったゲームのコード（３）</a:t>
            </a:r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8312369-42DB-4A39-AD68-F6B68F514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02" y="1119050"/>
            <a:ext cx="2869234" cy="125931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7D6C03EA-B431-451B-98A3-FD17F9A3D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589" y="2765137"/>
            <a:ext cx="2907572" cy="151072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9EA644E-EFE0-4EE1-BF5E-5FF927548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255" y="1119050"/>
            <a:ext cx="5708943" cy="219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47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おなじクラスのこにあそんでもらおう！</a:t>
            </a:r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803" y="3335226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097654" y="3260436"/>
            <a:ext cx="3094784" cy="1029855"/>
          </a:xfrm>
          <a:prstGeom prst="wedgeRoundRectCallout">
            <a:avLst>
              <a:gd name="adj1" fmla="val -55206"/>
              <a:gd name="adj2" fmla="val -811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「リンクをコピー」して、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おしえてあげればいいんだっけ？</a:t>
            </a: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120276" y="1281796"/>
            <a:ext cx="3072162" cy="1248968"/>
          </a:xfrm>
          <a:prstGeom prst="wedgeRoundRectCallout">
            <a:avLst>
              <a:gd name="adj1" fmla="val -55903"/>
              <a:gd name="adj2" fmla="val -1402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じゃあ、ゲームをきょうゆうして、おなじクラスのこにも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あそんでもらおう！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8A5399FD-8489-427C-A042-19BE33980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5382" y="1281796"/>
            <a:ext cx="4725544" cy="266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68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3D789FF-FAC1-4BE1-9F8E-79E239E17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560" y="1279793"/>
            <a:ext cx="4996850" cy="3133848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クラスのページからあそんでもらおう！</a:t>
            </a:r>
            <a:endParaRPr lang="ja-JP" altLang="en-US" dirty="0"/>
          </a:p>
        </p:txBody>
      </p:sp>
      <p:pic>
        <p:nvPicPr>
          <p:cNvPr id="8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10A4D8E-054F-47DE-8659-04151022B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2803" y="371263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07;p32">
            <a:extLst>
              <a:ext uri="{FF2B5EF4-FFF2-40B4-BE49-F238E27FC236}">
                <a16:creationId xmlns:a16="http://schemas.microsoft.com/office/drawing/2014/main" id="{4D2F2797-5EB0-4DC6-99A8-423FE7A7A006}"/>
              </a:ext>
            </a:extLst>
          </p:cNvPr>
          <p:cNvSpPr/>
          <p:nvPr/>
        </p:nvSpPr>
        <p:spPr>
          <a:xfrm>
            <a:off x="1314055" y="4054764"/>
            <a:ext cx="2521423" cy="791553"/>
          </a:xfrm>
          <a:prstGeom prst="wedgeRoundRectCallout">
            <a:avLst>
              <a:gd name="adj1" fmla="val -58021"/>
              <a:gd name="adj2" fmla="val -2736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そうなんだ！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315111" y="1017450"/>
            <a:ext cx="3820306" cy="2657225"/>
          </a:xfrm>
          <a:prstGeom prst="wedgeRoundRectCallout">
            <a:avLst>
              <a:gd name="adj1" fmla="val -57285"/>
              <a:gd name="adj2" fmla="val -2059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クラスがいっしょのばあい、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URLをおしえなくてもだいじょうぶだよ。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ともだちがともだちじしんのアカウントでサインインして「じぶんのクラス」の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ページにいけば、そこからクラスメイトのプロフィールページにいけるから、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せいとくんがこうかいしているゲームで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あそぶことができるよ。</a:t>
            </a:r>
            <a:endParaRPr lang="ja-JP" dirty="0">
              <a:solidFill>
                <a:schemeClr val="bg2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2FFE743A-344D-416D-8924-2B31898A8ADA}"/>
              </a:ext>
            </a:extLst>
          </p:cNvPr>
          <p:cNvSpPr/>
          <p:nvPr/>
        </p:nvSpPr>
        <p:spPr>
          <a:xfrm>
            <a:off x="8121464" y="1738421"/>
            <a:ext cx="839663" cy="26154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7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C6C20303-E59B-494B-940C-EE1A6E3BD5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7843" y="1939876"/>
            <a:ext cx="650506" cy="98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833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クラスページ</a:t>
            </a:r>
            <a:endParaRPr lang="ja-JP" altLang="en-US" dirty="0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752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089891" y="964996"/>
            <a:ext cx="3052845" cy="2128858"/>
          </a:xfrm>
          <a:prstGeom prst="wedgeRoundRectCallout">
            <a:avLst>
              <a:gd name="adj1" fmla="val -52414"/>
              <a:gd name="adj2" fmla="val -1638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クラスのページはこんなかんじ。「せいと」のところに、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おなじクラスのせいとが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ひょうじされているから、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そこからそれぞれのせいとの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プロフィールページにいけるよ。</a:t>
            </a:r>
          </a:p>
        </p:txBody>
      </p:sp>
      <p:pic>
        <p:nvPicPr>
          <p:cNvPr id="2" name="図 2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882CC578-A36B-4044-A25C-6A4556933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572" y="966930"/>
            <a:ext cx="4807423" cy="388349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F44515A0-B945-41B3-B0AC-01858ECE7BC4}"/>
              </a:ext>
            </a:extLst>
          </p:cNvPr>
          <p:cNvSpPr/>
          <p:nvPr/>
        </p:nvSpPr>
        <p:spPr>
          <a:xfrm>
            <a:off x="4325841" y="4067553"/>
            <a:ext cx="1540559" cy="757558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803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クラスメイトのプロフィールページ</a:t>
            </a:r>
            <a:endParaRPr lang="ja-JP" altLang="en-US" dirty="0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81796"/>
            <a:ext cx="876580" cy="90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027ADBA7-A703-47A1-9D33-2DAE24870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7682" y="1408544"/>
            <a:ext cx="4396040" cy="3178347"/>
          </a:xfrm>
          <a:prstGeom prst="rect">
            <a:avLst/>
          </a:prstGeom>
        </p:spPr>
      </p:pic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99648D73-A502-4A58-9DFF-D704B59B7F22}"/>
              </a:ext>
            </a:extLst>
          </p:cNvPr>
          <p:cNvSpPr/>
          <p:nvPr/>
        </p:nvSpPr>
        <p:spPr>
          <a:xfrm>
            <a:off x="4669857" y="3462711"/>
            <a:ext cx="3592070" cy="112418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sp>
        <p:nvSpPr>
          <p:cNvPr id="14" name="Google Shape;219;p33">
            <a:extLst>
              <a:ext uri="{FF2B5EF4-FFF2-40B4-BE49-F238E27FC236}">
                <a16:creationId xmlns:a16="http://schemas.microsoft.com/office/drawing/2014/main" id="{36EA9B1C-E831-446C-84F9-3143A4B68CAC}"/>
              </a:ext>
            </a:extLst>
          </p:cNvPr>
          <p:cNvSpPr/>
          <p:nvPr/>
        </p:nvSpPr>
        <p:spPr>
          <a:xfrm>
            <a:off x="905164" y="1143236"/>
            <a:ext cx="3713018" cy="3022349"/>
          </a:xfrm>
          <a:prstGeom prst="wedgeRoundRectCallout">
            <a:avLst>
              <a:gd name="adj1" fmla="val -52928"/>
              <a:gd name="adj2" fmla="val -2505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プロフィールページはこんなかんじだよ。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「きょうゆうしたプロジェクト」の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ところに、そのせいとが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こうかいしているプロジェクトが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ひょうじされているから、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えらんであそぶことができるよ。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こうかいされているゲームがあったら、あそんでみよう！</a:t>
            </a:r>
          </a:p>
        </p:txBody>
      </p:sp>
    </p:spTree>
    <p:extLst>
      <p:ext uri="{BB962C8B-B14F-4D97-AF65-F5344CB8AC3E}">
        <p14:creationId xmlns:p14="http://schemas.microsoft.com/office/powerpoint/2010/main" val="38978868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じぶんのプロフィールページ</a:t>
            </a: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752" y="1303362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293545" y="1105175"/>
            <a:ext cx="2606034" cy="215042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じぶんのプロフィール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ページはへんしゅうすることができるよ。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だれからにでもみられてしまうページだという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ことをいしきしてかこうね。</a:t>
            </a:r>
            <a:endParaRPr lang="ja-JP" dirty="0">
              <a:solidFill>
                <a:schemeClr val="bg2"/>
              </a:solidFill>
            </a:endParaRPr>
          </a:p>
        </p:txBody>
      </p:sp>
      <p:pic>
        <p:nvPicPr>
          <p:cNvPr id="7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4EC64CA4-F3FC-4498-A340-5731D72C0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777" y="1104925"/>
            <a:ext cx="5007633" cy="3246357"/>
          </a:xfrm>
          <a:prstGeom prst="rect">
            <a:avLst/>
          </a:prstGeom>
        </p:spPr>
      </p:pic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A1ADAC4-A17C-42AA-B609-573BF7A0A36B}"/>
              </a:ext>
            </a:extLst>
          </p:cNvPr>
          <p:cNvSpPr/>
          <p:nvPr/>
        </p:nvSpPr>
        <p:spPr>
          <a:xfrm>
            <a:off x="8067549" y="1285534"/>
            <a:ext cx="839663" cy="261540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  <p:pic>
        <p:nvPicPr>
          <p:cNvPr id="11" name="図 12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FDF56DA-CE77-47E6-B9F8-1B007D0C7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277" y="1691867"/>
            <a:ext cx="650506" cy="984345"/>
          </a:xfrm>
          <a:prstGeom prst="rect">
            <a:avLst/>
          </a:prstGeom>
        </p:spPr>
      </p:pic>
      <p:pic>
        <p:nvPicPr>
          <p:cNvPr id="3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9A62B0C-69F6-43A9-826E-57D0CF8C8A1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32803" y="3712632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207;p32">
            <a:extLst>
              <a:ext uri="{FF2B5EF4-FFF2-40B4-BE49-F238E27FC236}">
                <a16:creationId xmlns:a16="http://schemas.microsoft.com/office/drawing/2014/main" id="{AA1AB165-6A74-45BC-888C-3737C515369F}"/>
              </a:ext>
            </a:extLst>
          </p:cNvPr>
          <p:cNvSpPr/>
          <p:nvPr/>
        </p:nvSpPr>
        <p:spPr>
          <a:xfrm>
            <a:off x="1296997" y="3397418"/>
            <a:ext cx="3044094" cy="14488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ほんみょう</a:t>
            </a:r>
            <a:r>
              <a:rPr lang="ja" altLang="en-US" sz="1500" b="1" dirty="0">
                <a:solidFill>
                  <a:schemeClr val="dk2"/>
                </a:solidFill>
              </a:rPr>
              <a:t>とか</a:t>
            </a:r>
            <a:r>
              <a:rPr lang="ja-JP" altLang="en-US" sz="1500" b="1" dirty="0">
                <a:solidFill>
                  <a:schemeClr val="dk2"/>
                </a:solidFill>
              </a:rPr>
              <a:t>がっこうめい</a:t>
            </a:r>
            <a:r>
              <a:rPr lang="ja" altLang="en-US" sz="1500" b="1" dirty="0">
                <a:solidFill>
                  <a:schemeClr val="dk2"/>
                </a:solidFill>
              </a:rPr>
              <a:t>とかメールアドレスとかの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こじんじょうほう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</a:t>
            </a:r>
            <a:r>
              <a:rPr lang="ja" altLang="en-US" sz="1500" b="1" dirty="0">
                <a:solidFill>
                  <a:schemeClr val="dk2"/>
                </a:solidFill>
              </a:rPr>
              <a:t>かないようにしないとね。</a:t>
            </a:r>
            <a:endParaRPr lang="ja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5695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E0E995F1-1177-466B-826E-69AA3A8F3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492" y="1109953"/>
            <a:ext cx="4759623" cy="3570575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じぶんのしょうかいをしてね</a:t>
            </a:r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7620" y="1303362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1004200" y="1105175"/>
            <a:ext cx="3272236" cy="1913197"/>
          </a:xfrm>
          <a:prstGeom prst="wedgeRoundRectCallout">
            <a:avLst>
              <a:gd name="adj1" fmla="val -53313"/>
              <a:gd name="adj2" fmla="val -1509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「わたしについて」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「わたしがとりくんでいること」は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じゆうにかきこむことができるよ。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A1ADAC4-A17C-42AA-B609-573BF7A0A36B}"/>
              </a:ext>
            </a:extLst>
          </p:cNvPr>
          <p:cNvSpPr/>
          <p:nvPr/>
        </p:nvSpPr>
        <p:spPr>
          <a:xfrm>
            <a:off x="4414981" y="1759987"/>
            <a:ext cx="1680738" cy="1501587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144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6" descr="グラフィカル ユーザー インターフェイス, テキスト, アプリケーション, メール&#10;&#10;説明は自動で生成されたものです">
            <a:extLst>
              <a:ext uri="{FF2B5EF4-FFF2-40B4-BE49-F238E27FC236}">
                <a16:creationId xmlns:a16="http://schemas.microsoft.com/office/drawing/2014/main" id="{9552C043-8A9E-4AB0-83B3-560FE38F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9126" y="1027123"/>
            <a:ext cx="4770406" cy="3509792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フォロー・フォロワー</a:t>
            </a:r>
            <a:endParaRPr lang="ja-JP" altLang="en-US" dirty="0"/>
          </a:p>
        </p:txBody>
      </p:sp>
      <p:pic>
        <p:nvPicPr>
          <p:cNvPr id="5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6C68F3D-DF7F-4F79-8FFB-E87E77B537F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298" y="1669985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19;p33">
            <a:extLst>
              <a:ext uri="{FF2B5EF4-FFF2-40B4-BE49-F238E27FC236}">
                <a16:creationId xmlns:a16="http://schemas.microsoft.com/office/drawing/2014/main" id="{FE43AAE2-B28D-4457-8577-D4FBE715A8A2}"/>
              </a:ext>
            </a:extLst>
          </p:cNvPr>
          <p:cNvSpPr/>
          <p:nvPr/>
        </p:nvSpPr>
        <p:spPr>
          <a:xfrm>
            <a:off x="951344" y="1105175"/>
            <a:ext cx="3057781" cy="3384838"/>
          </a:xfrm>
          <a:prstGeom prst="wedgeRoundRectCallout">
            <a:avLst>
              <a:gd name="adj1" fmla="val -52724"/>
              <a:gd name="adj2" fmla="val -1851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ページをしたにスクロールすると、「フォロー」「フォロワー」ってあるよね。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おなじクラスのせいとは、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おたがいじどうてきに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フォローされるから、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ここからプロフィールールページにいくこともできるよ。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6A1ADAC4-A17C-42AA-B609-573BF7A0A36B}"/>
              </a:ext>
            </a:extLst>
          </p:cNvPr>
          <p:cNvSpPr/>
          <p:nvPr/>
        </p:nvSpPr>
        <p:spPr>
          <a:xfrm>
            <a:off x="4110181" y="1555110"/>
            <a:ext cx="1680738" cy="1706464"/>
          </a:xfrm>
          <a:prstGeom prst="round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solidFill>
                <a:srgbClr val="F55E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0804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 dirty="0"/>
              <a:t>みんなもつくってみよう！</a:t>
            </a:r>
          </a:p>
        </p:txBody>
      </p:sp>
      <p:pic>
        <p:nvPicPr>
          <p:cNvPr id="2" name="Google Shape;149;p28" descr="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E8D04C3-3D38-43E5-B74F-6D3125521D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07" y="1162804"/>
            <a:ext cx="876580" cy="90379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AAA4A513-6943-4824-9DFD-B4ADC0E47561}"/>
              </a:ext>
            </a:extLst>
          </p:cNvPr>
          <p:cNvSpPr/>
          <p:nvPr/>
        </p:nvSpPr>
        <p:spPr>
          <a:xfrm>
            <a:off x="1206355" y="1084413"/>
            <a:ext cx="3083936" cy="157264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じかいからはみんなにも、</a:t>
            </a:r>
            <a:endParaRPr lang="en-US" altLang="ja-JP" sz="1500" b="1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bg2"/>
                </a:solidFill>
              </a:rPr>
              <a:t>あそんでみたいオリジナルゲームをつくってもらうよ！</a:t>
            </a:r>
          </a:p>
        </p:txBody>
      </p:sp>
      <p:pic>
        <p:nvPicPr>
          <p:cNvPr id="6" name="Google Shape;158;p28" descr="ランプ, 時計, 挿絵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237060F-70F3-40CD-AF2E-C7FAE52F3E9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87" y="3153395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207;p32">
            <a:extLst>
              <a:ext uri="{FF2B5EF4-FFF2-40B4-BE49-F238E27FC236}">
                <a16:creationId xmlns:a16="http://schemas.microsoft.com/office/drawing/2014/main" id="{E336784D-BD25-45A2-827F-B8749F9AFC64}"/>
              </a:ext>
            </a:extLst>
          </p:cNvPr>
          <p:cNvSpPr/>
          <p:nvPr/>
        </p:nvSpPr>
        <p:spPr>
          <a:xfrm>
            <a:off x="1205299" y="3016883"/>
            <a:ext cx="3083936" cy="1194899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みんなのゲームもたの</a:t>
            </a:r>
            <a:r>
              <a:rPr lang="ja" sz="1500" b="1" dirty="0">
                <a:solidFill>
                  <a:schemeClr val="dk2"/>
                </a:solidFill>
              </a:rPr>
              <a:t>しみ</a:t>
            </a:r>
            <a:r>
              <a:rPr lang="ja-JP" altLang="en-US" sz="1500" b="1" dirty="0">
                <a:solidFill>
                  <a:schemeClr val="dk2"/>
                </a:solidFill>
              </a:rPr>
              <a:t>だね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5" name="図 6" descr="おもちゃ, 人形, 部屋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607E3C3-1817-4AB9-A581-4659F1958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0806" y="1512005"/>
            <a:ext cx="3843067" cy="327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661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・コード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みほん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　- 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いどう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しながらジャンプ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　- 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そら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から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ゆき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がふってくる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　- 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たま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はっしゃ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する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・クラスページ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・プロフィールページ</a:t>
            </a:r>
          </a:p>
          <a:p>
            <a:pPr>
              <a:spcBef>
                <a:spcPts val="1600"/>
              </a:spcBef>
              <a:buSzPts val="1800"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1194</Words>
  <Application>Microsoft Office PowerPoint</Application>
  <PresentationFormat>画面に合わせる (16:9)</PresentationFormat>
  <Paragraphs>192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6" baseType="lpstr">
      <vt:lpstr>Arial</vt:lpstr>
      <vt:lpstr>Playfair Display</vt:lpstr>
      <vt:lpstr>Lato</vt:lpstr>
      <vt:lpstr>Coral</vt:lpstr>
      <vt:lpstr>Scratchで ゲームを つくろう！</vt:lpstr>
      <vt:lpstr>とうじょうじんぶつしょうかい</vt:lpstr>
      <vt:lpstr>オリジナルゲームをつくろう！</vt:lpstr>
      <vt:lpstr>Scratchにサインインしてね</vt:lpstr>
      <vt:lpstr>Scratchをひらがなにしよう</vt:lpstr>
      <vt:lpstr>オリジナルゲームをつくろう！ ～せいとへん～</vt:lpstr>
      <vt:lpstr>「つくる」をクリックしてゲームをつくっていこう</vt:lpstr>
      <vt:lpstr>ヒントになりそうなコードを いくつかしょうかいするね</vt:lpstr>
      <vt:lpstr>コードみほんしゅう</vt:lpstr>
      <vt:lpstr>１.いどうしながらジャンプ</vt:lpstr>
      <vt:lpstr>「いどうしながらジャンプ」のコード</vt:lpstr>
      <vt:lpstr>２.そらからゆきがふってくる</vt:lpstr>
      <vt:lpstr>「そらからゆきがふってくる」のコード</vt:lpstr>
      <vt:lpstr>３.ためをはっしゃする</vt:lpstr>
      <vt:lpstr>「たまをはっしゃする」のコード</vt:lpstr>
      <vt:lpstr>「たまをはっしゃする」のコードのポイント</vt:lpstr>
      <vt:lpstr>１かいしかスペースキーをおしていないのに</vt:lpstr>
      <vt:lpstr>つぎのクローンがさくせいされないようにしよう</vt:lpstr>
      <vt:lpstr>おもったとおりにうごかないときは？</vt:lpstr>
      <vt:lpstr>こんなゲームをつくったよ！</vt:lpstr>
      <vt:lpstr>せいとのつくったゲームのコード（１）</vt:lpstr>
      <vt:lpstr>せいとのつくったゲームのコード（２）</vt:lpstr>
      <vt:lpstr>せいとのつくったゲームのコード（３）</vt:lpstr>
      <vt:lpstr>おなじクラスのこにあそんでもらおう！</vt:lpstr>
      <vt:lpstr>クラスのページからあそんでもらおう！</vt:lpstr>
      <vt:lpstr>クラスページ</vt:lpstr>
      <vt:lpstr>クラスメイトのプロフィールページ</vt:lpstr>
      <vt:lpstr>じぶんのプロフィールページ</vt:lpstr>
      <vt:lpstr>じぶんのしょうかいをしてね</vt:lpstr>
      <vt:lpstr>フォロー・フォロワー</vt:lpstr>
      <vt:lpstr>みんなもつくってみよう！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9060</cp:revision>
  <dcterms:modified xsi:type="dcterms:W3CDTF">2022-02-06T08:53:07Z</dcterms:modified>
</cp:coreProperties>
</file>