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6"/>
  </p:notesMasterIdLst>
  <p:sldIdLst>
    <p:sldId id="256" r:id="rId2"/>
    <p:sldId id="435" r:id="rId3"/>
    <p:sldId id="258" r:id="rId4"/>
    <p:sldId id="437" r:id="rId5"/>
    <p:sldId id="261" r:id="rId6"/>
    <p:sldId id="356" r:id="rId7"/>
    <p:sldId id="408" r:id="rId8"/>
    <p:sldId id="357" r:id="rId9"/>
    <p:sldId id="372" r:id="rId10"/>
    <p:sldId id="370" r:id="rId11"/>
    <p:sldId id="373" r:id="rId12"/>
    <p:sldId id="382" r:id="rId13"/>
    <p:sldId id="376" r:id="rId14"/>
    <p:sldId id="378" r:id="rId15"/>
    <p:sldId id="418" r:id="rId16"/>
    <p:sldId id="402" r:id="rId17"/>
    <p:sldId id="379" r:id="rId18"/>
    <p:sldId id="400" r:id="rId19"/>
    <p:sldId id="384" r:id="rId20"/>
    <p:sldId id="385" r:id="rId21"/>
    <p:sldId id="387" r:id="rId22"/>
    <p:sldId id="389" r:id="rId23"/>
    <p:sldId id="390" r:id="rId24"/>
    <p:sldId id="391" r:id="rId25"/>
    <p:sldId id="392" r:id="rId26"/>
    <p:sldId id="393" r:id="rId27"/>
    <p:sldId id="403" r:id="rId28"/>
    <p:sldId id="394" r:id="rId29"/>
    <p:sldId id="398" r:id="rId30"/>
    <p:sldId id="396" r:id="rId31"/>
    <p:sldId id="397" r:id="rId32"/>
    <p:sldId id="405" r:id="rId33"/>
    <p:sldId id="399" r:id="rId34"/>
    <p:sldId id="318" r:id="rId35"/>
  </p:sldIdLst>
  <p:sldSz cx="9144000" cy="5143500" type="screen16x9"/>
  <p:notesSz cx="6858000" cy="9144000"/>
  <p:embeddedFontLst>
    <p:embeddedFont>
      <p:font typeface="Lato" panose="020F0502020204030203" pitchFamily="34" charset="0"/>
      <p:regular r:id="rId37"/>
      <p:bold r:id="rId38"/>
      <p:italic r:id="rId39"/>
      <p:boldItalic r:id="rId40"/>
    </p:embeddedFont>
    <p:embeddedFont>
      <p:font typeface="Playfair Display" panose="000005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3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AF7D0-997D-40A5-BA0A-0895B91A5E9F}" v="1637" dt="2021-06-14T02:48:13.118"/>
    <p1510:client id="{0626D020-6624-4C5F-A31B-994B9731DF14}" v="485" dt="2021-03-16T00:10:16.061"/>
    <p1510:client id="{0B38D1EE-D90D-492C-B880-490F6264F58C}" v="1010" dt="2021-05-21T22:21:00.394"/>
    <p1510:client id="{0D9CA6A4-EA55-46F6-9B5C-F8F74A1936FF}" v="1811" dt="2021-04-21T06:44:11.465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092D406-A5CC-404A-91E7-078423295496}" v="775" dt="2021-05-15T02:20:31.292"/>
    <p1510:client id="{234675A6-6A0C-4471-9EF9-ECC4A6973C74}" v="139" dt="2021-05-16T06:18:55.643"/>
    <p1510:client id="{243EE00F-D0E7-4D5B-98AD-1975EFF93084}" v="121" dt="2021-05-12T00:09:22.501"/>
    <p1510:client id="{249A1F45-DA51-4229-B7B4-93CBCCDE7245}" v="10" dt="2021-05-27T23:11:17.804"/>
    <p1510:client id="{39A5D0CC-2F00-4631-89CF-F9003B13E553}" v="1157" dt="2021-05-15T05:42:46.965"/>
    <p1510:client id="{3BA5E854-92C1-416E-BB42-B9A9D71FCD4E}" v="366" dt="2021-03-28T08:37:04.018"/>
    <p1510:client id="{41017BE7-1881-4FCC-8889-E1B42BE19DFB}" v="155" dt="2021-05-22T03:36:17.276"/>
    <p1510:client id="{43DE736F-2044-40EC-87FA-B329473C6E79}" v="624" dt="2021-06-04T05:42:02.871"/>
    <p1510:client id="{464193E5-026D-4322-8956-3C556BE078FC}" v="41" dt="2021-04-13T23:25:55.604"/>
    <p1510:client id="{4F0E8FFB-6EDB-460F-B17E-A5BBCD3D6AFE}" v="218" dt="2021-03-03T08:47:44.517"/>
    <p1510:client id="{4F33ACC5-97A7-4625-B698-0E72A82CC9D2}" v="1505" dt="2021-04-14T09:59:39.486"/>
    <p1510:client id="{50ECFF70-5C0F-4C32-834B-12B3AC73A077}" v="1110" dt="2021-05-22T06:30:37.645"/>
    <p1510:client id="{567DF9D4-C04E-4137-9FAA-F08FCF66B3FE}" v="20" dt="2021-03-18T04:48:37.015"/>
    <p1510:client id="{58F04152-15CD-491F-8D8D-4178CDCCA8E2}" v="164" dt="2021-05-27T11:12:16.990"/>
    <p1510:client id="{593779C2-DF59-48F5-8011-06C3F1B52D45}" v="461" dt="2021-06-14T04:02:40.560"/>
    <p1510:client id="{5EDE4589-BE3A-4370-A407-62441C587ED2}" v="157" dt="2021-05-22T01:47:34.111"/>
    <p1510:client id="{5EE512EA-5BA5-47EA-9F91-7572ADB74980}" v="704" dt="2021-04-01T05:12:12.813"/>
    <p1510:client id="{5F3D44AF-84AE-47D5-BAE2-5A70442B501B}" v="38" dt="2021-04-03T00:51:07.715"/>
    <p1510:client id="{664A8FDA-776B-42E2-A888-430F2F15681F}" v="1157" dt="2021-05-29T22:19:20.057"/>
    <p1510:client id="{66F6F400-262E-41EF-9219-CBBDD9E3DF7F}" v="1573" dt="2021-03-27T06:47:25.193"/>
    <p1510:client id="{67ADF70A-EBC5-41A0-B0C4-0C80B0F68E18}" v="446" dt="2021-05-23T10:40:26.455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3325D1E-1463-4B5A-BF85-9818828491EE}" v="124" dt="2021-05-27T10:48:48.290"/>
    <p1510:client id="{7544D0D9-6522-4FDA-8290-6B1AE8958837}" v="758" dt="2021-04-02T05:11:15.200"/>
    <p1510:client id="{7E8FDDAC-954A-49FC-B9FA-A378ACD303EF}" v="444" dt="2021-04-03T03:38:09.536"/>
    <p1510:client id="{821C78D6-5EA8-41B0-B902-5D7C4F19F41F}" v="51" dt="2021-05-20T00:44:21.207"/>
    <p1510:client id="{823F87B7-7FC9-4E40-9072-70CA1F1C2198}" v="50" dt="2021-03-25T01:01:05.153"/>
    <p1510:client id="{8397B5D6-490A-4A99-AB08-C27364E7BA43}" v="164" dt="2021-03-05T08:20:05.790"/>
    <p1510:client id="{86D7BF59-1C93-40D8-97FD-EC45DF04C99F}" v="277" dt="2021-05-22T23:34:11.828"/>
    <p1510:client id="{8846571E-8DFE-4D4E-A3F5-132AFF5D2AA4}" v="850" dt="2021-03-24T09:03:28.804"/>
    <p1510:client id="{88892A39-87BF-4DDE-A32E-E922096D6846}" v="2495" dt="2021-05-17T05:12:34.337"/>
    <p1510:client id="{8964B387-4223-49D4-9993-944CB104E998}" v="104" dt="2021-04-02T00:15:15.154"/>
    <p1510:client id="{8BE22AC1-4239-49C0-875F-85E984981B08}" v="906" dt="2021-05-07T04:16:24.073"/>
    <p1510:client id="{8CFEA761-DEF5-46CD-8E28-E75D2B995DBE}" v="83" dt="2021-05-15T03:39:53.125"/>
    <p1510:client id="{8DED4023-259A-470A-AD33-A8C38697E642}" v="62" dt="2021-03-05T07:27:59.738"/>
    <p1510:client id="{8EAD9CD5-E4C6-429A-ACDB-94942DC68CD7}" v="197" dt="2021-06-14T01:12:51.361"/>
    <p1510:client id="{91C0F2B4-C652-4887-89A2-6D41822B622A}" v="711" dt="2021-03-31T08:31:44.218"/>
    <p1510:client id="{9B6BAF3F-CCEA-4395-A4E5-EE683F863AF1}" v="140" dt="2021-05-11T06:43:13.385"/>
    <p1510:client id="{9CFB1D8E-3449-4A6A-BC98-FB46418E652A}" v="702" dt="2021-06-12T05:47:00.568"/>
    <p1510:client id="{A226E90B-63F8-4295-8428-EE463851F0E9}" v="778" dt="2021-03-18T05:17:49.387"/>
    <p1510:client id="{A62C4538-B757-43BE-AD3D-17D84C9C7D6D}" v="2728" dt="2021-06-16T04:44:59.944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DC2354-085A-43BA-957C-D2991066A18F}" v="1027" dt="2021-05-18T01:25:50.909"/>
    <p1510:client id="{BB0CFECF-3597-4506-B3C9-C1E83C54A5EB}" v="3243" dt="2021-03-26T09:32:23.172"/>
    <p1510:client id="{BF139D97-96B3-4339-8140-0C0EECDAA748}" v="159" dt="2021-05-29T06:28:12.965"/>
    <p1510:client id="{C3476BC4-E1AD-4875-A849-8A5D50B4B824}" v="480" dt="2021-04-03T05:35:48.699"/>
    <p1510:client id="{C583B653-D557-4848-A484-92B873675025}" v="1449" dt="2021-03-25T08:51:28.001"/>
    <p1510:client id="{C6AE386F-7E5D-4B07-B954-CCB0555A6B62}" v="26" dt="2021-05-11T06:37:57.846"/>
    <p1510:client id="{CA06AC1C-85A4-4067-99E4-0A179E6B1AF8}" v="3" dt="2021-04-13T23:18:21.837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27C371B-6472-4AD1-B8FC-8D7AF3AC7F92}" v="1738" dt="2021-05-18T02:58:24.642"/>
    <p1510:client id="{D3C6A282-5B6D-4B9A-90D3-F20118731F6D}" v="412" dt="2021-05-16T04:45:59.867"/>
    <p1510:client id="{D9848F8B-88AC-4DDC-B4E5-AB0DC06E4700}" v="1164" dt="2021-03-18T00:11:34.394"/>
    <p1510:client id="{E0C52404-4E32-4942-99A3-948A2D550135}" v="1164" dt="2021-03-31T01:49:32.513"/>
    <p1510:client id="{E434D65A-9787-40CA-84B3-16FAF0FC4D95}" v="1143" dt="2021-05-16T02:07:22.461"/>
    <p1510:client id="{E6B605C5-48C0-43F7-9C94-349C04E8F757}" v="92" dt="2021-04-02T06:24:17.536"/>
    <p1510:client id="{EA3C3DE5-65BF-4B4A-9E43-F1F385106293}" v="876" dt="2021-06-17T04:20:05.028"/>
    <p1510:client id="{EB505E9A-6988-42D5-B658-945B16F4A0C3}" v="112" dt="2021-03-30T00:14:27.136"/>
    <p1510:client id="{EDE274BC-B9C0-44AB-88D5-1558CAD37204}" v="906" dt="2021-05-22T22:35:53.739"/>
    <p1510:client id="{F751D204-6527-4BC1-B169-F3C6E0C64F53}" v="24" dt="2021-05-20T00:13:31.600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8CFEA761-DEF5-46CD-8E28-E75D2B995DBE}"/>
    <pc:docChg chg="delSld modSld">
      <pc:chgData name="Masaki Suzuki" userId="2c4feb2ed34ad1a7" providerId="Windows Live" clId="Web-{8CFEA761-DEF5-46CD-8E28-E75D2B995DBE}" dt="2021-05-15T03:39:53.125" v="77" actId="14100"/>
      <pc:docMkLst>
        <pc:docMk/>
      </pc:docMkLst>
      <pc:sldChg chg="modSp">
        <pc:chgData name="Masaki Suzuki" userId="2c4feb2ed34ad1a7" providerId="Windows Live" clId="Web-{8CFEA761-DEF5-46CD-8E28-E75D2B995DBE}" dt="2021-05-15T03:39:53.125" v="77" actId="14100"/>
        <pc:sldMkLst>
          <pc:docMk/>
          <pc:sldMk cId="1559355560" sldId="376"/>
        </pc:sldMkLst>
        <pc:spChg chg="mod">
          <ac:chgData name="Masaki Suzuki" userId="2c4feb2ed34ad1a7" providerId="Windows Live" clId="Web-{8CFEA761-DEF5-46CD-8E28-E75D2B995DBE}" dt="2021-05-15T03:39:53.125" v="77" actId="14100"/>
          <ac:spMkLst>
            <pc:docMk/>
            <pc:sldMk cId="1559355560" sldId="376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8CFEA761-DEF5-46CD-8E28-E75D2B995DBE}" dt="2021-05-15T03:36:02.643" v="47"/>
        <pc:sldMkLst>
          <pc:docMk/>
          <pc:sldMk cId="2849891946" sldId="377"/>
        </pc:sldMkLst>
      </pc:sldChg>
      <pc:sldChg chg="addSp delSp modSp">
        <pc:chgData name="Masaki Suzuki" userId="2c4feb2ed34ad1a7" providerId="Windows Live" clId="Web-{8CFEA761-DEF5-46CD-8E28-E75D2B995DBE}" dt="2021-05-15T03:35:39.971" v="46" actId="20577"/>
        <pc:sldMkLst>
          <pc:docMk/>
          <pc:sldMk cId="4246320596" sldId="378"/>
        </pc:sldMkLst>
        <pc:spChg chg="mod">
          <ac:chgData name="Masaki Suzuki" userId="2c4feb2ed34ad1a7" providerId="Windows Live" clId="Web-{8CFEA761-DEF5-46CD-8E28-E75D2B995DBE}" dt="2021-05-15T03:35:39.971" v="46" actId="20577"/>
          <ac:spMkLst>
            <pc:docMk/>
            <pc:sldMk cId="4246320596" sldId="378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4:55.564" v="32"/>
          <ac:picMkLst>
            <pc:docMk/>
            <pc:sldMk cId="4246320596" sldId="378"/>
            <ac:picMk id="4" creationId="{685A41DA-27BF-4D5D-B1E3-9DA3B4D6269A}"/>
          </ac:picMkLst>
        </pc:picChg>
        <pc:picChg chg="add del mod">
          <ac:chgData name="Masaki Suzuki" userId="2c4feb2ed34ad1a7" providerId="Windows Live" clId="Web-{8CFEA761-DEF5-46CD-8E28-E75D2B995DBE}" dt="2021-05-15T03:35:16.986" v="36"/>
          <ac:picMkLst>
            <pc:docMk/>
            <pc:sldMk cId="4246320596" sldId="378"/>
            <ac:picMk id="8" creationId="{CE5117F1-82D2-4C23-9056-B5DEFC284748}"/>
          </ac:picMkLst>
        </pc:picChg>
        <pc:picChg chg="add mod">
          <ac:chgData name="Masaki Suzuki" userId="2c4feb2ed34ad1a7" providerId="Windows Live" clId="Web-{8CFEA761-DEF5-46CD-8E28-E75D2B995DBE}" dt="2021-05-15T03:35:31.346" v="40" actId="1076"/>
          <ac:picMkLst>
            <pc:docMk/>
            <pc:sldMk cId="4246320596" sldId="378"/>
            <ac:picMk id="9" creationId="{42D84995-4414-4A71-96B3-BDB6F857EE52}"/>
          </ac:picMkLst>
        </pc:picChg>
        <pc:picChg chg="del">
          <ac:chgData name="Masaki Suzuki" userId="2c4feb2ed34ad1a7" providerId="Windows Live" clId="Web-{8CFEA761-DEF5-46CD-8E28-E75D2B995DBE}" dt="2021-05-15T03:32:18.088" v="0"/>
          <ac:picMkLst>
            <pc:docMk/>
            <pc:sldMk cId="4246320596" sldId="378"/>
            <ac:picMk id="10" creationId="{6D1DA3DE-50D1-4596-A6A5-983ECCEEC457}"/>
          </ac:picMkLst>
        </pc:picChg>
      </pc:sldChg>
      <pc:sldChg chg="modSp">
        <pc:chgData name="Masaki Suzuki" userId="2c4feb2ed34ad1a7" providerId="Windows Live" clId="Web-{8CFEA761-DEF5-46CD-8E28-E75D2B995DBE}" dt="2021-05-15T03:34:05.750" v="28" actId="20577"/>
        <pc:sldMkLst>
          <pc:docMk/>
          <pc:sldMk cId="3351413083" sldId="379"/>
        </pc:sldMkLst>
        <pc:spChg chg="mod">
          <ac:chgData name="Masaki Suzuki" userId="2c4feb2ed34ad1a7" providerId="Windows Live" clId="Web-{8CFEA761-DEF5-46CD-8E28-E75D2B995DBE}" dt="2021-05-15T03:34:05.750" v="28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8CFEA761-DEF5-46CD-8E28-E75D2B995DBE}" dt="2021-05-15T03:33:45.609" v="26" actId="14100"/>
        <pc:sldMkLst>
          <pc:docMk/>
          <pc:sldMk cId="574631416" sldId="381"/>
        </pc:sldMkLst>
        <pc:spChg chg="mod">
          <ac:chgData name="Masaki Suzuki" userId="2c4feb2ed34ad1a7" providerId="Windows Live" clId="Web-{8CFEA761-DEF5-46CD-8E28-E75D2B995DBE}" dt="2021-05-15T03:33:12.093" v="22" actId="20577"/>
          <ac:spMkLst>
            <pc:docMk/>
            <pc:sldMk cId="574631416" sldId="381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3:40.984" v="23"/>
          <ac:picMkLst>
            <pc:docMk/>
            <pc:sldMk cId="574631416" sldId="381"/>
            <ac:picMk id="4" creationId="{4950D44D-9784-4FD7-9869-B37964B870A3}"/>
          </ac:picMkLst>
        </pc:picChg>
        <pc:picChg chg="add mod">
          <ac:chgData name="Masaki Suzuki" userId="2c4feb2ed34ad1a7" providerId="Windows Live" clId="Web-{8CFEA761-DEF5-46CD-8E28-E75D2B995DBE}" dt="2021-05-15T03:33:45.609" v="26" actId="14100"/>
          <ac:picMkLst>
            <pc:docMk/>
            <pc:sldMk cId="574631416" sldId="381"/>
            <ac:picMk id="5" creationId="{E45F8326-CB17-4AEE-A531-C05E985FAE44}"/>
          </ac:picMkLst>
        </pc:picChg>
      </pc:sldChg>
    </pc:docChg>
  </pc:docChgLst>
  <pc:docChgLst>
    <pc:chgData name="Masaki Suzuki" userId="2c4feb2ed34ad1a7" providerId="Windows Live" clId="Web-{C6AE386F-7E5D-4B07-B954-CCB0555A6B62}"/>
    <pc:docChg chg="modSld">
      <pc:chgData name="Masaki Suzuki" userId="2c4feb2ed34ad1a7" providerId="Windows Live" clId="Web-{C6AE386F-7E5D-4B07-B954-CCB0555A6B62}" dt="2021-05-11T06:37:57.846" v="21" actId="1076"/>
      <pc:docMkLst>
        <pc:docMk/>
      </pc:docMkLst>
      <pc:sldChg chg="modSp">
        <pc:chgData name="Masaki Suzuki" userId="2c4feb2ed34ad1a7" providerId="Windows Live" clId="Web-{C6AE386F-7E5D-4B07-B954-CCB0555A6B62}" dt="2021-05-11T06:36:41.158" v="1" actId="1076"/>
        <pc:sldMkLst>
          <pc:docMk/>
          <pc:sldMk cId="0" sldId="261"/>
        </pc:sldMkLst>
        <pc:spChg chg="mod">
          <ac:chgData name="Masaki Suzuki" userId="2c4feb2ed34ad1a7" providerId="Windows Live" clId="Web-{C6AE386F-7E5D-4B07-B954-CCB0555A6B62}" dt="2021-05-11T06:36:36.204" v="0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C6AE386F-7E5D-4B07-B954-CCB0555A6B62}" dt="2021-05-11T06:36:41.158" v="1" actId="1076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27.580" v="19" actId="20577"/>
        <pc:sldMkLst>
          <pc:docMk/>
          <pc:sldMk cId="417884195" sldId="356"/>
        </pc:sldMkLst>
        <pc:spChg chg="mod">
          <ac:chgData name="Masaki Suzuki" userId="2c4feb2ed34ad1a7" providerId="Windows Live" clId="Web-{C6AE386F-7E5D-4B07-B954-CCB0555A6B62}" dt="2021-05-11T06:37:22.189" v="1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C6AE386F-7E5D-4B07-B954-CCB0555A6B62}" dt="2021-05-11T06:37:27.580" v="19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C6AE386F-7E5D-4B07-B954-CCB0555A6B62}" dt="2021-05-11T06:37:02.111" v="13" actId="20577"/>
          <ac:spMkLst>
            <pc:docMk/>
            <pc:sldMk cId="417884195" sldId="356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57.846" v="21" actId="1076"/>
        <pc:sldMkLst>
          <pc:docMk/>
          <pc:sldMk cId="1838778754" sldId="372"/>
        </pc:sldMkLst>
        <pc:spChg chg="mod">
          <ac:chgData name="Masaki Suzuki" userId="2c4feb2ed34ad1a7" providerId="Windows Live" clId="Web-{C6AE386F-7E5D-4B07-B954-CCB0555A6B62}" dt="2021-05-11T06:37:57.846" v="21" actId="1076"/>
          <ac:spMkLst>
            <pc:docMk/>
            <pc:sldMk cId="1838778754" sldId="372"/>
            <ac:spMk id="3" creationId="{EAB7EFF0-284F-4FA6-8D3F-6EF884A1D9D9}"/>
          </ac:spMkLst>
        </pc:spChg>
      </pc:sldChg>
    </pc:docChg>
  </pc:docChgLst>
  <pc:docChgLst>
    <pc:chgData name="Masaki Suzuki" userId="2c4feb2ed34ad1a7" providerId="Windows Live" clId="Web-{43DE736F-2044-40EC-87FA-B329473C6E79}"/>
    <pc:docChg chg="addSld delSld modSld">
      <pc:chgData name="Masaki Suzuki" userId="2c4feb2ed34ad1a7" providerId="Windows Live" clId="Web-{43DE736F-2044-40EC-87FA-B329473C6E79}" dt="2021-06-04T05:42:02.871" v="608" actId="1076"/>
      <pc:docMkLst>
        <pc:docMk/>
      </pc:docMkLst>
      <pc:sldChg chg="addSp modSp">
        <pc:chgData name="Masaki Suzuki" userId="2c4feb2ed34ad1a7" providerId="Windows Live" clId="Web-{43DE736F-2044-40EC-87FA-B329473C6E79}" dt="2021-06-04T05:08:03.397" v="12" actId="1076"/>
        <pc:sldMkLst>
          <pc:docMk/>
          <pc:sldMk cId="0" sldId="257"/>
        </pc:sldMkLst>
        <pc:spChg chg="add mod">
          <ac:chgData name="Masaki Suzuki" userId="2c4feb2ed34ad1a7" providerId="Windows Live" clId="Web-{43DE736F-2044-40EC-87FA-B329473C6E79}" dt="2021-06-04T05:07:33.303" v="4" actId="14100"/>
          <ac:spMkLst>
            <pc:docMk/>
            <pc:sldMk cId="0" sldId="257"/>
            <ac:spMk id="14" creationId="{A2159FB1-0671-4D29-A8DE-9D52A301D1C0}"/>
          </ac:spMkLst>
        </pc:spChg>
        <pc:spChg chg="add mod">
          <ac:chgData name="Masaki Suzuki" userId="2c4feb2ed34ad1a7" providerId="Windows Live" clId="Web-{43DE736F-2044-40EC-87FA-B329473C6E79}" dt="2021-06-04T05:08:00.538" v="11" actId="1076"/>
          <ac:spMkLst>
            <pc:docMk/>
            <pc:sldMk cId="0" sldId="257"/>
            <ac:spMk id="15" creationId="{7A22EDA5-1834-4250-A1E7-DFA1E355F065}"/>
          </ac:spMkLst>
        </pc:spChg>
        <pc:spChg chg="add mod">
          <ac:chgData name="Masaki Suzuki" userId="2c4feb2ed34ad1a7" providerId="Windows Live" clId="Web-{43DE736F-2044-40EC-87FA-B329473C6E79}" dt="2021-06-04T05:08:03.397" v="12" actId="1076"/>
          <ac:spMkLst>
            <pc:docMk/>
            <pc:sldMk cId="0" sldId="257"/>
            <ac:spMk id="16" creationId="{32F9AA0A-1876-4E8D-BB4A-519E9D3A32D2}"/>
          </ac:spMkLst>
        </pc:spChg>
      </pc:sldChg>
      <pc:sldChg chg="addSp delSp modSp">
        <pc:chgData name="Masaki Suzuki" userId="2c4feb2ed34ad1a7" providerId="Windows Live" clId="Web-{43DE736F-2044-40EC-87FA-B329473C6E79}" dt="2021-06-04T05:09:57.524" v="54" actId="20577"/>
        <pc:sldMkLst>
          <pc:docMk/>
          <pc:sldMk cId="0" sldId="258"/>
        </pc:sldMkLst>
        <pc:spChg chg="add mod">
          <ac:chgData name="Masaki Suzuki" userId="2c4feb2ed34ad1a7" providerId="Windows Live" clId="Web-{43DE736F-2044-40EC-87FA-B329473C6E79}" dt="2021-06-04T05:08:20.648" v="19" actId="1076"/>
          <ac:spMkLst>
            <pc:docMk/>
            <pc:sldMk cId="0" sldId="258"/>
            <ac:spMk id="6" creationId="{80FF149E-92AE-4969-8730-FEA62815D850}"/>
          </ac:spMkLst>
        </pc:spChg>
        <pc:spChg chg="add mod">
          <ac:chgData name="Masaki Suzuki" userId="2c4feb2ed34ad1a7" providerId="Windows Live" clId="Web-{43DE736F-2044-40EC-87FA-B329473C6E79}" dt="2021-06-04T05:08:28.492" v="22" actId="20577"/>
          <ac:spMkLst>
            <pc:docMk/>
            <pc:sldMk cId="0" sldId="258"/>
            <ac:spMk id="13" creationId="{F93A184E-5533-4461-BB74-88FCF1D2487C}"/>
          </ac:spMkLst>
        </pc:spChg>
        <pc:spChg chg="add del">
          <ac:chgData name="Masaki Suzuki" userId="2c4feb2ed34ad1a7" providerId="Windows Live" clId="Web-{43DE736F-2044-40EC-87FA-B329473C6E79}" dt="2021-06-04T05:09:02.711" v="31"/>
          <ac:spMkLst>
            <pc:docMk/>
            <pc:sldMk cId="0" sldId="258"/>
            <ac:spMk id="14" creationId="{33177239-E59C-4DBA-BDCC-6B411CC4B2E5}"/>
          </ac:spMkLst>
        </pc:spChg>
        <pc:spChg chg="add mod">
          <ac:chgData name="Masaki Suzuki" userId="2c4feb2ed34ad1a7" providerId="Windows Live" clId="Web-{43DE736F-2044-40EC-87FA-B329473C6E79}" dt="2021-06-04T05:09:00.805" v="30" actId="14100"/>
          <ac:spMkLst>
            <pc:docMk/>
            <pc:sldMk cId="0" sldId="258"/>
            <ac:spMk id="15" creationId="{463C750D-5CA5-467C-81F7-175B03C20468}"/>
          </ac:spMkLst>
        </pc:spChg>
        <pc:spChg chg="add mod">
          <ac:chgData name="Masaki Suzuki" userId="2c4feb2ed34ad1a7" providerId="Windows Live" clId="Web-{43DE736F-2044-40EC-87FA-B329473C6E79}" dt="2021-06-04T05:09:17.305" v="36" actId="14100"/>
          <ac:spMkLst>
            <pc:docMk/>
            <pc:sldMk cId="0" sldId="258"/>
            <ac:spMk id="16" creationId="{33ABE5D8-52C0-4095-8932-1AE57F002F3D}"/>
          </ac:spMkLst>
        </pc:spChg>
        <pc:spChg chg="add mod">
          <ac:chgData name="Masaki Suzuki" userId="2c4feb2ed34ad1a7" providerId="Windows Live" clId="Web-{43DE736F-2044-40EC-87FA-B329473C6E79}" dt="2021-06-04T05:09:34.602" v="47" actId="1076"/>
          <ac:spMkLst>
            <pc:docMk/>
            <pc:sldMk cId="0" sldId="258"/>
            <ac:spMk id="17" creationId="{671A2789-0A82-4F42-AA34-59EBA6408093}"/>
          </ac:spMkLst>
        </pc:spChg>
        <pc:spChg chg="add mod">
          <ac:chgData name="Masaki Suzuki" userId="2c4feb2ed34ad1a7" providerId="Windows Live" clId="Web-{43DE736F-2044-40EC-87FA-B329473C6E79}" dt="2021-06-04T05:09:42.399" v="50" actId="20577"/>
          <ac:spMkLst>
            <pc:docMk/>
            <pc:sldMk cId="0" sldId="258"/>
            <ac:spMk id="18" creationId="{E9ABF3B4-5BB7-4B0B-B418-0A397B929248}"/>
          </ac:spMkLst>
        </pc:spChg>
        <pc:spChg chg="add mod">
          <ac:chgData name="Masaki Suzuki" userId="2c4feb2ed34ad1a7" providerId="Windows Live" clId="Web-{43DE736F-2044-40EC-87FA-B329473C6E79}" dt="2021-06-04T05:09:57.524" v="54" actId="20577"/>
          <ac:spMkLst>
            <pc:docMk/>
            <pc:sldMk cId="0" sldId="258"/>
            <ac:spMk id="19" creationId="{911E04A6-67DA-465E-BFB1-A5D67D818C52}"/>
          </ac:spMkLst>
        </pc:spChg>
      </pc:sldChg>
      <pc:sldChg chg="addSp delSp modSp">
        <pc:chgData name="Masaki Suzuki" userId="2c4feb2ed34ad1a7" providerId="Windows Live" clId="Web-{43DE736F-2044-40EC-87FA-B329473C6E79}" dt="2021-06-04T05:11:12.854" v="70"/>
        <pc:sldMkLst>
          <pc:docMk/>
          <pc:sldMk cId="417884195" sldId="356"/>
        </pc:sldMkLst>
        <pc:spChg chg="add mod">
          <ac:chgData name="Masaki Suzuki" userId="2c4feb2ed34ad1a7" providerId="Windows Live" clId="Web-{43DE736F-2044-40EC-87FA-B329473C6E79}" dt="2021-06-04T05:10:31.119" v="58" actId="1076"/>
          <ac:spMkLst>
            <pc:docMk/>
            <pc:sldMk cId="417884195" sldId="356"/>
            <ac:spMk id="13" creationId="{95A6A5F0-6AD4-436D-A771-B6D5D1F534AA}"/>
          </ac:spMkLst>
        </pc:spChg>
        <pc:spChg chg="add del">
          <ac:chgData name="Masaki Suzuki" userId="2c4feb2ed34ad1a7" providerId="Windows Live" clId="Web-{43DE736F-2044-40EC-87FA-B329473C6E79}" dt="2021-06-04T05:11:12.854" v="70"/>
          <ac:spMkLst>
            <pc:docMk/>
            <pc:sldMk cId="417884195" sldId="356"/>
            <ac:spMk id="14" creationId="{BE092495-B0C6-4724-8E3C-38BC7512BE4B}"/>
          </ac:spMkLst>
        </pc:spChg>
        <pc:spChg chg="add mod">
          <ac:chgData name="Masaki Suzuki" userId="2c4feb2ed34ad1a7" providerId="Windows Live" clId="Web-{43DE736F-2044-40EC-87FA-B329473C6E79}" dt="2021-06-04T05:11:08.760" v="69" actId="1076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43DE736F-2044-40EC-87FA-B329473C6E79}" dt="2021-06-04T05:19:07.394" v="235" actId="20577"/>
        <pc:sldMkLst>
          <pc:docMk/>
          <pc:sldMk cId="1964687424" sldId="357"/>
        </pc:sldMkLst>
        <pc:spChg chg="add del mod">
          <ac:chgData name="Masaki Suzuki" userId="2c4feb2ed34ad1a7" providerId="Windows Live" clId="Web-{43DE736F-2044-40EC-87FA-B329473C6E79}" dt="2021-06-04T05:18:44.628" v="225"/>
          <ac:spMkLst>
            <pc:docMk/>
            <pc:sldMk cId="1964687424" sldId="357"/>
            <ac:spMk id="6" creationId="{E8C0442A-034E-447A-BA8B-6CD23CCB1863}"/>
          </ac:spMkLst>
        </pc:spChg>
        <pc:spChg chg="mod">
          <ac:chgData name="Masaki Suzuki" userId="2c4feb2ed34ad1a7" providerId="Windows Live" clId="Web-{43DE736F-2044-40EC-87FA-B329473C6E79}" dt="2021-06-04T05:17:29.954" v="211" actId="20577"/>
          <ac:spMkLst>
            <pc:docMk/>
            <pc:sldMk cId="1964687424" sldId="357"/>
            <ac:spMk id="15" creationId="{C46BF6A8-4F63-48CE-821D-EA3DCBD538C6}"/>
          </ac:spMkLst>
        </pc:spChg>
        <pc:spChg chg="del mod">
          <ac:chgData name="Masaki Suzuki" userId="2c4feb2ed34ad1a7" providerId="Windows Live" clId="Web-{43DE736F-2044-40EC-87FA-B329473C6E79}" dt="2021-06-04T05:15:52.171" v="167"/>
          <ac:spMkLst>
            <pc:docMk/>
            <pc:sldMk cId="1964687424" sldId="357"/>
            <ac:spMk id="16" creationId="{4253C35F-3FE7-4551-9C43-A09960FB8AF5}"/>
          </ac:spMkLst>
        </pc:spChg>
        <pc:spChg chg="add mod">
          <ac:chgData name="Masaki Suzuki" userId="2c4feb2ed34ad1a7" providerId="Windows Live" clId="Web-{43DE736F-2044-40EC-87FA-B329473C6E79}" dt="2021-06-04T05:14:48.686" v="142" actId="14100"/>
          <ac:spMkLst>
            <pc:docMk/>
            <pc:sldMk cId="1964687424" sldId="357"/>
            <ac:spMk id="17" creationId="{AA88CCD6-7158-4385-91C5-65C68C4F3E02}"/>
          </ac:spMkLst>
        </pc:spChg>
        <pc:spChg chg="add mod">
          <ac:chgData name="Masaki Suzuki" userId="2c4feb2ed34ad1a7" providerId="Windows Live" clId="Web-{43DE736F-2044-40EC-87FA-B329473C6E79}" dt="2021-06-04T05:15:23.999" v="159" actId="1076"/>
          <ac:spMkLst>
            <pc:docMk/>
            <pc:sldMk cId="1964687424" sldId="357"/>
            <ac:spMk id="18" creationId="{9014893F-1D59-480A-AD3F-FE55629B755E}"/>
          </ac:spMkLst>
        </pc:spChg>
        <pc:spChg chg="add mod">
          <ac:chgData name="Masaki Suzuki" userId="2c4feb2ed34ad1a7" providerId="Windows Live" clId="Web-{43DE736F-2044-40EC-87FA-B329473C6E79}" dt="2021-06-04T05:15:21.093" v="158" actId="1076"/>
          <ac:spMkLst>
            <pc:docMk/>
            <pc:sldMk cId="1964687424" sldId="357"/>
            <ac:spMk id="19" creationId="{7B9E2AFA-832E-4FB1-8068-F671F136FE69}"/>
          </ac:spMkLst>
        </pc:spChg>
        <pc:spChg chg="add mod">
          <ac:chgData name="Masaki Suzuki" userId="2c4feb2ed34ad1a7" providerId="Windows Live" clId="Web-{43DE736F-2044-40EC-87FA-B329473C6E79}" dt="2021-06-04T05:15:43.609" v="165" actId="1076"/>
          <ac:spMkLst>
            <pc:docMk/>
            <pc:sldMk cId="1964687424" sldId="357"/>
            <ac:spMk id="20" creationId="{06E3E853-3D35-48D6-BAD5-10A5AB6941AA}"/>
          </ac:spMkLst>
        </pc:spChg>
        <pc:spChg chg="add del mod">
          <ac:chgData name="Masaki Suzuki" userId="2c4feb2ed34ad1a7" providerId="Windows Live" clId="Web-{43DE736F-2044-40EC-87FA-B329473C6E79}" dt="2021-06-04T05:18:46.846" v="226"/>
          <ac:spMkLst>
            <pc:docMk/>
            <pc:sldMk cId="1964687424" sldId="357"/>
            <ac:spMk id="21" creationId="{8BFB1BBE-5046-48B1-8D53-FA7707923AD4}"/>
          </ac:spMkLst>
        </pc:spChg>
        <pc:spChg chg="add mod">
          <ac:chgData name="Masaki Suzuki" userId="2c4feb2ed34ad1a7" providerId="Windows Live" clId="Web-{43DE736F-2044-40EC-87FA-B329473C6E79}" dt="2021-06-04T05:18:55.206" v="229"/>
          <ac:spMkLst>
            <pc:docMk/>
            <pc:sldMk cId="1964687424" sldId="357"/>
            <ac:spMk id="22" creationId="{9E9FC6A8-82F4-42FB-83F3-5D29EA73E527}"/>
          </ac:spMkLst>
        </pc:spChg>
        <pc:spChg chg="add mod">
          <ac:chgData name="Masaki Suzuki" userId="2c4feb2ed34ad1a7" providerId="Windows Live" clId="Web-{43DE736F-2044-40EC-87FA-B329473C6E79}" dt="2021-06-04T05:19:07.394" v="235" actId="20577"/>
          <ac:spMkLst>
            <pc:docMk/>
            <pc:sldMk cId="1964687424" sldId="357"/>
            <ac:spMk id="23" creationId="{B162392C-AC88-4A4F-BABD-B83D4D521D65}"/>
          </ac:spMkLst>
        </pc:spChg>
        <pc:spChg chg="mod">
          <ac:chgData name="Masaki Suzuki" userId="2c4feb2ed34ad1a7" providerId="Windows Live" clId="Web-{43DE736F-2044-40EC-87FA-B329473C6E79}" dt="2021-06-04T05:18:42.065" v="224" actId="1076"/>
          <ac:spMkLst>
            <pc:docMk/>
            <pc:sldMk cId="1964687424" sldId="357"/>
            <ac:spMk id="24" creationId="{8291DC5E-1BC1-4D9B-A041-846B66E3CD30}"/>
          </ac:spMkLst>
        </pc:spChg>
      </pc:sldChg>
      <pc:sldChg chg="addSp modSp">
        <pc:chgData name="Masaki Suzuki" userId="2c4feb2ed34ad1a7" providerId="Windows Live" clId="Web-{43DE736F-2044-40EC-87FA-B329473C6E79}" dt="2021-06-04T05:22:38.725" v="290" actId="1076"/>
        <pc:sldMkLst>
          <pc:docMk/>
          <pc:sldMk cId="1960226004" sldId="370"/>
        </pc:sldMkLst>
        <pc:spChg chg="add mod">
          <ac:chgData name="Masaki Suzuki" userId="2c4feb2ed34ad1a7" providerId="Windows Live" clId="Web-{43DE736F-2044-40EC-87FA-B329473C6E79}" dt="2021-06-04T05:21:32.037" v="270" actId="20577"/>
          <ac:spMkLst>
            <pc:docMk/>
            <pc:sldMk cId="1960226004" sldId="370"/>
            <ac:spMk id="3" creationId="{C69C6B58-8D3D-4D1B-B2EB-C8CCAB7DC804}"/>
          </ac:spMkLst>
        </pc:spChg>
        <pc:spChg chg="add mod">
          <ac:chgData name="Masaki Suzuki" userId="2c4feb2ed34ad1a7" providerId="Windows Live" clId="Web-{43DE736F-2044-40EC-87FA-B329473C6E79}" dt="2021-06-04T05:21:42.303" v="273" actId="20577"/>
          <ac:spMkLst>
            <pc:docMk/>
            <pc:sldMk cId="1960226004" sldId="370"/>
            <ac:spMk id="12" creationId="{584EBCAB-4EB4-4440-AE80-DA45C0D923A4}"/>
          </ac:spMkLst>
        </pc:spChg>
        <pc:spChg chg="add mod">
          <ac:chgData name="Masaki Suzuki" userId="2c4feb2ed34ad1a7" providerId="Windows Live" clId="Web-{43DE736F-2044-40EC-87FA-B329473C6E79}" dt="2021-06-04T05:21:57.068" v="277" actId="20577"/>
          <ac:spMkLst>
            <pc:docMk/>
            <pc:sldMk cId="1960226004" sldId="370"/>
            <ac:spMk id="13" creationId="{F5352CB5-7073-445A-BF73-EB6927B2B777}"/>
          </ac:spMkLst>
        </pc:spChg>
        <pc:spChg chg="add mod">
          <ac:chgData name="Masaki Suzuki" userId="2c4feb2ed34ad1a7" providerId="Windows Live" clId="Web-{43DE736F-2044-40EC-87FA-B329473C6E79}" dt="2021-06-04T05:22:08.616" v="280" actId="20577"/>
          <ac:spMkLst>
            <pc:docMk/>
            <pc:sldMk cId="1960226004" sldId="370"/>
            <ac:spMk id="14" creationId="{89383116-3EB3-4821-AFF8-C2193DFC60D1}"/>
          </ac:spMkLst>
        </pc:spChg>
        <pc:spChg chg="add mod">
          <ac:chgData name="Masaki Suzuki" userId="2c4feb2ed34ad1a7" providerId="Windows Live" clId="Web-{43DE736F-2044-40EC-87FA-B329473C6E79}" dt="2021-06-04T05:22:29.085" v="285" actId="1076"/>
          <ac:spMkLst>
            <pc:docMk/>
            <pc:sldMk cId="1960226004" sldId="370"/>
            <ac:spMk id="16" creationId="{A5C7B300-631C-441B-8052-545764EB7D86}"/>
          </ac:spMkLst>
        </pc:spChg>
        <pc:spChg chg="add mod">
          <ac:chgData name="Masaki Suzuki" userId="2c4feb2ed34ad1a7" providerId="Windows Live" clId="Web-{43DE736F-2044-40EC-87FA-B329473C6E79}" dt="2021-06-04T05:22:38.725" v="290" actId="1076"/>
          <ac:spMkLst>
            <pc:docMk/>
            <pc:sldMk cId="1960226004" sldId="370"/>
            <ac:spMk id="17" creationId="{A2B28441-E0AA-4EC5-8B1E-AA7E6E07B446}"/>
          </ac:spMkLst>
        </pc:spChg>
      </pc:sldChg>
      <pc:sldChg chg="addSp delSp modSp">
        <pc:chgData name="Masaki Suzuki" userId="2c4feb2ed34ad1a7" providerId="Windows Live" clId="Web-{43DE736F-2044-40EC-87FA-B329473C6E79}" dt="2021-06-04T05:21:13.474" v="264" actId="1076"/>
        <pc:sldMkLst>
          <pc:docMk/>
          <pc:sldMk cId="1838778754" sldId="372"/>
        </pc:sldMkLst>
        <pc:spChg chg="mod">
          <ac:chgData name="Masaki Suzuki" userId="2c4feb2ed34ad1a7" providerId="Windows Live" clId="Web-{43DE736F-2044-40EC-87FA-B329473C6E79}" dt="2021-06-04T05:19:25.534" v="236" actId="1076"/>
          <ac:spMkLst>
            <pc:docMk/>
            <pc:sldMk cId="1838778754" sldId="372"/>
            <ac:spMk id="14" creationId="{A392DE43-3D88-4B91-A46F-5C58CA34FB8A}"/>
          </ac:spMkLst>
        </pc:spChg>
        <pc:spChg chg="add del mod">
          <ac:chgData name="Masaki Suzuki" userId="2c4feb2ed34ad1a7" providerId="Windows Live" clId="Web-{43DE736F-2044-40EC-87FA-B329473C6E79}" dt="2021-06-04T05:19:41.613" v="241"/>
          <ac:spMkLst>
            <pc:docMk/>
            <pc:sldMk cId="1838778754" sldId="372"/>
            <ac:spMk id="16" creationId="{2AD7E724-90FC-470B-92CC-0CC2FDFD1CC0}"/>
          </ac:spMkLst>
        </pc:spChg>
        <pc:spChg chg="add mod">
          <ac:chgData name="Masaki Suzuki" userId="2c4feb2ed34ad1a7" providerId="Windows Live" clId="Web-{43DE736F-2044-40EC-87FA-B329473C6E79}" dt="2021-06-04T05:20:02.098" v="250" actId="14100"/>
          <ac:spMkLst>
            <pc:docMk/>
            <pc:sldMk cId="1838778754" sldId="372"/>
            <ac:spMk id="17" creationId="{64582030-2275-4C49-9D97-1CA3F55A849C}"/>
          </ac:spMkLst>
        </pc:spChg>
        <pc:spChg chg="add mod">
          <ac:chgData name="Masaki Suzuki" userId="2c4feb2ed34ad1a7" providerId="Windows Live" clId="Web-{43DE736F-2044-40EC-87FA-B329473C6E79}" dt="2021-06-04T05:21:13.474" v="264" actId="1076"/>
          <ac:spMkLst>
            <pc:docMk/>
            <pc:sldMk cId="1838778754" sldId="372"/>
            <ac:spMk id="18" creationId="{50582F83-8626-4E23-B548-6BB899E55EA8}"/>
          </ac:spMkLst>
        </pc:spChg>
      </pc:sldChg>
      <pc:sldChg chg="addSp modSp">
        <pc:chgData name="Masaki Suzuki" userId="2c4feb2ed34ad1a7" providerId="Windows Live" clId="Web-{43DE736F-2044-40EC-87FA-B329473C6E79}" dt="2021-06-04T05:37:25.038" v="521" actId="1076"/>
        <pc:sldMkLst>
          <pc:docMk/>
          <pc:sldMk cId="1559355560" sldId="376"/>
        </pc:sldMkLst>
        <pc:spChg chg="mod">
          <ac:chgData name="Masaki Suzuki" userId="2c4feb2ed34ad1a7" providerId="Windows Live" clId="Web-{43DE736F-2044-40EC-87FA-B329473C6E79}" dt="2021-06-04T05:36:13.146" v="497" actId="14100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43DE736F-2044-40EC-87FA-B329473C6E79}" dt="2021-06-04T05:35:50.239" v="490" actId="1076"/>
          <ac:spMkLst>
            <pc:docMk/>
            <pc:sldMk cId="1559355560" sldId="376"/>
            <ac:spMk id="8" creationId="{17F1AEB5-A5A5-4CA9-9D72-794CAB294D6C}"/>
          </ac:spMkLst>
        </pc:spChg>
        <pc:spChg chg="add mod">
          <ac:chgData name="Masaki Suzuki" userId="2c4feb2ed34ad1a7" providerId="Windows Live" clId="Web-{43DE736F-2044-40EC-87FA-B329473C6E79}" dt="2021-06-04T05:36:58.163" v="511" actId="1076"/>
          <ac:spMkLst>
            <pc:docMk/>
            <pc:sldMk cId="1559355560" sldId="376"/>
            <ac:spMk id="10" creationId="{E51F20F2-6EAF-4101-AAF9-5FB062BAD368}"/>
          </ac:spMkLst>
        </pc:spChg>
        <pc:spChg chg="add mod">
          <ac:chgData name="Masaki Suzuki" userId="2c4feb2ed34ad1a7" providerId="Windows Live" clId="Web-{43DE736F-2044-40EC-87FA-B329473C6E79}" dt="2021-06-04T05:36:08.021" v="496" actId="1076"/>
          <ac:spMkLst>
            <pc:docMk/>
            <pc:sldMk cId="1559355560" sldId="376"/>
            <ac:spMk id="14" creationId="{39B607D2-805A-4962-B1DC-9EF6D28FEED0}"/>
          </ac:spMkLst>
        </pc:spChg>
        <pc:spChg chg="add mod">
          <ac:chgData name="Masaki Suzuki" userId="2c4feb2ed34ad1a7" providerId="Windows Live" clId="Web-{43DE736F-2044-40EC-87FA-B329473C6E79}" dt="2021-06-04T05:36:22.756" v="504" actId="20577"/>
          <ac:spMkLst>
            <pc:docMk/>
            <pc:sldMk cId="1559355560" sldId="376"/>
            <ac:spMk id="15" creationId="{99C53670-F7E8-464F-830A-1AEDD3A56D26}"/>
          </ac:spMkLst>
        </pc:spChg>
        <pc:spChg chg="add mod">
          <ac:chgData name="Masaki Suzuki" userId="2c4feb2ed34ad1a7" providerId="Windows Live" clId="Web-{43DE736F-2044-40EC-87FA-B329473C6E79}" dt="2021-06-04T05:36:37.115" v="509" actId="1076"/>
          <ac:spMkLst>
            <pc:docMk/>
            <pc:sldMk cId="1559355560" sldId="376"/>
            <ac:spMk id="16" creationId="{D73B9BB3-5DBA-408B-AD5E-355C3FC7306B}"/>
          </ac:spMkLst>
        </pc:spChg>
        <pc:spChg chg="add mod">
          <ac:chgData name="Masaki Suzuki" userId="2c4feb2ed34ad1a7" providerId="Windows Live" clId="Web-{43DE736F-2044-40EC-87FA-B329473C6E79}" dt="2021-06-04T05:37:13.460" v="519" actId="1076"/>
          <ac:spMkLst>
            <pc:docMk/>
            <pc:sldMk cId="1559355560" sldId="376"/>
            <ac:spMk id="18" creationId="{7E6A36A3-898F-4DDB-8DB8-94E19C927367}"/>
          </ac:spMkLst>
        </pc:spChg>
        <pc:spChg chg="add mod">
          <ac:chgData name="Masaki Suzuki" userId="2c4feb2ed34ad1a7" providerId="Windows Live" clId="Web-{43DE736F-2044-40EC-87FA-B329473C6E79}" dt="2021-06-04T05:37:25.038" v="521" actId="1076"/>
          <ac:spMkLst>
            <pc:docMk/>
            <pc:sldMk cId="1559355560" sldId="376"/>
            <ac:spMk id="20" creationId="{C03866DD-A5BF-4C0E-9376-436917D9DD8A}"/>
          </ac:spMkLst>
        </pc:spChg>
      </pc:sldChg>
      <pc:sldChg chg="addSp modSp">
        <pc:chgData name="Masaki Suzuki" userId="2c4feb2ed34ad1a7" providerId="Windows Live" clId="Web-{43DE736F-2044-40EC-87FA-B329473C6E79}" dt="2021-06-04T05:38:48.696" v="549" actId="1076"/>
        <pc:sldMkLst>
          <pc:docMk/>
          <pc:sldMk cId="4246320596" sldId="378"/>
        </pc:sldMkLst>
        <pc:spChg chg="add mod">
          <ac:chgData name="Masaki Suzuki" userId="2c4feb2ed34ad1a7" providerId="Windows Live" clId="Web-{43DE736F-2044-40EC-87FA-B329473C6E79}" dt="2021-06-04T05:37:36.288" v="523" actId="1076"/>
          <ac:spMkLst>
            <pc:docMk/>
            <pc:sldMk cId="4246320596" sldId="378"/>
            <ac:spMk id="8" creationId="{EF660903-914C-4A02-BC0C-F8001F8C8CC1}"/>
          </ac:spMkLst>
        </pc:spChg>
        <pc:spChg chg="add mod">
          <ac:chgData name="Masaki Suzuki" userId="2c4feb2ed34ad1a7" providerId="Windows Live" clId="Web-{43DE736F-2044-40EC-87FA-B329473C6E79}" dt="2021-06-04T05:37:42.585" v="527" actId="20577"/>
          <ac:spMkLst>
            <pc:docMk/>
            <pc:sldMk cId="4246320596" sldId="378"/>
            <ac:spMk id="12" creationId="{41A6AF26-CEA0-4953-AF37-A6F8BAECCD1C}"/>
          </ac:spMkLst>
        </pc:spChg>
        <pc:spChg chg="add mod">
          <ac:chgData name="Masaki Suzuki" userId="2c4feb2ed34ad1a7" providerId="Windows Live" clId="Web-{43DE736F-2044-40EC-87FA-B329473C6E79}" dt="2021-06-04T05:37:53.554" v="529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43DE736F-2044-40EC-87FA-B329473C6E79}" dt="2021-06-04T05:38:11.133" v="534" actId="20577"/>
          <ac:spMkLst>
            <pc:docMk/>
            <pc:sldMk cId="4246320596" sldId="378"/>
            <ac:spMk id="15" creationId="{3B100289-7B4C-4893-BB6C-1C179B1B69A2}"/>
          </ac:spMkLst>
        </pc:spChg>
        <pc:spChg chg="add mod">
          <ac:chgData name="Masaki Suzuki" userId="2c4feb2ed34ad1a7" providerId="Windows Live" clId="Web-{43DE736F-2044-40EC-87FA-B329473C6E79}" dt="2021-06-04T05:38:20.602" v="538" actId="20577"/>
          <ac:spMkLst>
            <pc:docMk/>
            <pc:sldMk cId="4246320596" sldId="378"/>
            <ac:spMk id="16" creationId="{8223D5EB-5A75-46D8-BA2B-D477CCA1C8B2}"/>
          </ac:spMkLst>
        </pc:spChg>
        <pc:spChg chg="add mod">
          <ac:chgData name="Masaki Suzuki" userId="2c4feb2ed34ad1a7" providerId="Windows Live" clId="Web-{43DE736F-2044-40EC-87FA-B329473C6E79}" dt="2021-06-04T05:38:32.211" v="542" actId="20577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43DE736F-2044-40EC-87FA-B329473C6E79}" dt="2021-06-04T05:38:48.696" v="549" actId="1076"/>
          <ac:spMkLst>
            <pc:docMk/>
            <pc:sldMk cId="4246320596" sldId="378"/>
            <ac:spMk id="18" creationId="{997F495E-2F30-43E9-9BE2-1B22D542D776}"/>
          </ac:spMkLst>
        </pc:spChg>
      </pc:sldChg>
      <pc:sldChg chg="addSp modSp">
        <pc:chgData name="Masaki Suzuki" userId="2c4feb2ed34ad1a7" providerId="Windows Live" clId="Web-{43DE736F-2044-40EC-87FA-B329473C6E79}" dt="2021-06-04T05:34:23.238" v="469" actId="1076"/>
        <pc:sldMkLst>
          <pc:docMk/>
          <pc:sldMk cId="3351413083" sldId="379"/>
        </pc:sldMkLst>
        <pc:spChg chg="add mod">
          <ac:chgData name="Masaki Suzuki" userId="2c4feb2ed34ad1a7" providerId="Windows Live" clId="Web-{43DE736F-2044-40EC-87FA-B329473C6E79}" dt="2021-06-04T05:33:20.487" v="449" actId="20577"/>
          <ac:spMkLst>
            <pc:docMk/>
            <pc:sldMk cId="3351413083" sldId="379"/>
            <ac:spMk id="4" creationId="{BBD29E97-7FF0-45C5-A283-B5DE2CCAED33}"/>
          </ac:spMkLst>
        </pc:spChg>
        <pc:spChg chg="add mod">
          <ac:chgData name="Masaki Suzuki" userId="2c4feb2ed34ad1a7" providerId="Windows Live" clId="Web-{43DE736F-2044-40EC-87FA-B329473C6E79}" dt="2021-06-04T05:33:42.393" v="455" actId="1076"/>
          <ac:spMkLst>
            <pc:docMk/>
            <pc:sldMk cId="3351413083" sldId="379"/>
            <ac:spMk id="5" creationId="{34E9D16E-0692-4CF4-9CAC-085CB4CDB2AE}"/>
          </ac:spMkLst>
        </pc:spChg>
        <pc:spChg chg="add mod">
          <ac:chgData name="Masaki Suzuki" userId="2c4feb2ed34ad1a7" providerId="Windows Live" clId="Web-{43DE736F-2044-40EC-87FA-B329473C6E79}" dt="2021-06-04T05:33:29.471" v="453" actId="20577"/>
          <ac:spMkLst>
            <pc:docMk/>
            <pc:sldMk cId="3351413083" sldId="379"/>
            <ac:spMk id="9" creationId="{90FBDF50-2F3D-42CF-823B-B3E4C12220D7}"/>
          </ac:spMkLst>
        </pc:spChg>
        <pc:spChg chg="add mod">
          <ac:chgData name="Masaki Suzuki" userId="2c4feb2ed34ad1a7" providerId="Windows Live" clId="Web-{43DE736F-2044-40EC-87FA-B329473C6E79}" dt="2021-06-04T05:33:47.597" v="457" actId="1076"/>
          <ac:spMkLst>
            <pc:docMk/>
            <pc:sldMk cId="3351413083" sldId="379"/>
            <ac:spMk id="11" creationId="{61B90B00-83AF-4043-A241-31B64899F1BF}"/>
          </ac:spMkLst>
        </pc:spChg>
        <pc:spChg chg="add mod">
          <ac:chgData name="Masaki Suzuki" userId="2c4feb2ed34ad1a7" providerId="Windows Live" clId="Web-{43DE736F-2044-40EC-87FA-B329473C6E79}" dt="2021-06-04T05:34:01.066" v="462" actId="1076"/>
          <ac:spMkLst>
            <pc:docMk/>
            <pc:sldMk cId="3351413083" sldId="379"/>
            <ac:spMk id="12" creationId="{42986983-35B9-4532-9A6E-73783254299A}"/>
          </ac:spMkLst>
        </pc:spChg>
        <pc:spChg chg="add mod">
          <ac:chgData name="Masaki Suzuki" userId="2c4feb2ed34ad1a7" providerId="Windows Live" clId="Web-{43DE736F-2044-40EC-87FA-B329473C6E79}" dt="2021-06-04T05:34:13.050" v="466" actId="1076"/>
          <ac:spMkLst>
            <pc:docMk/>
            <pc:sldMk cId="3351413083" sldId="379"/>
            <ac:spMk id="13" creationId="{0141FA18-6151-4E56-997C-7C617D6153A0}"/>
          </ac:spMkLst>
        </pc:spChg>
        <pc:spChg chg="add mod">
          <ac:chgData name="Masaki Suzuki" userId="2c4feb2ed34ad1a7" providerId="Windows Live" clId="Web-{43DE736F-2044-40EC-87FA-B329473C6E79}" dt="2021-06-04T05:34:23.238" v="469" actId="1076"/>
          <ac:spMkLst>
            <pc:docMk/>
            <pc:sldMk cId="3351413083" sldId="379"/>
            <ac:spMk id="14" creationId="{04198213-5CD1-42F8-9A11-90DCE6958C62}"/>
          </ac:spMkLst>
        </pc:spChg>
      </pc:sldChg>
      <pc:sldChg chg="addSp modSp">
        <pc:chgData name="Masaki Suzuki" userId="2c4feb2ed34ad1a7" providerId="Windows Live" clId="Web-{43DE736F-2044-40EC-87FA-B329473C6E79}" dt="2021-06-04T05:24:28.931" v="309" actId="1076"/>
        <pc:sldMkLst>
          <pc:docMk/>
          <pc:sldMk cId="927693009" sldId="382"/>
        </pc:sldMkLst>
        <pc:spChg chg="add mod">
          <ac:chgData name="Masaki Suzuki" userId="2c4feb2ed34ad1a7" providerId="Windows Live" clId="Web-{43DE736F-2044-40EC-87FA-B329473C6E79}" dt="2021-06-04T05:24:03.149" v="306" actId="1076"/>
          <ac:spMkLst>
            <pc:docMk/>
            <pc:sldMk cId="927693009" sldId="382"/>
            <ac:spMk id="9" creationId="{4ED85159-F0E9-4ADE-8B59-ABF17C4CC423}"/>
          </ac:spMkLst>
        </pc:spChg>
        <pc:spChg chg="add mod">
          <ac:chgData name="Masaki Suzuki" userId="2c4feb2ed34ad1a7" providerId="Windows Live" clId="Web-{43DE736F-2044-40EC-87FA-B329473C6E79}" dt="2021-06-04T05:23:24.054" v="297" actId="1076"/>
          <ac:spMkLst>
            <pc:docMk/>
            <pc:sldMk cId="927693009" sldId="382"/>
            <ac:spMk id="11" creationId="{5F319B9A-6568-4223-A1B4-9CF2A9A5F00D}"/>
          </ac:spMkLst>
        </pc:spChg>
        <pc:spChg chg="add mod">
          <ac:chgData name="Masaki Suzuki" userId="2c4feb2ed34ad1a7" providerId="Windows Live" clId="Web-{43DE736F-2044-40EC-87FA-B329473C6E79}" dt="2021-06-04T05:24:28.931" v="309" actId="1076"/>
          <ac:spMkLst>
            <pc:docMk/>
            <pc:sldMk cId="927693009" sldId="382"/>
            <ac:spMk id="12" creationId="{F1A25A0E-713A-4215-9B72-209DF7753F30}"/>
          </ac:spMkLst>
        </pc:spChg>
        <pc:spChg chg="add mod">
          <ac:chgData name="Masaki Suzuki" userId="2c4feb2ed34ad1a7" providerId="Windows Live" clId="Web-{43DE736F-2044-40EC-87FA-B329473C6E79}" dt="2021-06-04T05:23:53.727" v="305" actId="20577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43DE736F-2044-40EC-87FA-B329473C6E79}" dt="2021-06-04T05:42:02.871" v="608" actId="1076"/>
        <pc:sldMkLst>
          <pc:docMk/>
          <pc:sldMk cId="2206464848" sldId="384"/>
        </pc:sldMkLst>
        <pc:spChg chg="add mod">
          <ac:chgData name="Masaki Suzuki" userId="2c4feb2ed34ad1a7" providerId="Windows Live" clId="Web-{43DE736F-2044-40EC-87FA-B329473C6E79}" dt="2021-06-04T05:41:16.808" v="593" actId="1076"/>
          <ac:spMkLst>
            <pc:docMk/>
            <pc:sldMk cId="2206464848" sldId="384"/>
            <ac:spMk id="5" creationId="{3C3AAB54-1C76-4412-9BD4-097C26657AED}"/>
          </ac:spMkLst>
        </pc:spChg>
        <pc:spChg chg="mod">
          <ac:chgData name="Masaki Suzuki" userId="2c4feb2ed34ad1a7" providerId="Windows Live" clId="Web-{43DE736F-2044-40EC-87FA-B329473C6E79}" dt="2021-06-04T05:40:51.510" v="584" actId="14100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43DE736F-2044-40EC-87FA-B329473C6E79}" dt="2021-06-04T05:41:14.573" v="592" actId="1076"/>
          <ac:spMkLst>
            <pc:docMk/>
            <pc:sldMk cId="2206464848" sldId="384"/>
            <ac:spMk id="10" creationId="{2DAED3CC-A67E-4D54-AA4B-9F1EE82E7734}"/>
          </ac:spMkLst>
        </pc:spChg>
        <pc:spChg chg="add mod">
          <ac:chgData name="Masaki Suzuki" userId="2c4feb2ed34ad1a7" providerId="Windows Live" clId="Web-{43DE736F-2044-40EC-87FA-B329473C6E79}" dt="2021-06-04T05:41:27.089" v="596" actId="1076"/>
          <ac:spMkLst>
            <pc:docMk/>
            <pc:sldMk cId="2206464848" sldId="384"/>
            <ac:spMk id="12" creationId="{373E869A-4FDA-445D-9302-C3F542A8BABC}"/>
          </ac:spMkLst>
        </pc:spChg>
        <pc:spChg chg="add mod">
          <ac:chgData name="Masaki Suzuki" userId="2c4feb2ed34ad1a7" providerId="Windows Live" clId="Web-{43DE736F-2044-40EC-87FA-B329473C6E79}" dt="2021-06-04T05:41:18.589" v="594" actId="1076"/>
          <ac:spMkLst>
            <pc:docMk/>
            <pc:sldMk cId="2206464848" sldId="384"/>
            <ac:spMk id="13" creationId="{FA3AA623-7380-4538-BFE2-0A2A41D25193}"/>
          </ac:spMkLst>
        </pc:spChg>
        <pc:spChg chg="add mod">
          <ac:chgData name="Masaki Suzuki" userId="2c4feb2ed34ad1a7" providerId="Windows Live" clId="Web-{43DE736F-2044-40EC-87FA-B329473C6E79}" dt="2021-06-04T05:40:59.620" v="585" actId="1076"/>
          <ac:spMkLst>
            <pc:docMk/>
            <pc:sldMk cId="2206464848" sldId="384"/>
            <ac:spMk id="14" creationId="{37840A0C-4B48-4920-801A-9E605965A7C5}"/>
          </ac:spMkLst>
        </pc:spChg>
        <pc:spChg chg="add mod">
          <ac:chgData name="Masaki Suzuki" userId="2c4feb2ed34ad1a7" providerId="Windows Live" clId="Web-{43DE736F-2044-40EC-87FA-B329473C6E79}" dt="2021-06-04T05:41:03.433" v="586" actId="1076"/>
          <ac:spMkLst>
            <pc:docMk/>
            <pc:sldMk cId="2206464848" sldId="384"/>
            <ac:spMk id="15" creationId="{BE35DA99-C997-4F73-89F2-5FC91DCF360A}"/>
          </ac:spMkLst>
        </pc:spChg>
        <pc:spChg chg="add mod">
          <ac:chgData name="Masaki Suzuki" userId="2c4feb2ed34ad1a7" providerId="Windows Live" clId="Web-{43DE736F-2044-40EC-87FA-B329473C6E79}" dt="2021-06-04T05:41:10.276" v="591" actId="20577"/>
          <ac:spMkLst>
            <pc:docMk/>
            <pc:sldMk cId="2206464848" sldId="384"/>
            <ac:spMk id="16" creationId="{8BF39D12-F987-484F-8AB9-3B1CE5522DAD}"/>
          </ac:spMkLst>
        </pc:spChg>
        <pc:spChg chg="add mod">
          <ac:chgData name="Masaki Suzuki" userId="2c4feb2ed34ad1a7" providerId="Windows Live" clId="Web-{43DE736F-2044-40EC-87FA-B329473C6E79}" dt="2021-06-04T05:41:42.589" v="601" actId="20577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43DE736F-2044-40EC-87FA-B329473C6E79}" dt="2021-06-04T05:42:02.871" v="608" actId="1076"/>
          <ac:spMkLst>
            <pc:docMk/>
            <pc:sldMk cId="2206464848" sldId="384"/>
            <ac:spMk id="18" creationId="{94C2D7D2-03B1-4156-A809-BFDE88258F72}"/>
          </ac:spMkLst>
        </pc:spChg>
      </pc:sldChg>
      <pc:sldChg chg="addSp modSp">
        <pc:chgData name="Masaki Suzuki" userId="2c4feb2ed34ad1a7" providerId="Windows Live" clId="Web-{43DE736F-2044-40EC-87FA-B329473C6E79}" dt="2021-06-04T05:35:23.864" v="488" actId="1076"/>
        <pc:sldMkLst>
          <pc:docMk/>
          <pc:sldMk cId="976950136" sldId="400"/>
        </pc:sldMkLst>
        <pc:spChg chg="add mod">
          <ac:chgData name="Masaki Suzuki" userId="2c4feb2ed34ad1a7" providerId="Windows Live" clId="Web-{43DE736F-2044-40EC-87FA-B329473C6E79}" dt="2021-06-04T05:34:39.769" v="473" actId="1076"/>
          <ac:spMkLst>
            <pc:docMk/>
            <pc:sldMk cId="976950136" sldId="400"/>
            <ac:spMk id="4" creationId="{0C13E225-D7B8-4C29-981B-749D21E31137}"/>
          </ac:spMkLst>
        </pc:spChg>
        <pc:spChg chg="add mod">
          <ac:chgData name="Masaki Suzuki" userId="2c4feb2ed34ad1a7" providerId="Windows Live" clId="Web-{43DE736F-2044-40EC-87FA-B329473C6E79}" dt="2021-06-04T05:34:51.457" v="477" actId="1076"/>
          <ac:spMkLst>
            <pc:docMk/>
            <pc:sldMk cId="976950136" sldId="400"/>
            <ac:spMk id="13" creationId="{4D88D87D-F3C4-4871-88D9-326F84DBDDB1}"/>
          </ac:spMkLst>
        </pc:spChg>
        <pc:spChg chg="add mod">
          <ac:chgData name="Masaki Suzuki" userId="2c4feb2ed34ad1a7" providerId="Windows Live" clId="Web-{43DE736F-2044-40EC-87FA-B329473C6E79}" dt="2021-06-04T05:35:08.207" v="482" actId="1076"/>
          <ac:spMkLst>
            <pc:docMk/>
            <pc:sldMk cId="976950136" sldId="400"/>
            <ac:spMk id="14" creationId="{26E032E2-3D16-4C26-A6E4-99E80ABE9E8E}"/>
          </ac:spMkLst>
        </pc:spChg>
        <pc:spChg chg="add mod">
          <ac:chgData name="Masaki Suzuki" userId="2c4feb2ed34ad1a7" providerId="Windows Live" clId="Web-{43DE736F-2044-40EC-87FA-B329473C6E79}" dt="2021-06-04T05:35:23.864" v="488" actId="1076"/>
          <ac:spMkLst>
            <pc:docMk/>
            <pc:sldMk cId="976950136" sldId="400"/>
            <ac:spMk id="15" creationId="{B0315A0C-C4AE-4AFF-BEC5-501C5F3E21BA}"/>
          </ac:spMkLst>
        </pc:spChg>
      </pc:sldChg>
      <pc:sldChg chg="addSp modSp">
        <pc:chgData name="Masaki Suzuki" userId="2c4feb2ed34ad1a7" providerId="Windows Live" clId="Web-{43DE736F-2044-40EC-87FA-B329473C6E79}" dt="2021-06-04T05:27:16.074" v="361" actId="1076"/>
        <pc:sldMkLst>
          <pc:docMk/>
          <pc:sldMk cId="900628308" sldId="402"/>
        </pc:sldMkLst>
        <pc:spChg chg="mod">
          <ac:chgData name="Masaki Suzuki" userId="2c4feb2ed34ad1a7" providerId="Windows Live" clId="Web-{43DE736F-2044-40EC-87FA-B329473C6E79}" dt="2021-06-04T05:26:22.964" v="345" actId="20577"/>
          <ac:spMkLst>
            <pc:docMk/>
            <pc:sldMk cId="900628308" sldId="402"/>
            <ac:spMk id="2" creationId="{89E8158B-5EEC-45B0-8FEB-AB7342825C24}"/>
          </ac:spMkLst>
        </pc:spChg>
        <pc:spChg chg="add mod">
          <ac:chgData name="Masaki Suzuki" userId="2c4feb2ed34ad1a7" providerId="Windows Live" clId="Web-{43DE736F-2044-40EC-87FA-B329473C6E79}" dt="2021-06-04T05:25:20.041" v="327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43DE736F-2044-40EC-87FA-B329473C6E79}" dt="2021-06-04T05:25:16.463" v="326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43DE736F-2044-40EC-87FA-B329473C6E79}" dt="2021-06-04T05:26:38.542" v="349" actId="14100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43DE736F-2044-40EC-87FA-B329473C6E79}" dt="2021-06-04T05:25:23.510" v="328" actId="1076"/>
          <ac:spMkLst>
            <pc:docMk/>
            <pc:sldMk cId="900628308" sldId="402"/>
            <ac:spMk id="8" creationId="{4A1D952E-3037-4836-8403-43EC4E737D16}"/>
          </ac:spMkLst>
        </pc:spChg>
        <pc:spChg chg="add mod">
          <ac:chgData name="Masaki Suzuki" userId="2c4feb2ed34ad1a7" providerId="Windows Live" clId="Web-{43DE736F-2044-40EC-87FA-B329473C6E79}" dt="2021-06-04T05:25:54.604" v="329" actId="1076"/>
          <ac:spMkLst>
            <pc:docMk/>
            <pc:sldMk cId="900628308" sldId="402"/>
            <ac:spMk id="14" creationId="{DC2A3020-E28E-4AA1-B49A-9079952B1682}"/>
          </ac:spMkLst>
        </pc:spChg>
        <pc:spChg chg="add mod">
          <ac:chgData name="Masaki Suzuki" userId="2c4feb2ed34ad1a7" providerId="Windows Live" clId="Web-{43DE736F-2044-40EC-87FA-B329473C6E79}" dt="2021-06-04T05:25:57.354" v="330" actId="1076"/>
          <ac:spMkLst>
            <pc:docMk/>
            <pc:sldMk cId="900628308" sldId="402"/>
            <ac:spMk id="15" creationId="{49F39534-E67B-415E-AA14-254B64BF4978}"/>
          </ac:spMkLst>
        </pc:spChg>
        <pc:spChg chg="add mod">
          <ac:chgData name="Masaki Suzuki" userId="2c4feb2ed34ad1a7" providerId="Windows Live" clId="Web-{43DE736F-2044-40EC-87FA-B329473C6E79}" dt="2021-06-04T05:26:47.417" v="352" actId="1076"/>
          <ac:spMkLst>
            <pc:docMk/>
            <pc:sldMk cId="900628308" sldId="402"/>
            <ac:spMk id="16" creationId="{E00AF0B1-8C89-447A-BAC8-04E1C2A29D10}"/>
          </ac:spMkLst>
        </pc:spChg>
        <pc:spChg chg="add mod">
          <ac:chgData name="Masaki Suzuki" userId="2c4feb2ed34ad1a7" providerId="Windows Live" clId="Web-{43DE736F-2044-40EC-87FA-B329473C6E79}" dt="2021-06-04T05:26:49.683" v="353" actId="1076"/>
          <ac:spMkLst>
            <pc:docMk/>
            <pc:sldMk cId="900628308" sldId="402"/>
            <ac:spMk id="17" creationId="{5B5713A7-6263-48D0-A4D0-E07DF0462224}"/>
          </ac:spMkLst>
        </pc:spChg>
        <pc:spChg chg="add mod">
          <ac:chgData name="Masaki Suzuki" userId="2c4feb2ed34ad1a7" providerId="Windows Live" clId="Web-{43DE736F-2044-40EC-87FA-B329473C6E79}" dt="2021-06-04T05:26:58.839" v="357" actId="1076"/>
          <ac:spMkLst>
            <pc:docMk/>
            <pc:sldMk cId="900628308" sldId="402"/>
            <ac:spMk id="18" creationId="{DB5519C5-01EC-47C1-AA35-8F9AF0ABCF05}"/>
          </ac:spMkLst>
        </pc:spChg>
        <pc:spChg chg="add mod">
          <ac:chgData name="Masaki Suzuki" userId="2c4feb2ed34ad1a7" providerId="Windows Live" clId="Web-{43DE736F-2044-40EC-87FA-B329473C6E79}" dt="2021-06-04T05:27:16.074" v="361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addSp modSp">
        <pc:chgData name="Masaki Suzuki" userId="2c4feb2ed34ad1a7" providerId="Windows Live" clId="Web-{43DE736F-2044-40EC-87FA-B329473C6E79}" dt="2021-06-04T05:14:29.529" v="137" actId="1076"/>
        <pc:sldMkLst>
          <pc:docMk/>
          <pc:sldMk cId="1670774392" sldId="408"/>
        </pc:sldMkLst>
        <pc:spChg chg="mod">
          <ac:chgData name="Masaki Suzuki" userId="2c4feb2ed34ad1a7" providerId="Windows Live" clId="Web-{43DE736F-2044-40EC-87FA-B329473C6E79}" dt="2021-06-04T05:12:05.870" v="86" actId="1076"/>
          <ac:spMkLst>
            <pc:docMk/>
            <pc:sldMk cId="1670774392" sldId="408"/>
            <ac:spMk id="3" creationId="{8CC80356-C1A5-4ED7-A2FC-EABBE4275189}"/>
          </ac:spMkLst>
        </pc:spChg>
        <pc:spChg chg="add mod">
          <ac:chgData name="Masaki Suzuki" userId="2c4feb2ed34ad1a7" providerId="Windows Live" clId="Web-{43DE736F-2044-40EC-87FA-B329473C6E79}" dt="2021-06-04T05:11:58.667" v="84" actId="1076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43DE736F-2044-40EC-87FA-B329473C6E79}" dt="2021-06-04T05:12:19.918" v="92" actId="14100"/>
          <ac:spMkLst>
            <pc:docMk/>
            <pc:sldMk cId="1670774392" sldId="408"/>
            <ac:spMk id="12" creationId="{2B619002-580B-4430-8A80-DAC4A9D08F2D}"/>
          </ac:spMkLst>
        </pc:spChg>
        <pc:spChg chg="add mod">
          <ac:chgData name="Masaki Suzuki" userId="2c4feb2ed34ad1a7" providerId="Windows Live" clId="Web-{43DE736F-2044-40EC-87FA-B329473C6E79}" dt="2021-06-04T05:12:44.105" v="99" actId="1076"/>
          <ac:spMkLst>
            <pc:docMk/>
            <pc:sldMk cId="1670774392" sldId="408"/>
            <ac:spMk id="13" creationId="{ACB9A780-A3D1-4300-9FF6-0EBA8489B9E9}"/>
          </ac:spMkLst>
        </pc:spChg>
        <pc:spChg chg="add mod">
          <ac:chgData name="Masaki Suzuki" userId="2c4feb2ed34ad1a7" providerId="Windows Live" clId="Web-{43DE736F-2044-40EC-87FA-B329473C6E79}" dt="2021-06-04T05:14:20.310" v="134" actId="1076"/>
          <ac:spMkLst>
            <pc:docMk/>
            <pc:sldMk cId="1670774392" sldId="408"/>
            <ac:spMk id="14" creationId="{C289DBBE-C616-4C3D-B761-CD8C44BE890A}"/>
          </ac:spMkLst>
        </pc:spChg>
        <pc:spChg chg="add mod">
          <ac:chgData name="Masaki Suzuki" userId="2c4feb2ed34ad1a7" providerId="Windows Live" clId="Web-{43DE736F-2044-40EC-87FA-B329473C6E79}" dt="2021-06-04T05:14:23.201" v="135" actId="1076"/>
          <ac:spMkLst>
            <pc:docMk/>
            <pc:sldMk cId="1670774392" sldId="408"/>
            <ac:spMk id="15" creationId="{ECB937A7-680C-43BB-A7A9-8E605504A36D}"/>
          </ac:spMkLst>
        </pc:spChg>
        <pc:spChg chg="add mod">
          <ac:chgData name="Masaki Suzuki" userId="2c4feb2ed34ad1a7" providerId="Windows Live" clId="Web-{43DE736F-2044-40EC-87FA-B329473C6E79}" dt="2021-06-04T05:14:25.889" v="136" actId="1076"/>
          <ac:spMkLst>
            <pc:docMk/>
            <pc:sldMk cId="1670774392" sldId="408"/>
            <ac:spMk id="16" creationId="{614E974D-34ED-4FD1-B6E6-6AE34566BB68}"/>
          </ac:spMkLst>
        </pc:spChg>
        <pc:spChg chg="add mod">
          <ac:chgData name="Masaki Suzuki" userId="2c4feb2ed34ad1a7" providerId="Windows Live" clId="Web-{43DE736F-2044-40EC-87FA-B329473C6E79}" dt="2021-06-04T05:14:29.529" v="137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43DE736F-2044-40EC-87FA-B329473C6E79}" dt="2021-06-04T05:11:32.073" v="74" actId="20577"/>
          <ac:spMkLst>
            <pc:docMk/>
            <pc:sldMk cId="1670774392" sldId="408"/>
            <ac:spMk id="193" creationId="{00000000-0000-0000-0000-000000000000}"/>
          </ac:spMkLst>
        </pc:spChg>
      </pc:sldChg>
      <pc:sldChg chg="addSp modSp">
        <pc:chgData name="Masaki Suzuki" userId="2c4feb2ed34ad1a7" providerId="Windows Live" clId="Web-{43DE736F-2044-40EC-87FA-B329473C6E79}" dt="2021-06-04T05:31:00.437" v="405" actId="1076"/>
        <pc:sldMkLst>
          <pc:docMk/>
          <pc:sldMk cId="3867814684" sldId="417"/>
        </pc:sldMkLst>
        <pc:spChg chg="add mod">
          <ac:chgData name="Masaki Suzuki" userId="2c4feb2ed34ad1a7" providerId="Windows Live" clId="Web-{43DE736F-2044-40EC-87FA-B329473C6E79}" dt="2021-06-04T05:28:42.091" v="364" actId="20577"/>
          <ac:spMkLst>
            <pc:docMk/>
            <pc:sldMk cId="3867814684" sldId="417"/>
            <ac:spMk id="7" creationId="{4EF6B766-264B-4B7A-B1EA-5F9A3962D87C}"/>
          </ac:spMkLst>
        </pc:spChg>
        <pc:spChg chg="add mod">
          <ac:chgData name="Masaki Suzuki" userId="2c4feb2ed34ad1a7" providerId="Windows Live" clId="Web-{43DE736F-2044-40EC-87FA-B329473C6E79}" dt="2021-06-04T05:29:03.107" v="370" actId="1076"/>
          <ac:spMkLst>
            <pc:docMk/>
            <pc:sldMk cId="3867814684" sldId="417"/>
            <ac:spMk id="11" creationId="{21DD8A7E-3839-424D-AAAD-3E9BFC5A4F23}"/>
          </ac:spMkLst>
        </pc:spChg>
        <pc:spChg chg="add mod">
          <ac:chgData name="Masaki Suzuki" userId="2c4feb2ed34ad1a7" providerId="Windows Live" clId="Web-{43DE736F-2044-40EC-87FA-B329473C6E79}" dt="2021-06-04T05:29:23.123" v="375" actId="1076"/>
          <ac:spMkLst>
            <pc:docMk/>
            <pc:sldMk cId="3867814684" sldId="417"/>
            <ac:spMk id="13" creationId="{F3D94584-B781-415E-8A58-320AC1D82B4F}"/>
          </ac:spMkLst>
        </pc:spChg>
        <pc:spChg chg="add mod">
          <ac:chgData name="Masaki Suzuki" userId="2c4feb2ed34ad1a7" providerId="Windows Live" clId="Web-{43DE736F-2044-40EC-87FA-B329473C6E79}" dt="2021-06-04T05:29:41.124" v="379" actId="1076"/>
          <ac:spMkLst>
            <pc:docMk/>
            <pc:sldMk cId="3867814684" sldId="417"/>
            <ac:spMk id="14" creationId="{F8F0CA5F-FFC9-476E-88A5-FB69AEC28C0E}"/>
          </ac:spMkLst>
        </pc:spChg>
        <pc:spChg chg="add mod">
          <ac:chgData name="Masaki Suzuki" userId="2c4feb2ed34ad1a7" providerId="Windows Live" clId="Web-{43DE736F-2044-40EC-87FA-B329473C6E79}" dt="2021-06-04T05:29:53.233" v="383" actId="1076"/>
          <ac:spMkLst>
            <pc:docMk/>
            <pc:sldMk cId="3867814684" sldId="417"/>
            <ac:spMk id="15" creationId="{9953FCA1-9D05-4E23-9FDD-8CDD4A4CEFB4}"/>
          </ac:spMkLst>
        </pc:spChg>
        <pc:spChg chg="add mod">
          <ac:chgData name="Masaki Suzuki" userId="2c4feb2ed34ad1a7" providerId="Windows Live" clId="Web-{43DE736F-2044-40EC-87FA-B329473C6E79}" dt="2021-06-04T05:30:08.218" v="389" actId="1076"/>
          <ac:spMkLst>
            <pc:docMk/>
            <pc:sldMk cId="3867814684" sldId="417"/>
            <ac:spMk id="16" creationId="{E1698F8E-BE77-4FE8-9945-E248AA87B489}"/>
          </ac:spMkLst>
        </pc:spChg>
        <pc:spChg chg="add mod">
          <ac:chgData name="Masaki Suzuki" userId="2c4feb2ed34ad1a7" providerId="Windows Live" clId="Web-{43DE736F-2044-40EC-87FA-B329473C6E79}" dt="2021-06-04T05:30:13.030" v="392" actId="20577"/>
          <ac:spMkLst>
            <pc:docMk/>
            <pc:sldMk cId="3867814684" sldId="417"/>
            <ac:spMk id="17" creationId="{3F1427FC-D0B3-45D0-8833-294B076684DF}"/>
          </ac:spMkLst>
        </pc:spChg>
        <pc:spChg chg="add mod">
          <ac:chgData name="Masaki Suzuki" userId="2c4feb2ed34ad1a7" providerId="Windows Live" clId="Web-{43DE736F-2044-40EC-87FA-B329473C6E79}" dt="2021-06-04T05:30:24.484" v="396" actId="1076"/>
          <ac:spMkLst>
            <pc:docMk/>
            <pc:sldMk cId="3867814684" sldId="417"/>
            <ac:spMk id="18" creationId="{19F31372-0CAB-4F85-801D-0990AF53FE3D}"/>
          </ac:spMkLst>
        </pc:spChg>
        <pc:spChg chg="add mod">
          <ac:chgData name="Masaki Suzuki" userId="2c4feb2ed34ad1a7" providerId="Windows Live" clId="Web-{43DE736F-2044-40EC-87FA-B329473C6E79}" dt="2021-06-04T05:30:28.921" v="399" actId="20577"/>
          <ac:spMkLst>
            <pc:docMk/>
            <pc:sldMk cId="3867814684" sldId="417"/>
            <ac:spMk id="19" creationId="{2915CACA-3B19-4EC1-B4E2-4D5536D8DA14}"/>
          </ac:spMkLst>
        </pc:spChg>
        <pc:spChg chg="add mod">
          <ac:chgData name="Masaki Suzuki" userId="2c4feb2ed34ad1a7" providerId="Windows Live" clId="Web-{43DE736F-2044-40EC-87FA-B329473C6E79}" dt="2021-06-04T05:31:00.437" v="405" actId="1076"/>
          <ac:spMkLst>
            <pc:docMk/>
            <pc:sldMk cId="3867814684" sldId="417"/>
            <ac:spMk id="20" creationId="{7BC42F7C-9F51-4E04-A18F-04C2AD42AE7A}"/>
          </ac:spMkLst>
        </pc:spChg>
        <pc:spChg chg="add mod">
          <ac:chgData name="Masaki Suzuki" userId="2c4feb2ed34ad1a7" providerId="Windows Live" clId="Web-{43DE736F-2044-40EC-87FA-B329473C6E79}" dt="2021-06-04T05:30:57.125" v="404" actId="1076"/>
          <ac:spMkLst>
            <pc:docMk/>
            <pc:sldMk cId="3867814684" sldId="417"/>
            <ac:spMk id="22" creationId="{4AB8475A-C3DB-4B6C-9C96-B872265B549E}"/>
          </ac:spMkLst>
        </pc:spChg>
      </pc:sldChg>
      <pc:sldChg chg="addSp modSp">
        <pc:chgData name="Masaki Suzuki" userId="2c4feb2ed34ad1a7" providerId="Windows Live" clId="Web-{43DE736F-2044-40EC-87FA-B329473C6E79}" dt="2021-06-04T05:33:06.533" v="444" actId="20577"/>
        <pc:sldMkLst>
          <pc:docMk/>
          <pc:sldMk cId="870942326" sldId="418"/>
        </pc:sldMkLst>
        <pc:spChg chg="add mod">
          <ac:chgData name="Masaki Suzuki" userId="2c4feb2ed34ad1a7" providerId="Windows Live" clId="Web-{43DE736F-2044-40EC-87FA-B329473C6E79}" dt="2021-06-04T05:31:30.813" v="408" actId="1076"/>
          <ac:spMkLst>
            <pc:docMk/>
            <pc:sldMk cId="870942326" sldId="418"/>
            <ac:spMk id="4" creationId="{5C19A3C4-8287-48D4-A372-9B47E9B4F198}"/>
          </ac:spMkLst>
        </pc:spChg>
        <pc:spChg chg="mod">
          <ac:chgData name="Masaki Suzuki" userId="2c4feb2ed34ad1a7" providerId="Windows Live" clId="Web-{43DE736F-2044-40EC-87FA-B329473C6E79}" dt="2021-06-04T05:31:08.469" v="406" actId="1076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43DE736F-2044-40EC-87FA-B329473C6E79}" dt="2021-06-04T05:31:40.829" v="410" actId="1076"/>
          <ac:spMkLst>
            <pc:docMk/>
            <pc:sldMk cId="870942326" sldId="418"/>
            <ac:spMk id="8" creationId="{78D68EC7-A748-4824-AB7E-38A3AA79BB5A}"/>
          </ac:spMkLst>
        </pc:spChg>
        <pc:spChg chg="add mod">
          <ac:chgData name="Masaki Suzuki" userId="2c4feb2ed34ad1a7" providerId="Windows Live" clId="Web-{43DE736F-2044-40EC-87FA-B329473C6E79}" dt="2021-06-04T05:33:02.502" v="442" actId="1076"/>
          <ac:spMkLst>
            <pc:docMk/>
            <pc:sldMk cId="870942326" sldId="418"/>
            <ac:spMk id="12" creationId="{0F9423A3-42E9-4BDC-B7DD-BBD2E3854F60}"/>
          </ac:spMkLst>
        </pc:spChg>
        <pc:spChg chg="add mod">
          <ac:chgData name="Masaki Suzuki" userId="2c4feb2ed34ad1a7" providerId="Windows Live" clId="Web-{43DE736F-2044-40EC-87FA-B329473C6E79}" dt="2021-06-04T05:31:56.642" v="417" actId="1076"/>
          <ac:spMkLst>
            <pc:docMk/>
            <pc:sldMk cId="870942326" sldId="418"/>
            <ac:spMk id="14" creationId="{37C304B9-3672-4469-97B3-E2BE86BCE542}"/>
          </ac:spMkLst>
        </pc:spChg>
        <pc:spChg chg="add mod">
          <ac:chgData name="Masaki Suzuki" userId="2c4feb2ed34ad1a7" providerId="Windows Live" clId="Web-{43DE736F-2044-40EC-87FA-B329473C6E79}" dt="2021-06-04T05:32:10.236" v="423" actId="1076"/>
          <ac:spMkLst>
            <pc:docMk/>
            <pc:sldMk cId="870942326" sldId="418"/>
            <ac:spMk id="15" creationId="{C00461D4-2F9B-46B2-9AE0-3D6DB6E0B69E}"/>
          </ac:spMkLst>
        </pc:spChg>
        <pc:spChg chg="add mod">
          <ac:chgData name="Masaki Suzuki" userId="2c4feb2ed34ad1a7" providerId="Windows Live" clId="Web-{43DE736F-2044-40EC-87FA-B329473C6E79}" dt="2021-06-04T05:32:17.251" v="426" actId="20577"/>
          <ac:spMkLst>
            <pc:docMk/>
            <pc:sldMk cId="870942326" sldId="418"/>
            <ac:spMk id="16" creationId="{F0F7E1A5-DDAF-4291-9BF6-73D424A179F0}"/>
          </ac:spMkLst>
        </pc:spChg>
        <pc:spChg chg="add mod">
          <ac:chgData name="Masaki Suzuki" userId="2c4feb2ed34ad1a7" providerId="Windows Live" clId="Web-{43DE736F-2044-40EC-87FA-B329473C6E79}" dt="2021-06-04T05:32:27.033" v="431" actId="20577"/>
          <ac:spMkLst>
            <pc:docMk/>
            <pc:sldMk cId="870942326" sldId="418"/>
            <ac:spMk id="17" creationId="{F2F68A15-3D3F-4FBF-B1FF-341FEE8CBA0A}"/>
          </ac:spMkLst>
        </pc:spChg>
        <pc:spChg chg="add mod">
          <ac:chgData name="Masaki Suzuki" userId="2c4feb2ed34ad1a7" providerId="Windows Live" clId="Web-{43DE736F-2044-40EC-87FA-B329473C6E79}" dt="2021-06-04T05:32:48.236" v="438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43DE736F-2044-40EC-87FA-B329473C6E79}" dt="2021-06-04T05:33:06.533" v="444" actId="20577"/>
          <ac:spMkLst>
            <pc:docMk/>
            <pc:sldMk cId="870942326" sldId="418"/>
            <ac:spMk id="20" creationId="{0C5A3ECB-2FDD-4183-B558-6354ECCA492F}"/>
          </ac:spMkLst>
        </pc:spChg>
      </pc:sldChg>
      <pc:sldChg chg="add del replId">
        <pc:chgData name="Masaki Suzuki" userId="2c4feb2ed34ad1a7" providerId="Windows Live" clId="Web-{43DE736F-2044-40EC-87FA-B329473C6E79}" dt="2021-06-04T05:39:31.572" v="560"/>
        <pc:sldMkLst>
          <pc:docMk/>
          <pc:sldMk cId="922611321" sldId="449"/>
        </pc:sldMkLst>
      </pc:sldChg>
    </pc:docChg>
  </pc:docChgLst>
  <pc:docChgLst>
    <pc:chgData name="Masaki Suzuki" userId="2c4feb2ed34ad1a7" providerId="Windows Live" clId="Web-{EDE274BC-B9C0-44AB-88D5-1558CAD37204}"/>
    <pc:docChg chg="addSld delSld modSld sldOrd">
      <pc:chgData name="Masaki Suzuki" userId="2c4feb2ed34ad1a7" providerId="Windows Live" clId="Web-{EDE274BC-B9C0-44AB-88D5-1558CAD37204}" dt="2021-05-22T22:35:50.942" v="823" actId="20577"/>
      <pc:docMkLst>
        <pc:docMk/>
      </pc:docMkLst>
      <pc:sldChg chg="delSp">
        <pc:chgData name="Masaki Suzuki" userId="2c4feb2ed34ad1a7" providerId="Windows Live" clId="Web-{EDE274BC-B9C0-44AB-88D5-1558CAD37204}" dt="2021-05-22T21:45:34.311" v="0"/>
        <pc:sldMkLst>
          <pc:docMk/>
          <pc:sldMk cId="1670774392" sldId="408"/>
        </pc:sldMkLst>
        <pc:spChg chg="del">
          <ac:chgData name="Masaki Suzuki" userId="2c4feb2ed34ad1a7" providerId="Windows Live" clId="Web-{EDE274BC-B9C0-44AB-88D5-1558CAD37204}" dt="2021-05-22T21:45:34.311" v="0"/>
          <ac:spMkLst>
            <pc:docMk/>
            <pc:sldMk cId="1670774392" sldId="408"/>
            <ac:spMk id="6" creationId="{9B351373-61F5-4ABD-AACE-C9FB200F3C68}"/>
          </ac:spMkLst>
        </pc:spChg>
      </pc:sldChg>
      <pc:sldChg chg="modSp">
        <pc:chgData name="Masaki Suzuki" userId="2c4feb2ed34ad1a7" providerId="Windows Live" clId="Web-{EDE274BC-B9C0-44AB-88D5-1558CAD37204}" dt="2021-05-22T22:10:52.103" v="493" actId="1076"/>
        <pc:sldMkLst>
          <pc:docMk/>
          <pc:sldMk cId="3612339903" sldId="425"/>
        </pc:sldMkLst>
        <pc:picChg chg="mod">
          <ac:chgData name="Masaki Suzuki" userId="2c4feb2ed34ad1a7" providerId="Windows Live" clId="Web-{EDE274BC-B9C0-44AB-88D5-1558CAD37204}" dt="2021-05-22T22:10:52.103" v="493" actId="1076"/>
          <ac:picMkLst>
            <pc:docMk/>
            <pc:sldMk cId="3612339903" sldId="425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EDE274BC-B9C0-44AB-88D5-1558CAD37204}" dt="2021-05-22T21:55:01.883" v="179" actId="1076"/>
        <pc:sldMkLst>
          <pc:docMk/>
          <pc:sldMk cId="11004748" sldId="426"/>
        </pc:sldMkLst>
        <pc:spChg chg="mod">
          <ac:chgData name="Masaki Suzuki" userId="2c4feb2ed34ad1a7" providerId="Windows Live" clId="Web-{EDE274BC-B9C0-44AB-88D5-1558CAD37204}" dt="2021-05-22T21:54:59.227" v="178" actId="14100"/>
          <ac:spMkLst>
            <pc:docMk/>
            <pc:sldMk cId="11004748" sldId="426"/>
            <ac:spMk id="6" creationId="{59DF8B85-DCF6-4C32-8C38-264C1E3FAD11}"/>
          </ac:spMkLst>
        </pc:spChg>
        <pc:picChg chg="mod">
          <ac:chgData name="Masaki Suzuki" userId="2c4feb2ed34ad1a7" providerId="Windows Live" clId="Web-{EDE274BC-B9C0-44AB-88D5-1558CAD37204}" dt="2021-05-22T21:55:01.883" v="179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modSp">
        <pc:chgData name="Masaki Suzuki" userId="2c4feb2ed34ad1a7" providerId="Windows Live" clId="Web-{EDE274BC-B9C0-44AB-88D5-1558CAD37204}" dt="2021-05-22T22:09:55.571" v="489"/>
        <pc:sldMkLst>
          <pc:docMk/>
          <pc:sldMk cId="3719566036" sldId="427"/>
        </pc:sldMkLst>
        <pc:spChg chg="mod">
          <ac:chgData name="Masaki Suzuki" userId="2c4feb2ed34ad1a7" providerId="Windows Live" clId="Web-{EDE274BC-B9C0-44AB-88D5-1558CAD37204}" dt="2021-05-22T22:09:33.524" v="471" actId="20577"/>
          <ac:spMkLst>
            <pc:docMk/>
            <pc:sldMk cId="3719566036" sldId="427"/>
            <ac:spMk id="6" creationId="{5FD2ECB2-1C1A-40DA-AEDF-CF340048781A}"/>
          </ac:spMkLst>
        </pc:spChg>
        <pc:graphicFrameChg chg="mod modGraphic">
          <ac:chgData name="Masaki Suzuki" userId="2c4feb2ed34ad1a7" providerId="Windows Live" clId="Web-{EDE274BC-B9C0-44AB-88D5-1558CAD37204}" dt="2021-05-22T22:09:55.571" v="489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modSp">
        <pc:chgData name="Masaki Suzuki" userId="2c4feb2ed34ad1a7" providerId="Windows Live" clId="Web-{EDE274BC-B9C0-44AB-88D5-1558CAD37204}" dt="2021-05-22T22:10:05.009" v="491"/>
        <pc:sldMkLst>
          <pc:docMk/>
          <pc:sldMk cId="2717037713" sldId="428"/>
        </pc:sldMkLst>
        <pc:graphicFrameChg chg="mod modGraphic">
          <ac:chgData name="Masaki Suzuki" userId="2c4feb2ed34ad1a7" providerId="Windows Live" clId="Web-{EDE274BC-B9C0-44AB-88D5-1558CAD37204}" dt="2021-05-22T22:10:05.009" v="491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modSp">
        <pc:chgData name="Masaki Suzuki" userId="2c4feb2ed34ad1a7" providerId="Windows Live" clId="Web-{EDE274BC-B9C0-44AB-88D5-1558CAD37204}" dt="2021-05-22T21:57:36.240" v="195" actId="20577"/>
        <pc:sldMkLst>
          <pc:docMk/>
          <pc:sldMk cId="1098776758" sldId="429"/>
        </pc:sldMkLst>
        <pc:spChg chg="mod">
          <ac:chgData name="Masaki Suzuki" userId="2c4feb2ed34ad1a7" providerId="Windows Live" clId="Web-{EDE274BC-B9C0-44AB-88D5-1558CAD37204}" dt="2021-05-22T21:57:36.240" v="195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del">
        <pc:chgData name="Masaki Suzuki" userId="2c4feb2ed34ad1a7" providerId="Windows Live" clId="Web-{EDE274BC-B9C0-44AB-88D5-1558CAD37204}" dt="2021-05-22T22:07:24.084" v="442"/>
        <pc:sldMkLst>
          <pc:docMk/>
          <pc:sldMk cId="3294841434" sldId="430"/>
        </pc:sldMkLst>
      </pc:sldChg>
      <pc:sldChg chg="del">
        <pc:chgData name="Masaki Suzuki" userId="2c4feb2ed34ad1a7" providerId="Windows Live" clId="Web-{EDE274BC-B9C0-44AB-88D5-1558CAD37204}" dt="2021-05-22T22:07:26.990" v="443"/>
        <pc:sldMkLst>
          <pc:docMk/>
          <pc:sldMk cId="2382397886" sldId="431"/>
        </pc:sldMkLst>
      </pc:sldChg>
      <pc:sldChg chg="del">
        <pc:chgData name="Masaki Suzuki" userId="2c4feb2ed34ad1a7" providerId="Windows Live" clId="Web-{EDE274BC-B9C0-44AB-88D5-1558CAD37204}" dt="2021-05-22T22:07:31.459" v="444"/>
        <pc:sldMkLst>
          <pc:docMk/>
          <pc:sldMk cId="3864821636" sldId="432"/>
        </pc:sldMkLst>
      </pc:sldChg>
      <pc:sldChg chg="del">
        <pc:chgData name="Masaki Suzuki" userId="2c4feb2ed34ad1a7" providerId="Windows Live" clId="Web-{EDE274BC-B9C0-44AB-88D5-1558CAD37204}" dt="2021-05-22T22:07:34.912" v="445"/>
        <pc:sldMkLst>
          <pc:docMk/>
          <pc:sldMk cId="2815272929" sldId="433"/>
        </pc:sldMkLst>
      </pc:sldChg>
      <pc:sldChg chg="del">
        <pc:chgData name="Masaki Suzuki" userId="2c4feb2ed34ad1a7" providerId="Windows Live" clId="Web-{EDE274BC-B9C0-44AB-88D5-1558CAD37204}" dt="2021-05-22T22:07:38.084" v="446"/>
        <pc:sldMkLst>
          <pc:docMk/>
          <pc:sldMk cId="829347866" sldId="434"/>
        </pc:sldMkLst>
      </pc:sldChg>
      <pc:sldChg chg="del">
        <pc:chgData name="Masaki Suzuki" userId="2c4feb2ed34ad1a7" providerId="Windows Live" clId="Web-{EDE274BC-B9C0-44AB-88D5-1558CAD37204}" dt="2021-05-22T22:07:46.256" v="448"/>
        <pc:sldMkLst>
          <pc:docMk/>
          <pc:sldMk cId="3784339022" sldId="436"/>
        </pc:sldMkLst>
      </pc:sldChg>
      <pc:sldChg chg="del">
        <pc:chgData name="Masaki Suzuki" userId="2c4feb2ed34ad1a7" providerId="Windows Live" clId="Web-{EDE274BC-B9C0-44AB-88D5-1558CAD37204}" dt="2021-05-22T22:07:42.256" v="447"/>
        <pc:sldMkLst>
          <pc:docMk/>
          <pc:sldMk cId="3937758671" sldId="437"/>
        </pc:sldMkLst>
      </pc:sldChg>
      <pc:sldChg chg="addSp delSp modSp">
        <pc:chgData name="Masaki Suzuki" userId="2c4feb2ed34ad1a7" providerId="Windows Live" clId="Web-{EDE274BC-B9C0-44AB-88D5-1558CAD37204}" dt="2021-05-22T22:11:26.026" v="504" actId="1076"/>
        <pc:sldMkLst>
          <pc:docMk/>
          <pc:sldMk cId="1388704942" sldId="440"/>
        </pc:sldMkLst>
        <pc:spChg chg="add mod">
          <ac:chgData name="Masaki Suzuki" userId="2c4feb2ed34ad1a7" providerId="Windows Live" clId="Web-{EDE274BC-B9C0-44AB-88D5-1558CAD37204}" dt="2021-05-22T22:11:26.026" v="504" actId="1076"/>
          <ac:spMkLst>
            <pc:docMk/>
            <pc:sldMk cId="1388704942" sldId="440"/>
            <ac:spMk id="5" creationId="{9CD6A609-F691-4279-A024-E8BB639B14C7}"/>
          </ac:spMkLst>
        </pc:spChg>
        <pc:spChg chg="del mod">
          <ac:chgData name="Masaki Suzuki" userId="2c4feb2ed34ad1a7" providerId="Windows Live" clId="Web-{EDE274BC-B9C0-44AB-88D5-1558CAD37204}" dt="2021-05-22T22:11:09.791" v="498"/>
          <ac:spMkLst>
            <pc:docMk/>
            <pc:sldMk cId="1388704942" sldId="44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DE274BC-B9C0-44AB-88D5-1558CAD37204}" dt="2021-05-22T22:13:19.934" v="540" actId="20577"/>
        <pc:sldMkLst>
          <pc:docMk/>
          <pc:sldMk cId="2429493534" sldId="441"/>
        </pc:sldMkLst>
        <pc:spChg chg="mod">
          <ac:chgData name="Masaki Suzuki" userId="2c4feb2ed34ad1a7" providerId="Windows Live" clId="Web-{EDE274BC-B9C0-44AB-88D5-1558CAD37204}" dt="2021-05-22T22:13:19.934" v="540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EDE274BC-B9C0-44AB-88D5-1558CAD37204}" dt="2021-05-22T22:12:53.559" v="535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08:46.367" v="463" actId="14100"/>
          <ac:spMkLst>
            <pc:docMk/>
            <pc:sldMk cId="2429493534" sldId="441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DE274BC-B9C0-44AB-88D5-1558CAD37204}" dt="2021-05-22T21:49:50.340" v="104" actId="20577"/>
        <pc:sldMkLst>
          <pc:docMk/>
          <pc:sldMk cId="3685078141" sldId="442"/>
        </pc:sldMkLst>
        <pc:spChg chg="mod">
          <ac:chgData name="Masaki Suzuki" userId="2c4feb2ed34ad1a7" providerId="Windows Live" clId="Web-{EDE274BC-B9C0-44AB-88D5-1558CAD37204}" dt="2021-05-22T21:49:50.340" v="104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EDE274BC-B9C0-44AB-88D5-1558CAD37204}" dt="2021-05-22T21:53:45.335" v="176" actId="14100"/>
        <pc:sldMkLst>
          <pc:docMk/>
          <pc:sldMk cId="3812554032" sldId="443"/>
        </pc:sldMkLst>
        <pc:spChg chg="add mod">
          <ac:chgData name="Masaki Suzuki" userId="2c4feb2ed34ad1a7" providerId="Windows Live" clId="Web-{EDE274BC-B9C0-44AB-88D5-1558CAD37204}" dt="2021-05-22T21:53:45.335" v="176" actId="14100"/>
          <ac:spMkLst>
            <pc:docMk/>
            <pc:sldMk cId="3812554032" sldId="443"/>
            <ac:spMk id="7" creationId="{A9A6E0FB-CF37-4F3E-A0D6-23488C073712}"/>
          </ac:spMkLst>
        </pc:spChg>
        <pc:spChg chg="mod">
          <ac:chgData name="Masaki Suzuki" userId="2c4feb2ed34ad1a7" providerId="Windows Live" clId="Web-{EDE274BC-B9C0-44AB-88D5-1558CAD37204}" dt="2021-05-22T21:50:59.669" v="140" actId="14100"/>
          <ac:spMkLst>
            <pc:docMk/>
            <pc:sldMk cId="3812554032" sldId="443"/>
            <ac:spMk id="11" creationId="{6767F72A-B215-4DDD-8F1E-F5C7B53A0E3B}"/>
          </ac:spMkLst>
        </pc:spChg>
        <pc:grpChg chg="add del mod">
          <ac:chgData name="Masaki Suzuki" userId="2c4feb2ed34ad1a7" providerId="Windows Live" clId="Web-{EDE274BC-B9C0-44AB-88D5-1558CAD37204}" dt="2021-05-22T21:52:08.217" v="149"/>
          <ac:grpSpMkLst>
            <pc:docMk/>
            <pc:sldMk cId="3812554032" sldId="443"/>
            <ac:grpSpMk id="5" creationId="{49418048-5FFF-4D55-A1DA-52266FE87946}"/>
          </ac:grpSpMkLst>
        </pc:grpChg>
        <pc:picChg chg="add del">
          <ac:chgData name="Masaki Suzuki" userId="2c4feb2ed34ad1a7" providerId="Windows Live" clId="Web-{EDE274BC-B9C0-44AB-88D5-1558CAD37204}" dt="2021-05-22T21:52:14.639" v="150"/>
          <ac:picMkLst>
            <pc:docMk/>
            <pc:sldMk cId="3812554032" sldId="443"/>
            <ac:picMk id="19" creationId="{58CC33F6-A366-4069-ADAF-B8C9F2DCE9C6}"/>
          </ac:picMkLst>
        </pc:picChg>
      </pc:sldChg>
      <pc:sldChg chg="addSp modSp add replId">
        <pc:chgData name="Masaki Suzuki" userId="2c4feb2ed34ad1a7" providerId="Windows Live" clId="Web-{EDE274BC-B9C0-44AB-88D5-1558CAD37204}" dt="2021-05-22T22:07:08.943" v="441" actId="1076"/>
        <pc:sldMkLst>
          <pc:docMk/>
          <pc:sldMk cId="2683761033" sldId="444"/>
        </pc:sldMkLst>
        <pc:spChg chg="mod">
          <ac:chgData name="Masaki Suzuki" userId="2c4feb2ed34ad1a7" providerId="Windows Live" clId="Web-{EDE274BC-B9C0-44AB-88D5-1558CAD37204}" dt="2021-05-22T21:58:10.053" v="214" actId="20577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EDE274BC-B9C0-44AB-88D5-1558CAD37204}" dt="2021-05-22T22:07:08.943" v="441" actId="1076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EDE274BC-B9C0-44AB-88D5-1558CAD37204}" dt="2021-05-22T22:07:05.599" v="440" actId="1076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EDE274BC-B9C0-44AB-88D5-1558CAD37204}" dt="2021-05-22T22:04:18.026" v="365" actId="20577"/>
          <ac:spMkLst>
            <pc:docMk/>
            <pc:sldMk cId="2683761033" sldId="444"/>
            <ac:spMk id="11" creationId="{6767F72A-B215-4DDD-8F1E-F5C7B53A0E3B}"/>
          </ac:spMkLst>
        </pc:spChg>
        <pc:graphicFrameChg chg="add mod modGraphic">
          <ac:chgData name="Masaki Suzuki" userId="2c4feb2ed34ad1a7" providerId="Windows Live" clId="Web-{EDE274BC-B9C0-44AB-88D5-1558CAD37204}" dt="2021-05-22T22:06:50.999" v="439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delSp modSp add ord replId">
        <pc:chgData name="Masaki Suzuki" userId="2c4feb2ed34ad1a7" providerId="Windows Live" clId="Web-{EDE274BC-B9C0-44AB-88D5-1558CAD37204}" dt="2021-05-22T22:21:18.169" v="683" actId="1076"/>
        <pc:sldMkLst>
          <pc:docMk/>
          <pc:sldMk cId="2695505981" sldId="445"/>
        </pc:sldMkLst>
        <pc:spChg chg="add mod">
          <ac:chgData name="Masaki Suzuki" userId="2c4feb2ed34ad1a7" providerId="Windows Live" clId="Web-{EDE274BC-B9C0-44AB-88D5-1558CAD37204}" dt="2021-05-22T22:17:06.458" v="672" actId="20577"/>
          <ac:spMkLst>
            <pc:docMk/>
            <pc:sldMk cId="2695505981" sldId="445"/>
            <ac:spMk id="5" creationId="{F48F47DB-9D4A-4064-88ED-A829B4973A52}"/>
          </ac:spMkLst>
        </pc:spChg>
        <pc:spChg chg="del mod">
          <ac:chgData name="Masaki Suzuki" userId="2c4feb2ed34ad1a7" providerId="Windows Live" clId="Web-{EDE274BC-B9C0-44AB-88D5-1558CAD37204}" dt="2021-05-22T22:14:58.608" v="581"/>
          <ac:spMkLst>
            <pc:docMk/>
            <pc:sldMk cId="2695505981" sldId="445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17:55.554" v="679" actId="20577"/>
          <ac:spMkLst>
            <pc:docMk/>
            <pc:sldMk cId="2695505981" sldId="445"/>
            <ac:spMk id="11" creationId="{6767F72A-B215-4DDD-8F1E-F5C7B53A0E3B}"/>
          </ac:spMkLst>
        </pc:spChg>
        <pc:picChg chg="add mod">
          <ac:chgData name="Masaki Suzuki" userId="2c4feb2ed34ad1a7" providerId="Windows Live" clId="Web-{EDE274BC-B9C0-44AB-88D5-1558CAD37204}" dt="2021-05-22T22:21:18.169" v="683" actId="1076"/>
          <ac:picMkLst>
            <pc:docMk/>
            <pc:sldMk cId="2695505981" sldId="445"/>
            <ac:picMk id="8" creationId="{E6E67F4B-5150-447A-952A-8D57DFF88F5D}"/>
          </ac:picMkLst>
        </pc:picChg>
      </pc:sldChg>
      <pc:sldChg chg="add del replId">
        <pc:chgData name="Masaki Suzuki" userId="2c4feb2ed34ad1a7" providerId="Windows Live" clId="Web-{EDE274BC-B9C0-44AB-88D5-1558CAD37204}" dt="2021-05-22T22:14:05.341" v="542"/>
        <pc:sldMkLst>
          <pc:docMk/>
          <pc:sldMk cId="3398306994" sldId="445"/>
        </pc:sldMkLst>
      </pc:sldChg>
      <pc:sldChg chg="modSp add replId">
        <pc:chgData name="Masaki Suzuki" userId="2c4feb2ed34ad1a7" providerId="Windows Live" clId="Web-{EDE274BC-B9C0-44AB-88D5-1558CAD37204}" dt="2021-05-22T22:35:50.942" v="823" actId="20577"/>
        <pc:sldMkLst>
          <pc:docMk/>
          <pc:sldMk cId="2381764726" sldId="446"/>
        </pc:sldMkLst>
        <pc:spChg chg="mod">
          <ac:chgData name="Masaki Suzuki" userId="2c4feb2ed34ad1a7" providerId="Windows Live" clId="Web-{EDE274BC-B9C0-44AB-88D5-1558CAD37204}" dt="2021-05-22T22:35:50.942" v="823" actId="20577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EDE274BC-B9C0-44AB-88D5-1558CAD37204}" dt="2021-05-22T22:22:00.936" v="714" actId="20577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EDE274BC-B9C0-44AB-88D5-1558CAD37204}" dt="2021-05-22T22:21:43.264" v="691" actId="1076"/>
          <ac:picMkLst>
            <pc:docMk/>
            <pc:sldMk cId="2381764726" sldId="446"/>
            <ac:picMk id="3" creationId="{387F9BA8-E02F-4797-AE4E-52F0A786CA49}"/>
          </ac:picMkLst>
        </pc:picChg>
        <pc:picChg chg="mod">
          <ac:chgData name="Masaki Suzuki" userId="2c4feb2ed34ad1a7" providerId="Windows Live" clId="Web-{EDE274BC-B9C0-44AB-88D5-1558CAD37204}" dt="2021-05-22T22:21:39.498" v="689" actId="1076"/>
          <ac:picMkLst>
            <pc:docMk/>
            <pc:sldMk cId="2381764726" sldId="446"/>
            <ac:picMk id="4" creationId="{570667D6-E959-4EC4-BFDC-3284F337259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3DC2354-085A-43BA-957C-D2991066A18F}"/>
    <pc:docChg chg="addSld delSld modSld sldOrd">
      <pc:chgData name="Masaki Suzuki" userId="2c4feb2ed34ad1a7" providerId="Windows Live" clId="Web-{B3DC2354-085A-43BA-957C-D2991066A18F}" dt="2021-05-18T01:25:50.909" v="1003" actId="20577"/>
      <pc:docMkLst>
        <pc:docMk/>
      </pc:docMkLst>
      <pc:sldChg chg="modSp">
        <pc:chgData name="Masaki Suzuki" userId="2c4feb2ed34ad1a7" providerId="Windows Live" clId="Web-{B3DC2354-085A-43BA-957C-D2991066A18F}" dt="2021-05-18T00:21:52.293" v="50" actId="20577"/>
        <pc:sldMkLst>
          <pc:docMk/>
          <pc:sldMk cId="1960226004" sldId="370"/>
        </pc:sldMkLst>
        <pc:spChg chg="mod">
          <ac:chgData name="Masaki Suzuki" userId="2c4feb2ed34ad1a7" providerId="Windows Live" clId="Web-{B3DC2354-085A-43BA-957C-D2991066A18F}" dt="2021-05-18T00:21:20.651" v="16" actId="14100"/>
          <ac:spMkLst>
            <pc:docMk/>
            <pc:sldMk cId="1960226004" sldId="370"/>
            <ac:spMk id="7" creationId="{59823A91-67DA-4DA1-AFD3-629BADB5BE14}"/>
          </ac:spMkLst>
        </pc:spChg>
        <pc:spChg chg="mod">
          <ac:chgData name="Masaki Suzuki" userId="2c4feb2ed34ad1a7" providerId="Windows Live" clId="Web-{B3DC2354-085A-43BA-957C-D2991066A18F}" dt="2021-05-18T00:21:52.293" v="50" actId="20577"/>
          <ac:spMkLst>
            <pc:docMk/>
            <pc:sldMk cId="1960226004" sldId="370"/>
            <ac:spMk id="11" creationId="{1E6485E0-4E0A-410D-8447-C900B67005A8}"/>
          </ac:spMkLst>
        </pc:spChg>
      </pc:sldChg>
      <pc:sldChg chg="modSp">
        <pc:chgData name="Masaki Suzuki" userId="2c4feb2ed34ad1a7" providerId="Windows Live" clId="Web-{B3DC2354-085A-43BA-957C-D2991066A18F}" dt="2021-05-18T01:03:48.234" v="691" actId="14100"/>
        <pc:sldMkLst>
          <pc:docMk/>
          <pc:sldMk cId="2180529449" sldId="371"/>
        </pc:sldMkLst>
        <pc:spChg chg="mod">
          <ac:chgData name="Masaki Suzuki" userId="2c4feb2ed34ad1a7" providerId="Windows Live" clId="Web-{B3DC2354-085A-43BA-957C-D2991066A18F}" dt="2021-05-18T01:03:37.344" v="687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B3DC2354-085A-43BA-957C-D2991066A18F}" dt="2021-05-18T01:03:44.562" v="689" actId="1076"/>
          <ac:spMkLst>
            <pc:docMk/>
            <pc:sldMk cId="2180529449" sldId="371"/>
            <ac:spMk id="12" creationId="{9C54AC2B-4295-4B14-B117-7FBB36A39E75}"/>
          </ac:spMkLst>
        </pc:spChg>
        <pc:picChg chg="mod">
          <ac:chgData name="Masaki Suzuki" userId="2c4feb2ed34ad1a7" providerId="Windows Live" clId="Web-{B3DC2354-085A-43BA-957C-D2991066A18F}" dt="2021-05-18T01:03:21.906" v="685" actId="1076"/>
          <ac:picMkLst>
            <pc:docMk/>
            <pc:sldMk cId="2180529449" sldId="371"/>
            <ac:picMk id="9" creationId="{7E780605-A0A8-49DA-A5A9-0FA709FBA490}"/>
          </ac:picMkLst>
        </pc:picChg>
        <pc:picChg chg="mod ord">
          <ac:chgData name="Masaki Suzuki" userId="2c4feb2ed34ad1a7" providerId="Windows Live" clId="Web-{B3DC2354-085A-43BA-957C-D2991066A18F}" dt="2021-05-18T01:03:48.234" v="691" actId="14100"/>
          <ac:picMkLst>
            <pc:docMk/>
            <pc:sldMk cId="2180529449" sldId="371"/>
            <ac:picMk id="14" creationId="{4333DBBB-741E-4225-BF58-D7010D704B6B}"/>
          </ac:picMkLst>
        </pc:picChg>
      </pc:sldChg>
      <pc:sldChg chg="addSp delSp modSp">
        <pc:chgData name="Masaki Suzuki" userId="2c4feb2ed34ad1a7" providerId="Windows Live" clId="Web-{B3DC2354-085A-43BA-957C-D2991066A18F}" dt="2021-05-18T01:02:28.733" v="678" actId="14100"/>
        <pc:sldMkLst>
          <pc:docMk/>
          <pc:sldMk cId="1075103814" sldId="373"/>
        </pc:sldMkLst>
        <pc:spChg chg="mod">
          <ac:chgData name="Masaki Suzuki" userId="2c4feb2ed34ad1a7" providerId="Windows Live" clId="Web-{B3DC2354-085A-43BA-957C-D2991066A18F}" dt="2021-05-18T00:22:19.934" v="79" actId="20577"/>
          <ac:spMkLst>
            <pc:docMk/>
            <pc:sldMk cId="1075103814" sldId="373"/>
            <ac:spMk id="2" creationId="{89E8158B-5EEC-45B0-8FEB-AB7342825C24}"/>
          </ac:spMkLst>
        </pc:spChg>
        <pc:spChg chg="add mod">
          <ac:chgData name="Masaki Suzuki" userId="2c4feb2ed34ad1a7" providerId="Windows Live" clId="Web-{B3DC2354-085A-43BA-957C-D2991066A18F}" dt="2021-05-18T01:02:28.733" v="678" actId="14100"/>
          <ac:spMkLst>
            <pc:docMk/>
            <pc:sldMk cId="1075103814" sldId="373"/>
            <ac:spMk id="6" creationId="{0AFE11C2-C344-4596-83A0-8413CC16254E}"/>
          </ac:spMkLst>
        </pc:spChg>
        <pc:spChg chg="mod">
          <ac:chgData name="Masaki Suzuki" userId="2c4feb2ed34ad1a7" providerId="Windows Live" clId="Web-{B3DC2354-085A-43BA-957C-D2991066A18F}" dt="2021-05-18T01:02:21.921" v="675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B3DC2354-085A-43BA-957C-D2991066A18F}" dt="2021-05-18T00:58:55.855" v="611"/>
          <ac:spMkLst>
            <pc:docMk/>
            <pc:sldMk cId="1075103814" sldId="373"/>
            <ac:spMk id="8" creationId="{38367C0E-DDA2-47FC-BB3D-25C2E6B88595}"/>
          </ac:spMkLst>
        </pc:spChg>
        <pc:picChg chg="add mod">
          <ac:chgData name="Masaki Suzuki" userId="2c4feb2ed34ad1a7" providerId="Windows Live" clId="Web-{B3DC2354-085A-43BA-957C-D2991066A18F}" dt="2021-05-18T00:59:08.980" v="616" actId="14100"/>
          <ac:picMkLst>
            <pc:docMk/>
            <pc:sldMk cId="1075103814" sldId="373"/>
            <ac:picMk id="3" creationId="{540CDAE8-16C7-40D6-A10C-F5A76672B9EB}"/>
          </ac:picMkLst>
        </pc:picChg>
        <pc:picChg chg="del">
          <ac:chgData name="Masaki Suzuki" userId="2c4feb2ed34ad1a7" providerId="Windows Live" clId="Web-{B3DC2354-085A-43BA-957C-D2991066A18F}" dt="2021-05-18T00:58:51.371" v="609"/>
          <ac:picMkLst>
            <pc:docMk/>
            <pc:sldMk cId="1075103814" sldId="373"/>
            <ac:picMk id="4" creationId="{04AFB3C2-AE39-4B29-AD38-A06208858D20}"/>
          </ac:picMkLst>
        </pc:picChg>
        <pc:picChg chg="del">
          <ac:chgData name="Masaki Suzuki" userId="2c4feb2ed34ad1a7" providerId="Windows Live" clId="Web-{B3DC2354-085A-43BA-957C-D2991066A18F}" dt="2021-05-18T00:58:57.933" v="612"/>
          <ac:picMkLst>
            <pc:docMk/>
            <pc:sldMk cId="1075103814" sldId="373"/>
            <ac:picMk id="15" creationId="{B496D40E-D8B3-4FED-AE58-04C3273F4DDA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48:54.190" v="521" actId="1076"/>
        <pc:sldMkLst>
          <pc:docMk/>
          <pc:sldMk cId="1559355560" sldId="376"/>
        </pc:sldMkLst>
        <pc:spChg chg="mod">
          <ac:chgData name="Masaki Suzuki" userId="2c4feb2ed34ad1a7" providerId="Windows Live" clId="Web-{B3DC2354-085A-43BA-957C-D2991066A18F}" dt="2021-05-18T00:48:32.784" v="512" actId="1076"/>
          <ac:spMkLst>
            <pc:docMk/>
            <pc:sldMk cId="1559355560" sldId="376"/>
            <ac:spMk id="4" creationId="{4230D2A5-B08E-4B43-AF69-1E31A9F43264}"/>
          </ac:spMkLst>
        </pc:spChg>
        <pc:spChg chg="add mod">
          <ac:chgData name="Masaki Suzuki" userId="2c4feb2ed34ad1a7" providerId="Windows Live" clId="Web-{B3DC2354-085A-43BA-957C-D2991066A18F}" dt="2021-05-18T00:47:12.627" v="504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B3DC2354-085A-43BA-957C-D2991066A18F}" dt="2021-05-18T00:42:27.998" v="415" actId="1076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B3DC2354-085A-43BA-957C-D2991066A18F}" dt="2021-05-18T00:48:54.190" v="521" actId="1076"/>
          <ac:spMkLst>
            <pc:docMk/>
            <pc:sldMk cId="1559355560" sldId="376"/>
            <ac:spMk id="13" creationId="{2D939CA3-0E07-4A4E-828F-0D6998700E0F}"/>
          </ac:spMkLst>
        </pc:spChg>
        <pc:picChg chg="add mod">
          <ac:chgData name="Masaki Suzuki" userId="2c4feb2ed34ad1a7" providerId="Windows Live" clId="Web-{B3DC2354-085A-43BA-957C-D2991066A18F}" dt="2021-05-18T00:42:32.373" v="418" actId="1076"/>
          <ac:picMkLst>
            <pc:docMk/>
            <pc:sldMk cId="1559355560" sldId="376"/>
            <ac:picMk id="3" creationId="{97FAF3B3-C38B-4715-B2EB-01933B6D4A3C}"/>
          </ac:picMkLst>
        </pc:picChg>
        <pc:picChg chg="mod">
          <ac:chgData name="Masaki Suzuki" userId="2c4feb2ed34ad1a7" providerId="Windows Live" clId="Web-{B3DC2354-085A-43BA-957C-D2991066A18F}" dt="2021-05-18T00:42:30.716" v="416" actId="1076"/>
          <ac:picMkLst>
            <pc:docMk/>
            <pc:sldMk cId="1559355560" sldId="376"/>
            <ac:picMk id="5" creationId="{4C2B375E-93AB-427D-AE42-5015E01ECDF9}"/>
          </ac:picMkLst>
        </pc:picChg>
        <pc:picChg chg="mod">
          <ac:chgData name="Masaki Suzuki" userId="2c4feb2ed34ad1a7" providerId="Windows Live" clId="Web-{B3DC2354-085A-43BA-957C-D2991066A18F}" dt="2021-05-18T00:48:34.612" v="513" actId="1076"/>
          <ac:picMkLst>
            <pc:docMk/>
            <pc:sldMk cId="1559355560" sldId="376"/>
            <ac:picMk id="9" creationId="{3C8B5A4D-4AF0-44B1-B49B-E35B1BA65233}"/>
          </ac:picMkLst>
        </pc:picChg>
        <pc:picChg chg="add mod ord">
          <ac:chgData name="Masaki Suzuki" userId="2c4feb2ed34ad1a7" providerId="Windows Live" clId="Web-{B3DC2354-085A-43BA-957C-D2991066A18F}" dt="2021-05-18T00:48:27.831" v="510"/>
          <ac:picMkLst>
            <pc:docMk/>
            <pc:sldMk cId="1559355560" sldId="376"/>
            <ac:picMk id="11" creationId="{4441E475-2677-466C-9480-F8AEF7F1E754}"/>
          </ac:picMkLst>
        </pc:picChg>
        <pc:picChg chg="del">
          <ac:chgData name="Masaki Suzuki" userId="2c4feb2ed34ad1a7" providerId="Windows Live" clId="Web-{B3DC2354-085A-43BA-957C-D2991066A18F}" dt="2021-05-18T00:47:56.252" v="505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52:21.568" v="533" actId="20577"/>
        <pc:sldMkLst>
          <pc:docMk/>
          <pc:sldMk cId="4246320596" sldId="378"/>
        </pc:sldMkLst>
        <pc:spChg chg="mod">
          <ac:chgData name="Masaki Suzuki" userId="2c4feb2ed34ad1a7" providerId="Windows Live" clId="Web-{B3DC2354-085A-43BA-957C-D2991066A18F}" dt="2021-05-18T00:49:33.066" v="528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B3DC2354-085A-43BA-957C-D2991066A18F}" dt="2021-05-18T00:52:21.568" v="533" actId="20577"/>
          <ac:spMkLst>
            <pc:docMk/>
            <pc:sldMk cId="4246320596" sldId="378"/>
            <ac:spMk id="6" creationId="{5FD2ECB2-1C1A-40DA-AEDF-CF340048781A}"/>
          </ac:spMkLst>
        </pc:spChg>
        <pc:picChg chg="del">
          <ac:chgData name="Masaki Suzuki" userId="2c4feb2ed34ad1a7" providerId="Windows Live" clId="Web-{B3DC2354-085A-43BA-957C-D2991066A18F}" dt="2021-05-18T00:48:59.394" v="522"/>
          <ac:picMkLst>
            <pc:docMk/>
            <pc:sldMk cId="4246320596" sldId="378"/>
            <ac:picMk id="8" creationId="{C50EE1FF-1489-4E69-9EF6-70CF80B6A517}"/>
          </ac:picMkLst>
        </pc:picChg>
        <pc:picChg chg="add mod ord">
          <ac:chgData name="Masaki Suzuki" userId="2c4feb2ed34ad1a7" providerId="Windows Live" clId="Web-{B3DC2354-085A-43BA-957C-D2991066A18F}" dt="2021-05-18T00:49:31.082" v="527" actId="1076"/>
          <ac:picMkLst>
            <pc:docMk/>
            <pc:sldMk cId="4246320596" sldId="378"/>
            <ac:picMk id="9" creationId="{7C0E1756-2690-4024-A19C-284D2A8E907C}"/>
          </ac:picMkLst>
        </pc:picChg>
        <pc:picChg chg="mod">
          <ac:chgData name="Masaki Suzuki" userId="2c4feb2ed34ad1a7" providerId="Windows Live" clId="Web-{B3DC2354-085A-43BA-957C-D2991066A18F}" dt="2021-05-18T00:49:39.676" v="529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addSp delSp modSp">
        <pc:chgData name="Masaki Suzuki" userId="2c4feb2ed34ad1a7" providerId="Windows Live" clId="Web-{B3DC2354-085A-43BA-957C-D2991066A18F}" dt="2021-05-18T00:59:27.215" v="620" actId="14100"/>
        <pc:sldMkLst>
          <pc:docMk/>
          <pc:sldMk cId="927693009" sldId="382"/>
        </pc:sldMkLst>
        <pc:picChg chg="add mod">
          <ac:chgData name="Masaki Suzuki" userId="2c4feb2ed34ad1a7" providerId="Windows Live" clId="Web-{B3DC2354-085A-43BA-957C-D2991066A18F}" dt="2021-05-18T00:59:27.215" v="620" actId="14100"/>
          <ac:picMkLst>
            <pc:docMk/>
            <pc:sldMk cId="927693009" sldId="382"/>
            <ac:picMk id="4" creationId="{000E88AD-60C5-4B33-B029-9A2D7F241238}"/>
          </ac:picMkLst>
        </pc:picChg>
        <pc:picChg chg="del">
          <ac:chgData name="Masaki Suzuki" userId="2c4feb2ed34ad1a7" providerId="Windows Live" clId="Web-{B3DC2354-085A-43BA-957C-D2991066A18F}" dt="2021-05-18T00:59:19.949" v="617"/>
          <ac:picMkLst>
            <pc:docMk/>
            <pc:sldMk cId="927693009" sldId="382"/>
            <ac:picMk id="10" creationId="{676A79D5-15B9-46BA-A0A5-4E315463C41D}"/>
          </ac:picMkLst>
        </pc:picChg>
      </pc:sldChg>
      <pc:sldChg chg="modSp">
        <pc:chgData name="Masaki Suzuki" userId="2c4feb2ed34ad1a7" providerId="Windows Live" clId="Web-{B3DC2354-085A-43BA-957C-D2991066A18F}" dt="2021-05-18T01:12:07.694" v="757" actId="20577"/>
        <pc:sldMkLst>
          <pc:docMk/>
          <pc:sldMk cId="2206464848" sldId="384"/>
        </pc:sldMkLst>
        <pc:spChg chg="mod">
          <ac:chgData name="Masaki Suzuki" userId="2c4feb2ed34ad1a7" providerId="Windows Live" clId="Web-{B3DC2354-085A-43BA-957C-D2991066A18F}" dt="2021-05-18T01:12:07.694" v="757" actId="20577"/>
          <ac:spMkLst>
            <pc:docMk/>
            <pc:sldMk cId="2206464848" sldId="384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55:48.603" v="595" actId="14100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0:56:14.634" v="604" actId="20577"/>
        <pc:sldMkLst>
          <pc:docMk/>
          <pc:sldMk cId="1699587024" sldId="385"/>
        </pc:sldMkLst>
        <pc:spChg chg="mod">
          <ac:chgData name="Masaki Suzuki" userId="2c4feb2ed34ad1a7" providerId="Windows Live" clId="Web-{B3DC2354-085A-43BA-957C-D2991066A18F}" dt="2021-05-18T00:56:14.634" v="604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B3DC2354-085A-43BA-957C-D2991066A18F}" dt="2021-05-18T01:05:33.970" v="694" actId="1076"/>
        <pc:sldMkLst>
          <pc:docMk/>
          <pc:sldMk cId="2925984795" sldId="387"/>
        </pc:sldMkLst>
        <pc:picChg chg="add mod">
          <ac:chgData name="Masaki Suzuki" userId="2c4feb2ed34ad1a7" providerId="Windows Live" clId="Web-{B3DC2354-085A-43BA-957C-D2991066A18F}" dt="2021-05-18T01:05:33.970" v="694" actId="1076"/>
          <ac:picMkLst>
            <pc:docMk/>
            <pc:sldMk cId="2925984795" sldId="387"/>
            <ac:picMk id="3" creationId="{EF0954A1-E65D-48DB-87E9-6195D4BE1AE1}"/>
          </ac:picMkLst>
        </pc:picChg>
      </pc:sldChg>
      <pc:sldChg chg="addSp modSp del">
        <pc:chgData name="Masaki Suzuki" userId="2c4feb2ed34ad1a7" providerId="Windows Live" clId="Web-{B3DC2354-085A-43BA-957C-D2991066A18F}" dt="2021-05-18T01:07:39.050" v="706"/>
        <pc:sldMkLst>
          <pc:docMk/>
          <pc:sldMk cId="1593182105" sldId="388"/>
        </pc:sldMkLst>
        <pc:spChg chg="add mod">
          <ac:chgData name="Masaki Suzuki" userId="2c4feb2ed34ad1a7" providerId="Windows Live" clId="Web-{B3DC2354-085A-43BA-957C-D2991066A18F}" dt="2021-05-18T01:07:00.893" v="700" actId="14100"/>
          <ac:spMkLst>
            <pc:docMk/>
            <pc:sldMk cId="1593182105" sldId="388"/>
            <ac:spMk id="9" creationId="{8A8324C6-4042-492F-9613-705FA77FE7B6}"/>
          </ac:spMkLst>
        </pc:spChg>
        <pc:spChg chg="add mod">
          <ac:chgData name="Masaki Suzuki" userId="2c4feb2ed34ad1a7" providerId="Windows Live" clId="Web-{B3DC2354-085A-43BA-957C-D2991066A18F}" dt="2021-05-18T01:07:06.159" v="702" actId="14100"/>
          <ac:spMkLst>
            <pc:docMk/>
            <pc:sldMk cId="1593182105" sldId="388"/>
            <ac:spMk id="10" creationId="{54B09730-21BD-4369-A7AE-603ACFDBA727}"/>
          </ac:spMkLst>
        </pc:spChg>
        <pc:spChg chg="add mod">
          <ac:chgData name="Masaki Suzuki" userId="2c4feb2ed34ad1a7" providerId="Windows Live" clId="Web-{B3DC2354-085A-43BA-957C-D2991066A18F}" dt="2021-05-18T01:07:13.128" v="705" actId="14100"/>
          <ac:spMkLst>
            <pc:docMk/>
            <pc:sldMk cId="1593182105" sldId="388"/>
            <ac:spMk id="12" creationId="{26FF5AF3-B47C-4741-A484-5EE89B93D289}"/>
          </ac:spMkLst>
        </pc:spChg>
      </pc:sldChg>
      <pc:sldChg chg="modSp">
        <pc:chgData name="Masaki Suzuki" userId="2c4feb2ed34ad1a7" providerId="Windows Live" clId="Web-{B3DC2354-085A-43BA-957C-D2991066A18F}" dt="2021-05-18T01:10:15.208" v="726" actId="20577"/>
        <pc:sldMkLst>
          <pc:docMk/>
          <pc:sldMk cId="1275981446" sldId="397"/>
        </pc:sldMkLst>
        <pc:spChg chg="mod">
          <ac:chgData name="Masaki Suzuki" userId="2c4feb2ed34ad1a7" providerId="Windows Live" clId="Web-{B3DC2354-085A-43BA-957C-D2991066A18F}" dt="2021-05-18T01:10:15.208" v="726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1:09:51.130" v="723" actId="20577"/>
        <pc:sldMkLst>
          <pc:docMk/>
          <pc:sldMk cId="3448728400" sldId="398"/>
        </pc:sldMkLst>
        <pc:spChg chg="mod">
          <ac:chgData name="Masaki Suzuki" userId="2c4feb2ed34ad1a7" providerId="Windows Live" clId="Web-{B3DC2354-085A-43BA-957C-D2991066A18F}" dt="2021-05-18T01:09:51.130" v="723" actId="20577"/>
          <ac:spMkLst>
            <pc:docMk/>
            <pc:sldMk cId="3448728400" sldId="39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1:00.287" v="739" actId="20577"/>
        <pc:sldMkLst>
          <pc:docMk/>
          <pc:sldMk cId="2961450010" sldId="399"/>
        </pc:sldMkLst>
        <pc:spChg chg="mod">
          <ac:chgData name="Masaki Suzuki" userId="2c4feb2ed34ad1a7" providerId="Windows Live" clId="Web-{B3DC2354-085A-43BA-957C-D2991066A18F}" dt="2021-05-18T01:11:00.287" v="739" actId="20577"/>
          <ac:spMkLst>
            <pc:docMk/>
            <pc:sldMk cId="2961450010" sldId="399"/>
            <ac:spMk id="2" creationId="{89E8158B-5EEC-45B0-8FEB-AB7342825C24}"/>
          </ac:spMkLst>
        </pc:spChg>
      </pc:sldChg>
      <pc:sldChg chg="addSp delSp modSp ord">
        <pc:chgData name="Masaki Suzuki" userId="2c4feb2ed34ad1a7" providerId="Windows Live" clId="Web-{B3DC2354-085A-43BA-957C-D2991066A18F}" dt="2021-05-18T01:01:55.217" v="665" actId="20577"/>
        <pc:sldMkLst>
          <pc:docMk/>
          <pc:sldMk cId="976950136" sldId="400"/>
        </pc:sldMkLst>
        <pc:spChg chg="mod">
          <ac:chgData name="Masaki Suzuki" userId="2c4feb2ed34ad1a7" providerId="Windows Live" clId="Web-{B3DC2354-085A-43BA-957C-D2991066A18F}" dt="2021-05-18T01:01:55.217" v="665" actId="20577"/>
          <ac:spMkLst>
            <pc:docMk/>
            <pc:sldMk cId="976950136" sldId="400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45:01.265" v="463" actId="14100"/>
          <ac:spMkLst>
            <pc:docMk/>
            <pc:sldMk cId="976950136" sldId="400"/>
            <ac:spMk id="9" creationId="{E83C89DB-A97C-4126-AA66-286BE4B3503A}"/>
          </ac:spMkLst>
        </pc:spChg>
        <pc:spChg chg="add mod">
          <ac:chgData name="Masaki Suzuki" userId="2c4feb2ed34ad1a7" providerId="Windows Live" clId="Web-{B3DC2354-085A-43BA-957C-D2991066A18F}" dt="2021-05-18T01:01:41.014" v="653" actId="14100"/>
          <ac:spMkLst>
            <pc:docMk/>
            <pc:sldMk cId="976950136" sldId="400"/>
            <ac:spMk id="10" creationId="{5C5A6087-F291-4621-ABEE-62F461297701}"/>
          </ac:spMkLst>
        </pc:spChg>
        <pc:picChg chg="add del mod ord">
          <ac:chgData name="Masaki Suzuki" userId="2c4feb2ed34ad1a7" providerId="Windows Live" clId="Web-{B3DC2354-085A-43BA-957C-D2991066A18F}" dt="2021-05-18T00:44:35.874" v="457"/>
          <ac:picMkLst>
            <pc:docMk/>
            <pc:sldMk cId="976950136" sldId="400"/>
            <ac:picMk id="4" creationId="{E3FF515D-6BB0-451B-8DA5-8214C9278C08}"/>
          </ac:picMkLst>
        </pc:picChg>
        <pc:picChg chg="add mod ord">
          <ac:chgData name="Masaki Suzuki" userId="2c4feb2ed34ad1a7" providerId="Windows Live" clId="Web-{B3DC2354-085A-43BA-957C-D2991066A18F}" dt="2021-05-18T00:44:54.593" v="461"/>
          <ac:picMkLst>
            <pc:docMk/>
            <pc:sldMk cId="976950136" sldId="400"/>
            <ac:picMk id="5" creationId="{57C564AE-A90D-4F77-8016-227273830E3B}"/>
          </ac:picMkLst>
        </pc:picChg>
        <pc:picChg chg="del">
          <ac:chgData name="Masaki Suzuki" userId="2c4feb2ed34ad1a7" providerId="Windows Live" clId="Web-{B3DC2354-085A-43BA-957C-D2991066A18F}" dt="2021-05-18T00:44:20.937" v="451"/>
          <ac:picMkLst>
            <pc:docMk/>
            <pc:sldMk cId="976950136" sldId="400"/>
            <ac:picMk id="7" creationId="{E2979EE7-7228-4768-B973-A3099B5263EA}"/>
          </ac:picMkLst>
        </pc:picChg>
        <pc:picChg chg="mod">
          <ac:chgData name="Masaki Suzuki" userId="2c4feb2ed34ad1a7" providerId="Windows Live" clId="Web-{B3DC2354-085A-43BA-957C-D2991066A18F}" dt="2021-05-18T00:45:03.500" v="464" actId="1076"/>
          <ac:picMkLst>
            <pc:docMk/>
            <pc:sldMk cId="976950136" sldId="400"/>
            <ac:picMk id="11" creationId="{B66357EF-8D24-4190-B1B5-EA9BE202B6C9}"/>
          </ac:picMkLst>
        </pc:picChg>
      </pc:sldChg>
      <pc:sldChg chg="del">
        <pc:chgData name="Masaki Suzuki" userId="2c4feb2ed34ad1a7" providerId="Windows Live" clId="Web-{B3DC2354-085A-43BA-957C-D2991066A18F}" dt="2021-05-18T01:04:28.235" v="692"/>
        <pc:sldMkLst>
          <pc:docMk/>
          <pc:sldMk cId="974158430" sldId="401"/>
        </pc:sldMkLst>
      </pc:sldChg>
      <pc:sldChg chg="addSp delSp modSp">
        <pc:chgData name="Masaki Suzuki" userId="2c4feb2ed34ad1a7" providerId="Windows Live" clId="Web-{B3DC2354-085A-43BA-957C-D2991066A18F}" dt="2021-05-18T00:35:58.789" v="314" actId="20577"/>
        <pc:sldMkLst>
          <pc:docMk/>
          <pc:sldMk cId="900628308" sldId="402"/>
        </pc:sldMkLst>
        <pc:spChg chg="mod">
          <ac:chgData name="Masaki Suzuki" userId="2c4feb2ed34ad1a7" providerId="Windows Live" clId="Web-{B3DC2354-085A-43BA-957C-D2991066A18F}" dt="2021-05-18T00:35:58.789" v="314" actId="20577"/>
          <ac:spMkLst>
            <pc:docMk/>
            <pc:sldMk cId="900628308" sldId="402"/>
            <ac:spMk id="6" creationId="{5FD2ECB2-1C1A-40DA-AEDF-CF340048781A}"/>
          </ac:spMkLst>
        </pc:spChg>
        <pc:spChg chg="add mod ord">
          <ac:chgData name="Masaki Suzuki" userId="2c4feb2ed34ad1a7" providerId="Windows Live" clId="Web-{B3DC2354-085A-43BA-957C-D2991066A18F}" dt="2021-05-18T00:35:05.835" v="269" actId="1076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B3DC2354-085A-43BA-957C-D2991066A18F}" dt="2021-05-18T00:35:00.257" v="268" actId="1076"/>
          <ac:spMkLst>
            <pc:docMk/>
            <pc:sldMk cId="900628308" sldId="402"/>
            <ac:spMk id="10" creationId="{BEF83495-2507-4EE2-A411-DFE5F74849BC}"/>
          </ac:spMkLst>
        </pc:spChg>
        <pc:picChg chg="add del mod">
          <ac:chgData name="Masaki Suzuki" userId="2c4feb2ed34ad1a7" providerId="Windows Live" clId="Web-{B3DC2354-085A-43BA-957C-D2991066A18F}" dt="2021-05-18T00:32:04.192" v="219"/>
          <ac:picMkLst>
            <pc:docMk/>
            <pc:sldMk cId="900628308" sldId="402"/>
            <ac:picMk id="4" creationId="{5EA35D97-99DB-490B-ADBD-FA6DEAD37DC8}"/>
          </ac:picMkLst>
        </pc:picChg>
        <pc:picChg chg="add mod">
          <ac:chgData name="Masaki Suzuki" userId="2c4feb2ed34ad1a7" providerId="Windows Live" clId="Web-{B3DC2354-085A-43BA-957C-D2991066A18F}" dt="2021-05-18T00:31:02.175" v="210" actId="1076"/>
          <ac:picMkLst>
            <pc:docMk/>
            <pc:sldMk cId="900628308" sldId="402"/>
            <ac:picMk id="5" creationId="{1BFB7FD8-2441-4C9D-8DC8-8D0A72155F80}"/>
          </ac:picMkLst>
        </pc:picChg>
        <pc:picChg chg="add del mod ord">
          <ac:chgData name="Masaki Suzuki" userId="2c4feb2ed34ad1a7" providerId="Windows Live" clId="Web-{B3DC2354-085A-43BA-957C-D2991066A18F}" dt="2021-05-18T00:34:24.334" v="261"/>
          <ac:picMkLst>
            <pc:docMk/>
            <pc:sldMk cId="900628308" sldId="402"/>
            <ac:picMk id="9" creationId="{6A9984FC-F395-4392-A068-11204CD9298A}"/>
          </ac:picMkLst>
        </pc:picChg>
        <pc:picChg chg="del">
          <ac:chgData name="Masaki Suzuki" userId="2c4feb2ed34ad1a7" providerId="Windows Live" clId="Web-{B3DC2354-085A-43BA-957C-D2991066A18F}" dt="2021-05-18T00:27:42.079" v="138"/>
          <ac:picMkLst>
            <pc:docMk/>
            <pc:sldMk cId="900628308" sldId="402"/>
            <ac:picMk id="11" creationId="{60154EA4-1028-4D6C-9990-527228F747F9}"/>
          </ac:picMkLst>
        </pc:picChg>
        <pc:picChg chg="add mod ord">
          <ac:chgData name="Masaki Suzuki" userId="2c4feb2ed34ad1a7" providerId="Windows Live" clId="Web-{B3DC2354-085A-43BA-957C-D2991066A18F}" dt="2021-05-18T00:34:54.507" v="265"/>
          <ac:picMkLst>
            <pc:docMk/>
            <pc:sldMk cId="900628308" sldId="402"/>
            <ac:picMk id="12" creationId="{24E9609D-D060-455B-94BC-46D18CF22C1D}"/>
          </ac:picMkLst>
        </pc:picChg>
      </pc:sldChg>
      <pc:sldChg chg="modSp">
        <pc:chgData name="Masaki Suzuki" userId="2c4feb2ed34ad1a7" providerId="Windows Live" clId="Web-{B3DC2354-085A-43BA-957C-D2991066A18F}" dt="2021-05-18T01:07:51.316" v="715" actId="20577"/>
        <pc:sldMkLst>
          <pc:docMk/>
          <pc:sldMk cId="673375447" sldId="403"/>
        </pc:sldMkLst>
        <pc:spChg chg="mod">
          <ac:chgData name="Masaki Suzuki" userId="2c4feb2ed34ad1a7" providerId="Windows Live" clId="Web-{B3DC2354-085A-43BA-957C-D2991066A18F}" dt="2021-05-18T01:07:51.316" v="715" actId="20577"/>
          <ac:spMkLst>
            <pc:docMk/>
            <pc:sldMk cId="673375447" sldId="403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3:18.102" v="765" actId="20577"/>
        <pc:sldMkLst>
          <pc:docMk/>
          <pc:sldMk cId="1277930480" sldId="404"/>
        </pc:sldMkLst>
        <pc:spChg chg="mod">
          <ac:chgData name="Masaki Suzuki" userId="2c4feb2ed34ad1a7" providerId="Windows Live" clId="Web-{B3DC2354-085A-43BA-957C-D2991066A18F}" dt="2021-05-18T01:13:18.102" v="765" actId="20577"/>
          <ac:spMkLst>
            <pc:docMk/>
            <pc:sldMk cId="1277930480" sldId="404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3DC2354-085A-43BA-957C-D2991066A18F}" dt="2021-05-18T01:11:29.163" v="745" actId="20577"/>
        <pc:sldMkLst>
          <pc:docMk/>
          <pc:sldMk cId="2805759793" sldId="405"/>
        </pc:sldMkLst>
        <pc:spChg chg="mod">
          <ac:chgData name="Masaki Suzuki" userId="2c4feb2ed34ad1a7" providerId="Windows Live" clId="Web-{B3DC2354-085A-43BA-957C-D2991066A18F}" dt="2021-05-18T01:11:29.163" v="745" actId="20577"/>
          <ac:spMkLst>
            <pc:docMk/>
            <pc:sldMk cId="2805759793" sldId="40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0:20:34.885" v="0" actId="1076"/>
        <pc:sldMkLst>
          <pc:docMk/>
          <pc:sldMk cId="1670774392" sldId="408"/>
        </pc:sldMkLst>
        <pc:picChg chg="mod">
          <ac:chgData name="Masaki Suzuki" userId="2c4feb2ed34ad1a7" providerId="Windows Live" clId="Web-{B3DC2354-085A-43BA-957C-D2991066A18F}" dt="2021-05-18T00:20:34.885" v="0" actId="1076"/>
          <ac:picMkLst>
            <pc:docMk/>
            <pc:sldMk cId="1670774392" sldId="408"/>
            <ac:picMk id="4" creationId="{15486FAA-3C60-409D-BAFA-5DFEAA207B06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0:14.278" v="628" actId="1076"/>
        <pc:sldMkLst>
          <pc:docMk/>
          <pc:sldMk cId="3867814684" sldId="417"/>
        </pc:sldMkLst>
        <pc:spChg chg="add mod">
          <ac:chgData name="Masaki Suzuki" userId="2c4feb2ed34ad1a7" providerId="Windows Live" clId="Web-{B3DC2354-085A-43BA-957C-D2991066A18F}" dt="2021-05-18T01:00:14.278" v="628" actId="1076"/>
          <ac:spMkLst>
            <pc:docMk/>
            <pc:sldMk cId="3867814684" sldId="417"/>
            <ac:spMk id="5" creationId="{8580EDD6-1FC3-4073-A0DB-4B667EE21C17}"/>
          </ac:spMkLst>
        </pc:spChg>
        <pc:spChg chg="mod">
          <ac:chgData name="Masaki Suzuki" userId="2c4feb2ed34ad1a7" providerId="Windows Live" clId="Web-{B3DC2354-085A-43BA-957C-D2991066A18F}" dt="2021-05-18T00:37:04.712" v="335" actId="20577"/>
          <ac:spMkLst>
            <pc:docMk/>
            <pc:sldMk cId="3867814684" sldId="417"/>
            <ac:spMk id="6" creationId="{5FD2ECB2-1C1A-40DA-AEDF-CF340048781A}"/>
          </ac:spMkLst>
        </pc:spChg>
        <pc:picChg chg="add mod">
          <ac:chgData name="Masaki Suzuki" userId="2c4feb2ed34ad1a7" providerId="Windows Live" clId="Web-{B3DC2354-085A-43BA-957C-D2991066A18F}" dt="2021-05-18T00:36:22.414" v="317" actId="14100"/>
          <ac:picMkLst>
            <pc:docMk/>
            <pc:sldMk cId="3867814684" sldId="417"/>
            <ac:picMk id="4" creationId="{9C629754-D7C9-4356-B0DC-711D83B49AAE}"/>
          </ac:picMkLst>
        </pc:picChg>
        <pc:picChg chg="add mod">
          <ac:chgData name="Masaki Suzuki" userId="2c4feb2ed34ad1a7" providerId="Windows Live" clId="Web-{B3DC2354-085A-43BA-957C-D2991066A18F}" dt="2021-05-18T01:00:03.716" v="625" actId="1076"/>
          <ac:picMkLst>
            <pc:docMk/>
            <pc:sldMk cId="3867814684" sldId="417"/>
            <ac:picMk id="8" creationId="{3A277CC9-3D41-4A3B-BD78-07B450556657}"/>
          </ac:picMkLst>
        </pc:picChg>
        <pc:picChg chg="del">
          <ac:chgData name="Masaki Suzuki" userId="2c4feb2ed34ad1a7" providerId="Windows Live" clId="Web-{B3DC2354-085A-43BA-957C-D2991066A18F}" dt="2021-05-18T00:31:39.676" v="215"/>
          <ac:picMkLst>
            <pc:docMk/>
            <pc:sldMk cId="3867814684" sldId="417"/>
            <ac:picMk id="11" creationId="{60154EA4-1028-4D6C-9990-527228F747F9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1:07.248" v="650" actId="20577"/>
        <pc:sldMkLst>
          <pc:docMk/>
          <pc:sldMk cId="870942326" sldId="418"/>
        </pc:sldMkLst>
        <pc:spChg chg="mod">
          <ac:chgData name="Masaki Suzuki" userId="2c4feb2ed34ad1a7" providerId="Windows Live" clId="Web-{B3DC2354-085A-43BA-957C-D2991066A18F}" dt="2021-05-18T01:01:07.248" v="650" actId="20577"/>
          <ac:spMkLst>
            <pc:docMk/>
            <pc:sldMk cId="870942326" sldId="418"/>
            <ac:spMk id="6" creationId="{5FD2ECB2-1C1A-40DA-AEDF-CF340048781A}"/>
          </ac:spMkLst>
        </pc:spChg>
        <pc:spChg chg="add mod">
          <ac:chgData name="Masaki Suzuki" userId="2c4feb2ed34ad1a7" providerId="Windows Live" clId="Web-{B3DC2354-085A-43BA-957C-D2991066A18F}" dt="2021-05-18T00:53:21.694" v="536" actId="14100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B3DC2354-085A-43BA-957C-D2991066A18F}" dt="2021-05-18T01:00:30.950" v="632" actId="1076"/>
          <ac:spMkLst>
            <pc:docMk/>
            <pc:sldMk cId="870942326" sldId="418"/>
            <ac:spMk id="13" creationId="{2E1E7599-6240-4B2E-9755-A229E215F1C8}"/>
          </ac:spMkLst>
        </pc:spChg>
        <pc:picChg chg="add del mod">
          <ac:chgData name="Masaki Suzuki" userId="2c4feb2ed34ad1a7" providerId="Windows Live" clId="Web-{B3DC2354-085A-43BA-957C-D2991066A18F}" dt="2021-05-18T00:37:40.072" v="339"/>
          <ac:picMkLst>
            <pc:docMk/>
            <pc:sldMk cId="870942326" sldId="418"/>
            <ac:picMk id="4" creationId="{2FEE9EE4-2745-4695-98D7-1C8F906BC0D4}"/>
          </ac:picMkLst>
        </pc:picChg>
        <pc:picChg chg="add mod">
          <ac:chgData name="Masaki Suzuki" userId="2c4feb2ed34ad1a7" providerId="Windows Live" clId="Web-{B3DC2354-085A-43BA-957C-D2991066A18F}" dt="2021-05-18T00:39:23.886" v="377" actId="14100"/>
          <ac:picMkLst>
            <pc:docMk/>
            <pc:sldMk cId="870942326" sldId="418"/>
            <ac:picMk id="5" creationId="{A1E70FA0-DD78-4AEF-A6E3-BC5BAC168054}"/>
          </ac:picMkLst>
        </pc:picChg>
        <pc:picChg chg="add mod">
          <ac:chgData name="Masaki Suzuki" userId="2c4feb2ed34ad1a7" providerId="Windows Live" clId="Web-{B3DC2354-085A-43BA-957C-D2991066A18F}" dt="2021-05-18T01:00:22.544" v="630" actId="1076"/>
          <ac:picMkLst>
            <pc:docMk/>
            <pc:sldMk cId="870942326" sldId="418"/>
            <ac:picMk id="9" creationId="{97E21238-BD11-4B82-BF6F-69EB4908238B}"/>
          </ac:picMkLst>
        </pc:picChg>
        <pc:picChg chg="del">
          <ac:chgData name="Masaki Suzuki" userId="2c4feb2ed34ad1a7" providerId="Windows Live" clId="Web-{B3DC2354-085A-43BA-957C-D2991066A18F}" dt="2021-05-18T00:37:34.962" v="336"/>
          <ac:picMkLst>
            <pc:docMk/>
            <pc:sldMk cId="870942326" sldId="418"/>
            <ac:picMk id="11" creationId="{60154EA4-1028-4D6C-9990-527228F747F9}"/>
          </ac:picMkLst>
        </pc:picChg>
      </pc:sldChg>
      <pc:sldChg chg="modSp add del replId">
        <pc:chgData name="Masaki Suzuki" userId="2c4feb2ed34ad1a7" providerId="Windows Live" clId="Web-{B3DC2354-085A-43BA-957C-D2991066A18F}" dt="2021-05-18T00:24:03.779" v="94"/>
        <pc:sldMkLst>
          <pc:docMk/>
          <pc:sldMk cId="1300052848" sldId="418"/>
        </pc:sldMkLst>
        <pc:spChg chg="mod">
          <ac:chgData name="Masaki Suzuki" userId="2c4feb2ed34ad1a7" providerId="Windows Live" clId="Web-{B3DC2354-085A-43BA-957C-D2991066A18F}" dt="2021-05-18T00:23:34.919" v="93" actId="20577"/>
          <ac:spMkLst>
            <pc:docMk/>
            <pc:sldMk cId="1300052848" sldId="418"/>
            <ac:spMk id="6" creationId="{5FD2ECB2-1C1A-40DA-AEDF-CF340048781A}"/>
          </ac:spMkLst>
        </pc:spChg>
      </pc:sldChg>
      <pc:sldChg chg="add del replId">
        <pc:chgData name="Masaki Suzuki" userId="2c4feb2ed34ad1a7" providerId="Windows Live" clId="Web-{B3DC2354-085A-43BA-957C-D2991066A18F}" dt="2021-05-18T01:17:05.136" v="769"/>
        <pc:sldMkLst>
          <pc:docMk/>
          <pc:sldMk cId="507832501" sldId="419"/>
        </pc:sldMkLst>
      </pc:sldChg>
      <pc:sldChg chg="delSp modSp add ord replId">
        <pc:chgData name="Masaki Suzuki" userId="2c4feb2ed34ad1a7" providerId="Windows Live" clId="Web-{B3DC2354-085A-43BA-957C-D2991066A18F}" dt="2021-05-18T01:20:19.310" v="840" actId="20577"/>
        <pc:sldMkLst>
          <pc:docMk/>
          <pc:sldMk cId="3526939710" sldId="420"/>
        </pc:sldMkLst>
        <pc:spChg chg="mod">
          <ac:chgData name="Masaki Suzuki" userId="2c4feb2ed34ad1a7" providerId="Windows Live" clId="Web-{B3DC2354-085A-43BA-957C-D2991066A18F}" dt="2021-05-18T01:18:55.434" v="798" actId="20577"/>
          <ac:spMkLst>
            <pc:docMk/>
            <pc:sldMk cId="3526939710" sldId="420"/>
            <ac:spMk id="6" creationId="{5FD2ECB2-1C1A-40DA-AEDF-CF340048781A}"/>
          </ac:spMkLst>
        </pc:spChg>
        <pc:spChg chg="del">
          <ac:chgData name="Masaki Suzuki" userId="2c4feb2ed34ad1a7" providerId="Windows Live" clId="Web-{B3DC2354-085A-43BA-957C-D2991066A18F}" dt="2021-05-18T01:18:27.606" v="792"/>
          <ac:spMkLst>
            <pc:docMk/>
            <pc:sldMk cId="3526939710" sldId="420"/>
            <ac:spMk id="9" creationId="{48275A28-2B33-43C1-A8D3-7987F29FE04B}"/>
          </ac:spMkLst>
        </pc:spChg>
        <pc:spChg chg="mod">
          <ac:chgData name="Masaki Suzuki" userId="2c4feb2ed34ad1a7" providerId="Windows Live" clId="Web-{B3DC2354-085A-43BA-957C-D2991066A18F}" dt="2021-05-18T01:20:19.310" v="840" actId="20577"/>
          <ac:spMkLst>
            <pc:docMk/>
            <pc:sldMk cId="3526939710" sldId="420"/>
            <ac:spMk id="11" creationId="{6767F72A-B215-4DDD-8F1E-F5C7B53A0E3B}"/>
          </ac:spMkLst>
        </pc:spChg>
        <pc:spChg chg="del">
          <ac:chgData name="Masaki Suzuki" userId="2c4feb2ed34ad1a7" providerId="Windows Live" clId="Web-{B3DC2354-085A-43BA-957C-D2991066A18F}" dt="2021-05-18T01:18:29.418" v="794"/>
          <ac:spMkLst>
            <pc:docMk/>
            <pc:sldMk cId="3526939710" sldId="420"/>
            <ac:spMk id="12" creationId="{0ED8A7CB-F691-4AF1-BE9E-2926FD2E526D}"/>
          </ac:spMkLst>
        </pc:spChg>
        <pc:spChg chg="del mod">
          <ac:chgData name="Masaki Suzuki" userId="2c4feb2ed34ad1a7" providerId="Windows Live" clId="Web-{B3DC2354-085A-43BA-957C-D2991066A18F}" dt="2021-05-18T01:18:23.215" v="790"/>
          <ac:spMkLst>
            <pc:docMk/>
            <pc:sldMk cId="3526939710" sldId="420"/>
            <ac:spMk id="13" creationId="{87B1345B-9868-45B7-8607-BBB324602FF3}"/>
          </ac:spMkLst>
        </pc:spChg>
        <pc:spChg chg="del">
          <ac:chgData name="Masaki Suzuki" userId="2c4feb2ed34ad1a7" providerId="Windows Live" clId="Web-{B3DC2354-085A-43BA-957C-D2991066A18F}" dt="2021-05-18T01:18:25.074" v="791"/>
          <ac:spMkLst>
            <pc:docMk/>
            <pc:sldMk cId="3526939710" sldId="420"/>
            <ac:spMk id="14" creationId="{72618CC0-B2E6-4656-A50E-9DC9EBB6194C}"/>
          </ac:spMkLst>
        </pc:spChg>
        <pc:spChg chg="del">
          <ac:chgData name="Masaki Suzuki" userId="2c4feb2ed34ad1a7" providerId="Windows Live" clId="Web-{B3DC2354-085A-43BA-957C-D2991066A18F}" dt="2021-05-18T01:18:30.965" v="795"/>
          <ac:spMkLst>
            <pc:docMk/>
            <pc:sldMk cId="3526939710" sldId="420"/>
            <ac:spMk id="15" creationId="{901F6A70-6960-4B4A-8F46-77DEC481D64B}"/>
          </ac:spMkLst>
        </pc:spChg>
        <pc:spChg chg="del">
          <ac:chgData name="Masaki Suzuki" userId="2c4feb2ed34ad1a7" providerId="Windows Live" clId="Web-{B3DC2354-085A-43BA-957C-D2991066A18F}" dt="2021-05-18T01:18:13.231" v="786"/>
          <ac:spMkLst>
            <pc:docMk/>
            <pc:sldMk cId="3526939710" sldId="420"/>
            <ac:spMk id="44" creationId="{A9F6079E-3D30-4630-A449-51705FAEB18B}"/>
          </ac:spMkLst>
        </pc:spChg>
        <pc:spChg chg="del">
          <ac:chgData name="Masaki Suzuki" userId="2c4feb2ed34ad1a7" providerId="Windows Live" clId="Web-{B3DC2354-085A-43BA-957C-D2991066A18F}" dt="2021-05-18T01:18:31.575" v="796"/>
          <ac:spMkLst>
            <pc:docMk/>
            <pc:sldMk cId="3526939710" sldId="420"/>
            <ac:spMk id="55" creationId="{CEE4180F-50F5-467A-B764-39E5D64F1D0C}"/>
          </ac:spMkLst>
        </pc:spChg>
        <pc:grpChg chg="del">
          <ac:chgData name="Masaki Suzuki" userId="2c4feb2ed34ad1a7" providerId="Windows Live" clId="Web-{B3DC2354-085A-43BA-957C-D2991066A18F}" dt="2021-05-18T01:18:17.559" v="788"/>
          <ac:grpSpMkLst>
            <pc:docMk/>
            <pc:sldMk cId="3526939710" sldId="420"/>
            <ac:grpSpMk id="7" creationId="{6C7DE34D-EDF6-42EF-A1DD-85EF82D44707}"/>
          </ac:grpSpMkLst>
        </pc:grpChg>
        <pc:picChg chg="mod">
          <ac:chgData name="Masaki Suzuki" userId="2c4feb2ed34ad1a7" providerId="Windows Live" clId="Web-{B3DC2354-085A-43BA-957C-D2991066A18F}" dt="2021-05-18T01:19:07.294" v="800" actId="1076"/>
          <ac:picMkLst>
            <pc:docMk/>
            <pc:sldMk cId="3526939710" sldId="420"/>
            <ac:picMk id="4" creationId="{570667D6-E959-4EC4-BFDC-3284F3372590}"/>
          </ac:picMkLst>
        </pc:picChg>
        <pc:cxnChg chg="del">
          <ac:chgData name="Masaki Suzuki" userId="2c4feb2ed34ad1a7" providerId="Windows Live" clId="Web-{B3DC2354-085A-43BA-957C-D2991066A18F}" dt="2021-05-18T01:18:17.528" v="787"/>
          <ac:cxnSpMkLst>
            <pc:docMk/>
            <pc:sldMk cId="3526939710" sldId="420"/>
            <ac:cxnSpMk id="40" creationId="{7A111C8D-EBBD-451C-B3FD-23E5586A4CFD}"/>
          </ac:cxnSpMkLst>
        </pc:cxnChg>
        <pc:cxnChg chg="del">
          <ac:chgData name="Masaki Suzuki" userId="2c4feb2ed34ad1a7" providerId="Windows Live" clId="Web-{B3DC2354-085A-43BA-957C-D2991066A18F}" dt="2021-05-18T01:18:33.746" v="797"/>
          <ac:cxnSpMkLst>
            <pc:docMk/>
            <pc:sldMk cId="3526939710" sldId="420"/>
            <ac:cxnSpMk id="41" creationId="{7BF91680-9A47-42C9-BAFF-DB68E3670DA9}"/>
          </ac:cxnSpMkLst>
        </pc:cxnChg>
        <pc:cxnChg chg="del">
          <ac:chgData name="Masaki Suzuki" userId="2c4feb2ed34ad1a7" providerId="Windows Live" clId="Web-{B3DC2354-085A-43BA-957C-D2991066A18F}" dt="2021-05-18T01:18:28.543" v="793"/>
          <ac:cxnSpMkLst>
            <pc:docMk/>
            <pc:sldMk cId="3526939710" sldId="420"/>
            <ac:cxnSpMk id="42" creationId="{896C3E2D-F12F-424A-9A03-29CE32B40CEC}"/>
          </ac:cxnSpMkLst>
        </pc:cxnChg>
      </pc:sldChg>
      <pc:sldChg chg="addSp delSp modSp add replId">
        <pc:chgData name="Masaki Suzuki" userId="2c4feb2ed34ad1a7" providerId="Windows Live" clId="Web-{B3DC2354-085A-43BA-957C-D2991066A18F}" dt="2021-05-18T01:25:50.909" v="1003" actId="20577"/>
        <pc:sldMkLst>
          <pc:docMk/>
          <pc:sldMk cId="583989210" sldId="421"/>
        </pc:sldMkLst>
        <pc:spChg chg="mod">
          <ac:chgData name="Masaki Suzuki" userId="2c4feb2ed34ad1a7" providerId="Windows Live" clId="Web-{B3DC2354-085A-43BA-957C-D2991066A18F}" dt="2021-05-18T01:25:50.909" v="100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1:23:48.079" v="916" actId="20577"/>
          <ac:spMkLst>
            <pc:docMk/>
            <pc:sldMk cId="583989210" sldId="421"/>
            <ac:spMk id="11" creationId="{6767F72A-B215-4DDD-8F1E-F5C7B53A0E3B}"/>
          </ac:spMkLst>
        </pc:spChg>
        <pc:graphicFrameChg chg="add del">
          <ac:chgData name="Masaki Suzuki" userId="2c4feb2ed34ad1a7" providerId="Windows Live" clId="Web-{B3DC2354-085A-43BA-957C-D2991066A18F}" dt="2021-05-18T01:23:07.172" v="909"/>
          <ac:graphicFrameMkLst>
            <pc:docMk/>
            <pc:sldMk cId="583989210" sldId="421"/>
            <ac:graphicFrameMk id="5" creationId="{C3FDA91A-B335-41D9-97B8-8F0F1F119512}"/>
          </ac:graphicFrameMkLst>
        </pc:graphicFrameChg>
        <pc:graphicFrameChg chg="add del mod modGraphic">
          <ac:chgData name="Masaki Suzuki" userId="2c4feb2ed34ad1a7" providerId="Windows Live" clId="Web-{B3DC2354-085A-43BA-957C-D2991066A18F}" dt="2021-05-18T01:24:15.782" v="921"/>
          <ac:graphicFrameMkLst>
            <pc:docMk/>
            <pc:sldMk cId="583989210" sldId="421"/>
            <ac:graphicFrameMk id="7" creationId="{DE1EAA57-DC67-4995-B602-866B42573B76}"/>
          </ac:graphicFrameMkLst>
        </pc:graphicFrameChg>
        <pc:graphicFrameChg chg="add mod modGraphic">
          <ac:chgData name="Masaki Suzuki" userId="2c4feb2ed34ad1a7" providerId="Windows Live" clId="Web-{B3DC2354-085A-43BA-957C-D2991066A18F}" dt="2021-05-18T01:25:39.174" v="99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</pc:docChg>
  </pc:docChgLst>
  <pc:docChgLst>
    <pc:chgData name="Masaki Suzuki" userId="2c4feb2ed34ad1a7" providerId="Windows Live" clId="Web-{8EAD9CD5-E4C6-429A-ACDB-94942DC68CD7}"/>
    <pc:docChg chg="modSld">
      <pc:chgData name="Masaki Suzuki" userId="2c4feb2ed34ad1a7" providerId="Windows Live" clId="Web-{8EAD9CD5-E4C6-429A-ACDB-94942DC68CD7}" dt="2021-06-14T01:12:51.361" v="196" actId="1076"/>
      <pc:docMkLst>
        <pc:docMk/>
      </pc:docMkLst>
      <pc:sldChg chg="addSp modSp">
        <pc:chgData name="Masaki Suzuki" userId="2c4feb2ed34ad1a7" providerId="Windows Live" clId="Web-{8EAD9CD5-E4C6-429A-ACDB-94942DC68CD7}" dt="2021-06-14T00:43:07.243" v="63" actId="1076"/>
        <pc:sldMkLst>
          <pc:docMk/>
          <pc:sldMk cId="527678250" sldId="409"/>
        </pc:sldMkLst>
        <pc:spChg chg="mod">
          <ac:chgData name="Masaki Suzuki" userId="2c4feb2ed34ad1a7" providerId="Windows Live" clId="Web-{8EAD9CD5-E4C6-429A-ACDB-94942DC68CD7}" dt="2021-06-14T00:43:07.243" v="63" actId="1076"/>
          <ac:spMkLst>
            <pc:docMk/>
            <pc:sldMk cId="527678250" sldId="409"/>
            <ac:spMk id="3" creationId="{B98D8BC8-6E8E-451B-AD3B-2690A4758F81}"/>
          </ac:spMkLst>
        </pc:spChg>
        <pc:spChg chg="add mod">
          <ac:chgData name="Masaki Suzuki" userId="2c4feb2ed34ad1a7" providerId="Windows Live" clId="Web-{8EAD9CD5-E4C6-429A-ACDB-94942DC68CD7}" dt="2021-06-14T00:29:21.708" v="4" actId="1076"/>
          <ac:spMkLst>
            <pc:docMk/>
            <pc:sldMk cId="527678250" sldId="409"/>
            <ac:spMk id="32" creationId="{17B0827B-305E-4BBF-BBBE-089A7BF15581}"/>
          </ac:spMkLst>
        </pc:spChg>
      </pc:sldChg>
      <pc:sldChg chg="addSp modSp">
        <pc:chgData name="Masaki Suzuki" userId="2c4feb2ed34ad1a7" providerId="Windows Live" clId="Web-{8EAD9CD5-E4C6-429A-ACDB-94942DC68CD7}" dt="2021-06-14T00:32:42.088" v="32" actId="1076"/>
        <pc:sldMkLst>
          <pc:docMk/>
          <pc:sldMk cId="2741674993" sldId="410"/>
        </pc:sldMkLst>
        <pc:spChg chg="add mod">
          <ac:chgData name="Masaki Suzuki" userId="2c4feb2ed34ad1a7" providerId="Windows Live" clId="Web-{8EAD9CD5-E4C6-429A-ACDB-94942DC68CD7}" dt="2021-06-14T00:32:42.088" v="32" actId="1076"/>
          <ac:spMkLst>
            <pc:docMk/>
            <pc:sldMk cId="2741674993" sldId="410"/>
            <ac:spMk id="5" creationId="{8B35E738-B6B1-4D9C-AAF7-B41C63814749}"/>
          </ac:spMkLst>
        </pc:spChg>
      </pc:sldChg>
      <pc:sldChg chg="addSp modSp">
        <pc:chgData name="Masaki Suzuki" userId="2c4feb2ed34ad1a7" providerId="Windows Live" clId="Web-{8EAD9CD5-E4C6-429A-ACDB-94942DC68CD7}" dt="2021-06-14T00:39:44.254" v="56" actId="1076"/>
        <pc:sldMkLst>
          <pc:docMk/>
          <pc:sldMk cId="3242109153" sldId="411"/>
        </pc:sldMkLst>
        <pc:spChg chg="add mod">
          <ac:chgData name="Masaki Suzuki" userId="2c4feb2ed34ad1a7" providerId="Windows Live" clId="Web-{8EAD9CD5-E4C6-429A-ACDB-94942DC68CD7}" dt="2021-06-14T00:38:48.315" v="46" actId="1076"/>
          <ac:spMkLst>
            <pc:docMk/>
            <pc:sldMk cId="3242109153" sldId="411"/>
            <ac:spMk id="7" creationId="{98973D91-2087-4AC6-80EF-48E278FC38B0}"/>
          </ac:spMkLst>
        </pc:spChg>
        <pc:spChg chg="add mod">
          <ac:chgData name="Masaki Suzuki" userId="2c4feb2ed34ad1a7" providerId="Windows Live" clId="Web-{8EAD9CD5-E4C6-429A-ACDB-94942DC68CD7}" dt="2021-06-14T00:39:44.254" v="56" actId="1076"/>
          <ac:spMkLst>
            <pc:docMk/>
            <pc:sldMk cId="3242109153" sldId="411"/>
            <ac:spMk id="12" creationId="{33C94AB2-F67C-4542-B5DA-2D1D3316D6EB}"/>
          </ac:spMkLst>
        </pc:spChg>
      </pc:sldChg>
      <pc:sldChg chg="addSp modSp">
        <pc:chgData name="Masaki Suzuki" userId="2c4feb2ed34ad1a7" providerId="Windows Live" clId="Web-{8EAD9CD5-E4C6-429A-ACDB-94942DC68CD7}" dt="2021-06-14T00:49:57.096" v="101" actId="1076"/>
        <pc:sldMkLst>
          <pc:docMk/>
          <pc:sldMk cId="462141805" sldId="412"/>
        </pc:sldMkLst>
        <pc:spChg chg="add mod">
          <ac:chgData name="Masaki Suzuki" userId="2c4feb2ed34ad1a7" providerId="Windows Live" clId="Web-{8EAD9CD5-E4C6-429A-ACDB-94942DC68CD7}" dt="2021-06-14T00:49:57.096" v="101" actId="1076"/>
          <ac:spMkLst>
            <pc:docMk/>
            <pc:sldMk cId="462141805" sldId="412"/>
            <ac:spMk id="9" creationId="{C9F5BDD4-BC27-448B-A584-145877B4EBBA}"/>
          </ac:spMkLst>
        </pc:spChg>
        <pc:spChg chg="add mod">
          <ac:chgData name="Masaki Suzuki" userId="2c4feb2ed34ad1a7" providerId="Windows Live" clId="Web-{8EAD9CD5-E4C6-429A-ACDB-94942DC68CD7}" dt="2021-06-14T00:49:07.110" v="80" actId="1076"/>
          <ac:spMkLst>
            <pc:docMk/>
            <pc:sldMk cId="462141805" sldId="412"/>
            <ac:spMk id="10" creationId="{07F437F6-112B-4B56-8CD2-F27864A705A7}"/>
          </ac:spMkLst>
        </pc:spChg>
        <pc:spChg chg="add mod">
          <ac:chgData name="Masaki Suzuki" userId="2c4feb2ed34ad1a7" providerId="Windows Live" clId="Web-{8EAD9CD5-E4C6-429A-ACDB-94942DC68CD7}" dt="2021-06-14T00:49:16.220" v="82" actId="1076"/>
          <ac:spMkLst>
            <pc:docMk/>
            <pc:sldMk cId="462141805" sldId="412"/>
            <ac:spMk id="12" creationId="{9F97D324-E2F0-4A11-9699-ADDB87A131B3}"/>
          </ac:spMkLst>
        </pc:spChg>
        <pc:spChg chg="add mod">
          <ac:chgData name="Masaki Suzuki" userId="2c4feb2ed34ad1a7" providerId="Windows Live" clId="Web-{8EAD9CD5-E4C6-429A-ACDB-94942DC68CD7}" dt="2021-06-14T00:49:44.220" v="100" actId="1076"/>
          <ac:spMkLst>
            <pc:docMk/>
            <pc:sldMk cId="462141805" sldId="412"/>
            <ac:spMk id="21" creationId="{0F152B17-8232-443C-8444-C8540906BFCD}"/>
          </ac:spMkLst>
        </pc:spChg>
      </pc:sldChg>
      <pc:sldChg chg="addSp modSp">
        <pc:chgData name="Masaki Suzuki" userId="2c4feb2ed34ad1a7" providerId="Windows Live" clId="Web-{8EAD9CD5-E4C6-429A-ACDB-94942DC68CD7}" dt="2021-06-14T01:09:50.513" v="146" actId="1076"/>
        <pc:sldMkLst>
          <pc:docMk/>
          <pc:sldMk cId="457245884" sldId="413"/>
        </pc:sldMkLst>
        <pc:spChg chg="add mod">
          <ac:chgData name="Masaki Suzuki" userId="2c4feb2ed34ad1a7" providerId="Windows Live" clId="Web-{8EAD9CD5-E4C6-429A-ACDB-94942DC68CD7}" dt="2021-06-14T01:09:23.778" v="141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8EAD9CD5-E4C6-429A-ACDB-94942DC68CD7}" dt="2021-06-14T01:09:38.341" v="144" actId="1076"/>
          <ac:spMkLst>
            <pc:docMk/>
            <pc:sldMk cId="457245884" sldId="413"/>
            <ac:spMk id="35" creationId="{A0E93258-C593-49EC-9590-C36DEA1D9580}"/>
          </ac:spMkLst>
        </pc:spChg>
        <pc:spChg chg="add mod">
          <ac:chgData name="Masaki Suzuki" userId="2c4feb2ed34ad1a7" providerId="Windows Live" clId="Web-{8EAD9CD5-E4C6-429A-ACDB-94942DC68CD7}" dt="2021-06-14T01:09:33.075" v="143" actId="1076"/>
          <ac:spMkLst>
            <pc:docMk/>
            <pc:sldMk cId="457245884" sldId="413"/>
            <ac:spMk id="38" creationId="{B3BEF764-1642-449F-9863-314F300A7352}"/>
          </ac:spMkLst>
        </pc:spChg>
        <pc:spChg chg="add mod">
          <ac:chgData name="Masaki Suzuki" userId="2c4feb2ed34ad1a7" providerId="Windows Live" clId="Web-{8EAD9CD5-E4C6-429A-ACDB-94942DC68CD7}" dt="2021-06-14T01:09:50.513" v="146" actId="1076"/>
          <ac:spMkLst>
            <pc:docMk/>
            <pc:sldMk cId="457245884" sldId="413"/>
            <ac:spMk id="39" creationId="{CAEF3B18-065A-458F-BEE8-FB8C88F82D0C}"/>
          </ac:spMkLst>
        </pc:spChg>
      </pc:sldChg>
      <pc:sldChg chg="addSp delSp modSp">
        <pc:chgData name="Masaki Suzuki" userId="2c4feb2ed34ad1a7" providerId="Windows Live" clId="Web-{8EAD9CD5-E4C6-429A-ACDB-94942DC68CD7}" dt="2021-06-14T01:03:10.020" v="135" actId="1076"/>
        <pc:sldMkLst>
          <pc:docMk/>
          <pc:sldMk cId="2642435103" sldId="414"/>
        </pc:sldMkLst>
        <pc:spChg chg="add mod">
          <ac:chgData name="Masaki Suzuki" userId="2c4feb2ed34ad1a7" providerId="Windows Live" clId="Web-{8EAD9CD5-E4C6-429A-ACDB-94942DC68CD7}" dt="2021-06-14T01:01:52.284" v="111" actId="1076"/>
          <ac:spMkLst>
            <pc:docMk/>
            <pc:sldMk cId="2642435103" sldId="414"/>
            <ac:spMk id="5" creationId="{83CFE51C-0818-46A1-A71A-700B874759F6}"/>
          </ac:spMkLst>
        </pc:spChg>
        <pc:spChg chg="add mod">
          <ac:chgData name="Masaki Suzuki" userId="2c4feb2ed34ad1a7" providerId="Windows Live" clId="Web-{8EAD9CD5-E4C6-429A-ACDB-94942DC68CD7}" dt="2021-06-14T01:01:47.768" v="110" actId="1076"/>
          <ac:spMkLst>
            <pc:docMk/>
            <pc:sldMk cId="2642435103" sldId="414"/>
            <ac:spMk id="7" creationId="{9820F43F-A630-4E09-BF21-7F27D21BA845}"/>
          </ac:spMkLst>
        </pc:spChg>
        <pc:spChg chg="add mod">
          <ac:chgData name="Masaki Suzuki" userId="2c4feb2ed34ad1a7" providerId="Windows Live" clId="Web-{8EAD9CD5-E4C6-429A-ACDB-94942DC68CD7}" dt="2021-06-14T01:01:44.455" v="109" actId="1076"/>
          <ac:spMkLst>
            <pc:docMk/>
            <pc:sldMk cId="2642435103" sldId="414"/>
            <ac:spMk id="8" creationId="{9966B473-CB76-4D6B-80DE-78AE94CD8107}"/>
          </ac:spMkLst>
        </pc:spChg>
        <pc:spChg chg="add mod">
          <ac:chgData name="Masaki Suzuki" userId="2c4feb2ed34ad1a7" providerId="Windows Live" clId="Web-{8EAD9CD5-E4C6-429A-ACDB-94942DC68CD7}" dt="2021-06-14T01:01:40.143" v="108" actId="1076"/>
          <ac:spMkLst>
            <pc:docMk/>
            <pc:sldMk cId="2642435103" sldId="414"/>
            <ac:spMk id="12" creationId="{8FC4EB9B-D921-4A58-AB1A-0CE6F553724A}"/>
          </ac:spMkLst>
        </pc:spChg>
        <pc:spChg chg="add mod">
          <ac:chgData name="Masaki Suzuki" userId="2c4feb2ed34ad1a7" providerId="Windows Live" clId="Web-{8EAD9CD5-E4C6-429A-ACDB-94942DC68CD7}" dt="2021-06-14T01:01:35.643" v="107" actId="1076"/>
          <ac:spMkLst>
            <pc:docMk/>
            <pc:sldMk cId="2642435103" sldId="414"/>
            <ac:spMk id="13" creationId="{516D5849-FBEF-431E-94A2-F6CD702AAE00}"/>
          </ac:spMkLst>
        </pc:spChg>
        <pc:spChg chg="add del">
          <ac:chgData name="Masaki Suzuki" userId="2c4feb2ed34ad1a7" providerId="Windows Live" clId="Web-{8EAD9CD5-E4C6-429A-ACDB-94942DC68CD7}" dt="2021-06-14T01:02:09.128" v="113"/>
          <ac:spMkLst>
            <pc:docMk/>
            <pc:sldMk cId="2642435103" sldId="414"/>
            <ac:spMk id="14" creationId="{DF85DD26-8E00-4D20-9BA2-A2A68AA73D83}"/>
          </ac:spMkLst>
        </pc:spChg>
        <pc:spChg chg="add mod">
          <ac:chgData name="Masaki Suzuki" userId="2c4feb2ed34ad1a7" providerId="Windows Live" clId="Web-{8EAD9CD5-E4C6-429A-ACDB-94942DC68CD7}" dt="2021-06-14T01:02:22.441" v="115" actId="1076"/>
          <ac:spMkLst>
            <pc:docMk/>
            <pc:sldMk cId="2642435103" sldId="414"/>
            <ac:spMk id="15" creationId="{3B372FBD-7B1B-4DC1-8CE1-9A6422F88049}"/>
          </ac:spMkLst>
        </pc:spChg>
        <pc:spChg chg="add mod">
          <ac:chgData name="Masaki Suzuki" userId="2c4feb2ed34ad1a7" providerId="Windows Live" clId="Web-{8EAD9CD5-E4C6-429A-ACDB-94942DC68CD7}" dt="2021-06-14T01:02:26.675" v="117" actId="1076"/>
          <ac:spMkLst>
            <pc:docMk/>
            <pc:sldMk cId="2642435103" sldId="414"/>
            <ac:spMk id="16" creationId="{8E4310EA-FF1B-41A2-ADF5-4AF3FBB4ED1F}"/>
          </ac:spMkLst>
        </pc:spChg>
        <pc:spChg chg="add mod">
          <ac:chgData name="Masaki Suzuki" userId="2c4feb2ed34ad1a7" providerId="Windows Live" clId="Web-{8EAD9CD5-E4C6-429A-ACDB-94942DC68CD7}" dt="2021-06-14T01:02:30.581" v="119" actId="1076"/>
          <ac:spMkLst>
            <pc:docMk/>
            <pc:sldMk cId="2642435103" sldId="414"/>
            <ac:spMk id="17" creationId="{80B58D5A-0000-464E-BB23-97BFD8361D4C}"/>
          </ac:spMkLst>
        </pc:spChg>
        <pc:spChg chg="add mod">
          <ac:chgData name="Masaki Suzuki" userId="2c4feb2ed34ad1a7" providerId="Windows Live" clId="Web-{8EAD9CD5-E4C6-429A-ACDB-94942DC68CD7}" dt="2021-06-14T01:02:35.988" v="121" actId="1076"/>
          <ac:spMkLst>
            <pc:docMk/>
            <pc:sldMk cId="2642435103" sldId="414"/>
            <ac:spMk id="21" creationId="{D3E8EFA9-CFFD-46EE-B9CE-EEC2103B79FE}"/>
          </ac:spMkLst>
        </pc:spChg>
        <pc:spChg chg="add mod">
          <ac:chgData name="Masaki Suzuki" userId="2c4feb2ed34ad1a7" providerId="Windows Live" clId="Web-{8EAD9CD5-E4C6-429A-ACDB-94942DC68CD7}" dt="2021-06-14T01:02:40.457" v="123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8EAD9CD5-E4C6-429A-ACDB-94942DC68CD7}" dt="2021-06-14T01:02:45.972" v="125" actId="1076"/>
          <ac:spMkLst>
            <pc:docMk/>
            <pc:sldMk cId="2642435103" sldId="414"/>
            <ac:spMk id="41" creationId="{9BE0E79F-5168-4990-8AE9-CFF4B6BE92AA}"/>
          </ac:spMkLst>
        </pc:spChg>
        <pc:spChg chg="add mod">
          <ac:chgData name="Masaki Suzuki" userId="2c4feb2ed34ad1a7" providerId="Windows Live" clId="Web-{8EAD9CD5-E4C6-429A-ACDB-94942DC68CD7}" dt="2021-06-14T01:02:51.660" v="127" actId="1076"/>
          <ac:spMkLst>
            <pc:docMk/>
            <pc:sldMk cId="2642435103" sldId="414"/>
            <ac:spMk id="43" creationId="{05B03CB3-AFF9-4715-B675-05C3CE71AF52}"/>
          </ac:spMkLst>
        </pc:spChg>
        <pc:spChg chg="add mod">
          <ac:chgData name="Masaki Suzuki" userId="2c4feb2ed34ad1a7" providerId="Windows Live" clId="Web-{8EAD9CD5-E4C6-429A-ACDB-94942DC68CD7}" dt="2021-06-14T01:02:55.004" v="129" actId="1076"/>
          <ac:spMkLst>
            <pc:docMk/>
            <pc:sldMk cId="2642435103" sldId="414"/>
            <ac:spMk id="45" creationId="{06F04FE2-AE7B-4913-ABE9-1E08038F33DD}"/>
          </ac:spMkLst>
        </pc:spChg>
        <pc:spChg chg="add mod">
          <ac:chgData name="Masaki Suzuki" userId="2c4feb2ed34ad1a7" providerId="Windows Live" clId="Web-{8EAD9CD5-E4C6-429A-ACDB-94942DC68CD7}" dt="2021-06-14T01:03:00.426" v="131" actId="1076"/>
          <ac:spMkLst>
            <pc:docMk/>
            <pc:sldMk cId="2642435103" sldId="414"/>
            <ac:spMk id="47" creationId="{1CE234EF-5F74-49CA-9F06-D59589482F60}"/>
          </ac:spMkLst>
        </pc:spChg>
        <pc:spChg chg="add mod">
          <ac:chgData name="Masaki Suzuki" userId="2c4feb2ed34ad1a7" providerId="Windows Live" clId="Web-{8EAD9CD5-E4C6-429A-ACDB-94942DC68CD7}" dt="2021-06-14T01:03:05.301" v="133" actId="1076"/>
          <ac:spMkLst>
            <pc:docMk/>
            <pc:sldMk cId="2642435103" sldId="414"/>
            <ac:spMk id="49" creationId="{80F4BB15-C8D9-4BEB-968C-351BAF6C58CA}"/>
          </ac:spMkLst>
        </pc:spChg>
        <pc:spChg chg="add mod">
          <ac:chgData name="Masaki Suzuki" userId="2c4feb2ed34ad1a7" providerId="Windows Live" clId="Web-{8EAD9CD5-E4C6-429A-ACDB-94942DC68CD7}" dt="2021-06-14T01:03:10.020" v="1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delSp modSp">
        <pc:chgData name="Masaki Suzuki" userId="2c4feb2ed34ad1a7" providerId="Windows Live" clId="Web-{8EAD9CD5-E4C6-429A-ACDB-94942DC68CD7}" dt="2021-06-14T01:10:27.155" v="154"/>
        <pc:sldMkLst>
          <pc:docMk/>
          <pc:sldMk cId="564077160" sldId="415"/>
        </pc:sldMkLst>
        <pc:spChg chg="add mod">
          <ac:chgData name="Masaki Suzuki" userId="2c4feb2ed34ad1a7" providerId="Windows Live" clId="Web-{8EAD9CD5-E4C6-429A-ACDB-94942DC68CD7}" dt="2021-06-14T01:10:12.420" v="150" actId="1076"/>
          <ac:spMkLst>
            <pc:docMk/>
            <pc:sldMk cId="564077160" sldId="415"/>
            <ac:spMk id="5" creationId="{34F80885-D7B3-4510-B1B1-658B3EC01E1B}"/>
          </ac:spMkLst>
        </pc:spChg>
        <pc:spChg chg="add mod">
          <ac:chgData name="Masaki Suzuki" userId="2c4feb2ed34ad1a7" providerId="Windows Live" clId="Web-{8EAD9CD5-E4C6-429A-ACDB-94942DC68CD7}" dt="2021-06-14T01:10:22.670" v="151" actId="1076"/>
          <ac:spMkLst>
            <pc:docMk/>
            <pc:sldMk cId="564077160" sldId="415"/>
            <ac:spMk id="24" creationId="{0AA5DD9E-DD9C-426F-B072-5F2342CB483B}"/>
          </ac:spMkLst>
        </pc:spChg>
        <pc:spChg chg="add del mod">
          <ac:chgData name="Masaki Suzuki" userId="2c4feb2ed34ad1a7" providerId="Windows Live" clId="Web-{8EAD9CD5-E4C6-429A-ACDB-94942DC68CD7}" dt="2021-06-14T01:10:27.155" v="154"/>
          <ac:spMkLst>
            <pc:docMk/>
            <pc:sldMk cId="564077160" sldId="415"/>
            <ac:spMk id="25" creationId="{1C47A71B-1604-46E5-9E4B-43E907915133}"/>
          </ac:spMkLst>
        </pc:spChg>
      </pc:sldChg>
      <pc:sldChg chg="addSp modSp">
        <pc:chgData name="Masaki Suzuki" userId="2c4feb2ed34ad1a7" providerId="Windows Live" clId="Web-{8EAD9CD5-E4C6-429A-ACDB-94942DC68CD7}" dt="2021-06-14T01:11:16.609" v="168" actId="1076"/>
        <pc:sldMkLst>
          <pc:docMk/>
          <pc:sldMk cId="3526939710" sldId="420"/>
        </pc:sldMkLst>
        <pc:spChg chg="add mod">
          <ac:chgData name="Masaki Suzuki" userId="2c4feb2ed34ad1a7" providerId="Windows Live" clId="Web-{8EAD9CD5-E4C6-429A-ACDB-94942DC68CD7}" dt="2021-06-14T01:10:39.796" v="156" actId="1076"/>
          <ac:spMkLst>
            <pc:docMk/>
            <pc:sldMk cId="3526939710" sldId="420"/>
            <ac:spMk id="7" creationId="{8E302064-2DD2-4497-8865-9D60D4E53F70}"/>
          </ac:spMkLst>
        </pc:spChg>
        <pc:spChg chg="add mod">
          <ac:chgData name="Masaki Suzuki" userId="2c4feb2ed34ad1a7" providerId="Windows Live" clId="Web-{8EAD9CD5-E4C6-429A-ACDB-94942DC68CD7}" dt="2021-06-14T01:10:45.296" v="158" actId="1076"/>
          <ac:spMkLst>
            <pc:docMk/>
            <pc:sldMk cId="3526939710" sldId="420"/>
            <ac:spMk id="9" creationId="{57FF5533-2C2B-46F7-8ADC-3A4F6DF7CE6D}"/>
          </ac:spMkLst>
        </pc:spChg>
        <pc:spChg chg="add mod">
          <ac:chgData name="Masaki Suzuki" userId="2c4feb2ed34ad1a7" providerId="Windows Live" clId="Web-{8EAD9CD5-E4C6-429A-ACDB-94942DC68CD7}" dt="2021-06-14T01:10:57.468" v="160" actId="1076"/>
          <ac:spMkLst>
            <pc:docMk/>
            <pc:sldMk cId="3526939710" sldId="420"/>
            <ac:spMk id="13" creationId="{ADE66001-E7DB-4BEE-A5E0-12DD80478E43}"/>
          </ac:spMkLst>
        </pc:spChg>
        <pc:spChg chg="add mod">
          <ac:chgData name="Masaki Suzuki" userId="2c4feb2ed34ad1a7" providerId="Windows Live" clId="Web-{8EAD9CD5-E4C6-429A-ACDB-94942DC68CD7}" dt="2021-06-14T01:10:59.999" v="162" actId="1076"/>
          <ac:spMkLst>
            <pc:docMk/>
            <pc:sldMk cId="3526939710" sldId="420"/>
            <ac:spMk id="15" creationId="{F1A1CEFA-027B-4C99-BA42-83728440DE39}"/>
          </ac:spMkLst>
        </pc:spChg>
        <pc:spChg chg="add mod">
          <ac:chgData name="Masaki Suzuki" userId="2c4feb2ed34ad1a7" providerId="Windows Live" clId="Web-{8EAD9CD5-E4C6-429A-ACDB-94942DC68CD7}" dt="2021-06-14T01:11:03.390" v="164" actId="1076"/>
          <ac:spMkLst>
            <pc:docMk/>
            <pc:sldMk cId="3526939710" sldId="420"/>
            <ac:spMk id="17" creationId="{B4977364-5A14-4BE9-9035-B49107C925EB}"/>
          </ac:spMkLst>
        </pc:spChg>
        <pc:spChg chg="add mod">
          <ac:chgData name="Masaki Suzuki" userId="2c4feb2ed34ad1a7" providerId="Windows Live" clId="Web-{8EAD9CD5-E4C6-429A-ACDB-94942DC68CD7}" dt="2021-06-14T01:11:09.453" v="166" actId="1076"/>
          <ac:spMkLst>
            <pc:docMk/>
            <pc:sldMk cId="3526939710" sldId="420"/>
            <ac:spMk id="19" creationId="{8822BCF0-DECC-4294-8349-8726D5799E7B}"/>
          </ac:spMkLst>
        </pc:spChg>
        <pc:spChg chg="add mod">
          <ac:chgData name="Masaki Suzuki" userId="2c4feb2ed34ad1a7" providerId="Windows Live" clId="Web-{8EAD9CD5-E4C6-429A-ACDB-94942DC68CD7}" dt="2021-06-14T01:11:16.609" v="168" actId="1076"/>
          <ac:spMkLst>
            <pc:docMk/>
            <pc:sldMk cId="3526939710" sldId="420"/>
            <ac:spMk id="21" creationId="{4098F4A7-DFD8-414B-AD67-937559319792}"/>
          </ac:spMkLst>
        </pc:spChg>
      </pc:sldChg>
      <pc:sldChg chg="addSp modSp">
        <pc:chgData name="Masaki Suzuki" userId="2c4feb2ed34ad1a7" providerId="Windows Live" clId="Web-{8EAD9CD5-E4C6-429A-ACDB-94942DC68CD7}" dt="2021-06-14T01:12:51.361" v="196" actId="1076"/>
        <pc:sldMkLst>
          <pc:docMk/>
          <pc:sldMk cId="583989210" sldId="421"/>
        </pc:sldMkLst>
        <pc:spChg chg="add mod">
          <ac:chgData name="Masaki Suzuki" userId="2c4feb2ed34ad1a7" providerId="Windows Live" clId="Web-{8EAD9CD5-E4C6-429A-ACDB-94942DC68CD7}" dt="2021-06-14T01:11:28.219" v="170" actId="1076"/>
          <ac:spMkLst>
            <pc:docMk/>
            <pc:sldMk cId="583989210" sldId="421"/>
            <ac:spMk id="5" creationId="{387155EB-F793-43A2-8FE2-18270E9D1C64}"/>
          </ac:spMkLst>
        </pc:spChg>
        <pc:spChg chg="add mod">
          <ac:chgData name="Masaki Suzuki" userId="2c4feb2ed34ad1a7" providerId="Windows Live" clId="Web-{8EAD9CD5-E4C6-429A-ACDB-94942DC68CD7}" dt="2021-06-14T01:11:33.562" v="172" actId="1076"/>
          <ac:spMkLst>
            <pc:docMk/>
            <pc:sldMk cId="583989210" sldId="421"/>
            <ac:spMk id="7" creationId="{5847A68D-9BAE-4BD3-A9C3-BA3367BAE6A5}"/>
          </ac:spMkLst>
        </pc:spChg>
        <pc:spChg chg="add mod">
          <ac:chgData name="Masaki Suzuki" userId="2c4feb2ed34ad1a7" providerId="Windows Live" clId="Web-{8EAD9CD5-E4C6-429A-ACDB-94942DC68CD7}" dt="2021-06-14T01:11:41.797" v="174" actId="1076"/>
          <ac:spMkLst>
            <pc:docMk/>
            <pc:sldMk cId="583989210" sldId="421"/>
            <ac:spMk id="13" creationId="{0477D6E6-208A-4476-A00C-A7AD0E418C9F}"/>
          </ac:spMkLst>
        </pc:spChg>
        <pc:spChg chg="add mod">
          <ac:chgData name="Masaki Suzuki" userId="2c4feb2ed34ad1a7" providerId="Windows Live" clId="Web-{8EAD9CD5-E4C6-429A-ACDB-94942DC68CD7}" dt="2021-06-14T01:11:42.969" v="176" actId="1076"/>
          <ac:spMkLst>
            <pc:docMk/>
            <pc:sldMk cId="583989210" sldId="421"/>
            <ac:spMk id="15" creationId="{393DCC92-1F34-44E9-8E66-2EDC522DA92E}"/>
          </ac:spMkLst>
        </pc:spChg>
        <pc:spChg chg="add mod">
          <ac:chgData name="Masaki Suzuki" userId="2c4feb2ed34ad1a7" providerId="Windows Live" clId="Web-{8EAD9CD5-E4C6-429A-ACDB-94942DC68CD7}" dt="2021-06-14T01:11:48.797" v="178" actId="1076"/>
          <ac:spMkLst>
            <pc:docMk/>
            <pc:sldMk cId="583989210" sldId="421"/>
            <ac:spMk id="17" creationId="{F5A8826A-326A-4188-AC17-5221D2AB7988}"/>
          </ac:spMkLst>
        </pc:spChg>
        <pc:spChg chg="add mod">
          <ac:chgData name="Masaki Suzuki" userId="2c4feb2ed34ad1a7" providerId="Windows Live" clId="Web-{8EAD9CD5-E4C6-429A-ACDB-94942DC68CD7}" dt="2021-06-14T01:11:59.735" v="180" actId="1076"/>
          <ac:spMkLst>
            <pc:docMk/>
            <pc:sldMk cId="583989210" sldId="421"/>
            <ac:spMk id="19" creationId="{0BAA1D42-EAAB-41F3-BD75-1709666879BC}"/>
          </ac:spMkLst>
        </pc:spChg>
        <pc:spChg chg="add mod">
          <ac:chgData name="Masaki Suzuki" userId="2c4feb2ed34ad1a7" providerId="Windows Live" clId="Web-{8EAD9CD5-E4C6-429A-ACDB-94942DC68CD7}" dt="2021-06-14T01:12:01.391" v="182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8EAD9CD5-E4C6-429A-ACDB-94942DC68CD7}" dt="2021-06-14T01:12:05.735" v="184" actId="1076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8EAD9CD5-E4C6-429A-ACDB-94942DC68CD7}" dt="2021-06-14T01:12:15.923" v="186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8EAD9CD5-E4C6-429A-ACDB-94942DC68CD7}" dt="2021-06-14T01:12:18.204" v="188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8EAD9CD5-E4C6-429A-ACDB-94942DC68CD7}" dt="2021-06-14T01:12:28.282" v="190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8EAD9CD5-E4C6-429A-ACDB-94942DC68CD7}" dt="2021-06-14T01:12:34.158" v="192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8EAD9CD5-E4C6-429A-ACDB-94942DC68CD7}" dt="2021-06-14T01:12:39.345" v="194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8EAD9CD5-E4C6-429A-ACDB-94942DC68CD7}" dt="2021-06-14T01:12:51.361" v="196" actId="1076"/>
          <ac:spMkLst>
            <pc:docMk/>
            <pc:sldMk cId="583989210" sldId="421"/>
            <ac:spMk id="35" creationId="{621ECD8F-8A7F-4AFA-85E6-DF33765C517E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Masaki Suzuki" userId="2c4feb2ed34ad1a7" providerId="Windows Live" clId="Web-{41017BE7-1881-4FCC-8889-E1B42BE19DFB}"/>
    <pc:docChg chg="addSld modSld">
      <pc:chgData name="Masaki Suzuki" userId="2c4feb2ed34ad1a7" providerId="Windows Live" clId="Web-{41017BE7-1881-4FCC-8889-E1B42BE19DFB}" dt="2021-05-22T03:36:15.666" v="81" actId="20577"/>
      <pc:docMkLst>
        <pc:docMk/>
      </pc:docMkLst>
      <pc:sldChg chg="addSp delSp modSp add replId">
        <pc:chgData name="Masaki Suzuki" userId="2c4feb2ed34ad1a7" providerId="Windows Live" clId="Web-{41017BE7-1881-4FCC-8889-E1B42BE19DFB}" dt="2021-05-22T03:36:15.666" v="81" actId="20577"/>
        <pc:sldMkLst>
          <pc:docMk/>
          <pc:sldMk cId="3937758671" sldId="437"/>
        </pc:sldMkLst>
        <pc:spChg chg="del">
          <ac:chgData name="Masaki Suzuki" userId="2c4feb2ed34ad1a7" providerId="Windows Live" clId="Web-{41017BE7-1881-4FCC-8889-E1B42BE19DFB}" dt="2021-05-22T03:34:34.537" v="10"/>
          <ac:spMkLst>
            <pc:docMk/>
            <pc:sldMk cId="3937758671" sldId="437"/>
            <ac:spMk id="5" creationId="{432EB07D-D83C-4429-8B4B-D99E1CC2B80A}"/>
          </ac:spMkLst>
        </pc:spChg>
        <pc:spChg chg="add mod">
          <ac:chgData name="Masaki Suzuki" userId="2c4feb2ed34ad1a7" providerId="Windows Live" clId="Web-{41017BE7-1881-4FCC-8889-E1B42BE19DFB}" dt="2021-05-22T03:36:15.666" v="81" actId="20577"/>
          <ac:spMkLst>
            <pc:docMk/>
            <pc:sldMk cId="3937758671" sldId="437"/>
            <ac:spMk id="7" creationId="{E0200F89-0129-4E0B-8B8C-381AD46D699C}"/>
          </ac:spMkLst>
        </pc:spChg>
        <pc:spChg chg="mod">
          <ac:chgData name="Masaki Suzuki" userId="2c4feb2ed34ad1a7" providerId="Windows Live" clId="Web-{41017BE7-1881-4FCC-8889-E1B42BE19DFB}" dt="2021-05-22T03:34:48.430" v="14" actId="20577"/>
          <ac:spMkLst>
            <pc:docMk/>
            <pc:sldMk cId="3937758671" sldId="437"/>
            <ac:spMk id="10" creationId="{0A5B26B6-B9A4-4FD6-A956-5372A4CAA63F}"/>
          </ac:spMkLst>
        </pc:spChg>
        <pc:spChg chg="del">
          <ac:chgData name="Masaki Suzuki" userId="2c4feb2ed34ad1a7" providerId="Windows Live" clId="Web-{41017BE7-1881-4FCC-8889-E1B42BE19DFB}" dt="2021-05-22T03:34:35.662" v="11"/>
          <ac:spMkLst>
            <pc:docMk/>
            <pc:sldMk cId="3937758671" sldId="437"/>
            <ac:spMk id="12" creationId="{E85D5D96-9CEC-49CB-9A58-7A4B3516C455}"/>
          </ac:spMkLst>
        </pc:spChg>
        <pc:spChg chg="del">
          <ac:chgData name="Masaki Suzuki" userId="2c4feb2ed34ad1a7" providerId="Windows Live" clId="Web-{41017BE7-1881-4FCC-8889-E1B42BE19DFB}" dt="2021-05-22T03:34:21.489" v="2"/>
          <ac:spMkLst>
            <pc:docMk/>
            <pc:sldMk cId="3937758671" sldId="437"/>
            <ac:spMk id="13" creationId="{B31D4402-52DC-4613-9835-AA72DA4B11ED}"/>
          </ac:spMkLst>
        </pc:spChg>
        <pc:graphicFrameChg chg="del">
          <ac:chgData name="Masaki Suzuki" userId="2c4feb2ed34ad1a7" providerId="Windows Live" clId="Web-{41017BE7-1881-4FCC-8889-E1B42BE19DFB}" dt="2021-05-22T03:34:19.396" v="1"/>
          <ac:graphicFrameMkLst>
            <pc:docMk/>
            <pc:sldMk cId="3937758671" sldId="437"/>
            <ac:graphicFrameMk id="8" creationId="{FFA53651-028B-403A-9669-8FDCFC9A1E22}"/>
          </ac:graphicFrameMkLst>
        </pc:graphicFrame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Masaki Suzuki" userId="2c4feb2ed34ad1a7" providerId="Windows Live" clId="Web-{821C78D6-5EA8-41B0-B902-5D7C4F19F41F}"/>
    <pc:docChg chg="delSld modSld">
      <pc:chgData name="Masaki Suzuki" userId="2c4feb2ed34ad1a7" providerId="Windows Live" clId="Web-{821C78D6-5EA8-41B0-B902-5D7C4F19F41F}" dt="2021-05-20T00:44:21.207" v="50"/>
      <pc:docMkLst>
        <pc:docMk/>
      </pc:docMkLst>
      <pc:sldChg chg="delSp modSp">
        <pc:chgData name="Masaki Suzuki" userId="2c4feb2ed34ad1a7" providerId="Windows Live" clId="Web-{821C78D6-5EA8-41B0-B902-5D7C4F19F41F}" dt="2021-05-20T00:41:20.484" v="12"/>
        <pc:sldMkLst>
          <pc:docMk/>
          <pc:sldMk cId="0" sldId="318"/>
        </pc:sldMkLst>
        <pc:spChg chg="del">
          <ac:chgData name="Masaki Suzuki" userId="2c4feb2ed34ad1a7" providerId="Windows Live" clId="Web-{821C78D6-5EA8-41B0-B902-5D7C4F19F41F}" dt="2021-05-20T00:41:20.484" v="12"/>
          <ac:spMkLst>
            <pc:docMk/>
            <pc:sldMk cId="0" sldId="318"/>
            <ac:spMk id="9" creationId="{25ED29A2-249D-44A2-8E44-98C69F7583FA}"/>
          </ac:spMkLst>
        </pc:spChg>
        <pc:spChg chg="del">
          <ac:chgData name="Masaki Suzuki" userId="2c4feb2ed34ad1a7" providerId="Windows Live" clId="Web-{821C78D6-5EA8-41B0-B902-5D7C4F19F41F}" dt="2021-05-20T00:41:19.875" v="11"/>
          <ac:spMkLst>
            <pc:docMk/>
            <pc:sldMk cId="0" sldId="318"/>
            <ac:spMk id="13" creationId="{8616D2A9-70E3-4B41-B3F0-8FAC7800BE9E}"/>
          </ac:spMkLst>
        </pc:spChg>
        <pc:spChg chg="mod">
          <ac:chgData name="Masaki Suzuki" userId="2c4feb2ed34ad1a7" providerId="Windows Live" clId="Web-{821C78D6-5EA8-41B0-B902-5D7C4F19F41F}" dt="2021-05-20T00:41:17.359" v="10" actId="20577"/>
          <ac:spMkLst>
            <pc:docMk/>
            <pc:sldMk cId="0" sldId="318"/>
            <ac:spMk id="1042" creationId="{00000000-0000-0000-0000-000000000000}"/>
          </ac:spMkLst>
        </pc:spChg>
      </pc:sldChg>
      <pc:sldChg chg="del">
        <pc:chgData name="Masaki Suzuki" userId="2c4feb2ed34ad1a7" providerId="Windows Live" clId="Web-{821C78D6-5EA8-41B0-B902-5D7C4F19F41F}" dt="2021-05-20T00:40:44.452" v="5"/>
        <pc:sldMkLst>
          <pc:docMk/>
          <pc:sldMk cId="3946862283" sldId="355"/>
        </pc:sldMkLst>
      </pc:sldChg>
      <pc:sldChg chg="del">
        <pc:chgData name="Masaki Suzuki" userId="2c4feb2ed34ad1a7" providerId="Windows Live" clId="Web-{821C78D6-5EA8-41B0-B902-5D7C4F19F41F}" dt="2021-05-20T00:40:49.311" v="6"/>
        <pc:sldMkLst>
          <pc:docMk/>
          <pc:sldMk cId="2582790357" sldId="358"/>
        </pc:sldMkLst>
      </pc:sldChg>
      <pc:sldChg chg="del">
        <pc:chgData name="Masaki Suzuki" userId="2c4feb2ed34ad1a7" providerId="Windows Live" clId="Web-{821C78D6-5EA8-41B0-B902-5D7C4F19F41F}" dt="2021-05-20T00:40:36.514" v="4"/>
        <pc:sldMkLst>
          <pc:docMk/>
          <pc:sldMk cId="3382863116" sldId="360"/>
        </pc:sldMkLst>
      </pc:sldChg>
      <pc:sldChg chg="del">
        <pc:chgData name="Masaki Suzuki" userId="2c4feb2ed34ad1a7" providerId="Windows Live" clId="Web-{821C78D6-5EA8-41B0-B902-5D7C4F19F41F}" dt="2021-05-20T00:40:30.702" v="3"/>
        <pc:sldMkLst>
          <pc:docMk/>
          <pc:sldMk cId="2710834369" sldId="362"/>
        </pc:sldMkLst>
      </pc:sldChg>
      <pc:sldChg chg="del">
        <pc:chgData name="Masaki Suzuki" userId="2c4feb2ed34ad1a7" providerId="Windows Live" clId="Web-{821C78D6-5EA8-41B0-B902-5D7C4F19F41F}" dt="2021-05-20T00:40:23.202" v="2"/>
        <pc:sldMkLst>
          <pc:docMk/>
          <pc:sldMk cId="3187508178" sldId="363"/>
        </pc:sldMkLst>
      </pc:sldChg>
      <pc:sldChg chg="del">
        <pc:chgData name="Masaki Suzuki" userId="2c4feb2ed34ad1a7" providerId="Windows Live" clId="Web-{821C78D6-5EA8-41B0-B902-5D7C4F19F41F}" dt="2021-05-20T00:41:04.827" v="9"/>
        <pc:sldMkLst>
          <pc:docMk/>
          <pc:sldMk cId="1726714614" sldId="365"/>
        </pc:sldMkLst>
      </pc:sldChg>
      <pc:sldChg chg="del">
        <pc:chgData name="Masaki Suzuki" userId="2c4feb2ed34ad1a7" providerId="Windows Live" clId="Web-{821C78D6-5EA8-41B0-B902-5D7C4F19F41F}" dt="2021-05-20T00:40:12.561" v="1"/>
        <pc:sldMkLst>
          <pc:docMk/>
          <pc:sldMk cId="274308199" sldId="366"/>
        </pc:sldMkLst>
      </pc:sldChg>
      <pc:sldChg chg="del">
        <pc:chgData name="Masaki Suzuki" userId="2c4feb2ed34ad1a7" providerId="Windows Live" clId="Web-{821C78D6-5EA8-41B0-B902-5D7C4F19F41F}" dt="2021-05-20T00:39:57.748" v="0"/>
        <pc:sldMkLst>
          <pc:docMk/>
          <pc:sldMk cId="327526146" sldId="367"/>
        </pc:sldMkLst>
      </pc:sldChg>
      <pc:sldChg chg="del">
        <pc:chgData name="Masaki Suzuki" userId="2c4feb2ed34ad1a7" providerId="Windows Live" clId="Web-{821C78D6-5EA8-41B0-B902-5D7C4F19F41F}" dt="2021-05-20T00:40:55.483" v="7"/>
        <pc:sldMkLst>
          <pc:docMk/>
          <pc:sldMk cId="3494560453" sldId="368"/>
        </pc:sldMkLst>
      </pc:sldChg>
      <pc:sldChg chg="del">
        <pc:chgData name="Masaki Suzuki" userId="2c4feb2ed34ad1a7" providerId="Windows Live" clId="Web-{821C78D6-5EA8-41B0-B902-5D7C4F19F41F}" dt="2021-05-20T00:41:00.015" v="8"/>
        <pc:sldMkLst>
          <pc:docMk/>
          <pc:sldMk cId="2427878514" sldId="416"/>
        </pc:sldMkLst>
      </pc:sldChg>
      <pc:sldChg chg="modSp">
        <pc:chgData name="Masaki Suzuki" userId="2c4feb2ed34ad1a7" providerId="Windows Live" clId="Web-{821C78D6-5EA8-41B0-B902-5D7C4F19F41F}" dt="2021-05-20T00:43:24.987" v="47" actId="20577"/>
        <pc:sldMkLst>
          <pc:docMk/>
          <pc:sldMk cId="3526939710" sldId="420"/>
        </pc:sldMkLst>
        <pc:spChg chg="mod">
          <ac:chgData name="Masaki Suzuki" userId="2c4feb2ed34ad1a7" providerId="Windows Live" clId="Web-{821C78D6-5EA8-41B0-B902-5D7C4F19F41F}" dt="2021-05-20T00:43:24.987" v="47" actId="20577"/>
          <ac:spMkLst>
            <pc:docMk/>
            <pc:sldMk cId="3526939710" sldId="42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3:32.815" v="48" actId="20577"/>
        <pc:sldMkLst>
          <pc:docMk/>
          <pc:sldMk cId="583989210" sldId="421"/>
        </pc:sldMkLst>
        <pc:spChg chg="mod">
          <ac:chgData name="Masaki Suzuki" userId="2c4feb2ed34ad1a7" providerId="Windows Live" clId="Web-{821C78D6-5EA8-41B0-B902-5D7C4F19F41F}" dt="2021-05-20T00:43:32.815" v="48" actId="20577"/>
          <ac:spMkLst>
            <pc:docMk/>
            <pc:sldMk cId="583989210" sldId="42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4:21.207" v="50"/>
        <pc:sldMkLst>
          <pc:docMk/>
          <pc:sldMk cId="2453741763" sldId="424"/>
        </pc:sldMkLst>
        <pc:spChg chg="mod">
          <ac:chgData name="Masaki Suzuki" userId="2c4feb2ed34ad1a7" providerId="Windows Live" clId="Web-{821C78D6-5EA8-41B0-B902-5D7C4F19F41F}" dt="2021-05-20T00:43:43.065" v="49" actId="20577"/>
          <ac:spMkLst>
            <pc:docMk/>
            <pc:sldMk cId="2453741763" sldId="424"/>
            <ac:spMk id="2" creationId="{89E8158B-5EEC-45B0-8FEB-AB7342825C24}"/>
          </ac:spMkLst>
        </pc:spChg>
        <pc:graphicFrameChg chg="modGraphic">
          <ac:chgData name="Masaki Suzuki" userId="2c4feb2ed34ad1a7" providerId="Windows Live" clId="Web-{821C78D6-5EA8-41B0-B902-5D7C4F19F41F}" dt="2021-05-20T00:44:21.207" v="50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821C78D6-5EA8-41B0-B902-5D7C4F19F41F}" dt="2021-05-20T00:42:47.126" v="46" actId="20577"/>
        <pc:sldMkLst>
          <pc:docMk/>
          <pc:sldMk cId="3612339903" sldId="425"/>
        </pc:sldMkLst>
        <pc:spChg chg="mod">
          <ac:chgData name="Masaki Suzuki" userId="2c4feb2ed34ad1a7" providerId="Windows Live" clId="Web-{821C78D6-5EA8-41B0-B902-5D7C4F19F41F}" dt="2021-05-20T00:42:47.126" v="46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821C78D6-5EA8-41B0-B902-5D7C4F19F41F}" dt="2021-05-20T00:42:25.142" v="31" actId="1076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821C78D6-5EA8-41B0-B902-5D7C4F19F41F}" dt="2021-05-20T00:42:18.813" v="29" actId="1076"/>
          <ac:spMkLst>
            <pc:docMk/>
            <pc:sldMk cId="3612339903" sldId="425"/>
            <ac:spMk id="11" creationId="{6767F72A-B215-4DDD-8F1E-F5C7B53A0E3B}"/>
          </ac:spMkLst>
        </pc:spChg>
        <pc:picChg chg="mod">
          <ac:chgData name="Masaki Suzuki" userId="2c4feb2ed34ad1a7" providerId="Windows Live" clId="Web-{821C78D6-5EA8-41B0-B902-5D7C4F19F41F}" dt="2021-05-20T00:42:20.220" v="30" actId="1076"/>
          <ac:picMkLst>
            <pc:docMk/>
            <pc:sldMk cId="3612339903" sldId="425"/>
            <ac:picMk id="3" creationId="{387F9BA8-E02F-4797-AE4E-52F0A786CA49}"/>
          </ac:picMkLst>
        </pc:picChg>
        <pc:picChg chg="mod">
          <ac:chgData name="Masaki Suzuki" userId="2c4feb2ed34ad1a7" providerId="Windows Live" clId="Web-{821C78D6-5EA8-41B0-B902-5D7C4F19F41F}" dt="2021-05-20T00:42:17.141" v="28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821C78D6-5EA8-41B0-B902-5D7C4F19F41F}" dt="2021-05-20T00:42:03.766" v="27" actId="20577"/>
        <pc:sldMkLst>
          <pc:docMk/>
          <pc:sldMk cId="11004748" sldId="426"/>
        </pc:sldMkLst>
        <pc:spChg chg="mod">
          <ac:chgData name="Masaki Suzuki" userId="2c4feb2ed34ad1a7" providerId="Windows Live" clId="Web-{821C78D6-5EA8-41B0-B902-5D7C4F19F41F}" dt="2021-05-20T00:42:03.766" v="27" actId="20577"/>
          <ac:spMkLst>
            <pc:docMk/>
            <pc:sldMk cId="11004748" sldId="426"/>
            <ac:spMk id="2" creationId="{89E8158B-5EEC-45B0-8FEB-AB7342825C24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Masaki Suzuki" userId="2c4feb2ed34ad1a7" providerId="Windows Live" clId="Web-{BF139D97-96B3-4339-8140-0C0EECDAA748}"/>
    <pc:docChg chg="delSld modSld">
      <pc:chgData name="Masaki Suzuki" userId="2c4feb2ed34ad1a7" providerId="Windows Live" clId="Web-{BF139D97-96B3-4339-8140-0C0EECDAA748}" dt="2021-05-29T06:28:12.965" v="157" actId="20577"/>
      <pc:docMkLst>
        <pc:docMk/>
      </pc:docMkLst>
      <pc:sldChg chg="del">
        <pc:chgData name="Masaki Suzuki" userId="2c4feb2ed34ad1a7" providerId="Windows Live" clId="Web-{BF139D97-96B3-4339-8140-0C0EECDAA748}" dt="2021-05-29T06:12:18.192" v="13"/>
        <pc:sldMkLst>
          <pc:docMk/>
          <pc:sldMk cId="2180529449" sldId="371"/>
        </pc:sldMkLst>
      </pc:sldChg>
      <pc:sldChg chg="addSp modSp">
        <pc:chgData name="Masaki Suzuki" userId="2c4feb2ed34ad1a7" providerId="Windows Live" clId="Web-{BF139D97-96B3-4339-8140-0C0EECDAA748}" dt="2021-05-29T06:13:50.162" v="28" actId="1076"/>
        <pc:sldMkLst>
          <pc:docMk/>
          <pc:sldMk cId="1838778754" sldId="372"/>
        </pc:sldMkLst>
        <pc:spChg chg="add mod">
          <ac:chgData name="Masaki Suzuki" userId="2c4feb2ed34ad1a7" providerId="Windows Live" clId="Web-{BF139D97-96B3-4339-8140-0C0EECDAA748}" dt="2021-05-29T06:11:32.566" v="4" actId="14100"/>
          <ac:spMkLst>
            <pc:docMk/>
            <pc:sldMk cId="1838778754" sldId="372"/>
            <ac:spMk id="6" creationId="{DD42D869-64BF-438F-A312-BFBC886431B1}"/>
          </ac:spMkLst>
        </pc:spChg>
        <pc:spChg chg="mod">
          <ac:chgData name="Masaki Suzuki" userId="2c4feb2ed34ad1a7" providerId="Windows Live" clId="Web-{BF139D97-96B3-4339-8140-0C0EECDAA748}" dt="2021-05-29T06:12:57.349" v="17" actId="20577"/>
          <ac:spMkLst>
            <pc:docMk/>
            <pc:sldMk cId="1838778754" sldId="372"/>
            <ac:spMk id="11" creationId="{1E6485E0-4E0A-410D-8447-C900B67005A8}"/>
          </ac:spMkLst>
        </pc:spChg>
        <pc:spChg chg="mod">
          <ac:chgData name="Masaki Suzuki" userId="2c4feb2ed34ad1a7" providerId="Windows Live" clId="Web-{BF139D97-96B3-4339-8140-0C0EECDAA748}" dt="2021-05-29T06:12:01.238" v="10" actId="1076"/>
          <ac:spMkLst>
            <pc:docMk/>
            <pc:sldMk cId="1838778754" sldId="372"/>
            <ac:spMk id="13" creationId="{1EEA8C4F-ABC7-4041-8CF8-2AE50C304F23}"/>
          </ac:spMkLst>
        </pc:spChg>
        <pc:spChg chg="add mod">
          <ac:chgData name="Masaki Suzuki" userId="2c4feb2ed34ad1a7" providerId="Windows Live" clId="Web-{BF139D97-96B3-4339-8140-0C0EECDAA748}" dt="2021-05-29T06:13:13.552" v="18" actId="1076"/>
          <ac:spMkLst>
            <pc:docMk/>
            <pc:sldMk cId="1838778754" sldId="372"/>
            <ac:spMk id="14" creationId="{A392DE43-3D88-4B91-A46F-5C58CA34FB8A}"/>
          </ac:spMkLst>
        </pc:spChg>
        <pc:spChg chg="add mod">
          <ac:chgData name="Masaki Suzuki" userId="2c4feb2ed34ad1a7" providerId="Windows Live" clId="Web-{BF139D97-96B3-4339-8140-0C0EECDAA748}" dt="2021-05-29T06:13:50.162" v="28" actId="1076"/>
          <ac:spMkLst>
            <pc:docMk/>
            <pc:sldMk cId="1838778754" sldId="372"/>
            <ac:spMk id="15" creationId="{2E25CA23-E5EF-4C5D-B78F-87538472AB34}"/>
          </ac:spMkLst>
        </pc:spChg>
        <pc:picChg chg="add mod">
          <ac:chgData name="Masaki Suzuki" userId="2c4feb2ed34ad1a7" providerId="Windows Live" clId="Web-{BF139D97-96B3-4339-8140-0C0EECDAA748}" dt="2021-05-29T06:10:45.190" v="1" actId="14100"/>
          <ac:picMkLst>
            <pc:docMk/>
            <pc:sldMk cId="1838778754" sldId="372"/>
            <ac:picMk id="4" creationId="{B67022FE-44C8-4FDB-8D9D-122D0E9403BD}"/>
          </ac:picMkLst>
        </pc:picChg>
      </pc:sldChg>
      <pc:sldChg chg="modSp">
        <pc:chgData name="Masaki Suzuki" userId="2c4feb2ed34ad1a7" providerId="Windows Live" clId="Web-{BF139D97-96B3-4339-8140-0C0EECDAA748}" dt="2021-05-29T06:24:18.523" v="116" actId="20577"/>
        <pc:sldMkLst>
          <pc:docMk/>
          <pc:sldMk cId="3196136318" sldId="380"/>
        </pc:sldMkLst>
        <pc:spChg chg="mod">
          <ac:chgData name="Masaki Suzuki" userId="2c4feb2ed34ad1a7" providerId="Windows Live" clId="Web-{BF139D97-96B3-4339-8140-0C0EECDAA748}" dt="2021-05-29T06:24:18.523" v="116" actId="20577"/>
          <ac:spMkLst>
            <pc:docMk/>
            <pc:sldMk cId="3196136318" sldId="38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14:46.882" v="36" actId="20577"/>
        <pc:sldMkLst>
          <pc:docMk/>
          <pc:sldMk cId="2206464848" sldId="384"/>
        </pc:sldMkLst>
        <pc:spChg chg="mod">
          <ac:chgData name="Masaki Suzuki" userId="2c4feb2ed34ad1a7" providerId="Windows Live" clId="Web-{BF139D97-96B3-4339-8140-0C0EECDAA748}" dt="2021-05-29T06:14:46.882" v="36" actId="20577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5:19.773" v="42" actId="20577"/>
        <pc:sldMkLst>
          <pc:docMk/>
          <pc:sldMk cId="1699587024" sldId="385"/>
        </pc:sldMkLst>
        <pc:spChg chg="mod">
          <ac:chgData name="Masaki Suzuki" userId="2c4feb2ed34ad1a7" providerId="Windows Live" clId="Web-{BF139D97-96B3-4339-8140-0C0EECDAA748}" dt="2021-05-29T06:15:05.570" v="39" actId="20577"/>
          <ac:spMkLst>
            <pc:docMk/>
            <pc:sldMk cId="1699587024" sldId="385"/>
            <ac:spMk id="6" creationId="{5FD2ECB2-1C1A-40DA-AEDF-CF340048781A}"/>
          </ac:spMkLst>
        </pc:spChg>
        <pc:spChg chg="mod">
          <ac:chgData name="Masaki Suzuki" userId="2c4feb2ed34ad1a7" providerId="Windows Live" clId="Web-{BF139D97-96B3-4339-8140-0C0EECDAA748}" dt="2021-05-29T06:15:19.773" v="42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08.516" v="61" actId="20577"/>
        <pc:sldMkLst>
          <pc:docMk/>
          <pc:sldMk cId="2961450010" sldId="399"/>
        </pc:sldMkLst>
        <pc:spChg chg="mod">
          <ac:chgData name="Masaki Suzuki" userId="2c4feb2ed34ad1a7" providerId="Windows Live" clId="Web-{BF139D97-96B3-4339-8140-0C0EECDAA748}" dt="2021-05-29T06:18:08.516" v="61" actId="20577"/>
          <ac:spMkLst>
            <pc:docMk/>
            <pc:sldMk cId="2961450010" sldId="399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F139D97-96B3-4339-8140-0C0EECDAA748}" dt="2021-05-29T06:18:32.110" v="62" actId="20577"/>
        <pc:sldMkLst>
          <pc:docMk/>
          <pc:sldMk cId="3927025072" sldId="407"/>
        </pc:sldMkLst>
        <pc:spChg chg="mod">
          <ac:chgData name="Masaki Suzuki" userId="2c4feb2ed34ad1a7" providerId="Windows Live" clId="Web-{BF139D97-96B3-4339-8140-0C0EECDAA748}" dt="2021-05-29T06:18:32.110" v="62" actId="20577"/>
          <ac:spMkLst>
            <pc:docMk/>
            <pc:sldMk cId="3927025072" sldId="40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54.704" v="65" actId="1076"/>
        <pc:sldMkLst>
          <pc:docMk/>
          <pc:sldMk cId="527678250" sldId="409"/>
        </pc:sldMkLst>
        <pc:spChg chg="mod">
          <ac:chgData name="Masaki Suzuki" userId="2c4feb2ed34ad1a7" providerId="Windows Live" clId="Web-{BF139D97-96B3-4339-8140-0C0EECDAA748}" dt="2021-05-29T06:18:47.188" v="64" actId="20577"/>
          <ac:spMkLst>
            <pc:docMk/>
            <pc:sldMk cId="527678250" sldId="409"/>
            <ac:spMk id="11" creationId="{6767F72A-B215-4DDD-8F1E-F5C7B53A0E3B}"/>
          </ac:spMkLst>
        </pc:spChg>
        <pc:spChg chg="mod">
          <ac:chgData name="Masaki Suzuki" userId="2c4feb2ed34ad1a7" providerId="Windows Live" clId="Web-{BF139D97-96B3-4339-8140-0C0EECDAA748}" dt="2021-05-29T06:18:54.704" v="65" actId="1076"/>
          <ac:spMkLst>
            <pc:docMk/>
            <pc:sldMk cId="527678250" sldId="409"/>
            <ac:spMk id="21" creationId="{74D3B98F-C497-4008-AC76-3551AB217B83}"/>
          </ac:spMkLst>
        </pc:spChg>
      </pc:sldChg>
      <pc:sldChg chg="modSp">
        <pc:chgData name="Masaki Suzuki" userId="2c4feb2ed34ad1a7" providerId="Windows Live" clId="Web-{BF139D97-96B3-4339-8140-0C0EECDAA748}" dt="2021-05-29T06:19:34.611" v="67" actId="20577"/>
        <pc:sldMkLst>
          <pc:docMk/>
          <pc:sldMk cId="3242109153" sldId="411"/>
        </pc:sldMkLst>
        <pc:spChg chg="mod">
          <ac:chgData name="Masaki Suzuki" userId="2c4feb2ed34ad1a7" providerId="Windows Live" clId="Web-{BF139D97-96B3-4339-8140-0C0EECDAA748}" dt="2021-05-29T06:19:34.611" v="67" actId="20577"/>
          <ac:spMkLst>
            <pc:docMk/>
            <pc:sldMk cId="3242109153" sldId="41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21:27.691" v="81" actId="20577"/>
        <pc:sldMkLst>
          <pc:docMk/>
          <pc:sldMk cId="462141805" sldId="412"/>
        </pc:sldMkLst>
        <pc:spChg chg="mod">
          <ac:chgData name="Masaki Suzuki" userId="2c4feb2ed34ad1a7" providerId="Windows Live" clId="Web-{BF139D97-96B3-4339-8140-0C0EECDAA748}" dt="2021-05-29T06:21:27.691" v="81" actId="20577"/>
          <ac:spMkLst>
            <pc:docMk/>
            <pc:sldMk cId="462141805" sldId="412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0:13.409" v="70" actId="20577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BF139D97-96B3-4339-8140-0C0EECDAA748}" dt="2021-05-29T06:20:31.175" v="73" actId="14100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BF139D97-96B3-4339-8140-0C0EECDAA748}" dt="2021-05-29T06:22:49.505" v="95" actId="20577"/>
        <pc:sldMkLst>
          <pc:docMk/>
          <pc:sldMk cId="457245884" sldId="413"/>
        </pc:sldMkLst>
        <pc:spChg chg="mod">
          <ac:chgData name="Masaki Suzuki" userId="2c4feb2ed34ad1a7" providerId="Windows Live" clId="Web-{BF139D97-96B3-4339-8140-0C0EECDAA748}" dt="2021-05-29T06:22:49.505" v="95" actId="20577"/>
          <ac:spMkLst>
            <pc:docMk/>
            <pc:sldMk cId="457245884" sldId="41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2:18.911" v="94" actId="20577"/>
        <pc:sldMkLst>
          <pc:docMk/>
          <pc:sldMk cId="2642435103" sldId="414"/>
        </pc:sldMkLst>
        <pc:spChg chg="mod">
          <ac:chgData name="Masaki Suzuki" userId="2c4feb2ed34ad1a7" providerId="Windows Live" clId="Web-{BF139D97-96B3-4339-8140-0C0EECDAA748}" dt="2021-05-29T06:21:53.098" v="86" actId="20577"/>
          <ac:spMkLst>
            <pc:docMk/>
            <pc:sldMk cId="2642435103" sldId="414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2:18.911" v="94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3:58.820" v="110" actId="20577"/>
        <pc:sldMkLst>
          <pc:docMk/>
          <pc:sldMk cId="564077160" sldId="415"/>
        </pc:sldMkLst>
        <pc:spChg chg="mod">
          <ac:chgData name="Masaki Suzuki" userId="2c4feb2ed34ad1a7" providerId="Windows Live" clId="Web-{BF139D97-96B3-4339-8140-0C0EECDAA748}" dt="2021-05-29T06:23:44.913" v="109" actId="20577"/>
          <ac:spMkLst>
            <pc:docMk/>
            <pc:sldMk cId="564077160" sldId="415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3:58.820" v="110" actId="20577"/>
          <ac:spMkLst>
            <pc:docMk/>
            <pc:sldMk cId="564077160" sldId="415"/>
            <ac:spMk id="6" creationId="{5FD2ECB2-1C1A-40DA-AEDF-CF340048781A}"/>
          </ac:spMkLst>
        </pc:spChg>
      </pc:sldChg>
      <pc:sldChg chg="addSp modSp">
        <pc:chgData name="Masaki Suzuki" userId="2c4feb2ed34ad1a7" providerId="Windows Live" clId="Web-{BF139D97-96B3-4339-8140-0C0EECDAA748}" dt="2021-05-29T06:25:29.540" v="127" actId="1076"/>
        <pc:sldMkLst>
          <pc:docMk/>
          <pc:sldMk cId="3526939710" sldId="420"/>
        </pc:sldMkLst>
        <pc:spChg chg="mod">
          <ac:chgData name="Masaki Suzuki" userId="2c4feb2ed34ad1a7" providerId="Windows Live" clId="Web-{BF139D97-96B3-4339-8140-0C0EECDAA748}" dt="2021-05-29T06:24:48.852" v="124" actId="20577"/>
          <ac:spMkLst>
            <pc:docMk/>
            <pc:sldMk cId="3526939710" sldId="420"/>
            <ac:spMk id="2" creationId="{89E8158B-5EEC-45B0-8FEB-AB7342825C24}"/>
          </ac:spMkLst>
        </pc:spChg>
        <pc:picChg chg="add mod">
          <ac:chgData name="Masaki Suzuki" userId="2c4feb2ed34ad1a7" providerId="Windows Live" clId="Web-{BF139D97-96B3-4339-8140-0C0EECDAA748}" dt="2021-05-29T06:25:29.540" v="127" actId="1076"/>
          <ac:picMkLst>
            <pc:docMk/>
            <pc:sldMk cId="3526939710" sldId="420"/>
            <ac:picMk id="5" creationId="{788BE997-8D1E-4DA7-9902-1B9D15BA0CDC}"/>
          </ac:picMkLst>
        </pc:picChg>
      </pc:sldChg>
      <pc:sldChg chg="modSp">
        <pc:chgData name="Masaki Suzuki" userId="2c4feb2ed34ad1a7" providerId="Windows Live" clId="Web-{BF139D97-96B3-4339-8140-0C0EECDAA748}" dt="2021-05-29T06:27:40.886" v="154"/>
        <pc:sldMkLst>
          <pc:docMk/>
          <pc:sldMk cId="583989210" sldId="421"/>
        </pc:sldMkLst>
        <pc:spChg chg="mod">
          <ac:chgData name="Masaki Suzuki" userId="2c4feb2ed34ad1a7" providerId="Windows Live" clId="Web-{BF139D97-96B3-4339-8140-0C0EECDAA748}" dt="2021-05-29T06:26:52.089" v="152" actId="20577"/>
          <ac:spMkLst>
            <pc:docMk/>
            <pc:sldMk cId="583989210" sldId="421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5:55.572" v="134" actId="20577"/>
          <ac:spMkLst>
            <pc:docMk/>
            <pc:sldMk cId="583989210" sldId="421"/>
            <ac:spMk id="6" creationId="{5FD2ECB2-1C1A-40DA-AEDF-CF340048781A}"/>
          </ac:spMkLst>
        </pc:spChg>
        <pc:graphicFrameChg chg="modGraphic">
          <ac:chgData name="Masaki Suzuki" userId="2c4feb2ed34ad1a7" providerId="Windows Live" clId="Web-{BF139D97-96B3-4339-8140-0C0EECDAA748}" dt="2021-05-29T06:27:40.886" v="15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BF139D97-96B3-4339-8140-0C0EECDAA748}" dt="2021-05-29T06:28:12.965" v="157" actId="20577"/>
        <pc:sldMkLst>
          <pc:docMk/>
          <pc:sldMk cId="3612339903" sldId="425"/>
        </pc:sldMkLst>
        <pc:spChg chg="mod">
          <ac:chgData name="Masaki Suzuki" userId="2c4feb2ed34ad1a7" providerId="Windows Live" clId="Web-{BF139D97-96B3-4339-8140-0C0EECDAA748}" dt="2021-05-29T06:28:12.965" v="157" actId="20577"/>
          <ac:spMkLst>
            <pc:docMk/>
            <pc:sldMk cId="3612339903" sldId="425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0B38D1EE-D90D-492C-B880-490F6264F58C}"/>
    <pc:docChg chg="addSld delSld modSld">
      <pc:chgData name="Masaki Suzuki" userId="2c4feb2ed34ad1a7" providerId="Windows Live" clId="Web-{0B38D1EE-D90D-492C-B880-490F6264F58C}" dt="2021-05-21T22:21:00.394" v="756" actId="14100"/>
      <pc:docMkLst>
        <pc:docMk/>
      </pc:docMkLst>
      <pc:sldChg chg="modSp">
        <pc:chgData name="Masaki Suzuki" userId="2c4feb2ed34ad1a7" providerId="Windows Live" clId="Web-{0B38D1EE-D90D-492C-B880-490F6264F58C}" dt="2021-05-21T21:41:27.894" v="2" actId="20577"/>
        <pc:sldMkLst>
          <pc:docMk/>
          <pc:sldMk cId="673375447" sldId="403"/>
        </pc:sldMkLst>
        <pc:spChg chg="mod">
          <ac:chgData name="Masaki Suzuki" userId="2c4feb2ed34ad1a7" providerId="Windows Live" clId="Web-{0B38D1EE-D90D-492C-B880-490F6264F58C}" dt="2021-05-21T21:41:27.894" v="2" actId="20577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2:23.192" v="9" actId="14100"/>
        <pc:sldMkLst>
          <pc:docMk/>
          <pc:sldMk cId="527678250" sldId="409"/>
        </pc:sldMkLst>
        <pc:spChg chg="mod">
          <ac:chgData name="Masaki Suzuki" userId="2c4feb2ed34ad1a7" providerId="Windows Live" clId="Web-{0B38D1EE-D90D-492C-B880-490F6264F58C}" dt="2021-05-21T21:42:23.192" v="9" actId="14100"/>
          <ac:spMkLst>
            <pc:docMk/>
            <pc:sldMk cId="527678250" sldId="409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2:20.739" v="8" actId="14100"/>
          <ac:spMkLst>
            <pc:docMk/>
            <pc:sldMk cId="527678250" sldId="40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3:32.303" v="15" actId="14100"/>
        <pc:sldMkLst>
          <pc:docMk/>
          <pc:sldMk cId="462141805" sldId="412"/>
        </pc:sldMkLst>
        <pc:spChg chg="mod">
          <ac:chgData name="Masaki Suzuki" userId="2c4feb2ed34ad1a7" providerId="Windows Live" clId="Web-{0B38D1EE-D90D-492C-B880-490F6264F58C}" dt="2021-05-21T21:43:32.303" v="15" actId="14100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0B38D1EE-D90D-492C-B880-490F6264F58C}" dt="2021-05-21T21:43:08.365" v="12" actId="1076"/>
          <ac:picMkLst>
            <pc:docMk/>
            <pc:sldMk cId="462141805" sldId="412"/>
            <ac:picMk id="20" creationId="{B5BAA035-6F26-48D5-B476-4A14895917E1}"/>
          </ac:picMkLst>
        </pc:picChg>
        <pc:picChg chg="mod">
          <ac:chgData name="Masaki Suzuki" userId="2c4feb2ed34ad1a7" providerId="Windows Live" clId="Web-{0B38D1EE-D90D-492C-B880-490F6264F58C}" dt="2021-05-21T21:43:15.568" v="14" actId="1076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0B38D1EE-D90D-492C-B880-490F6264F58C}" dt="2021-05-21T21:41:27.847" v="1" actId="20577"/>
        <pc:sldMkLst>
          <pc:docMk/>
          <pc:sldMk cId="3867814684" sldId="417"/>
        </pc:sldMkLst>
        <pc:spChg chg="mod">
          <ac:chgData name="Masaki Suzuki" userId="2c4feb2ed34ad1a7" providerId="Windows Live" clId="Web-{0B38D1EE-D90D-492C-B880-490F6264F58C}" dt="2021-05-21T21:41:27.847" v="1" actId="20577"/>
          <ac:spMkLst>
            <pc:docMk/>
            <pc:sldMk cId="3867814684" sldId="41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6:53.483" v="45" actId="1076"/>
        <pc:sldMkLst>
          <pc:docMk/>
          <pc:sldMk cId="583989210" sldId="421"/>
        </pc:sldMkLst>
        <pc:spChg chg="mod">
          <ac:chgData name="Masaki Suzuki" userId="2c4feb2ed34ad1a7" providerId="Windows Live" clId="Web-{0B38D1EE-D90D-492C-B880-490F6264F58C}" dt="2021-05-21T21:46:50.405" v="44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1:46:53.483" v="45" actId="1076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0B38D1EE-D90D-492C-B880-490F6264F58C}" dt="2021-05-21T21:46:43.452" v="42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B38D1EE-D90D-492C-B880-490F6264F58C}" dt="2021-05-21T21:47:28.954" v="48" actId="20577"/>
        <pc:sldMkLst>
          <pc:docMk/>
          <pc:sldMk cId="2453741763" sldId="424"/>
        </pc:sldMkLst>
        <pc:spChg chg="mod">
          <ac:chgData name="Masaki Suzuki" userId="2c4feb2ed34ad1a7" providerId="Windows Live" clId="Web-{0B38D1EE-D90D-492C-B880-490F6264F58C}" dt="2021-05-21T21:47:28.954" v="48" actId="20577"/>
          <ac:spMkLst>
            <pc:docMk/>
            <pc:sldMk cId="2453741763" sldId="42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7:51.767" v="51" actId="20577"/>
        <pc:sldMkLst>
          <pc:docMk/>
          <pc:sldMk cId="3612339903" sldId="425"/>
        </pc:sldMkLst>
        <pc:spChg chg="mod">
          <ac:chgData name="Masaki Suzuki" userId="2c4feb2ed34ad1a7" providerId="Windows Live" clId="Web-{0B38D1EE-D90D-492C-B880-490F6264F58C}" dt="2021-05-21T21:47:51.767" v="51" actId="20577"/>
          <ac:spMkLst>
            <pc:docMk/>
            <pc:sldMk cId="3612339903" sldId="42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8:22.971" v="54" actId="20577"/>
        <pc:sldMkLst>
          <pc:docMk/>
          <pc:sldMk cId="11004748" sldId="426"/>
        </pc:sldMkLst>
        <pc:spChg chg="mod">
          <ac:chgData name="Masaki Suzuki" userId="2c4feb2ed34ad1a7" providerId="Windows Live" clId="Web-{0B38D1EE-D90D-492C-B880-490F6264F58C}" dt="2021-05-21T21:48:13.565" v="52" actId="20577"/>
          <ac:spMkLst>
            <pc:docMk/>
            <pc:sldMk cId="11004748" sldId="426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8:22.971" v="54" actId="20577"/>
          <ac:spMkLst>
            <pc:docMk/>
            <pc:sldMk cId="11004748" sldId="426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9:46.848" v="74" actId="20577"/>
        <pc:sldMkLst>
          <pc:docMk/>
          <pc:sldMk cId="2717037713" sldId="428"/>
        </pc:sldMkLst>
        <pc:spChg chg="mod">
          <ac:chgData name="Masaki Suzuki" userId="2c4feb2ed34ad1a7" providerId="Windows Live" clId="Web-{0B38D1EE-D90D-492C-B880-490F6264F58C}" dt="2021-05-21T21:49:46.848" v="74" actId="20577"/>
          <ac:spMkLst>
            <pc:docMk/>
            <pc:sldMk cId="2717037713" sldId="42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58:30.643" v="220"/>
        <pc:sldMkLst>
          <pc:docMk/>
          <pc:sldMk cId="1098776758" sldId="429"/>
        </pc:sldMkLst>
        <pc:spChg chg="mod">
          <ac:chgData name="Masaki Suzuki" userId="2c4feb2ed34ad1a7" providerId="Windows Live" clId="Web-{0B38D1EE-D90D-492C-B880-490F6264F58C}" dt="2021-05-21T21:50:54.178" v="104" actId="1076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8:30.643" v="220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del">
        <pc:chgData name="Masaki Suzuki" userId="2c4feb2ed34ad1a7" providerId="Windows Live" clId="Web-{0B38D1EE-D90D-492C-B880-490F6264F58C}" dt="2021-05-21T22:00:27.973" v="246"/>
        <pc:sldMkLst>
          <pc:docMk/>
          <pc:sldMk cId="3294841434" sldId="430"/>
        </pc:sldMkLst>
        <pc:spChg chg="mod">
          <ac:chgData name="Masaki Suzuki" userId="2c4feb2ed34ad1a7" providerId="Windows Live" clId="Web-{0B38D1EE-D90D-492C-B880-490F6264F58C}" dt="2021-05-21T21:54:44.949" v="157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9:33.660" v="24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07:48.238" v="439"/>
        <pc:sldMkLst>
          <pc:docMk/>
          <pc:sldMk cId="2382397886" sldId="431"/>
        </pc:sldMkLst>
        <pc:spChg chg="mod">
          <ac:chgData name="Masaki Suzuki" userId="2c4feb2ed34ad1a7" providerId="Windows Live" clId="Web-{0B38D1EE-D90D-492C-B880-490F6264F58C}" dt="2021-05-21T22:01:09.381" v="261" actId="20577"/>
          <ac:spMkLst>
            <pc:docMk/>
            <pc:sldMk cId="2382397886" sldId="43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1:43.323" v="273" actId="1076"/>
          <ac:spMkLst>
            <pc:docMk/>
            <pc:sldMk cId="2382397886" sldId="43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07:48.238" v="439"/>
          <ac:graphicFrameMkLst>
            <pc:docMk/>
            <pc:sldMk cId="2382397886" sldId="431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4:05.163" v="588"/>
        <pc:sldMkLst>
          <pc:docMk/>
          <pc:sldMk cId="3864821636" sldId="432"/>
        </pc:sldMkLst>
        <pc:spChg chg="mod">
          <ac:chgData name="Masaki Suzuki" userId="2c4feb2ed34ad1a7" providerId="Windows Live" clId="Web-{0B38D1EE-D90D-492C-B880-490F6264F58C}" dt="2021-05-21T22:06:21.127" v="415" actId="20577"/>
          <ac:spMkLst>
            <pc:docMk/>
            <pc:sldMk cId="3864821636" sldId="432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2:47.605" v="321" actId="20577"/>
          <ac:spMkLst>
            <pc:docMk/>
            <pc:sldMk cId="3864821636" sldId="432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4:05.163" v="588"/>
          <ac:graphicFrameMkLst>
            <pc:docMk/>
            <pc:sldMk cId="3864821636" sldId="432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3:54.928" v="574"/>
        <pc:sldMkLst>
          <pc:docMk/>
          <pc:sldMk cId="2815272929" sldId="433"/>
        </pc:sldMkLst>
        <pc:spChg chg="mod">
          <ac:chgData name="Masaki Suzuki" userId="2c4feb2ed34ad1a7" providerId="Windows Live" clId="Web-{0B38D1EE-D90D-492C-B880-490F6264F58C}" dt="2021-05-21T22:08:30.849" v="456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7:00.440" v="427" actId="20577"/>
          <ac:spMkLst>
            <pc:docMk/>
            <pc:sldMk cId="2815272929" sldId="433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3:54.928" v="574"/>
          <ac:graphicFrameMkLst>
            <pc:docMk/>
            <pc:sldMk cId="2815272929" sldId="433"/>
            <ac:graphicFrameMk id="5" creationId="{9486F568-E30F-490F-A535-6FC42CCFC354}"/>
          </ac:graphicFrameMkLst>
        </pc:graphicFrameChg>
      </pc:sldChg>
      <pc:sldChg chg="addSp delSp modSp add replId">
        <pc:chgData name="Masaki Suzuki" userId="2c4feb2ed34ad1a7" providerId="Windows Live" clId="Web-{0B38D1EE-D90D-492C-B880-490F6264F58C}" dt="2021-05-21T22:21:00.394" v="756" actId="14100"/>
        <pc:sldMkLst>
          <pc:docMk/>
          <pc:sldMk cId="829347866" sldId="434"/>
        </pc:sldMkLst>
        <pc:spChg chg="mod">
          <ac:chgData name="Masaki Suzuki" userId="2c4feb2ed34ad1a7" providerId="Windows Live" clId="Web-{0B38D1EE-D90D-492C-B880-490F6264F58C}" dt="2021-05-21T22:20:43.472" v="741" actId="20577"/>
          <ac:spMkLst>
            <pc:docMk/>
            <pc:sldMk cId="829347866" sldId="434"/>
            <ac:spMk id="2" creationId="{89E8158B-5EEC-45B0-8FEB-AB7342825C24}"/>
          </ac:spMkLst>
        </pc:spChg>
        <pc:spChg chg="mod">
          <ac:chgData name="Masaki Suzuki" userId="2c4feb2ed34ad1a7" providerId="Windows Live" clId="Web-{0B38D1EE-D90D-492C-B880-490F6264F58C}" dt="2021-05-21T22:08:56.053" v="462" actId="1076"/>
          <ac:spMkLst>
            <pc:docMk/>
            <pc:sldMk cId="829347866" sldId="434"/>
            <ac:spMk id="6" creationId="{5FD2ECB2-1C1A-40DA-AEDF-CF340048781A}"/>
          </ac:spMkLst>
        </pc:spChg>
        <pc:spChg chg="add del mod">
          <ac:chgData name="Masaki Suzuki" userId="2c4feb2ed34ad1a7" providerId="Windows Live" clId="Web-{0B38D1EE-D90D-492C-B880-490F6264F58C}" dt="2021-05-21T22:10:08.886" v="478"/>
          <ac:spMkLst>
            <pc:docMk/>
            <pc:sldMk cId="829347866" sldId="434"/>
            <ac:spMk id="7" creationId="{4C4C2260-D759-4A50-A762-82A2375B6F31}"/>
          </ac:spMkLst>
        </pc:spChg>
        <pc:spChg chg="add mod">
          <ac:chgData name="Masaki Suzuki" userId="2c4feb2ed34ad1a7" providerId="Windows Live" clId="Web-{0B38D1EE-D90D-492C-B880-490F6264F58C}" dt="2021-05-21T22:20:23.831" v="727" actId="20577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0B38D1EE-D90D-492C-B880-490F6264F58C}" dt="2021-05-21T22:21:00.394" v="756" actId="14100"/>
          <ac:spMkLst>
            <pc:docMk/>
            <pc:sldMk cId="829347866" sldId="434"/>
            <ac:spMk id="11" creationId="{6767F72A-B215-4DDD-8F1E-F5C7B53A0E3B}"/>
          </ac:spMkLst>
        </pc:spChg>
        <pc:graphicFrameChg chg="del">
          <ac:chgData name="Masaki Suzuki" userId="2c4feb2ed34ad1a7" providerId="Windows Live" clId="Web-{0B38D1EE-D90D-492C-B880-490F6264F58C}" dt="2021-05-21T22:08:45.177" v="458"/>
          <ac:graphicFrameMkLst>
            <pc:docMk/>
            <pc:sldMk cId="829347866" sldId="434"/>
            <ac:graphicFrameMk id="5" creationId="{9486F568-E30F-490F-A535-6FC42CCFC354}"/>
          </ac:graphicFrameMkLst>
        </pc:graphicFrameChg>
        <pc:graphicFrameChg chg="add mod modGraphic">
          <ac:chgData name="Masaki Suzuki" userId="2c4feb2ed34ad1a7" providerId="Windows Live" clId="Web-{0B38D1EE-D90D-492C-B880-490F6264F58C}" dt="2021-05-21T22:13:47.772" v="568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0B38D1EE-D90D-492C-B880-490F6264F58C}" dt="2021-05-21T22:08:58.662" v="463" actId="1076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0B38D1EE-D90D-492C-B880-490F6264F58C}" dt="2021-05-21T22:09:01.146" v="464" actId="1076"/>
          <ac:picMkLst>
            <pc:docMk/>
            <pc:sldMk cId="829347866" sldId="434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0D9CA6A4-EA55-46F6-9B5C-F8F74A1936FF}"/>
    <pc:docChg chg="addSld delSld modSld">
      <pc:chgData name="ゲスト ユーザー" userId="" providerId="Windows Live" clId="Web-{0D9CA6A4-EA55-46F6-9B5C-F8F74A1936FF}" dt="2021-04-21T06:44:11.465" v="1775"/>
      <pc:docMkLst>
        <pc:docMk/>
      </pc:docMkLst>
      <pc:sldChg chg="delSp modSp">
        <pc:chgData name="ゲスト ユーザー" userId="" providerId="Windows Live" clId="Web-{0D9CA6A4-EA55-46F6-9B5C-F8F74A1936FF}" dt="2021-04-21T06:01:53.659" v="1174" actId="1076"/>
        <pc:sldMkLst>
          <pc:docMk/>
          <pc:sldMk cId="0" sldId="318"/>
        </pc:sldMkLst>
        <pc:spChg chg="del">
          <ac:chgData name="ゲスト ユーザー" userId="" providerId="Windows Live" clId="Web-{0D9CA6A4-EA55-46F6-9B5C-F8F74A1936FF}" dt="2021-04-21T05:43:24.814" v="779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0D9CA6A4-EA55-46F6-9B5C-F8F74A1936FF}" dt="2021-04-21T06:01:53.659" v="1174" actId="1076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0D9CA6A4-EA55-46F6-9B5C-F8F74A1936FF}" dt="2021-04-21T05:43:23.611" v="778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0D9CA6A4-EA55-46F6-9B5C-F8F74A1936FF}" dt="2021-04-21T05:43:21.908" v="777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0D9CA6A4-EA55-46F6-9B5C-F8F74A1936FF}" dt="2021-04-21T06:00:53.846" v="115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0D9CA6A4-EA55-46F6-9B5C-F8F74A1936FF}" dt="2021-04-21T06:27:04.086" v="1218" actId="1076"/>
        <pc:sldMkLst>
          <pc:docMk/>
          <pc:sldMk cId="3946862283" sldId="355"/>
        </pc:sldMkLst>
        <pc:spChg chg="add mod">
          <ac:chgData name="ゲスト ユーザー" userId="" providerId="Windows Live" clId="Web-{0D9CA6A4-EA55-46F6-9B5C-F8F74A1936FF}" dt="2021-04-21T06:26:57.351" v="1214" actId="1076"/>
          <ac:spMkLst>
            <pc:docMk/>
            <pc:sldMk cId="3946862283" sldId="355"/>
            <ac:spMk id="23" creationId="{BD2FB851-2497-4A18-8F87-306F181923FB}"/>
          </ac:spMkLst>
        </pc:spChg>
        <pc:spChg chg="add mod">
          <ac:chgData name="ゲスト ユーザー" userId="" providerId="Windows Live" clId="Web-{0D9CA6A4-EA55-46F6-9B5C-F8F74A1936FF}" dt="2021-04-21T06:27:00.414" v="1216" actId="1076"/>
          <ac:spMkLst>
            <pc:docMk/>
            <pc:sldMk cId="3946862283" sldId="355"/>
            <ac:spMk id="24" creationId="{F5CCC3D4-DA9A-4CDB-9FD7-5951374BB555}"/>
          </ac:spMkLst>
        </pc:spChg>
        <pc:spChg chg="add mod">
          <ac:chgData name="ゲスト ユーザー" userId="" providerId="Windows Live" clId="Web-{0D9CA6A4-EA55-46F6-9B5C-F8F74A1936FF}" dt="2021-04-21T06:27:04.086" v="1218" actId="1076"/>
          <ac:spMkLst>
            <pc:docMk/>
            <pc:sldMk cId="3946862283" sldId="355"/>
            <ac:spMk id="25" creationId="{42621544-1665-43EE-824C-5341E6DEF6CB}"/>
          </ac:spMkLst>
        </pc:spChg>
      </pc:sldChg>
      <pc:sldChg chg="addSp modSp">
        <pc:chgData name="ゲスト ユーザー" userId="" providerId="Windows Live" clId="Web-{0D9CA6A4-EA55-46F6-9B5C-F8F74A1936FF}" dt="2021-04-21T06:26:40.038" v="1207" actId="20577"/>
        <pc:sldMkLst>
          <pc:docMk/>
          <pc:sldMk cId="1964687424" sldId="357"/>
        </pc:sldMkLst>
        <pc:spChg chg="add mod">
          <ac:chgData name="ゲスト ユーザー" userId="" providerId="Windows Live" clId="Web-{0D9CA6A4-EA55-46F6-9B5C-F8F74A1936FF}" dt="2021-04-21T06:26:40.038" v="1207" actId="20577"/>
          <ac:spMkLst>
            <pc:docMk/>
            <pc:sldMk cId="1964687424" sldId="357"/>
            <ac:spMk id="18" creationId="{A52AB105-5E48-4910-9CC6-0DED0F59B6CA}"/>
          </ac:spMkLst>
        </pc:spChg>
      </pc:sldChg>
      <pc:sldChg chg="addSp modSp">
        <pc:chgData name="ゲスト ユーザー" userId="" providerId="Windows Live" clId="Web-{0D9CA6A4-EA55-46F6-9B5C-F8F74A1936FF}" dt="2021-04-21T06:27:19.477" v="1224" actId="1076"/>
        <pc:sldMkLst>
          <pc:docMk/>
          <pc:sldMk cId="2582790357" sldId="358"/>
        </pc:sldMkLst>
        <pc:spChg chg="add mod">
          <ac:chgData name="ゲスト ユーザー" userId="" providerId="Windows Live" clId="Web-{0D9CA6A4-EA55-46F6-9B5C-F8F74A1936FF}" dt="2021-04-21T06:27:12.273" v="1220" actId="1076"/>
          <ac:spMkLst>
            <pc:docMk/>
            <pc:sldMk cId="2582790357" sldId="358"/>
            <ac:spMk id="4" creationId="{642B21C1-6888-4DC5-9B40-33CBE0C3A7C9}"/>
          </ac:spMkLst>
        </pc:spChg>
        <pc:spChg chg="add mod">
          <ac:chgData name="ゲスト ユーザー" userId="" providerId="Windows Live" clId="Web-{0D9CA6A4-EA55-46F6-9B5C-F8F74A1936FF}" dt="2021-04-21T06:27:15.351" v="1222" actId="1076"/>
          <ac:spMkLst>
            <pc:docMk/>
            <pc:sldMk cId="2582790357" sldId="358"/>
            <ac:spMk id="28" creationId="{842A0A78-B733-4377-8763-6539E68B2CBD}"/>
          </ac:spMkLst>
        </pc:spChg>
        <pc:spChg chg="add mod">
          <ac:chgData name="ゲスト ユーザー" userId="" providerId="Windows Live" clId="Web-{0D9CA6A4-EA55-46F6-9B5C-F8F74A1936FF}" dt="2021-04-21T06:27:19.477" v="1224" actId="1076"/>
          <ac:spMkLst>
            <pc:docMk/>
            <pc:sldMk cId="2582790357" sldId="358"/>
            <ac:spMk id="29" creationId="{80A3D3B0-7D7C-4194-9EA6-E64815146879}"/>
          </ac:spMkLst>
        </pc:spChg>
      </pc:sldChg>
      <pc:sldChg chg="del">
        <pc:chgData name="ゲスト ユーザー" userId="" providerId="Windows Live" clId="Web-{0D9CA6A4-EA55-46F6-9B5C-F8F74A1936FF}" dt="2021-04-21T04:57:29.567" v="0"/>
        <pc:sldMkLst>
          <pc:docMk/>
          <pc:sldMk cId="2556567827" sldId="359"/>
        </pc:sldMkLst>
      </pc:sldChg>
      <pc:sldChg chg="addSp delSp modSp">
        <pc:chgData name="ゲスト ユーザー" userId="" providerId="Windows Live" clId="Web-{0D9CA6A4-EA55-46F6-9B5C-F8F74A1936FF}" dt="2021-04-21T06:30:12.636" v="1313" actId="20577"/>
        <pc:sldMkLst>
          <pc:docMk/>
          <pc:sldMk cId="3382863116" sldId="360"/>
        </pc:sldMkLst>
        <pc:spChg chg="mod">
          <ac:chgData name="ゲスト ユーザー" userId="" providerId="Windows Live" clId="Web-{0D9CA6A4-EA55-46F6-9B5C-F8F74A1936FF}" dt="2021-04-21T05:01:17.586" v="38" actId="20577"/>
          <ac:spMkLst>
            <pc:docMk/>
            <pc:sldMk cId="3382863116" sldId="360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27:31.008" v="1229" actId="20577"/>
          <ac:spMkLst>
            <pc:docMk/>
            <pc:sldMk cId="3382863116" sldId="360"/>
            <ac:spMk id="4" creationId="{680E2BC6-0A04-4D67-AEC2-56965A5B2786}"/>
          </ac:spMkLst>
        </pc:spChg>
        <pc:spChg chg="mod">
          <ac:chgData name="ゲスト ユーザー" userId="" providerId="Windows Live" clId="Web-{0D9CA6A4-EA55-46F6-9B5C-F8F74A1936FF}" dt="2021-04-21T05:19:06.088" v="207" actId="14100"/>
          <ac:spMkLst>
            <pc:docMk/>
            <pc:sldMk cId="3382863116" sldId="360"/>
            <ac:spMk id="6" creationId="{89F47B21-6F06-4DB6-B09D-FBDAD7CF1597}"/>
          </ac:spMkLst>
        </pc:spChg>
        <pc:spChg chg="add del mod">
          <ac:chgData name="ゲスト ユーザー" userId="" providerId="Windows Live" clId="Web-{0D9CA6A4-EA55-46F6-9B5C-F8F74A1936FF}" dt="2021-04-21T05:19:28.822" v="211"/>
          <ac:spMkLst>
            <pc:docMk/>
            <pc:sldMk cId="3382863116" sldId="360"/>
            <ac:spMk id="13" creationId="{C0D65619-1958-4C10-845A-F58A49EB0074}"/>
          </ac:spMkLst>
        </pc:spChg>
        <pc:spChg chg="mod">
          <ac:chgData name="ゲスト ユーザー" userId="" providerId="Windows Live" clId="Web-{0D9CA6A4-EA55-46F6-9B5C-F8F74A1936FF}" dt="2021-04-21T05:09:36.532" v="55" actId="1076"/>
          <ac:spMkLst>
            <pc:docMk/>
            <pc:sldMk cId="3382863116" sldId="360"/>
            <ac:spMk id="21" creationId="{384A5B79-3FBC-4010-B91B-11332827A170}"/>
          </ac:spMkLst>
        </pc:spChg>
        <pc:spChg chg="add mod">
          <ac:chgData name="ゲスト ユーザー" userId="" providerId="Windows Live" clId="Web-{0D9CA6A4-EA55-46F6-9B5C-F8F74A1936FF}" dt="2021-04-21T05:10:24.689" v="73" actId="1076"/>
          <ac:spMkLst>
            <pc:docMk/>
            <pc:sldMk cId="3382863116" sldId="360"/>
            <ac:spMk id="22" creationId="{88068EBB-3460-440E-A66E-8644C45B258B}"/>
          </ac:spMkLst>
        </pc:spChg>
        <pc:spChg chg="mod">
          <ac:chgData name="ゲスト ユーザー" userId="" providerId="Windows Live" clId="Web-{0D9CA6A4-EA55-46F6-9B5C-F8F74A1936FF}" dt="2021-04-21T05:10:17.079" v="72" actId="1076"/>
          <ac:spMkLst>
            <pc:docMk/>
            <pc:sldMk cId="3382863116" sldId="360"/>
            <ac:spMk id="23" creationId="{E337D9B8-8E2B-431F-BF6C-8B8522DED83C}"/>
          </ac:spMkLst>
        </pc:spChg>
        <pc:spChg chg="add mod">
          <ac:chgData name="ゲスト ユーザー" userId="" providerId="Windows Live" clId="Web-{0D9CA6A4-EA55-46F6-9B5C-F8F74A1936FF}" dt="2021-04-21T05:09:58.126" v="69" actId="1076"/>
          <ac:spMkLst>
            <pc:docMk/>
            <pc:sldMk cId="3382863116" sldId="360"/>
            <ac:spMk id="27" creationId="{9C2B719F-BCA7-496D-85AF-A4E6797AC258}"/>
          </ac:spMkLst>
        </pc:spChg>
        <pc:spChg chg="mod">
          <ac:chgData name="ゲスト ユーザー" userId="" providerId="Windows Live" clId="Web-{0D9CA6A4-EA55-46F6-9B5C-F8F74A1936FF}" dt="2021-04-21T05:10:02.313" v="70" actId="1076"/>
          <ac:spMkLst>
            <pc:docMk/>
            <pc:sldMk cId="3382863116" sldId="360"/>
            <ac:spMk id="29" creationId="{78A7F43E-D852-421D-BA2C-F59CFC24A3F0}"/>
          </ac:spMkLst>
        </pc:spChg>
        <pc:spChg chg="add mod">
          <ac:chgData name="ゲスト ユーザー" userId="" providerId="Windows Live" clId="Web-{0D9CA6A4-EA55-46F6-9B5C-F8F74A1936FF}" dt="2021-04-21T06:27:37.618" v="1232" actId="20577"/>
          <ac:spMkLst>
            <pc:docMk/>
            <pc:sldMk cId="3382863116" sldId="360"/>
            <ac:spMk id="31" creationId="{E1DCB6C5-EBF7-4CED-9A5C-A3F36D074900}"/>
          </ac:spMkLst>
        </pc:spChg>
        <pc:spChg chg="add mod">
          <ac:chgData name="ゲスト ユーザー" userId="" providerId="Windows Live" clId="Web-{0D9CA6A4-EA55-46F6-9B5C-F8F74A1936FF}" dt="2021-04-21T06:27:49.836" v="1234" actId="1076"/>
          <ac:spMkLst>
            <pc:docMk/>
            <pc:sldMk cId="3382863116" sldId="360"/>
            <ac:spMk id="32" creationId="{944FA505-D528-4169-841B-C9EE059406AB}"/>
          </ac:spMkLst>
        </pc:spChg>
        <pc:spChg chg="add mod">
          <ac:chgData name="ゲスト ユーザー" userId="" providerId="Windows Live" clId="Web-{0D9CA6A4-EA55-46F6-9B5C-F8F74A1936FF}" dt="2021-04-21T06:27:53.852" v="1236" actId="1076"/>
          <ac:spMkLst>
            <pc:docMk/>
            <pc:sldMk cId="3382863116" sldId="360"/>
            <ac:spMk id="33" creationId="{52B85760-7D5A-4620-BBB3-DD3D5503F396}"/>
          </ac:spMkLst>
        </pc:spChg>
        <pc:spChg chg="add mod">
          <ac:chgData name="ゲスト ユーザー" userId="" providerId="Windows Live" clId="Web-{0D9CA6A4-EA55-46F6-9B5C-F8F74A1936FF}" dt="2021-04-21T06:27:58.321" v="1238" actId="1076"/>
          <ac:spMkLst>
            <pc:docMk/>
            <pc:sldMk cId="3382863116" sldId="360"/>
            <ac:spMk id="34" creationId="{325D40E7-D73B-4A99-9E5D-35EAB0ADBE3E}"/>
          </ac:spMkLst>
        </pc:spChg>
        <pc:spChg chg="add mod">
          <ac:chgData name="ゲスト ユーザー" userId="" providerId="Windows Live" clId="Web-{0D9CA6A4-EA55-46F6-9B5C-F8F74A1936FF}" dt="2021-04-21T06:28:01.712" v="1240" actId="1076"/>
          <ac:spMkLst>
            <pc:docMk/>
            <pc:sldMk cId="3382863116" sldId="360"/>
            <ac:spMk id="35" creationId="{B33E2CE0-428E-4B65-8532-61B7CAF1AD33}"/>
          </ac:spMkLst>
        </pc:spChg>
        <pc:spChg chg="add mod">
          <ac:chgData name="ゲスト ユーザー" userId="" providerId="Windows Live" clId="Web-{0D9CA6A4-EA55-46F6-9B5C-F8F74A1936FF}" dt="2021-04-21T06:28:07.868" v="1242" actId="1076"/>
          <ac:spMkLst>
            <pc:docMk/>
            <pc:sldMk cId="3382863116" sldId="360"/>
            <ac:spMk id="36" creationId="{E500101B-6167-4FC9-B853-38AD2070FED7}"/>
          </ac:spMkLst>
        </pc:spChg>
        <pc:spChg chg="add mod">
          <ac:chgData name="ゲスト ユーザー" userId="" providerId="Windows Live" clId="Web-{0D9CA6A4-EA55-46F6-9B5C-F8F74A1936FF}" dt="2021-04-21T06:28:13.587" v="1244" actId="1076"/>
          <ac:spMkLst>
            <pc:docMk/>
            <pc:sldMk cId="3382863116" sldId="360"/>
            <ac:spMk id="37" creationId="{C85E713E-6AED-418F-A025-F0DFE7BC6B03}"/>
          </ac:spMkLst>
        </pc:spChg>
        <pc:spChg chg="add mod">
          <ac:chgData name="ゲスト ユーザー" userId="" providerId="Windows Live" clId="Web-{0D9CA6A4-EA55-46F6-9B5C-F8F74A1936FF}" dt="2021-04-21T06:28:17.009" v="1246" actId="1076"/>
          <ac:spMkLst>
            <pc:docMk/>
            <pc:sldMk cId="3382863116" sldId="360"/>
            <ac:spMk id="38" creationId="{1CA520B1-1FED-4EFA-A86F-5C1C6F82A3A6}"/>
          </ac:spMkLst>
        </pc:spChg>
        <pc:spChg chg="add mod">
          <ac:chgData name="ゲスト ユーザー" userId="" providerId="Windows Live" clId="Web-{0D9CA6A4-EA55-46F6-9B5C-F8F74A1936FF}" dt="2021-04-21T06:28:25.025" v="1249"/>
          <ac:spMkLst>
            <pc:docMk/>
            <pc:sldMk cId="3382863116" sldId="360"/>
            <ac:spMk id="39" creationId="{51FD9A9B-1479-4935-AF65-8B2B26538562}"/>
          </ac:spMkLst>
        </pc:spChg>
        <pc:spChg chg="add mod">
          <ac:chgData name="ゲスト ユーザー" userId="" providerId="Windows Live" clId="Web-{0D9CA6A4-EA55-46F6-9B5C-F8F74A1936FF}" dt="2021-04-21T06:28:36.994" v="1255" actId="20577"/>
          <ac:spMkLst>
            <pc:docMk/>
            <pc:sldMk cId="3382863116" sldId="360"/>
            <ac:spMk id="40" creationId="{5422AFAA-0482-4BE5-A052-BEC2BDD2B9A7}"/>
          </ac:spMkLst>
        </pc:spChg>
        <pc:spChg chg="add mod">
          <ac:chgData name="ゲスト ユーザー" userId="" providerId="Windows Live" clId="Web-{0D9CA6A4-EA55-46F6-9B5C-F8F74A1936FF}" dt="2021-04-21T06:28:48.619" v="1266" actId="20577"/>
          <ac:spMkLst>
            <pc:docMk/>
            <pc:sldMk cId="3382863116" sldId="360"/>
            <ac:spMk id="41" creationId="{F54F7564-D368-423E-9E37-5BC12561F89E}"/>
          </ac:spMkLst>
        </pc:spChg>
        <pc:spChg chg="add mod">
          <ac:chgData name="ゲスト ユーザー" userId="" providerId="Windows Live" clId="Web-{0D9CA6A4-EA55-46F6-9B5C-F8F74A1936FF}" dt="2021-04-21T06:28:54.213" v="1269" actId="20577"/>
          <ac:spMkLst>
            <pc:docMk/>
            <pc:sldMk cId="3382863116" sldId="360"/>
            <ac:spMk id="42" creationId="{3B3B14FD-AE80-447C-8F91-785E2C56BC21}"/>
          </ac:spMkLst>
        </pc:spChg>
        <pc:spChg chg="add mod">
          <ac:chgData name="ゲスト ユーザー" userId="" providerId="Windows Live" clId="Web-{0D9CA6A4-EA55-46F6-9B5C-F8F74A1936FF}" dt="2021-04-21T06:29:01.150" v="1271" actId="1076"/>
          <ac:spMkLst>
            <pc:docMk/>
            <pc:sldMk cId="3382863116" sldId="360"/>
            <ac:spMk id="43" creationId="{56880B23-6B7E-44EC-B532-38A88170ECCA}"/>
          </ac:spMkLst>
        </pc:spChg>
        <pc:spChg chg="add mod">
          <ac:chgData name="ゲスト ユーザー" userId="" providerId="Windows Live" clId="Web-{0D9CA6A4-EA55-46F6-9B5C-F8F74A1936FF}" dt="2021-04-21T06:29:08.682" v="1274" actId="20577"/>
          <ac:spMkLst>
            <pc:docMk/>
            <pc:sldMk cId="3382863116" sldId="360"/>
            <ac:spMk id="44" creationId="{2867D942-FE9C-488C-A209-4D4A32A3536C}"/>
          </ac:spMkLst>
        </pc:spChg>
        <pc:spChg chg="add mod">
          <ac:chgData name="ゲスト ユーザー" userId="" providerId="Windows Live" clId="Web-{0D9CA6A4-EA55-46F6-9B5C-F8F74A1936FF}" dt="2021-04-21T06:29:22.323" v="1289" actId="20577"/>
          <ac:spMkLst>
            <pc:docMk/>
            <pc:sldMk cId="3382863116" sldId="360"/>
            <ac:spMk id="45" creationId="{5907BCD6-6654-41BD-9123-9A57E382C176}"/>
          </ac:spMkLst>
        </pc:spChg>
        <pc:spChg chg="add del mod">
          <ac:chgData name="ゲスト ユーザー" userId="" providerId="Windows Live" clId="Web-{0D9CA6A4-EA55-46F6-9B5C-F8F74A1936FF}" dt="2021-04-21T06:29:37.902" v="1300" actId="20577"/>
          <ac:spMkLst>
            <pc:docMk/>
            <pc:sldMk cId="3382863116" sldId="360"/>
            <ac:spMk id="46" creationId="{47A23B8E-9AAE-4027-83D7-1F898FA5AEE2}"/>
          </ac:spMkLst>
        </pc:spChg>
        <pc:spChg chg="add mod">
          <ac:chgData name="ゲスト ユーザー" userId="" providerId="Windows Live" clId="Web-{0D9CA6A4-EA55-46F6-9B5C-F8F74A1936FF}" dt="2021-04-21T06:29:42.573" v="1302" actId="1076"/>
          <ac:spMkLst>
            <pc:docMk/>
            <pc:sldMk cId="3382863116" sldId="360"/>
            <ac:spMk id="47" creationId="{E4DC9BAC-7CB2-4D6D-BD93-9BC7790C0A9A}"/>
          </ac:spMkLst>
        </pc:spChg>
        <pc:spChg chg="add mod">
          <ac:chgData name="ゲスト ユーザー" userId="" providerId="Windows Live" clId="Web-{0D9CA6A4-EA55-46F6-9B5C-F8F74A1936FF}" dt="2021-04-21T06:29:50.855" v="1305"/>
          <ac:spMkLst>
            <pc:docMk/>
            <pc:sldMk cId="3382863116" sldId="360"/>
            <ac:spMk id="48" creationId="{A4837C24-C37E-4102-8556-7B7D33144246}"/>
          </ac:spMkLst>
        </pc:spChg>
        <pc:spChg chg="add mod">
          <ac:chgData name="ゲスト ユーザー" userId="" providerId="Windows Live" clId="Web-{0D9CA6A4-EA55-46F6-9B5C-F8F74A1936FF}" dt="2021-04-21T06:29:58.886" v="1308"/>
          <ac:spMkLst>
            <pc:docMk/>
            <pc:sldMk cId="3382863116" sldId="360"/>
            <ac:spMk id="49" creationId="{C2DC069E-D335-4C22-9BA6-5114649FF68B}"/>
          </ac:spMkLst>
        </pc:spChg>
        <pc:spChg chg="add mod">
          <ac:chgData name="ゲスト ユーザー" userId="" providerId="Windows Live" clId="Web-{0D9CA6A4-EA55-46F6-9B5C-F8F74A1936FF}" dt="2021-04-21T06:30:12.636" v="1313" actId="20577"/>
          <ac:spMkLst>
            <pc:docMk/>
            <pc:sldMk cId="3382863116" sldId="360"/>
            <ac:spMk id="50" creationId="{E819B254-D65C-4512-BF32-CCCA92F66498}"/>
          </ac:spMkLst>
        </pc:spChg>
        <pc:picChg chg="mod">
          <ac:chgData name="ゲスト ユーザー" userId="" providerId="Windows Live" clId="Web-{0D9CA6A4-EA55-46F6-9B5C-F8F74A1936FF}" dt="2021-04-21T05:10:27.517" v="74" actId="1076"/>
          <ac:picMkLst>
            <pc:docMk/>
            <pc:sldMk cId="3382863116" sldId="360"/>
            <ac:picMk id="15" creationId="{82ED0F8B-1324-4CA0-9CB5-7326395F9CB5}"/>
          </ac:picMkLst>
        </pc:picChg>
      </pc:sldChg>
      <pc:sldChg chg="new del">
        <pc:chgData name="ゲスト ユーザー" userId="" providerId="Windows Live" clId="Web-{0D9CA6A4-EA55-46F6-9B5C-F8F74A1936FF}" dt="2021-04-21T05:56:28.123" v="1011"/>
        <pc:sldMkLst>
          <pc:docMk/>
          <pc:sldMk cId="3635184498" sldId="361"/>
        </pc:sldMkLst>
      </pc:sldChg>
      <pc:sldChg chg="addSp delSp modSp add replId">
        <pc:chgData name="ゲスト ユーザー" userId="" providerId="Windows Live" clId="Web-{0D9CA6A4-EA55-46F6-9B5C-F8F74A1936FF}" dt="2021-04-21T06:31:20.703" v="1352" actId="20577"/>
        <pc:sldMkLst>
          <pc:docMk/>
          <pc:sldMk cId="2710834369" sldId="362"/>
        </pc:sldMkLst>
        <pc:spChg chg="mod">
          <ac:chgData name="ゲスト ユーザー" userId="" providerId="Windows Live" clId="Web-{0D9CA6A4-EA55-46F6-9B5C-F8F74A1936FF}" dt="2021-04-21T05:24:09.842" v="302" actId="20577"/>
          <ac:spMkLst>
            <pc:docMk/>
            <pc:sldMk cId="2710834369" sldId="362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30:23.793" v="1318" actId="20577"/>
          <ac:spMkLst>
            <pc:docMk/>
            <pc:sldMk cId="2710834369" sldId="362"/>
            <ac:spMk id="3" creationId="{E17A22A9-ACF7-4BEB-BF39-0D70E12844CF}"/>
          </ac:spMkLst>
        </pc:spChg>
        <pc:spChg chg="del">
          <ac:chgData name="ゲスト ユーザー" userId="" providerId="Windows Live" clId="Web-{0D9CA6A4-EA55-46F6-9B5C-F8F74A1936FF}" dt="2021-04-21T05:21:29.449" v="264"/>
          <ac:spMkLst>
            <pc:docMk/>
            <pc:sldMk cId="2710834369" sldId="362"/>
            <ac:spMk id="3" creationId="{EACE60B3-74D7-47CE-9926-25C7DA846074}"/>
          </ac:spMkLst>
        </pc:spChg>
        <pc:spChg chg="mod">
          <ac:chgData name="ゲスト ユーザー" userId="" providerId="Windows Live" clId="Web-{0D9CA6A4-EA55-46F6-9B5C-F8F74A1936FF}" dt="2021-04-21T05:23:47.436" v="287" actId="1076"/>
          <ac:spMkLst>
            <pc:docMk/>
            <pc:sldMk cId="2710834369" sldId="362"/>
            <ac:spMk id="6" creationId="{89F47B21-6F06-4DB6-B09D-FBDAD7CF1597}"/>
          </ac:spMkLst>
        </pc:spChg>
        <pc:spChg chg="add del">
          <ac:chgData name="ゲスト ユーザー" userId="" providerId="Windows Live" clId="Web-{0D9CA6A4-EA55-46F6-9B5C-F8F74A1936FF}" dt="2021-04-21T05:22:36.700" v="273"/>
          <ac:spMkLst>
            <pc:docMk/>
            <pc:sldMk cId="2710834369" sldId="362"/>
            <ac:spMk id="8" creationId="{AA8FE0CF-FD26-4040-90DF-4031D2D3D83F}"/>
          </ac:spMkLst>
        </pc:spChg>
        <pc:spChg chg="mod">
          <ac:chgData name="ゲスト ユーザー" userId="" providerId="Windows Live" clId="Web-{0D9CA6A4-EA55-46F6-9B5C-F8F74A1936FF}" dt="2021-04-21T06:31:15.091" v="1350" actId="14100"/>
          <ac:spMkLst>
            <pc:docMk/>
            <pc:sldMk cId="2710834369" sldId="362"/>
            <ac:spMk id="10" creationId="{61369F3A-7651-444E-8757-3DDD2AB3E3B6}"/>
          </ac:spMkLst>
        </pc:spChg>
        <pc:spChg chg="add del">
          <ac:chgData name="ゲスト ユーザー" userId="" providerId="Windows Live" clId="Web-{0D9CA6A4-EA55-46F6-9B5C-F8F74A1936FF}" dt="2021-04-21T05:22:36.700" v="272"/>
          <ac:spMkLst>
            <pc:docMk/>
            <pc:sldMk cId="2710834369" sldId="362"/>
            <ac:spMk id="12" creationId="{06E56591-7E13-40C9-B43C-540DAB1D03AF}"/>
          </ac:spMkLst>
        </pc:spChg>
        <pc:spChg chg="add mod">
          <ac:chgData name="ゲスト ユーザー" userId="" providerId="Windows Live" clId="Web-{0D9CA6A4-EA55-46F6-9B5C-F8F74A1936FF}" dt="2021-04-21T05:23:18.748" v="284" actId="1076"/>
          <ac:spMkLst>
            <pc:docMk/>
            <pc:sldMk cId="2710834369" sldId="362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5:24:26.936" v="306" actId="1076"/>
          <ac:spMkLst>
            <pc:docMk/>
            <pc:sldMk cId="2710834369" sldId="362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30:33.480" v="1326" actId="20577"/>
          <ac:spMkLst>
            <pc:docMk/>
            <pc:sldMk cId="2710834369" sldId="362"/>
            <ac:spMk id="15" creationId="{15BE8F0B-FFBE-4082-B89D-D8AB3267C46F}"/>
          </ac:spMkLst>
        </pc:spChg>
        <pc:spChg chg="add mod">
          <ac:chgData name="ゲスト ユーザー" userId="" providerId="Windows Live" clId="Web-{0D9CA6A4-EA55-46F6-9B5C-F8F74A1936FF}" dt="2021-04-21T05:24:43.546" v="310" actId="1076"/>
          <ac:spMkLst>
            <pc:docMk/>
            <pc:sldMk cId="2710834369" sldId="362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30:49.184" v="1336" actId="1076"/>
          <ac:spMkLst>
            <pc:docMk/>
            <pc:sldMk cId="2710834369" sldId="362"/>
            <ac:spMk id="17" creationId="{1EBEBDA5-CC1F-435B-9327-12F308F889C8}"/>
          </ac:spMkLst>
        </pc:spChg>
        <pc:spChg chg="del">
          <ac:chgData name="ゲスト ユーザー" userId="" providerId="Windows Live" clId="Web-{0D9CA6A4-EA55-46F6-9B5C-F8F74A1936FF}" dt="2021-04-21T05:21:26.668" v="262"/>
          <ac:spMkLst>
            <pc:docMk/>
            <pc:sldMk cId="2710834369" sldId="362"/>
            <ac:spMk id="17" creationId="{692724BF-AEAE-4A1E-A44B-47A6256CFA85}"/>
          </ac:spMkLst>
        </pc:spChg>
        <pc:spChg chg="add mod">
          <ac:chgData name="ゲスト ユーザー" userId="" providerId="Windows Live" clId="Web-{0D9CA6A4-EA55-46F6-9B5C-F8F74A1936FF}" dt="2021-04-21T06:30:54.965" v="1339" actId="20577"/>
          <ac:spMkLst>
            <pc:docMk/>
            <pc:sldMk cId="2710834369" sldId="362"/>
            <ac:spMk id="18" creationId="{0A702B0D-FEA4-4A59-84FE-8FC6BB0C7557}"/>
          </ac:spMkLst>
        </pc:spChg>
        <pc:spChg chg="add mod">
          <ac:chgData name="ゲスト ユーザー" userId="" providerId="Windows Live" clId="Web-{0D9CA6A4-EA55-46F6-9B5C-F8F74A1936FF}" dt="2021-04-21T06:31:05.842" v="1347" actId="20577"/>
          <ac:spMkLst>
            <pc:docMk/>
            <pc:sldMk cId="2710834369" sldId="362"/>
            <ac:spMk id="19" creationId="{AB96B0FF-5BD8-4973-A271-6E756F644C74}"/>
          </ac:spMkLst>
        </pc:spChg>
        <pc:spChg chg="add mod">
          <ac:chgData name="ゲスト ユーザー" userId="" providerId="Windows Live" clId="Web-{0D9CA6A4-EA55-46F6-9B5C-F8F74A1936FF}" dt="2021-04-21T06:31:20.703" v="1352" actId="20577"/>
          <ac:spMkLst>
            <pc:docMk/>
            <pc:sldMk cId="2710834369" sldId="362"/>
            <ac:spMk id="20" creationId="{EE296F81-9537-42F1-BD4B-10476D3F827A}"/>
          </ac:spMkLst>
        </pc:spChg>
        <pc:spChg chg="del">
          <ac:chgData name="ゲスト ユーザー" userId="" providerId="Windows Live" clId="Web-{0D9CA6A4-EA55-46F6-9B5C-F8F74A1936FF}" dt="2021-04-21T05:21:26.668" v="260"/>
          <ac:spMkLst>
            <pc:docMk/>
            <pc:sldMk cId="2710834369" sldId="362"/>
            <ac:spMk id="21" creationId="{384A5B79-3FBC-4010-B91B-11332827A170}"/>
          </ac:spMkLst>
        </pc:spChg>
        <pc:spChg chg="del mod">
          <ac:chgData name="ゲスト ユーザー" userId="" providerId="Windows Live" clId="Web-{0D9CA6A4-EA55-46F6-9B5C-F8F74A1936FF}" dt="2021-04-21T05:21:44.762" v="268"/>
          <ac:spMkLst>
            <pc:docMk/>
            <pc:sldMk cId="2710834369" sldId="362"/>
            <ac:spMk id="22" creationId="{88068EBB-3460-440E-A66E-8644C45B258B}"/>
          </ac:spMkLst>
        </pc:spChg>
        <pc:spChg chg="del">
          <ac:chgData name="ゲスト ユーザー" userId="" providerId="Windows Live" clId="Web-{0D9CA6A4-EA55-46F6-9B5C-F8F74A1936FF}" dt="2021-04-21T05:21:38.762" v="266"/>
          <ac:spMkLst>
            <pc:docMk/>
            <pc:sldMk cId="2710834369" sldId="362"/>
            <ac:spMk id="27" creationId="{9C2B719F-BCA7-496D-85AF-A4E6797AC258}"/>
          </ac:spMkLst>
        </pc:spChg>
        <pc:spChg chg="del">
          <ac:chgData name="ゲスト ユーザー" userId="" providerId="Windows Live" clId="Web-{0D9CA6A4-EA55-46F6-9B5C-F8F74A1936FF}" dt="2021-04-21T05:21:26.668" v="259"/>
          <ac:spMkLst>
            <pc:docMk/>
            <pc:sldMk cId="2710834369" sldId="362"/>
            <ac:spMk id="28" creationId="{C19FA4FA-F8AD-4725-A643-E9E832D8635B}"/>
          </ac:spMkLst>
        </pc:spChg>
        <pc:spChg chg="del">
          <ac:chgData name="ゲスト ユーザー" userId="" providerId="Windows Live" clId="Web-{0D9CA6A4-EA55-46F6-9B5C-F8F74A1936FF}" dt="2021-04-21T05:21:26.668" v="258"/>
          <ac:spMkLst>
            <pc:docMk/>
            <pc:sldMk cId="2710834369" sldId="362"/>
            <ac:spMk id="29" creationId="{78A7F43E-D852-421D-BA2C-F59CFC24A3F0}"/>
          </ac:spMkLst>
        </pc:spChg>
        <pc:grpChg chg="mod">
          <ac:chgData name="ゲスト ユーザー" userId="" providerId="Windows Live" clId="Web-{0D9CA6A4-EA55-46F6-9B5C-F8F74A1936FF}" dt="2021-04-21T05:23:39.076" v="285" actId="1076"/>
          <ac:grpSpMkLst>
            <pc:docMk/>
            <pc:sldMk cId="2710834369" sldId="362"/>
            <ac:grpSpMk id="7" creationId="{E05A7744-1C3D-4C10-905B-412A873C1E51}"/>
          </ac:grpSpMkLst>
        </pc:grpChg>
        <pc:grpChg chg="del">
          <ac:chgData name="ゲスト ユーザー" userId="" providerId="Windows Live" clId="Web-{0D9CA6A4-EA55-46F6-9B5C-F8F74A1936FF}" dt="2021-04-21T05:21:35.449" v="265"/>
          <ac:grpSpMkLst>
            <pc:docMk/>
            <pc:sldMk cId="2710834369" sldId="362"/>
            <ac:grpSpMk id="26" creationId="{3F629338-7EFD-4216-B4B1-BD05604005F7}"/>
          </ac:grpSpMkLst>
        </pc:grpChg>
        <pc:picChg chg="del">
          <ac:chgData name="ゲスト ユーザー" userId="" providerId="Windows Live" clId="Web-{0D9CA6A4-EA55-46F6-9B5C-F8F74A1936FF}" dt="2021-04-21T05:21:26.668" v="263"/>
          <ac:picMkLst>
            <pc:docMk/>
            <pc:sldMk cId="2710834369" sldId="362"/>
            <ac:picMk id="15" creationId="{82ED0F8B-1324-4CA0-9CB5-7326395F9CB5}"/>
          </ac:picMkLst>
        </pc:picChg>
        <pc:cxnChg chg="add del">
          <ac:chgData name="ゲスト ユーザー" userId="" providerId="Windows Live" clId="Web-{0D9CA6A4-EA55-46F6-9B5C-F8F74A1936FF}" dt="2021-04-21T05:22:36.700" v="274"/>
          <ac:cxnSpMkLst>
            <pc:docMk/>
            <pc:sldMk cId="2710834369" sldId="362"/>
            <ac:cxnSpMk id="4" creationId="{05709C11-ECB6-4710-84DE-35A82CA31C65}"/>
          </ac:cxnSpMkLst>
        </pc:cxnChg>
        <pc:cxnChg chg="del">
          <ac:chgData name="ゲスト ユーザー" userId="" providerId="Windows Live" clId="Web-{0D9CA6A4-EA55-46F6-9B5C-F8F74A1936FF}" dt="2021-04-21T05:21:26.668" v="261"/>
          <ac:cxnSpMkLst>
            <pc:docMk/>
            <pc:sldMk cId="2710834369" sldId="362"/>
            <ac:cxnSpMk id="19" creationId="{0868A3D8-0385-4EBB-A2F7-4B37843D6F17}"/>
          </ac:cxnSpMkLst>
        </pc:cxnChg>
      </pc:sldChg>
      <pc:sldChg chg="addSp delSp modSp add replId">
        <pc:chgData name="ゲスト ユーザー" userId="" providerId="Windows Live" clId="Web-{0D9CA6A4-EA55-46F6-9B5C-F8F74A1936FF}" dt="2021-04-21T06:34:46.298" v="1483"/>
        <pc:sldMkLst>
          <pc:docMk/>
          <pc:sldMk cId="3187508178" sldId="363"/>
        </pc:sldMkLst>
        <pc:spChg chg="add mod">
          <ac:chgData name="ゲスト ユーザー" userId="" providerId="Windows Live" clId="Web-{0D9CA6A4-EA55-46F6-9B5C-F8F74A1936FF}" dt="2021-04-21T06:31:34.028" v="1358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ゲスト ユーザー" userId="" providerId="Windows Live" clId="Web-{0D9CA6A4-EA55-46F6-9B5C-F8F74A1936FF}" dt="2021-04-21T06:34:34.643" v="1479" actId="20577"/>
          <ac:spMkLst>
            <pc:docMk/>
            <pc:sldMk cId="3187508178" sldId="363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28:14.034" v="461" actId="1076"/>
          <ac:spMkLst>
            <pc:docMk/>
            <pc:sldMk cId="3187508178" sldId="363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31:43.372" v="1362" actId="1076"/>
          <ac:spMkLst>
            <pc:docMk/>
            <pc:sldMk cId="3187508178" sldId="363"/>
            <ac:spMk id="19" creationId="{D99CA8A1-E0E1-4DB9-9546-CA335DE63CAB}"/>
          </ac:spMkLst>
        </pc:spChg>
        <pc:spChg chg="add mod">
          <ac:chgData name="ゲスト ユーザー" userId="" providerId="Windows Live" clId="Web-{0D9CA6A4-EA55-46F6-9B5C-F8F74A1936FF}" dt="2021-04-21T06:31:53.794" v="1371" actId="1076"/>
          <ac:spMkLst>
            <pc:docMk/>
            <pc:sldMk cId="3187508178" sldId="363"/>
            <ac:spMk id="20" creationId="{6252ACD3-A32C-43BE-B7B6-F84188870684}"/>
          </ac:spMkLst>
        </pc:spChg>
        <pc:spChg chg="add mod">
          <ac:chgData name="ゲスト ユーザー" userId="" providerId="Windows Live" clId="Web-{0D9CA6A4-EA55-46F6-9B5C-F8F74A1936FF}" dt="2021-04-21T06:32:02.388" v="1381" actId="20577"/>
          <ac:spMkLst>
            <pc:docMk/>
            <pc:sldMk cId="3187508178" sldId="363"/>
            <ac:spMk id="21" creationId="{837C4678-F6A5-49B5-8012-1CF2EC25EF78}"/>
          </ac:spMkLst>
        </pc:spChg>
        <pc:spChg chg="add mod">
          <ac:chgData name="ゲスト ユーザー" userId="" providerId="Windows Live" clId="Web-{0D9CA6A4-EA55-46F6-9B5C-F8F74A1936FF}" dt="2021-04-21T06:32:11.654" v="1385" actId="1076"/>
          <ac:spMkLst>
            <pc:docMk/>
            <pc:sldMk cId="3187508178" sldId="363"/>
            <ac:spMk id="22" creationId="{F69C5E74-3A47-4C80-A114-86708FEE8CA6}"/>
          </ac:spMkLst>
        </pc:spChg>
        <pc:spChg chg="add mod">
          <ac:chgData name="ゲスト ユーザー" userId="" providerId="Windows Live" clId="Web-{0D9CA6A4-EA55-46F6-9B5C-F8F74A1936FF}" dt="2021-04-21T06:32:18.936" v="1391" actId="1076"/>
          <ac:spMkLst>
            <pc:docMk/>
            <pc:sldMk cId="3187508178" sldId="363"/>
            <ac:spMk id="23" creationId="{96AD6331-D319-4340-AFEF-0B502A2D685A}"/>
          </ac:spMkLst>
        </pc:spChg>
        <pc:spChg chg="add mod">
          <ac:chgData name="ゲスト ユーザー" userId="" providerId="Windows Live" clId="Web-{0D9CA6A4-EA55-46F6-9B5C-F8F74A1936FF}" dt="2021-04-21T06:32:27.717" v="1393" actId="1076"/>
          <ac:spMkLst>
            <pc:docMk/>
            <pc:sldMk cId="3187508178" sldId="363"/>
            <ac:spMk id="24" creationId="{FA5E6A34-5DA9-4D5A-B49F-D4CC0687ADFD}"/>
          </ac:spMkLst>
        </pc:spChg>
        <pc:spChg chg="add mod">
          <ac:chgData name="ゲスト ユーザー" userId="" providerId="Windows Live" clId="Web-{0D9CA6A4-EA55-46F6-9B5C-F8F74A1936FF}" dt="2021-04-21T06:32:32.920" v="1395" actId="1076"/>
          <ac:spMkLst>
            <pc:docMk/>
            <pc:sldMk cId="3187508178" sldId="363"/>
            <ac:spMk id="25" creationId="{F2671295-CC7A-4885-911A-8CA4A98DB1F2}"/>
          </ac:spMkLst>
        </pc:spChg>
        <pc:spChg chg="add mod">
          <ac:chgData name="ゲスト ユーザー" userId="" providerId="Windows Live" clId="Web-{0D9CA6A4-EA55-46F6-9B5C-F8F74A1936FF}" dt="2021-04-21T06:32:41.250" v="1406" actId="20577"/>
          <ac:spMkLst>
            <pc:docMk/>
            <pc:sldMk cId="3187508178" sldId="363"/>
            <ac:spMk id="26" creationId="{AAC803C9-49FB-4F96-B77E-AC17BE46E0B5}"/>
          </ac:spMkLst>
        </pc:spChg>
        <pc:spChg chg="add mod">
          <ac:chgData name="ゲスト ユーザー" userId="" providerId="Windows Live" clId="Web-{0D9CA6A4-EA55-46F6-9B5C-F8F74A1936FF}" dt="2021-04-21T06:32:50.608" v="1414" actId="1076"/>
          <ac:spMkLst>
            <pc:docMk/>
            <pc:sldMk cId="3187508178" sldId="363"/>
            <ac:spMk id="27" creationId="{E8E51E0C-4C9C-485F-B481-DFB5BAAFE3A1}"/>
          </ac:spMkLst>
        </pc:spChg>
        <pc:spChg chg="add mod">
          <ac:chgData name="ゲスト ユーザー" userId="" providerId="Windows Live" clId="Web-{0D9CA6A4-EA55-46F6-9B5C-F8F74A1936FF}" dt="2021-04-21T06:32:58.780" v="1421" actId="1076"/>
          <ac:spMkLst>
            <pc:docMk/>
            <pc:sldMk cId="3187508178" sldId="363"/>
            <ac:spMk id="28" creationId="{51B53569-B159-4DCA-AEA1-A5AF0A5FFCF8}"/>
          </ac:spMkLst>
        </pc:spChg>
        <pc:spChg chg="add mod">
          <ac:chgData name="ゲスト ユーザー" userId="" providerId="Windows Live" clId="Web-{0D9CA6A4-EA55-46F6-9B5C-F8F74A1936FF}" dt="2021-04-21T06:33:31.734" v="1441" actId="20577"/>
          <ac:spMkLst>
            <pc:docMk/>
            <pc:sldMk cId="3187508178" sldId="363"/>
            <ac:spMk id="29" creationId="{917CA37A-231D-4C7B-8AC3-EF56208C2FCB}"/>
          </ac:spMkLst>
        </pc:spChg>
        <pc:spChg chg="add mod">
          <ac:chgData name="ゲスト ユーザー" userId="" providerId="Windows Live" clId="Web-{0D9CA6A4-EA55-46F6-9B5C-F8F74A1936FF}" dt="2021-04-21T06:33:15.452" v="1432" actId="20577"/>
          <ac:spMkLst>
            <pc:docMk/>
            <pc:sldMk cId="3187508178" sldId="363"/>
            <ac:spMk id="30" creationId="{73B49063-EAA4-485E-AE88-F4348BEE5E90}"/>
          </ac:spMkLst>
        </pc:spChg>
        <pc:spChg chg="add mod">
          <ac:chgData name="ゲスト ユーザー" userId="" providerId="Windows Live" clId="Web-{0D9CA6A4-EA55-46F6-9B5C-F8F74A1936FF}" dt="2021-04-21T06:33:34.640" v="1443" actId="20577"/>
          <ac:spMkLst>
            <pc:docMk/>
            <pc:sldMk cId="3187508178" sldId="363"/>
            <ac:spMk id="31" creationId="{283AC079-27D4-4886-8B81-659F582BC720}"/>
          </ac:spMkLst>
        </pc:spChg>
        <pc:spChg chg="add mod">
          <ac:chgData name="ゲスト ユーザー" userId="" providerId="Windows Live" clId="Web-{0D9CA6A4-EA55-46F6-9B5C-F8F74A1936FF}" dt="2021-04-21T06:33:41.312" v="1446" actId="20577"/>
          <ac:spMkLst>
            <pc:docMk/>
            <pc:sldMk cId="3187508178" sldId="363"/>
            <ac:spMk id="32" creationId="{C75A7093-E953-4514-8268-73175C220169}"/>
          </ac:spMkLst>
        </pc:spChg>
        <pc:spChg chg="add mod">
          <ac:chgData name="ゲスト ユーザー" userId="" providerId="Windows Live" clId="Web-{0D9CA6A4-EA55-46F6-9B5C-F8F74A1936FF}" dt="2021-04-21T06:33:48.125" v="1449" actId="20577"/>
          <ac:spMkLst>
            <pc:docMk/>
            <pc:sldMk cId="3187508178" sldId="363"/>
            <ac:spMk id="33" creationId="{25E80464-0585-4E45-808B-EA03368F9AC2}"/>
          </ac:spMkLst>
        </pc:spChg>
        <pc:spChg chg="add mod">
          <ac:chgData name="ゲスト ユーザー" userId="" providerId="Windows Live" clId="Web-{0D9CA6A4-EA55-46F6-9B5C-F8F74A1936FF}" dt="2021-04-21T06:33:56.922" v="1455" actId="20577"/>
          <ac:spMkLst>
            <pc:docMk/>
            <pc:sldMk cId="3187508178" sldId="363"/>
            <ac:spMk id="34" creationId="{4C392D11-9113-440C-AC7C-ED6A83E766DE}"/>
          </ac:spMkLst>
        </pc:spChg>
        <pc:spChg chg="add del mod">
          <ac:chgData name="ゲスト ユーザー" userId="" providerId="Windows Live" clId="Web-{0D9CA6A4-EA55-46F6-9B5C-F8F74A1936FF}" dt="2021-04-21T06:34:03.750" v="1459"/>
          <ac:spMkLst>
            <pc:docMk/>
            <pc:sldMk cId="3187508178" sldId="363"/>
            <ac:spMk id="35" creationId="{80F66811-3D58-4FB3-9643-3838647E3BB2}"/>
          </ac:spMkLst>
        </pc:spChg>
        <pc:spChg chg="add mod">
          <ac:chgData name="ゲスト ユーザー" userId="" providerId="Windows Live" clId="Web-{0D9CA6A4-EA55-46F6-9B5C-F8F74A1936FF}" dt="2021-04-21T06:34:18.516" v="1473" actId="1076"/>
          <ac:spMkLst>
            <pc:docMk/>
            <pc:sldMk cId="3187508178" sldId="363"/>
            <ac:spMk id="36" creationId="{56FE5519-70DF-4B6C-BF96-6F0830A0B4A3}"/>
          </ac:spMkLst>
        </pc:spChg>
        <pc:spChg chg="add mod">
          <ac:chgData name="ゲスト ユーザー" userId="" providerId="Windows Live" clId="Web-{0D9CA6A4-EA55-46F6-9B5C-F8F74A1936FF}" dt="2021-04-21T06:34:22.907" v="1476" actId="20577"/>
          <ac:spMkLst>
            <pc:docMk/>
            <pc:sldMk cId="3187508178" sldId="363"/>
            <ac:spMk id="37" creationId="{A7B0E587-E056-4171-A771-7D4E2D445C1C}"/>
          </ac:spMkLst>
        </pc:spChg>
        <pc:spChg chg="add mod">
          <ac:chgData name="ゲスト ユーザー" userId="" providerId="Windows Live" clId="Web-{0D9CA6A4-EA55-46F6-9B5C-F8F74A1936FF}" dt="2021-04-21T06:34:38.001" v="1480"/>
          <ac:spMkLst>
            <pc:docMk/>
            <pc:sldMk cId="3187508178" sldId="363"/>
            <ac:spMk id="38" creationId="{99ADA468-DCE3-4222-AD6D-E89A78FFAC7B}"/>
          </ac:spMkLst>
        </pc:spChg>
        <pc:spChg chg="add mod">
          <ac:chgData name="ゲスト ユーザー" userId="" providerId="Windows Live" clId="Web-{0D9CA6A4-EA55-46F6-9B5C-F8F74A1936FF}" dt="2021-04-21T06:34:46.298" v="1483"/>
          <ac:spMkLst>
            <pc:docMk/>
            <pc:sldMk cId="3187508178" sldId="363"/>
            <ac:spMk id="39" creationId="{F1B819DD-5F01-40C9-90C5-9A4687F1BB46}"/>
          </ac:spMkLst>
        </pc:spChg>
        <pc:cxnChg chg="add mod">
          <ac:chgData name="ゲスト ユーザー" userId="" providerId="Windows Live" clId="Web-{0D9CA6A4-EA55-46F6-9B5C-F8F74A1936FF}" dt="2021-04-21T05:28:37.362" v="466"/>
          <ac:cxnSpMkLst>
            <pc:docMk/>
            <pc:sldMk cId="3187508178" sldId="363"/>
            <ac:cxnSpMk id="3" creationId="{4689A017-94C1-4A5F-B95D-978C4C9F8DC5}"/>
          </ac:cxnSpMkLst>
        </pc:cxnChg>
        <pc:cxnChg chg="add mod">
          <ac:chgData name="ゲスト ユーザー" userId="" providerId="Windows Live" clId="Web-{0D9CA6A4-EA55-46F6-9B5C-F8F74A1936FF}" dt="2021-04-21T05:28:50.081" v="469" actId="14100"/>
          <ac:cxnSpMkLst>
            <pc:docMk/>
            <pc:sldMk cId="3187508178" sldId="363"/>
            <ac:cxnSpMk id="15" creationId="{8254BAC0-5162-41CA-B2BA-BEBBD6D8C500}"/>
          </ac:cxnSpMkLst>
        </pc:cxnChg>
        <pc:cxnChg chg="add mod">
          <ac:chgData name="ゲスト ユーザー" userId="" providerId="Windows Live" clId="Web-{0D9CA6A4-EA55-46F6-9B5C-F8F74A1936FF}" dt="2021-04-21T05:28:58.425" v="472" actId="14100"/>
          <ac:cxnSpMkLst>
            <pc:docMk/>
            <pc:sldMk cId="3187508178" sldId="363"/>
            <ac:cxnSpMk id="17" creationId="{B8FA6DE5-92BB-4ACD-BE7A-A54A46679F96}"/>
          </ac:cxnSpMkLst>
        </pc:cxnChg>
      </pc:sldChg>
      <pc:sldChg chg="addSp modSp add del replId">
        <pc:chgData name="ゲスト ユーザー" userId="" providerId="Windows Live" clId="Web-{0D9CA6A4-EA55-46F6-9B5C-F8F74A1936FF}" dt="2021-04-21T06:35:04.361" v="1484"/>
        <pc:sldMkLst>
          <pc:docMk/>
          <pc:sldMk cId="1923688616" sldId="364"/>
        </pc:sldMkLst>
        <pc:spChg chg="add mod">
          <ac:chgData name="ゲスト ユーザー" userId="" providerId="Windows Live" clId="Web-{0D9CA6A4-EA55-46F6-9B5C-F8F74A1936FF}" dt="2021-04-21T05:31:39.959" v="514" actId="1076"/>
          <ac:spMkLst>
            <pc:docMk/>
            <pc:sldMk cId="1923688616" sldId="364"/>
            <ac:spMk id="4" creationId="{F0930A54-7B2E-4B95-B9D8-4C998413EC78}"/>
          </ac:spMkLst>
        </pc:spChg>
        <pc:spChg chg="mod">
          <ac:chgData name="ゲスト ユーザー" userId="" providerId="Windows Live" clId="Web-{0D9CA6A4-EA55-46F6-9B5C-F8F74A1936FF}" dt="2021-04-21T05:39:48.748" v="705" actId="20577"/>
          <ac:spMkLst>
            <pc:docMk/>
            <pc:sldMk cId="1923688616" sldId="364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40:12.967" v="707" actId="20577"/>
          <ac:spMkLst>
            <pc:docMk/>
            <pc:sldMk cId="1923688616" sldId="364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5:31:44.365" v="516" actId="1076"/>
          <ac:spMkLst>
            <pc:docMk/>
            <pc:sldMk cId="1923688616" sldId="364"/>
            <ac:spMk id="18" creationId="{9CFC6FD3-F6FD-4116-9342-1C8614453F2F}"/>
          </ac:spMkLst>
        </pc:spChg>
        <pc:spChg chg="add mod">
          <ac:chgData name="ゲスト ユーザー" userId="" providerId="Windows Live" clId="Web-{0D9CA6A4-EA55-46F6-9B5C-F8F74A1936FF}" dt="2021-04-21T05:31:48.069" v="518" actId="1076"/>
          <ac:spMkLst>
            <pc:docMk/>
            <pc:sldMk cId="1923688616" sldId="364"/>
            <ac:spMk id="19" creationId="{057789C5-547F-4440-AF45-CAF17EE667DC}"/>
          </ac:spMkLst>
        </pc:spChg>
      </pc:sldChg>
      <pc:sldChg chg="addSp modSp add replId">
        <pc:chgData name="ゲスト ユーザー" userId="" providerId="Windows Live" clId="Web-{0D9CA6A4-EA55-46F6-9B5C-F8F74A1936FF}" dt="2021-04-21T06:40:45.274" v="1669" actId="20577"/>
        <pc:sldMkLst>
          <pc:docMk/>
          <pc:sldMk cId="1726714614" sldId="365"/>
        </pc:sldMkLst>
        <pc:spChg chg="add">
          <ac:chgData name="ゲスト ユーザー" userId="" providerId="Windows Live" clId="Web-{0D9CA6A4-EA55-46F6-9B5C-F8F74A1936FF}" dt="2021-04-21T05:32:20.803" v="519"/>
          <ac:spMkLst>
            <pc:docMk/>
            <pc:sldMk cId="1726714614" sldId="365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6:35:32.564" v="1490" actId="20577"/>
          <ac:spMkLst>
            <pc:docMk/>
            <pc:sldMk cId="1726714614" sldId="365"/>
            <ac:spMk id="6" creationId="{89F47B21-6F06-4DB6-B09D-FBDAD7CF1597}"/>
          </ac:spMkLst>
        </pc:spChg>
        <pc:spChg chg="add">
          <ac:chgData name="ゲスト ユーザー" userId="" providerId="Windows Live" clId="Web-{0D9CA6A4-EA55-46F6-9B5C-F8F74A1936FF}" dt="2021-04-21T05:32:21.022" v="520"/>
          <ac:spMkLst>
            <pc:docMk/>
            <pc:sldMk cId="1726714614" sldId="365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1:38.197" v="836" actId="20577"/>
          <ac:spMkLst>
            <pc:docMk/>
            <pc:sldMk cId="1726714614" sldId="365"/>
            <ac:spMk id="10" creationId="{61369F3A-7651-444E-8757-3DDD2AB3E3B6}"/>
          </ac:spMkLst>
        </pc:spChg>
        <pc:spChg chg="add">
          <ac:chgData name="ゲスト ユーザー" userId="" providerId="Windows Live" clId="Web-{0D9CA6A4-EA55-46F6-9B5C-F8F74A1936FF}" dt="2021-04-21T05:32:21.225" v="521"/>
          <ac:spMkLst>
            <pc:docMk/>
            <pc:sldMk cId="1726714614" sldId="365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35:24.845" v="1487" actId="20577"/>
          <ac:spMkLst>
            <pc:docMk/>
            <pc:sldMk cId="1726714614" sldId="365"/>
            <ac:spMk id="19" creationId="{7FE3F196-DBBD-4374-BDE4-5D4BFD6AF577}"/>
          </ac:spMkLst>
        </pc:spChg>
        <pc:spChg chg="add mod">
          <ac:chgData name="ゲスト ユーザー" userId="" providerId="Windows Live" clId="Web-{0D9CA6A4-EA55-46F6-9B5C-F8F74A1936FF}" dt="2021-04-21T06:35:38.066" v="1491" actId="1076"/>
          <ac:spMkLst>
            <pc:docMk/>
            <pc:sldMk cId="1726714614" sldId="365"/>
            <ac:spMk id="20" creationId="{22307B50-F6BA-4B04-9858-AD8F499BB987}"/>
          </ac:spMkLst>
        </pc:spChg>
        <pc:spChg chg="add mod">
          <ac:chgData name="ゲスト ユーザー" userId="" providerId="Windows Live" clId="Web-{0D9CA6A4-EA55-46F6-9B5C-F8F74A1936FF}" dt="2021-04-21T06:35:47.940" v="1494"/>
          <ac:spMkLst>
            <pc:docMk/>
            <pc:sldMk cId="1726714614" sldId="365"/>
            <ac:spMk id="21" creationId="{D8ACCE85-E806-48C8-BDAA-B759EE89B213}"/>
          </ac:spMkLst>
        </pc:spChg>
        <pc:spChg chg="add mod">
          <ac:chgData name="ゲスト ユーザー" userId="" providerId="Windows Live" clId="Web-{0D9CA6A4-EA55-46F6-9B5C-F8F74A1936FF}" dt="2021-04-21T06:35:57.221" v="1504" actId="20577"/>
          <ac:spMkLst>
            <pc:docMk/>
            <pc:sldMk cId="1726714614" sldId="365"/>
            <ac:spMk id="22" creationId="{282D5721-9FCF-4626-9C7D-44A57A448A31}"/>
          </ac:spMkLst>
        </pc:spChg>
        <pc:spChg chg="add mod">
          <ac:chgData name="ゲスト ユーザー" userId="" providerId="Windows Live" clId="Web-{0D9CA6A4-EA55-46F6-9B5C-F8F74A1936FF}" dt="2021-04-21T06:36:03.784" v="1507" actId="20577"/>
          <ac:spMkLst>
            <pc:docMk/>
            <pc:sldMk cId="1726714614" sldId="365"/>
            <ac:spMk id="23" creationId="{F338EBD7-C0AC-49DC-9F4B-2098229CD683}"/>
          </ac:spMkLst>
        </pc:spChg>
        <pc:spChg chg="add mod">
          <ac:chgData name="ゲスト ユーザー" userId="" providerId="Windows Live" clId="Web-{0D9CA6A4-EA55-46F6-9B5C-F8F74A1936FF}" dt="2021-04-21T06:36:17.457" v="1522" actId="1076"/>
          <ac:spMkLst>
            <pc:docMk/>
            <pc:sldMk cId="1726714614" sldId="365"/>
            <ac:spMk id="24" creationId="{D89D2550-97EF-43EE-95A5-4D0F82A06E74}"/>
          </ac:spMkLst>
        </pc:spChg>
        <pc:spChg chg="add mod">
          <ac:chgData name="ゲスト ユーザー" userId="" providerId="Windows Live" clId="Web-{0D9CA6A4-EA55-46F6-9B5C-F8F74A1936FF}" dt="2021-04-21T06:36:27.253" v="1536" actId="1076"/>
          <ac:spMkLst>
            <pc:docMk/>
            <pc:sldMk cId="1726714614" sldId="365"/>
            <ac:spMk id="25" creationId="{AB985C8D-4B79-461F-B271-DCC2DAD2D3A7}"/>
          </ac:spMkLst>
        </pc:spChg>
        <pc:spChg chg="add mod">
          <ac:chgData name="ゲスト ユーザー" userId="" providerId="Windows Live" clId="Web-{0D9CA6A4-EA55-46F6-9B5C-F8F74A1936FF}" dt="2021-04-21T06:36:42.909" v="1541" actId="20577"/>
          <ac:spMkLst>
            <pc:docMk/>
            <pc:sldMk cId="1726714614" sldId="365"/>
            <ac:spMk id="26" creationId="{1EFF6A11-C76C-4B6D-93E3-074D0CF527F8}"/>
          </ac:spMkLst>
        </pc:spChg>
        <pc:spChg chg="add mod">
          <ac:chgData name="ゲスト ユーザー" userId="" providerId="Windows Live" clId="Web-{0D9CA6A4-EA55-46F6-9B5C-F8F74A1936FF}" dt="2021-04-21T06:36:48.878" v="1544" actId="20577"/>
          <ac:spMkLst>
            <pc:docMk/>
            <pc:sldMk cId="1726714614" sldId="365"/>
            <ac:spMk id="27" creationId="{A18566BC-0144-4C1B-9487-83CAD7020D2F}"/>
          </ac:spMkLst>
        </pc:spChg>
        <pc:spChg chg="add mod">
          <ac:chgData name="ゲスト ユーザー" userId="" providerId="Windows Live" clId="Web-{0D9CA6A4-EA55-46F6-9B5C-F8F74A1936FF}" dt="2021-04-21T06:36:56.066" v="1547" actId="20577"/>
          <ac:spMkLst>
            <pc:docMk/>
            <pc:sldMk cId="1726714614" sldId="365"/>
            <ac:spMk id="28" creationId="{64E4369B-DC17-4CAB-975F-EFA113C22951}"/>
          </ac:spMkLst>
        </pc:spChg>
        <pc:spChg chg="add mod">
          <ac:chgData name="ゲスト ユーザー" userId="" providerId="Windows Live" clId="Web-{0D9CA6A4-EA55-46F6-9B5C-F8F74A1936FF}" dt="2021-04-21T06:37:09.785" v="1561" actId="1076"/>
          <ac:spMkLst>
            <pc:docMk/>
            <pc:sldMk cId="1726714614" sldId="365"/>
            <ac:spMk id="29" creationId="{701CED17-287E-4ED6-9FF5-0A1AB35B73E0}"/>
          </ac:spMkLst>
        </pc:spChg>
        <pc:spChg chg="add mod">
          <ac:chgData name="ゲスト ユーザー" userId="" providerId="Windows Live" clId="Web-{0D9CA6A4-EA55-46F6-9B5C-F8F74A1936FF}" dt="2021-04-21T06:37:24.270" v="1571" actId="20577"/>
          <ac:spMkLst>
            <pc:docMk/>
            <pc:sldMk cId="1726714614" sldId="365"/>
            <ac:spMk id="30" creationId="{FA24BAD2-CBB3-41E1-96DC-CC61290EBFBF}"/>
          </ac:spMkLst>
        </pc:spChg>
        <pc:spChg chg="add mod">
          <ac:chgData name="ゲスト ユーザー" userId="" providerId="Windows Live" clId="Web-{0D9CA6A4-EA55-46F6-9B5C-F8F74A1936FF}" dt="2021-04-21T06:37:33.835" v="1577" actId="1076"/>
          <ac:spMkLst>
            <pc:docMk/>
            <pc:sldMk cId="1726714614" sldId="365"/>
            <ac:spMk id="31" creationId="{6F45FA57-0FCF-476D-AC17-0E142B35EC53}"/>
          </ac:spMkLst>
        </pc:spChg>
        <pc:spChg chg="add mod">
          <ac:chgData name="ゲスト ユーザー" userId="" providerId="Windows Live" clId="Web-{0D9CA6A4-EA55-46F6-9B5C-F8F74A1936FF}" dt="2021-04-21T06:37:43.208" v="1582" actId="20577"/>
          <ac:spMkLst>
            <pc:docMk/>
            <pc:sldMk cId="1726714614" sldId="365"/>
            <ac:spMk id="32" creationId="{71B870F5-5C10-4428-BFFD-F3A71D413C38}"/>
          </ac:spMkLst>
        </pc:spChg>
        <pc:spChg chg="add mod">
          <ac:chgData name="ゲスト ユーザー" userId="" providerId="Windows Live" clId="Web-{0D9CA6A4-EA55-46F6-9B5C-F8F74A1936FF}" dt="2021-04-21T06:37:58.223" v="1586" actId="1076"/>
          <ac:spMkLst>
            <pc:docMk/>
            <pc:sldMk cId="1726714614" sldId="365"/>
            <ac:spMk id="33" creationId="{0F52AF84-693C-440D-878E-A57FD60DD43F}"/>
          </ac:spMkLst>
        </pc:spChg>
        <pc:spChg chg="add mod">
          <ac:chgData name="ゲスト ユーザー" userId="" providerId="Windows Live" clId="Web-{0D9CA6A4-EA55-46F6-9B5C-F8F74A1936FF}" dt="2021-04-21T06:38:05.911" v="1594" actId="20577"/>
          <ac:spMkLst>
            <pc:docMk/>
            <pc:sldMk cId="1726714614" sldId="365"/>
            <ac:spMk id="34" creationId="{D8749FCB-0AA5-4BEA-BD0E-6589F0B1A375}"/>
          </ac:spMkLst>
        </pc:spChg>
        <pc:spChg chg="add mod">
          <ac:chgData name="ゲスト ユーザー" userId="" providerId="Windows Live" clId="Web-{0D9CA6A4-EA55-46F6-9B5C-F8F74A1936FF}" dt="2021-04-21T06:38:17.693" v="1600" actId="1076"/>
          <ac:spMkLst>
            <pc:docMk/>
            <pc:sldMk cId="1726714614" sldId="365"/>
            <ac:spMk id="35" creationId="{837D91D9-B605-429F-909A-F47C1F4705CF}"/>
          </ac:spMkLst>
        </pc:spChg>
        <pc:spChg chg="add mod">
          <ac:chgData name="ゲスト ユーザー" userId="" providerId="Windows Live" clId="Web-{0D9CA6A4-EA55-46F6-9B5C-F8F74A1936FF}" dt="2021-04-21T06:38:26.677" v="1603" actId="20577"/>
          <ac:spMkLst>
            <pc:docMk/>
            <pc:sldMk cId="1726714614" sldId="365"/>
            <ac:spMk id="36" creationId="{F3021CB9-A314-47B9-914C-13C4EB81A30C}"/>
          </ac:spMkLst>
        </pc:spChg>
        <pc:spChg chg="add mod">
          <ac:chgData name="ゲスト ユーザー" userId="" providerId="Windows Live" clId="Web-{0D9CA6A4-EA55-46F6-9B5C-F8F74A1936FF}" dt="2021-04-21T06:38:34.005" v="1613" actId="20577"/>
          <ac:spMkLst>
            <pc:docMk/>
            <pc:sldMk cId="1726714614" sldId="365"/>
            <ac:spMk id="37" creationId="{DF6DCCC5-0997-43DE-B6C5-AABF7B280694}"/>
          </ac:spMkLst>
        </pc:spChg>
        <pc:spChg chg="add mod">
          <ac:chgData name="ゲスト ユーザー" userId="" providerId="Windows Live" clId="Web-{0D9CA6A4-EA55-46F6-9B5C-F8F74A1936FF}" dt="2021-04-21T06:38:43.365" v="1615" actId="1076"/>
          <ac:spMkLst>
            <pc:docMk/>
            <pc:sldMk cId="1726714614" sldId="365"/>
            <ac:spMk id="38" creationId="{B2A0E043-F72B-4129-89B7-82C1A775B028}"/>
          </ac:spMkLst>
        </pc:spChg>
        <pc:spChg chg="add mod">
          <ac:chgData name="ゲスト ユーザー" userId="" providerId="Windows Live" clId="Web-{0D9CA6A4-EA55-46F6-9B5C-F8F74A1936FF}" dt="2021-04-21T06:38:56.287" v="1621" actId="20577"/>
          <ac:spMkLst>
            <pc:docMk/>
            <pc:sldMk cId="1726714614" sldId="365"/>
            <ac:spMk id="39" creationId="{3840D6ED-D3C2-40F4-ACB5-C35B7FAC9B1A}"/>
          </ac:spMkLst>
        </pc:spChg>
        <pc:spChg chg="add mod">
          <ac:chgData name="ゲスト ユーザー" userId="" providerId="Windows Live" clId="Web-{0D9CA6A4-EA55-46F6-9B5C-F8F74A1936FF}" dt="2021-04-21T06:39:14.084" v="1624" actId="20577"/>
          <ac:spMkLst>
            <pc:docMk/>
            <pc:sldMk cId="1726714614" sldId="365"/>
            <ac:spMk id="40" creationId="{8C9DF191-B0A3-477B-A8A9-845D4A97A29B}"/>
          </ac:spMkLst>
        </pc:spChg>
        <pc:spChg chg="add mod">
          <ac:chgData name="ゲスト ユーザー" userId="" providerId="Windows Live" clId="Web-{0D9CA6A4-EA55-46F6-9B5C-F8F74A1936FF}" dt="2021-04-21T06:39:22.600" v="1631" actId="20577"/>
          <ac:spMkLst>
            <pc:docMk/>
            <pc:sldMk cId="1726714614" sldId="365"/>
            <ac:spMk id="41" creationId="{7E8B8B52-637E-4611-8065-4CDDAAF756BD}"/>
          </ac:spMkLst>
        </pc:spChg>
        <pc:spChg chg="add mod">
          <ac:chgData name="ゲスト ユーザー" userId="" providerId="Windows Live" clId="Web-{0D9CA6A4-EA55-46F6-9B5C-F8F74A1936FF}" dt="2021-04-21T06:39:30.272" v="1634" actId="20577"/>
          <ac:spMkLst>
            <pc:docMk/>
            <pc:sldMk cId="1726714614" sldId="365"/>
            <ac:spMk id="42" creationId="{163FBB3D-3760-4BF3-97F6-66D11B4DEBFB}"/>
          </ac:spMkLst>
        </pc:spChg>
        <pc:spChg chg="add mod">
          <ac:chgData name="ゲスト ユーザー" userId="" providerId="Windows Live" clId="Web-{0D9CA6A4-EA55-46F6-9B5C-F8F74A1936FF}" dt="2021-04-21T06:39:37.460" v="1640" actId="20577"/>
          <ac:spMkLst>
            <pc:docMk/>
            <pc:sldMk cId="1726714614" sldId="365"/>
            <ac:spMk id="43" creationId="{AE7A7C43-924F-49B9-B68D-7768F9F0FBB1}"/>
          </ac:spMkLst>
        </pc:spChg>
        <pc:spChg chg="add mod">
          <ac:chgData name="ゲスト ユーザー" userId="" providerId="Windows Live" clId="Web-{0D9CA6A4-EA55-46F6-9B5C-F8F74A1936FF}" dt="2021-04-21T06:39:43.741" v="1642" actId="1076"/>
          <ac:spMkLst>
            <pc:docMk/>
            <pc:sldMk cId="1726714614" sldId="365"/>
            <ac:spMk id="44" creationId="{D530CCF2-0117-40F0-A86C-1CBB98BF50F3}"/>
          </ac:spMkLst>
        </pc:spChg>
        <pc:spChg chg="add mod">
          <ac:chgData name="ゲスト ユーザー" userId="" providerId="Windows Live" clId="Web-{0D9CA6A4-EA55-46F6-9B5C-F8F74A1936FF}" dt="2021-04-21T06:39:51.288" v="1644" actId="1076"/>
          <ac:spMkLst>
            <pc:docMk/>
            <pc:sldMk cId="1726714614" sldId="365"/>
            <ac:spMk id="45" creationId="{A9D22251-9540-4DD7-9D82-C621FE1BCEC9}"/>
          </ac:spMkLst>
        </pc:spChg>
        <pc:spChg chg="add mod">
          <ac:chgData name="ゲスト ユーザー" userId="" providerId="Windows Live" clId="Web-{0D9CA6A4-EA55-46F6-9B5C-F8F74A1936FF}" dt="2021-04-21T06:39:59.913" v="1647" actId="20577"/>
          <ac:spMkLst>
            <pc:docMk/>
            <pc:sldMk cId="1726714614" sldId="365"/>
            <ac:spMk id="46" creationId="{FAFDF774-2452-4E7E-9D8D-E2D4BFC29A92}"/>
          </ac:spMkLst>
        </pc:spChg>
        <pc:spChg chg="add mod">
          <ac:chgData name="ゲスト ユーザー" userId="" providerId="Windows Live" clId="Web-{0D9CA6A4-EA55-46F6-9B5C-F8F74A1936FF}" dt="2021-04-21T06:40:09.789" v="1650"/>
          <ac:spMkLst>
            <pc:docMk/>
            <pc:sldMk cId="1726714614" sldId="365"/>
            <ac:spMk id="47" creationId="{AC483E07-5FE7-4C06-81BB-14BEA9F7E452}"/>
          </ac:spMkLst>
        </pc:spChg>
        <pc:spChg chg="add mod">
          <ac:chgData name="ゲスト ユーザー" userId="" providerId="Windows Live" clId="Web-{0D9CA6A4-EA55-46F6-9B5C-F8F74A1936FF}" dt="2021-04-21T06:40:23.554" v="1660" actId="20577"/>
          <ac:spMkLst>
            <pc:docMk/>
            <pc:sldMk cId="1726714614" sldId="365"/>
            <ac:spMk id="48" creationId="{539EEF0F-9058-4AE0-BF92-7A3BEB7CEFDA}"/>
          </ac:spMkLst>
        </pc:spChg>
        <pc:spChg chg="add mod">
          <ac:chgData name="ゲスト ユーザー" userId="" providerId="Windows Live" clId="Web-{0D9CA6A4-EA55-46F6-9B5C-F8F74A1936FF}" dt="2021-04-21T06:40:32.086" v="1663"/>
          <ac:spMkLst>
            <pc:docMk/>
            <pc:sldMk cId="1726714614" sldId="365"/>
            <ac:spMk id="49" creationId="{E2DB9256-6963-4874-890F-6411F50BFC67}"/>
          </ac:spMkLst>
        </pc:spChg>
        <pc:spChg chg="add mod">
          <ac:chgData name="ゲスト ユーザー" userId="" providerId="Windows Live" clId="Web-{0D9CA6A4-EA55-46F6-9B5C-F8F74A1936FF}" dt="2021-04-21T06:40:45.274" v="1669" actId="20577"/>
          <ac:spMkLst>
            <pc:docMk/>
            <pc:sldMk cId="1726714614" sldId="365"/>
            <ac:spMk id="50" creationId="{4D1BC42A-8A10-4130-AC75-425EC5A7170A}"/>
          </ac:spMkLst>
        </pc:spChg>
        <pc:grpChg chg="mod">
          <ac:chgData name="ゲスト ユーザー" userId="" providerId="Windows Live" clId="Web-{0D9CA6A4-EA55-46F6-9B5C-F8F74A1936FF}" dt="2021-04-21T05:30:51.818" v="497" actId="1076"/>
          <ac:grpSpMkLst>
            <pc:docMk/>
            <pc:sldMk cId="1726714614" sldId="365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5:30:58.646" v="500" actId="1076"/>
          <ac:grpSpMkLst>
            <pc:docMk/>
            <pc:sldMk cId="1726714614" sldId="365"/>
            <ac:grpSpMk id="11" creationId="{9BAA1F65-E635-4577-A721-54D36B48C357}"/>
          </ac:grpSpMkLst>
        </pc:grpChg>
        <pc:picChg chg="mod">
          <ac:chgData name="ゲスト ユーザー" userId="" providerId="Windows Live" clId="Web-{0D9CA6A4-EA55-46F6-9B5C-F8F74A1936FF}" dt="2021-04-21T05:30:54.474" v="499" actId="14100"/>
          <ac:picMkLst>
            <pc:docMk/>
            <pc:sldMk cId="1726714614" sldId="365"/>
            <ac:picMk id="5" creationId="{D3768A51-F6AE-4B9E-A16B-13BF6E4AA4EF}"/>
          </ac:picMkLst>
        </pc:picChg>
        <pc:cxnChg chg="mod">
          <ac:chgData name="ゲスト ユーザー" userId="" providerId="Windows Live" clId="Web-{0D9CA6A4-EA55-46F6-9B5C-F8F74A1936FF}" dt="2021-04-21T05:30:30.489" v="495" actId="14100"/>
          <ac:cxnSpMkLst>
            <pc:docMk/>
            <pc:sldMk cId="1726714614" sldId="365"/>
            <ac:cxnSpMk id="15" creationId="{8254BAC0-5162-41CA-B2BA-BEBBD6D8C500}"/>
          </ac:cxnSpMkLst>
        </pc:cxnChg>
      </pc:sldChg>
      <pc:sldChg chg="addSp delSp modSp add replId">
        <pc:chgData name="ゲスト ユーザー" userId="" providerId="Windows Live" clId="Web-{0D9CA6A4-EA55-46F6-9B5C-F8F74A1936FF}" dt="2021-04-21T06:43:19.949" v="1748" actId="20577"/>
        <pc:sldMkLst>
          <pc:docMk/>
          <pc:sldMk cId="274308199" sldId="366"/>
        </pc:sldMkLst>
        <pc:spChg chg="mod">
          <ac:chgData name="ゲスト ユーザー" userId="" providerId="Windows Live" clId="Web-{0D9CA6A4-EA55-46F6-9B5C-F8F74A1936FF}" dt="2021-04-21T05:42:44.563" v="771" actId="20577"/>
          <ac:spMkLst>
            <pc:docMk/>
            <pc:sldMk cId="274308199" sldId="366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1:01.555" v="1672" actId="20577"/>
          <ac:spMkLst>
            <pc:docMk/>
            <pc:sldMk cId="274308199" sldId="366"/>
            <ac:spMk id="3" creationId="{28F57711-A4BB-4F81-BA05-C6E9BC0C30F0}"/>
          </ac:spMkLst>
        </pc:spChg>
        <pc:spChg chg="del">
          <ac:chgData name="ゲスト ユーザー" userId="" providerId="Windows Live" clId="Web-{0D9CA6A4-EA55-46F6-9B5C-F8F74A1936FF}" dt="2021-04-21T05:41:45.734" v="721"/>
          <ac:spMkLst>
            <pc:docMk/>
            <pc:sldMk cId="274308199" sldId="366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5:56:22.342" v="1009" actId="20577"/>
          <ac:spMkLst>
            <pc:docMk/>
            <pc:sldMk cId="274308199" sldId="366"/>
            <ac:spMk id="6" creationId="{89F47B21-6F06-4DB6-B09D-FBDAD7CF1597}"/>
          </ac:spMkLst>
        </pc:spChg>
        <pc:spChg chg="del">
          <ac:chgData name="ゲスト ユーザー" userId="" providerId="Windows Live" clId="Web-{0D9CA6A4-EA55-46F6-9B5C-F8F74A1936FF}" dt="2021-04-21T05:41:45.734" v="720"/>
          <ac:spMkLst>
            <pc:docMk/>
            <pc:sldMk cId="274308199" sldId="366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4:59.762" v="940" actId="14100"/>
          <ac:spMkLst>
            <pc:docMk/>
            <pc:sldMk cId="274308199" sldId="366"/>
            <ac:spMk id="10" creationId="{61369F3A-7651-444E-8757-3DDD2AB3E3B6}"/>
          </ac:spMkLst>
        </pc:spChg>
        <pc:spChg chg="del">
          <ac:chgData name="ゲスト ユーザー" userId="" providerId="Windows Live" clId="Web-{0D9CA6A4-EA55-46F6-9B5C-F8F74A1936FF}" dt="2021-04-21T05:41:45.734" v="719"/>
          <ac:spMkLst>
            <pc:docMk/>
            <pc:sldMk cId="274308199" sldId="366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41:11.337" v="1676" actId="1076"/>
          <ac:spMkLst>
            <pc:docMk/>
            <pc:sldMk cId="274308199" sldId="366"/>
            <ac:spMk id="13" creationId="{4768A583-0763-4E9F-8BE8-42BE5694F23B}"/>
          </ac:spMkLst>
        </pc:spChg>
        <pc:spChg chg="del">
          <ac:chgData name="ゲスト ユーザー" userId="" providerId="Windows Live" clId="Web-{0D9CA6A4-EA55-46F6-9B5C-F8F74A1936FF}" dt="2021-04-21T05:41:45.750" v="727"/>
          <ac:spMkLst>
            <pc:docMk/>
            <pc:sldMk cId="274308199" sldId="366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6:41:22.259" v="1680" actId="1076"/>
          <ac:spMkLst>
            <pc:docMk/>
            <pc:sldMk cId="274308199" sldId="366"/>
            <ac:spMk id="14" creationId="{3A8D17DD-509B-48BD-8565-41F9F261E9CA}"/>
          </ac:spMkLst>
        </pc:spChg>
        <pc:spChg chg="del">
          <ac:chgData name="ゲスト ユーザー" userId="" providerId="Windows Live" clId="Web-{0D9CA6A4-EA55-46F6-9B5C-F8F74A1936FF}" dt="2021-04-21T05:41:45.750" v="726"/>
          <ac:spMkLst>
            <pc:docMk/>
            <pc:sldMk cId="274308199" sldId="366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41:32.712" v="1687" actId="1076"/>
          <ac:spMkLst>
            <pc:docMk/>
            <pc:sldMk cId="274308199" sldId="366"/>
            <ac:spMk id="15" creationId="{0E3C9A6C-E49D-4892-AF31-07FE8864AEC0}"/>
          </ac:spMkLst>
        </pc:spChg>
        <pc:spChg chg="del">
          <ac:chgData name="ゲスト ユーザー" userId="" providerId="Windows Live" clId="Web-{0D9CA6A4-EA55-46F6-9B5C-F8F74A1936FF}" dt="2021-04-21T05:41:45.750" v="725"/>
          <ac:spMkLst>
            <pc:docMk/>
            <pc:sldMk cId="274308199" sldId="366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41:39.384" v="1693" actId="20577"/>
          <ac:spMkLst>
            <pc:docMk/>
            <pc:sldMk cId="274308199" sldId="366"/>
            <ac:spMk id="16" creationId="{49EF080E-E505-462E-8F6C-9BD91101B707}"/>
          </ac:spMkLst>
        </pc:spChg>
        <pc:spChg chg="add mod">
          <ac:chgData name="ゲスト ユーザー" userId="" providerId="Windows Live" clId="Web-{0D9CA6A4-EA55-46F6-9B5C-F8F74A1936FF}" dt="2021-04-21T06:41:52.465" v="1700" actId="1076"/>
          <ac:spMkLst>
            <pc:docMk/>
            <pc:sldMk cId="274308199" sldId="366"/>
            <ac:spMk id="17" creationId="{54432BFF-A6B1-4DCB-BD80-6289458F95C5}"/>
          </ac:spMkLst>
        </pc:spChg>
        <pc:spChg chg="add mod">
          <ac:chgData name="ゲスト ユーザー" userId="" providerId="Windows Live" clId="Web-{0D9CA6A4-EA55-46F6-9B5C-F8F74A1936FF}" dt="2021-04-21T06:42:01.509" v="1704" actId="1076"/>
          <ac:spMkLst>
            <pc:docMk/>
            <pc:sldMk cId="274308199" sldId="366"/>
            <ac:spMk id="18" creationId="{EA3CC6A6-59A5-4285-B83D-A14A2B28AE1A}"/>
          </ac:spMkLst>
        </pc:spChg>
        <pc:spChg chg="add mod">
          <ac:chgData name="ゲスト ユーザー" userId="" providerId="Windows Live" clId="Web-{0D9CA6A4-EA55-46F6-9B5C-F8F74A1936FF}" dt="2021-04-21T06:42:13.291" v="1716" actId="20577"/>
          <ac:spMkLst>
            <pc:docMk/>
            <pc:sldMk cId="274308199" sldId="366"/>
            <ac:spMk id="20" creationId="{DF608C2B-33CD-488E-BBF4-A318A14592C1}"/>
          </ac:spMkLst>
        </pc:spChg>
        <pc:spChg chg="add mod">
          <ac:chgData name="ゲスト ユーザー" userId="" providerId="Windows Live" clId="Web-{0D9CA6A4-EA55-46F6-9B5C-F8F74A1936FF}" dt="2021-04-21T06:42:23.979" v="1723" actId="20577"/>
          <ac:spMkLst>
            <pc:docMk/>
            <pc:sldMk cId="274308199" sldId="366"/>
            <ac:spMk id="22" creationId="{B808F67A-BA5E-40BA-A66F-8FA367AAA3BE}"/>
          </ac:spMkLst>
        </pc:spChg>
        <pc:spChg chg="add mod">
          <ac:chgData name="ゲスト ユーザー" userId="" providerId="Windows Live" clId="Web-{0D9CA6A4-EA55-46F6-9B5C-F8F74A1936FF}" dt="2021-04-21T06:42:31.823" v="1726" actId="20577"/>
          <ac:spMkLst>
            <pc:docMk/>
            <pc:sldMk cId="274308199" sldId="366"/>
            <ac:spMk id="23" creationId="{8BCDE0F0-00AC-4E19-B395-E6438C9DB4D0}"/>
          </ac:spMkLst>
        </pc:spChg>
        <pc:spChg chg="add mod">
          <ac:chgData name="ゲスト ユーザー" userId="" providerId="Windows Live" clId="Web-{0D9CA6A4-EA55-46F6-9B5C-F8F74A1936FF}" dt="2021-04-21T06:42:39.776" v="1729" actId="20577"/>
          <ac:spMkLst>
            <pc:docMk/>
            <pc:sldMk cId="274308199" sldId="366"/>
            <ac:spMk id="24" creationId="{A22AEB0F-75E1-4277-A5A1-2689B0FFEB2F}"/>
          </ac:spMkLst>
        </pc:spChg>
        <pc:spChg chg="add mod">
          <ac:chgData name="ゲスト ユーザー" userId="" providerId="Windows Live" clId="Web-{0D9CA6A4-EA55-46F6-9B5C-F8F74A1936FF}" dt="2021-04-21T06:42:51.589" v="1733" actId="1076"/>
          <ac:spMkLst>
            <pc:docMk/>
            <pc:sldMk cId="274308199" sldId="366"/>
            <ac:spMk id="25" creationId="{6F882D70-9081-4233-8449-E26D28029D64}"/>
          </ac:spMkLst>
        </pc:spChg>
        <pc:spChg chg="add mod">
          <ac:chgData name="ゲスト ユーザー" userId="" providerId="Windows Live" clId="Web-{0D9CA6A4-EA55-46F6-9B5C-F8F74A1936FF}" dt="2021-04-21T06:42:57.792" v="1736" actId="20577"/>
          <ac:spMkLst>
            <pc:docMk/>
            <pc:sldMk cId="274308199" sldId="366"/>
            <ac:spMk id="26" creationId="{F93D11EA-6E2F-4423-B19E-0D7E62B9AAE3}"/>
          </ac:spMkLst>
        </pc:spChg>
        <pc:spChg chg="add mod">
          <ac:chgData name="ゲスト ユーザー" userId="" providerId="Windows Live" clId="Web-{0D9CA6A4-EA55-46F6-9B5C-F8F74A1936FF}" dt="2021-04-21T06:43:09.995" v="1740" actId="1076"/>
          <ac:spMkLst>
            <pc:docMk/>
            <pc:sldMk cId="274308199" sldId="366"/>
            <ac:spMk id="27" creationId="{EFB791E3-1AE7-4A2D-AD0E-DBF7E81028A4}"/>
          </ac:spMkLst>
        </pc:spChg>
        <pc:spChg chg="add mod">
          <ac:chgData name="ゲスト ユーザー" userId="" providerId="Windows Live" clId="Web-{0D9CA6A4-EA55-46F6-9B5C-F8F74A1936FF}" dt="2021-04-21T06:43:19.949" v="1748" actId="20577"/>
          <ac:spMkLst>
            <pc:docMk/>
            <pc:sldMk cId="274308199" sldId="366"/>
            <ac:spMk id="28" creationId="{C228730F-31C7-4CBF-93DC-BDC0DD18A370}"/>
          </ac:spMkLst>
        </pc:spChg>
        <pc:picChg chg="add mod">
          <ac:chgData name="ゲスト ユーザー" userId="" providerId="Windows Live" clId="Web-{0D9CA6A4-EA55-46F6-9B5C-F8F74A1936FF}" dt="2021-04-21T06:01:22.768" v="1164" actId="1076"/>
          <ac:picMkLst>
            <pc:docMk/>
            <pc:sldMk cId="274308199" sldId="366"/>
            <ac:picMk id="19" creationId="{BFF8B594-BBC7-40A7-8086-374CCAFD4D4E}"/>
          </ac:picMkLst>
        </pc:picChg>
        <pc:picChg chg="add mod">
          <ac:chgData name="ゲスト ユーザー" userId="" providerId="Windows Live" clId="Web-{0D9CA6A4-EA55-46F6-9B5C-F8F74A1936FF}" dt="2021-04-21T06:01:22.721" v="1163" actId="1076"/>
          <ac:picMkLst>
            <pc:docMk/>
            <pc:sldMk cId="274308199" sldId="366"/>
            <ac:picMk id="21" creationId="{A7BE354B-767F-4995-8396-BFF05835C170}"/>
          </ac:picMkLst>
        </pc:picChg>
        <pc:cxnChg chg="del">
          <ac:chgData name="ゲスト ユーザー" userId="" providerId="Windows Live" clId="Web-{0D9CA6A4-EA55-46F6-9B5C-F8F74A1936FF}" dt="2021-04-21T05:41:45.750" v="724"/>
          <ac:cxnSpMkLst>
            <pc:docMk/>
            <pc:sldMk cId="274308199" sldId="366"/>
            <ac:cxnSpMk id="3" creationId="{4689A017-94C1-4A5F-B95D-978C4C9F8DC5}"/>
          </ac:cxnSpMkLst>
        </pc:cxnChg>
        <pc:cxnChg chg="del">
          <ac:chgData name="ゲスト ユーザー" userId="" providerId="Windows Live" clId="Web-{0D9CA6A4-EA55-46F6-9B5C-F8F74A1936FF}" dt="2021-04-21T05:41:45.750" v="723"/>
          <ac:cxnSpMkLst>
            <pc:docMk/>
            <pc:sldMk cId="274308199" sldId="366"/>
            <ac:cxnSpMk id="15" creationId="{8254BAC0-5162-41CA-B2BA-BEBBD6D8C500}"/>
          </ac:cxnSpMkLst>
        </pc:cxnChg>
        <pc:cxnChg chg="del">
          <ac:chgData name="ゲスト ユーザー" userId="" providerId="Windows Live" clId="Web-{0D9CA6A4-EA55-46F6-9B5C-F8F74A1936FF}" dt="2021-04-21T05:41:45.734" v="722"/>
          <ac:cxnSpMkLst>
            <pc:docMk/>
            <pc:sldMk cId="274308199" sldId="366"/>
            <ac:cxnSpMk id="17" creationId="{B8FA6DE5-92BB-4ACD-BE7A-A54A46679F96}"/>
          </ac:cxnSpMkLst>
        </pc:cxnChg>
      </pc:sldChg>
      <pc:sldChg chg="addSp modSp add replId">
        <pc:chgData name="ゲスト ユーザー" userId="" providerId="Windows Live" clId="Web-{0D9CA6A4-EA55-46F6-9B5C-F8F74A1936FF}" dt="2021-04-21T06:44:11.465" v="1775"/>
        <pc:sldMkLst>
          <pc:docMk/>
          <pc:sldMk cId="327526146" sldId="367"/>
        </pc:sldMkLst>
        <pc:spChg chg="mod">
          <ac:chgData name="ゲスト ユーザー" userId="" providerId="Windows Live" clId="Web-{0D9CA6A4-EA55-46F6-9B5C-F8F74A1936FF}" dt="2021-04-21T05:56:37.951" v="1018" actId="20577"/>
          <ac:spMkLst>
            <pc:docMk/>
            <pc:sldMk cId="327526146" sldId="367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3:38.293" v="1753" actId="20577"/>
          <ac:spMkLst>
            <pc:docMk/>
            <pc:sldMk cId="327526146" sldId="367"/>
            <ac:spMk id="4" creationId="{43172983-B393-4B42-8300-786A70557100}"/>
          </ac:spMkLst>
        </pc:spChg>
        <pc:spChg chg="mod">
          <ac:chgData name="ゲスト ユーザー" userId="" providerId="Windows Live" clId="Web-{0D9CA6A4-EA55-46F6-9B5C-F8F74A1936FF}" dt="2021-04-21T06:02:33.910" v="1186" actId="20577"/>
          <ac:spMkLst>
            <pc:docMk/>
            <pc:sldMk cId="327526146" sldId="367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6:02:51.004" v="1193" actId="20577"/>
          <ac:spMkLst>
            <pc:docMk/>
            <pc:sldMk cId="327526146" sldId="367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43:44.512" v="1756" actId="20577"/>
          <ac:spMkLst>
            <pc:docMk/>
            <pc:sldMk cId="327526146" sldId="367"/>
            <ac:spMk id="13" creationId="{44998C55-87FE-48AF-B685-F31650FA5F5F}"/>
          </ac:spMkLst>
        </pc:spChg>
        <pc:spChg chg="add mod">
          <ac:chgData name="ゲスト ユーザー" userId="" providerId="Windows Live" clId="Web-{0D9CA6A4-EA55-46F6-9B5C-F8F74A1936FF}" dt="2021-04-21T06:43:51.590" v="1759" actId="20577"/>
          <ac:spMkLst>
            <pc:docMk/>
            <pc:sldMk cId="327526146" sldId="367"/>
            <ac:spMk id="14" creationId="{D7D3D642-6D28-4EFD-98BF-398301BD1FE7}"/>
          </ac:spMkLst>
        </pc:spChg>
        <pc:spChg chg="add mod">
          <ac:chgData name="ゲスト ユーザー" userId="" providerId="Windows Live" clId="Web-{0D9CA6A4-EA55-46F6-9B5C-F8F74A1936FF}" dt="2021-04-21T06:43:58.296" v="1762" actId="20577"/>
          <ac:spMkLst>
            <pc:docMk/>
            <pc:sldMk cId="327526146" sldId="367"/>
            <ac:spMk id="15" creationId="{C69B140C-1A5F-4B64-AC09-00E69D150710}"/>
          </ac:spMkLst>
        </pc:spChg>
        <pc:spChg chg="add mod">
          <ac:chgData name="ゲスト ユーザー" userId="" providerId="Windows Live" clId="Web-{0D9CA6A4-EA55-46F6-9B5C-F8F74A1936FF}" dt="2021-04-21T06:44:09.575" v="1774" actId="20577"/>
          <ac:spMkLst>
            <pc:docMk/>
            <pc:sldMk cId="327526146" sldId="367"/>
            <ac:spMk id="16" creationId="{435A74BE-01AF-4974-9610-A2F3CC8C7DF3}"/>
          </ac:spMkLst>
        </pc:spChg>
        <pc:spChg chg="add">
          <ac:chgData name="ゲスト ユーザー" userId="" providerId="Windows Live" clId="Web-{0D9CA6A4-EA55-46F6-9B5C-F8F74A1936FF}" dt="2021-04-21T06:44:11.465" v="1775"/>
          <ac:spMkLst>
            <pc:docMk/>
            <pc:sldMk cId="327526146" sldId="367"/>
            <ac:spMk id="17" creationId="{7C5A1985-A4E2-4456-9253-2C4A7ED7534D}"/>
          </ac:spMkLst>
        </pc:spChg>
        <pc:grpChg chg="mod">
          <ac:chgData name="ゲスト ユーザー" userId="" providerId="Windows Live" clId="Web-{0D9CA6A4-EA55-46F6-9B5C-F8F74A1936FF}" dt="2021-04-21T06:01:36.956" v="1167" actId="1076"/>
          <ac:grpSpMkLst>
            <pc:docMk/>
            <pc:sldMk cId="327526146" sldId="367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6:01:43.722" v="1169" actId="1076"/>
          <ac:grpSpMkLst>
            <pc:docMk/>
            <pc:sldMk cId="327526146" sldId="367"/>
            <ac:grpSpMk id="11" creationId="{9BAA1F65-E635-4577-A721-54D36B48C357}"/>
          </ac:grpSpMkLst>
        </pc:grpChg>
        <pc:picChg chg="add mod">
          <ac:chgData name="ゲスト ユーザー" userId="" providerId="Windows Live" clId="Web-{0D9CA6A4-EA55-46F6-9B5C-F8F74A1936FF}" dt="2021-04-21T06:01:34.690" v="1166" actId="1076"/>
          <ac:picMkLst>
            <pc:docMk/>
            <pc:sldMk cId="327526146" sldId="367"/>
            <ac:picMk id="3" creationId="{720ADEEE-647F-4795-A489-92DFC722468B}"/>
          </ac:picMkLst>
        </pc:picChg>
      </pc:sldChg>
      <pc:sldChg chg="new del">
        <pc:chgData name="ゲスト ユーザー" userId="" providerId="Windows Live" clId="Web-{0D9CA6A4-EA55-46F6-9B5C-F8F74A1936FF}" dt="2021-04-21T05:43:08.923" v="774"/>
        <pc:sldMkLst>
          <pc:docMk/>
          <pc:sldMk cId="3623740264" sldId="367"/>
        </pc:sldMkLst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Masaki Suzuki" userId="2c4feb2ed34ad1a7" providerId="Windows Live" clId="Web-{39A5D0CC-2F00-4631-89CF-F9003B13E553}"/>
    <pc:docChg chg="addSld delSld modSld">
      <pc:chgData name="Masaki Suzuki" userId="2c4feb2ed34ad1a7" providerId="Windows Live" clId="Web-{39A5D0CC-2F00-4631-89CF-F9003B13E553}" dt="2021-05-15T05:42:46.965" v="1143" actId="20577"/>
      <pc:docMkLst>
        <pc:docMk/>
      </pc:docMkLst>
      <pc:sldChg chg="delSp modSp del">
        <pc:chgData name="Masaki Suzuki" userId="2c4feb2ed34ad1a7" providerId="Windows Live" clId="Web-{39A5D0CC-2F00-4631-89CF-F9003B13E553}" dt="2021-05-15T04:32:45.040" v="157"/>
        <pc:sldMkLst>
          <pc:docMk/>
          <pc:sldMk cId="3407783894" sldId="374"/>
        </pc:sldMkLst>
        <pc:spChg chg="mod">
          <ac:chgData name="Masaki Suzuki" userId="2c4feb2ed34ad1a7" providerId="Windows Live" clId="Web-{39A5D0CC-2F00-4631-89CF-F9003B13E553}" dt="2021-05-15T04:32:39.118" v="156" actId="20577"/>
          <ac:spMkLst>
            <pc:docMk/>
            <pc:sldMk cId="3407783894" sldId="374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25:15.766" v="1"/>
          <ac:spMkLst>
            <pc:docMk/>
            <pc:sldMk cId="3407783894" sldId="374"/>
            <ac:spMk id="8" creationId="{38367C0E-DDA2-47FC-BB3D-25C2E6B88595}"/>
          </ac:spMkLst>
        </pc:spChg>
        <pc:picChg chg="del">
          <ac:chgData name="Masaki Suzuki" userId="2c4feb2ed34ad1a7" providerId="Windows Live" clId="Web-{39A5D0CC-2F00-4631-89CF-F9003B13E553}" dt="2021-05-15T04:25:12.109" v="0"/>
          <ac:picMkLst>
            <pc:docMk/>
            <pc:sldMk cId="3407783894" sldId="374"/>
            <ac:picMk id="4" creationId="{04AFB3C2-AE39-4B29-AD38-A06208858D20}"/>
          </ac:picMkLst>
        </pc:picChg>
        <pc:picChg chg="del">
          <ac:chgData name="Masaki Suzuki" userId="2c4feb2ed34ad1a7" providerId="Windows Live" clId="Web-{39A5D0CC-2F00-4631-89CF-F9003B13E553}" dt="2021-05-15T04:25:16.625" v="2"/>
          <ac:picMkLst>
            <pc:docMk/>
            <pc:sldMk cId="3407783894" sldId="374"/>
            <ac:picMk id="15" creationId="{B496D40E-D8B3-4FED-AE58-04C3273F4DDA}"/>
          </ac:picMkLst>
        </pc:picChg>
      </pc:sldChg>
      <pc:sldChg chg="del">
        <pc:chgData name="Masaki Suzuki" userId="2c4feb2ed34ad1a7" providerId="Windows Live" clId="Web-{39A5D0CC-2F00-4631-89CF-F9003B13E553}" dt="2021-05-15T04:32:51.322" v="158"/>
        <pc:sldMkLst>
          <pc:docMk/>
          <pc:sldMk cId="3928626547" sldId="375"/>
        </pc:sldMkLst>
      </pc:sldChg>
      <pc:sldChg chg="addSp modSp">
        <pc:chgData name="Masaki Suzuki" userId="2c4feb2ed34ad1a7" providerId="Windows Live" clId="Web-{39A5D0CC-2F00-4631-89CF-F9003B13E553}" dt="2021-05-15T05:02:44.069" v="651" actId="1076"/>
        <pc:sldMkLst>
          <pc:docMk/>
          <pc:sldMk cId="1559355560" sldId="376"/>
        </pc:sldMkLst>
        <pc:spChg chg="add mod">
          <ac:chgData name="Masaki Suzuki" userId="2c4feb2ed34ad1a7" providerId="Windows Live" clId="Web-{39A5D0CC-2F00-4631-89CF-F9003B13E553}" dt="2021-05-15T05:02:28.772" v="649" actId="1076"/>
          <ac:spMkLst>
            <pc:docMk/>
            <pc:sldMk cId="1559355560" sldId="376"/>
            <ac:spMk id="4" creationId="{4230D2A5-B08E-4B43-AF69-1E31A9F43264}"/>
          </ac:spMkLst>
        </pc:spChg>
        <pc:spChg chg="mod">
          <ac:chgData name="Masaki Suzuki" userId="2c4feb2ed34ad1a7" providerId="Windows Live" clId="Web-{39A5D0CC-2F00-4631-89CF-F9003B13E553}" dt="2021-05-15T04:28:02.331" v="48" actId="20577"/>
          <ac:spMkLst>
            <pc:docMk/>
            <pc:sldMk cId="1559355560" sldId="376"/>
            <ac:spMk id="6" creationId="{5FD2ECB2-1C1A-40DA-AEDF-CF340048781A}"/>
          </ac:spMkLst>
        </pc:spChg>
        <pc:picChg chg="add mod">
          <ac:chgData name="Masaki Suzuki" userId="2c4feb2ed34ad1a7" providerId="Windows Live" clId="Web-{39A5D0CC-2F00-4631-89CF-F9003B13E553}" dt="2021-05-15T05:02:44.069" v="651" actId="1076"/>
          <ac:picMkLst>
            <pc:docMk/>
            <pc:sldMk cId="1559355560" sldId="376"/>
            <ac:picMk id="9" creationId="{3C8B5A4D-4AF0-44B1-B49B-E35B1BA65233}"/>
          </ac:picMkLst>
        </pc:picChg>
      </pc:sldChg>
      <pc:sldChg chg="addSp modSp">
        <pc:chgData name="Masaki Suzuki" userId="2c4feb2ed34ad1a7" providerId="Windows Live" clId="Web-{39A5D0CC-2F00-4631-89CF-F9003B13E553}" dt="2021-05-15T05:03:14.179" v="659" actId="1076"/>
        <pc:sldMkLst>
          <pc:docMk/>
          <pc:sldMk cId="4246320596" sldId="378"/>
        </pc:sldMkLst>
        <pc:spChg chg="add mod">
          <ac:chgData name="Masaki Suzuki" userId="2c4feb2ed34ad1a7" providerId="Windows Live" clId="Web-{39A5D0CC-2F00-4631-89CF-F9003B13E553}" dt="2021-05-15T05:03:14.179" v="659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39A5D0CC-2F00-4631-89CF-F9003B13E553}" dt="2021-05-15T04:33:14.697" v="163" actId="14100"/>
          <ac:spMkLst>
            <pc:docMk/>
            <pc:sldMk cId="4246320596" sldId="378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4:33:16.557" v="164" actId="1076"/>
          <ac:spMkLst>
            <pc:docMk/>
            <pc:sldMk cId="4246320596" sldId="378"/>
            <ac:spMk id="7" creationId="{59823A91-67DA-4DA1-AFD3-629BADB5BE14}"/>
          </ac:spMkLst>
        </pc:spChg>
        <pc:picChg chg="mod">
          <ac:chgData name="Masaki Suzuki" userId="2c4feb2ed34ad1a7" providerId="Windows Live" clId="Web-{39A5D0CC-2F00-4631-89CF-F9003B13E553}" dt="2021-05-15T04:33:18.479" v="165" actId="1076"/>
          <ac:picMkLst>
            <pc:docMk/>
            <pc:sldMk cId="4246320596" sldId="378"/>
            <ac:picMk id="5" creationId="{4C2B375E-93AB-427D-AE42-5015E01ECDF9}"/>
          </ac:picMkLst>
        </pc:picChg>
        <pc:picChg chg="add mod">
          <ac:chgData name="Masaki Suzuki" userId="2c4feb2ed34ad1a7" providerId="Windows Live" clId="Web-{39A5D0CC-2F00-4631-89CF-F9003B13E553}" dt="2021-05-15T05:03:08.101" v="657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modSp">
        <pc:chgData name="Masaki Suzuki" userId="2c4feb2ed34ad1a7" providerId="Windows Live" clId="Web-{39A5D0CC-2F00-4631-89CF-F9003B13E553}" dt="2021-05-15T05:01:44.240" v="643" actId="20577"/>
        <pc:sldMkLst>
          <pc:docMk/>
          <pc:sldMk cId="3351413083" sldId="379"/>
        </pc:sldMkLst>
        <pc:spChg chg="mod">
          <ac:chgData name="Masaki Suzuki" userId="2c4feb2ed34ad1a7" providerId="Windows Live" clId="Web-{39A5D0CC-2F00-4631-89CF-F9003B13E553}" dt="2021-05-15T05:01:44.240" v="643" actId="20577"/>
          <ac:spMkLst>
            <pc:docMk/>
            <pc:sldMk cId="3351413083" sldId="379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5:00:39.552" v="627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39A5D0CC-2F00-4631-89CF-F9003B13E553}" dt="2021-05-15T04:58:17.794" v="559" actId="20577"/>
        <pc:sldMkLst>
          <pc:docMk/>
          <pc:sldMk cId="574631416" sldId="381"/>
        </pc:sldMkLst>
        <pc:spChg chg="mod">
          <ac:chgData name="Masaki Suzuki" userId="2c4feb2ed34ad1a7" providerId="Windows Live" clId="Web-{39A5D0CC-2F00-4631-89CF-F9003B13E553}" dt="2021-05-15T04:58:17.794" v="559" actId="20577"/>
          <ac:spMkLst>
            <pc:docMk/>
            <pc:sldMk cId="574631416" sldId="381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4:57:17.543" v="544" actId="14100"/>
          <ac:spMkLst>
            <pc:docMk/>
            <pc:sldMk cId="574631416" sldId="381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57:52.075" v="548" actId="14100"/>
          <ac:spMkLst>
            <pc:docMk/>
            <pc:sldMk cId="574631416" sldId="381"/>
            <ac:spMk id="9" creationId="{E83C89DB-A97C-4126-AA66-286BE4B3503A}"/>
          </ac:spMkLst>
        </pc:spChg>
        <pc:picChg chg="add del mod">
          <ac:chgData name="Masaki Suzuki" userId="2c4feb2ed34ad1a7" providerId="Windows Live" clId="Web-{39A5D0CC-2F00-4631-89CF-F9003B13E553}" dt="2021-05-15T04:56:35.824" v="537"/>
          <ac:picMkLst>
            <pc:docMk/>
            <pc:sldMk cId="574631416" sldId="381"/>
            <ac:picMk id="4" creationId="{F5E98EDE-4DC8-4D02-876C-6624B513638C}"/>
          </ac:picMkLst>
        </pc:picChg>
        <pc:picChg chg="del">
          <ac:chgData name="Masaki Suzuki" userId="2c4feb2ed34ad1a7" providerId="Windows Live" clId="Web-{39A5D0CC-2F00-4631-89CF-F9003B13E553}" dt="2021-05-15T04:53:46.773" v="518"/>
          <ac:picMkLst>
            <pc:docMk/>
            <pc:sldMk cId="574631416" sldId="381"/>
            <ac:picMk id="5" creationId="{E45F8326-CB17-4AEE-A531-C05E985FAE44}"/>
          </ac:picMkLst>
        </pc:picChg>
        <pc:picChg chg="add mod">
          <ac:chgData name="Masaki Suzuki" userId="2c4feb2ed34ad1a7" providerId="Windows Live" clId="Web-{39A5D0CC-2F00-4631-89CF-F9003B13E553}" dt="2021-05-15T04:57:20.825" v="545" actId="1076"/>
          <ac:picMkLst>
            <pc:docMk/>
            <pc:sldMk cId="574631416" sldId="381"/>
            <ac:picMk id="7" creationId="{E2979EE7-7228-4768-B973-A3099B5263EA}"/>
          </ac:picMkLst>
        </pc:picChg>
        <pc:picChg chg="add mod">
          <ac:chgData name="Masaki Suzuki" userId="2c4feb2ed34ad1a7" providerId="Windows Live" clId="Web-{39A5D0CC-2F00-4631-89CF-F9003B13E553}" dt="2021-05-15T04:58:07.779" v="550" actId="1076"/>
          <ac:picMkLst>
            <pc:docMk/>
            <pc:sldMk cId="574631416" sldId="381"/>
            <ac:picMk id="11" creationId="{B66357EF-8D24-4190-B1B5-EA9BE202B6C9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06:00.870" v="664" actId="14100"/>
        <pc:sldMkLst>
          <pc:docMk/>
          <pc:sldMk cId="927693009" sldId="382"/>
        </pc:sldMkLst>
        <pc:spChg chg="mod">
          <ac:chgData name="Masaki Suzuki" userId="2c4feb2ed34ad1a7" providerId="Windows Live" clId="Web-{39A5D0CC-2F00-4631-89CF-F9003B13E553}" dt="2021-05-15T05:03:46.524" v="661" actId="20577"/>
          <ac:spMkLst>
            <pc:docMk/>
            <pc:sldMk cId="927693009" sldId="382"/>
            <ac:spMk id="6" creationId="{5FD2ECB2-1C1A-40DA-AEDF-CF340048781A}"/>
          </ac:spMkLst>
        </pc:spChg>
        <pc:picChg chg="del">
          <ac:chgData name="Masaki Suzuki" userId="2c4feb2ed34ad1a7" providerId="Windows Live" clId="Web-{39A5D0CC-2F00-4631-89CF-F9003B13E553}" dt="2021-05-15T04:30:58.147" v="108"/>
          <ac:picMkLst>
            <pc:docMk/>
            <pc:sldMk cId="927693009" sldId="382"/>
            <ac:picMk id="4" creationId="{04AFB3C2-AE39-4B29-AD38-A06208858D20}"/>
          </ac:picMkLst>
        </pc:picChg>
        <pc:picChg chg="add del mod">
          <ac:chgData name="Masaki Suzuki" userId="2c4feb2ed34ad1a7" providerId="Windows Live" clId="Web-{39A5D0CC-2F00-4631-89CF-F9003B13E553}" dt="2021-05-15T05:03:55.196" v="662"/>
          <ac:picMkLst>
            <pc:docMk/>
            <pc:sldMk cId="927693009" sldId="382"/>
            <ac:picMk id="8" creationId="{730EA0F8-C7C2-4FF6-8A5C-10D33FC0CB29}"/>
          </ac:picMkLst>
        </pc:picChg>
        <pc:picChg chg="add mod">
          <ac:chgData name="Masaki Suzuki" userId="2c4feb2ed34ad1a7" providerId="Windows Live" clId="Web-{39A5D0CC-2F00-4631-89CF-F9003B13E553}" dt="2021-05-15T05:06:00.870" v="664" actId="14100"/>
          <ac:picMkLst>
            <pc:docMk/>
            <pc:sldMk cId="927693009" sldId="382"/>
            <ac:picMk id="10" creationId="{676A79D5-15B9-46BA-A0A5-4E315463C41D}"/>
          </ac:picMkLst>
        </pc:picChg>
      </pc:sldChg>
      <pc:sldChg chg="add del replId">
        <pc:chgData name="Masaki Suzuki" userId="2c4feb2ed34ad1a7" providerId="Windows Live" clId="Web-{39A5D0CC-2F00-4631-89CF-F9003B13E553}" dt="2021-05-15T04:31:57.914" v="115"/>
        <pc:sldMkLst>
          <pc:docMk/>
          <pc:sldMk cId="530220277" sldId="383"/>
        </pc:sldMkLst>
      </pc:sldChg>
      <pc:sldChg chg="addSp delSp modSp add del replId">
        <pc:chgData name="Masaki Suzuki" userId="2c4feb2ed34ad1a7" providerId="Windows Live" clId="Web-{39A5D0CC-2F00-4631-89CF-F9003B13E553}" dt="2021-05-15T04:40:48.615" v="301"/>
        <pc:sldMkLst>
          <pc:docMk/>
          <pc:sldMk cId="1988142489" sldId="383"/>
        </pc:sldMkLst>
        <pc:spChg chg="mod">
          <ac:chgData name="Masaki Suzuki" userId="2c4feb2ed34ad1a7" providerId="Windows Live" clId="Web-{39A5D0CC-2F00-4631-89CF-F9003B13E553}" dt="2021-05-15T04:36:57.342" v="247" actId="20577"/>
          <ac:spMkLst>
            <pc:docMk/>
            <pc:sldMk cId="1988142489" sldId="383"/>
            <ac:spMk id="6" creationId="{5FD2ECB2-1C1A-40DA-AEDF-CF340048781A}"/>
          </ac:spMkLst>
        </pc:spChg>
        <pc:spChg chg="add del mod">
          <ac:chgData name="Masaki Suzuki" userId="2c4feb2ed34ad1a7" providerId="Windows Live" clId="Web-{39A5D0CC-2F00-4631-89CF-F9003B13E553}" dt="2021-05-15T04:37:21.062" v="252"/>
          <ac:spMkLst>
            <pc:docMk/>
            <pc:sldMk cId="1988142489" sldId="383"/>
            <ac:spMk id="9" creationId="{FA307217-3ECA-4703-A76F-24E5D3F28744}"/>
          </ac:spMkLst>
        </pc:spChg>
        <pc:spChg chg="add mod">
          <ac:chgData name="Masaki Suzuki" userId="2c4feb2ed34ad1a7" providerId="Windows Live" clId="Web-{39A5D0CC-2F00-4631-89CF-F9003B13E553}" dt="2021-05-15T04:38:02.125" v="282" actId="20577"/>
          <ac:spMkLst>
            <pc:docMk/>
            <pc:sldMk cId="1988142489" sldId="383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36:27.576" v="211" actId="1076"/>
          <ac:picMkLst>
            <pc:docMk/>
            <pc:sldMk cId="1988142489" sldId="383"/>
            <ac:picMk id="3" creationId="{387F9BA8-E02F-4797-AE4E-52F0A786CA49}"/>
          </ac:picMkLst>
        </pc:picChg>
        <pc:picChg chg="add">
          <ac:chgData name="Masaki Suzuki" userId="2c4feb2ed34ad1a7" providerId="Windows Live" clId="Web-{39A5D0CC-2F00-4631-89CF-F9003B13E553}" dt="2021-05-15T04:37:08.749" v="249"/>
          <ac:picMkLst>
            <pc:docMk/>
            <pc:sldMk cId="1988142489" sldId="383"/>
            <ac:picMk id="4" creationId="{570667D6-E959-4EC4-BFDC-3284F3372590}"/>
          </ac:picMkLst>
        </pc:picChg>
        <pc:picChg chg="add del">
          <ac:chgData name="Masaki Suzuki" userId="2c4feb2ed34ad1a7" providerId="Windows Live" clId="Web-{39A5D0CC-2F00-4631-89CF-F9003B13E553}" dt="2021-05-15T04:36:59.233" v="248"/>
          <ac:picMkLst>
            <pc:docMk/>
            <pc:sldMk cId="1988142489" sldId="383"/>
            <ac:picMk id="5" creationId="{E45F8326-CB17-4AEE-A531-C05E985FAE44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4:47:39.980" v="386" actId="20577"/>
        <pc:sldMkLst>
          <pc:docMk/>
          <pc:sldMk cId="2206464848" sldId="384"/>
        </pc:sldMkLst>
        <pc:spChg chg="add del mod">
          <ac:chgData name="Masaki Suzuki" userId="2c4feb2ed34ad1a7" providerId="Windows Live" clId="Web-{39A5D0CC-2F00-4631-89CF-F9003B13E553}" dt="2021-05-15T04:38:32.454" v="288"/>
          <ac:spMkLst>
            <pc:docMk/>
            <pc:sldMk cId="2206464848" sldId="384"/>
            <ac:spMk id="5" creationId="{79CD65EF-3B6E-4A1E-879C-04C8D6210F85}"/>
          </ac:spMkLst>
        </pc:spChg>
        <pc:spChg chg="mod">
          <ac:chgData name="Masaki Suzuki" userId="2c4feb2ed34ad1a7" providerId="Windows Live" clId="Web-{39A5D0CC-2F00-4631-89CF-F9003B13E553}" dt="2021-05-15T04:47:39.980" v="386" actId="20577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43:21.635" v="379" actId="1076"/>
          <ac:spMkLst>
            <pc:docMk/>
            <pc:sldMk cId="2206464848" sldId="384"/>
            <ac:spMk id="7" creationId="{816FE4B0-BA06-4C4A-AF68-B1B5F9210FEE}"/>
          </ac:spMkLst>
        </pc:spChg>
        <pc:picChg chg="add del mod">
          <ac:chgData name="Masaki Suzuki" userId="2c4feb2ed34ad1a7" providerId="Windows Live" clId="Web-{39A5D0CC-2F00-4631-89CF-F9003B13E553}" dt="2021-05-15T04:43:17.635" v="378"/>
          <ac:picMkLst>
            <pc:docMk/>
            <pc:sldMk cId="2206464848" sldId="384"/>
            <ac:picMk id="8" creationId="{A93241A8-F40C-4B1C-BA5B-42D73952FD1E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19:52.340" v="774" actId="20577"/>
        <pc:sldMkLst>
          <pc:docMk/>
          <pc:sldMk cId="1699587024" sldId="385"/>
        </pc:sldMkLst>
        <pc:spChg chg="mod">
          <ac:chgData name="Masaki Suzuki" userId="2c4feb2ed34ad1a7" providerId="Windows Live" clId="Web-{39A5D0CC-2F00-4631-89CF-F9003B13E553}" dt="2021-05-15T05:19:52.340" v="774" actId="20577"/>
          <ac:spMkLst>
            <pc:docMk/>
            <pc:sldMk cId="1699587024" sldId="385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43:32.073" v="381"/>
          <ac:spMkLst>
            <pc:docMk/>
            <pc:sldMk cId="1699587024" sldId="385"/>
            <ac:spMk id="7" creationId="{816FE4B0-BA06-4C4A-AF68-B1B5F9210FEE}"/>
          </ac:spMkLst>
        </pc:spChg>
        <pc:spChg chg="mod">
          <ac:chgData name="Masaki Suzuki" userId="2c4feb2ed34ad1a7" providerId="Windows Live" clId="Web-{39A5D0CC-2F00-4631-89CF-F9003B13E553}" dt="2021-05-15T05:10:05.891" v="770" actId="20577"/>
          <ac:spMkLst>
            <pc:docMk/>
            <pc:sldMk cId="1699587024" sldId="385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55:28.166" v="533" actId="1076"/>
          <ac:picMkLst>
            <pc:docMk/>
            <pc:sldMk cId="1699587024" sldId="385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4:55:23.838" v="530" actId="1076"/>
          <ac:picMkLst>
            <pc:docMk/>
            <pc:sldMk cId="1699587024" sldId="385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4:55:35.401" v="535"/>
          <ac:picMkLst>
            <pc:docMk/>
            <pc:sldMk cId="1699587024" sldId="385"/>
            <ac:picMk id="5" creationId="{D59BD6A2-254A-4561-94CC-72814726B76A}"/>
          </ac:picMkLst>
        </pc:picChg>
        <pc:picChg chg="del">
          <ac:chgData name="Masaki Suzuki" userId="2c4feb2ed34ad1a7" providerId="Windows Live" clId="Web-{39A5D0CC-2F00-4631-89CF-F9003B13E553}" dt="2021-05-15T04:43:29.791" v="380"/>
          <ac:picMkLst>
            <pc:docMk/>
            <pc:sldMk cId="1699587024" sldId="385"/>
            <ac:picMk id="8" creationId="{A93241A8-F40C-4B1C-BA5B-42D73952FD1E}"/>
          </ac:picMkLst>
        </pc:picChg>
        <pc:picChg chg="add mod">
          <ac:chgData name="Masaki Suzuki" userId="2c4feb2ed34ad1a7" providerId="Windows Live" clId="Web-{39A5D0CC-2F00-4631-89CF-F9003B13E553}" dt="2021-05-15T05:19:41.809" v="773" actId="14100"/>
          <ac:picMkLst>
            <pc:docMk/>
            <pc:sldMk cId="1699587024" sldId="385"/>
            <ac:picMk id="9" creationId="{3B819CDA-BD78-4F52-BD41-E9391845BB77}"/>
          </ac:picMkLst>
        </pc:picChg>
      </pc:sldChg>
      <pc:sldChg chg="add del replId">
        <pc:chgData name="Masaki Suzuki" userId="2c4feb2ed34ad1a7" providerId="Windows Live" clId="Web-{39A5D0CC-2F00-4631-89CF-F9003B13E553}" dt="2021-05-15T04:54:48.618" v="527"/>
        <pc:sldMkLst>
          <pc:docMk/>
          <pc:sldMk cId="201281047" sldId="386"/>
        </pc:sldMkLst>
      </pc:sldChg>
      <pc:sldChg chg="delSp add replId">
        <pc:chgData name="Masaki Suzuki" userId="2c4feb2ed34ad1a7" providerId="Windows Live" clId="Web-{39A5D0CC-2F00-4631-89CF-F9003B13E553}" dt="2021-05-15T05:06:18.668" v="666"/>
        <pc:sldMkLst>
          <pc:docMk/>
          <pc:sldMk cId="3968948380" sldId="386"/>
        </pc:sldMkLst>
        <pc:picChg chg="del">
          <ac:chgData name="Masaki Suzuki" userId="2c4feb2ed34ad1a7" providerId="Windows Live" clId="Web-{39A5D0CC-2F00-4631-89CF-F9003B13E553}" dt="2021-05-15T05:06:18.668" v="666"/>
          <ac:picMkLst>
            <pc:docMk/>
            <pc:sldMk cId="3968948380" sldId="386"/>
            <ac:picMk id="10" creationId="{676A79D5-15B9-46BA-A0A5-4E315463C41D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2:24.403" v="908"/>
        <pc:sldMkLst>
          <pc:docMk/>
          <pc:sldMk cId="2925984795" sldId="387"/>
        </pc:sldMkLst>
        <pc:spChg chg="del mod">
          <ac:chgData name="Masaki Suzuki" userId="2c4feb2ed34ad1a7" providerId="Windows Live" clId="Web-{39A5D0CC-2F00-4631-89CF-F9003B13E553}" dt="2021-05-15T05:27:39.975" v="841"/>
          <ac:spMkLst>
            <pc:docMk/>
            <pc:sldMk cId="2925984795" sldId="387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5:28:07.663" v="843" actId="20577"/>
          <ac:spMkLst>
            <pc:docMk/>
            <pc:sldMk cId="2925984795" sldId="387"/>
            <ac:spMk id="11" creationId="{6767F72A-B215-4DDD-8F1E-F5C7B53A0E3B}"/>
          </ac:spMkLst>
        </pc:spChg>
        <pc:picChg chg="del mod">
          <ac:chgData name="Masaki Suzuki" userId="2c4feb2ed34ad1a7" providerId="Windows Live" clId="Web-{39A5D0CC-2F00-4631-89CF-F9003B13E553}" dt="2021-05-15T05:32:24.403" v="908"/>
          <ac:picMkLst>
            <pc:docMk/>
            <pc:sldMk cId="2925984795" sldId="387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24:29.862" v="810" actId="1076"/>
          <ac:picMkLst>
            <pc:docMk/>
            <pc:sldMk cId="2925984795" sldId="387"/>
            <ac:picMk id="4" creationId="{570667D6-E959-4EC4-BFDC-3284F3372590}"/>
          </ac:picMkLst>
        </pc:picChg>
        <pc:picChg chg="add mod">
          <ac:chgData name="Masaki Suzuki" userId="2c4feb2ed34ad1a7" providerId="Windows Live" clId="Web-{39A5D0CC-2F00-4631-89CF-F9003B13E553}" dt="2021-05-15T05:23:37.767" v="804" actId="1076"/>
          <ac:picMkLst>
            <pc:docMk/>
            <pc:sldMk cId="2925984795" sldId="387"/>
            <ac:picMk id="5" creationId="{496785C5-943C-4CA8-9232-3A40D1B60C46}"/>
          </ac:picMkLst>
        </pc:picChg>
        <pc:picChg chg="del">
          <ac:chgData name="Masaki Suzuki" userId="2c4feb2ed34ad1a7" providerId="Windows Live" clId="Web-{39A5D0CC-2F00-4631-89CF-F9003B13E553}" dt="2021-05-15T05:23:18.423" v="800"/>
          <ac:picMkLst>
            <pc:docMk/>
            <pc:sldMk cId="2925984795" sldId="387"/>
            <ac:picMk id="9" creationId="{3B819CDA-BD78-4F52-BD41-E9391845BB77}"/>
          </ac:picMkLst>
        </pc:picChg>
      </pc:sldChg>
      <pc:sldChg chg="add replId">
        <pc:chgData name="Masaki Suzuki" userId="2c4feb2ed34ad1a7" providerId="Windows Live" clId="Web-{39A5D0CC-2F00-4631-89CF-F9003B13E553}" dt="2021-05-15T05:27:17.959" v="830"/>
        <pc:sldMkLst>
          <pc:docMk/>
          <pc:sldMk cId="1593182105" sldId="388"/>
        </pc:sldMkLst>
      </pc:sldChg>
      <pc:sldChg chg="addSp delSp modSp add replId">
        <pc:chgData name="Masaki Suzuki" userId="2c4feb2ed34ad1a7" providerId="Windows Live" clId="Web-{39A5D0CC-2F00-4631-89CF-F9003B13E553}" dt="2021-05-15T05:36:49.549" v="1020" actId="20577"/>
        <pc:sldMkLst>
          <pc:docMk/>
          <pc:sldMk cId="2560444411" sldId="389"/>
        </pc:sldMkLst>
        <pc:spChg chg="add mod">
          <ac:chgData name="Masaki Suzuki" userId="2c4feb2ed34ad1a7" providerId="Windows Live" clId="Web-{39A5D0CC-2F00-4631-89CF-F9003B13E553}" dt="2021-05-15T05:29:19.368" v="899" actId="20577"/>
          <ac:spMkLst>
            <pc:docMk/>
            <pc:sldMk cId="2560444411" sldId="389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6:49.549" v="1020" actId="20577"/>
          <ac:spMkLst>
            <pc:docMk/>
            <pc:sldMk cId="2560444411" sldId="389"/>
            <ac:spMk id="11" creationId="{6767F72A-B215-4DDD-8F1E-F5C7B53A0E3B}"/>
          </ac:spMkLst>
        </pc:spChg>
        <pc:picChg chg="del">
          <ac:chgData name="Masaki Suzuki" userId="2c4feb2ed34ad1a7" providerId="Windows Live" clId="Web-{39A5D0CC-2F00-4631-89CF-F9003B13E553}" dt="2021-05-15T05:31:32.371" v="900"/>
          <ac:picMkLst>
            <pc:docMk/>
            <pc:sldMk cId="2560444411" sldId="389"/>
            <ac:picMk id="5" creationId="{496785C5-943C-4CA8-9232-3A40D1B60C46}"/>
          </ac:picMkLst>
        </pc:picChg>
        <pc:picChg chg="add del mod">
          <ac:chgData name="Masaki Suzuki" userId="2c4feb2ed34ad1a7" providerId="Windows Live" clId="Web-{39A5D0CC-2F00-4631-89CF-F9003B13E553}" dt="2021-05-15T05:32:07.465" v="903"/>
          <ac:picMkLst>
            <pc:docMk/>
            <pc:sldMk cId="2560444411" sldId="389"/>
            <ac:picMk id="8" creationId="{D9D96E59-05B2-43A5-8B47-B7B8B68E7A25}"/>
          </ac:picMkLst>
        </pc:picChg>
        <pc:picChg chg="add mod">
          <ac:chgData name="Masaki Suzuki" userId="2c4feb2ed34ad1a7" providerId="Windows Live" clId="Web-{39A5D0CC-2F00-4631-89CF-F9003B13E553}" dt="2021-05-15T05:32:16.340" v="907" actId="1076"/>
          <ac:picMkLst>
            <pc:docMk/>
            <pc:sldMk cId="2560444411" sldId="389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6:32.392" v="1007" actId="14100"/>
        <pc:sldMkLst>
          <pc:docMk/>
          <pc:sldMk cId="1183160586" sldId="390"/>
        </pc:sldMkLst>
        <pc:spChg chg="mod">
          <ac:chgData name="Masaki Suzuki" userId="2c4feb2ed34ad1a7" providerId="Windows Live" clId="Web-{39A5D0CC-2F00-4631-89CF-F9003B13E553}" dt="2021-05-15T05:35:30.594" v="1003" actId="20577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4:41.687" v="962" actId="14100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4:32.718" v="956" actId="1076"/>
          <ac:picMkLst>
            <pc:docMk/>
            <pc:sldMk cId="1183160586" sldId="390"/>
            <ac:picMk id="3" creationId="{387F9BA8-E02F-4797-AE4E-52F0A786CA49}"/>
          </ac:picMkLst>
        </pc:picChg>
        <pc:picChg chg="add del mod">
          <ac:chgData name="Masaki Suzuki" userId="2c4feb2ed34ad1a7" providerId="Windows Live" clId="Web-{39A5D0CC-2F00-4631-89CF-F9003B13E553}" dt="2021-05-15T05:36:15.439" v="1004"/>
          <ac:picMkLst>
            <pc:docMk/>
            <pc:sldMk cId="1183160586" sldId="390"/>
            <ac:picMk id="5" creationId="{6AF39898-D8F1-4364-8117-458D79A8D32E}"/>
          </ac:picMkLst>
        </pc:picChg>
        <pc:picChg chg="add mod">
          <ac:chgData name="Masaki Suzuki" userId="2c4feb2ed34ad1a7" providerId="Windows Live" clId="Web-{39A5D0CC-2F00-4631-89CF-F9003B13E553}" dt="2021-05-15T05:36:32.392" v="1007" actId="14100"/>
          <ac:picMkLst>
            <pc:docMk/>
            <pc:sldMk cId="1183160586" sldId="390"/>
            <ac:picMk id="7" creationId="{FD4C1FCA-3DE5-453C-B832-B9CA6AC4FA35}"/>
          </ac:picMkLst>
        </pc:picChg>
        <pc:picChg chg="del">
          <ac:chgData name="Masaki Suzuki" userId="2c4feb2ed34ad1a7" providerId="Windows Live" clId="Web-{39A5D0CC-2F00-4631-89CF-F9003B13E553}" dt="2021-05-15T05:33:46.233" v="931"/>
          <ac:picMkLst>
            <pc:docMk/>
            <pc:sldMk cId="1183160586" sldId="390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40:01.837" v="1063" actId="20577"/>
        <pc:sldMkLst>
          <pc:docMk/>
          <pc:sldMk cId="2325867353" sldId="391"/>
        </pc:sldMkLst>
        <pc:spChg chg="mod">
          <ac:chgData name="Masaki Suzuki" userId="2c4feb2ed34ad1a7" providerId="Windows Live" clId="Web-{39A5D0CC-2F00-4631-89CF-F9003B13E553}" dt="2021-05-15T05:40:01.837" v="1063" actId="20577"/>
          <ac:spMkLst>
            <pc:docMk/>
            <pc:sldMk cId="2325867353" sldId="391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8:30.351" v="1050" actId="1076"/>
          <ac:spMkLst>
            <pc:docMk/>
            <pc:sldMk cId="2325867353" sldId="391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7:14.721" v="1027" actId="1076"/>
          <ac:picMkLst>
            <pc:docMk/>
            <pc:sldMk cId="2325867353" sldId="391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38:32.429" v="1051" actId="1076"/>
          <ac:picMkLst>
            <pc:docMk/>
            <pc:sldMk cId="2325867353" sldId="391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5:39:30.852" v="1057"/>
          <ac:picMkLst>
            <pc:docMk/>
            <pc:sldMk cId="2325867353" sldId="391"/>
            <ac:picMk id="5" creationId="{F516516D-45FD-44C1-AC61-28E3C5C79853}"/>
          </ac:picMkLst>
        </pc:picChg>
        <pc:picChg chg="del">
          <ac:chgData name="Masaki Suzuki" userId="2c4feb2ed34ad1a7" providerId="Windows Live" clId="Web-{39A5D0CC-2F00-4631-89CF-F9003B13E553}" dt="2021-05-15T05:38:40.054" v="1053"/>
          <ac:picMkLst>
            <pc:docMk/>
            <pc:sldMk cId="2325867353" sldId="391"/>
            <ac:picMk id="7" creationId="{FD4C1FCA-3DE5-453C-B832-B9CA6AC4FA35}"/>
          </ac:picMkLst>
        </pc:picChg>
        <pc:picChg chg="add mod">
          <ac:chgData name="Masaki Suzuki" userId="2c4feb2ed34ad1a7" providerId="Windows Live" clId="Web-{39A5D0CC-2F00-4631-89CF-F9003B13E553}" dt="2021-05-15T05:39:58.290" v="1061" actId="1076"/>
          <ac:picMkLst>
            <pc:docMk/>
            <pc:sldMk cId="2325867353" sldId="391"/>
            <ac:picMk id="8" creationId="{1598CEAA-7722-442A-8B32-4BD2A84AF1A2}"/>
          </ac:picMkLst>
        </pc:picChg>
      </pc:sldChg>
      <pc:sldChg chg="modSp add replId">
        <pc:chgData name="Masaki Suzuki" userId="2c4feb2ed34ad1a7" providerId="Windows Live" clId="Web-{39A5D0CC-2F00-4631-89CF-F9003B13E553}" dt="2021-05-15T05:41:18.151" v="1117" actId="20577"/>
        <pc:sldMkLst>
          <pc:docMk/>
          <pc:sldMk cId="3947848655" sldId="392"/>
        </pc:sldMkLst>
        <pc:spChg chg="mod">
          <ac:chgData name="Masaki Suzuki" userId="2c4feb2ed34ad1a7" providerId="Windows Live" clId="Web-{39A5D0CC-2F00-4631-89CF-F9003B13E553}" dt="2021-05-15T05:41:18.151" v="1117" actId="20577"/>
          <ac:spMkLst>
            <pc:docMk/>
            <pc:sldMk cId="3947848655" sldId="392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0:30.494" v="1076" actId="20577"/>
          <ac:spMkLst>
            <pc:docMk/>
            <pc:sldMk cId="3947848655" sldId="392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40:11.462" v="1066" actId="1076"/>
          <ac:picMkLst>
            <pc:docMk/>
            <pc:sldMk cId="3947848655" sldId="392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40:13.119" v="1067" actId="1076"/>
          <ac:picMkLst>
            <pc:docMk/>
            <pc:sldMk cId="3947848655" sldId="392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39A5D0CC-2F00-4631-89CF-F9003B13E553}" dt="2021-05-15T05:42:46.965" v="1143" actId="20577"/>
        <pc:sldMkLst>
          <pc:docMk/>
          <pc:sldMk cId="1014582624" sldId="393"/>
        </pc:sldMkLst>
        <pc:spChg chg="mod">
          <ac:chgData name="Masaki Suzuki" userId="2c4feb2ed34ad1a7" providerId="Windows Live" clId="Web-{39A5D0CC-2F00-4631-89CF-F9003B13E553}" dt="2021-05-15T05:42:46.965" v="1143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2:02.683" v="1132" actId="14100"/>
          <ac:spMkLst>
            <pc:docMk/>
            <pc:sldMk cId="1014582624" sldId="39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58F04152-15CD-491F-8D8D-4178CDCCA8E2}"/>
    <pc:docChg chg="modSld">
      <pc:chgData name="Masaki Suzuki" userId="2c4feb2ed34ad1a7" providerId="Windows Live" clId="Web-{58F04152-15CD-491F-8D8D-4178CDCCA8E2}" dt="2021-05-27T11:12:16.990" v="163"/>
      <pc:docMkLst>
        <pc:docMk/>
      </pc:docMkLst>
      <pc:sldChg chg="modSp">
        <pc:chgData name="Masaki Suzuki" userId="2c4feb2ed34ad1a7" providerId="Windows Live" clId="Web-{58F04152-15CD-491F-8D8D-4178CDCCA8E2}" dt="2021-05-27T10:54:17.782" v="2" actId="1076"/>
        <pc:sldMkLst>
          <pc:docMk/>
          <pc:sldMk cId="2180529449" sldId="371"/>
        </pc:sldMkLst>
        <pc:spChg chg="mod">
          <ac:chgData name="Masaki Suzuki" userId="2c4feb2ed34ad1a7" providerId="Windows Live" clId="Web-{58F04152-15CD-491F-8D8D-4178CDCCA8E2}" dt="2021-05-27T10:54:17.751" v="1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58F04152-15CD-491F-8D8D-4178CDCCA8E2}" dt="2021-05-27T10:54:17.782" v="2" actId="1076"/>
          <ac:spMkLst>
            <pc:docMk/>
            <pc:sldMk cId="2180529449" sldId="371"/>
            <ac:spMk id="12" creationId="{9C54AC2B-4295-4B14-B117-7FBB36A39E75}"/>
          </ac:spMkLst>
        </pc:spChg>
      </pc:sldChg>
      <pc:sldChg chg="modSp">
        <pc:chgData name="Masaki Suzuki" userId="2c4feb2ed34ad1a7" providerId="Windows Live" clId="Web-{58F04152-15CD-491F-8D8D-4178CDCCA8E2}" dt="2021-05-27T10:55:06.564" v="4" actId="20577"/>
        <pc:sldMkLst>
          <pc:docMk/>
          <pc:sldMk cId="1075103814" sldId="373"/>
        </pc:sldMkLst>
        <pc:spChg chg="mod">
          <ac:chgData name="Masaki Suzuki" userId="2c4feb2ed34ad1a7" providerId="Windows Live" clId="Web-{58F04152-15CD-491F-8D8D-4178CDCCA8E2}" dt="2021-05-27T10:55:06.564" v="4" actId="20577"/>
          <ac:spMkLst>
            <pc:docMk/>
            <pc:sldMk cId="1075103814" sldId="373"/>
            <ac:spMk id="7" creationId="{59823A91-67DA-4DA1-AFD3-629BADB5BE14}"/>
          </ac:spMkLst>
        </pc:spChg>
      </pc:sldChg>
      <pc:sldChg chg="modSp">
        <pc:chgData name="Masaki Suzuki" userId="2c4feb2ed34ad1a7" providerId="Windows Live" clId="Web-{58F04152-15CD-491F-8D8D-4178CDCCA8E2}" dt="2021-05-27T10:56:06.565" v="12" actId="20577"/>
        <pc:sldMkLst>
          <pc:docMk/>
          <pc:sldMk cId="1559355560" sldId="376"/>
        </pc:sldMkLst>
        <pc:spChg chg="mod">
          <ac:chgData name="Masaki Suzuki" userId="2c4feb2ed34ad1a7" providerId="Windows Live" clId="Web-{58F04152-15CD-491F-8D8D-4178CDCCA8E2}" dt="2021-05-27T10:56:06.565" v="12" actId="20577"/>
          <ac:spMkLst>
            <pc:docMk/>
            <pc:sldMk cId="1559355560" sldId="376"/>
            <ac:spMk id="6" creationId="{F9B48304-22B9-47B0-ADA3-CDF10FCF14B0}"/>
          </ac:spMkLst>
        </pc:spChg>
      </pc:sldChg>
      <pc:sldChg chg="modSp">
        <pc:chgData name="Masaki Suzuki" userId="2c4feb2ed34ad1a7" providerId="Windows Live" clId="Web-{58F04152-15CD-491F-8D8D-4178CDCCA8E2}" dt="2021-05-27T10:56:35.503" v="18" actId="20577"/>
        <pc:sldMkLst>
          <pc:docMk/>
          <pc:sldMk cId="2206464848" sldId="384"/>
        </pc:sldMkLst>
        <pc:spChg chg="mod">
          <ac:chgData name="Masaki Suzuki" userId="2c4feb2ed34ad1a7" providerId="Windows Live" clId="Web-{58F04152-15CD-491F-8D8D-4178CDCCA8E2}" dt="2021-05-27T10:56:35.503" v="18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0:57:03.129" v="22" actId="20577"/>
        <pc:sldMkLst>
          <pc:docMk/>
          <pc:sldMk cId="2325867353" sldId="391"/>
        </pc:sldMkLst>
        <pc:spChg chg="mod">
          <ac:chgData name="Masaki Suzuki" userId="2c4feb2ed34ad1a7" providerId="Windows Live" clId="Web-{58F04152-15CD-491F-8D8D-4178CDCCA8E2}" dt="2021-05-27T10:57:03.129" v="22" actId="20577"/>
          <ac:spMkLst>
            <pc:docMk/>
            <pc:sldMk cId="2325867353" sldId="391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7:46.989" v="48" actId="20577"/>
        <pc:sldMkLst>
          <pc:docMk/>
          <pc:sldMk cId="3947848655" sldId="392"/>
        </pc:sldMkLst>
        <pc:spChg chg="mod">
          <ac:chgData name="Masaki Suzuki" userId="2c4feb2ed34ad1a7" providerId="Windows Live" clId="Web-{58F04152-15CD-491F-8D8D-4178CDCCA8E2}" dt="2021-05-27T10:57:40.458" v="46" actId="20577"/>
          <ac:spMkLst>
            <pc:docMk/>
            <pc:sldMk cId="3947848655" sldId="392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7:46.989" v="48" actId="20577"/>
          <ac:spMkLst>
            <pc:docMk/>
            <pc:sldMk cId="3947848655" sldId="392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8:24.912" v="77" actId="20577"/>
        <pc:sldMkLst>
          <pc:docMk/>
          <pc:sldMk cId="1014582624" sldId="393"/>
        </pc:sldMkLst>
        <pc:spChg chg="mod">
          <ac:chgData name="Masaki Suzuki" userId="2c4feb2ed34ad1a7" providerId="Windows Live" clId="Web-{58F04152-15CD-491F-8D8D-4178CDCCA8E2}" dt="2021-05-27T10:58:24.912" v="77" actId="20577"/>
          <ac:spMkLst>
            <pc:docMk/>
            <pc:sldMk cId="1014582624" sldId="39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10.536" v="69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9:29.397" v="104" actId="20577"/>
        <pc:sldMkLst>
          <pc:docMk/>
          <pc:sldMk cId="1390421664" sldId="394"/>
        </pc:sldMkLst>
        <pc:spChg chg="mod">
          <ac:chgData name="Masaki Suzuki" userId="2c4feb2ed34ad1a7" providerId="Windows Live" clId="Web-{58F04152-15CD-491F-8D8D-4178CDCCA8E2}" dt="2021-05-27T10:59:29.397" v="104" actId="20577"/>
          <ac:spMkLst>
            <pc:docMk/>
            <pc:sldMk cId="1390421664" sldId="39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59.758" v="139" actId="20577"/>
        <pc:sldMkLst>
          <pc:docMk/>
          <pc:sldMk cId="1275981446" sldId="397"/>
        </pc:sldMkLst>
        <pc:spChg chg="mod">
          <ac:chgData name="Masaki Suzuki" userId="2c4feb2ed34ad1a7" providerId="Windows Live" clId="Web-{58F04152-15CD-491F-8D8D-4178CDCCA8E2}" dt="2021-05-27T11:00:59.758" v="139" actId="20577"/>
          <ac:spMkLst>
            <pc:docMk/>
            <pc:sldMk cId="1275981446" sldId="39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0:55:06.611" v="5" actId="20577"/>
        <pc:sldMkLst>
          <pc:docMk/>
          <pc:sldMk cId="900628308" sldId="402"/>
        </pc:sldMkLst>
        <pc:spChg chg="mod">
          <ac:chgData name="Masaki Suzuki" userId="2c4feb2ed34ad1a7" providerId="Windows Live" clId="Web-{58F04152-15CD-491F-8D8D-4178CDCCA8E2}" dt="2021-05-27T10:55:06.611" v="5" actId="20577"/>
          <ac:spMkLst>
            <pc:docMk/>
            <pc:sldMk cId="900628308" sldId="40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14.992" v="117" actId="20577"/>
        <pc:sldMkLst>
          <pc:docMk/>
          <pc:sldMk cId="673375447" sldId="403"/>
        </pc:sldMkLst>
        <pc:spChg chg="mod">
          <ac:chgData name="Masaki Suzuki" userId="2c4feb2ed34ad1a7" providerId="Windows Live" clId="Web-{58F04152-15CD-491F-8D8D-4178CDCCA8E2}" dt="2021-05-27T11:00:14.992" v="117" actId="20577"/>
          <ac:spMkLst>
            <pc:docMk/>
            <pc:sldMk cId="673375447" sldId="40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43.349" v="78" actId="14100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8F04152-15CD-491F-8D8D-4178CDCCA8E2}" dt="2021-05-27T11:01:42.915" v="155" actId="20577"/>
        <pc:sldMkLst>
          <pc:docMk/>
          <pc:sldMk cId="2805759793" sldId="405"/>
        </pc:sldMkLst>
        <pc:spChg chg="mod">
          <ac:chgData name="Masaki Suzuki" userId="2c4feb2ed34ad1a7" providerId="Windows Live" clId="Web-{58F04152-15CD-491F-8D8D-4178CDCCA8E2}" dt="2021-05-27T11:01:42.915" v="155" actId="20577"/>
          <ac:spMkLst>
            <pc:docMk/>
            <pc:sldMk cId="2805759793" sldId="40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2:44.760" v="156" actId="20577"/>
        <pc:sldMkLst>
          <pc:docMk/>
          <pc:sldMk cId="3927025072" sldId="407"/>
        </pc:sldMkLst>
        <pc:spChg chg="mod">
          <ac:chgData name="Masaki Suzuki" userId="2c4feb2ed34ad1a7" providerId="Windows Live" clId="Web-{58F04152-15CD-491F-8D8D-4178CDCCA8E2}" dt="2021-05-27T11:02:44.760" v="156" actId="20577"/>
          <ac:spMkLst>
            <pc:docMk/>
            <pc:sldMk cId="3927025072" sldId="40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4:04.574" v="162" actId="20577"/>
        <pc:sldMkLst>
          <pc:docMk/>
          <pc:sldMk cId="2741674993" sldId="410"/>
        </pc:sldMkLst>
        <pc:spChg chg="mod">
          <ac:chgData name="Masaki Suzuki" userId="2c4feb2ed34ad1a7" providerId="Windows Live" clId="Web-{58F04152-15CD-491F-8D8D-4178CDCCA8E2}" dt="2021-05-27T11:04:04.574" v="162" actId="20577"/>
          <ac:spMkLst>
            <pc:docMk/>
            <pc:sldMk cId="2741674993" sldId="410"/>
            <ac:spMk id="2" creationId="{89E8158B-5EEC-45B0-8FEB-AB7342825C24}"/>
          </ac:spMkLst>
        </pc:spChg>
      </pc:sldChg>
      <pc:sldChg chg="delSp">
        <pc:chgData name="Masaki Suzuki" userId="2c4feb2ed34ad1a7" providerId="Windows Live" clId="Web-{58F04152-15CD-491F-8D8D-4178CDCCA8E2}" dt="2021-05-27T11:12:16.990" v="163"/>
        <pc:sldMkLst>
          <pc:docMk/>
          <pc:sldMk cId="3242109153" sldId="411"/>
        </pc:sldMkLst>
        <pc:picChg chg="del">
          <ac:chgData name="Masaki Suzuki" userId="2c4feb2ed34ad1a7" providerId="Windows Live" clId="Web-{58F04152-15CD-491F-8D8D-4178CDCCA8E2}" dt="2021-05-27T11:12:16.990" v="163"/>
          <ac:picMkLst>
            <pc:docMk/>
            <pc:sldMk cId="3242109153" sldId="411"/>
            <ac:picMk id="14" creationId="{1B748481-3BD4-471A-B8B2-495C948C4472}"/>
          </ac:picMkLst>
        </pc:picChg>
      </pc:sldChg>
      <pc:sldChg chg="modSp">
        <pc:chgData name="Masaki Suzuki" userId="2c4feb2ed34ad1a7" providerId="Windows Live" clId="Web-{58F04152-15CD-491F-8D8D-4178CDCCA8E2}" dt="2021-05-27T10:55:36.346" v="11" actId="20577"/>
        <pc:sldMkLst>
          <pc:docMk/>
          <pc:sldMk cId="870942326" sldId="418"/>
        </pc:sldMkLst>
        <pc:spChg chg="mod">
          <ac:chgData name="Masaki Suzuki" userId="2c4feb2ed34ad1a7" providerId="Windows Live" clId="Web-{58F04152-15CD-491F-8D8D-4178CDCCA8E2}" dt="2021-05-27T10:55:36.346" v="11" actId="20577"/>
          <ac:spMkLst>
            <pc:docMk/>
            <pc:sldMk cId="870942326" sldId="418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A62C4538-B757-43BE-AD3D-17D84C9C7D6D}"/>
    <pc:docChg chg="addSld delSld modSld">
      <pc:chgData name="Masaki Suzuki" userId="2c4feb2ed34ad1a7" providerId="Windows Live" clId="Web-{A62C4538-B757-43BE-AD3D-17D84C9C7D6D}" dt="2021-06-16T04:44:59.944" v="2294" actId="20577"/>
      <pc:docMkLst>
        <pc:docMk/>
      </pc:docMkLst>
      <pc:sldChg chg="modSp">
        <pc:chgData name="Masaki Suzuki" userId="2c4feb2ed34ad1a7" providerId="Windows Live" clId="Web-{A62C4538-B757-43BE-AD3D-17D84C9C7D6D}" dt="2021-06-16T03:37:57.444" v="1452" actId="1076"/>
        <pc:sldMkLst>
          <pc:docMk/>
          <pc:sldMk cId="0" sldId="257"/>
        </pc:sldMkLst>
        <pc:spChg chg="mod">
          <ac:chgData name="Masaki Suzuki" userId="2c4feb2ed34ad1a7" providerId="Windows Live" clId="Web-{A62C4538-B757-43BE-AD3D-17D84C9C7D6D}" dt="2021-06-16T03:37:48.303" v="1449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A62C4538-B757-43BE-AD3D-17D84C9C7D6D}" dt="2021-06-16T03:37:57.444" v="1452" actId="1076"/>
          <ac:spMkLst>
            <pc:docMk/>
            <pc:sldMk cId="0" sldId="257"/>
            <ac:spMk id="14" creationId="{A2159FB1-0671-4D29-A8DE-9D52A301D1C0}"/>
          </ac:spMkLst>
        </pc:spChg>
        <pc:spChg chg="mod">
          <ac:chgData name="Masaki Suzuki" userId="2c4feb2ed34ad1a7" providerId="Windows Live" clId="Web-{A62C4538-B757-43BE-AD3D-17D84C9C7D6D}" dt="2021-06-16T03:37:51.647" v="1450" actId="1076"/>
          <ac:spMkLst>
            <pc:docMk/>
            <pc:sldMk cId="0" sldId="257"/>
            <ac:spMk id="15" creationId="{7A22EDA5-1834-4250-A1E7-DFA1E355F065}"/>
          </ac:spMkLst>
        </pc:spChg>
        <pc:spChg chg="mod">
          <ac:chgData name="Masaki Suzuki" userId="2c4feb2ed34ad1a7" providerId="Windows Live" clId="Web-{A62C4538-B757-43BE-AD3D-17D84C9C7D6D}" dt="2021-06-16T03:37:54.725" v="1451" actId="1076"/>
          <ac:spMkLst>
            <pc:docMk/>
            <pc:sldMk cId="0" sldId="257"/>
            <ac:spMk id="16" creationId="{32F9AA0A-1876-4E8D-BB4A-519E9D3A32D2}"/>
          </ac:spMkLst>
        </pc:spChg>
        <pc:spChg chg="mod">
          <ac:chgData name="Masaki Suzuki" userId="2c4feb2ed34ad1a7" providerId="Windows Live" clId="Web-{A62C4538-B757-43BE-AD3D-17D84C9C7D6D}" dt="2021-06-16T03:37:45.287" v="1448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A62C4538-B757-43BE-AD3D-17D84C9C7D6D}" dt="2021-06-16T03:37:41.271" v="1446" actId="14100"/>
          <ac:spMkLst>
            <pc:docMk/>
            <pc:sldMk cId="0" sldId="257"/>
            <ac:spMk id="123" creationId="{00000000-0000-0000-0000-000000000000}"/>
          </ac:spMkLst>
        </pc:spChg>
      </pc:sldChg>
      <pc:sldChg chg="addSp modSp">
        <pc:chgData name="Masaki Suzuki" userId="2c4feb2ed34ad1a7" providerId="Windows Live" clId="Web-{A62C4538-B757-43BE-AD3D-17D84C9C7D6D}" dt="2021-06-16T03:37:04.286" v="1443" actId="1076"/>
        <pc:sldMkLst>
          <pc:docMk/>
          <pc:sldMk cId="0" sldId="318"/>
        </pc:sldMkLst>
        <pc:spChg chg="add mod">
          <ac:chgData name="Masaki Suzuki" userId="2c4feb2ed34ad1a7" providerId="Windows Live" clId="Web-{A62C4538-B757-43BE-AD3D-17D84C9C7D6D}" dt="2021-06-16T03:34:55.783" v="1412" actId="1076"/>
          <ac:spMkLst>
            <pc:docMk/>
            <pc:sldMk cId="0" sldId="318"/>
            <ac:spMk id="8" creationId="{325D9778-6927-4488-868A-07FBC63DF214}"/>
          </ac:spMkLst>
        </pc:spChg>
        <pc:spChg chg="add mod">
          <ac:chgData name="Masaki Suzuki" userId="2c4feb2ed34ad1a7" providerId="Windows Live" clId="Web-{A62C4538-B757-43BE-AD3D-17D84C9C7D6D}" dt="2021-06-16T03:36:22.488" v="1428" actId="1076"/>
          <ac:spMkLst>
            <pc:docMk/>
            <pc:sldMk cId="0" sldId="318"/>
            <ac:spMk id="9" creationId="{F2776357-1234-4704-A28A-A4724E8455D1}"/>
          </ac:spMkLst>
        </pc:spChg>
        <pc:spChg chg="add mod">
          <ac:chgData name="Masaki Suzuki" userId="2c4feb2ed34ad1a7" providerId="Windows Live" clId="Web-{A62C4538-B757-43BE-AD3D-17D84C9C7D6D}" dt="2021-06-16T03:36:39.739" v="1433" actId="1076"/>
          <ac:spMkLst>
            <pc:docMk/>
            <pc:sldMk cId="0" sldId="318"/>
            <ac:spMk id="10" creationId="{6AAF55DD-F6F0-4CCC-A01D-A1E1B5DB110C}"/>
          </ac:spMkLst>
        </pc:spChg>
        <pc:spChg chg="add mod">
          <ac:chgData name="Masaki Suzuki" userId="2c4feb2ed34ad1a7" providerId="Windows Live" clId="Web-{A62C4538-B757-43BE-AD3D-17D84C9C7D6D}" dt="2021-06-16T03:37:04.286" v="1443" actId="1076"/>
          <ac:spMkLst>
            <pc:docMk/>
            <pc:sldMk cId="0" sldId="318"/>
            <ac:spMk id="11" creationId="{81473E4A-97F6-4B27-83B9-D5E6BB5DEB2B}"/>
          </ac:spMkLst>
        </pc:spChg>
        <pc:spChg chg="add mod">
          <ac:chgData name="Masaki Suzuki" userId="2c4feb2ed34ad1a7" providerId="Windows Live" clId="Web-{A62C4538-B757-43BE-AD3D-17D84C9C7D6D}" dt="2021-06-16T03:36:59.036" v="1442" actId="1076"/>
          <ac:spMkLst>
            <pc:docMk/>
            <pc:sldMk cId="0" sldId="318"/>
            <ac:spMk id="12" creationId="{04AC5C7B-B7CE-442A-9AB8-74FFE6E4B3D9}"/>
          </ac:spMkLst>
        </pc:spChg>
        <pc:spChg chg="mod">
          <ac:chgData name="Masaki Suzuki" userId="2c4feb2ed34ad1a7" providerId="Windows Live" clId="Web-{A62C4538-B757-43BE-AD3D-17D84C9C7D6D}" dt="2021-06-16T03:35:26.471" v="1423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A62C4538-B757-43BE-AD3D-17D84C9C7D6D}" dt="2021-06-16T03:38:25.601" v="1459" actId="14100"/>
        <pc:sldMkLst>
          <pc:docMk/>
          <pc:sldMk cId="417884195" sldId="356"/>
        </pc:sldMkLst>
        <pc:spChg chg="mod">
          <ac:chgData name="Masaki Suzuki" userId="2c4feb2ed34ad1a7" providerId="Windows Live" clId="Web-{A62C4538-B757-43BE-AD3D-17D84C9C7D6D}" dt="2021-06-16T03:38:19.725" v="1456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A62C4538-B757-43BE-AD3D-17D84C9C7D6D}" dt="2021-06-16T03:38:15.772" v="1454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8:25.601" v="1459" actId="14100"/>
          <ac:spMkLst>
            <pc:docMk/>
            <pc:sldMk cId="417884195" sldId="356"/>
            <ac:spMk id="18" creationId="{60673B82-E443-4AA9-9308-7F7198CAA02A}"/>
          </ac:spMkLst>
        </pc:spChg>
      </pc:sldChg>
      <pc:sldChg chg="addSp delSp modSp">
        <pc:chgData name="Masaki Suzuki" userId="2c4feb2ed34ad1a7" providerId="Windows Live" clId="Web-{A62C4538-B757-43BE-AD3D-17D84C9C7D6D}" dt="2021-06-16T03:51:23.760" v="1602" actId="1076"/>
        <pc:sldMkLst>
          <pc:docMk/>
          <pc:sldMk cId="1964687424" sldId="357"/>
        </pc:sldMkLst>
        <pc:spChg chg="add mod">
          <ac:chgData name="Masaki Suzuki" userId="2c4feb2ed34ad1a7" providerId="Windows Live" clId="Web-{A62C4538-B757-43BE-AD3D-17D84C9C7D6D}" dt="2021-06-16T03:49:13.366" v="1570" actId="1076"/>
          <ac:spMkLst>
            <pc:docMk/>
            <pc:sldMk cId="1964687424" sldId="357"/>
            <ac:spMk id="6" creationId="{866AD19C-52DD-4F4A-8817-0DD7441C83E7}"/>
          </ac:spMkLst>
        </pc:spChg>
        <pc:spChg chg="mod">
          <ac:chgData name="Masaki Suzuki" userId="2c4feb2ed34ad1a7" providerId="Windows Live" clId="Web-{A62C4538-B757-43BE-AD3D-17D84C9C7D6D}" dt="2021-06-16T03:49:36.788" v="1583" actId="1076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Masaki Suzuki" userId="2c4feb2ed34ad1a7" providerId="Windows Live" clId="Web-{A62C4538-B757-43BE-AD3D-17D84C9C7D6D}" dt="2021-06-16T03:49:40.351" v="1584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A62C4538-B757-43BE-AD3D-17D84C9C7D6D}" dt="2021-06-16T03:49:49.664" v="1587" actId="20577"/>
          <ac:spMkLst>
            <pc:docMk/>
            <pc:sldMk cId="1964687424" sldId="357"/>
            <ac:spMk id="11" creationId="{1E6485E0-4E0A-410D-8447-C900B67005A8}"/>
          </ac:spMkLst>
        </pc:spChg>
        <pc:spChg chg="del mod">
          <ac:chgData name="Masaki Suzuki" userId="2c4feb2ed34ad1a7" providerId="Windows Live" clId="Web-{A62C4538-B757-43BE-AD3D-17D84C9C7D6D}" dt="2021-06-16T03:48:29.334" v="1558"/>
          <ac:spMkLst>
            <pc:docMk/>
            <pc:sldMk cId="1964687424" sldId="357"/>
            <ac:spMk id="15" creationId="{C46BF6A8-4F63-48CE-821D-EA3DCBD538C6}"/>
          </ac:spMkLst>
        </pc:spChg>
        <pc:spChg chg="mod">
          <ac:chgData name="Masaki Suzuki" userId="2c4feb2ed34ad1a7" providerId="Windows Live" clId="Web-{A62C4538-B757-43BE-AD3D-17D84C9C7D6D}" dt="2021-06-16T03:49:57.664" v="1588" actId="1076"/>
          <ac:spMkLst>
            <pc:docMk/>
            <pc:sldMk cId="1964687424" sldId="357"/>
            <ac:spMk id="20" creationId="{06E3E853-3D35-48D6-BAD5-10A5AB6941AA}"/>
          </ac:spMkLst>
        </pc:spChg>
        <pc:spChg chg="del mod">
          <ac:chgData name="Masaki Suzuki" userId="2c4feb2ed34ad1a7" providerId="Windows Live" clId="Web-{A62C4538-B757-43BE-AD3D-17D84C9C7D6D}" dt="2021-06-16T03:48:32.974" v="1560"/>
          <ac:spMkLst>
            <pc:docMk/>
            <pc:sldMk cId="1964687424" sldId="357"/>
            <ac:spMk id="22" creationId="{9E9FC6A8-82F4-42FB-83F3-5D29EA73E527}"/>
          </ac:spMkLst>
        </pc:spChg>
        <pc:spChg chg="del">
          <ac:chgData name="Masaki Suzuki" userId="2c4feb2ed34ad1a7" providerId="Windows Live" clId="Web-{A62C4538-B757-43BE-AD3D-17D84C9C7D6D}" dt="2021-06-16T03:48:32.084" v="1559"/>
          <ac:spMkLst>
            <pc:docMk/>
            <pc:sldMk cId="1964687424" sldId="357"/>
            <ac:spMk id="23" creationId="{B162392C-AC88-4A4F-BABD-B83D4D521D65}"/>
          </ac:spMkLst>
        </pc:spChg>
        <pc:spChg chg="add mod">
          <ac:chgData name="Masaki Suzuki" userId="2c4feb2ed34ad1a7" providerId="Windows Live" clId="Web-{A62C4538-B757-43BE-AD3D-17D84C9C7D6D}" dt="2021-06-16T03:51:23.760" v="1602" actId="1076"/>
          <ac:spMkLst>
            <pc:docMk/>
            <pc:sldMk cId="1964687424" sldId="357"/>
            <ac:spMk id="25" creationId="{95F93EB8-FA91-4942-A98A-CEA4BED67079}"/>
          </ac:spMkLst>
        </pc:spChg>
        <pc:spChg chg="add mod">
          <ac:chgData name="Masaki Suzuki" userId="2c4feb2ed34ad1a7" providerId="Windows Live" clId="Web-{A62C4538-B757-43BE-AD3D-17D84C9C7D6D}" dt="2021-06-16T03:50:29.883" v="1601" actId="1076"/>
          <ac:spMkLst>
            <pc:docMk/>
            <pc:sldMk cId="1964687424" sldId="357"/>
            <ac:spMk id="26" creationId="{62538B20-55E1-4F57-B386-1EA48391CF31}"/>
          </ac:spMkLst>
        </pc:spChg>
        <pc:picChg chg="mod">
          <ac:chgData name="Masaki Suzuki" userId="2c4feb2ed34ad1a7" providerId="Windows Live" clId="Web-{A62C4538-B757-43BE-AD3D-17D84C9C7D6D}" dt="2021-06-16T03:49:32.335" v="1582" actId="1076"/>
          <ac:picMkLst>
            <pc:docMk/>
            <pc:sldMk cId="1964687424" sldId="357"/>
            <ac:picMk id="5" creationId="{4C2B375E-93AB-427D-AE42-5015E01ECDF9}"/>
          </ac:picMkLst>
        </pc:picChg>
      </pc:sldChg>
      <pc:sldChg chg="modSp">
        <pc:chgData name="Masaki Suzuki" userId="2c4feb2ed34ad1a7" providerId="Windows Live" clId="Web-{A62C4538-B757-43BE-AD3D-17D84C9C7D6D}" dt="2021-06-16T03:54:50.608" v="1606" actId="20577"/>
        <pc:sldMkLst>
          <pc:docMk/>
          <pc:sldMk cId="1838778754" sldId="372"/>
        </pc:sldMkLst>
        <pc:spChg chg="mod">
          <ac:chgData name="Masaki Suzuki" userId="2c4feb2ed34ad1a7" providerId="Windows Live" clId="Web-{A62C4538-B757-43BE-AD3D-17D84C9C7D6D}" dt="2021-06-16T03:54:50.608" v="1606" actId="20577"/>
          <ac:spMkLst>
            <pc:docMk/>
            <pc:sldMk cId="1838778754" sldId="372"/>
            <ac:spMk id="6" creationId="{DD42D869-64BF-438F-A312-BFBC886431B1}"/>
          </ac:spMkLst>
        </pc:spChg>
      </pc:sldChg>
      <pc:sldChg chg="addSp modSp">
        <pc:chgData name="Masaki Suzuki" userId="2c4feb2ed34ad1a7" providerId="Windows Live" clId="Web-{A62C4538-B757-43BE-AD3D-17D84C9C7D6D}" dt="2021-06-16T04:04:19.122" v="1691" actId="1076"/>
        <pc:sldMkLst>
          <pc:docMk/>
          <pc:sldMk cId="1559355560" sldId="376"/>
        </pc:sldMkLst>
        <pc:spChg chg="mod">
          <ac:chgData name="Masaki Suzuki" userId="2c4feb2ed34ad1a7" providerId="Windows Live" clId="Web-{A62C4538-B757-43BE-AD3D-17D84C9C7D6D}" dt="2021-06-16T04:04:14.387" v="1690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A62C4538-B757-43BE-AD3D-17D84C9C7D6D}" dt="2021-06-16T04:04:05.918" v="1686" actId="1076"/>
          <ac:spMkLst>
            <pc:docMk/>
            <pc:sldMk cId="1559355560" sldId="376"/>
            <ac:spMk id="8" creationId="{17F1AEB5-A5A5-4CA9-9D72-794CAB294D6C}"/>
          </ac:spMkLst>
        </pc:spChg>
        <pc:spChg chg="add">
          <ac:chgData name="Masaki Suzuki" userId="2c4feb2ed34ad1a7" providerId="Windows Live" clId="Web-{A62C4538-B757-43BE-AD3D-17D84C9C7D6D}" dt="2021-06-16T04:03:58.559" v="1684"/>
          <ac:spMkLst>
            <pc:docMk/>
            <pc:sldMk cId="1559355560" sldId="376"/>
            <ac:spMk id="12" creationId="{AFC848DB-94C6-4A5C-A3B8-CB7B1BABDC53}"/>
          </ac:spMkLst>
        </pc:spChg>
        <pc:spChg chg="mod">
          <ac:chgData name="Masaki Suzuki" userId="2c4feb2ed34ad1a7" providerId="Windows Live" clId="Web-{A62C4538-B757-43BE-AD3D-17D84C9C7D6D}" dt="2021-06-16T04:04:19.122" v="1691" actId="1076"/>
          <ac:spMkLst>
            <pc:docMk/>
            <pc:sldMk cId="1559355560" sldId="376"/>
            <ac:spMk id="14" creationId="{39B607D2-805A-4962-B1DC-9EF6D28FEED0}"/>
          </ac:spMkLst>
        </pc:spChg>
      </pc:sldChg>
      <pc:sldChg chg="addSp modSp">
        <pc:chgData name="Masaki Suzuki" userId="2c4feb2ed34ad1a7" providerId="Windows Live" clId="Web-{A62C4538-B757-43BE-AD3D-17D84C9C7D6D}" dt="2021-06-16T04:04:52.263" v="1698" actId="1076"/>
        <pc:sldMkLst>
          <pc:docMk/>
          <pc:sldMk cId="4246320596" sldId="378"/>
        </pc:sldMkLst>
        <pc:spChg chg="add mod">
          <ac:chgData name="Masaki Suzuki" userId="2c4feb2ed34ad1a7" providerId="Windows Live" clId="Web-{A62C4538-B757-43BE-AD3D-17D84C9C7D6D}" dt="2021-06-16T04:04:38.716" v="1693" actId="1076"/>
          <ac:spMkLst>
            <pc:docMk/>
            <pc:sldMk cId="4246320596" sldId="378"/>
            <ac:spMk id="10" creationId="{A6591F15-1B34-49DC-A9DE-90570FAF7951}"/>
          </ac:spMkLst>
        </pc:spChg>
        <pc:spChg chg="mod">
          <ac:chgData name="Masaki Suzuki" userId="2c4feb2ed34ad1a7" providerId="Windows Live" clId="Web-{A62C4538-B757-43BE-AD3D-17D84C9C7D6D}" dt="2021-06-16T04:04:52.263" v="1698" actId="1076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A62C4538-B757-43BE-AD3D-17D84C9C7D6D}" dt="2021-06-16T04:04:45.872" v="1697" actId="20577"/>
          <ac:spMkLst>
            <pc:docMk/>
            <pc:sldMk cId="4246320596" sldId="378"/>
            <ac:spMk id="21" creationId="{707304CC-D9BF-47C2-8EC7-255ACD59378E}"/>
          </ac:spMkLst>
        </pc:spChg>
      </pc:sldChg>
      <pc:sldChg chg="addSp modSp">
        <pc:chgData name="Masaki Suzuki" userId="2c4feb2ed34ad1a7" providerId="Windows Live" clId="Web-{A62C4538-B757-43BE-AD3D-17D84C9C7D6D}" dt="2021-06-16T04:02:15.228" v="1668" actId="1076"/>
        <pc:sldMkLst>
          <pc:docMk/>
          <pc:sldMk cId="3351413083" sldId="379"/>
        </pc:sldMkLst>
        <pc:spChg chg="add mod">
          <ac:chgData name="Masaki Suzuki" userId="2c4feb2ed34ad1a7" providerId="Windows Live" clId="Web-{A62C4538-B757-43BE-AD3D-17D84C9C7D6D}" dt="2021-06-16T03:59:34.990" v="1652" actId="20577"/>
          <ac:spMkLst>
            <pc:docMk/>
            <pc:sldMk cId="3351413083" sldId="379"/>
            <ac:spMk id="7" creationId="{23590D93-73AC-433F-BD30-B2FD1A70340B}"/>
          </ac:spMkLst>
        </pc:spChg>
        <pc:spChg chg="add mod">
          <ac:chgData name="Masaki Suzuki" userId="2c4feb2ed34ad1a7" providerId="Windows Live" clId="Web-{A62C4538-B757-43BE-AD3D-17D84C9C7D6D}" dt="2021-06-16T03:59:56.803" v="1657" actId="1076"/>
          <ac:spMkLst>
            <pc:docMk/>
            <pc:sldMk cId="3351413083" sldId="379"/>
            <ac:spMk id="16" creationId="{16F18606-577E-4210-B932-F3DB7F1C5278}"/>
          </ac:spMkLst>
        </pc:spChg>
        <pc:spChg chg="add mod">
          <ac:chgData name="Masaki Suzuki" userId="2c4feb2ed34ad1a7" providerId="Windows Live" clId="Web-{A62C4538-B757-43BE-AD3D-17D84C9C7D6D}" dt="2021-06-16T04:00:09.006" v="1660" actId="20577"/>
          <ac:spMkLst>
            <pc:docMk/>
            <pc:sldMk cId="3351413083" sldId="379"/>
            <ac:spMk id="17" creationId="{4DA636E0-0D24-4E3D-8F4F-7B66CC63FAB1}"/>
          </ac:spMkLst>
        </pc:spChg>
        <pc:spChg chg="add mod">
          <ac:chgData name="Masaki Suzuki" userId="2c4feb2ed34ad1a7" providerId="Windows Live" clId="Web-{A62C4538-B757-43BE-AD3D-17D84C9C7D6D}" dt="2021-06-16T04:00:19.600" v="1662" actId="1076"/>
          <ac:spMkLst>
            <pc:docMk/>
            <pc:sldMk cId="3351413083" sldId="379"/>
            <ac:spMk id="18" creationId="{5822E541-F85A-4D48-92DD-9F3051CD4DA8}"/>
          </ac:spMkLst>
        </pc:spChg>
        <pc:spChg chg="add mod">
          <ac:chgData name="Masaki Suzuki" userId="2c4feb2ed34ad1a7" providerId="Windows Live" clId="Web-{A62C4538-B757-43BE-AD3D-17D84C9C7D6D}" dt="2021-06-16T04:02:15.228" v="1668" actId="1076"/>
          <ac:spMkLst>
            <pc:docMk/>
            <pc:sldMk cId="3351413083" sldId="379"/>
            <ac:spMk id="19" creationId="{DBEBCA52-3DA1-4F24-8FC2-70D1BD2618CF}"/>
          </ac:spMkLst>
        </pc:spChg>
      </pc:sldChg>
      <pc:sldChg chg="addSp modSp">
        <pc:chgData name="Masaki Suzuki" userId="2c4feb2ed34ad1a7" providerId="Windows Live" clId="Web-{A62C4538-B757-43BE-AD3D-17D84C9C7D6D}" dt="2021-06-16T04:35:48.618" v="2198" actId="1076"/>
        <pc:sldMkLst>
          <pc:docMk/>
          <pc:sldMk cId="3196136318" sldId="380"/>
        </pc:sldMkLst>
        <pc:spChg chg="add mod">
          <ac:chgData name="Masaki Suzuki" userId="2c4feb2ed34ad1a7" providerId="Windows Live" clId="Web-{A62C4538-B757-43BE-AD3D-17D84C9C7D6D}" dt="2021-06-16T04:35:29.962" v="2193" actId="1076"/>
          <ac:spMkLst>
            <pc:docMk/>
            <pc:sldMk cId="3196136318" sldId="380"/>
            <ac:spMk id="5" creationId="{06CFE0D2-FA4E-4E1D-A85E-941B171CA77A}"/>
          </ac:spMkLst>
        </pc:spChg>
        <pc:spChg chg="mod">
          <ac:chgData name="Masaki Suzuki" userId="2c4feb2ed34ad1a7" providerId="Windows Live" clId="Web-{A62C4538-B757-43BE-AD3D-17D84C9C7D6D}" dt="2021-06-16T04:35:45.259" v="2197" actId="14100"/>
          <ac:spMkLst>
            <pc:docMk/>
            <pc:sldMk cId="3196136318" sldId="380"/>
            <ac:spMk id="8" creationId="{A9AC88FD-3B2C-47D2-994E-E6F8E0A73381}"/>
          </ac:spMkLst>
        </pc:spChg>
        <pc:spChg chg="add mod">
          <ac:chgData name="Masaki Suzuki" userId="2c4feb2ed34ad1a7" providerId="Windows Live" clId="Web-{A62C4538-B757-43BE-AD3D-17D84C9C7D6D}" dt="2021-06-16T04:35:18.336" v="2191" actId="20577"/>
          <ac:spMkLst>
            <pc:docMk/>
            <pc:sldMk cId="3196136318" sldId="380"/>
            <ac:spMk id="10" creationId="{C3E0866D-A931-4552-B045-855B2E6EDD52}"/>
          </ac:spMkLst>
        </pc:spChg>
        <pc:picChg chg="mod">
          <ac:chgData name="Masaki Suzuki" userId="2c4feb2ed34ad1a7" providerId="Windows Live" clId="Web-{A62C4538-B757-43BE-AD3D-17D84C9C7D6D}" dt="2021-06-16T04:35:48.618" v="2198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A62C4538-B757-43BE-AD3D-17D84C9C7D6D}" dt="2021-06-16T03:56:31.767" v="1624" actId="1076"/>
        <pc:sldMkLst>
          <pc:docMk/>
          <pc:sldMk cId="927693009" sldId="382"/>
        </pc:sldMkLst>
        <pc:spChg chg="add mod">
          <ac:chgData name="Masaki Suzuki" userId="2c4feb2ed34ad1a7" providerId="Windows Live" clId="Web-{A62C4538-B757-43BE-AD3D-17D84C9C7D6D}" dt="2021-06-16T03:55:59.063" v="1615" actId="14100"/>
          <ac:spMkLst>
            <pc:docMk/>
            <pc:sldMk cId="927693009" sldId="382"/>
            <ac:spMk id="8" creationId="{2F444454-947D-4675-9391-9EB7350CDF9D}"/>
          </ac:spMkLst>
        </pc:spChg>
        <pc:spChg chg="add mod">
          <ac:chgData name="Masaki Suzuki" userId="2c4feb2ed34ad1a7" providerId="Windows Live" clId="Web-{A62C4538-B757-43BE-AD3D-17D84C9C7D6D}" dt="2021-06-16T03:56:23.314" v="1623" actId="1076"/>
          <ac:spMkLst>
            <pc:docMk/>
            <pc:sldMk cId="927693009" sldId="382"/>
            <ac:spMk id="10" creationId="{633226B0-4848-4D73-B2CE-62FCBF90834E}"/>
          </ac:spMkLst>
        </pc:spChg>
        <pc:spChg chg="mod">
          <ac:chgData name="Masaki Suzuki" userId="2c4feb2ed34ad1a7" providerId="Windows Live" clId="Web-{A62C4538-B757-43BE-AD3D-17D84C9C7D6D}" dt="2021-06-16T03:56:31.767" v="1624" actId="1076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A62C4538-B757-43BE-AD3D-17D84C9C7D6D}" dt="2021-06-16T04:06:44.047" v="1716" actId="1076"/>
        <pc:sldMkLst>
          <pc:docMk/>
          <pc:sldMk cId="2206464848" sldId="384"/>
        </pc:sldMkLst>
        <pc:spChg chg="add mod">
          <ac:chgData name="Masaki Suzuki" userId="2c4feb2ed34ad1a7" providerId="Windows Live" clId="Web-{A62C4538-B757-43BE-AD3D-17D84C9C7D6D}" dt="2021-06-16T04:05:15.795" v="1707" actId="1076"/>
          <ac:spMkLst>
            <pc:docMk/>
            <pc:sldMk cId="2206464848" sldId="384"/>
            <ac:spMk id="8" creationId="{52067368-DE86-4444-8086-C094F3C69936}"/>
          </ac:spMkLst>
        </pc:spChg>
        <pc:spChg chg="mod">
          <ac:chgData name="Masaki Suzuki" userId="2c4feb2ed34ad1a7" providerId="Windows Live" clId="Web-{A62C4538-B757-43BE-AD3D-17D84C9C7D6D}" dt="2021-06-16T04:06:05.405" v="1714" actId="1076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A62C4538-B757-43BE-AD3D-17D84C9C7D6D}" dt="2021-06-16T04:05:35.998" v="1713" actId="14100"/>
          <ac:spMkLst>
            <pc:docMk/>
            <pc:sldMk cId="2206464848" sldId="384"/>
            <ac:spMk id="20" creationId="{D7F185AA-C8CC-480F-B9A7-74CB84F6C999}"/>
          </ac:spMkLst>
        </pc:spChg>
        <pc:picChg chg="add mod">
          <ac:chgData name="Masaki Suzuki" userId="2c4feb2ed34ad1a7" providerId="Windows Live" clId="Web-{A62C4538-B757-43BE-AD3D-17D84C9C7D6D}" dt="2021-06-16T04:06:44.047" v="1716" actId="1076"/>
          <ac:picMkLst>
            <pc:docMk/>
            <pc:sldMk cId="2206464848" sldId="384"/>
            <ac:picMk id="9" creationId="{920EFC7E-B4CD-498B-BAAB-CE6823FAD7A0}"/>
          </ac:picMkLst>
        </pc:picChg>
      </pc:sldChg>
      <pc:sldChg chg="addSp modSp">
        <pc:chgData name="Masaki Suzuki" userId="2c4feb2ed34ad1a7" providerId="Windows Live" clId="Web-{A62C4538-B757-43BE-AD3D-17D84C9C7D6D}" dt="2021-06-16T04:07:57.861" v="1745" actId="1076"/>
        <pc:sldMkLst>
          <pc:docMk/>
          <pc:sldMk cId="1699587024" sldId="385"/>
        </pc:sldMkLst>
        <pc:spChg chg="add mod">
          <ac:chgData name="Masaki Suzuki" userId="2c4feb2ed34ad1a7" providerId="Windows Live" clId="Web-{A62C4538-B757-43BE-AD3D-17D84C9C7D6D}" dt="2021-06-16T04:07:15.141" v="1725" actId="1076"/>
          <ac:spMkLst>
            <pc:docMk/>
            <pc:sldMk cId="1699587024" sldId="385"/>
            <ac:spMk id="8" creationId="{B4D231F7-8D6A-47FD-BEEE-100A133BC657}"/>
          </ac:spMkLst>
        </pc:spChg>
        <pc:spChg chg="add mod">
          <ac:chgData name="Masaki Suzuki" userId="2c4feb2ed34ad1a7" providerId="Windows Live" clId="Web-{A62C4538-B757-43BE-AD3D-17D84C9C7D6D}" dt="2021-06-16T04:07:45.517" v="1740" actId="1076"/>
          <ac:spMkLst>
            <pc:docMk/>
            <pc:sldMk cId="1699587024" sldId="385"/>
            <ac:spMk id="21" creationId="{A369E262-18A4-4ED6-AF1A-B04DE8817BC6}"/>
          </ac:spMkLst>
        </pc:spChg>
        <pc:spChg chg="add mod">
          <ac:chgData name="Masaki Suzuki" userId="2c4feb2ed34ad1a7" providerId="Windows Live" clId="Web-{A62C4538-B757-43BE-AD3D-17D84C9C7D6D}" dt="2021-06-16T04:07:36.673" v="1737" actId="1076"/>
          <ac:spMkLst>
            <pc:docMk/>
            <pc:sldMk cId="1699587024" sldId="385"/>
            <ac:spMk id="22" creationId="{C3E13988-AF52-4E3F-A3DF-ED0ED8DE7568}"/>
          </ac:spMkLst>
        </pc:spChg>
        <pc:spChg chg="add mod">
          <ac:chgData name="Masaki Suzuki" userId="2c4feb2ed34ad1a7" providerId="Windows Live" clId="Web-{A62C4538-B757-43BE-AD3D-17D84C9C7D6D}" dt="2021-06-16T04:07:57.861" v="1745" actId="1076"/>
          <ac:spMkLst>
            <pc:docMk/>
            <pc:sldMk cId="1699587024" sldId="385"/>
            <ac:spMk id="23" creationId="{9C84FBFE-3E3F-4469-BCBD-271E7EE8CBE4}"/>
          </ac:spMkLst>
        </pc:spChg>
      </pc:sldChg>
      <pc:sldChg chg="addSp modSp">
        <pc:chgData name="Masaki Suzuki" userId="2c4feb2ed34ad1a7" providerId="Windows Live" clId="Web-{A62C4538-B757-43BE-AD3D-17D84C9C7D6D}" dt="2021-06-16T04:08:38.862" v="1754" actId="20577"/>
        <pc:sldMkLst>
          <pc:docMk/>
          <pc:sldMk cId="2925984795" sldId="387"/>
        </pc:sldMkLst>
        <pc:spChg chg="add mod">
          <ac:chgData name="Masaki Suzuki" userId="2c4feb2ed34ad1a7" providerId="Windows Live" clId="Web-{A62C4538-B757-43BE-AD3D-17D84C9C7D6D}" dt="2021-06-16T04:08:30.143" v="1751" actId="20577"/>
          <ac:spMkLst>
            <pc:docMk/>
            <pc:sldMk cId="2925984795" sldId="387"/>
            <ac:spMk id="7" creationId="{B440EDE8-15AF-4B60-84E8-6F81180AE5A1}"/>
          </ac:spMkLst>
        </pc:spChg>
        <pc:spChg chg="mod">
          <ac:chgData name="Masaki Suzuki" userId="2c4feb2ed34ad1a7" providerId="Windows Live" clId="Web-{A62C4538-B757-43BE-AD3D-17D84C9C7D6D}" dt="2021-06-16T04:08:16.893" v="1746" actId="1076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A62C4538-B757-43BE-AD3D-17D84C9C7D6D}" dt="2021-06-16T04:08:38.862" v="1754" actId="20577"/>
          <ac:spMkLst>
            <pc:docMk/>
            <pc:sldMk cId="2925984795" sldId="387"/>
            <ac:spMk id="16" creationId="{DFF2C029-BED9-46EA-9C30-0F9CCE1F7F26}"/>
          </ac:spMkLst>
        </pc:spChg>
      </pc:sldChg>
      <pc:sldChg chg="addSp modSp">
        <pc:chgData name="Masaki Suzuki" userId="2c4feb2ed34ad1a7" providerId="Windows Live" clId="Web-{A62C4538-B757-43BE-AD3D-17D84C9C7D6D}" dt="2021-06-16T04:09:26.160" v="1771" actId="1076"/>
        <pc:sldMkLst>
          <pc:docMk/>
          <pc:sldMk cId="2560444411" sldId="389"/>
        </pc:sldMkLst>
        <pc:spChg chg="add mod">
          <ac:chgData name="Masaki Suzuki" userId="2c4feb2ed34ad1a7" providerId="Windows Live" clId="Web-{A62C4538-B757-43BE-AD3D-17D84C9C7D6D}" dt="2021-06-16T04:08:57.987" v="1760" actId="20577"/>
          <ac:spMkLst>
            <pc:docMk/>
            <pc:sldMk cId="2560444411" sldId="389"/>
            <ac:spMk id="8" creationId="{11734A9B-8C5E-4EDD-8BF4-700567B3A7B4}"/>
          </ac:spMkLst>
        </pc:spChg>
        <pc:spChg chg="add mod">
          <ac:chgData name="Masaki Suzuki" userId="2c4feb2ed34ad1a7" providerId="Windows Live" clId="Web-{A62C4538-B757-43BE-AD3D-17D84C9C7D6D}" dt="2021-06-16T04:09:08.800" v="1765" actId="14100"/>
          <ac:spMkLst>
            <pc:docMk/>
            <pc:sldMk cId="2560444411" sldId="389"/>
            <ac:spMk id="10" creationId="{36E6D6E7-2467-4412-9728-D5E16D498266}"/>
          </ac:spMkLst>
        </pc:spChg>
        <pc:spChg chg="add mod">
          <ac:chgData name="Masaki Suzuki" userId="2c4feb2ed34ad1a7" providerId="Windows Live" clId="Web-{A62C4538-B757-43BE-AD3D-17D84C9C7D6D}" dt="2021-06-16T04:09:26.160" v="1771" actId="1076"/>
          <ac:spMkLst>
            <pc:docMk/>
            <pc:sldMk cId="2560444411" sldId="389"/>
            <ac:spMk id="12" creationId="{C595AF7C-17D9-444A-9E5B-177C4EE557C0}"/>
          </ac:spMkLst>
        </pc:spChg>
      </pc:sldChg>
      <pc:sldChg chg="addSp modSp">
        <pc:chgData name="Masaki Suzuki" userId="2c4feb2ed34ad1a7" providerId="Windows Live" clId="Web-{A62C4538-B757-43BE-AD3D-17D84C9C7D6D}" dt="2021-06-16T04:10:47.052" v="1796" actId="14100"/>
        <pc:sldMkLst>
          <pc:docMk/>
          <pc:sldMk cId="1183160586" sldId="390"/>
        </pc:sldMkLst>
        <pc:spChg chg="mod">
          <ac:chgData name="Masaki Suzuki" userId="2c4feb2ed34ad1a7" providerId="Windows Live" clId="Web-{A62C4538-B757-43BE-AD3D-17D84C9C7D6D}" dt="2021-06-16T04:10:23.474" v="1788" actId="20577"/>
          <ac:spMkLst>
            <pc:docMk/>
            <pc:sldMk cId="1183160586" sldId="390"/>
            <ac:spMk id="2" creationId="{89E8158B-5EEC-45B0-8FEB-AB7342825C24}"/>
          </ac:spMkLst>
        </pc:spChg>
        <pc:spChg chg="add mod">
          <ac:chgData name="Masaki Suzuki" userId="2c4feb2ed34ad1a7" providerId="Windows Live" clId="Web-{A62C4538-B757-43BE-AD3D-17D84C9C7D6D}" dt="2021-06-16T04:10:34.943" v="1791" actId="1076"/>
          <ac:spMkLst>
            <pc:docMk/>
            <pc:sldMk cId="1183160586" sldId="390"/>
            <ac:spMk id="5" creationId="{770A7FCD-F192-47EE-B13F-99D774876D5F}"/>
          </ac:spMkLst>
        </pc:spChg>
        <pc:spChg chg="add mod">
          <ac:chgData name="Masaki Suzuki" userId="2c4feb2ed34ad1a7" providerId="Windows Live" clId="Web-{A62C4538-B757-43BE-AD3D-17D84C9C7D6D}" dt="2021-06-16T04:10:47.052" v="1796" actId="14100"/>
          <ac:spMkLst>
            <pc:docMk/>
            <pc:sldMk cId="1183160586" sldId="390"/>
            <ac:spMk id="10" creationId="{6AE9C77C-E255-46A0-AC37-99D3EC2DDAF3}"/>
          </ac:spMkLst>
        </pc:spChg>
      </pc:sldChg>
      <pc:sldChg chg="addSp modSp">
        <pc:chgData name="Masaki Suzuki" userId="2c4feb2ed34ad1a7" providerId="Windows Live" clId="Web-{A62C4538-B757-43BE-AD3D-17D84C9C7D6D}" dt="2021-06-16T04:12:27.117" v="1816" actId="14100"/>
        <pc:sldMkLst>
          <pc:docMk/>
          <pc:sldMk cId="2325867353" sldId="391"/>
        </pc:sldMkLst>
        <pc:spChg chg="add mod">
          <ac:chgData name="Masaki Suzuki" userId="2c4feb2ed34ad1a7" providerId="Windows Live" clId="Web-{A62C4538-B757-43BE-AD3D-17D84C9C7D6D}" dt="2021-06-16T04:11:09.756" v="1800" actId="20577"/>
          <ac:spMkLst>
            <pc:docMk/>
            <pc:sldMk cId="2325867353" sldId="391"/>
            <ac:spMk id="9" creationId="{F57D6591-0BD1-477B-AAB3-F880E544DD23}"/>
          </ac:spMkLst>
        </pc:spChg>
        <pc:spChg chg="add mod">
          <ac:chgData name="Masaki Suzuki" userId="2c4feb2ed34ad1a7" providerId="Windows Live" clId="Web-{A62C4538-B757-43BE-AD3D-17D84C9C7D6D}" dt="2021-06-16T04:11:31.241" v="1806" actId="1076"/>
          <ac:spMkLst>
            <pc:docMk/>
            <pc:sldMk cId="2325867353" sldId="391"/>
            <ac:spMk id="23" creationId="{8C93564D-60C1-43F1-8055-5029B1228F55}"/>
          </ac:spMkLst>
        </pc:spChg>
        <pc:spChg chg="add mod">
          <ac:chgData name="Masaki Suzuki" userId="2c4feb2ed34ad1a7" providerId="Windows Live" clId="Web-{A62C4538-B757-43BE-AD3D-17D84C9C7D6D}" dt="2021-06-16T04:12:27.117" v="1816" actId="14100"/>
          <ac:spMkLst>
            <pc:docMk/>
            <pc:sldMk cId="2325867353" sldId="391"/>
            <ac:spMk id="24" creationId="{B13C1089-8DB4-4534-8C22-F9527FC4500E}"/>
          </ac:spMkLst>
        </pc:spChg>
      </pc:sldChg>
      <pc:sldChg chg="addSp delSp modSp">
        <pc:chgData name="Masaki Suzuki" userId="2c4feb2ed34ad1a7" providerId="Windows Live" clId="Web-{A62C4538-B757-43BE-AD3D-17D84C9C7D6D}" dt="2021-06-16T04:14:29.792" v="1842" actId="1076"/>
        <pc:sldMkLst>
          <pc:docMk/>
          <pc:sldMk cId="3947848655" sldId="392"/>
        </pc:sldMkLst>
        <pc:spChg chg="mod">
          <ac:chgData name="Masaki Suzuki" userId="2c4feb2ed34ad1a7" providerId="Windows Live" clId="Web-{A62C4538-B757-43BE-AD3D-17D84C9C7D6D}" dt="2021-06-16T04:14:29.792" v="1842" actId="1076"/>
          <ac:spMkLst>
            <pc:docMk/>
            <pc:sldMk cId="3947848655" sldId="392"/>
            <ac:spMk id="5" creationId="{86AC23EB-D639-43B1-AA50-D0070888FDDE}"/>
          </ac:spMkLst>
        </pc:spChg>
        <pc:spChg chg="mod">
          <ac:chgData name="Masaki Suzuki" userId="2c4feb2ed34ad1a7" providerId="Windows Live" clId="Web-{A62C4538-B757-43BE-AD3D-17D84C9C7D6D}" dt="2021-06-16T04:13:37.853" v="1833" actId="20577"/>
          <ac:spMkLst>
            <pc:docMk/>
            <pc:sldMk cId="3947848655" sldId="392"/>
            <ac:spMk id="6" creationId="{3D5AF3EC-3873-4AB6-B7D8-5E6CBCFF9F81}"/>
          </ac:spMkLst>
        </pc:spChg>
        <pc:spChg chg="add mod">
          <ac:chgData name="Masaki Suzuki" userId="2c4feb2ed34ad1a7" providerId="Windows Live" clId="Web-{A62C4538-B757-43BE-AD3D-17D84C9C7D6D}" dt="2021-06-16T04:12:40.743" v="1822" actId="14100"/>
          <ac:spMkLst>
            <pc:docMk/>
            <pc:sldMk cId="3947848655" sldId="392"/>
            <ac:spMk id="8" creationId="{B6284AA7-F243-4A69-B9D9-6CB24623C8A8}"/>
          </ac:spMkLst>
        </pc:spChg>
        <pc:spChg chg="add del">
          <ac:chgData name="Masaki Suzuki" userId="2c4feb2ed34ad1a7" providerId="Windows Live" clId="Web-{A62C4538-B757-43BE-AD3D-17D84C9C7D6D}" dt="2021-06-16T04:14:19.385" v="1838"/>
          <ac:spMkLst>
            <pc:docMk/>
            <pc:sldMk cId="3947848655" sldId="392"/>
            <ac:spMk id="9" creationId="{F8EC7DFF-4CE3-4678-BA07-77EEA871F43F}"/>
          </ac:spMkLst>
        </pc:spChg>
        <pc:spChg chg="mod">
          <ac:chgData name="Masaki Suzuki" userId="2c4feb2ed34ad1a7" providerId="Windows Live" clId="Web-{A62C4538-B757-43BE-AD3D-17D84C9C7D6D}" dt="2021-06-16T04:13:55.838" v="1836" actId="1076"/>
          <ac:spMkLst>
            <pc:docMk/>
            <pc:sldMk cId="3947848655" sldId="392"/>
            <ac:spMk id="10" creationId="{00D7E72A-4E40-416B-8377-AD275FC03C8D}"/>
          </ac:spMkLst>
        </pc:spChg>
        <pc:spChg chg="mod">
          <ac:chgData name="Masaki Suzuki" userId="2c4feb2ed34ad1a7" providerId="Windows Live" clId="Web-{A62C4538-B757-43BE-AD3D-17D84C9C7D6D}" dt="2021-06-16T04:14:25.276" v="1840" actId="1076"/>
          <ac:spMkLst>
            <pc:docMk/>
            <pc:sldMk cId="3947848655" sldId="392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13:51.338" v="1835" actId="1076"/>
          <ac:spMkLst>
            <pc:docMk/>
            <pc:sldMk cId="3947848655" sldId="392"/>
            <ac:spMk id="12" creationId="{0B60C498-80E6-4480-A5B6-762461BC0372}"/>
          </ac:spMkLst>
        </pc:spChg>
        <pc:spChg chg="add mod">
          <ac:chgData name="Masaki Suzuki" userId="2c4feb2ed34ad1a7" providerId="Windows Live" clId="Web-{A62C4538-B757-43BE-AD3D-17D84C9C7D6D}" dt="2021-06-16T04:12:54.415" v="1829" actId="1076"/>
          <ac:spMkLst>
            <pc:docMk/>
            <pc:sldMk cId="3947848655" sldId="392"/>
            <ac:spMk id="14" creationId="{6AEBE443-5F7F-4664-9A5F-9936E02D81AE}"/>
          </ac:spMkLst>
        </pc:spChg>
        <pc:picChg chg="mod">
          <ac:chgData name="Masaki Suzuki" userId="2c4feb2ed34ad1a7" providerId="Windows Live" clId="Web-{A62C4538-B757-43BE-AD3D-17D84C9C7D6D}" dt="2021-06-16T04:14:26.933" v="1841" actId="1076"/>
          <ac:picMkLst>
            <pc:docMk/>
            <pc:sldMk cId="3947848655" sldId="392"/>
            <ac:picMk id="4" creationId="{570667D6-E959-4EC4-BFDC-3284F3372590}"/>
          </ac:picMkLst>
        </pc:picChg>
        <pc:picChg chg="mod">
          <ac:chgData name="Masaki Suzuki" userId="2c4feb2ed34ad1a7" providerId="Windows Live" clId="Web-{A62C4538-B757-43BE-AD3D-17D84C9C7D6D}" dt="2021-06-16T04:11:40.351" v="1807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A62C4538-B757-43BE-AD3D-17D84C9C7D6D}" dt="2021-06-16T04:14:55.964" v="1852" actId="1076"/>
        <pc:sldMkLst>
          <pc:docMk/>
          <pc:sldMk cId="1014582624" sldId="393"/>
        </pc:sldMkLst>
        <pc:spChg chg="add mod">
          <ac:chgData name="Masaki Suzuki" userId="2c4feb2ed34ad1a7" providerId="Windows Live" clId="Web-{A62C4538-B757-43BE-AD3D-17D84C9C7D6D}" dt="2021-06-16T04:14:46.824" v="1848" actId="1076"/>
          <ac:spMkLst>
            <pc:docMk/>
            <pc:sldMk cId="1014582624" sldId="393"/>
            <ac:spMk id="8" creationId="{D3A45407-BE8C-4104-950E-B0A1D09AFF8D}"/>
          </ac:spMkLst>
        </pc:spChg>
        <pc:spChg chg="add mod">
          <ac:chgData name="Masaki Suzuki" userId="2c4feb2ed34ad1a7" providerId="Windows Live" clId="Web-{A62C4538-B757-43BE-AD3D-17D84C9C7D6D}" dt="2021-06-16T04:14:55.964" v="1852" actId="1076"/>
          <ac:spMkLst>
            <pc:docMk/>
            <pc:sldMk cId="1014582624" sldId="393"/>
            <ac:spMk id="17" creationId="{6DE2FC63-D199-4307-84C3-24CFC38D0103}"/>
          </ac:spMkLst>
        </pc:spChg>
      </pc:sldChg>
      <pc:sldChg chg="addSp modSp">
        <pc:chgData name="Masaki Suzuki" userId="2c4feb2ed34ad1a7" providerId="Windows Live" clId="Web-{A62C4538-B757-43BE-AD3D-17D84C9C7D6D}" dt="2021-06-16T04:16:00.013" v="1868" actId="20577"/>
        <pc:sldMkLst>
          <pc:docMk/>
          <pc:sldMk cId="1390421664" sldId="394"/>
        </pc:sldMkLst>
        <pc:spChg chg="add mod">
          <ac:chgData name="Masaki Suzuki" userId="2c4feb2ed34ad1a7" providerId="Windows Live" clId="Web-{A62C4538-B757-43BE-AD3D-17D84C9C7D6D}" dt="2021-06-16T04:15:45.700" v="1864" actId="14100"/>
          <ac:spMkLst>
            <pc:docMk/>
            <pc:sldMk cId="1390421664" sldId="394"/>
            <ac:spMk id="13" creationId="{3ECD398E-C51A-4317-AED4-F7A8A8FD45F2}"/>
          </ac:spMkLst>
        </pc:spChg>
        <pc:spChg chg="add mod">
          <ac:chgData name="Masaki Suzuki" userId="2c4feb2ed34ad1a7" providerId="Windows Live" clId="Web-{A62C4538-B757-43BE-AD3D-17D84C9C7D6D}" dt="2021-06-16T04:16:00.013" v="1868" actId="20577"/>
          <ac:spMkLst>
            <pc:docMk/>
            <pc:sldMk cId="1390421664" sldId="394"/>
            <ac:spMk id="27" creationId="{D42F73FE-4EC2-432F-A1F3-AE30DF8C7C41}"/>
          </ac:spMkLst>
        </pc:spChg>
      </pc:sldChg>
      <pc:sldChg chg="addSp delSp modSp">
        <pc:chgData name="Masaki Suzuki" userId="2c4feb2ed34ad1a7" providerId="Windows Live" clId="Web-{A62C4538-B757-43BE-AD3D-17D84C9C7D6D}" dt="2021-06-16T04:17:59.734" v="1904" actId="1076"/>
        <pc:sldMkLst>
          <pc:docMk/>
          <pc:sldMk cId="2085005044" sldId="396"/>
        </pc:sldMkLst>
        <pc:spChg chg="add mod">
          <ac:chgData name="Masaki Suzuki" userId="2c4feb2ed34ad1a7" providerId="Windows Live" clId="Web-{A62C4538-B757-43BE-AD3D-17D84C9C7D6D}" dt="2021-06-16T04:17:05.827" v="1881" actId="1076"/>
          <ac:spMkLst>
            <pc:docMk/>
            <pc:sldMk cId="2085005044" sldId="396"/>
            <ac:spMk id="15" creationId="{2AF71B99-5BC8-49CC-9412-305CF5E17790}"/>
          </ac:spMkLst>
        </pc:spChg>
        <pc:spChg chg="mod">
          <ac:chgData name="Masaki Suzuki" userId="2c4feb2ed34ad1a7" providerId="Windows Live" clId="Web-{A62C4538-B757-43BE-AD3D-17D84C9C7D6D}" dt="2021-06-16T04:17:45.734" v="1898" actId="1076"/>
          <ac:spMkLst>
            <pc:docMk/>
            <pc:sldMk cId="2085005044" sldId="396"/>
            <ac:spMk id="32" creationId="{439A73BB-1ECB-457D-85ED-1E8BDBB74C75}"/>
          </ac:spMkLst>
        </pc:spChg>
        <pc:spChg chg="add mod">
          <ac:chgData name="Masaki Suzuki" userId="2c4feb2ed34ad1a7" providerId="Windows Live" clId="Web-{A62C4538-B757-43BE-AD3D-17D84C9C7D6D}" dt="2021-06-16T04:17:21.796" v="1890" actId="14100"/>
          <ac:spMkLst>
            <pc:docMk/>
            <pc:sldMk cId="2085005044" sldId="396"/>
            <ac:spMk id="43" creationId="{66EC5789-3414-4FCF-87C9-C592A9CC5115}"/>
          </ac:spMkLst>
        </pc:spChg>
        <pc:spChg chg="add del mod">
          <ac:chgData name="Masaki Suzuki" userId="2c4feb2ed34ad1a7" providerId="Windows Live" clId="Web-{A62C4538-B757-43BE-AD3D-17D84C9C7D6D}" dt="2021-06-16T04:17:24.093" v="1891"/>
          <ac:spMkLst>
            <pc:docMk/>
            <pc:sldMk cId="2085005044" sldId="396"/>
            <ac:spMk id="44" creationId="{AFBD6850-239F-43A1-B387-865596DD8AAC}"/>
          </ac:spMkLst>
        </pc:spChg>
        <pc:spChg chg="add mod">
          <ac:chgData name="Masaki Suzuki" userId="2c4feb2ed34ad1a7" providerId="Windows Live" clId="Web-{A62C4538-B757-43BE-AD3D-17D84C9C7D6D}" dt="2021-06-16T04:17:39.078" v="1897" actId="1076"/>
          <ac:spMkLst>
            <pc:docMk/>
            <pc:sldMk cId="2085005044" sldId="396"/>
            <ac:spMk id="45" creationId="{A0C34ADF-8ECE-4585-AFB6-79A7281C3D4C}"/>
          </ac:spMkLst>
        </pc:spChg>
        <pc:spChg chg="add mod">
          <ac:chgData name="Masaki Suzuki" userId="2c4feb2ed34ad1a7" providerId="Windows Live" clId="Web-{A62C4538-B757-43BE-AD3D-17D84C9C7D6D}" dt="2021-06-16T04:17:59.734" v="1904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addSp modSp">
        <pc:chgData name="Masaki Suzuki" userId="2c4feb2ed34ad1a7" providerId="Windows Live" clId="Web-{A62C4538-B757-43BE-AD3D-17D84C9C7D6D}" dt="2021-06-16T04:24:37.072" v="2011" actId="20577"/>
        <pc:sldMkLst>
          <pc:docMk/>
          <pc:sldMk cId="1275981446" sldId="397"/>
        </pc:sldMkLst>
        <pc:spChg chg="mod">
          <ac:chgData name="Masaki Suzuki" userId="2c4feb2ed34ad1a7" providerId="Windows Live" clId="Web-{A62C4538-B757-43BE-AD3D-17D84C9C7D6D}" dt="2021-06-16T04:19:08.142" v="1928" actId="20577"/>
          <ac:spMkLst>
            <pc:docMk/>
            <pc:sldMk cId="1275981446" sldId="397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18:20.860" v="1906" actId="20577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A62C4538-B757-43BE-AD3D-17D84C9C7D6D}" dt="2021-06-16T04:19:27.252" v="1935" actId="1076"/>
          <ac:spMkLst>
            <pc:docMk/>
            <pc:sldMk cId="1275981446" sldId="397"/>
            <ac:spMk id="13" creationId="{C96F181A-78CF-402A-8842-E4D93572C14B}"/>
          </ac:spMkLst>
        </pc:spChg>
        <pc:spChg chg="mod">
          <ac:chgData name="Masaki Suzuki" userId="2c4feb2ed34ad1a7" providerId="Windows Live" clId="Web-{A62C4538-B757-43BE-AD3D-17D84C9C7D6D}" dt="2021-06-16T04:24:37.072" v="2011" actId="20577"/>
          <ac:spMkLst>
            <pc:docMk/>
            <pc:sldMk cId="1275981446" sldId="397"/>
            <ac:spMk id="24" creationId="{0555F433-7992-4428-8D0F-99C841B67FFF}"/>
          </ac:spMkLst>
        </pc:spChg>
        <pc:spChg chg="add mod">
          <ac:chgData name="Masaki Suzuki" userId="2c4feb2ed34ad1a7" providerId="Windows Live" clId="Web-{A62C4538-B757-43BE-AD3D-17D84C9C7D6D}" dt="2021-06-16T04:19:16.767" v="1930" actId="1076"/>
          <ac:spMkLst>
            <pc:docMk/>
            <pc:sldMk cId="1275981446" sldId="397"/>
            <ac:spMk id="37" creationId="{0F376C32-CDBB-49B9-8DFE-AB8BBC551709}"/>
          </ac:spMkLst>
        </pc:spChg>
        <pc:spChg chg="add mod">
          <ac:chgData name="Masaki Suzuki" userId="2c4feb2ed34ad1a7" providerId="Windows Live" clId="Web-{A62C4538-B757-43BE-AD3D-17D84C9C7D6D}" dt="2021-06-16T04:19:29.564" v="1936" actId="14100"/>
          <ac:spMkLst>
            <pc:docMk/>
            <pc:sldMk cId="1275981446" sldId="397"/>
            <ac:spMk id="38" creationId="{7A19EAD2-EF3A-4D20-842E-E2C7603D9864}"/>
          </ac:spMkLst>
        </pc:spChg>
        <pc:spChg chg="add mod">
          <ac:chgData name="Masaki Suzuki" userId="2c4feb2ed34ad1a7" providerId="Windows Live" clId="Web-{A62C4538-B757-43BE-AD3D-17D84C9C7D6D}" dt="2021-06-16T04:19:39.705" v="1939" actId="20577"/>
          <ac:spMkLst>
            <pc:docMk/>
            <pc:sldMk cId="1275981446" sldId="397"/>
            <ac:spMk id="39" creationId="{1EFA1A22-5CF5-40C4-8579-D15327E5A345}"/>
          </ac:spMkLst>
        </pc:spChg>
      </pc:sldChg>
      <pc:sldChg chg="addSp modSp">
        <pc:chgData name="Masaki Suzuki" userId="2c4feb2ed34ad1a7" providerId="Windows Live" clId="Web-{A62C4538-B757-43BE-AD3D-17D84C9C7D6D}" dt="2021-06-16T04:24:23.478" v="2008" actId="1076"/>
        <pc:sldMkLst>
          <pc:docMk/>
          <pc:sldMk cId="3448728400" sldId="398"/>
        </pc:sldMkLst>
        <pc:spChg chg="mod">
          <ac:chgData name="Masaki Suzuki" userId="2c4feb2ed34ad1a7" providerId="Windows Live" clId="Web-{A62C4538-B757-43BE-AD3D-17D84C9C7D6D}" dt="2021-06-16T04:24:02.352" v="2001" actId="20577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4:16:22.482" v="1873" actId="1076"/>
          <ac:spMkLst>
            <pc:docMk/>
            <pc:sldMk cId="3448728400" sldId="398"/>
            <ac:spMk id="9" creationId="{2D498C4F-78E6-43F0-8FEA-BAD9F89AF35E}"/>
          </ac:spMkLst>
        </pc:spChg>
        <pc:spChg chg="mod">
          <ac:chgData name="Masaki Suzuki" userId="2c4feb2ed34ad1a7" providerId="Windows Live" clId="Web-{A62C4538-B757-43BE-AD3D-17D84C9C7D6D}" dt="2021-06-16T04:24:13.680" v="2004" actId="1076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A62C4538-B757-43BE-AD3D-17D84C9C7D6D}" dt="2021-06-16T04:16:40.139" v="1879" actId="20577"/>
          <ac:spMkLst>
            <pc:docMk/>
            <pc:sldMk cId="3448728400" sldId="398"/>
            <ac:spMk id="24" creationId="{E0A96807-C015-4B7F-9B73-047779FCBA6A}"/>
          </ac:spMkLst>
        </pc:spChg>
        <pc:spChg chg="add mod">
          <ac:chgData name="Masaki Suzuki" userId="2c4feb2ed34ad1a7" providerId="Windows Live" clId="Web-{A62C4538-B757-43BE-AD3D-17D84C9C7D6D}" dt="2021-06-16T04:24:23.478" v="2008" actId="1076"/>
          <ac:spMkLst>
            <pc:docMk/>
            <pc:sldMk cId="3448728400" sldId="398"/>
            <ac:spMk id="29" creationId="{B850C4C1-0982-41A0-A5CE-2697D8E28FBC}"/>
          </ac:spMkLst>
        </pc:spChg>
      </pc:sldChg>
      <pc:sldChg chg="addSp modSp">
        <pc:chgData name="Masaki Suzuki" userId="2c4feb2ed34ad1a7" providerId="Windows Live" clId="Web-{A62C4538-B757-43BE-AD3D-17D84C9C7D6D}" dt="2021-06-16T04:20:52.504" v="1955" actId="20577"/>
        <pc:sldMkLst>
          <pc:docMk/>
          <pc:sldMk cId="2961450010" sldId="399"/>
        </pc:sldMkLst>
        <pc:spChg chg="add mod">
          <ac:chgData name="Masaki Suzuki" userId="2c4feb2ed34ad1a7" providerId="Windows Live" clId="Web-{A62C4538-B757-43BE-AD3D-17D84C9C7D6D}" dt="2021-06-16T04:20:52.504" v="1955" actId="20577"/>
          <ac:spMkLst>
            <pc:docMk/>
            <pc:sldMk cId="2961450010" sldId="399"/>
            <ac:spMk id="7" creationId="{D9D9A1E2-6828-43FF-A89C-590B1A78462E}"/>
          </ac:spMkLst>
        </pc:spChg>
      </pc:sldChg>
      <pc:sldChg chg="addSp modSp">
        <pc:chgData name="Masaki Suzuki" userId="2c4feb2ed34ad1a7" providerId="Windows Live" clId="Web-{A62C4538-B757-43BE-AD3D-17D84C9C7D6D}" dt="2021-06-16T04:03:48.652" v="1683" actId="1076"/>
        <pc:sldMkLst>
          <pc:docMk/>
          <pc:sldMk cId="976950136" sldId="400"/>
        </pc:sldMkLst>
        <pc:spChg chg="add mod">
          <ac:chgData name="Masaki Suzuki" userId="2c4feb2ed34ad1a7" providerId="Windows Live" clId="Web-{A62C4538-B757-43BE-AD3D-17D84C9C7D6D}" dt="2021-06-16T04:03:04.448" v="1672" actId="1076"/>
          <ac:spMkLst>
            <pc:docMk/>
            <pc:sldMk cId="976950136" sldId="400"/>
            <ac:spMk id="7" creationId="{138E5667-44C3-47B7-BEFF-358F02DEFEDB}"/>
          </ac:spMkLst>
        </pc:spChg>
        <pc:spChg chg="add mod">
          <ac:chgData name="Masaki Suzuki" userId="2c4feb2ed34ad1a7" providerId="Windows Live" clId="Web-{A62C4538-B757-43BE-AD3D-17D84C9C7D6D}" dt="2021-06-16T04:03:35.667" v="1678" actId="20577"/>
          <ac:spMkLst>
            <pc:docMk/>
            <pc:sldMk cId="976950136" sldId="400"/>
            <ac:spMk id="17" creationId="{7376B813-A21D-4D54-BF42-25656AEE0DD1}"/>
          </ac:spMkLst>
        </pc:spChg>
        <pc:spChg chg="add mod">
          <ac:chgData name="Masaki Suzuki" userId="2c4feb2ed34ad1a7" providerId="Windows Live" clId="Web-{A62C4538-B757-43BE-AD3D-17D84C9C7D6D}" dt="2021-06-16T04:03:48.652" v="1683" actId="1076"/>
          <ac:spMkLst>
            <pc:docMk/>
            <pc:sldMk cId="976950136" sldId="400"/>
            <ac:spMk id="18" creationId="{4DC943CC-5044-438E-9240-FBC3E4243B57}"/>
          </ac:spMkLst>
        </pc:spChg>
      </pc:sldChg>
      <pc:sldChg chg="addSp modSp">
        <pc:chgData name="Masaki Suzuki" userId="2c4feb2ed34ad1a7" providerId="Windows Live" clId="Web-{A62C4538-B757-43BE-AD3D-17D84C9C7D6D}" dt="2021-06-16T04:15:21.809" v="1856" actId="1076"/>
        <pc:sldMkLst>
          <pc:docMk/>
          <pc:sldMk cId="673375447" sldId="403"/>
        </pc:sldMkLst>
        <pc:spChg chg="add mod">
          <ac:chgData name="Masaki Suzuki" userId="2c4feb2ed34ad1a7" providerId="Windows Live" clId="Web-{A62C4538-B757-43BE-AD3D-17D84C9C7D6D}" dt="2021-06-16T04:15:12.043" v="1854" actId="1076"/>
          <ac:spMkLst>
            <pc:docMk/>
            <pc:sldMk cId="673375447" sldId="403"/>
            <ac:spMk id="8" creationId="{09491C81-341E-4F1F-A974-403637023637}"/>
          </ac:spMkLst>
        </pc:spChg>
        <pc:spChg chg="add mod">
          <ac:chgData name="Masaki Suzuki" userId="2c4feb2ed34ad1a7" providerId="Windows Live" clId="Web-{A62C4538-B757-43BE-AD3D-17D84C9C7D6D}" dt="2021-06-16T04:15:21.809" v="1856" actId="1076"/>
          <ac:spMkLst>
            <pc:docMk/>
            <pc:sldMk cId="673375447" sldId="403"/>
            <ac:spMk id="13" creationId="{FBA5AB1E-E04C-4A04-9364-48D621930A03}"/>
          </ac:spMkLst>
        </pc:spChg>
      </pc:sldChg>
      <pc:sldChg chg="addSp modSp">
        <pc:chgData name="Masaki Suzuki" userId="2c4feb2ed34ad1a7" providerId="Windows Live" clId="Web-{A62C4538-B757-43BE-AD3D-17D84C9C7D6D}" dt="2021-06-16T04:23:00.382" v="2000" actId="20577"/>
        <pc:sldMkLst>
          <pc:docMk/>
          <pc:sldMk cId="1277930480" sldId="404"/>
        </pc:sldMkLst>
        <pc:spChg chg="mod">
          <ac:chgData name="Masaki Suzuki" userId="2c4feb2ed34ad1a7" providerId="Windows Live" clId="Web-{A62C4538-B757-43BE-AD3D-17D84C9C7D6D}" dt="2021-06-16T04:23:00.382" v="2000" actId="20577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A62C4538-B757-43BE-AD3D-17D84C9C7D6D}" dt="2021-06-16T04:21:13.598" v="1965" actId="1076"/>
          <ac:spMkLst>
            <pc:docMk/>
            <pc:sldMk cId="1277930480" sldId="404"/>
            <ac:spMk id="8" creationId="{CFED0F0F-433D-49CA-BB49-E41D7405AE71}"/>
          </ac:spMkLst>
        </pc:spChg>
        <pc:spChg chg="add mod">
          <ac:chgData name="Masaki Suzuki" userId="2c4feb2ed34ad1a7" providerId="Windows Live" clId="Web-{A62C4538-B757-43BE-AD3D-17D84C9C7D6D}" dt="2021-06-16T04:21:25.114" v="1970" actId="1076"/>
          <ac:spMkLst>
            <pc:docMk/>
            <pc:sldMk cId="1277930480" sldId="404"/>
            <ac:spMk id="22" creationId="{8043381B-D162-4DD9-B370-E16869F7E0B9}"/>
          </ac:spMkLst>
        </pc:spChg>
      </pc:sldChg>
      <pc:sldChg chg="addSp modSp">
        <pc:chgData name="Masaki Suzuki" userId="2c4feb2ed34ad1a7" providerId="Windows Live" clId="Web-{A62C4538-B757-43BE-AD3D-17D84C9C7D6D}" dt="2021-06-16T04:20:31.097" v="1951" actId="1076"/>
        <pc:sldMkLst>
          <pc:docMk/>
          <pc:sldMk cId="2805759793" sldId="405"/>
        </pc:sldMkLst>
        <pc:spChg chg="add mod">
          <ac:chgData name="Masaki Suzuki" userId="2c4feb2ed34ad1a7" providerId="Windows Live" clId="Web-{A62C4538-B757-43BE-AD3D-17D84C9C7D6D}" dt="2021-06-16T04:20:18.628" v="1945" actId="14100"/>
          <ac:spMkLst>
            <pc:docMk/>
            <pc:sldMk cId="2805759793" sldId="405"/>
            <ac:spMk id="12" creationId="{6E03FAE9-0073-4487-A617-3C0D6C37CCE7}"/>
          </ac:spMkLst>
        </pc:spChg>
        <pc:spChg chg="add mod">
          <ac:chgData name="Masaki Suzuki" userId="2c4feb2ed34ad1a7" providerId="Windows Live" clId="Web-{A62C4538-B757-43BE-AD3D-17D84C9C7D6D}" dt="2021-06-16T04:20:31.097" v="1951" actId="1076"/>
          <ac:spMkLst>
            <pc:docMk/>
            <pc:sldMk cId="2805759793" sldId="405"/>
            <ac:spMk id="19" creationId="{32B32332-AD34-4566-A74F-8386683DD6E6}"/>
          </ac:spMkLst>
        </pc:spChg>
      </pc:sldChg>
      <pc:sldChg chg="addSp modSp">
        <pc:chgData name="Masaki Suzuki" userId="2c4feb2ed34ad1a7" providerId="Windows Live" clId="Web-{A62C4538-B757-43BE-AD3D-17D84C9C7D6D}" dt="2021-06-16T04:22:42.850" v="1995" actId="1076"/>
        <pc:sldMkLst>
          <pc:docMk/>
          <pc:sldMk cId="3927025072" sldId="407"/>
        </pc:sldMkLst>
        <pc:spChg chg="add mod">
          <ac:chgData name="Masaki Suzuki" userId="2c4feb2ed34ad1a7" providerId="Windows Live" clId="Web-{A62C4538-B757-43BE-AD3D-17D84C9C7D6D}" dt="2021-06-16T04:21:46.177" v="1972" actId="1076"/>
          <ac:spMkLst>
            <pc:docMk/>
            <pc:sldMk cId="3927025072" sldId="407"/>
            <ac:spMk id="9" creationId="{2A795DBA-DD62-4E4B-B99B-FFDE622E5554}"/>
          </ac:spMkLst>
        </pc:spChg>
        <pc:spChg chg="mod">
          <ac:chgData name="Masaki Suzuki" userId="2c4feb2ed34ad1a7" providerId="Windows Live" clId="Web-{A62C4538-B757-43BE-AD3D-17D84C9C7D6D}" dt="2021-06-16T04:22:28.615" v="1992" actId="20577"/>
          <ac:spMkLst>
            <pc:docMk/>
            <pc:sldMk cId="3927025072" sldId="407"/>
            <ac:spMk id="18" creationId="{57C758F9-CD73-4F20-89AC-F727598DEC26}"/>
          </ac:spMkLst>
        </pc:spChg>
        <pc:spChg chg="mod">
          <ac:chgData name="Masaki Suzuki" userId="2c4feb2ed34ad1a7" providerId="Windows Live" clId="Web-{A62C4538-B757-43BE-AD3D-17D84C9C7D6D}" dt="2021-06-16T04:22:42.850" v="1995" actId="1076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A62C4538-B757-43BE-AD3D-17D84C9C7D6D}" dt="2021-06-16T04:22:18.115" v="1989" actId="20577"/>
          <ac:spMkLst>
            <pc:docMk/>
            <pc:sldMk cId="3927025072" sldId="407"/>
            <ac:spMk id="22" creationId="{9EF269A6-E628-4F50-B477-81FEB34213BC}"/>
          </ac:spMkLst>
        </pc:spChg>
        <pc:spChg chg="add mod">
          <ac:chgData name="Masaki Suzuki" userId="2c4feb2ed34ad1a7" providerId="Windows Live" clId="Web-{A62C4538-B757-43BE-AD3D-17D84C9C7D6D}" dt="2021-06-16T04:22:12.162" v="1982" actId="20577"/>
          <ac:spMkLst>
            <pc:docMk/>
            <pc:sldMk cId="3927025072" sldId="407"/>
            <ac:spMk id="23" creationId="{573D805C-A978-441D-8BE0-61CD7295989F}"/>
          </ac:spMkLst>
        </pc:spChg>
      </pc:sldChg>
      <pc:sldChg chg="addSp modSp">
        <pc:chgData name="Masaki Suzuki" userId="2c4feb2ed34ad1a7" providerId="Windows Live" clId="Web-{A62C4538-B757-43BE-AD3D-17D84C9C7D6D}" dt="2021-06-16T03:47:04.597" v="1550" actId="1076"/>
        <pc:sldMkLst>
          <pc:docMk/>
          <pc:sldMk cId="1670774392" sldId="408"/>
        </pc:sldMkLst>
        <pc:spChg chg="mod">
          <ac:chgData name="Masaki Suzuki" userId="2c4feb2ed34ad1a7" providerId="Windows Live" clId="Web-{A62C4538-B757-43BE-AD3D-17D84C9C7D6D}" dt="2021-06-16T03:46:18.221" v="1545" actId="1076"/>
          <ac:spMkLst>
            <pc:docMk/>
            <pc:sldMk cId="1670774392" sldId="408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9:20.946" v="1473" actId="20577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A62C4538-B757-43BE-AD3D-17D84C9C7D6D}" dt="2021-06-16T03:42:27.856" v="1538" actId="1076"/>
          <ac:spMkLst>
            <pc:docMk/>
            <pc:sldMk cId="1670774392" sldId="408"/>
            <ac:spMk id="8" creationId="{3C87DE1E-6B1F-479B-8D14-70DE69F00700}"/>
          </ac:spMkLst>
        </pc:spChg>
        <pc:spChg chg="mod">
          <ac:chgData name="Masaki Suzuki" userId="2c4feb2ed34ad1a7" providerId="Windows Live" clId="Web-{A62C4538-B757-43BE-AD3D-17D84C9C7D6D}" dt="2021-06-16T03:39:28.383" v="1477" actId="20577"/>
          <ac:spMkLst>
            <pc:docMk/>
            <pc:sldMk cId="1670774392" sldId="408"/>
            <ac:spMk id="12" creationId="{2B619002-580B-4430-8A80-DAC4A9D08F2D}"/>
          </ac:spMkLst>
        </pc:spChg>
        <pc:spChg chg="mod">
          <ac:chgData name="Masaki Suzuki" userId="2c4feb2ed34ad1a7" providerId="Windows Live" clId="Web-{A62C4538-B757-43BE-AD3D-17D84C9C7D6D}" dt="2021-06-16T03:39:34.712" v="1479" actId="20577"/>
          <ac:spMkLst>
            <pc:docMk/>
            <pc:sldMk cId="1670774392" sldId="408"/>
            <ac:spMk id="13" creationId="{ACB9A780-A3D1-4300-9FF6-0EBA8489B9E9}"/>
          </ac:spMkLst>
        </pc:spChg>
        <pc:spChg chg="mod">
          <ac:chgData name="Masaki Suzuki" userId="2c4feb2ed34ad1a7" providerId="Windows Live" clId="Web-{A62C4538-B757-43BE-AD3D-17D84C9C7D6D}" dt="2021-06-16T03:40:18.275" v="1488" actId="1076"/>
          <ac:spMkLst>
            <pc:docMk/>
            <pc:sldMk cId="1670774392" sldId="408"/>
            <ac:spMk id="14" creationId="{C289DBBE-C616-4C3D-B761-CD8C44BE890A}"/>
          </ac:spMkLst>
        </pc:spChg>
        <pc:spChg chg="mod">
          <ac:chgData name="Masaki Suzuki" userId="2c4feb2ed34ad1a7" providerId="Windows Live" clId="Web-{A62C4538-B757-43BE-AD3D-17D84C9C7D6D}" dt="2021-06-16T03:39:55.009" v="1487" actId="20577"/>
          <ac:spMkLst>
            <pc:docMk/>
            <pc:sldMk cId="1670774392" sldId="408"/>
            <ac:spMk id="17" creationId="{E044A0E7-6316-4DB0-B40F-D130B556D6B2}"/>
          </ac:spMkLst>
        </pc:spChg>
        <pc:spChg chg="add mod">
          <ac:chgData name="Masaki Suzuki" userId="2c4feb2ed34ad1a7" providerId="Windows Live" clId="Web-{A62C4538-B757-43BE-AD3D-17D84C9C7D6D}" dt="2021-06-16T03:39:06.242" v="1468" actId="20577"/>
          <ac:spMkLst>
            <pc:docMk/>
            <pc:sldMk cId="1670774392" sldId="408"/>
            <ac:spMk id="18" creationId="{182528F8-31A1-47A9-9F11-EAD96DFF139D}"/>
          </ac:spMkLst>
        </pc:spChg>
        <pc:spChg chg="add mod">
          <ac:chgData name="Masaki Suzuki" userId="2c4feb2ed34ad1a7" providerId="Windows Live" clId="Web-{A62C4538-B757-43BE-AD3D-17D84C9C7D6D}" dt="2021-06-16T03:39:01.648" v="1467" actId="20577"/>
          <ac:spMkLst>
            <pc:docMk/>
            <pc:sldMk cId="1670774392" sldId="408"/>
            <ac:spMk id="19" creationId="{17A7DDA4-429E-4387-B6C0-98BE651A7079}"/>
          </ac:spMkLst>
        </pc:spChg>
        <pc:spChg chg="add mod">
          <ac:chgData name="Masaki Suzuki" userId="2c4feb2ed34ad1a7" providerId="Windows Live" clId="Web-{A62C4538-B757-43BE-AD3D-17D84C9C7D6D}" dt="2021-06-16T03:39:16.664" v="1472" actId="20577"/>
          <ac:spMkLst>
            <pc:docMk/>
            <pc:sldMk cId="1670774392" sldId="408"/>
            <ac:spMk id="20" creationId="{703C0F47-62B1-44B3-8045-E74DAA553E02}"/>
          </ac:spMkLst>
        </pc:spChg>
        <pc:spChg chg="add mod">
          <ac:chgData name="Masaki Suzuki" userId="2c4feb2ed34ad1a7" providerId="Windows Live" clId="Web-{A62C4538-B757-43BE-AD3D-17D84C9C7D6D}" dt="2021-06-16T03:40:26.400" v="1490" actId="1076"/>
          <ac:spMkLst>
            <pc:docMk/>
            <pc:sldMk cId="1670774392" sldId="408"/>
            <ac:spMk id="21" creationId="{39006E91-796D-47DA-9019-6582AD7F5DE5}"/>
          </ac:spMkLst>
        </pc:spChg>
        <pc:spChg chg="add mod">
          <ac:chgData name="Masaki Suzuki" userId="2c4feb2ed34ad1a7" providerId="Windows Live" clId="Web-{A62C4538-B757-43BE-AD3D-17D84C9C7D6D}" dt="2021-06-16T03:42:32.341" v="1540" actId="1076"/>
          <ac:spMkLst>
            <pc:docMk/>
            <pc:sldMk cId="1670774392" sldId="408"/>
            <ac:spMk id="22" creationId="{EA7D26AA-F544-403D-9710-B05F78FEAFA0}"/>
          </ac:spMkLst>
        </pc:spChg>
        <pc:spChg chg="add mod">
          <ac:chgData name="Masaki Suzuki" userId="2c4feb2ed34ad1a7" providerId="Windows Live" clId="Web-{A62C4538-B757-43BE-AD3D-17D84C9C7D6D}" dt="2021-06-16T03:42:37.325" v="1542" actId="1076"/>
          <ac:spMkLst>
            <pc:docMk/>
            <pc:sldMk cId="1670774392" sldId="408"/>
            <ac:spMk id="23" creationId="{9004CD52-C473-40E4-BD81-45EA46D48088}"/>
          </ac:spMkLst>
        </pc:spChg>
        <pc:spChg chg="add mod">
          <ac:chgData name="Masaki Suzuki" userId="2c4feb2ed34ad1a7" providerId="Windows Live" clId="Web-{A62C4538-B757-43BE-AD3D-17D84C9C7D6D}" dt="2021-06-16T03:42:41.794" v="1544" actId="1076"/>
          <ac:spMkLst>
            <pc:docMk/>
            <pc:sldMk cId="1670774392" sldId="408"/>
            <ac:spMk id="24" creationId="{47E9D225-9E73-457B-8D12-9681E3F168E9}"/>
          </ac:spMkLst>
        </pc:spChg>
        <pc:spChg chg="add mod">
          <ac:chgData name="Masaki Suzuki" userId="2c4feb2ed34ad1a7" providerId="Windows Live" clId="Web-{A62C4538-B757-43BE-AD3D-17D84C9C7D6D}" dt="2021-06-16T03:42:25.153" v="1537" actId="1076"/>
          <ac:spMkLst>
            <pc:docMk/>
            <pc:sldMk cId="1670774392" sldId="408"/>
            <ac:spMk id="25" creationId="{061E9D3C-8C0B-4331-9916-279DBD39701A}"/>
          </ac:spMkLst>
        </pc:spChg>
        <pc:spChg chg="add mod">
          <ac:chgData name="Masaki Suzuki" userId="2c4feb2ed34ad1a7" providerId="Windows Live" clId="Web-{A62C4538-B757-43BE-AD3D-17D84C9C7D6D}" dt="2021-06-16T03:42:15.622" v="1534" actId="1076"/>
          <ac:spMkLst>
            <pc:docMk/>
            <pc:sldMk cId="1670774392" sldId="408"/>
            <ac:spMk id="26" creationId="{2899BAF0-D913-4BC0-BDD9-8A8501B1930A}"/>
          </ac:spMkLst>
        </pc:spChg>
        <pc:spChg chg="add mod">
          <ac:chgData name="Masaki Suzuki" userId="2c4feb2ed34ad1a7" providerId="Windows Live" clId="Web-{A62C4538-B757-43BE-AD3D-17D84C9C7D6D}" dt="2021-06-16T03:42:22.747" v="1536" actId="1076"/>
          <ac:spMkLst>
            <pc:docMk/>
            <pc:sldMk cId="1670774392" sldId="408"/>
            <ac:spMk id="27" creationId="{0DCB1BE9-1134-4A81-BCD4-8FF48E593D1C}"/>
          </ac:spMkLst>
        </pc:spChg>
        <pc:spChg chg="add mod">
          <ac:chgData name="Masaki Suzuki" userId="2c4feb2ed34ad1a7" providerId="Windows Live" clId="Web-{A62C4538-B757-43BE-AD3D-17D84C9C7D6D}" dt="2021-06-16T03:47:04.597" v="1550" actId="1076"/>
          <ac:spMkLst>
            <pc:docMk/>
            <pc:sldMk cId="1670774392" sldId="408"/>
            <ac:spMk id="28" creationId="{E543C4DF-B969-49B9-9706-3DC7F9DA1DEE}"/>
          </ac:spMkLst>
        </pc:spChg>
      </pc:sldChg>
      <pc:sldChg chg="addSp delSp modSp">
        <pc:chgData name="Masaki Suzuki" userId="2c4feb2ed34ad1a7" providerId="Windows Live" clId="Web-{A62C4538-B757-43BE-AD3D-17D84C9C7D6D}" dt="2021-06-16T04:27:02.091" v="2045" actId="1076"/>
        <pc:sldMkLst>
          <pc:docMk/>
          <pc:sldMk cId="527678250" sldId="409"/>
        </pc:sldMkLst>
        <pc:spChg chg="mod">
          <ac:chgData name="Masaki Suzuki" userId="2c4feb2ed34ad1a7" providerId="Windows Live" clId="Web-{A62C4538-B757-43BE-AD3D-17D84C9C7D6D}" dt="2021-06-16T04:25:11.307" v="2016" actId="20577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A62C4538-B757-43BE-AD3D-17D84C9C7D6D}" dt="2021-06-16T04:25:07.072" v="2015" actId="20577"/>
          <ac:spMkLst>
            <pc:docMk/>
            <pc:sldMk cId="527678250" sldId="409"/>
            <ac:spMk id="7" creationId="{7DFD8388-BDA0-4F5D-AA1D-22F3EFDCC8BB}"/>
          </ac:spMkLst>
        </pc:spChg>
        <pc:spChg chg="add">
          <ac:chgData name="Masaki Suzuki" userId="2c4feb2ed34ad1a7" providerId="Windows Live" clId="Web-{A62C4538-B757-43BE-AD3D-17D84C9C7D6D}" dt="2021-06-16T04:26:33.231" v="2033"/>
          <ac:spMkLst>
            <pc:docMk/>
            <pc:sldMk cId="527678250" sldId="409"/>
            <ac:spMk id="9" creationId="{BDD13D50-688D-49DB-A564-E06E0559E51F}"/>
          </ac:spMkLst>
        </pc:spChg>
        <pc:spChg chg="mod">
          <ac:chgData name="Masaki Suzuki" userId="2c4feb2ed34ad1a7" providerId="Windows Live" clId="Web-{A62C4538-B757-43BE-AD3D-17D84C9C7D6D}" dt="2021-06-16T04:25:15.729" v="2017" actId="20577"/>
          <ac:spMkLst>
            <pc:docMk/>
            <pc:sldMk cId="527678250" sldId="409"/>
            <ac:spMk id="23" creationId="{845ECC6B-ACE1-4880-A06C-74170455D9DC}"/>
          </ac:spMkLst>
        </pc:spChg>
        <pc:spChg chg="mod">
          <ac:chgData name="Masaki Suzuki" userId="2c4feb2ed34ad1a7" providerId="Windows Live" clId="Web-{A62C4538-B757-43BE-AD3D-17D84C9C7D6D}" dt="2021-06-16T04:26:14.011" v="2032" actId="20577"/>
          <ac:spMkLst>
            <pc:docMk/>
            <pc:sldMk cId="527678250" sldId="409"/>
            <ac:spMk id="27" creationId="{190D0D0A-A459-4ACC-B1C4-F98A8081A2E6}"/>
          </ac:spMkLst>
        </pc:spChg>
        <pc:spChg chg="mod">
          <ac:chgData name="Masaki Suzuki" userId="2c4feb2ed34ad1a7" providerId="Windows Live" clId="Web-{A62C4538-B757-43BE-AD3D-17D84C9C7D6D}" dt="2021-06-16T04:25:21.744" v="2018" actId="20577"/>
          <ac:spMkLst>
            <pc:docMk/>
            <pc:sldMk cId="527678250" sldId="409"/>
            <ac:spMk id="28" creationId="{7F99A7F3-FC81-4B90-8B82-BC176AC66904}"/>
          </ac:spMkLst>
        </pc:spChg>
        <pc:spChg chg="mod">
          <ac:chgData name="Masaki Suzuki" userId="2c4feb2ed34ad1a7" providerId="Windows Live" clId="Web-{A62C4538-B757-43BE-AD3D-17D84C9C7D6D}" dt="2021-06-16T04:25:48.964" v="2024" actId="20577"/>
          <ac:spMkLst>
            <pc:docMk/>
            <pc:sldMk cId="527678250" sldId="409"/>
            <ac:spMk id="30" creationId="{1629A235-1A7D-4B21-97B9-DE9E499EF376}"/>
          </ac:spMkLst>
        </pc:spChg>
        <pc:spChg chg="add del">
          <ac:chgData name="Masaki Suzuki" userId="2c4feb2ed34ad1a7" providerId="Windows Live" clId="Web-{A62C4538-B757-43BE-AD3D-17D84C9C7D6D}" dt="2021-06-16T04:25:39.901" v="2021"/>
          <ac:spMkLst>
            <pc:docMk/>
            <pc:sldMk cId="527678250" sldId="409"/>
            <ac:spMk id="31" creationId="{7B4BE373-B2B8-47B2-A323-8839DE5F5E59}"/>
          </ac:spMkLst>
        </pc:spChg>
        <pc:spChg chg="mod">
          <ac:chgData name="Masaki Suzuki" userId="2c4feb2ed34ad1a7" providerId="Windows Live" clId="Web-{A62C4538-B757-43BE-AD3D-17D84C9C7D6D}" dt="2021-06-16T04:26:04.933" v="2029" actId="20577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A62C4538-B757-43BE-AD3D-17D84C9C7D6D}" dt="2021-06-16T04:26:49.481" v="2040" actId="14100"/>
          <ac:spMkLst>
            <pc:docMk/>
            <pc:sldMk cId="527678250" sldId="409"/>
            <ac:spMk id="36" creationId="{CF2A2F03-C0AF-4926-B94A-22CD0DF8C3D5}"/>
          </ac:spMkLst>
        </pc:spChg>
        <pc:spChg chg="add mod">
          <ac:chgData name="Masaki Suzuki" userId="2c4feb2ed34ad1a7" providerId="Windows Live" clId="Web-{A62C4538-B757-43BE-AD3D-17D84C9C7D6D}" dt="2021-06-16T04:27:02.091" v="2045" actId="1076"/>
          <ac:spMkLst>
            <pc:docMk/>
            <pc:sldMk cId="527678250" sldId="409"/>
            <ac:spMk id="37" creationId="{8415CB3F-9B71-45CB-B9B9-BEFC7C39EF71}"/>
          </ac:spMkLst>
        </pc:spChg>
      </pc:sldChg>
      <pc:sldChg chg="addSp modSp">
        <pc:chgData name="Masaki Suzuki" userId="2c4feb2ed34ad1a7" providerId="Windows Live" clId="Web-{A62C4538-B757-43BE-AD3D-17D84C9C7D6D}" dt="2021-06-16T04:27:46.982" v="2057" actId="1076"/>
        <pc:sldMkLst>
          <pc:docMk/>
          <pc:sldMk cId="2741674993" sldId="410"/>
        </pc:sldMkLst>
        <pc:spChg chg="add mod">
          <ac:chgData name="Masaki Suzuki" userId="2c4feb2ed34ad1a7" providerId="Windows Live" clId="Web-{A62C4538-B757-43BE-AD3D-17D84C9C7D6D}" dt="2021-06-16T04:27:33.763" v="2051" actId="14100"/>
          <ac:spMkLst>
            <pc:docMk/>
            <pc:sldMk cId="2741674993" sldId="410"/>
            <ac:spMk id="7" creationId="{EB2B9A6C-D650-4F12-AF71-EA300D0CCE80}"/>
          </ac:spMkLst>
        </pc:spChg>
        <pc:spChg chg="add mod">
          <ac:chgData name="Masaki Suzuki" userId="2c4feb2ed34ad1a7" providerId="Windows Live" clId="Web-{A62C4538-B757-43BE-AD3D-17D84C9C7D6D}" dt="2021-06-16T04:27:46.982" v="2057" actId="1076"/>
          <ac:spMkLst>
            <pc:docMk/>
            <pc:sldMk cId="2741674993" sldId="410"/>
            <ac:spMk id="13" creationId="{6301CDE7-2B38-4D7C-B3C2-4C92D2B5F5B8}"/>
          </ac:spMkLst>
        </pc:spChg>
      </pc:sldChg>
      <pc:sldChg chg="addSp modSp">
        <pc:chgData name="Masaki Suzuki" userId="2c4feb2ed34ad1a7" providerId="Windows Live" clId="Web-{A62C4538-B757-43BE-AD3D-17D84C9C7D6D}" dt="2021-06-16T04:28:13.920" v="2064" actId="1076"/>
        <pc:sldMkLst>
          <pc:docMk/>
          <pc:sldMk cId="3242109153" sldId="411"/>
        </pc:sldMkLst>
        <pc:spChg chg="add mod">
          <ac:chgData name="Masaki Suzuki" userId="2c4feb2ed34ad1a7" providerId="Windows Live" clId="Web-{A62C4538-B757-43BE-AD3D-17D84C9C7D6D}" dt="2021-06-16T04:28:13.920" v="2064" actId="1076"/>
          <ac:spMkLst>
            <pc:docMk/>
            <pc:sldMk cId="3242109153" sldId="411"/>
            <ac:spMk id="8" creationId="{5796B5F2-09A5-484F-A85A-76908F338CA3}"/>
          </ac:spMkLst>
        </pc:spChg>
      </pc:sldChg>
      <pc:sldChg chg="addSp modSp">
        <pc:chgData name="Masaki Suzuki" userId="2c4feb2ed34ad1a7" providerId="Windows Live" clId="Web-{A62C4538-B757-43BE-AD3D-17D84C9C7D6D}" dt="2021-06-16T04:29:50.563" v="2094" actId="20577"/>
        <pc:sldMkLst>
          <pc:docMk/>
          <pc:sldMk cId="462141805" sldId="412"/>
        </pc:sldMkLst>
        <pc:spChg chg="mod">
          <ac:chgData name="Masaki Suzuki" userId="2c4feb2ed34ad1a7" providerId="Windows Live" clId="Web-{A62C4538-B757-43BE-AD3D-17D84C9C7D6D}" dt="2021-06-16T04:28:49.218" v="2072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A62C4538-B757-43BE-AD3D-17D84C9C7D6D}" dt="2021-06-16T04:28:24.608" v="2066" actId="20577"/>
          <ac:spMkLst>
            <pc:docMk/>
            <pc:sldMk cId="462141805" sldId="412"/>
            <ac:spMk id="13" creationId="{F49B9096-F26D-46C5-A1B5-70DBC24781AB}"/>
          </ac:spMkLst>
        </pc:spChg>
        <pc:spChg chg="add mod">
          <ac:chgData name="Masaki Suzuki" userId="2c4feb2ed34ad1a7" providerId="Windows Live" clId="Web-{A62C4538-B757-43BE-AD3D-17D84C9C7D6D}" dt="2021-06-16T04:29:22.094" v="2079" actId="1076"/>
          <ac:spMkLst>
            <pc:docMk/>
            <pc:sldMk cId="462141805" sldId="412"/>
            <ac:spMk id="14" creationId="{6D734F27-C26F-4AD3-AEDB-5227910E985B}"/>
          </ac:spMkLst>
        </pc:spChg>
        <pc:spChg chg="mod">
          <ac:chgData name="Masaki Suzuki" userId="2c4feb2ed34ad1a7" providerId="Windows Live" clId="Web-{A62C4538-B757-43BE-AD3D-17D84C9C7D6D}" dt="2021-06-16T04:28:40.421" v="206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A62C4538-B757-43BE-AD3D-17D84C9C7D6D}" dt="2021-06-16T04:29:35.485" v="2086" actId="1076"/>
          <ac:spMkLst>
            <pc:docMk/>
            <pc:sldMk cId="462141805" sldId="412"/>
            <ac:spMk id="35" creationId="{DCF99CAA-0643-4B5B-B752-F1FA926921EB}"/>
          </ac:spMkLst>
        </pc:spChg>
        <pc:spChg chg="add mod">
          <ac:chgData name="Masaki Suzuki" userId="2c4feb2ed34ad1a7" providerId="Windows Live" clId="Web-{A62C4538-B757-43BE-AD3D-17D84C9C7D6D}" dt="2021-06-16T04:29:50.563" v="2094" actId="20577"/>
          <ac:spMkLst>
            <pc:docMk/>
            <pc:sldMk cId="462141805" sldId="412"/>
            <ac:spMk id="36" creationId="{850894BE-F2DF-40D0-88C9-CFF1E863E8DE}"/>
          </ac:spMkLst>
        </pc:spChg>
      </pc:sldChg>
      <pc:sldChg chg="addSp modSp">
        <pc:chgData name="Masaki Suzuki" userId="2c4feb2ed34ad1a7" providerId="Windows Live" clId="Web-{A62C4538-B757-43BE-AD3D-17D84C9C7D6D}" dt="2021-06-16T04:33:26.865" v="2155" actId="20577"/>
        <pc:sldMkLst>
          <pc:docMk/>
          <pc:sldMk cId="457245884" sldId="413"/>
        </pc:sldMkLst>
        <pc:spChg chg="mod">
          <ac:chgData name="Masaki Suzuki" userId="2c4feb2ed34ad1a7" providerId="Windows Live" clId="Web-{A62C4538-B757-43BE-AD3D-17D84C9C7D6D}" dt="2021-06-16T04:32:10.457" v="2133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32:32.567" v="2139" actId="1076"/>
          <ac:spMkLst>
            <pc:docMk/>
            <pc:sldMk cId="457245884" sldId="413"/>
            <ac:spMk id="8" creationId="{5E34E8D1-51D5-441D-B17F-95E7A8F36E6F}"/>
          </ac:spMkLst>
        </pc:spChg>
        <pc:spChg chg="mod">
          <ac:chgData name="Masaki Suzuki" userId="2c4feb2ed34ad1a7" providerId="Windows Live" clId="Web-{A62C4538-B757-43BE-AD3D-17D84C9C7D6D}" dt="2021-06-16T04:32:42.989" v="2141" actId="20577"/>
          <ac:spMkLst>
            <pc:docMk/>
            <pc:sldMk cId="457245884" sldId="41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4:32:04.473" v="2131" actId="20577"/>
          <ac:spMkLst>
            <pc:docMk/>
            <pc:sldMk cId="457245884" sldId="413"/>
            <ac:spMk id="12" creationId="{11E14A8B-9FDF-483A-9159-5DAD3B695E41}"/>
          </ac:spMkLst>
        </pc:spChg>
        <pc:spChg chg="add mod">
          <ac:chgData name="Masaki Suzuki" userId="2c4feb2ed34ad1a7" providerId="Windows Live" clId="Web-{A62C4538-B757-43BE-AD3D-17D84C9C7D6D}" dt="2021-06-16T04:33:08.443" v="2148" actId="1076"/>
          <ac:spMkLst>
            <pc:docMk/>
            <pc:sldMk cId="457245884" sldId="413"/>
            <ac:spMk id="56" creationId="{8A2B4950-D720-447B-9FA0-0FA737CF46DA}"/>
          </ac:spMkLst>
        </pc:spChg>
        <pc:spChg chg="add mod">
          <ac:chgData name="Masaki Suzuki" userId="2c4feb2ed34ad1a7" providerId="Windows Live" clId="Web-{A62C4538-B757-43BE-AD3D-17D84C9C7D6D}" dt="2021-06-16T04:33:14.537" v="2151" actId="20577"/>
          <ac:spMkLst>
            <pc:docMk/>
            <pc:sldMk cId="457245884" sldId="413"/>
            <ac:spMk id="58" creationId="{B1FCA708-3D18-4F60-AF9F-6CE6EB251176}"/>
          </ac:spMkLst>
        </pc:spChg>
        <pc:spChg chg="add mod">
          <ac:chgData name="Masaki Suzuki" userId="2c4feb2ed34ad1a7" providerId="Windows Live" clId="Web-{A62C4538-B757-43BE-AD3D-17D84C9C7D6D}" dt="2021-06-16T04:33:26.865" v="2155" actId="20577"/>
          <ac:spMkLst>
            <pc:docMk/>
            <pc:sldMk cId="457245884" sldId="413"/>
            <ac:spMk id="59" creationId="{7FF22728-6067-48AE-96BD-0296061B293C}"/>
          </ac:spMkLst>
        </pc:spChg>
      </pc:sldChg>
      <pc:sldChg chg="addSp delSp modSp">
        <pc:chgData name="Masaki Suzuki" userId="2c4feb2ed34ad1a7" providerId="Windows Live" clId="Web-{A62C4538-B757-43BE-AD3D-17D84C9C7D6D}" dt="2021-06-16T04:31:40.878" v="2121" actId="1076"/>
        <pc:sldMkLst>
          <pc:docMk/>
          <pc:sldMk cId="2642435103" sldId="414"/>
        </pc:sldMkLst>
        <pc:spChg chg="mod">
          <ac:chgData name="Masaki Suzuki" userId="2c4feb2ed34ad1a7" providerId="Windows Live" clId="Web-{A62C4538-B757-43BE-AD3D-17D84C9C7D6D}" dt="2021-06-16T04:31:00.237" v="2111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31:17.581" v="2116" actId="1076"/>
          <ac:spMkLst>
            <pc:docMk/>
            <pc:sldMk cId="2642435103" sldId="414"/>
            <ac:spMk id="13" creationId="{516D5849-FBEF-431E-94A2-F6CD702AAE00}"/>
          </ac:spMkLst>
        </pc:spChg>
        <pc:spChg chg="add mod">
          <ac:chgData name="Masaki Suzuki" userId="2c4feb2ed34ad1a7" providerId="Windows Live" clId="Web-{A62C4538-B757-43BE-AD3D-17D84C9C7D6D}" dt="2021-06-16T04:30:10.095" v="2100" actId="1076"/>
          <ac:spMkLst>
            <pc:docMk/>
            <pc:sldMk cId="2642435103" sldId="414"/>
            <ac:spMk id="14" creationId="{39FE02AB-0628-457B-BFA7-211792F6BAEE}"/>
          </ac:spMkLst>
        </pc:spChg>
        <pc:spChg chg="del">
          <ac:chgData name="Masaki Suzuki" userId="2c4feb2ed34ad1a7" providerId="Windows Live" clId="Web-{A62C4538-B757-43BE-AD3D-17D84C9C7D6D}" dt="2021-06-16T04:30:43.268" v="2104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A62C4538-B757-43BE-AD3D-17D84C9C7D6D}" dt="2021-06-16T04:31:12.659" v="2115" actId="14100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A62C4538-B757-43BE-AD3D-17D84C9C7D6D}" dt="2021-06-16T04:31:32.894" v="2120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A62C4538-B757-43BE-AD3D-17D84C9C7D6D}" dt="2021-06-16T04:31:40.878" v="2121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A62C4538-B757-43BE-AD3D-17D84C9C7D6D}" dt="2021-06-16T04:31:22.550" v="2117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A62C4538-B757-43BE-AD3D-17D84C9C7D6D}" dt="2021-06-16T04:30:16.939" v="2103" actId="20577"/>
          <ac:spMkLst>
            <pc:docMk/>
            <pc:sldMk cId="2642435103" sldId="414"/>
            <ac:spMk id="42" creationId="{B7B03303-8820-42AE-B6A6-75897BB4AFCC}"/>
          </ac:spMkLst>
        </pc:spChg>
      </pc:sldChg>
      <pc:sldChg chg="addSp modSp">
        <pc:chgData name="Masaki Suzuki" userId="2c4feb2ed34ad1a7" providerId="Windows Live" clId="Web-{A62C4538-B757-43BE-AD3D-17D84C9C7D6D}" dt="2021-06-16T04:34:53.258" v="2184" actId="1076"/>
        <pc:sldMkLst>
          <pc:docMk/>
          <pc:sldMk cId="564077160" sldId="415"/>
        </pc:sldMkLst>
        <pc:spChg chg="add mod">
          <ac:chgData name="Masaki Suzuki" userId="2c4feb2ed34ad1a7" providerId="Windows Live" clId="Web-{A62C4538-B757-43BE-AD3D-17D84C9C7D6D}" dt="2021-06-16T04:33:48.241" v="2161" actId="1076"/>
          <ac:spMkLst>
            <pc:docMk/>
            <pc:sldMk cId="564077160" sldId="415"/>
            <ac:spMk id="17" creationId="{20AF3906-EA5F-40CD-BCD2-4602B2079267}"/>
          </ac:spMkLst>
        </pc:spChg>
        <pc:spChg chg="add mod">
          <ac:chgData name="Masaki Suzuki" userId="2c4feb2ed34ad1a7" providerId="Windows Live" clId="Web-{A62C4538-B757-43BE-AD3D-17D84C9C7D6D}" dt="2021-06-16T04:34:00.350" v="2168" actId="1076"/>
          <ac:spMkLst>
            <pc:docMk/>
            <pc:sldMk cId="564077160" sldId="415"/>
            <ac:spMk id="34" creationId="{0A999DFE-B236-4EF7-B7D9-793ECB5A1A66}"/>
          </ac:spMkLst>
        </pc:spChg>
        <pc:spChg chg="add mod">
          <ac:chgData name="Masaki Suzuki" userId="2c4feb2ed34ad1a7" providerId="Windows Live" clId="Web-{A62C4538-B757-43BE-AD3D-17D84C9C7D6D}" dt="2021-06-16T04:34:10.272" v="2172" actId="1076"/>
          <ac:spMkLst>
            <pc:docMk/>
            <pc:sldMk cId="564077160" sldId="415"/>
            <ac:spMk id="36" creationId="{FC34EE56-FEB6-460E-923B-2D76279E1FC8}"/>
          </ac:spMkLst>
        </pc:spChg>
        <pc:spChg chg="add mod">
          <ac:chgData name="Masaki Suzuki" userId="2c4feb2ed34ad1a7" providerId="Windows Live" clId="Web-{A62C4538-B757-43BE-AD3D-17D84C9C7D6D}" dt="2021-06-16T04:34:31.351" v="2176" actId="20577"/>
          <ac:spMkLst>
            <pc:docMk/>
            <pc:sldMk cId="564077160" sldId="415"/>
            <ac:spMk id="37" creationId="{7677A687-6F07-482A-AE75-D0A238E232FE}"/>
          </ac:spMkLst>
        </pc:spChg>
        <pc:spChg chg="add mod">
          <ac:chgData name="Masaki Suzuki" userId="2c4feb2ed34ad1a7" providerId="Windows Live" clId="Web-{A62C4538-B757-43BE-AD3D-17D84C9C7D6D}" dt="2021-06-16T04:34:53.258" v="2184" actId="1076"/>
          <ac:spMkLst>
            <pc:docMk/>
            <pc:sldMk cId="564077160" sldId="415"/>
            <ac:spMk id="43" creationId="{A7C2AF3E-8853-4CA7-BEA1-9D47A6F672E2}"/>
          </ac:spMkLst>
        </pc:spChg>
      </pc:sldChg>
      <pc:sldChg chg="addSp modSp">
        <pc:chgData name="Masaki Suzuki" userId="2c4feb2ed34ad1a7" providerId="Windows Live" clId="Web-{A62C4538-B757-43BE-AD3D-17D84C9C7D6D}" dt="2021-06-16T03:57:54.909" v="1633" actId="20577"/>
        <pc:sldMkLst>
          <pc:docMk/>
          <pc:sldMk cId="3867814684" sldId="417"/>
        </pc:sldMkLst>
        <pc:spChg chg="add mod">
          <ac:chgData name="Masaki Suzuki" userId="2c4feb2ed34ad1a7" providerId="Windows Live" clId="Web-{A62C4538-B757-43BE-AD3D-17D84C9C7D6D}" dt="2021-06-16T03:57:17.580" v="1626" actId="1076"/>
          <ac:spMkLst>
            <pc:docMk/>
            <pc:sldMk cId="3867814684" sldId="417"/>
            <ac:spMk id="9" creationId="{C4ACBA5F-CD0C-4D66-8A3B-BF0014B51F29}"/>
          </ac:spMkLst>
        </pc:spChg>
        <pc:spChg chg="add mod">
          <ac:chgData name="Masaki Suzuki" userId="2c4feb2ed34ad1a7" providerId="Windows Live" clId="Web-{A62C4538-B757-43BE-AD3D-17D84C9C7D6D}" dt="2021-06-16T03:57:34.284" v="1630" actId="1076"/>
          <ac:spMkLst>
            <pc:docMk/>
            <pc:sldMk cId="3867814684" sldId="417"/>
            <ac:spMk id="23" creationId="{18E2B55E-A67E-4005-9BB4-49972942E81D}"/>
          </ac:spMkLst>
        </pc:spChg>
        <pc:spChg chg="add mod">
          <ac:chgData name="Masaki Suzuki" userId="2c4feb2ed34ad1a7" providerId="Windows Live" clId="Web-{A62C4538-B757-43BE-AD3D-17D84C9C7D6D}" dt="2021-06-16T03:57:54.909" v="1633" actId="20577"/>
          <ac:spMkLst>
            <pc:docMk/>
            <pc:sldMk cId="3867814684" sldId="417"/>
            <ac:spMk id="24" creationId="{6D9B31C4-CC97-4E72-AD67-1836D19FCE85}"/>
          </ac:spMkLst>
        </pc:spChg>
      </pc:sldChg>
      <pc:sldChg chg="addSp delSp modSp">
        <pc:chgData name="Masaki Suzuki" userId="2c4feb2ed34ad1a7" providerId="Windows Live" clId="Web-{A62C4538-B757-43BE-AD3D-17D84C9C7D6D}" dt="2021-06-16T04:02:52.323" v="1670"/>
        <pc:sldMkLst>
          <pc:docMk/>
          <pc:sldMk cId="870942326" sldId="418"/>
        </pc:sldMkLst>
        <pc:spChg chg="mod">
          <ac:chgData name="Masaki Suzuki" userId="2c4feb2ed34ad1a7" providerId="Windows Live" clId="Web-{A62C4538-B757-43BE-AD3D-17D84C9C7D6D}" dt="2021-06-16T03:59:13.630" v="1648" actId="1076"/>
          <ac:spMkLst>
            <pc:docMk/>
            <pc:sldMk cId="870942326" sldId="418"/>
            <ac:spMk id="4" creationId="{5C19A3C4-8287-48D4-A372-9B47E9B4F198}"/>
          </ac:spMkLst>
        </pc:spChg>
        <pc:spChg chg="add mod">
          <ac:chgData name="Masaki Suzuki" userId="2c4feb2ed34ad1a7" providerId="Windows Live" clId="Web-{A62C4538-B757-43BE-AD3D-17D84C9C7D6D}" dt="2021-06-16T03:58:39.520" v="1639" actId="20577"/>
          <ac:spMkLst>
            <pc:docMk/>
            <pc:sldMk cId="870942326" sldId="418"/>
            <ac:spMk id="10" creationId="{537533E0-E560-44A9-A295-0CD707962F89}"/>
          </ac:spMkLst>
        </pc:spChg>
        <pc:spChg chg="add mod">
          <ac:chgData name="Masaki Suzuki" userId="2c4feb2ed34ad1a7" providerId="Windows Live" clId="Web-{A62C4538-B757-43BE-AD3D-17D84C9C7D6D}" dt="2021-06-16T03:58:49.458" v="1641" actId="1076"/>
          <ac:spMkLst>
            <pc:docMk/>
            <pc:sldMk cId="870942326" sldId="418"/>
            <ac:spMk id="11" creationId="{B94E9382-566D-44D8-BE76-E7D07A5E26E8}"/>
          </ac:spMkLst>
        </pc:spChg>
        <pc:spChg chg="mod">
          <ac:chgData name="Masaki Suzuki" userId="2c4feb2ed34ad1a7" providerId="Windows Live" clId="Web-{A62C4538-B757-43BE-AD3D-17D84C9C7D6D}" dt="2021-06-16T03:58:22.160" v="1634" actId="1076"/>
          <ac:spMkLst>
            <pc:docMk/>
            <pc:sldMk cId="870942326" sldId="418"/>
            <ac:spMk id="14" creationId="{37C304B9-3672-4469-97B3-E2BE86BCE542}"/>
          </ac:spMkLst>
        </pc:spChg>
        <pc:spChg chg="mod">
          <ac:chgData name="Masaki Suzuki" userId="2c4feb2ed34ad1a7" providerId="Windows Live" clId="Web-{A62C4538-B757-43BE-AD3D-17D84C9C7D6D}" dt="2021-06-16T03:59:06.927" v="1647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A62C4538-B757-43BE-AD3D-17D84C9C7D6D}" dt="2021-06-16T03:59:02.552" v="1646" actId="1076"/>
          <ac:spMkLst>
            <pc:docMk/>
            <pc:sldMk cId="870942326" sldId="418"/>
            <ac:spMk id="22" creationId="{B2DC513A-72F8-4834-A234-77F9E9431A02}"/>
          </ac:spMkLst>
        </pc:spChg>
        <pc:spChg chg="add del">
          <ac:chgData name="Masaki Suzuki" userId="2c4feb2ed34ad1a7" providerId="Windows Live" clId="Web-{A62C4538-B757-43BE-AD3D-17D84C9C7D6D}" dt="2021-06-16T04:02:52.323" v="1670"/>
          <ac:spMkLst>
            <pc:docMk/>
            <pc:sldMk cId="870942326" sldId="418"/>
            <ac:spMk id="23" creationId="{70FF434E-648F-47C3-A909-60250AEED9F7}"/>
          </ac:spMkLst>
        </pc:spChg>
      </pc:sldChg>
      <pc:sldChg chg="addSp modSp">
        <pc:chgData name="Masaki Suzuki" userId="2c4feb2ed34ad1a7" providerId="Windows Live" clId="Web-{A62C4538-B757-43BE-AD3D-17D84C9C7D6D}" dt="2021-06-16T04:36:13.306" v="2208" actId="1076"/>
        <pc:sldMkLst>
          <pc:docMk/>
          <pc:sldMk cId="3526939710" sldId="420"/>
        </pc:sldMkLst>
        <pc:spChg chg="add mod">
          <ac:chgData name="Masaki Suzuki" userId="2c4feb2ed34ad1a7" providerId="Windows Live" clId="Web-{A62C4538-B757-43BE-AD3D-17D84C9C7D6D}" dt="2021-06-16T04:36:13.306" v="2208" actId="1076"/>
          <ac:spMkLst>
            <pc:docMk/>
            <pc:sldMk cId="3526939710" sldId="420"/>
            <ac:spMk id="9" creationId="{A4CCD87C-03E8-4820-9DE0-B5C4D88DDA85}"/>
          </ac:spMkLst>
        </pc:spChg>
      </pc:sldChg>
      <pc:sldChg chg="addSp delSp modSp">
        <pc:chgData name="Masaki Suzuki" userId="2c4feb2ed34ad1a7" providerId="Windows Live" clId="Web-{A62C4538-B757-43BE-AD3D-17D84C9C7D6D}" dt="2021-06-16T04:42:05.299" v="2287" actId="1076"/>
        <pc:sldMkLst>
          <pc:docMk/>
          <pc:sldMk cId="583989210" sldId="421"/>
        </pc:sldMkLst>
        <pc:spChg chg="mod">
          <ac:chgData name="Masaki Suzuki" userId="2c4feb2ed34ad1a7" providerId="Windows Live" clId="Web-{A62C4538-B757-43BE-AD3D-17D84C9C7D6D}" dt="2021-06-16T04:39:39.842" v="2250" actId="20577"/>
          <ac:spMkLst>
            <pc:docMk/>
            <pc:sldMk cId="583989210" sldId="421"/>
            <ac:spMk id="2" creationId="{89E8158B-5EEC-45B0-8FEB-AB7342825C24}"/>
          </ac:spMkLst>
        </pc:spChg>
        <pc:spChg chg="del">
          <ac:chgData name="Masaki Suzuki" userId="2c4feb2ed34ad1a7" providerId="Windows Live" clId="Web-{A62C4538-B757-43BE-AD3D-17D84C9C7D6D}" dt="2021-06-16T04:38:34.685" v="2238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A62C4538-B757-43BE-AD3D-17D84C9C7D6D}" dt="2021-06-16T04:40:03.765" v="2255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4:39:57.015" v="2254" actId="1076"/>
          <ac:spMkLst>
            <pc:docMk/>
            <pc:sldMk cId="583989210" sldId="421"/>
            <ac:spMk id="7" creationId="{5847A68D-9BAE-4BD3-A9C3-BA3367BAE6A5}"/>
          </ac:spMkLst>
        </pc:spChg>
        <pc:spChg chg="add del mod">
          <ac:chgData name="Masaki Suzuki" userId="2c4feb2ed34ad1a7" providerId="Windows Live" clId="Web-{A62C4538-B757-43BE-AD3D-17D84C9C7D6D}" dt="2021-06-16T04:39:30.733" v="2249"/>
          <ac:spMkLst>
            <pc:docMk/>
            <pc:sldMk cId="583989210" sldId="421"/>
            <ac:spMk id="9" creationId="{13894501-9129-4D13-91AA-E6C5A6C89B7F}"/>
          </ac:spMkLst>
        </pc:spChg>
        <pc:spChg chg="mod">
          <ac:chgData name="Masaki Suzuki" userId="2c4feb2ed34ad1a7" providerId="Windows Live" clId="Web-{A62C4538-B757-43BE-AD3D-17D84C9C7D6D}" dt="2021-06-16T04:41:37.142" v="228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40:22.468" v="2261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A62C4538-B757-43BE-AD3D-17D84C9C7D6D}" dt="2021-06-16T04:40:19" v="226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A62C4538-B757-43BE-AD3D-17D84C9C7D6D}" dt="2021-06-16T04:41:25.439" v="2277" actId="1076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A62C4538-B757-43BE-AD3D-17D84C9C7D6D}" dt="2021-06-16T04:40:12.531" v="2258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A62C4538-B757-43BE-AD3D-17D84C9C7D6D}" dt="2021-06-16T04:41:25.517" v="2278" actId="1076"/>
          <ac:spMkLst>
            <pc:docMk/>
            <pc:sldMk cId="583989210" sldId="421"/>
            <ac:spMk id="21" creationId="{D550F591-A396-4BAD-A2E0-BA04591F5645}"/>
          </ac:spMkLst>
        </pc:spChg>
        <pc:spChg chg="mod">
          <ac:chgData name="Masaki Suzuki" userId="2c4feb2ed34ad1a7" providerId="Windows Live" clId="Web-{A62C4538-B757-43BE-AD3D-17D84C9C7D6D}" dt="2021-06-16T04:41:28.329" v="2279" actId="1076"/>
          <ac:spMkLst>
            <pc:docMk/>
            <pc:sldMk cId="583989210" sldId="421"/>
            <ac:spMk id="25" creationId="{87F86975-CD54-4063-B6E6-0FC9A66F2A49}"/>
          </ac:spMkLst>
        </pc:spChg>
        <pc:spChg chg="mod">
          <ac:chgData name="Masaki Suzuki" userId="2c4feb2ed34ad1a7" providerId="Windows Live" clId="Web-{A62C4538-B757-43BE-AD3D-17D84C9C7D6D}" dt="2021-06-16T04:41:32.423" v="2280" actId="1076"/>
          <ac:spMkLst>
            <pc:docMk/>
            <pc:sldMk cId="583989210" sldId="421"/>
            <ac:spMk id="27" creationId="{C5C6592F-46EC-4A5B-BC25-25CA10FAF77A}"/>
          </ac:spMkLst>
        </pc:spChg>
        <pc:spChg chg="mod">
          <ac:chgData name="Masaki Suzuki" userId="2c4feb2ed34ad1a7" providerId="Windows Live" clId="Web-{A62C4538-B757-43BE-AD3D-17D84C9C7D6D}" dt="2021-06-16T04:41:59.768" v="2286" actId="1076"/>
          <ac:spMkLst>
            <pc:docMk/>
            <pc:sldMk cId="583989210" sldId="421"/>
            <ac:spMk id="31" creationId="{45284596-C174-440F-85FA-70A0026C576D}"/>
          </ac:spMkLst>
        </pc:spChg>
        <pc:spChg chg="mod">
          <ac:chgData name="Masaki Suzuki" userId="2c4feb2ed34ad1a7" providerId="Windows Live" clId="Web-{A62C4538-B757-43BE-AD3D-17D84C9C7D6D}" dt="2021-06-16T04:41:50.330" v="2284" actId="1076"/>
          <ac:spMkLst>
            <pc:docMk/>
            <pc:sldMk cId="583989210" sldId="421"/>
            <ac:spMk id="33" creationId="{32C2EBD7-711C-4BBB-A9BD-3D6B42F622DD}"/>
          </ac:spMkLst>
        </pc:spChg>
        <pc:spChg chg="mod">
          <ac:chgData name="Masaki Suzuki" userId="2c4feb2ed34ad1a7" providerId="Windows Live" clId="Web-{A62C4538-B757-43BE-AD3D-17D84C9C7D6D}" dt="2021-06-16T04:42:05.299" v="2287" actId="1076"/>
          <ac:spMkLst>
            <pc:docMk/>
            <pc:sldMk cId="583989210" sldId="421"/>
            <ac:spMk id="35" creationId="{621ECD8F-8A7F-4AFA-85E6-DF33765C517E}"/>
          </ac:spMkLst>
        </pc:spChg>
        <pc:spChg chg="del">
          <ac:chgData name="Masaki Suzuki" userId="2c4feb2ed34ad1a7" providerId="Windows Live" clId="Web-{A62C4538-B757-43BE-AD3D-17D84C9C7D6D}" dt="2021-06-16T04:41:46.064" v="2283"/>
          <ac:spMkLst>
            <pc:docMk/>
            <pc:sldMk cId="583989210" sldId="421"/>
            <ac:spMk id="36" creationId="{4EFF6A5E-3D0A-4449-B9B4-D1B8E7EC25A8}"/>
          </ac:spMkLst>
        </pc:spChg>
        <pc:spChg chg="add mod">
          <ac:chgData name="Masaki Suzuki" userId="2c4feb2ed34ad1a7" providerId="Windows Live" clId="Web-{A62C4538-B757-43BE-AD3D-17D84C9C7D6D}" dt="2021-06-16T04:39:47.452" v="2252" actId="1076"/>
          <ac:spMkLst>
            <pc:docMk/>
            <pc:sldMk cId="583989210" sldId="421"/>
            <ac:spMk id="38" creationId="{B326348B-E0C1-4D1C-9D0C-ADBBA17CE3B6}"/>
          </ac:spMkLst>
        </pc:spChg>
        <pc:spChg chg="add mod">
          <ac:chgData name="Masaki Suzuki" userId="2c4feb2ed34ad1a7" providerId="Windows Live" clId="Web-{A62C4538-B757-43BE-AD3D-17D84C9C7D6D}" dt="2021-06-16T04:39:45.483" v="2251" actId="1076"/>
          <ac:spMkLst>
            <pc:docMk/>
            <pc:sldMk cId="583989210" sldId="421"/>
            <ac:spMk id="39" creationId="{761597DD-58BF-4E7D-8DE9-86178A3840C3}"/>
          </ac:spMkLst>
        </pc:spChg>
        <pc:spChg chg="add mod">
          <ac:chgData name="Masaki Suzuki" userId="2c4feb2ed34ad1a7" providerId="Windows Live" clId="Web-{A62C4538-B757-43BE-AD3D-17D84C9C7D6D}" dt="2021-06-16T04:39:50.530" v="2253" actId="1076"/>
          <ac:spMkLst>
            <pc:docMk/>
            <pc:sldMk cId="583989210" sldId="421"/>
            <ac:spMk id="40" creationId="{AB2AC33E-908B-4936-89AE-BD653B0AEF9A}"/>
          </ac:spMkLst>
        </pc:spChg>
        <pc:spChg chg="add del mod">
          <ac:chgData name="Masaki Suzuki" userId="2c4feb2ed34ad1a7" providerId="Windows Live" clId="Web-{A62C4538-B757-43BE-AD3D-17D84C9C7D6D}" dt="2021-06-16T04:40:48.125" v="2269"/>
          <ac:spMkLst>
            <pc:docMk/>
            <pc:sldMk cId="583989210" sldId="421"/>
            <ac:spMk id="41" creationId="{E5D3F01F-D0DA-40BC-83B0-58DB65B7454D}"/>
          </ac:spMkLst>
        </pc:spChg>
        <pc:spChg chg="add mod">
          <ac:chgData name="Masaki Suzuki" userId="2c4feb2ed34ad1a7" providerId="Windows Live" clId="Web-{A62C4538-B757-43BE-AD3D-17D84C9C7D6D}" dt="2021-06-16T04:41:16.126" v="2275" actId="1076"/>
          <ac:spMkLst>
            <pc:docMk/>
            <pc:sldMk cId="583989210" sldId="421"/>
            <ac:spMk id="42" creationId="{F37913F0-FF64-4AEB-97F8-3ED8DBE60A45}"/>
          </ac:spMkLst>
        </pc:spChg>
        <pc:graphicFrameChg chg="modGraphic">
          <ac:chgData name="Masaki Suzuki" userId="2c4feb2ed34ad1a7" providerId="Windows Live" clId="Web-{A62C4538-B757-43BE-AD3D-17D84C9C7D6D}" dt="2021-06-16T04:37:30.011" v="2229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4:38:05.371" v="2232"/>
        <pc:sldMkLst>
          <pc:docMk/>
          <pc:sldMk cId="2453741763" sldId="424"/>
        </pc:sldMkLst>
        <pc:spChg chg="add del mod">
          <ac:chgData name="Masaki Suzuki" userId="2c4feb2ed34ad1a7" providerId="Windows Live" clId="Web-{A62C4538-B757-43BE-AD3D-17D84C9C7D6D}" dt="2021-06-16T04:38:05.371" v="2232"/>
          <ac:spMkLst>
            <pc:docMk/>
            <pc:sldMk cId="2453741763" sldId="424"/>
            <ac:spMk id="5" creationId="{0A075730-0B4A-4707-9B0C-F02FCB21C2A9}"/>
          </ac:spMkLst>
        </pc:spChg>
      </pc:sldChg>
      <pc:sldChg chg="addSp delSp modSp">
        <pc:chgData name="Masaki Suzuki" userId="2c4feb2ed34ad1a7" providerId="Windows Live" clId="Web-{A62C4538-B757-43BE-AD3D-17D84C9C7D6D}" dt="2021-06-16T01:41:40.166" v="337" actId="20577"/>
        <pc:sldMkLst>
          <pc:docMk/>
          <pc:sldMk cId="11004748" sldId="426"/>
        </pc:sldMkLst>
        <pc:spChg chg="add mod">
          <ac:chgData name="Masaki Suzuki" userId="2c4feb2ed34ad1a7" providerId="Windows Live" clId="Web-{A62C4538-B757-43BE-AD3D-17D84C9C7D6D}" dt="2021-06-16T01:34:56.878" v="226" actId="1076"/>
          <ac:spMkLst>
            <pc:docMk/>
            <pc:sldMk cId="11004748" sldId="426"/>
            <ac:spMk id="3" creationId="{D3EE77F3-77B0-4F94-831C-6907D96947B8}"/>
          </ac:spMkLst>
        </pc:spChg>
        <pc:spChg chg="add mod">
          <ac:chgData name="Masaki Suzuki" userId="2c4feb2ed34ad1a7" providerId="Windows Live" clId="Web-{A62C4538-B757-43BE-AD3D-17D84C9C7D6D}" dt="2021-06-16T01:35:42.581" v="242" actId="1076"/>
          <ac:spMkLst>
            <pc:docMk/>
            <pc:sldMk cId="11004748" sldId="426"/>
            <ac:spMk id="7" creationId="{7640D615-889E-4E96-AD01-D5470E7EF8D3}"/>
          </ac:spMkLst>
        </pc:spChg>
        <pc:spChg chg="add mod">
          <ac:chgData name="Masaki Suzuki" userId="2c4feb2ed34ad1a7" providerId="Windows Live" clId="Web-{A62C4538-B757-43BE-AD3D-17D84C9C7D6D}" dt="2021-06-16T01:35:56.191" v="245" actId="1076"/>
          <ac:spMkLst>
            <pc:docMk/>
            <pc:sldMk cId="11004748" sldId="426"/>
            <ac:spMk id="9" creationId="{EAD1C0DE-47CD-4AEC-B7D3-B0A65B5D7CE7}"/>
          </ac:spMkLst>
        </pc:spChg>
        <pc:spChg chg="mod">
          <ac:chgData name="Masaki Suzuki" userId="2c4feb2ed34ad1a7" providerId="Windows Live" clId="Web-{A62C4538-B757-43BE-AD3D-17D84C9C7D6D}" dt="2021-06-16T01:41:40.166" v="337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35:07.409" v="231" actId="20577"/>
          <ac:spMkLst>
            <pc:docMk/>
            <pc:sldMk cId="11004748" sldId="426"/>
            <ac:spMk id="41" creationId="{5DC7EDA7-559D-4648-9A48-3A837C4358E9}"/>
          </ac:spMkLst>
        </pc:spChg>
        <pc:spChg chg="add mod">
          <ac:chgData name="Masaki Suzuki" userId="2c4feb2ed34ad1a7" providerId="Windows Live" clId="Web-{A62C4538-B757-43BE-AD3D-17D84C9C7D6D}" dt="2021-06-16T01:35:16.050" v="233" actId="1076"/>
          <ac:spMkLst>
            <pc:docMk/>
            <pc:sldMk cId="11004748" sldId="426"/>
            <ac:spMk id="43" creationId="{35DCC18A-F1AD-4935-AF31-D41057D23D47}"/>
          </ac:spMkLst>
        </pc:spChg>
        <pc:spChg chg="add mod">
          <ac:chgData name="Masaki Suzuki" userId="2c4feb2ed34ad1a7" providerId="Windows Live" clId="Web-{A62C4538-B757-43BE-AD3D-17D84C9C7D6D}" dt="2021-06-16T01:35:30.597" v="240" actId="1076"/>
          <ac:spMkLst>
            <pc:docMk/>
            <pc:sldMk cId="11004748" sldId="426"/>
            <ac:spMk id="48" creationId="{F25BC9BC-FCC9-4E99-8F33-F1A7149DCEE8}"/>
          </ac:spMkLst>
        </pc:spChg>
        <pc:spChg chg="add mod">
          <ac:chgData name="Masaki Suzuki" userId="2c4feb2ed34ad1a7" providerId="Windows Live" clId="Web-{A62C4538-B757-43BE-AD3D-17D84C9C7D6D}" dt="2021-06-16T01:36:57.770" v="253" actId="1076"/>
          <ac:spMkLst>
            <pc:docMk/>
            <pc:sldMk cId="11004748" sldId="426"/>
            <ac:spMk id="51" creationId="{C030CA4E-E167-4A48-9A6B-C0002FF40D8F}"/>
          </ac:spMkLst>
        </pc:spChg>
        <pc:spChg chg="add mod">
          <ac:chgData name="Masaki Suzuki" userId="2c4feb2ed34ad1a7" providerId="Windows Live" clId="Web-{A62C4538-B757-43BE-AD3D-17D84C9C7D6D}" dt="2021-06-16T01:37:06.271" v="255" actId="1076"/>
          <ac:spMkLst>
            <pc:docMk/>
            <pc:sldMk cId="11004748" sldId="426"/>
            <ac:spMk id="52" creationId="{660AE916-3683-4830-AFF8-23C5EFACD1C2}"/>
          </ac:spMkLst>
        </pc:spChg>
        <pc:spChg chg="add mod">
          <ac:chgData name="Masaki Suzuki" userId="2c4feb2ed34ad1a7" providerId="Windows Live" clId="Web-{A62C4538-B757-43BE-AD3D-17D84C9C7D6D}" dt="2021-06-16T01:37:25.505" v="267" actId="20577"/>
          <ac:spMkLst>
            <pc:docMk/>
            <pc:sldMk cId="11004748" sldId="426"/>
            <ac:spMk id="53" creationId="{8C768EF5-D88C-41C9-822D-0A58A1E17164}"/>
          </ac:spMkLst>
        </pc:spChg>
        <pc:spChg chg="add mod">
          <ac:chgData name="Masaki Suzuki" userId="2c4feb2ed34ad1a7" providerId="Windows Live" clId="Web-{A62C4538-B757-43BE-AD3D-17D84C9C7D6D}" dt="2021-06-16T01:37:34.896" v="269" actId="1076"/>
          <ac:spMkLst>
            <pc:docMk/>
            <pc:sldMk cId="11004748" sldId="426"/>
            <ac:spMk id="54" creationId="{F95AD6FA-6B42-496B-9BAD-B7427A93726F}"/>
          </ac:spMkLst>
        </pc:spChg>
        <pc:spChg chg="add mod">
          <ac:chgData name="Masaki Suzuki" userId="2c4feb2ed34ad1a7" providerId="Windows Live" clId="Web-{A62C4538-B757-43BE-AD3D-17D84C9C7D6D}" dt="2021-06-16T01:37:55.584" v="281" actId="1076"/>
          <ac:spMkLst>
            <pc:docMk/>
            <pc:sldMk cId="11004748" sldId="426"/>
            <ac:spMk id="55" creationId="{C93C01D5-B2CA-434D-8D9D-38EB31565709}"/>
          </ac:spMkLst>
        </pc:spChg>
        <pc:spChg chg="add mod">
          <ac:chgData name="Masaki Suzuki" userId="2c4feb2ed34ad1a7" providerId="Windows Live" clId="Web-{A62C4538-B757-43BE-AD3D-17D84C9C7D6D}" dt="2021-06-16T01:38:18.506" v="288" actId="1076"/>
          <ac:spMkLst>
            <pc:docMk/>
            <pc:sldMk cId="11004748" sldId="426"/>
            <ac:spMk id="56" creationId="{6BEBD81F-CABB-4B33-9B54-41AE03704223}"/>
          </ac:spMkLst>
        </pc:spChg>
        <pc:spChg chg="add mod">
          <ac:chgData name="Masaki Suzuki" userId="2c4feb2ed34ad1a7" providerId="Windows Live" clId="Web-{A62C4538-B757-43BE-AD3D-17D84C9C7D6D}" dt="2021-06-16T01:38:49.694" v="295" actId="20577"/>
          <ac:spMkLst>
            <pc:docMk/>
            <pc:sldMk cId="11004748" sldId="426"/>
            <ac:spMk id="57" creationId="{7C5742BE-8A4E-4568-B989-BCC0E172A7D5}"/>
          </ac:spMkLst>
        </pc:spChg>
        <pc:spChg chg="add mod">
          <ac:chgData name="Masaki Suzuki" userId="2c4feb2ed34ad1a7" providerId="Windows Live" clId="Web-{A62C4538-B757-43BE-AD3D-17D84C9C7D6D}" dt="2021-06-16T01:38:57.179" v="298" actId="20577"/>
          <ac:spMkLst>
            <pc:docMk/>
            <pc:sldMk cId="11004748" sldId="426"/>
            <ac:spMk id="58" creationId="{E5439E2A-AAA9-47E5-A333-29B7AF829A45}"/>
          </ac:spMkLst>
        </pc:spChg>
        <pc:spChg chg="add mod">
          <ac:chgData name="Masaki Suzuki" userId="2c4feb2ed34ad1a7" providerId="Windows Live" clId="Web-{A62C4538-B757-43BE-AD3D-17D84C9C7D6D}" dt="2021-06-16T01:39:13.304" v="303" actId="20577"/>
          <ac:spMkLst>
            <pc:docMk/>
            <pc:sldMk cId="11004748" sldId="426"/>
            <ac:spMk id="59" creationId="{A0B839A0-5344-4FA5-9A1D-CFEAF674C53C}"/>
          </ac:spMkLst>
        </pc:spChg>
        <pc:spChg chg="add mod">
          <ac:chgData name="Masaki Suzuki" userId="2c4feb2ed34ad1a7" providerId="Windows Live" clId="Web-{A62C4538-B757-43BE-AD3D-17D84C9C7D6D}" dt="2021-06-16T01:39:58.164" v="312" actId="1076"/>
          <ac:spMkLst>
            <pc:docMk/>
            <pc:sldMk cId="11004748" sldId="426"/>
            <ac:spMk id="60" creationId="{69DFBA44-D700-4A39-A9AD-1291A4EA269E}"/>
          </ac:spMkLst>
        </pc:spChg>
        <pc:spChg chg="add mod">
          <ac:chgData name="Masaki Suzuki" userId="2c4feb2ed34ad1a7" providerId="Windows Live" clId="Web-{A62C4538-B757-43BE-AD3D-17D84C9C7D6D}" dt="2021-06-16T01:39:32.851" v="307" actId="1076"/>
          <ac:spMkLst>
            <pc:docMk/>
            <pc:sldMk cId="11004748" sldId="426"/>
            <ac:spMk id="61" creationId="{422CD479-3802-4EBF-B5D7-0434835E5ED9}"/>
          </ac:spMkLst>
        </pc:spChg>
        <pc:spChg chg="add mod">
          <ac:chgData name="Masaki Suzuki" userId="2c4feb2ed34ad1a7" providerId="Windows Live" clId="Web-{A62C4538-B757-43BE-AD3D-17D84C9C7D6D}" dt="2021-06-16T01:41:05.681" v="335" actId="1076"/>
          <ac:spMkLst>
            <pc:docMk/>
            <pc:sldMk cId="11004748" sldId="426"/>
            <ac:spMk id="62" creationId="{B8086F95-0F4C-4F5F-98D7-6766B70ACCAF}"/>
          </ac:spMkLst>
        </pc:spChg>
        <pc:spChg chg="add mod">
          <ac:chgData name="Masaki Suzuki" userId="2c4feb2ed34ad1a7" providerId="Windows Live" clId="Web-{A62C4538-B757-43BE-AD3D-17D84C9C7D6D}" dt="2021-06-16T01:41:10.494" v="336" actId="1076"/>
          <ac:spMkLst>
            <pc:docMk/>
            <pc:sldMk cId="11004748" sldId="426"/>
            <ac:spMk id="63" creationId="{1F43EDAF-0BBA-4FE4-B686-0C95EA5A2D46}"/>
          </ac:spMkLst>
        </pc:spChg>
        <pc:spChg chg="add del mod">
          <ac:chgData name="Masaki Suzuki" userId="2c4feb2ed34ad1a7" providerId="Windows Live" clId="Web-{A62C4538-B757-43BE-AD3D-17D84C9C7D6D}" dt="2021-06-16T01:40:34.415" v="320"/>
          <ac:spMkLst>
            <pc:docMk/>
            <pc:sldMk cId="11004748" sldId="426"/>
            <ac:spMk id="64" creationId="{B50AD8F3-DBEF-4528-8AD8-42C32262C61B}"/>
          </ac:spMkLst>
        </pc:spChg>
      </pc:sldChg>
      <pc:sldChg chg="addSp delSp modSp">
        <pc:chgData name="Masaki Suzuki" userId="2c4feb2ed34ad1a7" providerId="Windows Live" clId="Web-{A62C4538-B757-43BE-AD3D-17D84C9C7D6D}" dt="2021-06-16T02:08:19.555" v="690" actId="1076"/>
        <pc:sldMkLst>
          <pc:docMk/>
          <pc:sldMk cId="3719566036" sldId="427"/>
        </pc:sldMkLst>
        <pc:spChg chg="add mod">
          <ac:chgData name="Masaki Suzuki" userId="2c4feb2ed34ad1a7" providerId="Windows Live" clId="Web-{A62C4538-B757-43BE-AD3D-17D84C9C7D6D}" dt="2021-06-16T01:43:40.872" v="378" actId="1076"/>
          <ac:spMkLst>
            <pc:docMk/>
            <pc:sldMk cId="3719566036" sldId="427"/>
            <ac:spMk id="2" creationId="{1FC97352-1360-4ED5-90D2-BB40D8F5C325}"/>
          </ac:spMkLst>
        </pc:spChg>
        <pc:spChg chg="add mod">
          <ac:chgData name="Masaki Suzuki" userId="2c4feb2ed34ad1a7" providerId="Windows Live" clId="Web-{A62C4538-B757-43BE-AD3D-17D84C9C7D6D}" dt="2021-06-16T02:08:19.555" v="690" actId="1076"/>
          <ac:spMkLst>
            <pc:docMk/>
            <pc:sldMk cId="3719566036" sldId="427"/>
            <ac:spMk id="5" creationId="{EF70EF54-C04F-4422-B48D-0767A0C1369B}"/>
          </ac:spMkLst>
        </pc:spChg>
        <pc:spChg chg="mod">
          <ac:chgData name="Masaki Suzuki" userId="2c4feb2ed34ad1a7" providerId="Windows Live" clId="Web-{A62C4538-B757-43BE-AD3D-17D84C9C7D6D}" dt="2021-06-16T01:43:36.231" v="377" actId="14100"/>
          <ac:spMkLst>
            <pc:docMk/>
            <pc:sldMk cId="3719566036" sldId="427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1:44:11.482" v="383" actId="1076"/>
          <ac:spMkLst>
            <pc:docMk/>
            <pc:sldMk cId="3719566036" sldId="427"/>
            <ac:spMk id="10" creationId="{27D1A23A-B0B5-4BBE-AD32-8D0D93372A99}"/>
          </ac:spMkLst>
        </pc:spChg>
        <pc:spChg chg="mod">
          <ac:chgData name="Masaki Suzuki" userId="2c4feb2ed34ad1a7" providerId="Windows Live" clId="Web-{A62C4538-B757-43BE-AD3D-17D84C9C7D6D}" dt="2021-06-16T01:54:01.336" v="561" actId="14100"/>
          <ac:spMkLst>
            <pc:docMk/>
            <pc:sldMk cId="3719566036" sldId="427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44:01.294" v="381" actId="1076"/>
          <ac:spMkLst>
            <pc:docMk/>
            <pc:sldMk cId="3719566036" sldId="427"/>
            <ac:spMk id="12" creationId="{F15844EF-006D-4A28-BC23-DD705B514355}"/>
          </ac:spMkLst>
        </pc:spChg>
        <pc:spChg chg="add mod">
          <ac:chgData name="Masaki Suzuki" userId="2c4feb2ed34ad1a7" providerId="Windows Live" clId="Web-{A62C4538-B757-43BE-AD3D-17D84C9C7D6D}" dt="2021-06-16T01:44:07.778" v="382" actId="1076"/>
          <ac:spMkLst>
            <pc:docMk/>
            <pc:sldMk cId="3719566036" sldId="427"/>
            <ac:spMk id="14" creationId="{8FCC25AC-EAA8-4B47-9A62-EC7CF1484323}"/>
          </ac:spMkLst>
        </pc:spChg>
        <pc:spChg chg="add mod">
          <ac:chgData name="Masaki Suzuki" userId="2c4feb2ed34ad1a7" providerId="Windows Live" clId="Web-{A62C4538-B757-43BE-AD3D-17D84C9C7D6D}" dt="2021-06-16T01:44:27.873" v="387" actId="20577"/>
          <ac:spMkLst>
            <pc:docMk/>
            <pc:sldMk cId="3719566036" sldId="427"/>
            <ac:spMk id="15" creationId="{A11C0F25-2093-4C1C-92B6-1B7F9CFAAA67}"/>
          </ac:spMkLst>
        </pc:spChg>
        <pc:spChg chg="add mod">
          <ac:chgData name="Masaki Suzuki" userId="2c4feb2ed34ad1a7" providerId="Windows Live" clId="Web-{A62C4538-B757-43BE-AD3D-17D84C9C7D6D}" dt="2021-06-16T01:44:38.904" v="391" actId="20577"/>
          <ac:spMkLst>
            <pc:docMk/>
            <pc:sldMk cId="3719566036" sldId="427"/>
            <ac:spMk id="16" creationId="{0A5E13F0-75C6-485E-A17D-1EDD936A9D19}"/>
          </ac:spMkLst>
        </pc:spChg>
        <pc:spChg chg="add mod">
          <ac:chgData name="Masaki Suzuki" userId="2c4feb2ed34ad1a7" providerId="Windows Live" clId="Web-{A62C4538-B757-43BE-AD3D-17D84C9C7D6D}" dt="2021-06-16T01:45:14.936" v="397" actId="1076"/>
          <ac:spMkLst>
            <pc:docMk/>
            <pc:sldMk cId="3719566036" sldId="427"/>
            <ac:spMk id="18" creationId="{7D6976DA-CF5D-4D69-AC2C-D2ABF99CD175}"/>
          </ac:spMkLst>
        </pc:spChg>
        <pc:spChg chg="add mod">
          <ac:chgData name="Masaki Suzuki" userId="2c4feb2ed34ad1a7" providerId="Windows Live" clId="Web-{A62C4538-B757-43BE-AD3D-17D84C9C7D6D}" dt="2021-06-16T01:49:05.768" v="493" actId="1076"/>
          <ac:spMkLst>
            <pc:docMk/>
            <pc:sldMk cId="3719566036" sldId="427"/>
            <ac:spMk id="23" creationId="{AB2CA87E-1827-46D8-9FFD-54BF91969D4D}"/>
          </ac:spMkLst>
        </pc:spChg>
        <pc:spChg chg="add mod">
          <ac:chgData name="Masaki Suzuki" userId="2c4feb2ed34ad1a7" providerId="Windows Live" clId="Web-{A62C4538-B757-43BE-AD3D-17D84C9C7D6D}" dt="2021-06-16T01:50:10.770" v="521" actId="1076"/>
          <ac:spMkLst>
            <pc:docMk/>
            <pc:sldMk cId="3719566036" sldId="427"/>
            <ac:spMk id="25" creationId="{D0B8CC91-4794-4B7D-80E5-EDAA86E7663D}"/>
          </ac:spMkLst>
        </pc:spChg>
        <pc:spChg chg="add mod">
          <ac:chgData name="Masaki Suzuki" userId="2c4feb2ed34ad1a7" providerId="Windows Live" clId="Web-{A62C4538-B757-43BE-AD3D-17D84C9C7D6D}" dt="2021-06-16T01:52:51.929" v="549" actId="1076"/>
          <ac:spMkLst>
            <pc:docMk/>
            <pc:sldMk cId="3719566036" sldId="427"/>
            <ac:spMk id="26" creationId="{B14691AA-B6DA-4033-8595-D5A1D9FFF9F8}"/>
          </ac:spMkLst>
        </pc:spChg>
        <pc:spChg chg="add mod">
          <ac:chgData name="Masaki Suzuki" userId="2c4feb2ed34ad1a7" providerId="Windows Live" clId="Web-{A62C4538-B757-43BE-AD3D-17D84C9C7D6D}" dt="2021-06-16T01:51:13.255" v="533" actId="1076"/>
          <ac:spMkLst>
            <pc:docMk/>
            <pc:sldMk cId="3719566036" sldId="427"/>
            <ac:spMk id="27" creationId="{C0CD47C5-4BC3-464F-A7E2-F02F6E6B9FF6}"/>
          </ac:spMkLst>
        </pc:spChg>
        <pc:spChg chg="add mod">
          <ac:chgData name="Masaki Suzuki" userId="2c4feb2ed34ad1a7" providerId="Windows Live" clId="Web-{A62C4538-B757-43BE-AD3D-17D84C9C7D6D}" dt="2021-06-16T01:51:07.505" v="532" actId="1076"/>
          <ac:spMkLst>
            <pc:docMk/>
            <pc:sldMk cId="3719566036" sldId="427"/>
            <ac:spMk id="28" creationId="{2A3335D3-0057-46AE-9018-61A60B49ED60}"/>
          </ac:spMkLst>
        </pc:spChg>
        <pc:spChg chg="add mod">
          <ac:chgData name="Masaki Suzuki" userId="2c4feb2ed34ad1a7" providerId="Windows Live" clId="Web-{A62C4538-B757-43BE-AD3D-17D84C9C7D6D}" dt="2021-06-16T01:50:58.005" v="530" actId="1076"/>
          <ac:spMkLst>
            <pc:docMk/>
            <pc:sldMk cId="3719566036" sldId="427"/>
            <ac:spMk id="29" creationId="{85DB223B-77BE-44F8-A23D-9C1282A7561F}"/>
          </ac:spMkLst>
        </pc:spChg>
        <pc:spChg chg="add mod">
          <ac:chgData name="Masaki Suzuki" userId="2c4feb2ed34ad1a7" providerId="Windows Live" clId="Web-{A62C4538-B757-43BE-AD3D-17D84C9C7D6D}" dt="2021-06-16T01:51:00.255" v="531" actId="1076"/>
          <ac:spMkLst>
            <pc:docMk/>
            <pc:sldMk cId="3719566036" sldId="427"/>
            <ac:spMk id="30" creationId="{9525E232-0E16-40BA-90EC-90AFFD7D5CA9}"/>
          </ac:spMkLst>
        </pc:spChg>
        <pc:spChg chg="add mod">
          <ac:chgData name="Masaki Suzuki" userId="2c4feb2ed34ad1a7" providerId="Windows Live" clId="Web-{A62C4538-B757-43BE-AD3D-17D84C9C7D6D}" dt="2021-06-16T01:51:32.615" v="535" actId="1076"/>
          <ac:spMkLst>
            <pc:docMk/>
            <pc:sldMk cId="3719566036" sldId="427"/>
            <ac:spMk id="32" creationId="{DF47EDF9-769F-4495-8A3B-AA2A888CB5B5}"/>
          </ac:spMkLst>
        </pc:spChg>
        <pc:spChg chg="add mod">
          <ac:chgData name="Masaki Suzuki" userId="2c4feb2ed34ad1a7" providerId="Windows Live" clId="Web-{A62C4538-B757-43BE-AD3D-17D84C9C7D6D}" dt="2021-06-16T01:51:51.443" v="543" actId="1076"/>
          <ac:spMkLst>
            <pc:docMk/>
            <pc:sldMk cId="3719566036" sldId="427"/>
            <ac:spMk id="33" creationId="{9B4E7BAA-4AAA-43E0-AFBE-E5049CFD0DD5}"/>
          </ac:spMkLst>
        </pc:spChg>
        <pc:spChg chg="add mod">
          <ac:chgData name="Masaki Suzuki" userId="2c4feb2ed34ad1a7" providerId="Windows Live" clId="Web-{A62C4538-B757-43BE-AD3D-17D84C9C7D6D}" dt="2021-06-16T01:54:15.477" v="565" actId="1076"/>
          <ac:spMkLst>
            <pc:docMk/>
            <pc:sldMk cId="3719566036" sldId="427"/>
            <ac:spMk id="34" creationId="{D06F3C99-54EE-4925-AE41-FCF82BC1E076}"/>
          </ac:spMkLst>
        </pc:spChg>
        <pc:graphicFrameChg chg="add del">
          <ac:chgData name="Masaki Suzuki" userId="2c4feb2ed34ad1a7" providerId="Windows Live" clId="Web-{A62C4538-B757-43BE-AD3D-17D84C9C7D6D}" dt="2021-06-16T01:45:55.280" v="400"/>
          <ac:graphicFrameMkLst>
            <pc:docMk/>
            <pc:sldMk cId="3719566036" sldId="427"/>
            <ac:graphicFrameMk id="7" creationId="{D82D5F9E-A4D4-4367-8339-911A8FB0ABFD}"/>
          </ac:graphicFrameMkLst>
        </pc:graphicFrameChg>
        <pc:graphicFrameChg chg="add del">
          <ac:chgData name="Masaki Suzuki" userId="2c4feb2ed34ad1a7" providerId="Windows Live" clId="Web-{A62C4538-B757-43BE-AD3D-17D84C9C7D6D}" dt="2021-06-16T01:46:12.078" v="402"/>
          <ac:graphicFrameMkLst>
            <pc:docMk/>
            <pc:sldMk cId="3719566036" sldId="427"/>
            <ac:graphicFrameMk id="9" creationId="{453648B8-E1FB-427B-9CA9-3B8B5FBBFC8E}"/>
          </ac:graphicFrameMkLst>
        </pc:graphicFrameChg>
        <pc:graphicFrameChg chg="add mod modGraphic">
          <ac:chgData name="Masaki Suzuki" userId="2c4feb2ed34ad1a7" providerId="Windows Live" clId="Web-{A62C4538-B757-43BE-AD3D-17D84C9C7D6D}" dt="2021-06-16T01:47:50.001" v="439"/>
          <ac:graphicFrameMkLst>
            <pc:docMk/>
            <pc:sldMk cId="3719566036" sldId="427"/>
            <ac:graphicFrameMk id="21" creationId="{DEE927BA-062F-46BE-823B-270449C46D4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09:59.214" v="713" actId="1076"/>
        <pc:sldMkLst>
          <pc:docMk/>
          <pc:sldMk cId="2717037713" sldId="428"/>
        </pc:sldMkLst>
        <pc:spChg chg="mod">
          <ac:chgData name="Masaki Suzuki" userId="2c4feb2ed34ad1a7" providerId="Windows Live" clId="Web-{A62C4538-B757-43BE-AD3D-17D84C9C7D6D}" dt="2021-06-16T02:08:26.681" v="691" actId="20577"/>
          <ac:spMkLst>
            <pc:docMk/>
            <pc:sldMk cId="2717037713" sldId="428"/>
            <ac:spMk id="6" creationId="{5FD2ECB2-1C1A-40DA-AEDF-CF340048781A}"/>
          </ac:spMkLst>
        </pc:spChg>
        <pc:spChg chg="add">
          <ac:chgData name="Masaki Suzuki" userId="2c4feb2ed34ad1a7" providerId="Windows Live" clId="Web-{A62C4538-B757-43BE-AD3D-17D84C9C7D6D}" dt="2021-06-16T01:52:36.335" v="546"/>
          <ac:spMkLst>
            <pc:docMk/>
            <pc:sldMk cId="2717037713" sldId="428"/>
            <ac:spMk id="7" creationId="{555DBB03-923D-41DA-996B-719094FE19D9}"/>
          </ac:spMkLst>
        </pc:spChg>
        <pc:spChg chg="add">
          <ac:chgData name="Masaki Suzuki" userId="2c4feb2ed34ad1a7" providerId="Windows Live" clId="Web-{A62C4538-B757-43BE-AD3D-17D84C9C7D6D}" dt="2021-06-16T01:52:40.897" v="547"/>
          <ac:spMkLst>
            <pc:docMk/>
            <pc:sldMk cId="2717037713" sldId="428"/>
            <ac:spMk id="9" creationId="{17300C02-A9D9-40E3-A7A5-F33993CFE22B}"/>
          </ac:spMkLst>
        </pc:spChg>
        <pc:spChg chg="mod">
          <ac:chgData name="Masaki Suzuki" userId="2c4feb2ed34ad1a7" providerId="Windows Live" clId="Web-{A62C4538-B757-43BE-AD3D-17D84C9C7D6D}" dt="2021-06-16T01:54:31.102" v="566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52:57.679" v="551" actId="1076"/>
          <ac:spMkLst>
            <pc:docMk/>
            <pc:sldMk cId="2717037713" sldId="428"/>
            <ac:spMk id="15" creationId="{C7979573-2145-48F2-A1F5-8BE00A68FC30}"/>
          </ac:spMkLst>
        </pc:spChg>
        <pc:spChg chg="add">
          <ac:chgData name="Masaki Suzuki" userId="2c4feb2ed34ad1a7" providerId="Windows Live" clId="Web-{A62C4538-B757-43BE-AD3D-17D84C9C7D6D}" dt="2021-06-16T01:52:54.960" v="550"/>
          <ac:spMkLst>
            <pc:docMk/>
            <pc:sldMk cId="2717037713" sldId="428"/>
            <ac:spMk id="17" creationId="{0395E9AF-B473-4411-A69B-58AC06B092B3}"/>
          </ac:spMkLst>
        </pc:spChg>
        <pc:spChg chg="add">
          <ac:chgData name="Masaki Suzuki" userId="2c4feb2ed34ad1a7" providerId="Windows Live" clId="Web-{A62C4538-B757-43BE-AD3D-17D84C9C7D6D}" dt="2021-06-16T01:53:03.460" v="552"/>
          <ac:spMkLst>
            <pc:docMk/>
            <pc:sldMk cId="2717037713" sldId="428"/>
            <ac:spMk id="19" creationId="{4D22E222-DDD9-453D-8926-253A98BB28D8}"/>
          </ac:spMkLst>
        </pc:spChg>
        <pc:spChg chg="add">
          <ac:chgData name="Masaki Suzuki" userId="2c4feb2ed34ad1a7" providerId="Windows Live" clId="Web-{A62C4538-B757-43BE-AD3D-17D84C9C7D6D}" dt="2021-06-16T01:53:11.132" v="553"/>
          <ac:spMkLst>
            <pc:docMk/>
            <pc:sldMk cId="2717037713" sldId="428"/>
            <ac:spMk id="21" creationId="{A4D48EA4-29CA-4826-9AEE-D55537D5E2EE}"/>
          </ac:spMkLst>
        </pc:spChg>
        <pc:spChg chg="add">
          <ac:chgData name="Masaki Suzuki" userId="2c4feb2ed34ad1a7" providerId="Windows Live" clId="Web-{A62C4538-B757-43BE-AD3D-17D84C9C7D6D}" dt="2021-06-16T01:53:17.195" v="554"/>
          <ac:spMkLst>
            <pc:docMk/>
            <pc:sldMk cId="2717037713" sldId="428"/>
            <ac:spMk id="23" creationId="{0756852E-C0E4-40A4-9BF8-02D6D7850A3B}"/>
          </ac:spMkLst>
        </pc:spChg>
        <pc:spChg chg="add">
          <ac:chgData name="Masaki Suzuki" userId="2c4feb2ed34ad1a7" providerId="Windows Live" clId="Web-{A62C4538-B757-43BE-AD3D-17D84C9C7D6D}" dt="2021-06-16T01:53:23.429" v="555"/>
          <ac:spMkLst>
            <pc:docMk/>
            <pc:sldMk cId="2717037713" sldId="428"/>
            <ac:spMk id="25" creationId="{B0AD8ECF-F2F9-4E4F-9030-5960D7DFA259}"/>
          </ac:spMkLst>
        </pc:spChg>
        <pc:spChg chg="add">
          <ac:chgData name="Masaki Suzuki" userId="2c4feb2ed34ad1a7" providerId="Windows Live" clId="Web-{A62C4538-B757-43BE-AD3D-17D84C9C7D6D}" dt="2021-06-16T01:53:29.961" v="556"/>
          <ac:spMkLst>
            <pc:docMk/>
            <pc:sldMk cId="2717037713" sldId="428"/>
            <ac:spMk id="27" creationId="{F466EE3B-169D-49F2-A974-F4A490871A3B}"/>
          </ac:spMkLst>
        </pc:spChg>
        <pc:spChg chg="add mod">
          <ac:chgData name="Masaki Suzuki" userId="2c4feb2ed34ad1a7" providerId="Windows Live" clId="Web-{A62C4538-B757-43BE-AD3D-17D84C9C7D6D}" dt="2021-06-16T01:55:04.103" v="574" actId="20577"/>
          <ac:spMkLst>
            <pc:docMk/>
            <pc:sldMk cId="2717037713" sldId="428"/>
            <ac:spMk id="28" creationId="{4B727FDB-9506-4D96-BC25-A50F636089F1}"/>
          </ac:spMkLst>
        </pc:spChg>
        <pc:spChg chg="add mod">
          <ac:chgData name="Masaki Suzuki" userId="2c4feb2ed34ad1a7" providerId="Windows Live" clId="Web-{A62C4538-B757-43BE-AD3D-17D84C9C7D6D}" dt="2021-06-16T01:56:28.652" v="589" actId="14100"/>
          <ac:spMkLst>
            <pc:docMk/>
            <pc:sldMk cId="2717037713" sldId="428"/>
            <ac:spMk id="29" creationId="{7F0098B6-DFBC-457E-8A55-4D3EA8914E34}"/>
          </ac:spMkLst>
        </pc:spChg>
        <pc:spChg chg="add mod">
          <ac:chgData name="Masaki Suzuki" userId="2c4feb2ed34ad1a7" providerId="Windows Live" clId="Web-{A62C4538-B757-43BE-AD3D-17D84C9C7D6D}" dt="2021-06-16T01:56:22.339" v="588" actId="1076"/>
          <ac:spMkLst>
            <pc:docMk/>
            <pc:sldMk cId="2717037713" sldId="428"/>
            <ac:spMk id="30" creationId="{41B9B9C3-F418-4E4E-8242-9C45E31A58ED}"/>
          </ac:spMkLst>
        </pc:spChg>
        <pc:spChg chg="add del mod">
          <ac:chgData name="Masaki Suzuki" userId="2c4feb2ed34ad1a7" providerId="Windows Live" clId="Web-{A62C4538-B757-43BE-AD3D-17D84C9C7D6D}" dt="2021-06-16T01:55:33.729" v="579"/>
          <ac:spMkLst>
            <pc:docMk/>
            <pc:sldMk cId="2717037713" sldId="428"/>
            <ac:spMk id="31" creationId="{B87BA5CB-35A8-4531-97FE-57414E53E337}"/>
          </ac:spMkLst>
        </pc:spChg>
        <pc:spChg chg="add mod">
          <ac:chgData name="Masaki Suzuki" userId="2c4feb2ed34ad1a7" providerId="Windows Live" clId="Web-{A62C4538-B757-43BE-AD3D-17D84C9C7D6D}" dt="2021-06-16T01:56:17.573" v="587" actId="1076"/>
          <ac:spMkLst>
            <pc:docMk/>
            <pc:sldMk cId="2717037713" sldId="428"/>
            <ac:spMk id="32" creationId="{FC1C2217-F566-420B-B675-F98318DD1BB9}"/>
          </ac:spMkLst>
        </pc:spChg>
        <pc:spChg chg="add mod">
          <ac:chgData name="Masaki Suzuki" userId="2c4feb2ed34ad1a7" providerId="Windows Live" clId="Web-{A62C4538-B757-43BE-AD3D-17D84C9C7D6D}" dt="2021-06-16T01:56:34.667" v="591" actId="1076"/>
          <ac:spMkLst>
            <pc:docMk/>
            <pc:sldMk cId="2717037713" sldId="428"/>
            <ac:spMk id="33" creationId="{F8FBA41D-A1AF-41CA-BC8E-33FCBFE83989}"/>
          </ac:spMkLst>
        </pc:spChg>
        <pc:spChg chg="add mod">
          <ac:chgData name="Masaki Suzuki" userId="2c4feb2ed34ad1a7" providerId="Windows Live" clId="Web-{A62C4538-B757-43BE-AD3D-17D84C9C7D6D}" dt="2021-06-16T01:56:40.980" v="593" actId="1076"/>
          <ac:spMkLst>
            <pc:docMk/>
            <pc:sldMk cId="2717037713" sldId="428"/>
            <ac:spMk id="34" creationId="{BBEA43D4-41C8-462E-A28E-2B8EE0485966}"/>
          </ac:spMkLst>
        </pc:spChg>
        <pc:spChg chg="add mod">
          <ac:chgData name="Masaki Suzuki" userId="2c4feb2ed34ad1a7" providerId="Windows Live" clId="Web-{A62C4538-B757-43BE-AD3D-17D84C9C7D6D}" dt="2021-06-16T01:57:34.434" v="601" actId="20577"/>
          <ac:spMkLst>
            <pc:docMk/>
            <pc:sldMk cId="2717037713" sldId="428"/>
            <ac:spMk id="35" creationId="{DB066370-D237-4E4A-8A96-D55AC6C8A6F3}"/>
          </ac:spMkLst>
        </pc:spChg>
        <pc:spChg chg="add mod">
          <ac:chgData name="Masaki Suzuki" userId="2c4feb2ed34ad1a7" providerId="Windows Live" clId="Web-{A62C4538-B757-43BE-AD3D-17D84C9C7D6D}" dt="2021-06-16T01:59:19.983" v="607" actId="14100"/>
          <ac:spMkLst>
            <pc:docMk/>
            <pc:sldMk cId="2717037713" sldId="428"/>
            <ac:spMk id="36" creationId="{1D847AB7-9F15-4247-BE8E-2F9A9B839AB9}"/>
          </ac:spMkLst>
        </pc:spChg>
        <pc:spChg chg="add mod">
          <ac:chgData name="Masaki Suzuki" userId="2c4feb2ed34ad1a7" providerId="Windows Live" clId="Web-{A62C4538-B757-43BE-AD3D-17D84C9C7D6D}" dt="2021-06-16T02:00:53.156" v="620" actId="20577"/>
          <ac:spMkLst>
            <pc:docMk/>
            <pc:sldMk cId="2717037713" sldId="428"/>
            <ac:spMk id="37" creationId="{D99A0B17-D835-47F7-A363-AB026409B5E0}"/>
          </ac:spMkLst>
        </pc:spChg>
        <pc:spChg chg="add mod">
          <ac:chgData name="Masaki Suzuki" userId="2c4feb2ed34ad1a7" providerId="Windows Live" clId="Web-{A62C4538-B757-43BE-AD3D-17D84C9C7D6D}" dt="2021-06-16T02:01:38.407" v="631" actId="1076"/>
          <ac:spMkLst>
            <pc:docMk/>
            <pc:sldMk cId="2717037713" sldId="428"/>
            <ac:spMk id="38" creationId="{72DBB8DF-156E-4CE6-A485-92159C5383FD}"/>
          </ac:spMkLst>
        </pc:spChg>
        <pc:spChg chg="add mod">
          <ac:chgData name="Masaki Suzuki" userId="2c4feb2ed34ad1a7" providerId="Windows Live" clId="Web-{A62C4538-B757-43BE-AD3D-17D84C9C7D6D}" dt="2021-06-16T02:08:43.775" v="694" actId="20577"/>
          <ac:spMkLst>
            <pc:docMk/>
            <pc:sldMk cId="2717037713" sldId="428"/>
            <ac:spMk id="40" creationId="{225AF12D-2108-4872-89B4-9D7C164C56A9}"/>
          </ac:spMkLst>
        </pc:spChg>
        <pc:spChg chg="add mod">
          <ac:chgData name="Masaki Suzuki" userId="2c4feb2ed34ad1a7" providerId="Windows Live" clId="Web-{A62C4538-B757-43BE-AD3D-17D84C9C7D6D}" dt="2021-06-16T02:09:22.713" v="700" actId="1076"/>
          <ac:spMkLst>
            <pc:docMk/>
            <pc:sldMk cId="2717037713" sldId="428"/>
            <ac:spMk id="42" creationId="{FDD2B845-D927-4150-9638-A32F45D6F586}"/>
          </ac:spMkLst>
        </pc:spChg>
        <pc:spChg chg="add mod">
          <ac:chgData name="Masaki Suzuki" userId="2c4feb2ed34ad1a7" providerId="Windows Live" clId="Web-{A62C4538-B757-43BE-AD3D-17D84C9C7D6D}" dt="2021-06-16T02:09:33.526" v="704" actId="1076"/>
          <ac:spMkLst>
            <pc:docMk/>
            <pc:sldMk cId="2717037713" sldId="428"/>
            <ac:spMk id="43" creationId="{B971044B-50F9-4ACA-9B62-7AB7A4AAE950}"/>
          </ac:spMkLst>
        </pc:spChg>
        <pc:spChg chg="add mod">
          <ac:chgData name="Masaki Suzuki" userId="2c4feb2ed34ad1a7" providerId="Windows Live" clId="Web-{A62C4538-B757-43BE-AD3D-17D84C9C7D6D}" dt="2021-06-16T02:09:59.214" v="713" actId="1076"/>
          <ac:spMkLst>
            <pc:docMk/>
            <pc:sldMk cId="2717037713" sldId="428"/>
            <ac:spMk id="44" creationId="{DDAF8B7D-E04C-45EB-9FC4-6D8C60B8F7A2}"/>
          </ac:spMkLst>
        </pc:spChg>
        <pc:graphicFrameChg chg="add">
          <ac:chgData name="Masaki Suzuki" userId="2c4feb2ed34ad1a7" providerId="Windows Live" clId="Web-{A62C4538-B757-43BE-AD3D-17D84C9C7D6D}" dt="2021-06-16T01:52:23.131" v="545"/>
          <ac:graphicFrameMkLst>
            <pc:docMk/>
            <pc:sldMk cId="2717037713" sldId="428"/>
            <ac:graphicFrameMk id="2" creationId="{1C4674C5-62D3-4812-A005-BB4D87957020}"/>
          </ac:graphicFrameMkLst>
        </pc:graphicFrameChg>
        <pc:graphicFrameChg chg="del">
          <ac:chgData name="Masaki Suzuki" userId="2c4feb2ed34ad1a7" providerId="Windows Live" clId="Web-{A62C4538-B757-43BE-AD3D-17D84C9C7D6D}" dt="2021-06-16T01:52:21.288" v="544"/>
          <ac:graphicFrameMkLst>
            <pc:docMk/>
            <pc:sldMk cId="2717037713" sldId="428"/>
            <ac:graphicFrameMk id="5" creationId="{4B9CDAFA-3E5A-4364-98F0-D77AF723443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56:34.525" v="954" actId="1076"/>
        <pc:sldMkLst>
          <pc:docMk/>
          <pc:sldMk cId="1098776758" sldId="429"/>
        </pc:sldMkLst>
        <pc:spChg chg="add mod">
          <ac:chgData name="Masaki Suzuki" userId="2c4feb2ed34ad1a7" providerId="Windows Live" clId="Web-{A62C4538-B757-43BE-AD3D-17D84C9C7D6D}" dt="2021-06-16T02:33:15.571" v="721" actId="1076"/>
          <ac:spMkLst>
            <pc:docMk/>
            <pc:sldMk cId="1098776758" sldId="429"/>
            <ac:spMk id="2" creationId="{54969456-FE35-44AD-B16D-D429A9969C31}"/>
          </ac:spMkLst>
        </pc:spChg>
        <pc:spChg chg="add mod">
          <ac:chgData name="Masaki Suzuki" userId="2c4feb2ed34ad1a7" providerId="Windows Live" clId="Web-{A62C4538-B757-43BE-AD3D-17D84C9C7D6D}" dt="2021-06-16T02:33:36.853" v="724" actId="1076"/>
          <ac:spMkLst>
            <pc:docMk/>
            <pc:sldMk cId="1098776758" sldId="429"/>
            <ac:spMk id="5" creationId="{7FEE2E5C-7AB4-48F1-98B7-830B88EB780E}"/>
          </ac:spMkLst>
        </pc:spChg>
        <pc:spChg chg="mod">
          <ac:chgData name="Masaki Suzuki" userId="2c4feb2ed34ad1a7" providerId="Windows Live" clId="Web-{A62C4538-B757-43BE-AD3D-17D84C9C7D6D}" dt="2021-06-16T02:02:08.845" v="635" actId="1076"/>
          <ac:spMkLst>
            <pc:docMk/>
            <pc:sldMk cId="1098776758" sldId="429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33:54.291" v="726" actId="1076"/>
          <ac:spMkLst>
            <pc:docMk/>
            <pc:sldMk cId="1098776758" sldId="429"/>
            <ac:spMk id="7" creationId="{BF261640-71B4-4261-87B2-2205C7C9E39E}"/>
          </ac:spMkLst>
        </pc:spChg>
        <pc:spChg chg="add mod">
          <ac:chgData name="Masaki Suzuki" userId="2c4feb2ed34ad1a7" providerId="Windows Live" clId="Web-{A62C4538-B757-43BE-AD3D-17D84C9C7D6D}" dt="2021-06-16T02:34:49.136" v="732" actId="1076"/>
          <ac:spMkLst>
            <pc:docMk/>
            <pc:sldMk cId="1098776758" sldId="429"/>
            <ac:spMk id="8" creationId="{10219DF3-6CCE-479C-8435-91AE1D8751FE}"/>
          </ac:spMkLst>
        </pc:spChg>
        <pc:spChg chg="add mod">
          <ac:chgData name="Masaki Suzuki" userId="2c4feb2ed34ad1a7" providerId="Windows Live" clId="Web-{A62C4538-B757-43BE-AD3D-17D84C9C7D6D}" dt="2021-06-16T02:35:00.761" v="735" actId="1076"/>
          <ac:spMkLst>
            <pc:docMk/>
            <pc:sldMk cId="1098776758" sldId="429"/>
            <ac:spMk id="10" creationId="{6FF6EA29-4C6D-4854-B14C-7AB834331529}"/>
          </ac:spMkLst>
        </pc:spChg>
        <pc:spChg chg="mod">
          <ac:chgData name="Masaki Suzuki" userId="2c4feb2ed34ad1a7" providerId="Windows Live" clId="Web-{A62C4538-B757-43BE-AD3D-17D84C9C7D6D}" dt="2021-06-16T02:01:59.189" v="632" actId="1076"/>
          <ac:spMkLst>
            <pc:docMk/>
            <pc:sldMk cId="1098776758" sldId="429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2:38:59.517" v="737" actId="1076"/>
          <ac:spMkLst>
            <pc:docMk/>
            <pc:sldMk cId="1098776758" sldId="429"/>
            <ac:spMk id="12" creationId="{65ADE893-5C10-4136-8AD2-3F43EA58B9A8}"/>
          </ac:spMkLst>
        </pc:spChg>
        <pc:spChg chg="add mod">
          <ac:chgData name="Masaki Suzuki" userId="2c4feb2ed34ad1a7" providerId="Windows Live" clId="Web-{A62C4538-B757-43BE-AD3D-17D84C9C7D6D}" dt="2021-06-16T02:39:30.721" v="741" actId="1076"/>
          <ac:spMkLst>
            <pc:docMk/>
            <pc:sldMk cId="1098776758" sldId="429"/>
            <ac:spMk id="14" creationId="{22B79E1C-606B-40E9-B9D2-340EE848A498}"/>
          </ac:spMkLst>
        </pc:spChg>
        <pc:spChg chg="mod">
          <ac:chgData name="Masaki Suzuki" userId="2c4feb2ed34ad1a7" providerId="Windows Live" clId="Web-{A62C4538-B757-43BE-AD3D-17D84C9C7D6D}" dt="2021-06-16T02:56:08.665" v="949" actId="1076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A62C4538-B757-43BE-AD3D-17D84C9C7D6D}" dt="2021-06-16T02:33:56.635" v="727" actId="1076"/>
          <ac:spMkLst>
            <pc:docMk/>
            <pc:sldMk cId="1098776758" sldId="429"/>
            <ac:spMk id="27" creationId="{F9D73F30-80CA-4862-B6D6-D191C2B7BC16}"/>
          </ac:spMkLst>
        </pc:spChg>
        <pc:spChg chg="mod">
          <ac:chgData name="Masaki Suzuki" userId="2c4feb2ed34ad1a7" providerId="Windows Live" clId="Web-{A62C4538-B757-43BE-AD3D-17D84C9C7D6D}" dt="2021-06-16T02:34:01.088" v="729" actId="1076"/>
          <ac:spMkLst>
            <pc:docMk/>
            <pc:sldMk cId="1098776758" sldId="429"/>
            <ac:spMk id="28" creationId="{A7C2AA09-B01C-4D82-94F1-E5CE51D10CEA}"/>
          </ac:spMkLst>
        </pc:spChg>
        <pc:spChg chg="mod">
          <ac:chgData name="Masaki Suzuki" userId="2c4feb2ed34ad1a7" providerId="Windows Live" clId="Web-{A62C4538-B757-43BE-AD3D-17D84C9C7D6D}" dt="2021-06-16T02:41:26.161" v="775" actId="1076"/>
          <ac:spMkLst>
            <pc:docMk/>
            <pc:sldMk cId="1098776758" sldId="429"/>
            <ac:spMk id="29" creationId="{C29E2C44-7FEC-48BE-924B-C3DF7DE79620}"/>
          </ac:spMkLst>
        </pc:spChg>
        <pc:spChg chg="mod">
          <ac:chgData name="Masaki Suzuki" userId="2c4feb2ed34ad1a7" providerId="Windows Live" clId="Web-{A62C4538-B757-43BE-AD3D-17D84C9C7D6D}" dt="2021-06-16T02:34:17.838" v="730" actId="20577"/>
          <ac:spMkLst>
            <pc:docMk/>
            <pc:sldMk cId="1098776758" sldId="429"/>
            <ac:spMk id="30" creationId="{97A2C95D-0388-4E34-BA55-0A3F8D43810D}"/>
          </ac:spMkLst>
        </pc:spChg>
        <pc:spChg chg="mod">
          <ac:chgData name="Masaki Suzuki" userId="2c4feb2ed34ad1a7" providerId="Windows Live" clId="Web-{A62C4538-B757-43BE-AD3D-17D84C9C7D6D}" dt="2021-06-16T02:42:26.693" v="789" actId="1076"/>
          <ac:spMkLst>
            <pc:docMk/>
            <pc:sldMk cId="1098776758" sldId="429"/>
            <ac:spMk id="33" creationId="{77CB3536-F12E-4AC7-AC27-5182306DAE82}"/>
          </ac:spMkLst>
        </pc:spChg>
        <pc:spChg chg="mod">
          <ac:chgData name="Masaki Suzuki" userId="2c4feb2ed34ad1a7" providerId="Windows Live" clId="Web-{A62C4538-B757-43BE-AD3D-17D84C9C7D6D}" dt="2021-06-16T02:41:41.661" v="780" actId="1076"/>
          <ac:spMkLst>
            <pc:docMk/>
            <pc:sldMk cId="1098776758" sldId="429"/>
            <ac:spMk id="34" creationId="{3D011EE5-01F6-4166-8DE4-6CAAFA499B31}"/>
          </ac:spMkLst>
        </pc:spChg>
        <pc:spChg chg="mod">
          <ac:chgData name="Masaki Suzuki" userId="2c4feb2ed34ad1a7" providerId="Windows Live" clId="Web-{A62C4538-B757-43BE-AD3D-17D84C9C7D6D}" dt="2021-06-16T02:42:42.944" v="793" actId="1076"/>
          <ac:spMkLst>
            <pc:docMk/>
            <pc:sldMk cId="1098776758" sldId="429"/>
            <ac:spMk id="35" creationId="{FC7399CF-73DB-40DF-8AD9-211AA9DA1206}"/>
          </ac:spMkLst>
        </pc:spChg>
        <pc:spChg chg="add mod">
          <ac:chgData name="Masaki Suzuki" userId="2c4feb2ed34ad1a7" providerId="Windows Live" clId="Web-{A62C4538-B757-43BE-AD3D-17D84C9C7D6D}" dt="2021-06-16T02:40:33.409" v="757" actId="1076"/>
          <ac:spMkLst>
            <pc:docMk/>
            <pc:sldMk cId="1098776758" sldId="429"/>
            <ac:spMk id="40" creationId="{CCA2ADD0-9908-46A7-B64A-52F6A3798254}"/>
          </ac:spMkLst>
        </pc:spChg>
        <pc:spChg chg="add mod">
          <ac:chgData name="Masaki Suzuki" userId="2c4feb2ed34ad1a7" providerId="Windows Live" clId="Web-{A62C4538-B757-43BE-AD3D-17D84C9C7D6D}" dt="2021-06-16T02:39:44.971" v="745" actId="1076"/>
          <ac:spMkLst>
            <pc:docMk/>
            <pc:sldMk cId="1098776758" sldId="429"/>
            <ac:spMk id="41" creationId="{6AE7DC84-4FD6-4EF0-AF27-415E9ED74C89}"/>
          </ac:spMkLst>
        </pc:spChg>
        <pc:spChg chg="add mod">
          <ac:chgData name="Masaki Suzuki" userId="2c4feb2ed34ad1a7" providerId="Windows Live" clId="Web-{A62C4538-B757-43BE-AD3D-17D84C9C7D6D}" dt="2021-06-16T02:39:51.158" v="747" actId="1076"/>
          <ac:spMkLst>
            <pc:docMk/>
            <pc:sldMk cId="1098776758" sldId="429"/>
            <ac:spMk id="42" creationId="{414DF6D5-8323-49C3-B566-0CC5ADA11C7E}"/>
          </ac:spMkLst>
        </pc:spChg>
        <pc:spChg chg="add mod">
          <ac:chgData name="Masaki Suzuki" userId="2c4feb2ed34ad1a7" providerId="Windows Live" clId="Web-{A62C4538-B757-43BE-AD3D-17D84C9C7D6D}" dt="2021-06-16T02:40:03.174" v="749" actId="1076"/>
          <ac:spMkLst>
            <pc:docMk/>
            <pc:sldMk cId="1098776758" sldId="429"/>
            <ac:spMk id="43" creationId="{ABE34A65-05E1-4710-9279-318BB20E2386}"/>
          </ac:spMkLst>
        </pc:spChg>
        <pc:spChg chg="add mod">
          <ac:chgData name="Masaki Suzuki" userId="2c4feb2ed34ad1a7" providerId="Windows Live" clId="Web-{A62C4538-B757-43BE-AD3D-17D84C9C7D6D}" dt="2021-06-16T02:40:27.128" v="756" actId="20577"/>
          <ac:spMkLst>
            <pc:docMk/>
            <pc:sldMk cId="1098776758" sldId="429"/>
            <ac:spMk id="44" creationId="{BDBC5440-F593-42DB-9555-DF862E2B9066}"/>
          </ac:spMkLst>
        </pc:spChg>
        <pc:spChg chg="add mod">
          <ac:chgData name="Masaki Suzuki" userId="2c4feb2ed34ad1a7" providerId="Windows Live" clId="Web-{A62C4538-B757-43BE-AD3D-17D84C9C7D6D}" dt="2021-06-16T02:40:41.191" v="759" actId="1076"/>
          <ac:spMkLst>
            <pc:docMk/>
            <pc:sldMk cId="1098776758" sldId="429"/>
            <ac:spMk id="45" creationId="{A346F905-0567-414C-A9A1-4F18C61D3CD0}"/>
          </ac:spMkLst>
        </pc:spChg>
        <pc:spChg chg="add mod">
          <ac:chgData name="Masaki Suzuki" userId="2c4feb2ed34ad1a7" providerId="Windows Live" clId="Web-{A62C4538-B757-43BE-AD3D-17D84C9C7D6D}" dt="2021-06-16T02:41:10.629" v="769" actId="1076"/>
          <ac:spMkLst>
            <pc:docMk/>
            <pc:sldMk cId="1098776758" sldId="429"/>
            <ac:spMk id="46" creationId="{0E2D3116-9C2E-4B62-9067-0F74DE21ABE3}"/>
          </ac:spMkLst>
        </pc:spChg>
        <pc:spChg chg="add mod">
          <ac:chgData name="Masaki Suzuki" userId="2c4feb2ed34ad1a7" providerId="Windows Live" clId="Web-{A62C4538-B757-43BE-AD3D-17D84C9C7D6D}" dt="2021-06-16T02:41:08.692" v="768" actId="1076"/>
          <ac:spMkLst>
            <pc:docMk/>
            <pc:sldMk cId="1098776758" sldId="429"/>
            <ac:spMk id="47" creationId="{8AC1D86D-A92D-4103-A7AE-3FD61B03D4DC}"/>
          </ac:spMkLst>
        </pc:spChg>
        <pc:spChg chg="add mod">
          <ac:chgData name="Masaki Suzuki" userId="2c4feb2ed34ad1a7" providerId="Windows Live" clId="Web-{A62C4538-B757-43BE-AD3D-17D84C9C7D6D}" dt="2021-06-16T02:41:50.817" v="781" actId="1076"/>
          <ac:spMkLst>
            <pc:docMk/>
            <pc:sldMk cId="1098776758" sldId="429"/>
            <ac:spMk id="48" creationId="{096C05DB-9D56-4774-BAFA-E3956DDA0E75}"/>
          </ac:spMkLst>
        </pc:spChg>
        <pc:spChg chg="add mod">
          <ac:chgData name="Masaki Suzuki" userId="2c4feb2ed34ad1a7" providerId="Windows Live" clId="Web-{A62C4538-B757-43BE-AD3D-17D84C9C7D6D}" dt="2021-06-16T02:41:28.879" v="776" actId="1076"/>
          <ac:spMkLst>
            <pc:docMk/>
            <pc:sldMk cId="1098776758" sldId="429"/>
            <ac:spMk id="49" creationId="{A004F0CA-9823-4826-A493-247454057230}"/>
          </ac:spMkLst>
        </pc:spChg>
        <pc:spChg chg="add mod">
          <ac:chgData name="Masaki Suzuki" userId="2c4feb2ed34ad1a7" providerId="Windows Live" clId="Web-{A62C4538-B757-43BE-AD3D-17D84C9C7D6D}" dt="2021-06-16T02:41:56.177" v="783" actId="1076"/>
          <ac:spMkLst>
            <pc:docMk/>
            <pc:sldMk cId="1098776758" sldId="429"/>
            <ac:spMk id="50" creationId="{26831224-03A9-42E7-9A76-7D1AFFD796F1}"/>
          </ac:spMkLst>
        </pc:spChg>
        <pc:spChg chg="add mod">
          <ac:chgData name="Masaki Suzuki" userId="2c4feb2ed34ad1a7" providerId="Windows Live" clId="Web-{A62C4538-B757-43BE-AD3D-17D84C9C7D6D}" dt="2021-06-16T02:42:47.459" v="794" actId="1076"/>
          <ac:spMkLst>
            <pc:docMk/>
            <pc:sldMk cId="1098776758" sldId="429"/>
            <ac:spMk id="51" creationId="{D66EC09B-D416-4998-8A29-F7960D4873F3}"/>
          </ac:spMkLst>
        </pc:spChg>
        <pc:spChg chg="add mod">
          <ac:chgData name="Masaki Suzuki" userId="2c4feb2ed34ad1a7" providerId="Windows Live" clId="Web-{A62C4538-B757-43BE-AD3D-17D84C9C7D6D}" dt="2021-06-16T02:42:58.710" v="796" actId="1076"/>
          <ac:spMkLst>
            <pc:docMk/>
            <pc:sldMk cId="1098776758" sldId="429"/>
            <ac:spMk id="52" creationId="{E0067E6D-A095-43FF-9E09-318FCF596247}"/>
          </ac:spMkLst>
        </pc:spChg>
        <pc:spChg chg="add mod">
          <ac:chgData name="Masaki Suzuki" userId="2c4feb2ed34ad1a7" providerId="Windows Live" clId="Web-{A62C4538-B757-43BE-AD3D-17D84C9C7D6D}" dt="2021-06-16T02:56:30.572" v="953" actId="1076"/>
          <ac:spMkLst>
            <pc:docMk/>
            <pc:sldMk cId="1098776758" sldId="429"/>
            <ac:spMk id="53" creationId="{E5A77696-4317-461B-B2B8-A0628A7CF252}"/>
          </ac:spMkLst>
        </pc:spChg>
        <pc:spChg chg="add mod">
          <ac:chgData name="Masaki Suzuki" userId="2c4feb2ed34ad1a7" providerId="Windows Live" clId="Web-{A62C4538-B757-43BE-AD3D-17D84C9C7D6D}" dt="2021-06-16T02:56:14.337" v="950" actId="1076"/>
          <ac:spMkLst>
            <pc:docMk/>
            <pc:sldMk cId="1098776758" sldId="429"/>
            <ac:spMk id="54" creationId="{083629F8-34C6-48B2-AAAB-E7EF755B1E19}"/>
          </ac:spMkLst>
        </pc:spChg>
        <pc:spChg chg="add mod">
          <ac:chgData name="Masaki Suzuki" userId="2c4feb2ed34ad1a7" providerId="Windows Live" clId="Web-{A62C4538-B757-43BE-AD3D-17D84C9C7D6D}" dt="2021-06-16T02:56:21.588" v="951" actId="1076"/>
          <ac:spMkLst>
            <pc:docMk/>
            <pc:sldMk cId="1098776758" sldId="429"/>
            <ac:spMk id="55" creationId="{F00BC0AE-2643-432A-A88E-DA4377512E45}"/>
          </ac:spMkLst>
        </pc:spChg>
        <pc:spChg chg="add mod">
          <ac:chgData name="Masaki Suzuki" userId="2c4feb2ed34ad1a7" providerId="Windows Live" clId="Web-{A62C4538-B757-43BE-AD3D-17D84C9C7D6D}" dt="2021-06-16T02:56:25.056" v="952" actId="1076"/>
          <ac:spMkLst>
            <pc:docMk/>
            <pc:sldMk cId="1098776758" sldId="429"/>
            <ac:spMk id="56" creationId="{C06016B9-DE0F-4506-B60A-39EBDAE35B71}"/>
          </ac:spMkLst>
        </pc:spChg>
        <pc:spChg chg="add mod">
          <ac:chgData name="Masaki Suzuki" userId="2c4feb2ed34ad1a7" providerId="Windows Live" clId="Web-{A62C4538-B757-43BE-AD3D-17D84C9C7D6D}" dt="2021-06-16T02:44:15.508" v="810" actId="1076"/>
          <ac:spMkLst>
            <pc:docMk/>
            <pc:sldMk cId="1098776758" sldId="429"/>
            <ac:spMk id="57" creationId="{D2AA4175-E749-4FE6-9E5D-8B47D01F06F7}"/>
          </ac:spMkLst>
        </pc:spChg>
        <pc:spChg chg="add mod">
          <ac:chgData name="Masaki Suzuki" userId="2c4feb2ed34ad1a7" providerId="Windows Live" clId="Web-{A62C4538-B757-43BE-AD3D-17D84C9C7D6D}" dt="2021-06-16T02:44:22.133" v="812" actId="1076"/>
          <ac:spMkLst>
            <pc:docMk/>
            <pc:sldMk cId="1098776758" sldId="429"/>
            <ac:spMk id="58" creationId="{CF0AAF9D-0B58-4AA7-8A1D-C3A3E3A0928B}"/>
          </ac:spMkLst>
        </pc:spChg>
        <pc:spChg chg="add mod">
          <ac:chgData name="Masaki Suzuki" userId="2c4feb2ed34ad1a7" providerId="Windows Live" clId="Web-{A62C4538-B757-43BE-AD3D-17D84C9C7D6D}" dt="2021-06-16T02:44:28.446" v="814" actId="1076"/>
          <ac:spMkLst>
            <pc:docMk/>
            <pc:sldMk cId="1098776758" sldId="429"/>
            <ac:spMk id="59" creationId="{5B4BDD08-DF3C-427A-89EA-869628108B07}"/>
          </ac:spMkLst>
        </pc:spChg>
        <pc:spChg chg="add mod">
          <ac:chgData name="Masaki Suzuki" userId="2c4feb2ed34ad1a7" providerId="Windows Live" clId="Web-{A62C4538-B757-43BE-AD3D-17D84C9C7D6D}" dt="2021-06-16T02:45:00.681" v="824" actId="1076"/>
          <ac:spMkLst>
            <pc:docMk/>
            <pc:sldMk cId="1098776758" sldId="429"/>
            <ac:spMk id="60" creationId="{A6B27A99-8956-44FF-8532-D779AD70D2FD}"/>
          </ac:spMkLst>
        </pc:spChg>
        <pc:spChg chg="add mod">
          <ac:chgData name="Masaki Suzuki" userId="2c4feb2ed34ad1a7" providerId="Windows Live" clId="Web-{A62C4538-B757-43BE-AD3D-17D84C9C7D6D}" dt="2021-06-16T02:44:57.900" v="823" actId="1076"/>
          <ac:spMkLst>
            <pc:docMk/>
            <pc:sldMk cId="1098776758" sldId="429"/>
            <ac:spMk id="61" creationId="{6165A878-D50A-4141-830D-15260A76024A}"/>
          </ac:spMkLst>
        </pc:spChg>
        <pc:spChg chg="add mod">
          <ac:chgData name="Masaki Suzuki" userId="2c4feb2ed34ad1a7" providerId="Windows Live" clId="Web-{A62C4538-B757-43BE-AD3D-17D84C9C7D6D}" dt="2021-06-16T02:44:54.509" v="822" actId="1076"/>
          <ac:spMkLst>
            <pc:docMk/>
            <pc:sldMk cId="1098776758" sldId="429"/>
            <ac:spMk id="62" creationId="{73C6AF58-3A2D-42BD-A784-9CC2A372A2D8}"/>
          </ac:spMkLst>
        </pc:spChg>
        <pc:spChg chg="add mod">
          <ac:chgData name="Masaki Suzuki" userId="2c4feb2ed34ad1a7" providerId="Windows Live" clId="Web-{A62C4538-B757-43BE-AD3D-17D84C9C7D6D}" dt="2021-06-16T02:45:14.588" v="827" actId="1076"/>
          <ac:spMkLst>
            <pc:docMk/>
            <pc:sldMk cId="1098776758" sldId="429"/>
            <ac:spMk id="63" creationId="{1322C564-92ED-4480-A4F0-CFC28C393C20}"/>
          </ac:spMkLst>
        </pc:spChg>
        <pc:spChg chg="add mod">
          <ac:chgData name="Masaki Suzuki" userId="2c4feb2ed34ad1a7" providerId="Windows Live" clId="Web-{A62C4538-B757-43BE-AD3D-17D84C9C7D6D}" dt="2021-06-16T02:45:22.369" v="830" actId="20577"/>
          <ac:spMkLst>
            <pc:docMk/>
            <pc:sldMk cId="1098776758" sldId="429"/>
            <ac:spMk id="64" creationId="{1937C448-C73C-48D8-B081-CB37E9515F87}"/>
          </ac:spMkLst>
        </pc:spChg>
        <pc:spChg chg="add mod">
          <ac:chgData name="Masaki Suzuki" userId="2c4feb2ed34ad1a7" providerId="Windows Live" clId="Web-{A62C4538-B757-43BE-AD3D-17D84C9C7D6D}" dt="2021-06-16T02:45:38.870" v="835" actId="1076"/>
          <ac:spMkLst>
            <pc:docMk/>
            <pc:sldMk cId="1098776758" sldId="429"/>
            <ac:spMk id="65" creationId="{BAB690AE-45A3-4DA9-8394-635C8EAEF28F}"/>
          </ac:spMkLst>
        </pc:spChg>
        <pc:spChg chg="add mod">
          <ac:chgData name="Masaki Suzuki" userId="2c4feb2ed34ad1a7" providerId="Windows Live" clId="Web-{A62C4538-B757-43BE-AD3D-17D84C9C7D6D}" dt="2021-06-16T02:45:48.370" v="837" actId="1076"/>
          <ac:spMkLst>
            <pc:docMk/>
            <pc:sldMk cId="1098776758" sldId="429"/>
            <ac:spMk id="66" creationId="{F6A5CF48-48CC-42E3-8633-4A1FBF10356E}"/>
          </ac:spMkLst>
        </pc:spChg>
        <pc:spChg chg="add mod">
          <ac:chgData name="Masaki Suzuki" userId="2c4feb2ed34ad1a7" providerId="Windows Live" clId="Web-{A62C4538-B757-43BE-AD3D-17D84C9C7D6D}" dt="2021-06-16T02:45:58.823" v="839" actId="1076"/>
          <ac:spMkLst>
            <pc:docMk/>
            <pc:sldMk cId="1098776758" sldId="429"/>
            <ac:spMk id="67" creationId="{3050F879-739C-473C-8965-55CEC28E0F95}"/>
          </ac:spMkLst>
        </pc:spChg>
        <pc:spChg chg="add mod">
          <ac:chgData name="Masaki Suzuki" userId="2c4feb2ed34ad1a7" providerId="Windows Live" clId="Web-{A62C4538-B757-43BE-AD3D-17D84C9C7D6D}" dt="2021-06-16T02:46:04.605" v="841" actId="1076"/>
          <ac:spMkLst>
            <pc:docMk/>
            <pc:sldMk cId="1098776758" sldId="429"/>
            <ac:spMk id="68" creationId="{7D1E87F8-DB68-4C44-ADBD-9B6F2BD1E07F}"/>
          </ac:spMkLst>
        </pc:spChg>
        <pc:spChg chg="add mod">
          <ac:chgData name="Masaki Suzuki" userId="2c4feb2ed34ad1a7" providerId="Windows Live" clId="Web-{A62C4538-B757-43BE-AD3D-17D84C9C7D6D}" dt="2021-06-16T02:46:19.464" v="846" actId="1076"/>
          <ac:spMkLst>
            <pc:docMk/>
            <pc:sldMk cId="1098776758" sldId="429"/>
            <ac:spMk id="69" creationId="{8394F554-83F4-4C5C-A566-FD574EACF9FF}"/>
          </ac:spMkLst>
        </pc:spChg>
        <pc:spChg chg="add mod">
          <ac:chgData name="Masaki Suzuki" userId="2c4feb2ed34ad1a7" providerId="Windows Live" clId="Web-{A62C4538-B757-43BE-AD3D-17D84C9C7D6D}" dt="2021-06-16T02:46:49.152" v="855" actId="1076"/>
          <ac:spMkLst>
            <pc:docMk/>
            <pc:sldMk cId="1098776758" sldId="429"/>
            <ac:spMk id="70" creationId="{2A3C2599-5D74-4A0D-8A71-C6337DA7B86F}"/>
          </ac:spMkLst>
        </pc:spChg>
        <pc:spChg chg="add mod">
          <ac:chgData name="Masaki Suzuki" userId="2c4feb2ed34ad1a7" providerId="Windows Live" clId="Web-{A62C4538-B757-43BE-AD3D-17D84C9C7D6D}" dt="2021-06-16T02:47:12.637" v="862" actId="1076"/>
          <ac:spMkLst>
            <pc:docMk/>
            <pc:sldMk cId="1098776758" sldId="429"/>
            <ac:spMk id="71" creationId="{190D43F7-29FD-4456-8CB2-9200D88A0A50}"/>
          </ac:spMkLst>
        </pc:spChg>
        <pc:spChg chg="add mod">
          <ac:chgData name="Masaki Suzuki" userId="2c4feb2ed34ad1a7" providerId="Windows Live" clId="Web-{A62C4538-B757-43BE-AD3D-17D84C9C7D6D}" dt="2021-06-16T02:47:08.606" v="861" actId="1076"/>
          <ac:spMkLst>
            <pc:docMk/>
            <pc:sldMk cId="1098776758" sldId="429"/>
            <ac:spMk id="72" creationId="{8860D6D7-B2CD-4FA5-9F48-F0ED59315008}"/>
          </ac:spMkLst>
        </pc:spChg>
        <pc:spChg chg="add mod">
          <ac:chgData name="Masaki Suzuki" userId="2c4feb2ed34ad1a7" providerId="Windows Live" clId="Web-{A62C4538-B757-43BE-AD3D-17D84C9C7D6D}" dt="2021-06-16T02:56:34.525" v="954" actId="1076"/>
          <ac:spMkLst>
            <pc:docMk/>
            <pc:sldMk cId="1098776758" sldId="429"/>
            <ac:spMk id="73" creationId="{CBC53E7A-46F7-4C43-B397-E8BE183C67C2}"/>
          </ac:spMkLst>
        </pc:spChg>
        <pc:picChg chg="mod">
          <ac:chgData name="Masaki Suzuki" userId="2c4feb2ed34ad1a7" providerId="Windows Live" clId="Web-{A62C4538-B757-43BE-AD3D-17D84C9C7D6D}" dt="2021-06-16T02:02:00.314" v="633" actId="1076"/>
          <ac:picMkLst>
            <pc:docMk/>
            <pc:sldMk cId="1098776758" sldId="429"/>
            <ac:picMk id="4" creationId="{570667D6-E959-4EC4-BFDC-3284F3372590}"/>
          </ac:picMkLst>
        </pc:picChg>
        <pc:cxnChg chg="add mod">
          <ac:chgData name="Masaki Suzuki" userId="2c4feb2ed34ad1a7" providerId="Windows Live" clId="Web-{A62C4538-B757-43BE-AD3D-17D84C9C7D6D}" dt="2021-06-16T02:55:39.305" v="948" actId="14100"/>
          <ac:cxnSpMkLst>
            <pc:docMk/>
            <pc:sldMk cId="1098776758" sldId="429"/>
            <ac:cxnSpMk id="16" creationId="{8D6720D6-EDA6-4482-B491-BAA45D82955F}"/>
          </ac:cxnSpMkLst>
        </pc:cxnChg>
        <pc:cxnChg chg="del mod">
          <ac:chgData name="Masaki Suzuki" userId="2c4feb2ed34ad1a7" providerId="Windows Live" clId="Web-{A62C4538-B757-43BE-AD3D-17D84C9C7D6D}" dt="2021-06-16T02:03:54.129" v="649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A62C4538-B757-43BE-AD3D-17D84C9C7D6D}" dt="2021-06-16T02:04:30.457" v="655" actId="1076"/>
          <ac:cxnSpMkLst>
            <pc:docMk/>
            <pc:sldMk cId="1098776758" sldId="429"/>
            <ac:cxnSpMk id="22" creationId="{0F711F8B-010E-4954-BC2D-524143F48546}"/>
          </ac:cxnSpMkLst>
        </pc:cxnChg>
        <pc:cxnChg chg="mod">
          <ac:chgData name="Masaki Suzuki" userId="2c4feb2ed34ad1a7" providerId="Windows Live" clId="Web-{A62C4538-B757-43BE-AD3D-17D84C9C7D6D}" dt="2021-06-16T02:48:00.732" v="870" actId="1076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delSp modSp">
        <pc:chgData name="Masaki Suzuki" userId="2c4feb2ed34ad1a7" providerId="Windows Live" clId="Web-{A62C4538-B757-43BE-AD3D-17D84C9C7D6D}" dt="2021-06-16T04:44:59.944" v="2294" actId="20577"/>
        <pc:sldMkLst>
          <pc:docMk/>
          <pc:sldMk cId="2429493534" sldId="441"/>
        </pc:sldMkLst>
        <pc:spChg chg="mod">
          <ac:chgData name="Masaki Suzuki" userId="2c4feb2ed34ad1a7" providerId="Windows Live" clId="Web-{A62C4538-B757-43BE-AD3D-17D84C9C7D6D}" dt="2021-06-16T04:44:59.944" v="2294" actId="20577"/>
          <ac:spMkLst>
            <pc:docMk/>
            <pc:sldMk cId="2429493534" sldId="441"/>
            <ac:spMk id="6" creationId="{5FD2ECB2-1C1A-40DA-AEDF-CF340048781A}"/>
          </ac:spMkLst>
        </pc:spChg>
        <pc:spChg chg="del">
          <ac:chgData name="Masaki Suzuki" userId="2c4feb2ed34ad1a7" providerId="Windows Live" clId="Web-{A62C4538-B757-43BE-AD3D-17D84C9C7D6D}" dt="2021-06-16T04:44:57.318" v="2292"/>
          <ac:spMkLst>
            <pc:docMk/>
            <pc:sldMk cId="2429493534" sldId="441"/>
            <ac:spMk id="48" creationId="{6D4538D7-6296-4A53-9032-2607BA463479}"/>
          </ac:spMkLst>
        </pc:spChg>
      </pc:sldChg>
      <pc:sldChg chg="addSp modSp">
        <pc:chgData name="Masaki Suzuki" userId="2c4feb2ed34ad1a7" providerId="Windows Live" clId="Web-{A62C4538-B757-43BE-AD3D-17D84C9C7D6D}" dt="2021-06-16T01:23:44.099" v="166" actId="20577"/>
        <pc:sldMkLst>
          <pc:docMk/>
          <pc:sldMk cId="3685078141" sldId="442"/>
        </pc:sldMkLst>
        <pc:spChg chg="mod">
          <ac:chgData name="Masaki Suzuki" userId="2c4feb2ed34ad1a7" providerId="Windows Live" clId="Web-{A62C4538-B757-43BE-AD3D-17D84C9C7D6D}" dt="2021-06-16T01:12:44.228" v="7" actId="1076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A62C4538-B757-43BE-AD3D-17D84C9C7D6D}" dt="2021-06-16T01:23:44.099" v="166" actId="20577"/>
          <ac:spMkLst>
            <pc:docMk/>
            <pc:sldMk cId="3685078141" sldId="442"/>
            <ac:spMk id="7" creationId="{CF39FBD8-D6CA-4FB7-8C2C-649E89A2178E}"/>
          </ac:spMkLst>
        </pc:spChg>
        <pc:spChg chg="mod">
          <ac:chgData name="Masaki Suzuki" userId="2c4feb2ed34ad1a7" providerId="Windows Live" clId="Web-{A62C4538-B757-43BE-AD3D-17D84C9C7D6D}" dt="2021-06-16T01:11:15.789" v="0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A62C4538-B757-43BE-AD3D-17D84C9C7D6D}" dt="2021-06-16T01:14:32.277" v="36" actId="1076"/>
          <ac:spMkLst>
            <pc:docMk/>
            <pc:sldMk cId="3685078141" sldId="442"/>
            <ac:spMk id="13" creationId="{BA582EF7-75CE-4735-B83F-8F582B56F9F4}"/>
          </ac:spMkLst>
        </pc:spChg>
        <pc:spChg chg="add mod">
          <ac:chgData name="Masaki Suzuki" userId="2c4feb2ed34ad1a7" providerId="Windows Live" clId="Web-{A62C4538-B757-43BE-AD3D-17D84C9C7D6D}" dt="2021-06-16T01:14:47.199" v="38" actId="1076"/>
          <ac:spMkLst>
            <pc:docMk/>
            <pc:sldMk cId="3685078141" sldId="442"/>
            <ac:spMk id="14" creationId="{F7638505-C809-49AE-B6A7-EE700ED39FB3}"/>
          </ac:spMkLst>
        </pc:spChg>
        <pc:spChg chg="add mod">
          <ac:chgData name="Masaki Suzuki" userId="2c4feb2ed34ad1a7" providerId="Windows Live" clId="Web-{A62C4538-B757-43BE-AD3D-17D84C9C7D6D}" dt="2021-06-16T01:13:34.244" v="24" actId="1076"/>
          <ac:spMkLst>
            <pc:docMk/>
            <pc:sldMk cId="3685078141" sldId="442"/>
            <ac:spMk id="24" creationId="{1CB51B8F-1FE8-4C92-8298-7BB3650A3A90}"/>
          </ac:spMkLst>
        </pc:spChg>
        <pc:spChg chg="add mod">
          <ac:chgData name="Masaki Suzuki" userId="2c4feb2ed34ad1a7" providerId="Windows Live" clId="Web-{A62C4538-B757-43BE-AD3D-17D84C9C7D6D}" dt="2021-06-16T01:13:26.900" v="22" actId="1076"/>
          <ac:spMkLst>
            <pc:docMk/>
            <pc:sldMk cId="3685078141" sldId="442"/>
            <ac:spMk id="27" creationId="{142D96CC-63F5-4727-87BB-FCF3A86F4881}"/>
          </ac:spMkLst>
        </pc:spChg>
        <pc:spChg chg="add mod">
          <ac:chgData name="Masaki Suzuki" userId="2c4feb2ed34ad1a7" providerId="Windows Live" clId="Web-{A62C4538-B757-43BE-AD3D-17D84C9C7D6D}" dt="2021-06-16T01:13:51.557" v="27" actId="1076"/>
          <ac:spMkLst>
            <pc:docMk/>
            <pc:sldMk cId="3685078141" sldId="442"/>
            <ac:spMk id="28" creationId="{72A4BDEE-4DEF-441B-B301-F4F9C4E60348}"/>
          </ac:spMkLst>
        </pc:spChg>
        <pc:spChg chg="add mod">
          <ac:chgData name="Masaki Suzuki" userId="2c4feb2ed34ad1a7" providerId="Windows Live" clId="Web-{A62C4538-B757-43BE-AD3D-17D84C9C7D6D}" dt="2021-06-16T01:14:10.089" v="34" actId="1076"/>
          <ac:spMkLst>
            <pc:docMk/>
            <pc:sldMk cId="3685078141" sldId="442"/>
            <ac:spMk id="29" creationId="{8064C3F7-A3E8-4527-A282-679D104121C4}"/>
          </ac:spMkLst>
        </pc:spChg>
      </pc:sldChg>
      <pc:sldChg chg="addSp delSp modSp">
        <pc:chgData name="Masaki Suzuki" userId="2c4feb2ed34ad1a7" providerId="Windows Live" clId="Web-{A62C4538-B757-43BE-AD3D-17D84C9C7D6D}" dt="2021-06-16T01:34:37.830" v="224" actId="1076"/>
        <pc:sldMkLst>
          <pc:docMk/>
          <pc:sldMk cId="3812554032" sldId="443"/>
        </pc:sldMkLst>
        <pc:spChg chg="add mod">
          <ac:chgData name="Masaki Suzuki" userId="2c4feb2ed34ad1a7" providerId="Windows Live" clId="Web-{A62C4538-B757-43BE-AD3D-17D84C9C7D6D}" dt="2021-06-16T01:15:02.949" v="40" actId="1076"/>
          <ac:spMkLst>
            <pc:docMk/>
            <pc:sldMk cId="3812554032" sldId="443"/>
            <ac:spMk id="2" creationId="{9F96D3AB-6045-4D06-9CB5-AF5E2097320C}"/>
          </ac:spMkLst>
        </pc:spChg>
        <pc:spChg chg="add mod">
          <ac:chgData name="Masaki Suzuki" userId="2c4feb2ed34ad1a7" providerId="Windows Live" clId="Web-{A62C4538-B757-43BE-AD3D-17D84C9C7D6D}" dt="2021-06-16T01:16:01.263" v="53" actId="1076"/>
          <ac:spMkLst>
            <pc:docMk/>
            <pc:sldMk cId="3812554032" sldId="443"/>
            <ac:spMk id="5" creationId="{0F2CD965-BA1D-4763-82C6-909E523D7A3B}"/>
          </ac:spMkLst>
        </pc:spChg>
        <pc:spChg chg="mod">
          <ac:chgData name="Masaki Suzuki" userId="2c4feb2ed34ad1a7" providerId="Windows Live" clId="Web-{A62C4538-B757-43BE-AD3D-17D84C9C7D6D}" dt="2021-06-16T01:17:23.202" v="81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1:23:54.771" v="168" actId="20577"/>
          <ac:spMkLst>
            <pc:docMk/>
            <pc:sldMk cId="3812554032" sldId="443"/>
            <ac:spMk id="7" creationId="{A9A6E0FB-CF37-4F3E-A0D6-23488C073712}"/>
          </ac:spMkLst>
        </pc:spChg>
        <pc:spChg chg="add mod">
          <ac:chgData name="Masaki Suzuki" userId="2c4feb2ed34ad1a7" providerId="Windows Live" clId="Web-{A62C4538-B757-43BE-AD3D-17D84C9C7D6D}" dt="2021-06-16T01:15:57.966" v="52" actId="1076"/>
          <ac:spMkLst>
            <pc:docMk/>
            <pc:sldMk cId="3812554032" sldId="443"/>
            <ac:spMk id="8" creationId="{441E0A3F-E3FA-4834-A3A3-D6C87FB03802}"/>
          </ac:spMkLst>
        </pc:spChg>
        <pc:spChg chg="del">
          <ac:chgData name="Masaki Suzuki" userId="2c4feb2ed34ad1a7" providerId="Windows Live" clId="Web-{A62C4538-B757-43BE-AD3D-17D84C9C7D6D}" dt="2021-06-16T01:24:36.303" v="177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A62C4538-B757-43BE-AD3D-17D84C9C7D6D}" dt="2021-06-16T01:21:48.988" v="144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22:29.723" v="155" actId="1076"/>
          <ac:spMkLst>
            <pc:docMk/>
            <pc:sldMk cId="3812554032" sldId="443"/>
            <ac:spMk id="13" creationId="{C988E355-3D96-4F07-828F-F48AE3A783F0}"/>
          </ac:spMkLst>
        </pc:spChg>
        <pc:spChg chg="add mod">
          <ac:chgData name="Masaki Suzuki" userId="2c4feb2ed34ad1a7" providerId="Windows Live" clId="Web-{A62C4538-B757-43BE-AD3D-17D84C9C7D6D}" dt="2021-06-16T01:24:00.584" v="170" actId="1076"/>
          <ac:spMkLst>
            <pc:docMk/>
            <pc:sldMk cId="3812554032" sldId="443"/>
            <ac:spMk id="14" creationId="{8137CF74-D779-4555-851E-D04DDFB95B51}"/>
          </ac:spMkLst>
        </pc:spChg>
        <pc:spChg chg="add mod">
          <ac:chgData name="Masaki Suzuki" userId="2c4feb2ed34ad1a7" providerId="Windows Live" clId="Web-{A62C4538-B757-43BE-AD3D-17D84C9C7D6D}" dt="2021-06-16T01:26:11.461" v="210" actId="1076"/>
          <ac:spMkLst>
            <pc:docMk/>
            <pc:sldMk cId="3812554032" sldId="443"/>
            <ac:spMk id="15" creationId="{8F5EEBBA-FC61-4686-9DA2-B2933990EFBD}"/>
          </ac:spMkLst>
        </pc:spChg>
        <pc:spChg chg="add del">
          <ac:chgData name="Masaki Suzuki" userId="2c4feb2ed34ad1a7" providerId="Windows Live" clId="Web-{A62C4538-B757-43BE-AD3D-17D84C9C7D6D}" dt="2021-06-16T01:24:34.741" v="176"/>
          <ac:spMkLst>
            <pc:docMk/>
            <pc:sldMk cId="3812554032" sldId="443"/>
            <ac:spMk id="16" creationId="{D0122C1C-94DC-407E-8D65-DD0EAB1241D1}"/>
          </ac:spMkLst>
        </pc:spChg>
        <pc:spChg chg="mod">
          <ac:chgData name="Masaki Suzuki" userId="2c4feb2ed34ad1a7" providerId="Windows Live" clId="Web-{A62C4538-B757-43BE-AD3D-17D84C9C7D6D}" dt="2021-06-16T01:25:59.227" v="208" actId="20577"/>
          <ac:spMkLst>
            <pc:docMk/>
            <pc:sldMk cId="3812554032" sldId="443"/>
            <ac:spMk id="27" creationId="{C8159A33-C3FF-4C99-855F-558217DCFA1A}"/>
          </ac:spMkLst>
        </pc:spChg>
        <pc:spChg chg="del">
          <ac:chgData name="Masaki Suzuki" userId="2c4feb2ed34ad1a7" providerId="Windows Live" clId="Web-{A62C4538-B757-43BE-AD3D-17D84C9C7D6D}" dt="2021-06-16T01:24:37.507" v="178"/>
          <ac:spMkLst>
            <pc:docMk/>
            <pc:sldMk cId="3812554032" sldId="443"/>
            <ac:spMk id="28" creationId="{604A0E43-FE75-4F4E-8A42-5253352F0BB1}"/>
          </ac:spMkLst>
        </pc:spChg>
        <pc:spChg chg="add mod">
          <ac:chgData name="Masaki Suzuki" userId="2c4feb2ed34ad1a7" providerId="Windows Live" clId="Web-{A62C4538-B757-43BE-AD3D-17D84C9C7D6D}" dt="2021-06-16T01:15:26.449" v="47" actId="1076"/>
          <ac:spMkLst>
            <pc:docMk/>
            <pc:sldMk cId="3812554032" sldId="443"/>
            <ac:spMk id="29" creationId="{B11D923A-FE44-4A99-A172-9B029A901CF1}"/>
          </ac:spMkLst>
        </pc:spChg>
        <pc:spChg chg="add mod">
          <ac:chgData name="Masaki Suzuki" userId="2c4feb2ed34ad1a7" providerId="Windows Live" clId="Web-{A62C4538-B757-43BE-AD3D-17D84C9C7D6D}" dt="2021-06-16T01:16:08.325" v="55" actId="1076"/>
          <ac:spMkLst>
            <pc:docMk/>
            <pc:sldMk cId="3812554032" sldId="443"/>
            <ac:spMk id="33" creationId="{739261BC-970B-4596-8167-A6BA61AE7564}"/>
          </ac:spMkLst>
        </pc:spChg>
        <pc:spChg chg="add mod">
          <ac:chgData name="Masaki Suzuki" userId="2c4feb2ed34ad1a7" providerId="Windows Live" clId="Web-{A62C4538-B757-43BE-AD3D-17D84C9C7D6D}" dt="2021-06-16T01:16:23.966" v="59" actId="20577"/>
          <ac:spMkLst>
            <pc:docMk/>
            <pc:sldMk cId="3812554032" sldId="443"/>
            <ac:spMk id="34" creationId="{8384A510-197F-46F1-BC6B-BAF186F3BC32}"/>
          </ac:spMkLst>
        </pc:spChg>
        <pc:spChg chg="add mod">
          <ac:chgData name="Masaki Suzuki" userId="2c4feb2ed34ad1a7" providerId="Windows Live" clId="Web-{A62C4538-B757-43BE-AD3D-17D84C9C7D6D}" dt="2021-06-16T01:16:40.388" v="63" actId="20577"/>
          <ac:spMkLst>
            <pc:docMk/>
            <pc:sldMk cId="3812554032" sldId="443"/>
            <ac:spMk id="35" creationId="{C4FF1920-8E82-442E-A3FC-9A22707AE2CC}"/>
          </ac:spMkLst>
        </pc:spChg>
        <pc:spChg chg="add mod">
          <ac:chgData name="Masaki Suzuki" userId="2c4feb2ed34ad1a7" providerId="Windows Live" clId="Web-{A62C4538-B757-43BE-AD3D-17D84C9C7D6D}" dt="2021-06-16T01:16:56.373" v="67" actId="1076"/>
          <ac:spMkLst>
            <pc:docMk/>
            <pc:sldMk cId="3812554032" sldId="443"/>
            <ac:spMk id="36" creationId="{C0969A05-63B4-46B8-82DC-36E204FFB50C}"/>
          </ac:spMkLst>
        </pc:spChg>
        <pc:spChg chg="add mod">
          <ac:chgData name="Masaki Suzuki" userId="2c4feb2ed34ad1a7" providerId="Windows Live" clId="Web-{A62C4538-B757-43BE-AD3D-17D84C9C7D6D}" dt="2021-06-16T01:17:39.108" v="82" actId="1076"/>
          <ac:spMkLst>
            <pc:docMk/>
            <pc:sldMk cId="3812554032" sldId="443"/>
            <ac:spMk id="37" creationId="{C65E17F7-9AB5-4A18-BFC0-7A050B0B18D0}"/>
          </ac:spMkLst>
        </pc:spChg>
        <pc:spChg chg="add del">
          <ac:chgData name="Masaki Suzuki" userId="2c4feb2ed34ad1a7" providerId="Windows Live" clId="Web-{A62C4538-B757-43BE-AD3D-17D84C9C7D6D}" dt="2021-06-16T01:17:59.468" v="86"/>
          <ac:spMkLst>
            <pc:docMk/>
            <pc:sldMk cId="3812554032" sldId="443"/>
            <ac:spMk id="38" creationId="{C8006BD7-A893-4ECB-BCA9-95824D345B7E}"/>
          </ac:spMkLst>
        </pc:spChg>
        <pc:spChg chg="add mod">
          <ac:chgData name="Masaki Suzuki" userId="2c4feb2ed34ad1a7" providerId="Windows Live" clId="Web-{A62C4538-B757-43BE-AD3D-17D84C9C7D6D}" dt="2021-06-16T01:17:51.030" v="85" actId="1076"/>
          <ac:spMkLst>
            <pc:docMk/>
            <pc:sldMk cId="3812554032" sldId="443"/>
            <ac:spMk id="39" creationId="{72C82727-7A4F-415A-943E-68AA9AE009DB}"/>
          </ac:spMkLst>
        </pc:spChg>
        <pc:spChg chg="add mod">
          <ac:chgData name="Masaki Suzuki" userId="2c4feb2ed34ad1a7" providerId="Windows Live" clId="Web-{A62C4538-B757-43BE-AD3D-17D84C9C7D6D}" dt="2021-06-16T01:20:12.142" v="117" actId="1076"/>
          <ac:spMkLst>
            <pc:docMk/>
            <pc:sldMk cId="3812554032" sldId="443"/>
            <ac:spMk id="40" creationId="{8AD7B502-B6D8-4C1F-8F5A-EC6F9AA47E73}"/>
          </ac:spMkLst>
        </pc:spChg>
        <pc:spChg chg="add mod">
          <ac:chgData name="Masaki Suzuki" userId="2c4feb2ed34ad1a7" providerId="Windows Live" clId="Web-{A62C4538-B757-43BE-AD3D-17D84C9C7D6D}" dt="2021-06-16T01:20:51.424" v="119" actId="1076"/>
          <ac:spMkLst>
            <pc:docMk/>
            <pc:sldMk cId="3812554032" sldId="443"/>
            <ac:spMk id="41" creationId="{A6BB796C-9104-4B55-9A5F-E231C23F22CD}"/>
          </ac:spMkLst>
        </pc:spChg>
        <pc:spChg chg="add mod">
          <ac:chgData name="Masaki Suzuki" userId="2c4feb2ed34ad1a7" providerId="Windows Live" clId="Web-{A62C4538-B757-43BE-AD3D-17D84C9C7D6D}" dt="2021-06-16T01:21:40.831" v="138" actId="1076"/>
          <ac:spMkLst>
            <pc:docMk/>
            <pc:sldMk cId="3812554032" sldId="443"/>
            <ac:spMk id="42" creationId="{82F65498-5601-4811-A4CB-126DF5535154}"/>
          </ac:spMkLst>
        </pc:spChg>
        <pc:spChg chg="add mod">
          <ac:chgData name="Masaki Suzuki" userId="2c4feb2ed34ad1a7" providerId="Windows Live" clId="Web-{A62C4538-B757-43BE-AD3D-17D84C9C7D6D}" dt="2021-06-16T01:21:37.988" v="137" actId="1076"/>
          <ac:spMkLst>
            <pc:docMk/>
            <pc:sldMk cId="3812554032" sldId="443"/>
            <ac:spMk id="43" creationId="{EEB9FFE8-BB6E-46C1-BFF7-151F2D0F218B}"/>
          </ac:spMkLst>
        </pc:spChg>
        <pc:spChg chg="add mod">
          <ac:chgData name="Masaki Suzuki" userId="2c4feb2ed34ad1a7" providerId="Windows Live" clId="Web-{A62C4538-B757-43BE-AD3D-17D84C9C7D6D}" dt="2021-06-16T01:22:07.254" v="149" actId="1076"/>
          <ac:spMkLst>
            <pc:docMk/>
            <pc:sldMk cId="3812554032" sldId="443"/>
            <ac:spMk id="44" creationId="{E81465EF-18DA-4A56-A0D3-74669251A039}"/>
          </ac:spMkLst>
        </pc:spChg>
        <pc:spChg chg="add mod">
          <ac:chgData name="Masaki Suzuki" userId="2c4feb2ed34ad1a7" providerId="Windows Live" clId="Web-{A62C4538-B757-43BE-AD3D-17D84C9C7D6D}" dt="2021-06-16T01:22:26.285" v="153" actId="1076"/>
          <ac:spMkLst>
            <pc:docMk/>
            <pc:sldMk cId="3812554032" sldId="443"/>
            <ac:spMk id="46" creationId="{26CC2091-CE34-4CA9-9F1F-A9011C127D01}"/>
          </ac:spMkLst>
        </pc:spChg>
        <pc:spChg chg="add mod">
          <ac:chgData name="Masaki Suzuki" userId="2c4feb2ed34ad1a7" providerId="Windows Live" clId="Web-{A62C4538-B757-43BE-AD3D-17D84C9C7D6D}" dt="2021-06-16T01:22:36.286" v="157" actId="1076"/>
          <ac:spMkLst>
            <pc:docMk/>
            <pc:sldMk cId="3812554032" sldId="443"/>
            <ac:spMk id="47" creationId="{9A28C8CE-FF16-4645-87C0-DE16B3DD4DE3}"/>
          </ac:spMkLst>
        </pc:spChg>
        <pc:spChg chg="add mod">
          <ac:chgData name="Masaki Suzuki" userId="2c4feb2ed34ad1a7" providerId="Windows Live" clId="Web-{A62C4538-B757-43BE-AD3D-17D84C9C7D6D}" dt="2021-06-16T01:26:25.462" v="212" actId="1076"/>
          <ac:spMkLst>
            <pc:docMk/>
            <pc:sldMk cId="3812554032" sldId="443"/>
            <ac:spMk id="51" creationId="{468BDAC4-F8DD-4E33-9512-5B7B2B05E318}"/>
          </ac:spMkLst>
        </pc:spChg>
        <pc:spChg chg="add mod">
          <ac:chgData name="Masaki Suzuki" userId="2c4feb2ed34ad1a7" providerId="Windows Live" clId="Web-{A62C4538-B757-43BE-AD3D-17D84C9C7D6D}" dt="2021-06-16T01:26:54.900" v="218" actId="1076"/>
          <ac:spMkLst>
            <pc:docMk/>
            <pc:sldMk cId="3812554032" sldId="443"/>
            <ac:spMk id="52" creationId="{774BBAAF-B5EC-41B2-BB78-C335F9E40941}"/>
          </ac:spMkLst>
        </pc:spChg>
        <pc:spChg chg="add mod">
          <ac:chgData name="Masaki Suzuki" userId="2c4feb2ed34ad1a7" providerId="Windows Live" clId="Web-{A62C4538-B757-43BE-AD3D-17D84C9C7D6D}" dt="2021-06-16T01:34:23.580" v="220" actId="1076"/>
          <ac:spMkLst>
            <pc:docMk/>
            <pc:sldMk cId="3812554032" sldId="443"/>
            <ac:spMk id="53" creationId="{D9641250-41DD-422D-B1ED-B9A068E2F7AB}"/>
          </ac:spMkLst>
        </pc:spChg>
        <pc:spChg chg="add mod">
          <ac:chgData name="Masaki Suzuki" userId="2c4feb2ed34ad1a7" providerId="Windows Live" clId="Web-{A62C4538-B757-43BE-AD3D-17D84C9C7D6D}" dt="2021-06-16T01:34:31.346" v="222" actId="1076"/>
          <ac:spMkLst>
            <pc:docMk/>
            <pc:sldMk cId="3812554032" sldId="443"/>
            <ac:spMk id="54" creationId="{78D67F3C-FB4B-45E1-A265-8441E7AF088F}"/>
          </ac:spMkLst>
        </pc:spChg>
        <pc:spChg chg="add mod">
          <ac:chgData name="Masaki Suzuki" userId="2c4feb2ed34ad1a7" providerId="Windows Live" clId="Web-{A62C4538-B757-43BE-AD3D-17D84C9C7D6D}" dt="2021-06-16T01:34:37.830" v="224" actId="1076"/>
          <ac:spMkLst>
            <pc:docMk/>
            <pc:sldMk cId="3812554032" sldId="443"/>
            <ac:spMk id="55" creationId="{056A1ACA-A099-4516-AD30-3829BC4BFAD2}"/>
          </ac:spMkLst>
        </pc:spChg>
      </pc:sldChg>
      <pc:sldChg chg="addSp delSp modSp del">
        <pc:chgData name="Masaki Suzuki" userId="2c4feb2ed34ad1a7" providerId="Windows Live" clId="Web-{A62C4538-B757-43BE-AD3D-17D84C9C7D6D}" dt="2021-06-16T03:30:44.574" v="1344"/>
        <pc:sldMkLst>
          <pc:docMk/>
          <pc:sldMk cId="2683761033" sldId="444"/>
        </pc:sldMkLst>
        <pc:spChg chg="mod">
          <ac:chgData name="Masaki Suzuki" userId="2c4feb2ed34ad1a7" providerId="Windows Live" clId="Web-{A62C4538-B757-43BE-AD3D-17D84C9C7D6D}" dt="2021-06-16T02:56:45.182" v="955" actId="14100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57:01.932" v="957" actId="1076"/>
          <ac:spMkLst>
            <pc:docMk/>
            <pc:sldMk cId="2683761033" sldId="444"/>
            <ac:spMk id="7" creationId="{4975218E-60C2-4D66-90C7-CCA52305685B}"/>
          </ac:spMkLst>
        </pc:spChg>
        <pc:spChg chg="mod">
          <ac:chgData name="Masaki Suzuki" userId="2c4feb2ed34ad1a7" providerId="Windows Live" clId="Web-{A62C4538-B757-43BE-AD3D-17D84C9C7D6D}" dt="2021-06-16T02:53:19.146" v="932" actId="20577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A62C4538-B757-43BE-AD3D-17D84C9C7D6D}" dt="2021-06-16T03:10:07.576" v="1164" actId="1076"/>
          <ac:spMkLst>
            <pc:docMk/>
            <pc:sldMk cId="2683761033" sldId="444"/>
            <ac:spMk id="9" creationId="{C6C38CB2-C3A6-4AF7-92CE-3D4AADECC5A9}"/>
          </ac:spMkLst>
        </pc:spChg>
        <pc:spChg chg="mod">
          <ac:chgData name="Masaki Suzuki" userId="2c4feb2ed34ad1a7" providerId="Windows Live" clId="Web-{A62C4538-B757-43BE-AD3D-17D84C9C7D6D}" dt="2021-06-16T02:53:44.803" v="936" actId="20577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A62C4538-B757-43BE-AD3D-17D84C9C7D6D}" dt="2021-06-16T02:50:04.360" v="878" actId="14100"/>
          <ac:spMkLst>
            <pc:docMk/>
            <pc:sldMk cId="2683761033" sldId="444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3:29:35.385" v="1339" actId="1076"/>
          <ac:spMkLst>
            <pc:docMk/>
            <pc:sldMk cId="2683761033" sldId="444"/>
            <ac:spMk id="15" creationId="{56A03A3E-9B92-41F0-A27C-9AE756959C1B}"/>
          </ac:spMkLst>
        </pc:spChg>
        <pc:spChg chg="add mod">
          <ac:chgData name="Masaki Suzuki" userId="2c4feb2ed34ad1a7" providerId="Windows Live" clId="Web-{A62C4538-B757-43BE-AD3D-17D84C9C7D6D}" dt="2021-06-16T02:57:33.605" v="966" actId="1076"/>
          <ac:spMkLst>
            <pc:docMk/>
            <pc:sldMk cId="2683761033" sldId="444"/>
            <ac:spMk id="16" creationId="{C1A378A9-BD56-4860-A63F-B78AA1A4A3CE}"/>
          </ac:spMkLst>
        </pc:spChg>
        <pc:spChg chg="add mod">
          <ac:chgData name="Masaki Suzuki" userId="2c4feb2ed34ad1a7" providerId="Windows Live" clId="Web-{A62C4538-B757-43BE-AD3D-17D84C9C7D6D}" dt="2021-06-16T03:09:09.840" v="1146" actId="1076"/>
          <ac:spMkLst>
            <pc:docMk/>
            <pc:sldMk cId="2683761033" sldId="444"/>
            <ac:spMk id="17" creationId="{AFC82F52-B003-4192-89FE-18D41C729071}"/>
          </ac:spMkLst>
        </pc:spChg>
        <pc:spChg chg="add mod">
          <ac:chgData name="Masaki Suzuki" userId="2c4feb2ed34ad1a7" providerId="Windows Live" clId="Web-{A62C4538-B757-43BE-AD3D-17D84C9C7D6D}" dt="2021-06-16T03:09:23.356" v="1152" actId="1076"/>
          <ac:spMkLst>
            <pc:docMk/>
            <pc:sldMk cId="2683761033" sldId="444"/>
            <ac:spMk id="18" creationId="{C19AB4EE-F462-4B5B-9C6E-233E79A49A17}"/>
          </ac:spMkLst>
        </pc:spChg>
        <pc:spChg chg="add mod">
          <ac:chgData name="Masaki Suzuki" userId="2c4feb2ed34ad1a7" providerId="Windows Live" clId="Web-{A62C4538-B757-43BE-AD3D-17D84C9C7D6D}" dt="2021-06-16T03:09:40.278" v="1157" actId="1076"/>
          <ac:spMkLst>
            <pc:docMk/>
            <pc:sldMk cId="2683761033" sldId="444"/>
            <ac:spMk id="19" creationId="{A0700E4E-6368-4947-B3F5-F1193D9562D0}"/>
          </ac:spMkLst>
        </pc:spChg>
        <pc:spChg chg="add mod">
          <ac:chgData name="Masaki Suzuki" userId="2c4feb2ed34ad1a7" providerId="Windows Live" clId="Web-{A62C4538-B757-43BE-AD3D-17D84C9C7D6D}" dt="2021-06-16T03:09:55.997" v="1162" actId="1076"/>
          <ac:spMkLst>
            <pc:docMk/>
            <pc:sldMk cId="2683761033" sldId="444"/>
            <ac:spMk id="20" creationId="{3A308C4D-2B33-4D80-B36A-A2BE97C86996}"/>
          </ac:spMkLst>
        </pc:spChg>
        <pc:spChg chg="add mod">
          <ac:chgData name="Masaki Suzuki" userId="2c4feb2ed34ad1a7" providerId="Windows Live" clId="Web-{A62C4538-B757-43BE-AD3D-17D84C9C7D6D}" dt="2021-06-16T03:10:46.327" v="1176" actId="20577"/>
          <ac:spMkLst>
            <pc:docMk/>
            <pc:sldMk cId="2683761033" sldId="444"/>
            <ac:spMk id="22" creationId="{601F3FE8-71AE-45B9-9CC2-6552EDF38A0A}"/>
          </ac:spMkLst>
        </pc:spChg>
        <pc:spChg chg="add mod">
          <ac:chgData name="Masaki Suzuki" userId="2c4feb2ed34ad1a7" providerId="Windows Live" clId="Web-{A62C4538-B757-43BE-AD3D-17D84C9C7D6D}" dt="2021-06-16T03:11:17.749" v="1186" actId="1076"/>
          <ac:spMkLst>
            <pc:docMk/>
            <pc:sldMk cId="2683761033" sldId="444"/>
            <ac:spMk id="23" creationId="{27DE6990-76EB-4B3B-BDC6-B21998BA91D5}"/>
          </ac:spMkLst>
        </pc:spChg>
        <pc:spChg chg="add mod">
          <ac:chgData name="Masaki Suzuki" userId="2c4feb2ed34ad1a7" providerId="Windows Live" clId="Web-{A62C4538-B757-43BE-AD3D-17D84C9C7D6D}" dt="2021-06-16T03:11:21.937" v="1187" actId="1076"/>
          <ac:spMkLst>
            <pc:docMk/>
            <pc:sldMk cId="2683761033" sldId="444"/>
            <ac:spMk id="24" creationId="{EF0DF128-84EE-4BF8-A0E8-0AFE68E72292}"/>
          </ac:spMkLst>
        </pc:spChg>
        <pc:spChg chg="add mod">
          <ac:chgData name="Masaki Suzuki" userId="2c4feb2ed34ad1a7" providerId="Windows Live" clId="Web-{A62C4538-B757-43BE-AD3D-17D84C9C7D6D}" dt="2021-06-16T03:29:57.604" v="1341" actId="1076"/>
          <ac:spMkLst>
            <pc:docMk/>
            <pc:sldMk cId="2683761033" sldId="444"/>
            <ac:spMk id="25" creationId="{ECA9076B-10E0-4B28-A0EE-64C530DC37F3}"/>
          </ac:spMkLst>
        </pc:spChg>
        <pc:spChg chg="add mod">
          <ac:chgData name="Masaki Suzuki" userId="2c4feb2ed34ad1a7" providerId="Windows Live" clId="Web-{A62C4538-B757-43BE-AD3D-17D84C9C7D6D}" dt="2021-06-16T03:30:09.464" v="1343" actId="1076"/>
          <ac:spMkLst>
            <pc:docMk/>
            <pc:sldMk cId="2683761033" sldId="444"/>
            <ac:spMk id="26" creationId="{01A9F45A-E01D-4DFB-9A26-D800576518F3}"/>
          </ac:spMkLst>
        </pc:spChg>
        <pc:spChg chg="add mod">
          <ac:chgData name="Masaki Suzuki" userId="2c4feb2ed34ad1a7" providerId="Windows Live" clId="Web-{A62C4538-B757-43BE-AD3D-17D84C9C7D6D}" dt="2021-06-16T03:30:02.745" v="1342" actId="1076"/>
          <ac:spMkLst>
            <pc:docMk/>
            <pc:sldMk cId="2683761033" sldId="444"/>
            <ac:spMk id="27" creationId="{634EEB9F-B820-4FB6-B061-B32F2B7FCEA3}"/>
          </ac:spMkLst>
        </pc:spChg>
        <pc:spChg chg="add mod">
          <ac:chgData name="Masaki Suzuki" userId="2c4feb2ed34ad1a7" providerId="Windows Live" clId="Web-{A62C4538-B757-43BE-AD3D-17D84C9C7D6D}" dt="2021-06-16T03:18:46.494" v="1256" actId="1076"/>
          <ac:spMkLst>
            <pc:docMk/>
            <pc:sldMk cId="2683761033" sldId="444"/>
            <ac:spMk id="28" creationId="{C8ACE101-5E2A-4862-8333-1E62D85631E5}"/>
          </ac:spMkLst>
        </pc:spChg>
        <pc:spChg chg="add mod">
          <ac:chgData name="Masaki Suzuki" userId="2c4feb2ed34ad1a7" providerId="Windows Live" clId="Web-{A62C4538-B757-43BE-AD3D-17D84C9C7D6D}" dt="2021-06-16T03:18:48.026" v="1257" actId="1076"/>
          <ac:spMkLst>
            <pc:docMk/>
            <pc:sldMk cId="2683761033" sldId="444"/>
            <ac:spMk id="29" creationId="{E313E406-5A7B-4D03-843F-51676EDCC981}"/>
          </ac:spMkLst>
        </pc:spChg>
        <pc:spChg chg="add mod">
          <ac:chgData name="Masaki Suzuki" userId="2c4feb2ed34ad1a7" providerId="Windows Live" clId="Web-{A62C4538-B757-43BE-AD3D-17D84C9C7D6D}" dt="2021-06-16T03:19:01.338" v="1262" actId="14100"/>
          <ac:spMkLst>
            <pc:docMk/>
            <pc:sldMk cId="2683761033" sldId="444"/>
            <ac:spMk id="30" creationId="{3EC368AE-E64B-456D-BC1B-226A3569C9A2}"/>
          </ac:spMkLst>
        </pc:spChg>
        <pc:graphicFrameChg chg="add mod modGraphic">
          <ac:chgData name="Masaki Suzuki" userId="2c4feb2ed34ad1a7" providerId="Windows Live" clId="Web-{A62C4538-B757-43BE-AD3D-17D84C9C7D6D}" dt="2021-06-16T03:29:50.588" v="1340"/>
          <ac:graphicFrameMkLst>
            <pc:docMk/>
            <pc:sldMk cId="2683761033" sldId="444"/>
            <ac:graphicFrameMk id="2" creationId="{914B0E91-9E1E-4246-841A-5B4937991A08}"/>
          </ac:graphicFrameMkLst>
        </pc:graphicFrameChg>
        <pc:graphicFrameChg chg="del">
          <ac:chgData name="Masaki Suzuki" userId="2c4feb2ed34ad1a7" providerId="Windows Live" clId="Web-{A62C4538-B757-43BE-AD3D-17D84C9C7D6D}" dt="2021-06-16T02:48:21.998" v="871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A62C4538-B757-43BE-AD3D-17D84C9C7D6D}" dt="2021-06-16T04:44:20.755" v="2289" actId="14100"/>
        <pc:sldMkLst>
          <pc:docMk/>
          <pc:sldMk cId="2695505981" sldId="445"/>
        </pc:sldMkLst>
        <pc:spChg chg="mod">
          <ac:chgData name="Masaki Suzuki" userId="2c4feb2ed34ad1a7" providerId="Windows Live" clId="Web-{A62C4538-B757-43BE-AD3D-17D84C9C7D6D}" dt="2021-06-16T04:44:20.755" v="2289" actId="14100"/>
          <ac:spMkLst>
            <pc:docMk/>
            <pc:sldMk cId="2695505981" sldId="44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A62C4538-B757-43BE-AD3D-17D84C9C7D6D}" dt="2021-06-16T04:44:37.099" v="2291" actId="1076"/>
        <pc:sldMkLst>
          <pc:docMk/>
          <pc:sldMk cId="2381764726" sldId="446"/>
        </pc:sldMkLst>
        <pc:spChg chg="mod">
          <ac:chgData name="Masaki Suzuki" userId="2c4feb2ed34ad1a7" providerId="Windows Live" clId="Web-{A62C4538-B757-43BE-AD3D-17D84C9C7D6D}" dt="2021-06-16T04:44:34.365" v="2290" actId="1076"/>
          <ac:spMkLst>
            <pc:docMk/>
            <pc:sldMk cId="2381764726" sldId="446"/>
            <ac:spMk id="23" creationId="{FCF0946F-6035-410F-81C4-A98910130315}"/>
          </ac:spMkLst>
        </pc:spChg>
        <pc:spChg chg="mod">
          <ac:chgData name="Masaki Suzuki" userId="2c4feb2ed34ad1a7" providerId="Windows Live" clId="Web-{A62C4538-B757-43BE-AD3D-17D84C9C7D6D}" dt="2021-06-16T04:44:37.099" v="2291" actId="1076"/>
          <ac:spMkLst>
            <pc:docMk/>
            <pc:sldMk cId="2381764726" sldId="446"/>
            <ac:spMk id="24" creationId="{349EB33E-7A48-4AAA-B920-B0ACAB0AF228}"/>
          </ac:spMkLst>
        </pc:spChg>
      </pc:sldChg>
      <pc:sldChg chg="addSp delSp modSp add replId">
        <pc:chgData name="Masaki Suzuki" userId="2c4feb2ed34ad1a7" providerId="Windows Live" clId="Web-{A62C4538-B757-43BE-AD3D-17D84C9C7D6D}" dt="2021-06-16T03:34:23.407" v="1404" actId="1076"/>
        <pc:sldMkLst>
          <pc:docMk/>
          <pc:sldMk cId="1369511917" sldId="449"/>
        </pc:sldMkLst>
        <pc:spChg chg="mod">
          <ac:chgData name="Masaki Suzuki" userId="2c4feb2ed34ad1a7" providerId="Windows Live" clId="Web-{A62C4538-B757-43BE-AD3D-17D84C9C7D6D}" dt="2021-06-16T03:23:52.142" v="1314" actId="1076"/>
          <ac:spMkLst>
            <pc:docMk/>
            <pc:sldMk cId="1369511917" sldId="449"/>
            <ac:spMk id="9" creationId="{C6C38CB2-C3A6-4AF7-92CE-3D4AADECC5A9}"/>
          </ac:spMkLst>
        </pc:spChg>
        <pc:spChg chg="del mod">
          <ac:chgData name="Masaki Suzuki" userId="2c4feb2ed34ad1a7" providerId="Windows Live" clId="Web-{A62C4538-B757-43BE-AD3D-17D84C9C7D6D}" dt="2021-06-16T03:27:57.101" v="1326"/>
          <ac:spMkLst>
            <pc:docMk/>
            <pc:sldMk cId="1369511917" sldId="449"/>
            <ac:spMk id="15" creationId="{56A03A3E-9B92-41F0-A27C-9AE756959C1B}"/>
          </ac:spMkLst>
        </pc:spChg>
        <pc:spChg chg="mod">
          <ac:chgData name="Masaki Suzuki" userId="2c4feb2ed34ad1a7" providerId="Windows Live" clId="Web-{A62C4538-B757-43BE-AD3D-17D84C9C7D6D}" dt="2021-06-16T03:31:16.825" v="1347" actId="1076"/>
          <ac:spMkLst>
            <pc:docMk/>
            <pc:sldMk cId="1369511917" sldId="449"/>
            <ac:spMk id="18" creationId="{C19AB4EE-F462-4B5B-9C6E-233E79A49A17}"/>
          </ac:spMkLst>
        </pc:spChg>
        <pc:spChg chg="mod">
          <ac:chgData name="Masaki Suzuki" userId="2c4feb2ed34ad1a7" providerId="Windows Live" clId="Web-{A62C4538-B757-43BE-AD3D-17D84C9C7D6D}" dt="2021-06-16T03:23:58.892" v="1316" actId="1076"/>
          <ac:spMkLst>
            <pc:docMk/>
            <pc:sldMk cId="1369511917" sldId="449"/>
            <ac:spMk id="22" creationId="{601F3FE8-71AE-45B9-9CC2-6552EDF38A0A}"/>
          </ac:spMkLst>
        </pc:spChg>
        <pc:spChg chg="mod">
          <ac:chgData name="Masaki Suzuki" userId="2c4feb2ed34ad1a7" providerId="Windows Live" clId="Web-{A62C4538-B757-43BE-AD3D-17D84C9C7D6D}" dt="2021-06-16T03:24:01.189" v="1317" actId="1076"/>
          <ac:spMkLst>
            <pc:docMk/>
            <pc:sldMk cId="1369511917" sldId="449"/>
            <ac:spMk id="23" creationId="{27DE6990-76EB-4B3B-BDC6-B21998BA91D5}"/>
          </ac:spMkLst>
        </pc:spChg>
        <pc:spChg chg="mod">
          <ac:chgData name="Masaki Suzuki" userId="2c4feb2ed34ad1a7" providerId="Windows Live" clId="Web-{A62C4538-B757-43BE-AD3D-17D84C9C7D6D}" dt="2021-06-16T03:24:04.736" v="1318" actId="1076"/>
          <ac:spMkLst>
            <pc:docMk/>
            <pc:sldMk cId="1369511917" sldId="449"/>
            <ac:spMk id="24" creationId="{EF0DF128-84EE-4BF8-A0E8-0AFE68E72292}"/>
          </ac:spMkLst>
        </pc:spChg>
        <pc:spChg chg="mod">
          <ac:chgData name="Masaki Suzuki" userId="2c4feb2ed34ad1a7" providerId="Windows Live" clId="Web-{A62C4538-B757-43BE-AD3D-17D84C9C7D6D}" dt="2021-06-16T03:28:19.133" v="1329" actId="1076"/>
          <ac:spMkLst>
            <pc:docMk/>
            <pc:sldMk cId="1369511917" sldId="449"/>
            <ac:spMk id="28" creationId="{C8ACE101-5E2A-4862-8333-1E62D85631E5}"/>
          </ac:spMkLst>
        </pc:spChg>
        <pc:spChg chg="mod">
          <ac:chgData name="Masaki Suzuki" userId="2c4feb2ed34ad1a7" providerId="Windows Live" clId="Web-{A62C4538-B757-43BE-AD3D-17D84C9C7D6D}" dt="2021-06-16T03:28:17.101" v="1328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A62C4538-B757-43BE-AD3D-17D84C9C7D6D}" dt="2021-06-16T03:28:21.352" v="1330" actId="1076"/>
          <ac:spMkLst>
            <pc:docMk/>
            <pc:sldMk cId="1369511917" sldId="449"/>
            <ac:spMk id="30" creationId="{3EC368AE-E64B-456D-BC1B-226A3569C9A2}"/>
          </ac:spMkLst>
        </pc:spChg>
        <pc:spChg chg="add mod">
          <ac:chgData name="Masaki Suzuki" userId="2c4feb2ed34ad1a7" providerId="Windows Live" clId="Web-{A62C4538-B757-43BE-AD3D-17D84C9C7D6D}" dt="2021-06-16T03:28:28.196" v="1332" actId="1076"/>
          <ac:spMkLst>
            <pc:docMk/>
            <pc:sldMk cId="1369511917" sldId="449"/>
            <ac:spMk id="31" creationId="{8850D337-DB29-4E48-96F2-952E4A311106}"/>
          </ac:spMkLst>
        </pc:spChg>
        <pc:spChg chg="add mod">
          <ac:chgData name="Masaki Suzuki" userId="2c4feb2ed34ad1a7" providerId="Windows Live" clId="Web-{A62C4538-B757-43BE-AD3D-17D84C9C7D6D}" dt="2021-06-16T03:28:24.383" v="1331" actId="1076"/>
          <ac:spMkLst>
            <pc:docMk/>
            <pc:sldMk cId="1369511917" sldId="449"/>
            <ac:spMk id="32" creationId="{C6269911-4047-4415-A34D-EBD25895DF08}"/>
          </ac:spMkLst>
        </pc:spChg>
        <pc:spChg chg="add mod">
          <ac:chgData name="Masaki Suzuki" userId="2c4feb2ed34ad1a7" providerId="Windows Live" clId="Web-{A62C4538-B757-43BE-AD3D-17D84C9C7D6D}" dt="2021-06-16T03:28:30.258" v="1333" actId="1076"/>
          <ac:spMkLst>
            <pc:docMk/>
            <pc:sldMk cId="1369511917" sldId="449"/>
            <ac:spMk id="33" creationId="{5FB6FEAA-F86E-48C6-AAAD-694D42E94528}"/>
          </ac:spMkLst>
        </pc:spChg>
        <pc:spChg chg="add mod">
          <ac:chgData name="Masaki Suzuki" userId="2c4feb2ed34ad1a7" providerId="Windows Live" clId="Web-{A62C4538-B757-43BE-AD3D-17D84C9C7D6D}" dt="2021-06-16T03:28:37.102" v="1335" actId="1076"/>
          <ac:spMkLst>
            <pc:docMk/>
            <pc:sldMk cId="1369511917" sldId="449"/>
            <ac:spMk id="34" creationId="{840E6272-988E-41D3-A8AA-DD36893F492B}"/>
          </ac:spMkLst>
        </pc:spChg>
        <pc:spChg chg="add mod">
          <ac:chgData name="Masaki Suzuki" userId="2c4feb2ed34ad1a7" providerId="Windows Live" clId="Web-{A62C4538-B757-43BE-AD3D-17D84C9C7D6D}" dt="2021-06-16T03:31:13.606" v="1346" actId="1076"/>
          <ac:spMkLst>
            <pc:docMk/>
            <pc:sldMk cId="1369511917" sldId="449"/>
            <ac:spMk id="35" creationId="{578478DE-D087-4A6C-9BAC-587F46C64F27}"/>
          </ac:spMkLst>
        </pc:spChg>
        <pc:spChg chg="add mod">
          <ac:chgData name="Masaki Suzuki" userId="2c4feb2ed34ad1a7" providerId="Windows Live" clId="Web-{A62C4538-B757-43BE-AD3D-17D84C9C7D6D}" dt="2021-06-16T03:33:18.031" v="1386" actId="1076"/>
          <ac:spMkLst>
            <pc:docMk/>
            <pc:sldMk cId="1369511917" sldId="449"/>
            <ac:spMk id="36" creationId="{926EA345-3108-44DD-953D-69EA868F7A87}"/>
          </ac:spMkLst>
        </pc:spChg>
        <pc:spChg chg="add mod">
          <ac:chgData name="Masaki Suzuki" userId="2c4feb2ed34ad1a7" providerId="Windows Live" clId="Web-{A62C4538-B757-43BE-AD3D-17D84C9C7D6D}" dt="2021-06-16T03:33:05.218" v="1382" actId="1076"/>
          <ac:spMkLst>
            <pc:docMk/>
            <pc:sldMk cId="1369511917" sldId="449"/>
            <ac:spMk id="37" creationId="{A0923CB2-F5C8-40AE-9D1D-D41310C3358A}"/>
          </ac:spMkLst>
        </pc:spChg>
        <pc:spChg chg="add mod">
          <ac:chgData name="Masaki Suzuki" userId="2c4feb2ed34ad1a7" providerId="Windows Live" clId="Web-{A62C4538-B757-43BE-AD3D-17D84C9C7D6D}" dt="2021-06-16T03:32:09.560" v="1368" actId="1076"/>
          <ac:spMkLst>
            <pc:docMk/>
            <pc:sldMk cId="1369511917" sldId="449"/>
            <ac:spMk id="38" creationId="{12D5EAF9-4B04-4F63-A4D0-93211017F096}"/>
          </ac:spMkLst>
        </pc:spChg>
        <pc:spChg chg="add mod">
          <ac:chgData name="Masaki Suzuki" userId="2c4feb2ed34ad1a7" providerId="Windows Live" clId="Web-{A62C4538-B757-43BE-AD3D-17D84C9C7D6D}" dt="2021-06-16T03:32:19.795" v="1372" actId="1076"/>
          <ac:spMkLst>
            <pc:docMk/>
            <pc:sldMk cId="1369511917" sldId="449"/>
            <ac:spMk id="39" creationId="{22D09492-261F-4A80-BF99-C52B9AF5E51B}"/>
          </ac:spMkLst>
        </pc:spChg>
        <pc:spChg chg="add mod">
          <ac:chgData name="Masaki Suzuki" userId="2c4feb2ed34ad1a7" providerId="Windows Live" clId="Web-{A62C4538-B757-43BE-AD3D-17D84C9C7D6D}" dt="2021-06-16T03:34:10.798" v="1400" actId="1076"/>
          <ac:spMkLst>
            <pc:docMk/>
            <pc:sldMk cId="1369511917" sldId="449"/>
            <ac:spMk id="40" creationId="{8ADDF2F6-160D-4877-9C95-C5AF28266C4B}"/>
          </ac:spMkLst>
        </pc:spChg>
        <pc:spChg chg="add mod">
          <ac:chgData name="Masaki Suzuki" userId="2c4feb2ed34ad1a7" providerId="Windows Live" clId="Web-{A62C4538-B757-43BE-AD3D-17D84C9C7D6D}" dt="2021-06-16T03:32:41.889" v="1380" actId="1076"/>
          <ac:spMkLst>
            <pc:docMk/>
            <pc:sldMk cId="1369511917" sldId="449"/>
            <ac:spMk id="41" creationId="{8B8E007D-0CC9-4C7E-8018-D2C04B217D06}"/>
          </ac:spMkLst>
        </pc:spChg>
        <pc:spChg chg="add mod">
          <ac:chgData name="Masaki Suzuki" userId="2c4feb2ed34ad1a7" providerId="Windows Live" clId="Web-{A62C4538-B757-43BE-AD3D-17D84C9C7D6D}" dt="2021-06-16T03:33:52.485" v="1395" actId="20577"/>
          <ac:spMkLst>
            <pc:docMk/>
            <pc:sldMk cId="1369511917" sldId="449"/>
            <ac:spMk id="42" creationId="{1AA5D6C1-81CB-4A1D-A7D3-B521C68DE651}"/>
          </ac:spMkLst>
        </pc:spChg>
        <pc:spChg chg="add mod">
          <ac:chgData name="Masaki Suzuki" userId="2c4feb2ed34ad1a7" providerId="Windows Live" clId="Web-{A62C4538-B757-43BE-AD3D-17D84C9C7D6D}" dt="2021-06-16T03:33:10.531" v="1384" actId="1076"/>
          <ac:spMkLst>
            <pc:docMk/>
            <pc:sldMk cId="1369511917" sldId="449"/>
            <ac:spMk id="43" creationId="{3151CDAC-E74D-4DC3-BC11-4747FE0371CD}"/>
          </ac:spMkLst>
        </pc:spChg>
        <pc:spChg chg="add mod">
          <ac:chgData name="Masaki Suzuki" userId="2c4feb2ed34ad1a7" providerId="Windows Live" clId="Web-{A62C4538-B757-43BE-AD3D-17D84C9C7D6D}" dt="2021-06-16T03:33:55.672" v="1396" actId="14100"/>
          <ac:spMkLst>
            <pc:docMk/>
            <pc:sldMk cId="1369511917" sldId="449"/>
            <ac:spMk id="44" creationId="{90E96F05-B475-4CFF-A19B-BF0EB185A165}"/>
          </ac:spMkLst>
        </pc:spChg>
        <pc:spChg chg="add mod">
          <ac:chgData name="Masaki Suzuki" userId="2c4feb2ed34ad1a7" providerId="Windows Live" clId="Web-{A62C4538-B757-43BE-AD3D-17D84C9C7D6D}" dt="2021-06-16T03:33:23.937" v="138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A62C4538-B757-43BE-AD3D-17D84C9C7D6D}" dt="2021-06-16T03:34:06.047" v="1398" actId="1076"/>
          <ac:spMkLst>
            <pc:docMk/>
            <pc:sldMk cId="1369511917" sldId="449"/>
            <ac:spMk id="46" creationId="{7B4CE69C-FB87-41AE-A8C9-351A7A2FA0DC}"/>
          </ac:spMkLst>
        </pc:spChg>
        <pc:spChg chg="add mod">
          <ac:chgData name="Masaki Suzuki" userId="2c4feb2ed34ad1a7" providerId="Windows Live" clId="Web-{A62C4538-B757-43BE-AD3D-17D84C9C7D6D}" dt="2021-06-16T03:34:17.141" v="1402" actId="1076"/>
          <ac:spMkLst>
            <pc:docMk/>
            <pc:sldMk cId="1369511917" sldId="449"/>
            <ac:spMk id="47" creationId="{ABE87B39-4C7B-431D-A822-BD4AA35DBD1B}"/>
          </ac:spMkLst>
        </pc:spChg>
        <pc:spChg chg="add mod">
          <ac:chgData name="Masaki Suzuki" userId="2c4feb2ed34ad1a7" providerId="Windows Live" clId="Web-{A62C4538-B757-43BE-AD3D-17D84C9C7D6D}" dt="2021-06-16T03:34:23.407" v="1404" actId="1076"/>
          <ac:spMkLst>
            <pc:docMk/>
            <pc:sldMk cId="1369511917" sldId="449"/>
            <ac:spMk id="48" creationId="{2F21CE98-994D-4491-9D97-1BC1D049FE23}"/>
          </ac:spMkLst>
        </pc:spChg>
        <pc:graphicFrameChg chg="mod modGraphic">
          <ac:chgData name="Masaki Suzuki" userId="2c4feb2ed34ad1a7" providerId="Windows Live" clId="Web-{A62C4538-B757-43BE-AD3D-17D84C9C7D6D}" dt="2021-06-16T03:29:22.884" v="1337"/>
          <ac:graphicFrameMkLst>
            <pc:docMk/>
            <pc:sldMk cId="1369511917" sldId="449"/>
            <ac:graphicFrameMk id="2" creationId="{914B0E91-9E1E-4246-841A-5B4937991A08}"/>
          </ac:graphicFrameMkLst>
        </pc:graphicFrame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EA3C3DE5-65BF-4B4A-9E43-F1F385106293}"/>
    <pc:docChg chg="addSld delSld modSld sldOrd">
      <pc:chgData name="Masaki Suzuki" userId="2c4feb2ed34ad1a7" providerId="Windows Live" clId="Web-{EA3C3DE5-65BF-4B4A-9E43-F1F385106293}" dt="2021-06-17T04:20:05.028" v="740" actId="1076"/>
      <pc:docMkLst>
        <pc:docMk/>
      </pc:docMkLst>
      <pc:sldChg chg="addSp modSp">
        <pc:chgData name="Masaki Suzuki" userId="2c4feb2ed34ad1a7" providerId="Windows Live" clId="Web-{EA3C3DE5-65BF-4B4A-9E43-F1F385106293}" dt="2021-06-17T03:13:01.881" v="529" actId="1076"/>
        <pc:sldMkLst>
          <pc:docMk/>
          <pc:sldMk cId="0" sldId="256"/>
        </pc:sldMkLst>
        <pc:spChg chg="add mod">
          <ac:chgData name="Masaki Suzuki" userId="2c4feb2ed34ad1a7" providerId="Windows Live" clId="Web-{EA3C3DE5-65BF-4B4A-9E43-F1F385106293}" dt="2021-06-17T03:12:31.396" v="519" actId="20577"/>
          <ac:spMkLst>
            <pc:docMk/>
            <pc:sldMk cId="0" sldId="256"/>
            <ac:spMk id="2" creationId="{6E283A46-4318-4A10-BA67-4E54026F765C}"/>
          </ac:spMkLst>
        </pc:spChg>
        <pc:spChg chg="add mod">
          <ac:chgData name="Masaki Suzuki" userId="2c4feb2ed34ad1a7" providerId="Windows Live" clId="Web-{EA3C3DE5-65BF-4B4A-9E43-F1F385106293}" dt="2021-06-17T03:13:01.881" v="529" actId="1076"/>
          <ac:spMkLst>
            <pc:docMk/>
            <pc:sldMk cId="0" sldId="256"/>
            <ac:spMk id="11" creationId="{22EC970B-1345-4368-99E9-A0A5486632F5}"/>
          </ac:spMkLst>
        </pc:spChg>
        <pc:spChg chg="mod">
          <ac:chgData name="Masaki Suzuki" userId="2c4feb2ed34ad1a7" providerId="Windows Live" clId="Web-{EA3C3DE5-65BF-4B4A-9E43-F1F385106293}" dt="2021-06-17T03:12:06.724" v="513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11.287" v="514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02.021" v="512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EA3C3DE5-65BF-4B4A-9E43-F1F385106293}" dt="2021-06-17T03:17:44.511" v="530" actId="1076"/>
        <pc:sldMkLst>
          <pc:docMk/>
          <pc:sldMk cId="0" sldId="261"/>
        </pc:sldMkLst>
        <pc:spChg chg="mod">
          <ac:chgData name="Masaki Suzuki" userId="2c4feb2ed34ad1a7" providerId="Windows Live" clId="Web-{EA3C3DE5-65BF-4B4A-9E43-F1F385106293}" dt="2021-06-17T03:17:44.511" v="530" actId="1076"/>
          <ac:spMkLst>
            <pc:docMk/>
            <pc:sldMk cId="0" sldId="261"/>
            <ac:spMk id="187" creationId="{00000000-0000-0000-0000-000000000000}"/>
          </ac:spMkLst>
        </pc:spChg>
      </pc:sldChg>
      <pc:sldChg chg="addSp modSp ord">
        <pc:chgData name="Masaki Suzuki" userId="2c4feb2ed34ad1a7" providerId="Windows Live" clId="Web-{EA3C3DE5-65BF-4B4A-9E43-F1F385106293}" dt="2021-06-17T02:59:35.352" v="330" actId="1076"/>
        <pc:sldMkLst>
          <pc:docMk/>
          <pc:sldMk cId="0" sldId="318"/>
        </pc:sldMkLst>
        <pc:spChg chg="mod">
          <ac:chgData name="Masaki Suzuki" userId="2c4feb2ed34ad1a7" providerId="Windows Live" clId="Web-{EA3C3DE5-65BF-4B4A-9E43-F1F385106293}" dt="2021-06-17T02:59:22.821" v="325" actId="1076"/>
          <ac:spMkLst>
            <pc:docMk/>
            <pc:sldMk cId="0" sldId="318"/>
            <ac:spMk id="12" creationId="{04AC5C7B-B7CE-442A-9AB8-74FFE6E4B3D9}"/>
          </ac:spMkLst>
        </pc:spChg>
        <pc:spChg chg="add mod">
          <ac:chgData name="Masaki Suzuki" userId="2c4feb2ed34ad1a7" providerId="Windows Live" clId="Web-{EA3C3DE5-65BF-4B4A-9E43-F1F385106293}" dt="2021-06-17T02:59:35.352" v="330" actId="1076"/>
          <ac:spMkLst>
            <pc:docMk/>
            <pc:sldMk cId="0" sldId="318"/>
            <ac:spMk id="13" creationId="{391FB8A3-F613-4BD8-94AA-A9D6FB7F8E6A}"/>
          </ac:spMkLst>
        </pc:spChg>
      </pc:sldChg>
      <pc:sldChg chg="modSp">
        <pc:chgData name="Masaki Suzuki" userId="2c4feb2ed34ad1a7" providerId="Windows Live" clId="Web-{EA3C3DE5-65BF-4B4A-9E43-F1F385106293}" dt="2021-06-17T03:18:17.590" v="531" actId="20577"/>
        <pc:sldMkLst>
          <pc:docMk/>
          <pc:sldMk cId="417884195" sldId="356"/>
        </pc:sldMkLst>
        <pc:spChg chg="mod">
          <ac:chgData name="Masaki Suzuki" userId="2c4feb2ed34ad1a7" providerId="Windows Live" clId="Web-{EA3C3DE5-65BF-4B4A-9E43-F1F385106293}" dt="2021-06-17T03:18:17.590" v="531" actId="20577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EA3C3DE5-65BF-4B4A-9E43-F1F385106293}" dt="2021-06-17T03:20:19.186" v="560" actId="1076"/>
        <pc:sldMkLst>
          <pc:docMk/>
          <pc:sldMk cId="1838778754" sldId="372"/>
        </pc:sldMkLst>
        <pc:spChg chg="add mod">
          <ac:chgData name="Masaki Suzuki" userId="2c4feb2ed34ad1a7" providerId="Windows Live" clId="Web-{EA3C3DE5-65BF-4B4A-9E43-F1F385106293}" dt="2021-06-17T03:20:19.186" v="560" actId="1076"/>
          <ac:spMkLst>
            <pc:docMk/>
            <pc:sldMk cId="1838778754" sldId="372"/>
            <ac:spMk id="16" creationId="{52522870-62A8-4561-AC1D-A49B00DFED08}"/>
          </ac:spMkLst>
        </pc:spChg>
        <pc:spChg chg="del">
          <ac:chgData name="Masaki Suzuki" userId="2c4feb2ed34ad1a7" providerId="Windows Live" clId="Web-{EA3C3DE5-65BF-4B4A-9E43-F1F385106293}" dt="2021-06-17T03:19:47.154" v="553"/>
          <ac:spMkLst>
            <pc:docMk/>
            <pc:sldMk cId="1838778754" sldId="372"/>
            <ac:spMk id="17" creationId="{64582030-2275-4C49-9D97-1CA3F55A849C}"/>
          </ac:spMkLst>
        </pc:spChg>
      </pc:sldChg>
      <pc:sldChg chg="modSp">
        <pc:chgData name="Masaki Suzuki" userId="2c4feb2ed34ad1a7" providerId="Windows Live" clId="Web-{EA3C3DE5-65BF-4B4A-9E43-F1F385106293}" dt="2021-06-17T03:23:25.126" v="577" actId="1076"/>
        <pc:sldMkLst>
          <pc:docMk/>
          <pc:sldMk cId="1559355560" sldId="376"/>
        </pc:sldMkLst>
        <pc:spChg chg="mod">
          <ac:chgData name="Masaki Suzuki" userId="2c4feb2ed34ad1a7" providerId="Windows Live" clId="Web-{EA3C3DE5-65BF-4B4A-9E43-F1F385106293}" dt="2021-06-17T03:23:22.626" v="576" actId="1076"/>
          <ac:spMkLst>
            <pc:docMk/>
            <pc:sldMk cId="1559355560" sldId="376"/>
            <ac:spMk id="15" creationId="{99C53670-F7E8-464F-830A-1AEDD3A56D26}"/>
          </ac:spMkLst>
        </pc:spChg>
        <pc:spChg chg="mod">
          <ac:chgData name="Masaki Suzuki" userId="2c4feb2ed34ad1a7" providerId="Windows Live" clId="Web-{EA3C3DE5-65BF-4B4A-9E43-F1F385106293}" dt="2021-06-17T03:23:25.126" v="577" actId="1076"/>
          <ac:spMkLst>
            <pc:docMk/>
            <pc:sldMk cId="1559355560" sldId="376"/>
            <ac:spMk id="16" creationId="{D73B9BB3-5DBA-408B-AD5E-355C3FC7306B}"/>
          </ac:spMkLst>
        </pc:spChg>
      </pc:sldChg>
      <pc:sldChg chg="modSp">
        <pc:chgData name="Masaki Suzuki" userId="2c4feb2ed34ad1a7" providerId="Windows Live" clId="Web-{EA3C3DE5-65BF-4B4A-9E43-F1F385106293}" dt="2021-06-17T03:20:53.139" v="561" actId="1076"/>
        <pc:sldMkLst>
          <pc:docMk/>
          <pc:sldMk cId="927693009" sldId="382"/>
        </pc:sldMkLst>
        <pc:spChg chg="mod">
          <ac:chgData name="Masaki Suzuki" userId="2c4feb2ed34ad1a7" providerId="Windows Live" clId="Web-{EA3C3DE5-65BF-4B4A-9E43-F1F385106293}" dt="2021-06-17T03:20:53.139" v="561" actId="1076"/>
          <ac:spMkLst>
            <pc:docMk/>
            <pc:sldMk cId="927693009" sldId="382"/>
            <ac:spMk id="12" creationId="{F1A25A0E-713A-4215-9B72-209DF7753F30}"/>
          </ac:spMkLst>
        </pc:spChg>
      </pc:sldChg>
      <pc:sldChg chg="modSp">
        <pc:chgData name="Masaki Suzuki" userId="2c4feb2ed34ad1a7" providerId="Windows Live" clId="Web-{EA3C3DE5-65BF-4B4A-9E43-F1F385106293}" dt="2021-06-17T03:24:06.502" v="580" actId="20577"/>
        <pc:sldMkLst>
          <pc:docMk/>
          <pc:sldMk cId="1183160586" sldId="390"/>
        </pc:sldMkLst>
        <pc:spChg chg="mod">
          <ac:chgData name="Masaki Suzuki" userId="2c4feb2ed34ad1a7" providerId="Windows Live" clId="Web-{EA3C3DE5-65BF-4B4A-9E43-F1F385106293}" dt="2021-06-17T03:24:06.502" v="580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A3C3DE5-65BF-4B4A-9E43-F1F385106293}" dt="2021-06-17T03:27:00.489" v="601" actId="1076"/>
        <pc:sldMkLst>
          <pc:docMk/>
          <pc:sldMk cId="2085005044" sldId="396"/>
        </pc:sldMkLst>
        <pc:spChg chg="mod">
          <ac:chgData name="Masaki Suzuki" userId="2c4feb2ed34ad1a7" providerId="Windows Live" clId="Web-{EA3C3DE5-65BF-4B4A-9E43-F1F385106293}" dt="2021-06-17T03:26:55.427" v="599" actId="1076"/>
          <ac:spMkLst>
            <pc:docMk/>
            <pc:sldMk cId="2085005044" sldId="396"/>
            <ac:spMk id="13" creationId="{A4A98F01-2349-4E6F-A095-669C3837566F}"/>
          </ac:spMkLst>
        </pc:spChg>
        <pc:spChg chg="mod">
          <ac:chgData name="Masaki Suzuki" userId="2c4feb2ed34ad1a7" providerId="Windows Live" clId="Web-{EA3C3DE5-65BF-4B4A-9E43-F1F385106293}" dt="2021-06-17T03:26:48.911" v="596" actId="1076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EA3C3DE5-65BF-4B4A-9E43-F1F385106293}" dt="2021-06-17T03:27:00.489" v="601" actId="1076"/>
          <ac:spMkLst>
            <pc:docMk/>
            <pc:sldMk cId="2085005044" sldId="396"/>
            <ac:spMk id="40" creationId="{F962378E-A35A-4FD7-96C5-FDE70F441E18}"/>
          </ac:spMkLst>
        </pc:spChg>
        <pc:spChg chg="mod">
          <ac:chgData name="Masaki Suzuki" userId="2c4feb2ed34ad1a7" providerId="Windows Live" clId="Web-{EA3C3DE5-65BF-4B4A-9E43-F1F385106293}" dt="2021-06-17T03:26:41.911" v="594" actId="1076"/>
          <ac:spMkLst>
            <pc:docMk/>
            <pc:sldMk cId="2085005044" sldId="396"/>
            <ac:spMk id="45" creationId="{A0C34ADF-8ECE-4585-AFB6-79A7281C3D4C}"/>
          </ac:spMkLst>
        </pc:spChg>
        <pc:spChg chg="mod">
          <ac:chgData name="Masaki Suzuki" userId="2c4feb2ed34ad1a7" providerId="Windows Live" clId="Web-{EA3C3DE5-65BF-4B4A-9E43-F1F385106293}" dt="2021-06-17T03:26:46.333" v="595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modSp">
        <pc:chgData name="Masaki Suzuki" userId="2c4feb2ed34ad1a7" providerId="Windows Live" clId="Web-{EA3C3DE5-65BF-4B4A-9E43-F1F385106293}" dt="2021-06-17T03:27:52.631" v="603" actId="1076"/>
        <pc:sldMkLst>
          <pc:docMk/>
          <pc:sldMk cId="1275981446" sldId="397"/>
        </pc:sldMkLst>
        <pc:spChg chg="mod">
          <ac:chgData name="Masaki Suzuki" userId="2c4feb2ed34ad1a7" providerId="Windows Live" clId="Web-{EA3C3DE5-65BF-4B4A-9E43-F1F385106293}" dt="2021-06-17T03:27:52.631" v="603" actId="1076"/>
          <ac:spMkLst>
            <pc:docMk/>
            <pc:sldMk cId="1275981446" sldId="397"/>
            <ac:spMk id="35" creationId="{05C0BD54-683C-4CAF-8651-6477495DD1EA}"/>
          </ac:spMkLst>
        </pc:spChg>
        <pc:spChg chg="mod">
          <ac:chgData name="Masaki Suzuki" userId="2c4feb2ed34ad1a7" providerId="Windows Live" clId="Web-{EA3C3DE5-65BF-4B4A-9E43-F1F385106293}" dt="2021-06-17T03:27:29.427" v="602" actId="1076"/>
          <ac:spMkLst>
            <pc:docMk/>
            <pc:sldMk cId="1275981446" sldId="397"/>
            <ac:spMk id="38" creationId="{7A19EAD2-EF3A-4D20-842E-E2C7603D9864}"/>
          </ac:spMkLst>
        </pc:spChg>
      </pc:sldChg>
      <pc:sldChg chg="addSp delSp modSp">
        <pc:chgData name="Masaki Suzuki" userId="2c4feb2ed34ad1a7" providerId="Windows Live" clId="Web-{EA3C3DE5-65BF-4B4A-9E43-F1F385106293}" dt="2021-06-17T03:25:52.144" v="593" actId="20577"/>
        <pc:sldMkLst>
          <pc:docMk/>
          <pc:sldMk cId="3448728400" sldId="398"/>
        </pc:sldMkLst>
        <pc:spChg chg="mod">
          <ac:chgData name="Masaki Suzuki" userId="2c4feb2ed34ad1a7" providerId="Windows Live" clId="Web-{EA3C3DE5-65BF-4B4A-9E43-F1F385106293}" dt="2021-06-17T03:25:26.566" v="585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EA3C3DE5-65BF-4B4A-9E43-F1F385106293}" dt="2021-06-17T03:25:21.628" v="583"/>
          <ac:spMkLst>
            <pc:docMk/>
            <pc:sldMk cId="3448728400" sldId="398"/>
            <ac:spMk id="7" creationId="{1ACEEED8-A44C-4E29-96B3-AFF30E160800}"/>
          </ac:spMkLst>
        </pc:spChg>
        <pc:spChg chg="mod">
          <ac:chgData name="Masaki Suzuki" userId="2c4feb2ed34ad1a7" providerId="Windows Live" clId="Web-{EA3C3DE5-65BF-4B4A-9E43-F1F385106293}" dt="2021-06-17T03:25:40.394" v="588" actId="1076"/>
          <ac:spMkLst>
            <pc:docMk/>
            <pc:sldMk cId="3448728400" sldId="398"/>
            <ac:spMk id="20" creationId="{09CED483-8591-4CD1-AF50-E94ABF7C191E}"/>
          </ac:spMkLst>
        </pc:spChg>
        <pc:spChg chg="mod">
          <ac:chgData name="Masaki Suzuki" userId="2c4feb2ed34ad1a7" providerId="Windows Live" clId="Web-{EA3C3DE5-65BF-4B4A-9E43-F1F385106293}" dt="2021-06-17T03:25:32.332" v="586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EA3C3DE5-65BF-4B4A-9E43-F1F385106293}" dt="2021-06-17T03:25:52.144" v="593" actId="20577"/>
          <ac:spMkLst>
            <pc:docMk/>
            <pc:sldMk cId="3448728400" sldId="398"/>
            <ac:spMk id="30" creationId="{69346300-3F74-4738-BF6B-5365DD02F6E1}"/>
          </ac:spMkLst>
        </pc:spChg>
      </pc:sldChg>
      <pc:sldChg chg="modSp">
        <pc:chgData name="Masaki Suzuki" userId="2c4feb2ed34ad1a7" providerId="Windows Live" clId="Web-{EA3C3DE5-65BF-4B4A-9E43-F1F385106293}" dt="2021-06-17T03:31:42.213" v="607" actId="1076"/>
        <pc:sldMkLst>
          <pc:docMk/>
          <pc:sldMk cId="2961450010" sldId="399"/>
        </pc:sldMkLst>
        <pc:spChg chg="mod">
          <ac:chgData name="Masaki Suzuki" userId="2c4feb2ed34ad1a7" providerId="Windows Live" clId="Web-{EA3C3DE5-65BF-4B4A-9E43-F1F385106293}" dt="2021-06-17T03:31:42.213" v="607" actId="1076"/>
          <ac:spMkLst>
            <pc:docMk/>
            <pc:sldMk cId="2961450010" sldId="399"/>
            <ac:spMk id="4" creationId="{B9BF2544-664E-45BA-9C2D-6E5D343DAEE2}"/>
          </ac:spMkLst>
        </pc:spChg>
        <pc:spChg chg="mod">
          <ac:chgData name="Masaki Suzuki" userId="2c4feb2ed34ad1a7" providerId="Windows Live" clId="Web-{EA3C3DE5-65BF-4B4A-9E43-F1F385106293}" dt="2021-06-17T03:31:31.838" v="606" actId="1076"/>
          <ac:spMkLst>
            <pc:docMk/>
            <pc:sldMk cId="2961450010" sldId="399"/>
            <ac:spMk id="11" creationId="{E16CD471-7F31-4C32-B27D-34576268E2EB}"/>
          </ac:spMkLst>
        </pc:spChg>
      </pc:sldChg>
      <pc:sldChg chg="modSp">
        <pc:chgData name="Masaki Suzuki" userId="2c4feb2ed34ad1a7" providerId="Windows Live" clId="Web-{EA3C3DE5-65BF-4B4A-9E43-F1F385106293}" dt="2021-06-17T03:22:18.594" v="575" actId="1076"/>
        <pc:sldMkLst>
          <pc:docMk/>
          <pc:sldMk cId="900628308" sldId="402"/>
        </pc:sldMkLst>
        <pc:spChg chg="mod">
          <ac:chgData name="Masaki Suzuki" userId="2c4feb2ed34ad1a7" providerId="Windows Live" clId="Web-{EA3C3DE5-65BF-4B4A-9E43-F1F385106293}" dt="2021-06-17T03:22:11.047" v="574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EA3C3DE5-65BF-4B4A-9E43-F1F385106293}" dt="2021-06-17T03:21:56.125" v="571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21:50.203" v="570" actId="1076"/>
          <ac:spMkLst>
            <pc:docMk/>
            <pc:sldMk cId="900628308" sldId="402"/>
            <ac:spMk id="8" creationId="{4A1D952E-3037-4836-8403-43EC4E737D16}"/>
          </ac:spMkLst>
        </pc:spChg>
        <pc:spChg chg="mod">
          <ac:chgData name="Masaki Suzuki" userId="2c4feb2ed34ad1a7" providerId="Windows Live" clId="Web-{EA3C3DE5-65BF-4B4A-9E43-F1F385106293}" dt="2021-06-17T03:21:43.843" v="568" actId="1076"/>
          <ac:spMkLst>
            <pc:docMk/>
            <pc:sldMk cId="900628308" sldId="402"/>
            <ac:spMk id="14" creationId="{DC2A3020-E28E-4AA1-B49A-9079952B1682}"/>
          </ac:spMkLst>
        </pc:spChg>
        <pc:spChg chg="mod">
          <ac:chgData name="Masaki Suzuki" userId="2c4feb2ed34ad1a7" providerId="Windows Live" clId="Web-{EA3C3DE5-65BF-4B4A-9E43-F1F385106293}" dt="2021-06-17T03:22:02.890" v="573" actId="1076"/>
          <ac:spMkLst>
            <pc:docMk/>
            <pc:sldMk cId="900628308" sldId="402"/>
            <ac:spMk id="15" creationId="{49F39534-E67B-415E-AA14-254B64BF4978}"/>
          </ac:spMkLst>
        </pc:spChg>
        <pc:spChg chg="mod">
          <ac:chgData name="Masaki Suzuki" userId="2c4feb2ed34ad1a7" providerId="Windows Live" clId="Web-{EA3C3DE5-65BF-4B4A-9E43-F1F385106293}" dt="2021-06-17T03:21:40.984" v="567" actId="1076"/>
          <ac:spMkLst>
            <pc:docMk/>
            <pc:sldMk cId="900628308" sldId="402"/>
            <ac:spMk id="16" creationId="{E00AF0B1-8C89-447A-BAC8-04E1C2A29D10}"/>
          </ac:spMkLst>
        </pc:spChg>
        <pc:spChg chg="mod">
          <ac:chgData name="Masaki Suzuki" userId="2c4feb2ed34ad1a7" providerId="Windows Live" clId="Web-{EA3C3DE5-65BF-4B4A-9E43-F1F385106293}" dt="2021-06-17T03:21:35.499" v="566" actId="1076"/>
          <ac:spMkLst>
            <pc:docMk/>
            <pc:sldMk cId="900628308" sldId="402"/>
            <ac:spMk id="17" creationId="{5B5713A7-6263-48D0-A4D0-E07DF0462224}"/>
          </ac:spMkLst>
        </pc:spChg>
        <pc:spChg chg="mod">
          <ac:chgData name="Masaki Suzuki" userId="2c4feb2ed34ad1a7" providerId="Windows Live" clId="Web-{EA3C3DE5-65BF-4B4A-9E43-F1F385106293}" dt="2021-06-17T03:22:18.594" v="575" actId="1076"/>
          <ac:spMkLst>
            <pc:docMk/>
            <pc:sldMk cId="900628308" sldId="402"/>
            <ac:spMk id="18" creationId="{DB5519C5-01EC-47C1-AA35-8F9AF0ABCF05}"/>
          </ac:spMkLst>
        </pc:spChg>
        <pc:spChg chg="mod">
          <ac:chgData name="Masaki Suzuki" userId="2c4feb2ed34ad1a7" providerId="Windows Live" clId="Web-{EA3C3DE5-65BF-4B4A-9E43-F1F385106293}" dt="2021-06-17T03:21:33.359" v="565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modSp">
        <pc:chgData name="Masaki Suzuki" userId="2c4feb2ed34ad1a7" providerId="Windows Live" clId="Web-{EA3C3DE5-65BF-4B4A-9E43-F1F385106293}" dt="2021-06-17T03:24:46.268" v="582" actId="1076"/>
        <pc:sldMkLst>
          <pc:docMk/>
          <pc:sldMk cId="673375447" sldId="403"/>
        </pc:sldMkLst>
        <pc:spChg chg="mod">
          <ac:chgData name="Masaki Suzuki" userId="2c4feb2ed34ad1a7" providerId="Windows Live" clId="Web-{EA3C3DE5-65BF-4B4A-9E43-F1F385106293}" dt="2021-06-17T03:24:46.268" v="582" actId="1076"/>
          <ac:spMkLst>
            <pc:docMk/>
            <pc:sldMk cId="673375447" sldId="403"/>
            <ac:spMk id="15" creationId="{AE424656-C78E-477B-B790-EF4F7EDC17CE}"/>
          </ac:spMkLst>
        </pc:spChg>
        <pc:spChg chg="mod">
          <ac:chgData name="Masaki Suzuki" userId="2c4feb2ed34ad1a7" providerId="Windows Live" clId="Web-{EA3C3DE5-65BF-4B4A-9E43-F1F385106293}" dt="2021-06-17T03:24:35.909" v="581" actId="1076"/>
          <ac:spMkLst>
            <pc:docMk/>
            <pc:sldMk cId="673375447" sldId="403"/>
            <ac:spMk id="19" creationId="{45A29A87-B563-450F-8590-70674D506F90}"/>
          </ac:spMkLst>
        </pc:spChg>
      </pc:sldChg>
      <pc:sldChg chg="modSp">
        <pc:chgData name="Masaki Suzuki" userId="2c4feb2ed34ad1a7" providerId="Windows Live" clId="Web-{EA3C3DE5-65BF-4B4A-9E43-F1F385106293}" dt="2021-06-17T03:31:18.025" v="605" actId="1076"/>
        <pc:sldMkLst>
          <pc:docMk/>
          <pc:sldMk cId="2805759793" sldId="405"/>
        </pc:sldMkLst>
        <pc:spChg chg="mod">
          <ac:chgData name="Masaki Suzuki" userId="2c4feb2ed34ad1a7" providerId="Windows Live" clId="Web-{EA3C3DE5-65BF-4B4A-9E43-F1F385106293}" dt="2021-06-17T03:31:11.978" v="604" actId="1076"/>
          <ac:spMkLst>
            <pc:docMk/>
            <pc:sldMk cId="2805759793" sldId="405"/>
            <ac:spMk id="8" creationId="{ED385681-E718-4F83-8B03-2066972040D1}"/>
          </ac:spMkLst>
        </pc:spChg>
        <pc:spChg chg="mod">
          <ac:chgData name="Masaki Suzuki" userId="2c4feb2ed34ad1a7" providerId="Windows Live" clId="Web-{EA3C3DE5-65BF-4B4A-9E43-F1F385106293}" dt="2021-06-17T03:31:18.025" v="605" actId="1076"/>
          <ac:spMkLst>
            <pc:docMk/>
            <pc:sldMk cId="2805759793" sldId="405"/>
            <ac:spMk id="17" creationId="{DFA01076-39BD-4441-8811-8FE389C9C2F1}"/>
          </ac:spMkLst>
        </pc:spChg>
      </pc:sldChg>
      <pc:sldChg chg="modSp">
        <pc:chgData name="Masaki Suzuki" userId="2c4feb2ed34ad1a7" providerId="Windows Live" clId="Web-{EA3C3DE5-65BF-4B4A-9E43-F1F385106293}" dt="2021-06-17T03:19:15.872" v="552" actId="20577"/>
        <pc:sldMkLst>
          <pc:docMk/>
          <pc:sldMk cId="1670774392" sldId="408"/>
        </pc:sldMkLst>
        <pc:spChg chg="mod">
          <ac:chgData name="Masaki Suzuki" userId="2c4feb2ed34ad1a7" providerId="Windows Live" clId="Web-{EA3C3DE5-65BF-4B4A-9E43-F1F385106293}" dt="2021-06-17T03:18:42.825" v="537" actId="20577"/>
          <ac:spMkLst>
            <pc:docMk/>
            <pc:sldMk cId="1670774392" sldId="408"/>
            <ac:spMk id="16" creationId="{614E974D-34ED-4FD1-B6E6-6AE34566BB68}"/>
          </ac:spMkLst>
        </pc:spChg>
        <pc:spChg chg="mod">
          <ac:chgData name="Masaki Suzuki" userId="2c4feb2ed34ad1a7" providerId="Windows Live" clId="Web-{EA3C3DE5-65BF-4B4A-9E43-F1F385106293}" dt="2021-06-17T03:18:58.106" v="539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EA3C3DE5-65BF-4B4A-9E43-F1F385106293}" dt="2021-06-17T03:19:15.872" v="552" actId="20577"/>
          <ac:spMkLst>
            <pc:docMk/>
            <pc:sldMk cId="1670774392" sldId="408"/>
            <ac:spMk id="23" creationId="{9004CD52-C473-40E4-BD81-45EA46D48088}"/>
          </ac:spMkLst>
        </pc:spChg>
      </pc:sldChg>
      <pc:sldChg chg="modSp">
        <pc:chgData name="Masaki Suzuki" userId="2c4feb2ed34ad1a7" providerId="Windows Live" clId="Web-{EA3C3DE5-65BF-4B4A-9E43-F1F385106293}" dt="2021-06-17T04:07:37.125" v="688" actId="20577"/>
        <pc:sldMkLst>
          <pc:docMk/>
          <pc:sldMk cId="462141805" sldId="412"/>
        </pc:sldMkLst>
        <pc:spChg chg="mod">
          <ac:chgData name="Masaki Suzuki" userId="2c4feb2ed34ad1a7" providerId="Windows Live" clId="Web-{EA3C3DE5-65BF-4B4A-9E43-F1F385106293}" dt="2021-06-17T04:07:37.125" v="688" actId="20577"/>
          <ac:spMkLst>
            <pc:docMk/>
            <pc:sldMk cId="462141805" sldId="412"/>
            <ac:spMk id="11" creationId="{6767F72A-B215-4DDD-8F1E-F5C7B53A0E3B}"/>
          </ac:spMkLst>
        </pc:spChg>
        <pc:spChg chg="mod">
          <ac:chgData name="Masaki Suzuki" userId="2c4feb2ed34ad1a7" providerId="Windows Live" clId="Web-{EA3C3DE5-65BF-4B4A-9E43-F1F385106293}" dt="2021-06-17T03:33:12.136" v="608" actId="1076"/>
          <ac:spMkLst>
            <pc:docMk/>
            <pc:sldMk cId="462141805" sldId="412"/>
            <ac:spMk id="27" creationId="{F99B6BCC-5D1A-4C3B-8A4C-6522FB11FB80}"/>
          </ac:spMkLst>
        </pc:spChg>
      </pc:sldChg>
      <pc:sldChg chg="delSp modSp">
        <pc:chgData name="Masaki Suzuki" userId="2c4feb2ed34ad1a7" providerId="Windows Live" clId="Web-{EA3C3DE5-65BF-4B4A-9E43-F1F385106293}" dt="2021-06-17T04:08:02.844" v="691" actId="1076"/>
        <pc:sldMkLst>
          <pc:docMk/>
          <pc:sldMk cId="2642435103" sldId="414"/>
        </pc:sldMkLst>
        <pc:spChg chg="mod">
          <ac:chgData name="Masaki Suzuki" userId="2c4feb2ed34ad1a7" providerId="Windows Live" clId="Web-{EA3C3DE5-65BF-4B4A-9E43-F1F385106293}" dt="2021-06-17T03:33:43.887" v="610" actId="20577"/>
          <ac:spMkLst>
            <pc:docMk/>
            <pc:sldMk cId="2642435103" sldId="414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33:50.121" v="611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EA3C3DE5-65BF-4B4A-9E43-F1F385106293}" dt="2021-06-17T04:08:02.844" v="691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EA3C3DE5-65BF-4B4A-9E43-F1F385106293}" dt="2021-06-17T04:07:47.765" v="689" actId="1076"/>
          <ac:spMkLst>
            <pc:docMk/>
            <pc:sldMk cId="2642435103" sldId="414"/>
            <ac:spMk id="47" creationId="{1CE234EF-5F74-49CA-9F06-D59589482F60}"/>
          </ac:spMkLst>
        </pc:spChg>
        <pc:spChg chg="mod">
          <ac:chgData name="Masaki Suzuki" userId="2c4feb2ed34ad1a7" providerId="Windows Live" clId="Web-{EA3C3DE5-65BF-4B4A-9E43-F1F385106293}" dt="2021-06-17T04:07:54.547" v="690" actId="1076"/>
          <ac:spMkLst>
            <pc:docMk/>
            <pc:sldMk cId="2642435103" sldId="414"/>
            <ac:spMk id="49" creationId="{80F4BB15-C8D9-4BEB-968C-351BAF6C58CA}"/>
          </ac:spMkLst>
        </pc:spChg>
        <pc:spChg chg="del">
          <ac:chgData name="Masaki Suzuki" userId="2c4feb2ed34ad1a7" providerId="Windows Live" clId="Web-{EA3C3DE5-65BF-4B4A-9E43-F1F385106293}" dt="2021-06-17T03:33:36.621" v="609"/>
          <ac:spMkLst>
            <pc:docMk/>
            <pc:sldMk cId="2642435103" sldId="414"/>
            <ac:spMk id="51" creationId="{1CAF7CDA-C615-43B9-9DE7-4E4BBE11D315}"/>
          </ac:spMkLst>
        </pc:spChg>
      </pc:sldChg>
      <pc:sldChg chg="modSp">
        <pc:chgData name="Masaki Suzuki" userId="2c4feb2ed34ad1a7" providerId="Windows Live" clId="Web-{EA3C3DE5-65BF-4B4A-9E43-F1F385106293}" dt="2021-06-17T04:09:12.142" v="693" actId="1076"/>
        <pc:sldMkLst>
          <pc:docMk/>
          <pc:sldMk cId="564077160" sldId="415"/>
        </pc:sldMkLst>
        <pc:spChg chg="mod">
          <ac:chgData name="Masaki Suzuki" userId="2c4feb2ed34ad1a7" providerId="Windows Live" clId="Web-{EA3C3DE5-65BF-4B4A-9E43-F1F385106293}" dt="2021-06-17T04:09:12.079" v="69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EA3C3DE5-65BF-4B4A-9E43-F1F385106293}" dt="2021-06-17T04:09:12.142" v="693" actId="1076"/>
          <ac:spMkLst>
            <pc:docMk/>
            <pc:sldMk cId="564077160" sldId="415"/>
            <ac:spMk id="16" creationId="{40F69552-8F4E-464C-83CA-9C3D0870C4DE}"/>
          </ac:spMkLst>
        </pc:spChg>
      </pc:sldChg>
      <pc:sldChg chg="modSp">
        <pc:chgData name="Masaki Suzuki" userId="2c4feb2ed34ad1a7" providerId="Windows Live" clId="Web-{EA3C3DE5-65BF-4B4A-9E43-F1F385106293}" dt="2021-06-17T04:03:48.949" v="680" actId="1076"/>
        <pc:sldMkLst>
          <pc:docMk/>
          <pc:sldMk cId="3526939710" sldId="420"/>
        </pc:sldMkLst>
        <pc:spChg chg="mod">
          <ac:chgData name="Masaki Suzuki" userId="2c4feb2ed34ad1a7" providerId="Windows Live" clId="Web-{EA3C3DE5-65BF-4B4A-9E43-F1F385106293}" dt="2021-06-17T03:34:22.731" v="612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EA3C3DE5-65BF-4B4A-9E43-F1F385106293}" dt="2021-06-17T04:03:48.949" v="680" actId="1076"/>
          <ac:spMkLst>
            <pc:docMk/>
            <pc:sldMk cId="3526939710" sldId="420"/>
            <ac:spMk id="17" creationId="{B4977364-5A14-4BE9-9035-B49107C925EB}"/>
          </ac:spMkLst>
        </pc:spChg>
      </pc:sldChg>
      <pc:sldChg chg="modSp">
        <pc:chgData name="Masaki Suzuki" userId="2c4feb2ed34ad1a7" providerId="Windows Live" clId="Web-{EA3C3DE5-65BF-4B4A-9E43-F1F385106293}" dt="2021-06-17T04:09:40.205" v="699" actId="1076"/>
        <pc:sldMkLst>
          <pc:docMk/>
          <pc:sldMk cId="583989210" sldId="421"/>
        </pc:sldMkLst>
        <pc:spChg chg="mod">
          <ac:chgData name="Masaki Suzuki" userId="2c4feb2ed34ad1a7" providerId="Windows Live" clId="Web-{EA3C3DE5-65BF-4B4A-9E43-F1F385106293}" dt="2021-06-17T04:09:22.595" v="694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EA3C3DE5-65BF-4B4A-9E43-F1F385106293}" dt="2021-06-17T03:35:31.154" v="62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EA3C3DE5-65BF-4B4A-9E43-F1F385106293}" dt="2021-06-17T04:09:40.205" v="699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EA3C3DE5-65BF-4B4A-9E43-F1F385106293}" dt="2021-06-17T04:09:31.595" v="698" actId="14100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EA3C3DE5-65BF-4B4A-9E43-F1F385106293}" dt="2021-06-17T04:09:23.689" v="695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EA3C3DE5-65BF-4B4A-9E43-F1F385106293}" dt="2021-06-17T03:34:36.747" v="614" actId="20577"/>
          <ac:spMkLst>
            <pc:docMk/>
            <pc:sldMk cId="583989210" sldId="421"/>
            <ac:spMk id="38" creationId="{B326348B-E0C1-4D1C-9D0C-ADBBA17CE3B6}"/>
          </ac:spMkLst>
        </pc:spChg>
        <pc:spChg chg="mod">
          <ac:chgData name="Masaki Suzuki" userId="2c4feb2ed34ad1a7" providerId="Windows Live" clId="Web-{EA3C3DE5-65BF-4B4A-9E43-F1F385106293}" dt="2021-06-17T03:34:47.544" v="617" actId="1076"/>
          <ac:spMkLst>
            <pc:docMk/>
            <pc:sldMk cId="583989210" sldId="421"/>
            <ac:spMk id="39" creationId="{761597DD-58BF-4E7D-8DE9-86178A3840C3}"/>
          </ac:spMkLst>
        </pc:spChg>
        <pc:spChg chg="mod">
          <ac:chgData name="Masaki Suzuki" userId="2c4feb2ed34ad1a7" providerId="Windows Live" clId="Web-{EA3C3DE5-65BF-4B4A-9E43-F1F385106293}" dt="2021-06-17T03:34:55.857" v="619" actId="20577"/>
          <ac:spMkLst>
            <pc:docMk/>
            <pc:sldMk cId="583989210" sldId="421"/>
            <ac:spMk id="40" creationId="{AB2AC33E-908B-4936-89AE-BD653B0AEF9A}"/>
          </ac:spMkLst>
        </pc:spChg>
      </pc:sldChg>
      <pc:sldChg chg="addSp modSp">
        <pc:chgData name="Masaki Suzuki" userId="2c4feb2ed34ad1a7" providerId="Windows Live" clId="Web-{EA3C3DE5-65BF-4B4A-9E43-F1F385106293}" dt="2021-06-17T04:10:13.518" v="701" actId="1076"/>
        <pc:sldMkLst>
          <pc:docMk/>
          <pc:sldMk cId="2453741763" sldId="424"/>
        </pc:sldMkLst>
        <pc:spChg chg="add mod">
          <ac:chgData name="Masaki Suzuki" userId="2c4feb2ed34ad1a7" providerId="Windows Live" clId="Web-{EA3C3DE5-65BF-4B4A-9E43-F1F385106293}" dt="2021-06-17T02:33:40.060" v="82" actId="1076"/>
          <ac:spMkLst>
            <pc:docMk/>
            <pc:sldMk cId="2453741763" sldId="424"/>
            <ac:spMk id="5" creationId="{537CA7A5-4BCC-4AE6-A822-53B479DD2E2C}"/>
          </ac:spMkLst>
        </pc:spChg>
        <pc:spChg chg="mod">
          <ac:chgData name="Masaki Suzuki" userId="2c4feb2ed34ad1a7" providerId="Windows Live" clId="Web-{EA3C3DE5-65BF-4B4A-9E43-F1F385106293}" dt="2021-06-17T04:10:13.518" v="701" actId="1076"/>
          <ac:spMkLst>
            <pc:docMk/>
            <pc:sldMk cId="2453741763" sldId="424"/>
            <ac:spMk id="13" creationId="{506A4280-2633-4C00-BFF5-001546FCC427}"/>
          </ac:spMkLst>
        </pc:spChg>
        <pc:spChg chg="mod">
          <ac:chgData name="Masaki Suzuki" userId="2c4feb2ed34ad1a7" providerId="Windows Live" clId="Web-{EA3C3DE5-65BF-4B4A-9E43-F1F385106293}" dt="2021-06-17T04:10:01.236" v="700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EA3C3DE5-65BF-4B4A-9E43-F1F385106293}" dt="2021-06-17T02:33:53.358" v="89" actId="20577"/>
          <ac:spMkLst>
            <pc:docMk/>
            <pc:sldMk cId="2453741763" sldId="424"/>
            <ac:spMk id="42" creationId="{3BAEF029-15DC-4AAB-B860-AA145342FB65}"/>
          </ac:spMkLst>
        </pc:spChg>
        <pc:spChg chg="add mod">
          <ac:chgData name="Masaki Suzuki" userId="2c4feb2ed34ad1a7" providerId="Windows Live" clId="Web-{EA3C3DE5-65BF-4B4A-9E43-F1F385106293}" dt="2021-06-17T02:34:07.733" v="98" actId="1076"/>
          <ac:spMkLst>
            <pc:docMk/>
            <pc:sldMk cId="2453741763" sldId="424"/>
            <ac:spMk id="43" creationId="{B4FE8941-4C22-44E0-8FA0-86D44F10231D}"/>
          </ac:spMkLst>
        </pc:spChg>
      </pc:sldChg>
      <pc:sldChg chg="addSp delSp modSp">
        <pc:chgData name="Masaki Suzuki" userId="2c4feb2ed34ad1a7" providerId="Windows Live" clId="Web-{EA3C3DE5-65BF-4B4A-9E43-F1F385106293}" dt="2021-06-17T04:11:35.051" v="705" actId="1076"/>
        <pc:sldMkLst>
          <pc:docMk/>
          <pc:sldMk cId="3612339903" sldId="425"/>
        </pc:sldMkLst>
        <pc:spChg chg="mod">
          <ac:chgData name="Masaki Suzuki" userId="2c4feb2ed34ad1a7" providerId="Windows Live" clId="Web-{EA3C3DE5-65BF-4B4A-9E43-F1F385106293}" dt="2021-06-17T04:06:46.874" v="681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EA3C3DE5-65BF-4B4A-9E43-F1F385106293}" dt="2021-06-17T02:34:31.186" v="104" actId="20577"/>
          <ac:spMkLst>
            <pc:docMk/>
            <pc:sldMk cId="3612339903" sldId="425"/>
            <ac:spMk id="13" creationId="{9FB44BD7-9987-4C42-9C5A-1FE25ED7CD8A}"/>
          </ac:spMkLst>
        </pc:spChg>
        <pc:spChg chg="mod">
          <ac:chgData name="Masaki Suzuki" userId="2c4feb2ed34ad1a7" providerId="Windows Live" clId="Web-{EA3C3DE5-65BF-4B4A-9E43-F1F385106293}" dt="2021-06-17T04:11:35.051" v="705" actId="1076"/>
          <ac:spMkLst>
            <pc:docMk/>
            <pc:sldMk cId="3612339903" sldId="425"/>
            <ac:spMk id="36" creationId="{91B8DF7C-FBDC-4091-8CE9-3F539AB8F9E4}"/>
          </ac:spMkLst>
        </pc:spChg>
        <pc:spChg chg="mod">
          <ac:chgData name="Masaki Suzuki" userId="2c4feb2ed34ad1a7" providerId="Windows Live" clId="Web-{EA3C3DE5-65BF-4B4A-9E43-F1F385106293}" dt="2021-06-17T04:11:07.988" v="704" actId="1076"/>
          <ac:spMkLst>
            <pc:docMk/>
            <pc:sldMk cId="3612339903" sldId="425"/>
            <ac:spMk id="40" creationId="{6A35E4A8-4E1C-4062-822D-292FFE3511FF}"/>
          </ac:spMkLst>
        </pc:spChg>
        <pc:spChg chg="mod">
          <ac:chgData name="Masaki Suzuki" userId="2c4feb2ed34ad1a7" providerId="Windows Live" clId="Web-{EA3C3DE5-65BF-4B4A-9E43-F1F385106293}" dt="2021-06-17T04:06:56.593" v="68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EA3C3DE5-65BF-4B4A-9E43-F1F385106293}" dt="2021-06-17T02:34:46.530" v="110" actId="1076"/>
          <ac:spMkLst>
            <pc:docMk/>
            <pc:sldMk cId="3612339903" sldId="425"/>
            <ac:spMk id="45" creationId="{0D9A4A02-4C16-4CA0-9BCE-B566B0FA5A1B}"/>
          </ac:spMkLst>
        </pc:spChg>
        <pc:spChg chg="add mod">
          <ac:chgData name="Masaki Suzuki" userId="2c4feb2ed34ad1a7" providerId="Windows Live" clId="Web-{EA3C3DE5-65BF-4B4A-9E43-F1F385106293}" dt="2021-06-17T02:37:01.782" v="132" actId="1076"/>
          <ac:spMkLst>
            <pc:docMk/>
            <pc:sldMk cId="3612339903" sldId="425"/>
            <ac:spMk id="46" creationId="{096E3EB4-C5BB-4829-BD52-15CFED53D1E0}"/>
          </ac:spMkLst>
        </pc:spChg>
        <pc:spChg chg="add mod">
          <ac:chgData name="Masaki Suzuki" userId="2c4feb2ed34ad1a7" providerId="Windows Live" clId="Web-{EA3C3DE5-65BF-4B4A-9E43-F1F385106293}" dt="2021-06-17T02:37:18.533" v="136" actId="1076"/>
          <ac:spMkLst>
            <pc:docMk/>
            <pc:sldMk cId="3612339903" sldId="425"/>
            <ac:spMk id="47" creationId="{6A26186F-EFBD-456E-869A-2A3CA91A146C}"/>
          </ac:spMkLst>
        </pc:spChg>
        <pc:spChg chg="mod">
          <ac:chgData name="Masaki Suzuki" userId="2c4feb2ed34ad1a7" providerId="Windows Live" clId="Web-{EA3C3DE5-65BF-4B4A-9E43-F1F385106293}" dt="2021-06-17T04:10:42.253" v="703" actId="1076"/>
          <ac:spMkLst>
            <pc:docMk/>
            <pc:sldMk cId="3612339903" sldId="425"/>
            <ac:spMk id="62" creationId="{7911014F-4C34-4A3A-982F-83669691E64A}"/>
          </ac:spMkLst>
        </pc:spChg>
        <pc:cxnChg chg="add mod">
          <ac:chgData name="Masaki Suzuki" userId="2c4feb2ed34ad1a7" providerId="Windows Live" clId="Web-{EA3C3DE5-65BF-4B4A-9E43-F1F385106293}" dt="2021-06-17T02:36:53.110" v="131" actId="14100"/>
          <ac:cxnSpMkLst>
            <pc:docMk/>
            <pc:sldMk cId="3612339903" sldId="425"/>
            <ac:cxnSpMk id="14" creationId="{F0114DC6-5A00-4A45-BEA2-7BD7C039C2DA}"/>
          </ac:cxnSpMkLst>
        </pc:cxnChg>
        <pc:cxnChg chg="del mod">
          <ac:chgData name="Masaki Suzuki" userId="2c4feb2ed34ad1a7" providerId="Windows Live" clId="Web-{EA3C3DE5-65BF-4B4A-9E43-F1F385106293}" dt="2021-06-17T02:35:59.984" v="122"/>
          <ac:cxnSpMkLst>
            <pc:docMk/>
            <pc:sldMk cId="3612339903" sldId="425"/>
            <ac:cxnSpMk id="52" creationId="{686B7922-C652-4854-868E-0CD8E314EA04}"/>
          </ac:cxnSpMkLst>
        </pc:cxnChg>
        <pc:cxnChg chg="mod">
          <ac:chgData name="Masaki Suzuki" userId="2c4feb2ed34ad1a7" providerId="Windows Live" clId="Web-{EA3C3DE5-65BF-4B4A-9E43-F1F385106293}" dt="2021-06-17T02:36:10.188" v="123" actId="14100"/>
          <ac:cxnSpMkLst>
            <pc:docMk/>
            <pc:sldMk cId="3612339903" sldId="425"/>
            <ac:cxnSpMk id="53" creationId="{6102FD56-B261-440F-9552-9A7ACC9E56F6}"/>
          </ac:cxnSpMkLst>
        </pc:cxnChg>
      </pc:sldChg>
      <pc:sldChg chg="addSp modSp">
        <pc:chgData name="Masaki Suzuki" userId="2c4feb2ed34ad1a7" providerId="Windows Live" clId="Web-{EA3C3DE5-65BF-4B4A-9E43-F1F385106293}" dt="2021-06-17T03:09:50.925" v="483" actId="1076"/>
        <pc:sldMkLst>
          <pc:docMk/>
          <pc:sldMk cId="11004748" sldId="426"/>
        </pc:sldMkLst>
        <pc:spChg chg="mod">
          <ac:chgData name="Masaki Suzuki" userId="2c4feb2ed34ad1a7" providerId="Windows Live" clId="Web-{EA3C3DE5-65BF-4B4A-9E43-F1F385106293}" dt="2021-06-17T03:06:44.172" v="450" actId="1076"/>
          <ac:spMkLst>
            <pc:docMk/>
            <pc:sldMk cId="11004748" sldId="426"/>
            <ac:spMk id="3" creationId="{D3EE77F3-77B0-4F94-831C-6907D96947B8}"/>
          </ac:spMkLst>
        </pc:spChg>
        <pc:spChg chg="mod">
          <ac:chgData name="Masaki Suzuki" userId="2c4feb2ed34ad1a7" providerId="Windows Live" clId="Web-{EA3C3DE5-65BF-4B4A-9E43-F1F385106293}" dt="2021-06-17T03:07:00.438" v="454" actId="1076"/>
          <ac:spMkLst>
            <pc:docMk/>
            <pc:sldMk cId="11004748" sldId="426"/>
            <ac:spMk id="6" creationId="{59DF8B85-DCF6-4C32-8C38-264C1E3FAD11}"/>
          </ac:spMkLst>
        </pc:spChg>
        <pc:spChg chg="add mod">
          <ac:chgData name="Masaki Suzuki" userId="2c4feb2ed34ad1a7" providerId="Windows Live" clId="Web-{EA3C3DE5-65BF-4B4A-9E43-F1F385106293}" dt="2021-06-17T03:05:11.264" v="429" actId="1076"/>
          <ac:spMkLst>
            <pc:docMk/>
            <pc:sldMk cId="11004748" sldId="426"/>
            <ac:spMk id="10" creationId="{92D406F0-48E5-42E9-BC11-8A66381289EE}"/>
          </ac:spMkLst>
        </pc:spChg>
        <pc:spChg chg="mod">
          <ac:chgData name="Masaki Suzuki" userId="2c4feb2ed34ad1a7" providerId="Windows Live" clId="Web-{EA3C3DE5-65BF-4B4A-9E43-F1F385106293}" dt="2021-06-17T03:06:56.047" v="453" actId="1076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07:12.782" v="456" actId="1076"/>
          <ac:spMkLst>
            <pc:docMk/>
            <pc:sldMk cId="11004748" sldId="426"/>
            <ac:spMk id="12" creationId="{A17049F3-573D-4FEA-BC58-710AC785081B}"/>
          </ac:spMkLst>
        </pc:spChg>
        <pc:spChg chg="add mod">
          <ac:chgData name="Masaki Suzuki" userId="2c4feb2ed34ad1a7" providerId="Windows Live" clId="Web-{EA3C3DE5-65BF-4B4A-9E43-F1F385106293}" dt="2021-06-17T03:08:17.580" v="467" actId="1076"/>
          <ac:spMkLst>
            <pc:docMk/>
            <pc:sldMk cId="11004748" sldId="426"/>
            <ac:spMk id="23" creationId="{08DB58AA-DB11-499E-9C97-4A688AB71E62}"/>
          </ac:spMkLst>
        </pc:spChg>
        <pc:spChg chg="add mod">
          <ac:chgData name="Masaki Suzuki" userId="2c4feb2ed34ad1a7" providerId="Windows Live" clId="Web-{EA3C3DE5-65BF-4B4A-9E43-F1F385106293}" dt="2021-06-17T03:09:50.925" v="483" actId="1076"/>
          <ac:spMkLst>
            <pc:docMk/>
            <pc:sldMk cId="11004748" sldId="426"/>
            <ac:spMk id="30" creationId="{77DE76D5-FC14-4A27-9C8A-8FED83FEC24C}"/>
          </ac:spMkLst>
        </pc:spChg>
        <pc:picChg chg="mod">
          <ac:chgData name="Masaki Suzuki" userId="2c4feb2ed34ad1a7" providerId="Windows Live" clId="Web-{EA3C3DE5-65BF-4B4A-9E43-F1F385106293}" dt="2021-06-17T03:06:47.984" v="451" actId="1076"/>
          <ac:picMkLst>
            <pc:docMk/>
            <pc:sldMk cId="11004748" sldId="426"/>
            <ac:picMk id="4" creationId="{570667D6-E959-4EC4-BFDC-3284F3372590}"/>
          </ac:picMkLst>
        </pc:picChg>
        <pc:picChg chg="mod">
          <ac:chgData name="Masaki Suzuki" userId="2c4feb2ed34ad1a7" providerId="Windows Live" clId="Web-{EA3C3DE5-65BF-4B4A-9E43-F1F385106293}" dt="2021-06-17T03:06:51.313" v="452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addSp modSp">
        <pc:chgData name="Masaki Suzuki" userId="2c4feb2ed34ad1a7" providerId="Windows Live" clId="Web-{EA3C3DE5-65BF-4B4A-9E43-F1F385106293}" dt="2021-06-17T03:09:58.222" v="485" actId="1076"/>
        <pc:sldMkLst>
          <pc:docMk/>
          <pc:sldMk cId="3719566036" sldId="427"/>
        </pc:sldMkLst>
        <pc:spChg chg="add mod">
          <ac:chgData name="Masaki Suzuki" userId="2c4feb2ed34ad1a7" providerId="Windows Live" clId="Web-{EA3C3DE5-65BF-4B4A-9E43-F1F385106293}" dt="2021-06-17T03:05:17.795" v="431" actId="1076"/>
          <ac:spMkLst>
            <pc:docMk/>
            <pc:sldMk cId="3719566036" sldId="427"/>
            <ac:spMk id="7" creationId="{D4F9005B-E790-48EF-BC13-01C416AA2BE6}"/>
          </ac:spMkLst>
        </pc:spChg>
        <pc:spChg chg="add mod">
          <ac:chgData name="Masaki Suzuki" userId="2c4feb2ed34ad1a7" providerId="Windows Live" clId="Web-{EA3C3DE5-65BF-4B4A-9E43-F1F385106293}" dt="2021-06-17T03:07:19.938" v="458" actId="1076"/>
          <ac:spMkLst>
            <pc:docMk/>
            <pc:sldMk cId="3719566036" sldId="427"/>
            <ac:spMk id="8" creationId="{89BD87C6-21D5-447E-9F13-5B16C4691F60}"/>
          </ac:spMkLst>
        </pc:spChg>
        <pc:spChg chg="add mod">
          <ac:chgData name="Masaki Suzuki" userId="2c4feb2ed34ad1a7" providerId="Windows Live" clId="Web-{EA3C3DE5-65BF-4B4A-9E43-F1F385106293}" dt="2021-06-17T03:08:43.799" v="469" actId="1076"/>
          <ac:spMkLst>
            <pc:docMk/>
            <pc:sldMk cId="3719566036" sldId="427"/>
            <ac:spMk id="9" creationId="{FA4572DC-ADD2-488B-8DEE-3C0FD110654E}"/>
          </ac:spMkLst>
        </pc:spChg>
        <pc:spChg chg="add mod">
          <ac:chgData name="Masaki Suzuki" userId="2c4feb2ed34ad1a7" providerId="Windows Live" clId="Web-{EA3C3DE5-65BF-4B4A-9E43-F1F385106293}" dt="2021-06-17T03:09:58.222" v="485" actId="1076"/>
          <ac:spMkLst>
            <pc:docMk/>
            <pc:sldMk cId="3719566036" sldId="427"/>
            <ac:spMk id="17" creationId="{D85A25F2-72A5-4560-9E1E-0CB15348B565}"/>
          </ac:spMkLst>
        </pc:spChg>
      </pc:sldChg>
      <pc:sldChg chg="addSp modSp">
        <pc:chgData name="Masaki Suzuki" userId="2c4feb2ed34ad1a7" providerId="Windows Live" clId="Web-{EA3C3DE5-65BF-4B4A-9E43-F1F385106293}" dt="2021-06-17T04:17:52.229" v="727" actId="1076"/>
        <pc:sldMkLst>
          <pc:docMk/>
          <pc:sldMk cId="2717037713" sldId="428"/>
        </pc:sldMkLst>
        <pc:spChg chg="add mod">
          <ac:chgData name="Masaki Suzuki" userId="2c4feb2ed34ad1a7" providerId="Windows Live" clId="Web-{EA3C3DE5-65BF-4B4A-9E43-F1F385106293}" dt="2021-06-17T03:05:24.233" v="433" actId="1076"/>
          <ac:spMkLst>
            <pc:docMk/>
            <pc:sldMk cId="2717037713" sldId="428"/>
            <ac:spMk id="5" creationId="{E792CBCC-9CF5-4A4E-B681-8D8ADA532D79}"/>
          </ac:spMkLst>
        </pc:spChg>
        <pc:spChg chg="add">
          <ac:chgData name="Masaki Suzuki" userId="2c4feb2ed34ad1a7" providerId="Windows Live" clId="Web-{EA3C3DE5-65BF-4B4A-9E43-F1F385106293}" dt="2021-06-17T03:07:24.641" v="459"/>
          <ac:spMkLst>
            <pc:docMk/>
            <pc:sldMk cId="2717037713" sldId="428"/>
            <ac:spMk id="8" creationId="{0B65B966-8BC6-4948-9D13-8EF8DB93E0E2}"/>
          </ac:spMkLst>
        </pc:spChg>
        <pc:spChg chg="add mod">
          <ac:chgData name="Masaki Suzuki" userId="2c4feb2ed34ad1a7" providerId="Windows Live" clId="Web-{EA3C3DE5-65BF-4B4A-9E43-F1F385106293}" dt="2021-06-17T03:08:53.002" v="471" actId="1076"/>
          <ac:spMkLst>
            <pc:docMk/>
            <pc:sldMk cId="2717037713" sldId="428"/>
            <ac:spMk id="10" creationId="{3B3DD18B-48EA-4333-983D-40AD075AE545}"/>
          </ac:spMkLst>
        </pc:spChg>
        <pc:spChg chg="mod">
          <ac:chgData name="Masaki Suzuki" userId="2c4feb2ed34ad1a7" providerId="Windows Live" clId="Web-{EA3C3DE5-65BF-4B4A-9E43-F1F385106293}" dt="2021-06-17T04:17:44.244" v="725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10:05.238" v="487" actId="1076"/>
          <ac:spMkLst>
            <pc:docMk/>
            <pc:sldMk cId="2717037713" sldId="428"/>
            <ac:spMk id="12" creationId="{C81270B8-3354-4A5D-9585-FBD0E7D35BA5}"/>
          </ac:spMkLst>
        </pc:spChg>
        <pc:spChg chg="mod">
          <ac:chgData name="Masaki Suzuki" userId="2c4feb2ed34ad1a7" providerId="Windows Live" clId="Web-{EA3C3DE5-65BF-4B4A-9E43-F1F385106293}" dt="2021-06-17T04:17:47.151" v="726" actId="1076"/>
          <ac:spMkLst>
            <pc:docMk/>
            <pc:sldMk cId="2717037713" sldId="428"/>
            <ac:spMk id="37" creationId="{D99A0B17-D835-47F7-A363-AB026409B5E0}"/>
          </ac:spMkLst>
        </pc:spChg>
        <pc:spChg chg="mod">
          <ac:chgData name="Masaki Suzuki" userId="2c4feb2ed34ad1a7" providerId="Windows Live" clId="Web-{EA3C3DE5-65BF-4B4A-9E43-F1F385106293}" dt="2021-06-17T04:17:52.229" v="727" actId="1076"/>
          <ac:spMkLst>
            <pc:docMk/>
            <pc:sldMk cId="2717037713" sldId="428"/>
            <ac:spMk id="38" creationId="{72DBB8DF-156E-4CE6-A485-92159C5383FD}"/>
          </ac:spMkLst>
        </pc:spChg>
        <pc:spChg chg="mod">
          <ac:chgData name="Masaki Suzuki" userId="2c4feb2ed34ad1a7" providerId="Windows Live" clId="Web-{EA3C3DE5-65BF-4B4A-9E43-F1F385106293}" dt="2021-06-17T04:17:20.306" v="724" actId="1076"/>
          <ac:spMkLst>
            <pc:docMk/>
            <pc:sldMk cId="2717037713" sldId="428"/>
            <ac:spMk id="43" creationId="{B971044B-50F9-4ACA-9B62-7AB7A4AAE950}"/>
          </ac:spMkLst>
        </pc:spChg>
      </pc:sldChg>
      <pc:sldChg chg="addSp modSp">
        <pc:chgData name="Masaki Suzuki" userId="2c4feb2ed34ad1a7" providerId="Windows Live" clId="Web-{EA3C3DE5-65BF-4B4A-9E43-F1F385106293}" dt="2021-06-17T03:10:16.316" v="490" actId="1076"/>
        <pc:sldMkLst>
          <pc:docMk/>
          <pc:sldMk cId="1098776758" sldId="429"/>
        </pc:sldMkLst>
        <pc:spChg chg="add mod">
          <ac:chgData name="Masaki Suzuki" userId="2c4feb2ed34ad1a7" providerId="Windows Live" clId="Web-{EA3C3DE5-65BF-4B4A-9E43-F1F385106293}" dt="2021-06-17T03:05:31.889" v="435" actId="1076"/>
          <ac:spMkLst>
            <pc:docMk/>
            <pc:sldMk cId="1098776758" sldId="429"/>
            <ac:spMk id="18" creationId="{8ECCEEE0-3DC7-448A-8EBB-E22CEF84C880}"/>
          </ac:spMkLst>
        </pc:spChg>
        <pc:spChg chg="add">
          <ac:chgData name="Masaki Suzuki" userId="2c4feb2ed34ad1a7" providerId="Windows Live" clId="Web-{EA3C3DE5-65BF-4B4A-9E43-F1F385106293}" dt="2021-06-17T03:07:29.266" v="460"/>
          <ac:spMkLst>
            <pc:docMk/>
            <pc:sldMk cId="1098776758" sldId="429"/>
            <ac:spMk id="19" creationId="{E27BE8D7-AF61-435C-9F5E-F8B3B264593D}"/>
          </ac:spMkLst>
        </pc:spChg>
        <pc:spChg chg="add mod">
          <ac:chgData name="Masaki Suzuki" userId="2c4feb2ed34ad1a7" providerId="Windows Live" clId="Web-{EA3C3DE5-65BF-4B4A-9E43-F1F385106293}" dt="2021-06-17T03:10:16.316" v="490" actId="1076"/>
          <ac:spMkLst>
            <pc:docMk/>
            <pc:sldMk cId="1098776758" sldId="429"/>
            <ac:spMk id="20" creationId="{66966917-752C-4EF4-99A7-3915AFD9C9CA}"/>
          </ac:spMkLst>
        </pc:spChg>
        <pc:spChg chg="add mod">
          <ac:chgData name="Masaki Suzuki" userId="2c4feb2ed34ad1a7" providerId="Windows Live" clId="Web-{EA3C3DE5-65BF-4B4A-9E43-F1F385106293}" dt="2021-06-17T03:10:12.441" v="489" actId="1076"/>
          <ac:spMkLst>
            <pc:docMk/>
            <pc:sldMk cId="1098776758" sldId="429"/>
            <ac:spMk id="26" creationId="{CAA7AD4D-945A-4206-806E-0A206583FB18}"/>
          </ac:spMkLst>
        </pc:spChg>
      </pc:sldChg>
      <pc:sldChg chg="addSp delSp modSp">
        <pc:chgData name="Masaki Suzuki" userId="2c4feb2ed34ad1a7" providerId="Windows Live" clId="Web-{EA3C3DE5-65BF-4B4A-9E43-F1F385106293}" dt="2021-06-17T04:12:03.676" v="708" actId="1076"/>
        <pc:sldMkLst>
          <pc:docMk/>
          <pc:sldMk cId="1388704942" sldId="440"/>
        </pc:sldMkLst>
        <pc:spChg chg="mod">
          <ac:chgData name="Masaki Suzuki" userId="2c4feb2ed34ad1a7" providerId="Windows Live" clId="Web-{EA3C3DE5-65BF-4B4A-9E43-F1F385106293}" dt="2021-06-17T02:38:11.768" v="144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EA3C3DE5-65BF-4B4A-9E43-F1F385106293}" dt="2021-06-17T04:11:57.238" v="707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EA3C3DE5-65BF-4B4A-9E43-F1F385106293}" dt="2021-06-17T02:37:39.627" v="138" actId="1076"/>
          <ac:spMkLst>
            <pc:docMk/>
            <pc:sldMk cId="1388704942" sldId="440"/>
            <ac:spMk id="15" creationId="{383AA526-38D6-41E8-B844-2A36194C2E57}"/>
          </ac:spMkLst>
        </pc:spChg>
        <pc:spChg chg="del">
          <ac:chgData name="Masaki Suzuki" userId="2c4feb2ed34ad1a7" providerId="Windows Live" clId="Web-{EA3C3DE5-65BF-4B4A-9E43-F1F385106293}" dt="2021-06-17T02:38:04.018" v="142"/>
          <ac:spMkLst>
            <pc:docMk/>
            <pc:sldMk cId="1388704942" sldId="440"/>
            <ac:spMk id="19" creationId="{BC15CF9E-18F0-4EB5-BAA1-64FFDB7BB078}"/>
          </ac:spMkLst>
        </pc:spChg>
        <pc:spChg chg="mod">
          <ac:chgData name="Masaki Suzuki" userId="2c4feb2ed34ad1a7" providerId="Windows Live" clId="Web-{EA3C3DE5-65BF-4B4A-9E43-F1F385106293}" dt="2021-06-17T02:38:22.971" v="147" actId="1076"/>
          <ac:spMkLst>
            <pc:docMk/>
            <pc:sldMk cId="1388704942" sldId="440"/>
            <ac:spMk id="21" creationId="{C713CD54-29AE-485E-B27B-0DF34866BE3A}"/>
          </ac:spMkLst>
        </pc:spChg>
        <pc:spChg chg="del">
          <ac:chgData name="Masaki Suzuki" userId="2c4feb2ed34ad1a7" providerId="Windows Live" clId="Web-{EA3C3DE5-65BF-4B4A-9E43-F1F385106293}" dt="2021-06-17T02:38:19.190" v="146"/>
          <ac:spMkLst>
            <pc:docMk/>
            <pc:sldMk cId="1388704942" sldId="440"/>
            <ac:spMk id="25" creationId="{6AA231DF-9E13-4742-9D20-63461BAE31F1}"/>
          </ac:spMkLst>
        </pc:spChg>
        <pc:spChg chg="mod">
          <ac:chgData name="Masaki Suzuki" userId="2c4feb2ed34ad1a7" providerId="Windows Live" clId="Web-{EA3C3DE5-65BF-4B4A-9E43-F1F385106293}" dt="2021-06-17T04:11:54.176" v="706" actId="1076"/>
          <ac:spMkLst>
            <pc:docMk/>
            <pc:sldMk cId="1388704942" sldId="440"/>
            <ac:spMk id="26" creationId="{D6061E29-EC87-4CB4-98E5-2974C0B90DD2}"/>
          </ac:spMkLst>
        </pc:spChg>
        <pc:spChg chg="mod">
          <ac:chgData name="Masaki Suzuki" userId="2c4feb2ed34ad1a7" providerId="Windows Live" clId="Web-{EA3C3DE5-65BF-4B4A-9E43-F1F385106293}" dt="2021-06-17T02:38:36.909" v="150" actId="1076"/>
          <ac:spMkLst>
            <pc:docMk/>
            <pc:sldMk cId="1388704942" sldId="440"/>
            <ac:spMk id="28" creationId="{94AC3B56-8D17-407E-AB35-273393BBD60B}"/>
          </ac:spMkLst>
        </pc:spChg>
        <pc:spChg chg="mod">
          <ac:chgData name="Masaki Suzuki" userId="2c4feb2ed34ad1a7" providerId="Windows Live" clId="Web-{EA3C3DE5-65BF-4B4A-9E43-F1F385106293}" dt="2021-06-17T02:38:43.050" v="152" actId="1076"/>
          <ac:spMkLst>
            <pc:docMk/>
            <pc:sldMk cId="1388704942" sldId="440"/>
            <ac:spMk id="29" creationId="{89152EDA-4C1F-4151-8E6E-22966BBE0A96}"/>
          </ac:spMkLst>
        </pc:spChg>
        <pc:spChg chg="mod">
          <ac:chgData name="Masaki Suzuki" userId="2c4feb2ed34ad1a7" providerId="Windows Live" clId="Web-{EA3C3DE5-65BF-4B4A-9E43-F1F385106293}" dt="2021-06-17T04:12:03.676" v="708" actId="1076"/>
          <ac:spMkLst>
            <pc:docMk/>
            <pc:sldMk cId="1388704942" sldId="440"/>
            <ac:spMk id="30" creationId="{958E05BC-FB0B-44D6-849C-D1D43F241879}"/>
          </ac:spMkLst>
        </pc:spChg>
        <pc:spChg chg="mod">
          <ac:chgData name="Masaki Suzuki" userId="2c4feb2ed34ad1a7" providerId="Windows Live" clId="Web-{EA3C3DE5-65BF-4B4A-9E43-F1F385106293}" dt="2021-06-17T02:38:32.003" v="149" actId="1076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EA3C3DE5-65BF-4B4A-9E43-F1F385106293}" dt="2021-06-17T02:39:01.487" v="157" actId="1076"/>
          <ac:spMkLst>
            <pc:docMk/>
            <pc:sldMk cId="1388704942" sldId="440"/>
            <ac:spMk id="35" creationId="{7395F570-8AC9-4F5A-B67F-B07D9D7502E2}"/>
          </ac:spMkLst>
        </pc:spChg>
        <pc:spChg chg="add mod">
          <ac:chgData name="Masaki Suzuki" userId="2c4feb2ed34ad1a7" providerId="Windows Live" clId="Web-{EA3C3DE5-65BF-4B4A-9E43-F1F385106293}" dt="2021-06-17T02:39:09.300" v="161" actId="20577"/>
          <ac:spMkLst>
            <pc:docMk/>
            <pc:sldMk cId="1388704942" sldId="440"/>
            <ac:spMk id="36" creationId="{9CB3A6E5-0530-4963-8C53-301B7192F94A}"/>
          </ac:spMkLst>
        </pc:spChg>
      </pc:sldChg>
      <pc:sldChg chg="addSp delSp modSp">
        <pc:chgData name="Masaki Suzuki" userId="2c4feb2ed34ad1a7" providerId="Windows Live" clId="Web-{EA3C3DE5-65BF-4B4A-9E43-F1F385106293}" dt="2021-06-17T04:14:10.256" v="722" actId="1076"/>
        <pc:sldMkLst>
          <pc:docMk/>
          <pc:sldMk cId="2429493534" sldId="441"/>
        </pc:sldMkLst>
        <pc:spChg chg="add del mod">
          <ac:chgData name="Masaki Suzuki" userId="2c4feb2ed34ad1a7" providerId="Windows Live" clId="Web-{EA3C3DE5-65BF-4B4A-9E43-F1F385106293}" dt="2021-06-17T03:02:36.277" v="386"/>
          <ac:spMkLst>
            <pc:docMk/>
            <pc:sldMk cId="2429493534" sldId="441"/>
            <ac:spMk id="12" creationId="{B829FBB7-B889-4D98-AB07-8692D95FB8EA}"/>
          </ac:spMkLst>
        </pc:spChg>
        <pc:spChg chg="add mod">
          <ac:chgData name="Masaki Suzuki" userId="2c4feb2ed34ad1a7" providerId="Windows Live" clId="Web-{EA3C3DE5-65BF-4B4A-9E43-F1F385106293}" dt="2021-06-17T03:02:59.871" v="391" actId="1076"/>
          <ac:spMkLst>
            <pc:docMk/>
            <pc:sldMk cId="2429493534" sldId="441"/>
            <ac:spMk id="13" creationId="{E628C263-06F2-4EC6-85BA-E0F5F42F5D74}"/>
          </ac:spMkLst>
        </pc:spChg>
        <pc:spChg chg="mod">
          <ac:chgData name="Masaki Suzuki" userId="2c4feb2ed34ad1a7" providerId="Windows Live" clId="Web-{EA3C3DE5-65BF-4B4A-9E43-F1F385106293}" dt="2021-06-17T04:14:06.772" v="721" actId="1076"/>
          <ac:spMkLst>
            <pc:docMk/>
            <pc:sldMk cId="2429493534" sldId="441"/>
            <ac:spMk id="45" creationId="{DEEFE5BB-0B1F-4E80-B74F-B665DF36089D}"/>
          </ac:spMkLst>
        </pc:spChg>
        <pc:spChg chg="mod">
          <ac:chgData name="Masaki Suzuki" userId="2c4feb2ed34ad1a7" providerId="Windows Live" clId="Web-{EA3C3DE5-65BF-4B4A-9E43-F1F385106293}" dt="2021-06-17T04:14:10.256" v="722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EA3C3DE5-65BF-4B4A-9E43-F1F385106293}" dt="2021-06-17T03:03:14.746" v="395" actId="20577"/>
          <ac:spMkLst>
            <pc:docMk/>
            <pc:sldMk cId="2429493534" sldId="441"/>
            <ac:spMk id="51" creationId="{7A359433-18FD-432D-AD22-18B7DB89F75B}"/>
          </ac:spMkLst>
        </pc:spChg>
        <pc:spChg chg="add mod">
          <ac:chgData name="Masaki Suzuki" userId="2c4feb2ed34ad1a7" providerId="Windows Live" clId="Web-{EA3C3DE5-65BF-4B4A-9E43-F1F385106293}" dt="2021-06-17T03:04:06.466" v="414" actId="1076"/>
          <ac:spMkLst>
            <pc:docMk/>
            <pc:sldMk cId="2429493534" sldId="441"/>
            <ac:spMk id="53" creationId="{604B6AD9-7A05-4F5B-B192-D5F46093A080}"/>
          </ac:spMkLst>
        </pc:spChg>
        <pc:spChg chg="add del mod">
          <ac:chgData name="Masaki Suzuki" userId="2c4feb2ed34ad1a7" providerId="Windows Live" clId="Web-{EA3C3DE5-65BF-4B4A-9E43-F1F385106293}" dt="2021-06-17T03:04:02.528" v="413"/>
          <ac:spMkLst>
            <pc:docMk/>
            <pc:sldMk cId="2429493534" sldId="441"/>
            <ac:spMk id="54" creationId="{A4CDBB68-BE23-42C6-A486-3F22E1A65FB9}"/>
          </ac:spMkLst>
        </pc:spChg>
        <pc:spChg chg="add mod">
          <ac:chgData name="Masaki Suzuki" userId="2c4feb2ed34ad1a7" providerId="Windows Live" clId="Web-{EA3C3DE5-65BF-4B4A-9E43-F1F385106293}" dt="2021-06-17T03:04:23.169" v="423" actId="1076"/>
          <ac:spMkLst>
            <pc:docMk/>
            <pc:sldMk cId="2429493534" sldId="441"/>
            <ac:spMk id="55" creationId="{28E4506A-7D98-4D94-86A3-0A6470B6C3D2}"/>
          </ac:spMkLst>
        </pc:spChg>
      </pc:sldChg>
      <pc:sldChg chg="addSp modSp">
        <pc:chgData name="Masaki Suzuki" userId="2c4feb2ed34ad1a7" providerId="Windows Live" clId="Web-{EA3C3DE5-65BF-4B4A-9E43-F1F385106293}" dt="2021-06-17T03:09:30.159" v="478" actId="1076"/>
        <pc:sldMkLst>
          <pc:docMk/>
          <pc:sldMk cId="3685078141" sldId="442"/>
        </pc:sldMkLst>
        <pc:spChg chg="add mod">
          <ac:chgData name="Masaki Suzuki" userId="2c4feb2ed34ad1a7" providerId="Windows Live" clId="Web-{EA3C3DE5-65BF-4B4A-9E43-F1F385106293}" dt="2021-06-17T03:04:53.045" v="425" actId="1076"/>
          <ac:spMkLst>
            <pc:docMk/>
            <pc:sldMk cId="3685078141" sldId="442"/>
            <ac:spMk id="15" creationId="{694F69DA-85FF-42FA-B134-32295E5DDEB9}"/>
          </ac:spMkLst>
        </pc:spChg>
        <pc:spChg chg="add mod">
          <ac:chgData name="Masaki Suzuki" userId="2c4feb2ed34ad1a7" providerId="Windows Live" clId="Web-{EA3C3DE5-65BF-4B4A-9E43-F1F385106293}" dt="2021-06-17T03:06:02.218" v="439" actId="1076"/>
          <ac:spMkLst>
            <pc:docMk/>
            <pc:sldMk cId="3685078141" sldId="442"/>
            <ac:spMk id="16" creationId="{1DBA43DB-22E3-44D7-8F5F-BA0C1DA7FA1B}"/>
          </ac:spMkLst>
        </pc:spChg>
        <pc:spChg chg="add mod">
          <ac:chgData name="Masaki Suzuki" userId="2c4feb2ed34ad1a7" providerId="Windows Live" clId="Web-{EA3C3DE5-65BF-4B4A-9E43-F1F385106293}" dt="2021-06-17T03:08:01.939" v="463" actId="1076"/>
          <ac:spMkLst>
            <pc:docMk/>
            <pc:sldMk cId="3685078141" sldId="442"/>
            <ac:spMk id="17" creationId="{0EDF0F6F-FABF-4E57-8E4F-D6C8A78BB18A}"/>
          </ac:spMkLst>
        </pc:spChg>
        <pc:spChg chg="add mod">
          <ac:chgData name="Masaki Suzuki" userId="2c4feb2ed34ad1a7" providerId="Windows Live" clId="Web-{EA3C3DE5-65BF-4B4A-9E43-F1F385106293}" dt="2021-06-17T03:09:30.159" v="478" actId="1076"/>
          <ac:spMkLst>
            <pc:docMk/>
            <pc:sldMk cId="3685078141" sldId="442"/>
            <ac:spMk id="35" creationId="{337D14E0-D304-4D54-876D-5BBA4BA7778C}"/>
          </ac:spMkLst>
        </pc:spChg>
      </pc:sldChg>
      <pc:sldChg chg="addSp modSp">
        <pc:chgData name="Masaki Suzuki" userId="2c4feb2ed34ad1a7" providerId="Windows Live" clId="Web-{EA3C3DE5-65BF-4B4A-9E43-F1F385106293}" dt="2021-06-17T03:09:43.550" v="481" actId="1076"/>
        <pc:sldMkLst>
          <pc:docMk/>
          <pc:sldMk cId="3812554032" sldId="443"/>
        </pc:sldMkLst>
        <pc:spChg chg="add mod">
          <ac:chgData name="Masaki Suzuki" userId="2c4feb2ed34ad1a7" providerId="Windows Live" clId="Web-{EA3C3DE5-65BF-4B4A-9E43-F1F385106293}" dt="2021-06-17T03:05:05.998" v="427" actId="1076"/>
          <ac:spMkLst>
            <pc:docMk/>
            <pc:sldMk cId="3812554032" sldId="443"/>
            <ac:spMk id="9" creationId="{2C25D70B-4048-455A-A6F0-AF88B9A0F7A3}"/>
          </ac:spMkLst>
        </pc:spChg>
        <pc:spChg chg="add mod">
          <ac:chgData name="Masaki Suzuki" userId="2c4feb2ed34ad1a7" providerId="Windows Live" clId="Web-{EA3C3DE5-65BF-4B4A-9E43-F1F385106293}" dt="2021-06-17T03:06:10.296" v="442" actId="1076"/>
          <ac:spMkLst>
            <pc:docMk/>
            <pc:sldMk cId="3812554032" sldId="443"/>
            <ac:spMk id="16" creationId="{B75ADD69-18BA-4AE9-9DCA-A3B03A646CB5}"/>
          </ac:spMkLst>
        </pc:spChg>
        <pc:spChg chg="add mod">
          <ac:chgData name="Masaki Suzuki" userId="2c4feb2ed34ad1a7" providerId="Windows Live" clId="Web-{EA3C3DE5-65BF-4B4A-9E43-F1F385106293}" dt="2021-06-17T03:09:39.113" v="480" actId="1076"/>
          <ac:spMkLst>
            <pc:docMk/>
            <pc:sldMk cId="3812554032" sldId="443"/>
            <ac:spMk id="17" creationId="{B696A6CB-E088-4DF8-835A-CB32DDB33178}"/>
          </ac:spMkLst>
        </pc:spChg>
        <pc:spChg chg="add mod">
          <ac:chgData name="Masaki Suzuki" userId="2c4feb2ed34ad1a7" providerId="Windows Live" clId="Web-{EA3C3DE5-65BF-4B4A-9E43-F1F385106293}" dt="2021-06-17T03:09:43.550" v="481" actId="1076"/>
          <ac:spMkLst>
            <pc:docMk/>
            <pc:sldMk cId="3812554032" sldId="443"/>
            <ac:spMk id="21" creationId="{9905A887-31B0-4F84-8ED8-DB99975DBB25}"/>
          </ac:spMkLst>
        </pc:spChg>
      </pc:sldChg>
      <pc:sldChg chg="addSp delSp modSp">
        <pc:chgData name="Masaki Suzuki" userId="2c4feb2ed34ad1a7" providerId="Windows Live" clId="Web-{EA3C3DE5-65BF-4B4A-9E43-F1F385106293}" dt="2021-06-17T04:12:15.161" v="709" actId="1076"/>
        <pc:sldMkLst>
          <pc:docMk/>
          <pc:sldMk cId="2695505981" sldId="445"/>
        </pc:sldMkLst>
        <pc:spChg chg="mod">
          <ac:chgData name="Masaki Suzuki" userId="2c4feb2ed34ad1a7" providerId="Windows Live" clId="Web-{EA3C3DE5-65BF-4B4A-9E43-F1F385106293}" dt="2021-06-17T03:38:44.720" v="639" actId="20577"/>
          <ac:spMkLst>
            <pc:docMk/>
            <pc:sldMk cId="2695505981" sldId="445"/>
            <ac:spMk id="5" creationId="{F48F47DB-9D4A-4064-88ED-A829B4973A52}"/>
          </ac:spMkLst>
        </pc:spChg>
        <pc:spChg chg="mod">
          <ac:chgData name="Masaki Suzuki" userId="2c4feb2ed34ad1a7" providerId="Windows Live" clId="Web-{EA3C3DE5-65BF-4B4A-9E43-F1F385106293}" dt="2021-06-17T03:57:45.145" v="674" actId="1076"/>
          <ac:spMkLst>
            <pc:docMk/>
            <pc:sldMk cId="2695505981" sldId="445"/>
            <ac:spMk id="9" creationId="{55CE3E2A-00EC-4027-9946-B3E39328947D}"/>
          </ac:spMkLst>
        </pc:spChg>
        <pc:spChg chg="mod">
          <ac:chgData name="Masaki Suzuki" userId="2c4feb2ed34ad1a7" providerId="Windows Live" clId="Web-{EA3C3DE5-65BF-4B4A-9E43-F1F385106293}" dt="2021-06-17T02:44:09.883" v="245" actId="14100"/>
          <ac:spMkLst>
            <pc:docMk/>
            <pc:sldMk cId="2695505981" sldId="445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2:39:34.222" v="172" actId="14100"/>
          <ac:spMkLst>
            <pc:docMk/>
            <pc:sldMk cId="2695505981" sldId="445"/>
            <ac:spMk id="13" creationId="{B1717CE1-3A93-4C6C-9848-303C4C3EB0BC}"/>
          </ac:spMkLst>
        </pc:spChg>
        <pc:spChg chg="mod">
          <ac:chgData name="Masaki Suzuki" userId="2c4feb2ed34ad1a7" providerId="Windows Live" clId="Web-{EA3C3DE5-65BF-4B4A-9E43-F1F385106293}" dt="2021-06-17T03:48:46.527" v="669" actId="1076"/>
          <ac:spMkLst>
            <pc:docMk/>
            <pc:sldMk cId="2695505981" sldId="445"/>
            <ac:spMk id="14" creationId="{710A34E1-CAAB-44DF-AB9C-108409CAFD9C}"/>
          </ac:spMkLst>
        </pc:spChg>
        <pc:spChg chg="mod">
          <ac:chgData name="Masaki Suzuki" userId="2c4feb2ed34ad1a7" providerId="Windows Live" clId="Web-{EA3C3DE5-65BF-4B4A-9E43-F1F385106293}" dt="2021-06-17T03:40:04.331" v="654" actId="1076"/>
          <ac:spMkLst>
            <pc:docMk/>
            <pc:sldMk cId="2695505981" sldId="445"/>
            <ac:spMk id="16" creationId="{F1E17D21-9652-43AA-B639-61A6DB145888}"/>
          </ac:spMkLst>
        </pc:spChg>
        <pc:spChg chg="mod">
          <ac:chgData name="Masaki Suzuki" userId="2c4feb2ed34ad1a7" providerId="Windows Live" clId="Web-{EA3C3DE5-65BF-4B4A-9E43-F1F385106293}" dt="2021-06-17T03:49:03.871" v="671" actId="1076"/>
          <ac:spMkLst>
            <pc:docMk/>
            <pc:sldMk cId="2695505981" sldId="445"/>
            <ac:spMk id="17" creationId="{49E93912-2341-4E17-8EBA-9AF65EB69A4E}"/>
          </ac:spMkLst>
        </pc:spChg>
        <pc:spChg chg="mod">
          <ac:chgData name="Masaki Suzuki" userId="2c4feb2ed34ad1a7" providerId="Windows Live" clId="Web-{EA3C3DE5-65BF-4B4A-9E43-F1F385106293}" dt="2021-06-17T03:41:16.754" v="667" actId="1076"/>
          <ac:spMkLst>
            <pc:docMk/>
            <pc:sldMk cId="2695505981" sldId="445"/>
            <ac:spMk id="18" creationId="{B78FF65C-7001-4055-81F7-1C5BF3F3B6C5}"/>
          </ac:spMkLst>
        </pc:spChg>
        <pc:spChg chg="mod">
          <ac:chgData name="Masaki Suzuki" userId="2c4feb2ed34ad1a7" providerId="Windows Live" clId="Web-{EA3C3DE5-65BF-4B4A-9E43-F1F385106293}" dt="2021-06-17T03:40:39.691" v="659" actId="1076"/>
          <ac:spMkLst>
            <pc:docMk/>
            <pc:sldMk cId="2695505981" sldId="445"/>
            <ac:spMk id="19" creationId="{7DAA59AF-44C9-44CD-AE24-B085CBBC4AAE}"/>
          </ac:spMkLst>
        </pc:spChg>
        <pc:spChg chg="mod">
          <ac:chgData name="Masaki Suzuki" userId="2c4feb2ed34ad1a7" providerId="Windows Live" clId="Web-{EA3C3DE5-65BF-4B4A-9E43-F1F385106293}" dt="2021-06-17T03:39:43.487" v="649" actId="1076"/>
          <ac:spMkLst>
            <pc:docMk/>
            <pc:sldMk cId="2695505981" sldId="445"/>
            <ac:spMk id="20" creationId="{D1CCA076-90AF-4216-ADC9-AFDA6B61E5F7}"/>
          </ac:spMkLst>
        </pc:spChg>
        <pc:spChg chg="mod">
          <ac:chgData name="Masaki Suzuki" userId="2c4feb2ed34ad1a7" providerId="Windows Live" clId="Web-{EA3C3DE5-65BF-4B4A-9E43-F1F385106293}" dt="2021-06-17T03:41:21.973" v="668" actId="1076"/>
          <ac:spMkLst>
            <pc:docMk/>
            <pc:sldMk cId="2695505981" sldId="445"/>
            <ac:spMk id="21" creationId="{8D0F380C-A864-45D4-B301-BBF18E5425F2}"/>
          </ac:spMkLst>
        </pc:spChg>
        <pc:spChg chg="add del mod">
          <ac:chgData name="Masaki Suzuki" userId="2c4feb2ed34ad1a7" providerId="Windows Live" clId="Web-{EA3C3DE5-65BF-4B4A-9E43-F1F385106293}" dt="2021-06-17T03:40:20.659" v="656" actId="1076"/>
          <ac:spMkLst>
            <pc:docMk/>
            <pc:sldMk cId="2695505981" sldId="445"/>
            <ac:spMk id="22" creationId="{9E7C9367-1DA1-463E-841D-ECF75B3AFD63}"/>
          </ac:spMkLst>
        </pc:spChg>
        <pc:spChg chg="mod">
          <ac:chgData name="Masaki Suzuki" userId="2c4feb2ed34ad1a7" providerId="Windows Live" clId="Web-{EA3C3DE5-65BF-4B4A-9E43-F1F385106293}" dt="2021-06-17T03:48:52.465" v="670" actId="1076"/>
          <ac:spMkLst>
            <pc:docMk/>
            <pc:sldMk cId="2695505981" sldId="445"/>
            <ac:spMk id="25" creationId="{4B4E27EA-FBDA-458F-914E-1518AEF89117}"/>
          </ac:spMkLst>
        </pc:spChg>
        <pc:spChg chg="mod">
          <ac:chgData name="Masaki Suzuki" userId="2c4feb2ed34ad1a7" providerId="Windows Live" clId="Web-{EA3C3DE5-65BF-4B4A-9E43-F1F385106293}" dt="2021-06-17T03:58:22.318" v="676" actId="1076"/>
          <ac:spMkLst>
            <pc:docMk/>
            <pc:sldMk cId="2695505981" sldId="445"/>
            <ac:spMk id="27" creationId="{F5C4A28B-E194-4B08-B773-39D3BDADA8FB}"/>
          </ac:spMkLst>
        </pc:spChg>
        <pc:spChg chg="mod">
          <ac:chgData name="Masaki Suzuki" userId="2c4feb2ed34ad1a7" providerId="Windows Live" clId="Web-{EA3C3DE5-65BF-4B4A-9E43-F1F385106293}" dt="2021-06-17T03:39:00.626" v="642" actId="1076"/>
          <ac:spMkLst>
            <pc:docMk/>
            <pc:sldMk cId="2695505981" sldId="445"/>
            <ac:spMk id="29" creationId="{939DB33A-9A16-44F8-9355-965552CD4FC2}"/>
          </ac:spMkLst>
        </pc:spChg>
        <pc:spChg chg="mod">
          <ac:chgData name="Masaki Suzuki" userId="2c4feb2ed34ad1a7" providerId="Windows Live" clId="Web-{EA3C3DE5-65BF-4B4A-9E43-F1F385106293}" dt="2021-06-17T03:39:07.533" v="643" actId="1076"/>
          <ac:spMkLst>
            <pc:docMk/>
            <pc:sldMk cId="2695505981" sldId="445"/>
            <ac:spMk id="30" creationId="{9E5147A3-A85C-48AF-BA68-9728CE2D1F15}"/>
          </ac:spMkLst>
        </pc:spChg>
        <pc:spChg chg="mod">
          <ac:chgData name="Masaki Suzuki" userId="2c4feb2ed34ad1a7" providerId="Windows Live" clId="Web-{EA3C3DE5-65BF-4B4A-9E43-F1F385106293}" dt="2021-06-17T04:12:15.161" v="70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EA3C3DE5-65BF-4B4A-9E43-F1F385106293}" dt="2021-06-17T02:54:56.582" v="257" actId="1076"/>
          <ac:spMkLst>
            <pc:docMk/>
            <pc:sldMk cId="2695505981" sldId="445"/>
            <ac:spMk id="33" creationId="{8A0747B1-8ACB-4BA2-A8AD-2EDE33ED3908}"/>
          </ac:spMkLst>
        </pc:spChg>
      </pc:sldChg>
      <pc:sldChg chg="addSp modSp">
        <pc:chgData name="Masaki Suzuki" userId="2c4feb2ed34ad1a7" providerId="Windows Live" clId="Web-{EA3C3DE5-65BF-4B4A-9E43-F1F385106293}" dt="2021-06-17T03:58:43.662" v="677" actId="1076"/>
        <pc:sldMkLst>
          <pc:docMk/>
          <pc:sldMk cId="106666160" sldId="447"/>
        </pc:sldMkLst>
        <pc:spChg chg="mod">
          <ac:chgData name="Masaki Suzuki" userId="2c4feb2ed34ad1a7" providerId="Windows Live" clId="Web-{EA3C3DE5-65BF-4B4A-9E43-F1F385106293}" dt="2021-06-17T02:57:04.084" v="293" actId="20577"/>
          <ac:spMkLst>
            <pc:docMk/>
            <pc:sldMk cId="106666160" sldId="447"/>
            <ac:spMk id="2" creationId="{89E8158B-5EEC-45B0-8FEB-AB7342825C24}"/>
          </ac:spMkLst>
        </pc:spChg>
        <pc:spChg chg="mod">
          <ac:chgData name="Masaki Suzuki" userId="2c4feb2ed34ad1a7" providerId="Windows Live" clId="Web-{EA3C3DE5-65BF-4B4A-9E43-F1F385106293}" dt="2021-06-17T02:57:55.616" v="310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EA3C3DE5-65BF-4B4A-9E43-F1F385106293}" dt="2021-06-17T02:57:13.084" v="295" actId="1076"/>
          <ac:spMkLst>
            <pc:docMk/>
            <pc:sldMk cId="106666160" sldId="447"/>
            <ac:spMk id="9" creationId="{5FA7B03E-F5AB-452D-9345-F6A0317ABA15}"/>
          </ac:spMkLst>
        </pc:spChg>
        <pc:spChg chg="mod">
          <ac:chgData name="Masaki Suzuki" userId="2c4feb2ed34ad1a7" providerId="Windows Live" clId="Web-{EA3C3DE5-65BF-4B4A-9E43-F1F385106293}" dt="2021-06-17T02:58:13.679" v="313" actId="1076"/>
          <ac:spMkLst>
            <pc:docMk/>
            <pc:sldMk cId="106666160" sldId="447"/>
            <ac:spMk id="12" creationId="{721711C2-DC60-448E-9E36-1F1AE05F3DF7}"/>
          </ac:spMkLst>
        </pc:spChg>
        <pc:spChg chg="mod">
          <ac:chgData name="Masaki Suzuki" userId="2c4feb2ed34ad1a7" providerId="Windows Live" clId="Web-{EA3C3DE5-65BF-4B4A-9E43-F1F385106293}" dt="2021-06-17T03:58:43.662" v="677" actId="1076"/>
          <ac:spMkLst>
            <pc:docMk/>
            <pc:sldMk cId="106666160" sldId="447"/>
            <ac:spMk id="14" creationId="{66717810-A850-4A10-9BC9-32BE8B782160}"/>
          </ac:spMkLst>
        </pc:spChg>
        <pc:spChg chg="mod">
          <ac:chgData name="Masaki Suzuki" userId="2c4feb2ed34ad1a7" providerId="Windows Live" clId="Web-{EA3C3DE5-65BF-4B4A-9E43-F1F385106293}" dt="2021-06-17T02:58:11.663" v="312" actId="1076"/>
          <ac:spMkLst>
            <pc:docMk/>
            <pc:sldMk cId="106666160" sldId="447"/>
            <ac:spMk id="19" creationId="{4D340C83-0ED2-43B8-87E3-4CBAD0B76812}"/>
          </ac:spMkLst>
        </pc:spChg>
        <pc:spChg chg="mod">
          <ac:chgData name="Masaki Suzuki" userId="2c4feb2ed34ad1a7" providerId="Windows Live" clId="Web-{EA3C3DE5-65BF-4B4A-9E43-F1F385106293}" dt="2021-06-17T02:58:03.991" v="311" actId="1076"/>
          <ac:spMkLst>
            <pc:docMk/>
            <pc:sldMk cId="106666160" sldId="447"/>
            <ac:spMk id="21" creationId="{03B1FA98-1331-4DC7-8DE2-DBB968B14340}"/>
          </ac:spMkLst>
        </pc:spChg>
        <pc:spChg chg="add mod">
          <ac:chgData name="Masaki Suzuki" userId="2c4feb2ed34ad1a7" providerId="Windows Live" clId="Web-{EA3C3DE5-65BF-4B4A-9E43-F1F385106293}" dt="2021-06-17T02:57:10.459" v="294" actId="1076"/>
          <ac:spMkLst>
            <pc:docMk/>
            <pc:sldMk cId="106666160" sldId="447"/>
            <ac:spMk id="22" creationId="{CD7E2921-380F-423B-AA1A-E8752CC7D214}"/>
          </ac:spMkLst>
        </pc:spChg>
        <pc:spChg chg="add mod">
          <ac:chgData name="Masaki Suzuki" userId="2c4feb2ed34ad1a7" providerId="Windows Live" clId="Web-{EA3C3DE5-65BF-4B4A-9E43-F1F385106293}" dt="2021-06-17T02:57:15.975" v="296" actId="1076"/>
          <ac:spMkLst>
            <pc:docMk/>
            <pc:sldMk cId="106666160" sldId="447"/>
            <ac:spMk id="23" creationId="{F9ECE00D-C8EF-47CF-B8AA-B6F8F97744B6}"/>
          </ac:spMkLst>
        </pc:spChg>
        <pc:spChg chg="add mod">
          <ac:chgData name="Masaki Suzuki" userId="2c4feb2ed34ad1a7" providerId="Windows Live" clId="Web-{EA3C3DE5-65BF-4B4A-9E43-F1F385106293}" dt="2021-06-17T02:57:36.288" v="304" actId="1076"/>
          <ac:spMkLst>
            <pc:docMk/>
            <pc:sldMk cId="106666160" sldId="447"/>
            <ac:spMk id="24" creationId="{3C132A23-B1E2-49D2-817B-9FD73A74A29B}"/>
          </ac:spMkLst>
        </pc:spChg>
        <pc:spChg chg="add mod">
          <ac:chgData name="Masaki Suzuki" userId="2c4feb2ed34ad1a7" providerId="Windows Live" clId="Web-{EA3C3DE5-65BF-4B4A-9E43-F1F385106293}" dt="2021-06-17T02:57:44.131" v="309" actId="20577"/>
          <ac:spMkLst>
            <pc:docMk/>
            <pc:sldMk cId="106666160" sldId="447"/>
            <ac:spMk id="25" creationId="{6030843B-DD84-41B9-BF2A-B86E96E7677A}"/>
          </ac:spMkLst>
        </pc:spChg>
      </pc:sldChg>
      <pc:sldChg chg="addSp modSp">
        <pc:chgData name="Masaki Suzuki" userId="2c4feb2ed34ad1a7" providerId="Windows Live" clId="Web-{EA3C3DE5-65BF-4B4A-9E43-F1F385106293}" dt="2021-06-17T04:03:04.979" v="679" actId="1076"/>
        <pc:sldMkLst>
          <pc:docMk/>
          <pc:sldMk cId="484141058" sldId="448"/>
        </pc:sldMkLst>
        <pc:spChg chg="add mod">
          <ac:chgData name="Masaki Suzuki" userId="2c4feb2ed34ad1a7" providerId="Windows Live" clId="Web-{EA3C3DE5-65BF-4B4A-9E43-F1F385106293}" dt="2021-06-17T02:58:54.554" v="321" actId="1076"/>
          <ac:spMkLst>
            <pc:docMk/>
            <pc:sldMk cId="484141058" sldId="448"/>
            <ac:spMk id="8" creationId="{A7C76970-A2D0-46F8-BC02-6D55DFC3A0AA}"/>
          </ac:spMkLst>
        </pc:spChg>
        <pc:spChg chg="mod">
          <ac:chgData name="Masaki Suzuki" userId="2c4feb2ed34ad1a7" providerId="Windows Live" clId="Web-{EA3C3DE5-65BF-4B4A-9E43-F1F385106293}" dt="2021-06-17T04:03:01.995" v="678" actId="1076"/>
          <ac:spMkLst>
            <pc:docMk/>
            <pc:sldMk cId="484141058" sldId="448"/>
            <ac:spMk id="10" creationId="{666E0B71-298E-4301-8842-5E4C6A277F51}"/>
          </ac:spMkLst>
        </pc:spChg>
        <pc:spChg chg="mod">
          <ac:chgData name="Masaki Suzuki" userId="2c4feb2ed34ad1a7" providerId="Windows Live" clId="Web-{EA3C3DE5-65BF-4B4A-9E43-F1F385106293}" dt="2021-06-17T04:03:04.979" v="679" actId="1076"/>
          <ac:spMkLst>
            <pc:docMk/>
            <pc:sldMk cId="484141058" sldId="448"/>
            <ac:spMk id="11" creationId="{7AAA18E7-3C68-4841-AA72-FF94FD7C3197}"/>
          </ac:spMkLst>
        </pc:spChg>
      </pc:sldChg>
      <pc:sldChg chg="addSp modSp">
        <pc:chgData name="Masaki Suzuki" userId="2c4feb2ed34ad1a7" providerId="Windows Live" clId="Web-{EA3C3DE5-65BF-4B4A-9E43-F1F385106293}" dt="2021-06-17T04:20:05.028" v="740" actId="1076"/>
        <pc:sldMkLst>
          <pc:docMk/>
          <pc:sldMk cId="1369511917" sldId="449"/>
        </pc:sldMkLst>
        <pc:spChg chg="add mod">
          <ac:chgData name="Masaki Suzuki" userId="2c4feb2ed34ad1a7" providerId="Windows Live" clId="Web-{EA3C3DE5-65BF-4B4A-9E43-F1F385106293}" dt="2021-06-17T03:05:42.202" v="437" actId="1076"/>
          <ac:spMkLst>
            <pc:docMk/>
            <pc:sldMk cId="1369511917" sldId="449"/>
            <ac:spMk id="5" creationId="{EE58D75B-FCA2-48BA-BAF7-37A61D40A829}"/>
          </ac:spMkLst>
        </pc:spChg>
        <pc:spChg chg="add">
          <ac:chgData name="Masaki Suzuki" userId="2c4feb2ed34ad1a7" providerId="Windows Live" clId="Web-{EA3C3DE5-65BF-4B4A-9E43-F1F385106293}" dt="2021-06-17T03:07:34.204" v="461"/>
          <ac:spMkLst>
            <pc:docMk/>
            <pc:sldMk cId="1369511917" sldId="449"/>
            <ac:spMk id="12" creationId="{718E33B5-0753-497A-8E02-7805184DFC4B}"/>
          </ac:spMkLst>
        </pc:spChg>
        <pc:spChg chg="add mod">
          <ac:chgData name="Masaki Suzuki" userId="2c4feb2ed34ad1a7" providerId="Windows Live" clId="Web-{EA3C3DE5-65BF-4B4A-9E43-F1F385106293}" dt="2021-06-17T03:09:14.534" v="475" actId="1076"/>
          <ac:spMkLst>
            <pc:docMk/>
            <pc:sldMk cId="1369511917" sldId="449"/>
            <ac:spMk id="14" creationId="{49ABADCE-6D18-4DB7-86CF-E5D8635EBE40}"/>
          </ac:spMkLst>
        </pc:spChg>
        <pc:spChg chg="add mod">
          <ac:chgData name="Masaki Suzuki" userId="2c4feb2ed34ad1a7" providerId="Windows Live" clId="Web-{EA3C3DE5-65BF-4B4A-9E43-F1F385106293}" dt="2021-06-17T03:10:25.176" v="492" actId="1076"/>
          <ac:spMkLst>
            <pc:docMk/>
            <pc:sldMk cId="1369511917" sldId="449"/>
            <ac:spMk id="15" creationId="{2C02D425-6308-4804-BB20-336F96C134E2}"/>
          </ac:spMkLst>
        </pc:spChg>
        <pc:spChg chg="mod">
          <ac:chgData name="Masaki Suzuki" userId="2c4feb2ed34ad1a7" providerId="Windows Live" clId="Web-{EA3C3DE5-65BF-4B4A-9E43-F1F385106293}" dt="2021-06-17T04:20:05.028" v="740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EA3C3DE5-65BF-4B4A-9E43-F1F385106293}" dt="2021-06-17T04:19:31.074" v="737" actId="1076"/>
          <ac:spMkLst>
            <pc:docMk/>
            <pc:sldMk cId="1369511917" sldId="449"/>
            <ac:spMk id="36" creationId="{926EA345-3108-44DD-953D-69EA868F7A87}"/>
          </ac:spMkLst>
        </pc:spChg>
        <pc:spChg chg="mod">
          <ac:chgData name="Masaki Suzuki" userId="2c4feb2ed34ad1a7" providerId="Windows Live" clId="Web-{EA3C3DE5-65BF-4B4A-9E43-F1F385106293}" dt="2021-06-17T04:19:58.622" v="739" actId="1076"/>
          <ac:spMkLst>
            <pc:docMk/>
            <pc:sldMk cId="1369511917" sldId="449"/>
            <ac:spMk id="38" creationId="{12D5EAF9-4B04-4F63-A4D0-93211017F096}"/>
          </ac:spMkLst>
        </pc:spChg>
        <pc:spChg chg="mod">
          <ac:chgData name="Masaki Suzuki" userId="2c4feb2ed34ad1a7" providerId="Windows Live" clId="Web-{EA3C3DE5-65BF-4B4A-9E43-F1F385106293}" dt="2021-06-17T04:19:04.230" v="735" actId="1076"/>
          <ac:spMkLst>
            <pc:docMk/>
            <pc:sldMk cId="1369511917" sldId="449"/>
            <ac:spMk id="40" creationId="{8ADDF2F6-160D-4877-9C95-C5AF28266C4B}"/>
          </ac:spMkLst>
        </pc:spChg>
        <pc:spChg chg="mod">
          <ac:chgData name="Masaki Suzuki" userId="2c4feb2ed34ad1a7" providerId="Windows Live" clId="Web-{EA3C3DE5-65BF-4B4A-9E43-F1F385106293}" dt="2021-06-17T04:19:41.887" v="73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EA3C3DE5-65BF-4B4A-9E43-F1F385106293}" dt="2021-06-17T04:18:38.745" v="734" actId="1076"/>
          <ac:spMkLst>
            <pc:docMk/>
            <pc:sldMk cId="1369511917" sldId="449"/>
            <ac:spMk id="53" creationId="{4D5A31AF-6D29-490D-8681-977D5914A6E3}"/>
          </ac:spMkLst>
        </pc:spChg>
      </pc:sldChg>
      <pc:sldChg chg="add del replId">
        <pc:chgData name="Masaki Suzuki" userId="2c4feb2ed34ad1a7" providerId="Windows Live" clId="Web-{EA3C3DE5-65BF-4B4A-9E43-F1F385106293}" dt="2021-06-17T02:30:06.150" v="1"/>
        <pc:sldMkLst>
          <pc:docMk/>
          <pc:sldMk cId="2096183278" sldId="450"/>
        </pc:sldMkLst>
      </pc:sldChg>
      <pc:sldChg chg="addSp delSp modSp new mod ord modClrScheme chgLayout">
        <pc:chgData name="Masaki Suzuki" userId="2c4feb2ed34ad1a7" providerId="Windows Live" clId="Web-{EA3C3DE5-65BF-4B4A-9E43-F1F385106293}" dt="2021-06-17T04:13:32.490" v="720" actId="1076"/>
        <pc:sldMkLst>
          <pc:docMk/>
          <pc:sldMk cId="4031188950" sldId="450"/>
        </pc:sldMkLst>
        <pc:spChg chg="mod ord">
          <ac:chgData name="Masaki Suzuki" userId="2c4feb2ed34ad1a7" providerId="Windows Live" clId="Web-{EA3C3DE5-65BF-4B4A-9E43-F1F385106293}" dt="2021-06-17T02:32:55.497" v="76" actId="20577"/>
          <ac:spMkLst>
            <pc:docMk/>
            <pc:sldMk cId="4031188950" sldId="450"/>
            <ac:spMk id="2" creationId="{372B7DD3-4B88-45C6-AB2E-55CB0A5A6BBF}"/>
          </ac:spMkLst>
        </pc:spChg>
        <pc:spChg chg="del">
          <ac:chgData name="Masaki Suzuki" userId="2c4feb2ed34ad1a7" providerId="Windows Live" clId="Web-{EA3C3DE5-65BF-4B4A-9E43-F1F385106293}" dt="2021-06-17T02:31:26.792" v="5"/>
          <ac:spMkLst>
            <pc:docMk/>
            <pc:sldMk cId="4031188950" sldId="450"/>
            <ac:spMk id="3" creationId="{B0323D03-FABA-449B-AB28-64002B482F71}"/>
          </ac:spMkLst>
        </pc:spChg>
        <pc:spChg chg="add mod">
          <ac:chgData name="Masaki Suzuki" userId="2c4feb2ed34ad1a7" providerId="Windows Live" clId="Web-{EA3C3DE5-65BF-4B4A-9E43-F1F385106293}" dt="2021-06-17T03:00:13.618" v="343" actId="1076"/>
          <ac:spMkLst>
            <pc:docMk/>
            <pc:sldMk cId="4031188950" sldId="450"/>
            <ac:spMk id="5" creationId="{6E130B4C-D3BB-46CE-893C-F80C677D1ED9}"/>
          </ac:spMkLst>
        </pc:spChg>
        <pc:spChg chg="add mod">
          <ac:chgData name="Masaki Suzuki" userId="2c4feb2ed34ad1a7" providerId="Windows Live" clId="Web-{EA3C3DE5-65BF-4B4A-9E43-F1F385106293}" dt="2021-06-17T03:00:40.150" v="351" actId="1076"/>
          <ac:spMkLst>
            <pc:docMk/>
            <pc:sldMk cId="4031188950" sldId="450"/>
            <ac:spMk id="6" creationId="{FB92BB21-96B4-4C8C-B6CA-630DEE750781}"/>
          </ac:spMkLst>
        </pc:spChg>
        <pc:spChg chg="add mod">
          <ac:chgData name="Masaki Suzuki" userId="2c4feb2ed34ad1a7" providerId="Windows Live" clId="Web-{EA3C3DE5-65BF-4B4A-9E43-F1F385106293}" dt="2021-06-17T04:13:32.490" v="720" actId="1076"/>
          <ac:spMkLst>
            <pc:docMk/>
            <pc:sldMk cId="4031188950" sldId="450"/>
            <ac:spMk id="7" creationId="{23C27496-D616-418A-A9E6-EC76415CCD4D}"/>
          </ac:spMkLst>
        </pc:spChg>
        <pc:spChg chg="add del mod">
          <ac:chgData name="Masaki Suzuki" userId="2c4feb2ed34ad1a7" providerId="Windows Live" clId="Web-{EA3C3DE5-65BF-4B4A-9E43-F1F385106293}" dt="2021-06-17T03:00:58.603" v="358"/>
          <ac:spMkLst>
            <pc:docMk/>
            <pc:sldMk cId="4031188950" sldId="450"/>
            <ac:spMk id="8" creationId="{39955DF5-6510-448D-8CEF-17016419F5EE}"/>
          </ac:spMkLst>
        </pc:spChg>
        <pc:spChg chg="add mod">
          <ac:chgData name="Masaki Suzuki" userId="2c4feb2ed34ad1a7" providerId="Windows Live" clId="Web-{EA3C3DE5-65BF-4B4A-9E43-F1F385106293}" dt="2021-06-17T04:13:27.396" v="719" actId="1076"/>
          <ac:spMkLst>
            <pc:docMk/>
            <pc:sldMk cId="4031188950" sldId="450"/>
            <ac:spMk id="9" creationId="{29C02EFA-3C87-4137-9269-068C127F897E}"/>
          </ac:spMkLst>
        </pc:spChg>
        <pc:spChg chg="add mod">
          <ac:chgData name="Masaki Suzuki" userId="2c4feb2ed34ad1a7" providerId="Windows Live" clId="Web-{EA3C3DE5-65BF-4B4A-9E43-F1F385106293}" dt="2021-06-17T03:01:24.307" v="369" actId="1076"/>
          <ac:spMkLst>
            <pc:docMk/>
            <pc:sldMk cId="4031188950" sldId="450"/>
            <ac:spMk id="10" creationId="{F2132B2E-B51B-449A-82C5-BE35C1561419}"/>
          </ac:spMkLst>
        </pc:spChg>
        <pc:spChg chg="add mod">
          <ac:chgData name="Masaki Suzuki" userId="2c4feb2ed34ad1a7" providerId="Windows Live" clId="Web-{EA3C3DE5-65BF-4B4A-9E43-F1F385106293}" dt="2021-06-17T03:01:34.807" v="374" actId="20577"/>
          <ac:spMkLst>
            <pc:docMk/>
            <pc:sldMk cId="4031188950" sldId="450"/>
            <ac:spMk id="11" creationId="{FC4F257A-74AF-4E1B-AAEA-0E36F5904615}"/>
          </ac:spMkLst>
        </pc:spChg>
        <pc:spChg chg="add mod">
          <ac:chgData name="Masaki Suzuki" userId="2c4feb2ed34ad1a7" providerId="Windows Live" clId="Web-{EA3C3DE5-65BF-4B4A-9E43-F1F385106293}" dt="2021-06-17T03:01:49.058" v="380" actId="1076"/>
          <ac:spMkLst>
            <pc:docMk/>
            <pc:sldMk cId="4031188950" sldId="450"/>
            <ac:spMk id="12" creationId="{BDBB1B8B-E23F-45BD-8452-821B8BE58331}"/>
          </ac:spMkLst>
        </pc:spChg>
        <pc:spChg chg="add mod">
          <ac:chgData name="Masaki Suzuki" userId="2c4feb2ed34ad1a7" providerId="Windows Live" clId="Web-{EA3C3DE5-65BF-4B4A-9E43-F1F385106293}" dt="2021-06-17T04:13:24.396" v="718" actId="1076"/>
          <ac:spMkLst>
            <pc:docMk/>
            <pc:sldMk cId="4031188950" sldId="450"/>
            <ac:spMk id="13" creationId="{45A2A9EE-8496-49C5-99AC-1069AA2E22B8}"/>
          </ac:spMkLst>
        </pc:spChg>
        <pc:spChg chg="add mod">
          <ac:chgData name="Masaki Suzuki" userId="2c4feb2ed34ad1a7" providerId="Windows Live" clId="Web-{EA3C3DE5-65BF-4B4A-9E43-F1F385106293}" dt="2021-06-17T04:13:19.927" v="717" actId="20577"/>
          <ac:spMkLst>
            <pc:docMk/>
            <pc:sldMk cId="4031188950" sldId="450"/>
            <ac:spMk id="14" creationId="{4F44B4D6-E71F-4517-AE7E-9C24D718D795}"/>
          </ac:spMkLst>
        </pc:spChg>
      </pc:sldChg>
      <pc:sldChg chg="add del replId">
        <pc:chgData name="Masaki Suzuki" userId="2c4feb2ed34ad1a7" providerId="Windows Live" clId="Web-{EA3C3DE5-65BF-4B4A-9E43-F1F385106293}" dt="2021-06-17T03:00:31.197" v="350"/>
        <pc:sldMkLst>
          <pc:docMk/>
          <pc:sldMk cId="2747564777" sldId="45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Masaki Suzuki" userId="2c4feb2ed34ad1a7" providerId="Windows Live" clId="Web-{664A8FDA-776B-42E2-A888-430F2F15681F}"/>
    <pc:docChg chg="modSld">
      <pc:chgData name="Masaki Suzuki" userId="2c4feb2ed34ad1a7" providerId="Windows Live" clId="Web-{664A8FDA-776B-42E2-A888-430F2F15681F}" dt="2021-05-29T22:19:20.057" v="940" actId="1076"/>
      <pc:docMkLst>
        <pc:docMk/>
      </pc:docMkLst>
      <pc:sldChg chg="modSp">
        <pc:chgData name="Masaki Suzuki" userId="2c4feb2ed34ad1a7" providerId="Windows Live" clId="Web-{664A8FDA-776B-42E2-A888-430F2F15681F}" dt="2021-05-29T21:59:24.337" v="676" actId="20577"/>
        <pc:sldMkLst>
          <pc:docMk/>
          <pc:sldMk cId="0" sldId="318"/>
        </pc:sldMkLst>
        <pc:spChg chg="mod">
          <ac:chgData name="Masaki Suzuki" userId="2c4feb2ed34ad1a7" providerId="Windows Live" clId="Web-{664A8FDA-776B-42E2-A888-430F2F15681F}" dt="2021-05-29T21:59:24.337" v="67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664A8FDA-776B-42E2-A888-430F2F15681F}" dt="2021-05-29T22:15:00.974" v="863" actId="1076"/>
        <pc:sldMkLst>
          <pc:docMk/>
          <pc:sldMk cId="3242109153" sldId="411"/>
        </pc:sldMkLst>
        <pc:spChg chg="mod">
          <ac:chgData name="Masaki Suzuki" userId="2c4feb2ed34ad1a7" providerId="Windows Live" clId="Web-{664A8FDA-776B-42E2-A888-430F2F15681F}" dt="2021-05-29T22:14:59.302" v="862" actId="1076"/>
          <ac:spMkLst>
            <pc:docMk/>
            <pc:sldMk cId="3242109153" sldId="411"/>
            <ac:spMk id="9" creationId="{A2D35078-6BD9-4834-B9E2-7CED68C1BF28}"/>
          </ac:spMkLst>
        </pc:spChg>
        <pc:picChg chg="add mod ord">
          <ac:chgData name="Masaki Suzuki" userId="2c4feb2ed34ad1a7" providerId="Windows Live" clId="Web-{664A8FDA-776B-42E2-A888-430F2F15681F}" dt="2021-05-29T22:14:56.099" v="861" actId="1076"/>
          <ac:picMkLst>
            <pc:docMk/>
            <pc:sldMk cId="3242109153" sldId="411"/>
            <ac:picMk id="5" creationId="{DBA2F40E-6B50-476E-9048-96DEA9E51524}"/>
          </ac:picMkLst>
        </pc:picChg>
        <pc:picChg chg="mod">
          <ac:chgData name="Masaki Suzuki" userId="2c4feb2ed34ad1a7" providerId="Windows Live" clId="Web-{664A8FDA-776B-42E2-A888-430F2F15681F}" dt="2021-05-29T22:15:00.974" v="863" actId="1076"/>
          <ac:picMkLst>
            <pc:docMk/>
            <pc:sldMk cId="3242109153" sldId="411"/>
            <ac:picMk id="13" creationId="{9725BFBC-B588-4EFD-B893-50D46CCC234F}"/>
          </ac:picMkLst>
        </pc:picChg>
      </pc:sldChg>
      <pc:sldChg chg="modSp">
        <pc:chgData name="Masaki Suzuki" userId="2c4feb2ed34ad1a7" providerId="Windows Live" clId="Web-{664A8FDA-776B-42E2-A888-430F2F15681F}" dt="2021-05-29T21:03:50.874" v="1" actId="20577"/>
        <pc:sldMkLst>
          <pc:docMk/>
          <pc:sldMk cId="3526939710" sldId="420"/>
        </pc:sldMkLst>
        <pc:spChg chg="mod">
          <ac:chgData name="Masaki Suzuki" userId="2c4feb2ed34ad1a7" providerId="Windows Live" clId="Web-{664A8FDA-776B-42E2-A888-430F2F15681F}" dt="2021-05-29T21:03:50.874" v="1" actId="20577"/>
          <ac:spMkLst>
            <pc:docMk/>
            <pc:sldMk cId="3526939710" sldId="42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64A8FDA-776B-42E2-A888-430F2F15681F}" dt="2021-05-29T21:04:45.109" v="12" actId="20577"/>
        <pc:sldMkLst>
          <pc:docMk/>
          <pc:sldMk cId="2453741763" sldId="424"/>
        </pc:sldMkLst>
        <pc:spChg chg="mod">
          <ac:chgData name="Masaki Suzuki" userId="2c4feb2ed34ad1a7" providerId="Windows Live" clId="Web-{664A8FDA-776B-42E2-A888-430F2F15681F}" dt="2021-05-29T21:04:45.109" v="12" actId="20577"/>
          <ac:spMkLst>
            <pc:docMk/>
            <pc:sldMk cId="2453741763" sldId="424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64A8FDA-776B-42E2-A888-430F2F15681F}" dt="2021-05-29T22:19:20.057" v="940" actId="1076"/>
        <pc:sldMkLst>
          <pc:docMk/>
          <pc:sldMk cId="3612339903" sldId="425"/>
        </pc:sldMkLst>
        <pc:spChg chg="mod">
          <ac:chgData name="Masaki Suzuki" userId="2c4feb2ed34ad1a7" providerId="Windows Live" clId="Web-{664A8FDA-776B-42E2-A888-430F2F15681F}" dt="2021-05-29T22:05:33.205" v="753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0:02.694" v="48" actId="20577"/>
          <ac:spMkLst>
            <pc:docMk/>
            <pc:sldMk cId="3612339903" sldId="425"/>
            <ac:spMk id="6" creationId="{5FD2ECB2-1C1A-40DA-AEDF-CF340048781A}"/>
          </ac:spMkLst>
        </pc:spChg>
        <pc:spChg chg="add del">
          <ac:chgData name="Masaki Suzuki" userId="2c4feb2ed34ad1a7" providerId="Windows Live" clId="Web-{664A8FDA-776B-42E2-A888-430F2F15681F}" dt="2021-05-29T22:04:29.095" v="710"/>
          <ac:spMkLst>
            <pc:docMk/>
            <pc:sldMk cId="3612339903" sldId="425"/>
            <ac:spMk id="10" creationId="{542A341A-5ABA-434D-BDA4-C30A375475C9}"/>
          </ac:spMkLst>
        </pc:spChg>
        <pc:spChg chg="add del">
          <ac:chgData name="Masaki Suzuki" userId="2c4feb2ed34ad1a7" providerId="Windows Live" clId="Web-{664A8FDA-776B-42E2-A888-430F2F15681F}" dt="2021-05-29T22:04:29.095" v="709"/>
          <ac:spMkLst>
            <pc:docMk/>
            <pc:sldMk cId="3612339903" sldId="425"/>
            <ac:spMk id="14" creationId="{2D4752C4-33B2-49C1-984F-2E60F44FA5B3}"/>
          </ac:spMkLst>
        </pc:spChg>
        <pc:spChg chg="add del">
          <ac:chgData name="Masaki Suzuki" userId="2c4feb2ed34ad1a7" providerId="Windows Live" clId="Web-{664A8FDA-776B-42E2-A888-430F2F15681F}" dt="2021-05-29T22:04:29.095" v="707"/>
          <ac:spMkLst>
            <pc:docMk/>
            <pc:sldMk cId="3612339903" sldId="425"/>
            <ac:spMk id="18" creationId="{316BA5E1-BCC6-4528-B438-6BDB2960507F}"/>
          </ac:spMkLst>
        </pc:spChg>
        <pc:spChg chg="add del">
          <ac:chgData name="Masaki Suzuki" userId="2c4feb2ed34ad1a7" providerId="Windows Live" clId="Web-{664A8FDA-776B-42E2-A888-430F2F15681F}" dt="2021-05-29T22:04:29.095" v="705"/>
          <ac:spMkLst>
            <pc:docMk/>
            <pc:sldMk cId="3612339903" sldId="425"/>
            <ac:spMk id="22" creationId="{5E6C38A9-8F14-43A8-A8E7-35A39EE86E86}"/>
          </ac:spMkLst>
        </pc:spChg>
        <pc:spChg chg="add del">
          <ac:chgData name="Masaki Suzuki" userId="2c4feb2ed34ad1a7" providerId="Windows Live" clId="Web-{664A8FDA-776B-42E2-A888-430F2F15681F}" dt="2021-05-29T22:04:29.095" v="704"/>
          <ac:spMkLst>
            <pc:docMk/>
            <pc:sldMk cId="3612339903" sldId="425"/>
            <ac:spMk id="24" creationId="{519B2F12-96A4-41D8-B266-2D66A09E2B07}"/>
          </ac:spMkLst>
        </pc:spChg>
        <pc:spChg chg="add del mod">
          <ac:chgData name="Masaki Suzuki" userId="2c4feb2ed34ad1a7" providerId="Windows Live" clId="Web-{664A8FDA-776B-42E2-A888-430F2F15681F}" dt="2021-05-29T22:08:17.638" v="786"/>
          <ac:spMkLst>
            <pc:docMk/>
            <pc:sldMk cId="3612339903" sldId="425"/>
            <ac:spMk id="28" creationId="{B313056D-9744-4579-9ECF-FCA35AC5877A}"/>
          </ac:spMkLst>
        </pc:spChg>
        <pc:spChg chg="add del mod">
          <ac:chgData name="Masaki Suzuki" userId="2c4feb2ed34ad1a7" providerId="Windows Live" clId="Web-{664A8FDA-776B-42E2-A888-430F2F15681F}" dt="2021-05-29T22:08:25.653" v="790"/>
          <ac:spMkLst>
            <pc:docMk/>
            <pc:sldMk cId="3612339903" sldId="425"/>
            <ac:spMk id="32" creationId="{06A41CBC-77E5-4721-9813-9503AB9E2F70}"/>
          </ac:spMkLst>
        </pc:spChg>
        <pc:spChg chg="add del mod">
          <ac:chgData name="Masaki Suzuki" userId="2c4feb2ed34ad1a7" providerId="Windows Live" clId="Web-{664A8FDA-776B-42E2-A888-430F2F15681F}" dt="2021-05-29T22:08:23.919" v="789"/>
          <ac:spMkLst>
            <pc:docMk/>
            <pc:sldMk cId="3612339903" sldId="425"/>
            <ac:spMk id="34" creationId="{5DBFB36A-B265-4EA0-950A-0362EE69412D}"/>
          </ac:spMkLst>
        </pc:spChg>
        <pc:spChg chg="add del">
          <ac:chgData name="Masaki Suzuki" userId="2c4feb2ed34ad1a7" providerId="Windows Live" clId="Web-{664A8FDA-776B-42E2-A888-430F2F15681F}" dt="2021-05-29T22:05:48.002" v="755"/>
          <ac:spMkLst>
            <pc:docMk/>
            <pc:sldMk cId="3612339903" sldId="425"/>
            <ac:spMk id="36" creationId="{39FA8044-1CDE-4262-84F1-9ECCEF22E668}"/>
          </ac:spMkLst>
        </pc:spChg>
        <pc:spChg chg="add del">
          <ac:chgData name="Masaki Suzuki" userId="2c4feb2ed34ad1a7" providerId="Windows Live" clId="Web-{664A8FDA-776B-42E2-A888-430F2F15681F}" dt="2021-05-29T22:05:45.643" v="754"/>
          <ac:spMkLst>
            <pc:docMk/>
            <pc:sldMk cId="3612339903" sldId="425"/>
            <ac:spMk id="40" creationId="{875E1312-2979-4A7D-B57D-58F902D34F66}"/>
          </ac:spMkLst>
        </pc:spChg>
        <pc:spChg chg="add del">
          <ac:chgData name="Masaki Suzuki" userId="2c4feb2ed34ad1a7" providerId="Windows Live" clId="Web-{664A8FDA-776B-42E2-A888-430F2F15681F}" dt="2021-05-29T22:05:49.987" v="756"/>
          <ac:spMkLst>
            <pc:docMk/>
            <pc:sldMk cId="3612339903" sldId="425"/>
            <ac:spMk id="42" creationId="{ECCCE97B-7A1B-4C1A-8ED6-CC0486AF2A46}"/>
          </ac:spMkLst>
        </pc:spChg>
        <pc:spChg chg="add del mod">
          <ac:chgData name="Masaki Suzuki" userId="2c4feb2ed34ad1a7" providerId="Windows Live" clId="Web-{664A8FDA-776B-42E2-A888-430F2F15681F}" dt="2021-05-29T22:08:21.810" v="788"/>
          <ac:spMkLst>
            <pc:docMk/>
            <pc:sldMk cId="3612339903" sldId="425"/>
            <ac:spMk id="43" creationId="{5B4E51FC-CA73-451A-BC81-7FB88E3D7BB3}"/>
          </ac:spMkLst>
        </pc:spChg>
        <pc:spChg chg="add del mod">
          <ac:chgData name="Masaki Suzuki" userId="2c4feb2ed34ad1a7" providerId="Windows Live" clId="Web-{664A8FDA-776B-42E2-A888-430F2F15681F}" dt="2021-05-29T22:08:29.138" v="794"/>
          <ac:spMkLst>
            <pc:docMk/>
            <pc:sldMk cId="3612339903" sldId="425"/>
            <ac:spMk id="44" creationId="{12419E32-18A2-41AC-A91B-9D281FC2F515}"/>
          </ac:spMkLst>
        </pc:spChg>
        <pc:spChg chg="add del mod">
          <ac:chgData name="Masaki Suzuki" userId="2c4feb2ed34ad1a7" providerId="Windows Live" clId="Web-{664A8FDA-776B-42E2-A888-430F2F15681F}" dt="2021-05-29T22:08:32.966" v="797"/>
          <ac:spMkLst>
            <pc:docMk/>
            <pc:sldMk cId="3612339903" sldId="425"/>
            <ac:spMk id="46" creationId="{8A9B2FF0-9DCE-4E55-9BA6-B4B0FBBD867F}"/>
          </ac:spMkLst>
        </pc:spChg>
        <pc:spChg chg="add del mod">
          <ac:chgData name="Masaki Suzuki" userId="2c4feb2ed34ad1a7" providerId="Windows Live" clId="Web-{664A8FDA-776B-42E2-A888-430F2F15681F}" dt="2021-05-29T22:08:20.216" v="787"/>
          <ac:spMkLst>
            <pc:docMk/>
            <pc:sldMk cId="3612339903" sldId="425"/>
            <ac:spMk id="47" creationId="{DE52B7C8-48BE-4C43-8308-A993BDB60355}"/>
          </ac:spMkLst>
        </pc:spChg>
        <pc:spChg chg="add del mod">
          <ac:chgData name="Masaki Suzuki" userId="2c4feb2ed34ad1a7" providerId="Windows Live" clId="Web-{664A8FDA-776B-42E2-A888-430F2F15681F}" dt="2021-05-29T22:08:31.607" v="796"/>
          <ac:spMkLst>
            <pc:docMk/>
            <pc:sldMk cId="3612339903" sldId="425"/>
            <ac:spMk id="48" creationId="{FF12038C-E939-4B56-906D-C394D5CE1BA4}"/>
          </ac:spMkLst>
        </pc:spChg>
        <pc:spChg chg="add del mod">
          <ac:chgData name="Masaki Suzuki" userId="2c4feb2ed34ad1a7" providerId="Windows Live" clId="Web-{664A8FDA-776B-42E2-A888-430F2F15681F}" dt="2021-05-29T22:08:33.482" v="798"/>
          <ac:spMkLst>
            <pc:docMk/>
            <pc:sldMk cId="3612339903" sldId="425"/>
            <ac:spMk id="49" creationId="{18EF45E1-FDA6-40A3-9170-C45F338BB0AD}"/>
          </ac:spMkLst>
        </pc:spChg>
        <pc:spChg chg="add mod">
          <ac:chgData name="Masaki Suzuki" userId="2c4feb2ed34ad1a7" providerId="Windows Live" clId="Web-{664A8FDA-776B-42E2-A888-430F2F15681F}" dt="2021-05-29T22:15:51.522" v="867" actId="1076"/>
          <ac:spMkLst>
            <pc:docMk/>
            <pc:sldMk cId="3612339903" sldId="425"/>
            <ac:spMk id="58" creationId="{8FB98A6D-D8C7-4443-B84F-B98A7CF002D1}"/>
          </ac:spMkLst>
        </pc:spChg>
        <pc:spChg chg="add mod">
          <ac:chgData name="Masaki Suzuki" userId="2c4feb2ed34ad1a7" providerId="Windows Live" clId="Web-{664A8FDA-776B-42E2-A888-430F2F15681F}" dt="2021-05-29T22:16:02.615" v="872" actId="688"/>
          <ac:spMkLst>
            <pc:docMk/>
            <pc:sldMk cId="3612339903" sldId="425"/>
            <ac:spMk id="59" creationId="{729F7595-01D5-4AEE-84C4-3196769DED25}"/>
          </ac:spMkLst>
        </pc:spChg>
        <pc:spChg chg="add mod">
          <ac:chgData name="Masaki Suzuki" userId="2c4feb2ed34ad1a7" providerId="Windows Live" clId="Web-{664A8FDA-776B-42E2-A888-430F2F15681F}" dt="2021-05-29T22:16:21.100" v="879" actId="1076"/>
          <ac:spMkLst>
            <pc:docMk/>
            <pc:sldMk cId="3612339903" sldId="425"/>
            <ac:spMk id="60" creationId="{6E178BF7-46ED-4C78-BCAD-4F994DD840BB}"/>
          </ac:spMkLst>
        </pc:spChg>
        <pc:spChg chg="add mod">
          <ac:chgData name="Masaki Suzuki" userId="2c4feb2ed34ad1a7" providerId="Windows Live" clId="Web-{664A8FDA-776B-42E2-A888-430F2F15681F}" dt="2021-05-29T22:16:57.507" v="889" actId="1076"/>
          <ac:spMkLst>
            <pc:docMk/>
            <pc:sldMk cId="3612339903" sldId="425"/>
            <ac:spMk id="61" creationId="{DCB4E7A7-36AA-4C19-A1A4-D3CB11405F5A}"/>
          </ac:spMkLst>
        </pc:spChg>
        <pc:spChg chg="add">
          <ac:chgData name="Masaki Suzuki" userId="2c4feb2ed34ad1a7" providerId="Windows Live" clId="Web-{664A8FDA-776B-42E2-A888-430F2F15681F}" dt="2021-05-29T22:16:43.069" v="884"/>
          <ac:spMkLst>
            <pc:docMk/>
            <pc:sldMk cId="3612339903" sldId="425"/>
            <ac:spMk id="62" creationId="{7911014F-4C34-4A3A-982F-83669691E64A}"/>
          </ac:spMkLst>
        </pc:spChg>
        <pc:spChg chg="add mod">
          <ac:chgData name="Masaki Suzuki" userId="2c4feb2ed34ad1a7" providerId="Windows Live" clId="Web-{664A8FDA-776B-42E2-A888-430F2F15681F}" dt="2021-05-29T22:19:20.057" v="940" actId="1076"/>
          <ac:spMkLst>
            <pc:docMk/>
            <pc:sldMk cId="3612339903" sldId="425"/>
            <ac:spMk id="63" creationId="{2B1D6F13-4A7B-4925-A6A5-F71E5B2E13E9}"/>
          </ac:spMkLst>
        </pc:spChg>
        <pc:picChg chg="add mod">
          <ac:chgData name="Masaki Suzuki" userId="2c4feb2ed34ad1a7" providerId="Windows Live" clId="Web-{664A8FDA-776B-42E2-A888-430F2F15681F}" dt="2021-05-29T22:08:56.123" v="801" actId="1076"/>
          <ac:picMkLst>
            <pc:docMk/>
            <pc:sldMk cId="3612339903" sldId="425"/>
            <ac:picMk id="51" creationId="{E9370300-858A-4FB0-93F5-2685343D677D}"/>
          </ac:picMkLst>
        </pc:picChg>
        <pc:cxnChg chg="add del">
          <ac:chgData name="Masaki Suzuki" userId="2c4feb2ed34ad1a7" providerId="Windows Live" clId="Web-{664A8FDA-776B-42E2-A888-430F2F15681F}" dt="2021-05-29T22:04:29.095" v="712"/>
          <ac:cxnSpMkLst>
            <pc:docMk/>
            <pc:sldMk cId="3612339903" sldId="425"/>
            <ac:cxnSpMk id="5" creationId="{BC1DAABB-6BA2-449E-B30F-ADB6590C7E39}"/>
          </ac:cxnSpMkLst>
        </pc:cxnChg>
        <pc:cxnChg chg="add del">
          <ac:chgData name="Masaki Suzuki" userId="2c4feb2ed34ad1a7" providerId="Windows Live" clId="Web-{664A8FDA-776B-42E2-A888-430F2F15681F}" dt="2021-05-29T22:04:29.095" v="711"/>
          <ac:cxnSpMkLst>
            <pc:docMk/>
            <pc:sldMk cId="3612339903" sldId="425"/>
            <ac:cxnSpMk id="8" creationId="{37564A58-87FD-4F7B-AFCF-FFBB52A5B150}"/>
          </ac:cxnSpMkLst>
        </pc:cxnChg>
        <pc:cxnChg chg="add del">
          <ac:chgData name="Masaki Suzuki" userId="2c4feb2ed34ad1a7" providerId="Windows Live" clId="Web-{664A8FDA-776B-42E2-A888-430F2F15681F}" dt="2021-05-29T22:04:29.095" v="708"/>
          <ac:cxnSpMkLst>
            <pc:docMk/>
            <pc:sldMk cId="3612339903" sldId="425"/>
            <ac:cxnSpMk id="16" creationId="{2F638BC2-4FAA-4B6F-B806-DAE5EF210C85}"/>
          </ac:cxnSpMkLst>
        </pc:cxnChg>
        <pc:cxnChg chg="add del">
          <ac:chgData name="Masaki Suzuki" userId="2c4feb2ed34ad1a7" providerId="Windows Live" clId="Web-{664A8FDA-776B-42E2-A888-430F2F15681F}" dt="2021-05-29T22:04:29.095" v="706"/>
          <ac:cxnSpMkLst>
            <pc:docMk/>
            <pc:sldMk cId="3612339903" sldId="425"/>
            <ac:cxnSpMk id="20" creationId="{264A5850-B99A-48DD-BA46-FCEBB1FA06DE}"/>
          </ac:cxnSpMkLst>
        </pc:cxnChg>
        <pc:cxnChg chg="add del">
          <ac:chgData name="Masaki Suzuki" userId="2c4feb2ed34ad1a7" providerId="Windows Live" clId="Web-{664A8FDA-776B-42E2-A888-430F2F15681F}" dt="2021-05-29T22:08:26.825" v="792"/>
          <ac:cxnSpMkLst>
            <pc:docMk/>
            <pc:sldMk cId="3612339903" sldId="425"/>
            <ac:cxnSpMk id="26" creationId="{2B3DAAC9-C65F-4132-8EBA-3860046CBD93}"/>
          </ac:cxnSpMkLst>
        </pc:cxnChg>
        <pc:cxnChg chg="add del mod">
          <ac:chgData name="Masaki Suzuki" userId="2c4feb2ed34ad1a7" providerId="Windows Live" clId="Web-{664A8FDA-776B-42E2-A888-430F2F15681F}" dt="2021-05-29T22:08:26.122" v="791"/>
          <ac:cxnSpMkLst>
            <pc:docMk/>
            <pc:sldMk cId="3612339903" sldId="425"/>
            <ac:cxnSpMk id="30" creationId="{0A1D49D2-7B55-4259-BCEE-B9E000F69020}"/>
          </ac:cxnSpMkLst>
        </pc:cxnChg>
        <pc:cxnChg chg="add del">
          <ac:chgData name="Masaki Suzuki" userId="2c4feb2ed34ad1a7" providerId="Windows Live" clId="Web-{664A8FDA-776B-42E2-A888-430F2F15681F}" dt="2021-05-29T22:08:28.153" v="793"/>
          <ac:cxnSpMkLst>
            <pc:docMk/>
            <pc:sldMk cId="3612339903" sldId="425"/>
            <ac:cxnSpMk id="38" creationId="{1477B2C6-1640-4864-B722-CB27F2BEB3E3}"/>
          </ac:cxnSpMkLst>
        </pc:cxnChg>
        <pc:cxnChg chg="add del mod">
          <ac:chgData name="Masaki Suzuki" userId="2c4feb2ed34ad1a7" providerId="Windows Live" clId="Web-{664A8FDA-776B-42E2-A888-430F2F15681F}" dt="2021-05-29T22:07:00.863" v="775"/>
          <ac:cxnSpMkLst>
            <pc:docMk/>
            <pc:sldMk cId="3612339903" sldId="425"/>
            <ac:cxnSpMk id="45" creationId="{A2DF8CF0-1F83-4560-A5C4-9B61D4292DE1}"/>
          </ac:cxnSpMkLst>
        </pc:cxnChg>
        <pc:cxnChg chg="add mod">
          <ac:chgData name="Masaki Suzuki" userId="2c4feb2ed34ad1a7" providerId="Windows Live" clId="Web-{664A8FDA-776B-42E2-A888-430F2F15681F}" dt="2021-05-29T22:12:58.706" v="847" actId="1076"/>
          <ac:cxnSpMkLst>
            <pc:docMk/>
            <pc:sldMk cId="3612339903" sldId="425"/>
            <ac:cxnSpMk id="52" creationId="{686B7922-C652-4854-868E-0CD8E314EA04}"/>
          </ac:cxnSpMkLst>
        </pc:cxnChg>
        <pc:cxnChg chg="add mod">
          <ac:chgData name="Masaki Suzuki" userId="2c4feb2ed34ad1a7" providerId="Windows Live" clId="Web-{664A8FDA-776B-42E2-A888-430F2F15681F}" dt="2021-05-29T22:11:53.687" v="836" actId="1076"/>
          <ac:cxnSpMkLst>
            <pc:docMk/>
            <pc:sldMk cId="3612339903" sldId="425"/>
            <ac:cxnSpMk id="53" creationId="{6102FD56-B261-440F-9552-9A7ACC9E56F6}"/>
          </ac:cxnSpMkLst>
        </pc:cxnChg>
        <pc:cxnChg chg="add mod">
          <ac:chgData name="Masaki Suzuki" userId="2c4feb2ed34ad1a7" providerId="Windows Live" clId="Web-{664A8FDA-776B-42E2-A888-430F2F15681F}" dt="2021-05-29T22:12:22.547" v="842" actId="1076"/>
          <ac:cxnSpMkLst>
            <pc:docMk/>
            <pc:sldMk cId="3612339903" sldId="425"/>
            <ac:cxnSpMk id="54" creationId="{10615E3B-3AF8-4B3F-B0BE-4F5F6B7AB125}"/>
          </ac:cxnSpMkLst>
        </pc:cxnChg>
        <pc:cxnChg chg="add mod">
          <ac:chgData name="Masaki Suzuki" userId="2c4feb2ed34ad1a7" providerId="Windows Live" clId="Web-{664A8FDA-776B-42E2-A888-430F2F15681F}" dt="2021-05-29T22:12:42.347" v="846" actId="1076"/>
          <ac:cxnSpMkLst>
            <pc:docMk/>
            <pc:sldMk cId="3612339903" sldId="425"/>
            <ac:cxnSpMk id="55" creationId="{F77C3E95-EF23-4AD5-B4DB-A23B77E4CBE6}"/>
          </ac:cxnSpMkLst>
        </pc:cxnChg>
        <pc:cxnChg chg="add mod">
          <ac:chgData name="Masaki Suzuki" userId="2c4feb2ed34ad1a7" providerId="Windows Live" clId="Web-{664A8FDA-776B-42E2-A888-430F2F15681F}" dt="2021-05-29T22:11:12.328" v="827" actId="1076"/>
          <ac:cxnSpMkLst>
            <pc:docMk/>
            <pc:sldMk cId="3612339903" sldId="425"/>
            <ac:cxnSpMk id="56" creationId="{59618270-F7CA-4301-B58B-8EF7420941CA}"/>
          </ac:cxnSpMkLst>
        </pc:cxnChg>
      </pc:sldChg>
      <pc:sldChg chg="addSp delSp modSp">
        <pc:chgData name="Masaki Suzuki" userId="2c4feb2ed34ad1a7" providerId="Windows Live" clId="Web-{664A8FDA-776B-42E2-A888-430F2F15681F}" dt="2021-05-29T21:34:10.421" v="312" actId="1076"/>
        <pc:sldMkLst>
          <pc:docMk/>
          <pc:sldMk cId="11004748" sldId="426"/>
        </pc:sldMkLst>
        <pc:spChg chg="del">
          <ac:chgData name="Masaki Suzuki" userId="2c4feb2ed34ad1a7" providerId="Windows Live" clId="Web-{664A8FDA-776B-42E2-A888-430F2F15681F}" dt="2021-05-29T21:27:49.647" v="239"/>
          <ac:spMkLst>
            <pc:docMk/>
            <pc:sldMk cId="11004748" sldId="426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29:12.773" v="252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664A8FDA-776B-42E2-A888-430F2F15681F}" dt="2021-05-29T21:32:32.701" v="295" actId="20577"/>
          <ac:spMkLst>
            <pc:docMk/>
            <pc:sldMk cId="11004748" sldId="426"/>
            <ac:spMk id="6" creationId="{59DF8B85-DCF6-4C32-8C38-264C1E3FAD11}"/>
          </ac:spMkLst>
        </pc:spChg>
        <pc:spChg chg="del">
          <ac:chgData name="Masaki Suzuki" userId="2c4feb2ed34ad1a7" providerId="Windows Live" clId="Web-{664A8FDA-776B-42E2-A888-430F2F15681F}" dt="2021-05-29T21:29:17.023" v="254"/>
          <ac:spMkLst>
            <pc:docMk/>
            <pc:sldMk cId="11004748" sldId="426"/>
            <ac:spMk id="9" creationId="{28D12D13-8A71-4C5E-988A-DE536E984B68}"/>
          </ac:spMkLst>
        </pc:spChg>
        <pc:spChg chg="add del mod">
          <ac:chgData name="Masaki Suzuki" userId="2c4feb2ed34ad1a7" providerId="Windows Live" clId="Web-{664A8FDA-776B-42E2-A888-430F2F15681F}" dt="2021-05-29T21:27:54.240" v="241"/>
          <ac:spMkLst>
            <pc:docMk/>
            <pc:sldMk cId="11004748" sldId="426"/>
            <ac:spMk id="10" creationId="{EDBB8DEE-EE61-427C-96B7-63619A002978}"/>
          </ac:spMkLst>
        </pc:spChg>
        <pc:spChg chg="del">
          <ac:chgData name="Masaki Suzuki" userId="2c4feb2ed34ad1a7" providerId="Windows Live" clId="Web-{664A8FDA-776B-42E2-A888-430F2F15681F}" dt="2021-05-29T21:29:31.929" v="257"/>
          <ac:spMkLst>
            <pc:docMk/>
            <pc:sldMk cId="11004748" sldId="426"/>
            <ac:spMk id="12" creationId="{F46C0303-6A56-4CE1-8B67-66C85F2DB817}"/>
          </ac:spMkLst>
        </pc:spChg>
        <pc:spChg chg="add mod">
          <ac:chgData name="Masaki Suzuki" userId="2c4feb2ed34ad1a7" providerId="Windows Live" clId="Web-{664A8FDA-776B-42E2-A888-430F2F15681F}" dt="2021-05-29T21:34:10.421" v="312" actId="1076"/>
          <ac:spMkLst>
            <pc:docMk/>
            <pc:sldMk cId="11004748" sldId="426"/>
            <ac:spMk id="14" creationId="{ED9FA347-B15E-4483-A955-488EC2773AAC}"/>
          </ac:spMkLst>
        </pc:spChg>
        <pc:picChg chg="del">
          <ac:chgData name="Masaki Suzuki" userId="2c4feb2ed34ad1a7" providerId="Windows Live" clId="Web-{664A8FDA-776B-42E2-A888-430F2F15681F}" dt="2021-05-29T21:29:34.007" v="258"/>
          <ac:picMkLst>
            <pc:docMk/>
            <pc:sldMk cId="11004748" sldId="426"/>
            <ac:picMk id="8" creationId="{075054CB-4A60-49A3-8CF2-AADD16DC85F5}"/>
          </ac:picMkLst>
        </pc:picChg>
        <pc:picChg chg="add del mod">
          <ac:chgData name="Masaki Suzuki" userId="2c4feb2ed34ad1a7" providerId="Windows Live" clId="Web-{664A8FDA-776B-42E2-A888-430F2F15681F}" dt="2021-05-29T21:29:06.491" v="250"/>
          <ac:picMkLst>
            <pc:docMk/>
            <pc:sldMk cId="11004748" sldId="426"/>
            <ac:picMk id="18" creationId="{A0757F50-C401-4EB9-A79D-35378D086C8C}"/>
          </ac:picMkLst>
        </pc:picChg>
        <pc:picChg chg="add mod ord">
          <ac:chgData name="Masaki Suzuki" userId="2c4feb2ed34ad1a7" providerId="Windows Live" clId="Web-{664A8FDA-776B-42E2-A888-430F2F15681F}" dt="2021-05-29T21:29:40.914" v="261"/>
          <ac:picMkLst>
            <pc:docMk/>
            <pc:sldMk cId="11004748" sldId="426"/>
            <ac:picMk id="20" creationId="{812CF58D-92FC-4950-86F5-588FD3A94B79}"/>
          </ac:picMkLst>
        </pc:picChg>
        <pc:picChg chg="add mod">
          <ac:chgData name="Masaki Suzuki" userId="2c4feb2ed34ad1a7" providerId="Windows Live" clId="Web-{664A8FDA-776B-42E2-A888-430F2F15681F}" dt="2021-05-29T21:29:15.538" v="253" actId="1076"/>
          <ac:picMkLst>
            <pc:docMk/>
            <pc:sldMk cId="11004748" sldId="426"/>
            <ac:picMk id="22" creationId="{93305334-79DE-4CE1-9777-E8DF08E3A287}"/>
          </ac:picMkLst>
        </pc:picChg>
        <pc:picChg chg="add mod ord">
          <ac:chgData name="Masaki Suzuki" userId="2c4feb2ed34ad1a7" providerId="Windows Live" clId="Web-{664A8FDA-776B-42E2-A888-430F2F15681F}" dt="2021-05-29T21:30:28.430" v="270" actId="1076"/>
          <ac:picMkLst>
            <pc:docMk/>
            <pc:sldMk cId="11004748" sldId="426"/>
            <ac:picMk id="24" creationId="{92897F4C-65A4-4809-9EB7-00EB5BE5E885}"/>
          </ac:picMkLst>
        </pc:picChg>
        <pc:picChg chg="add mod ord">
          <ac:chgData name="Masaki Suzuki" userId="2c4feb2ed34ad1a7" providerId="Windows Live" clId="Web-{664A8FDA-776B-42E2-A888-430F2F15681F}" dt="2021-05-29T21:30:42.649" v="275"/>
          <ac:picMkLst>
            <pc:docMk/>
            <pc:sldMk cId="11004748" sldId="426"/>
            <ac:picMk id="26" creationId="{0D303B58-535A-433C-A8C5-69AB7C4B2EC5}"/>
          </ac:picMkLst>
        </pc:picChg>
        <pc:cxnChg chg="mod">
          <ac:chgData name="Masaki Suzuki" userId="2c4feb2ed34ad1a7" providerId="Windows Live" clId="Web-{664A8FDA-776B-42E2-A888-430F2F15681F}" dt="2021-05-29T21:33:14.795" v="303" actId="14100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664A8FDA-776B-42E2-A888-430F2F15681F}" dt="2021-05-29T21:31:15.809" v="284" actId="1076"/>
          <ac:cxnSpMkLst>
            <pc:docMk/>
            <pc:sldMk cId="11004748" sldId="426"/>
            <ac:cxnSpMk id="15" creationId="{6709A028-455E-464D-8D31-DFA54E2966E7}"/>
          </ac:cxnSpMkLst>
        </pc:cxnChg>
        <pc:cxnChg chg="mod">
          <ac:chgData name="Masaki Suzuki" userId="2c4feb2ed34ad1a7" providerId="Windows Live" clId="Web-{664A8FDA-776B-42E2-A888-430F2F15681F}" dt="2021-05-29T21:31:13.778" v="283" actId="1076"/>
          <ac:cxnSpMkLst>
            <pc:docMk/>
            <pc:sldMk cId="11004748" sldId="426"/>
            <ac:cxnSpMk id="16" creationId="{DD329423-B79B-4806-AA16-310A10D19BE1}"/>
          </ac:cxnSpMkLst>
        </pc:cxnChg>
        <pc:cxnChg chg="mod">
          <ac:chgData name="Masaki Suzuki" userId="2c4feb2ed34ad1a7" providerId="Windows Live" clId="Web-{664A8FDA-776B-42E2-A888-430F2F15681F}" dt="2021-05-29T21:32:09.451" v="293" actId="1076"/>
          <ac:cxnSpMkLst>
            <pc:docMk/>
            <pc:sldMk cId="11004748" sldId="426"/>
            <ac:cxnSpMk id="17" creationId="{51F7E717-0AAA-40F4-BBEC-547D44331E70}"/>
          </ac:cxnSpMkLst>
        </pc:cxnChg>
        <pc:cxnChg chg="mod">
          <ac:chgData name="Masaki Suzuki" userId="2c4feb2ed34ad1a7" providerId="Windows Live" clId="Web-{664A8FDA-776B-42E2-A888-430F2F15681F}" dt="2021-05-29T21:32:52.920" v="298" actId="1076"/>
          <ac:cxnSpMkLst>
            <pc:docMk/>
            <pc:sldMk cId="11004748" sldId="426"/>
            <ac:cxnSpMk id="27" creationId="{957CCB05-166B-4E1C-83A9-727619DC3CC4}"/>
          </ac:cxnSpMkLst>
        </pc:cxnChg>
        <pc:cxnChg chg="mod">
          <ac:chgData name="Masaki Suzuki" userId="2c4feb2ed34ad1a7" providerId="Windows Live" clId="Web-{664A8FDA-776B-42E2-A888-430F2F15681F}" dt="2021-05-29T21:31:45.044" v="288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addSp delSp modSp">
        <pc:chgData name="Masaki Suzuki" userId="2c4feb2ed34ad1a7" providerId="Windows Live" clId="Web-{664A8FDA-776B-42E2-A888-430F2F15681F}" dt="2021-05-29T21:35:10.281" v="341"/>
        <pc:sldMkLst>
          <pc:docMk/>
          <pc:sldMk cId="3719566036" sldId="427"/>
        </pc:sldMkLst>
        <pc:spChg chg="del">
          <ac:chgData name="Masaki Suzuki" userId="2c4feb2ed34ad1a7" providerId="Windows Live" clId="Web-{664A8FDA-776B-42E2-A888-430F2F15681F}" dt="2021-05-29T21:33:26.592" v="304"/>
          <ac:spMkLst>
            <pc:docMk/>
            <pc:sldMk cId="3719566036" sldId="427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3:44.921" v="308"/>
          <ac:spMkLst>
            <pc:docMk/>
            <pc:sldMk cId="3719566036" sldId="427"/>
            <ac:spMk id="7" creationId="{3F0AAD60-D307-4BB0-9951-CF4B07E68DD6}"/>
          </ac:spMkLst>
        </pc:spChg>
        <pc:spChg chg="add del">
          <ac:chgData name="Masaki Suzuki" userId="2c4feb2ed34ad1a7" providerId="Windows Live" clId="Web-{664A8FDA-776B-42E2-A888-430F2F15681F}" dt="2021-05-29T21:33:40.092" v="306"/>
          <ac:spMkLst>
            <pc:docMk/>
            <pc:sldMk cId="3719566036" sldId="427"/>
            <ac:spMk id="8" creationId="{C4A98367-4011-4FBE-B3B6-97DAFF571560}"/>
          </ac:spMkLst>
        </pc:spChg>
        <pc:spChg chg="add mod">
          <ac:chgData name="Masaki Suzuki" userId="2c4feb2ed34ad1a7" providerId="Windows Live" clId="Web-{664A8FDA-776B-42E2-A888-430F2F15681F}" dt="2021-05-29T21:34:04.733" v="311" actId="20577"/>
          <ac:spMkLst>
            <pc:docMk/>
            <pc:sldMk cId="3719566036" sldId="427"/>
            <ac:spMk id="13" creationId="{43AF23B9-AF57-4E60-B29A-6167EB887A7B}"/>
          </ac:spMkLst>
        </pc:spChg>
        <pc:graphicFrameChg chg="mod modGraphic">
          <ac:chgData name="Masaki Suzuki" userId="2c4feb2ed34ad1a7" providerId="Windows Live" clId="Web-{664A8FDA-776B-42E2-A888-430F2F15681F}" dt="2021-05-29T21:35:10.281" v="341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1:36:18.860" v="348"/>
        <pc:sldMkLst>
          <pc:docMk/>
          <pc:sldMk cId="2717037713" sldId="428"/>
        </pc:sldMkLst>
        <pc:spChg chg="del">
          <ac:chgData name="Masaki Suzuki" userId="2c4feb2ed34ad1a7" providerId="Windows Live" clId="Web-{664A8FDA-776B-42E2-A888-430F2F15681F}" dt="2021-05-29T21:36:10.516" v="344"/>
          <ac:spMkLst>
            <pc:docMk/>
            <pc:sldMk cId="2717037713" sldId="428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6:18.860" v="348"/>
          <ac:spMkLst>
            <pc:docMk/>
            <pc:sldMk cId="2717037713" sldId="428"/>
            <ac:spMk id="10" creationId="{57312E3F-C9ED-4F32-96E6-3075BD84F7C3}"/>
          </ac:spMkLst>
        </pc:spChg>
        <pc:spChg chg="add mod">
          <ac:chgData name="Masaki Suzuki" userId="2c4feb2ed34ad1a7" providerId="Windows Live" clId="Web-{664A8FDA-776B-42E2-A888-430F2F15681F}" dt="2021-05-29T21:36:14.907" v="347" actId="20577"/>
          <ac:spMkLst>
            <pc:docMk/>
            <pc:sldMk cId="2717037713" sldId="428"/>
            <ac:spMk id="13" creationId="{C22A56DB-C1D8-4CCE-BEBB-02EBE6D3FCD7}"/>
          </ac:spMkLst>
        </pc:spChg>
        <pc:graphicFrameChg chg="add">
          <ac:chgData name="Masaki Suzuki" userId="2c4feb2ed34ad1a7" providerId="Windows Live" clId="Web-{664A8FDA-776B-42E2-A888-430F2F15681F}" dt="2021-05-29T21:35:47.547" v="343"/>
          <ac:graphicFrameMkLst>
            <pc:docMk/>
            <pc:sldMk cId="2717037713" sldId="428"/>
            <ac:graphicFrameMk id="5" creationId="{4B9CDAFA-3E5A-4364-98F0-D77AF7234437}"/>
          </ac:graphicFrameMkLst>
        </pc:graphicFrameChg>
        <pc:graphicFrameChg chg="del">
          <ac:chgData name="Masaki Suzuki" userId="2c4feb2ed34ad1a7" providerId="Windows Live" clId="Web-{664A8FDA-776B-42E2-A888-430F2F15681F}" dt="2021-05-29T21:35:45.563" v="342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2:00:43.154" v="683" actId="1076"/>
        <pc:sldMkLst>
          <pc:docMk/>
          <pc:sldMk cId="1098776758" sldId="429"/>
        </pc:sldMkLst>
        <pc:spChg chg="del">
          <ac:chgData name="Masaki Suzuki" userId="2c4feb2ed34ad1a7" providerId="Windows Live" clId="Web-{664A8FDA-776B-42E2-A888-430F2F15681F}" dt="2021-05-29T21:36:22.969" v="349"/>
          <ac:spMkLst>
            <pc:docMk/>
            <pc:sldMk cId="1098776758" sldId="429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41:33.943" v="414"/>
          <ac:spMkLst>
            <pc:docMk/>
            <pc:sldMk cId="1098776758" sldId="429"/>
            <ac:spMk id="5" creationId="{89DB3D55-500C-4411-AA65-3F1A3C37F46A}"/>
          </ac:spMkLst>
        </pc:spChg>
        <pc:spChg chg="mod">
          <ac:chgData name="Masaki Suzuki" userId="2c4feb2ed34ad1a7" providerId="Windows Live" clId="Web-{664A8FDA-776B-42E2-A888-430F2F15681F}" dt="2021-05-29T21:53:32.341" v="584" actId="14100"/>
          <ac:spMkLst>
            <pc:docMk/>
            <pc:sldMk cId="1098776758" sldId="429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31.455" v="354"/>
          <ac:spMkLst>
            <pc:docMk/>
            <pc:sldMk cId="1098776758" sldId="429"/>
            <ac:spMk id="8" creationId="{F45ABE33-2F02-418E-B599-8AE09043AB55}"/>
          </ac:spMkLst>
        </pc:spChg>
        <pc:spChg chg="add mod">
          <ac:chgData name="Masaki Suzuki" userId="2c4feb2ed34ad1a7" providerId="Windows Live" clId="Web-{664A8FDA-776B-42E2-A888-430F2F15681F}" dt="2021-05-29T21:36:28.845" v="353" actId="20577"/>
          <ac:spMkLst>
            <pc:docMk/>
            <pc:sldMk cId="1098776758" sldId="429"/>
            <ac:spMk id="9" creationId="{B4BF67AF-07DB-400E-A700-FAA6ECBBBCC5}"/>
          </ac:spMkLst>
        </pc:spChg>
        <pc:spChg chg="mod">
          <ac:chgData name="Masaki Suzuki" userId="2c4feb2ed34ad1a7" providerId="Windows Live" clId="Web-{664A8FDA-776B-42E2-A888-430F2F15681F}" dt="2021-05-29T21:53:41.528" v="585" actId="14100"/>
          <ac:spMkLst>
            <pc:docMk/>
            <pc:sldMk cId="1098776758" sldId="429"/>
            <ac:spMk id="11" creationId="{6767F72A-B215-4DDD-8F1E-F5C7B53A0E3B}"/>
          </ac:spMkLst>
        </pc:spChg>
        <pc:spChg chg="add">
          <ac:chgData name="Masaki Suzuki" userId="2c4feb2ed34ad1a7" providerId="Windows Live" clId="Web-{664A8FDA-776B-42E2-A888-430F2F15681F}" dt="2021-05-29T21:42:25.475" v="417"/>
          <ac:spMkLst>
            <pc:docMk/>
            <pc:sldMk cId="1098776758" sldId="429"/>
            <ac:spMk id="17" creationId="{E5480D90-37B2-4E9D-87AC-26C6B36842EB}"/>
          </ac:spMkLst>
        </pc:spChg>
        <pc:spChg chg="add">
          <ac:chgData name="Masaki Suzuki" userId="2c4feb2ed34ad1a7" providerId="Windows Live" clId="Web-{664A8FDA-776B-42E2-A888-430F2F15681F}" dt="2021-05-29T21:42:25.787" v="419"/>
          <ac:spMkLst>
            <pc:docMk/>
            <pc:sldMk cId="1098776758" sldId="429"/>
            <ac:spMk id="21" creationId="{AE30E780-DCFA-468E-A291-BD426BBA1CF8}"/>
          </ac:spMkLst>
        </pc:spChg>
        <pc:spChg chg="add">
          <ac:chgData name="Masaki Suzuki" userId="2c4feb2ed34ad1a7" providerId="Windows Live" clId="Web-{664A8FDA-776B-42E2-A888-430F2F15681F}" dt="2021-05-29T21:42:25.944" v="420"/>
          <ac:spMkLst>
            <pc:docMk/>
            <pc:sldMk cId="1098776758" sldId="429"/>
            <ac:spMk id="23" creationId="{15AA2C42-F0C0-41EE-91F8-AB1F4AD7D6F8}"/>
          </ac:spMkLst>
        </pc:spChg>
        <pc:spChg chg="add mod">
          <ac:chgData name="Masaki Suzuki" userId="2c4feb2ed34ad1a7" providerId="Windows Live" clId="Web-{664A8FDA-776B-42E2-A888-430F2F15681F}" dt="2021-05-29T21:47:29.263" v="474" actId="1076"/>
          <ac:spMkLst>
            <pc:docMk/>
            <pc:sldMk cId="1098776758" sldId="429"/>
            <ac:spMk id="25" creationId="{6AF79B8A-6F92-45F2-B460-7C599B2BD2AF}"/>
          </ac:spMkLst>
        </pc:spChg>
        <pc:spChg chg="add">
          <ac:chgData name="Masaki Suzuki" userId="2c4feb2ed34ad1a7" providerId="Windows Live" clId="Web-{664A8FDA-776B-42E2-A888-430F2F15681F}" dt="2021-05-29T21:45:19.276" v="462"/>
          <ac:spMkLst>
            <pc:docMk/>
            <pc:sldMk cId="1098776758" sldId="429"/>
            <ac:spMk id="27" creationId="{F9D73F30-80CA-4862-B6D6-D191C2B7BC16}"/>
          </ac:spMkLst>
        </pc:spChg>
        <pc:spChg chg="add mod">
          <ac:chgData name="Masaki Suzuki" userId="2c4feb2ed34ad1a7" providerId="Windows Live" clId="Web-{664A8FDA-776B-42E2-A888-430F2F15681F}" dt="2021-05-29T21:45:38.823" v="464" actId="1076"/>
          <ac:spMkLst>
            <pc:docMk/>
            <pc:sldMk cId="1098776758" sldId="429"/>
            <ac:spMk id="28" creationId="{A7C2AA09-B01C-4D82-94F1-E5CE51D10CEA}"/>
          </ac:spMkLst>
        </pc:spChg>
        <pc:spChg chg="add mod">
          <ac:chgData name="Masaki Suzuki" userId="2c4feb2ed34ad1a7" providerId="Windows Live" clId="Web-{664A8FDA-776B-42E2-A888-430F2F15681F}" dt="2021-05-29T21:45:47.214" v="466" actId="1076"/>
          <ac:spMkLst>
            <pc:docMk/>
            <pc:sldMk cId="1098776758" sldId="429"/>
            <ac:spMk id="29" creationId="{C29E2C44-7FEC-48BE-924B-C3DF7DE79620}"/>
          </ac:spMkLst>
        </pc:spChg>
        <pc:spChg chg="add mod">
          <ac:chgData name="Masaki Suzuki" userId="2c4feb2ed34ad1a7" providerId="Windows Live" clId="Web-{664A8FDA-776B-42E2-A888-430F2F15681F}" dt="2021-05-29T21:55:50.890" v="608" actId="20577"/>
          <ac:spMkLst>
            <pc:docMk/>
            <pc:sldMk cId="1098776758" sldId="429"/>
            <ac:spMk id="30" creationId="{97A2C95D-0388-4E34-BA55-0A3F8D43810D}"/>
          </ac:spMkLst>
        </pc:spChg>
        <pc:spChg chg="add del mod">
          <ac:chgData name="Masaki Suzuki" userId="2c4feb2ed34ad1a7" providerId="Windows Live" clId="Web-{664A8FDA-776B-42E2-A888-430F2F15681F}" dt="2021-05-29T21:55:41.233" v="606"/>
          <ac:spMkLst>
            <pc:docMk/>
            <pc:sldMk cId="1098776758" sldId="429"/>
            <ac:spMk id="31" creationId="{521707CC-9CCA-48CC-B8A0-101ED4654F31}"/>
          </ac:spMkLst>
        </pc:spChg>
        <pc:spChg chg="add mod">
          <ac:chgData name="Masaki Suzuki" userId="2c4feb2ed34ad1a7" providerId="Windows Live" clId="Web-{664A8FDA-776B-42E2-A888-430F2F15681F}" dt="2021-05-29T22:00:43.154" v="683" actId="1076"/>
          <ac:spMkLst>
            <pc:docMk/>
            <pc:sldMk cId="1098776758" sldId="429"/>
            <ac:spMk id="33" creationId="{77CB3536-F12E-4AC7-AC27-5182306DAE82}"/>
          </ac:spMkLst>
        </pc:spChg>
        <pc:spChg chg="add mod">
          <ac:chgData name="Masaki Suzuki" userId="2c4feb2ed34ad1a7" providerId="Windows Live" clId="Web-{664A8FDA-776B-42E2-A888-430F2F15681F}" dt="2021-05-29T22:00:33.857" v="679" actId="1076"/>
          <ac:spMkLst>
            <pc:docMk/>
            <pc:sldMk cId="1098776758" sldId="429"/>
            <ac:spMk id="34" creationId="{3D011EE5-01F6-4166-8DE4-6CAAFA499B31}"/>
          </ac:spMkLst>
        </pc:spChg>
        <pc:spChg chg="add mod">
          <ac:chgData name="Masaki Suzuki" userId="2c4feb2ed34ad1a7" providerId="Windows Live" clId="Web-{664A8FDA-776B-42E2-A888-430F2F15681F}" dt="2021-05-29T22:00:37.685" v="681" actId="1076"/>
          <ac:spMkLst>
            <pc:docMk/>
            <pc:sldMk cId="1098776758" sldId="429"/>
            <ac:spMk id="35" creationId="{FC7399CF-73DB-40DF-8AD9-211AA9DA1206}"/>
          </ac:spMkLst>
        </pc:spChg>
        <pc:picChg chg="add">
          <ac:chgData name="Masaki Suzuki" userId="2c4feb2ed34ad1a7" providerId="Windows Live" clId="Web-{664A8FDA-776B-42E2-A888-430F2F15681F}" dt="2021-05-29T21:42:25.162" v="415"/>
          <ac:picMkLst>
            <pc:docMk/>
            <pc:sldMk cId="1098776758" sldId="429"/>
            <ac:picMk id="13" creationId="{AB086737-7BB6-458A-A027-97F6BF95AD29}"/>
          </ac:picMkLst>
        </pc:picChg>
        <pc:cxnChg chg="add">
          <ac:chgData name="Masaki Suzuki" userId="2c4feb2ed34ad1a7" providerId="Windows Live" clId="Web-{664A8FDA-776B-42E2-A888-430F2F15681F}" dt="2021-05-29T21:42:25.319" v="416"/>
          <ac:cxnSpMkLst>
            <pc:docMk/>
            <pc:sldMk cId="1098776758" sldId="429"/>
            <ac:cxnSpMk id="15" creationId="{EEA81FCB-5329-414B-8F42-1067767708ED}"/>
          </ac:cxnSpMkLst>
        </pc:cxnChg>
        <pc:cxnChg chg="add">
          <ac:chgData name="Masaki Suzuki" userId="2c4feb2ed34ad1a7" providerId="Windows Live" clId="Web-{664A8FDA-776B-42E2-A888-430F2F15681F}" dt="2021-05-29T21:42:25.631" v="418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664A8FDA-776B-42E2-A888-430F2F15681F}" dt="2021-05-29T21:43:18.181" v="425" actId="14100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addSp delSp modSp">
        <pc:chgData name="Masaki Suzuki" userId="2c4feb2ed34ad1a7" providerId="Windows Live" clId="Web-{664A8FDA-776B-42E2-A888-430F2F15681F}" dt="2021-05-29T22:18:42.807" v="921" actId="1076"/>
        <pc:sldMkLst>
          <pc:docMk/>
          <pc:sldMk cId="1388704942" sldId="440"/>
        </pc:sldMkLst>
        <pc:spChg chg="mod">
          <ac:chgData name="Masaki Suzuki" userId="2c4feb2ed34ad1a7" providerId="Windows Live" clId="Web-{664A8FDA-776B-42E2-A888-430F2F15681F}" dt="2021-05-29T21:09:12.146" v="43" actId="20577"/>
          <ac:spMkLst>
            <pc:docMk/>
            <pc:sldMk cId="1388704942" sldId="440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09:31.521" v="45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664A8FDA-776B-42E2-A888-430F2F15681F}" dt="2021-05-29T21:07:49.660" v="17" actId="20577"/>
          <ac:spMkLst>
            <pc:docMk/>
            <pc:sldMk cId="1388704942" sldId="440"/>
            <ac:spMk id="11" creationId="{6767F72A-B215-4DDD-8F1E-F5C7B53A0E3B}"/>
          </ac:spMkLst>
        </pc:spChg>
        <pc:spChg chg="add del mod">
          <ac:chgData name="Masaki Suzuki" userId="2c4feb2ed34ad1a7" providerId="Windows Live" clId="Web-{664A8FDA-776B-42E2-A888-430F2F15681F}" dt="2021-05-29T22:17:20.726" v="893"/>
          <ac:spMkLst>
            <pc:docMk/>
            <pc:sldMk cId="1388704942" sldId="440"/>
            <ac:spMk id="20" creationId="{6DAD68E0-7B88-4EF8-ACAF-1362722BFC0C}"/>
          </ac:spMkLst>
        </pc:spChg>
        <pc:spChg chg="add mod">
          <ac:chgData name="Masaki Suzuki" userId="2c4feb2ed34ad1a7" providerId="Windows Live" clId="Web-{664A8FDA-776B-42E2-A888-430F2F15681F}" dt="2021-05-29T22:17:27.257" v="897" actId="1076"/>
          <ac:spMkLst>
            <pc:docMk/>
            <pc:sldMk cId="1388704942" sldId="440"/>
            <ac:spMk id="22" creationId="{C09D8685-865F-401F-B333-58F41DEE27DC}"/>
          </ac:spMkLst>
        </pc:spChg>
        <pc:spChg chg="add mod">
          <ac:chgData name="Masaki Suzuki" userId="2c4feb2ed34ad1a7" providerId="Windows Live" clId="Web-{664A8FDA-776B-42E2-A888-430F2F15681F}" dt="2021-05-29T22:18:11.915" v="915" actId="20577"/>
          <ac:spMkLst>
            <pc:docMk/>
            <pc:sldMk cId="1388704942" sldId="440"/>
            <ac:spMk id="23" creationId="{BB215CF3-0928-46EE-98F7-D2DE96ABAD02}"/>
          </ac:spMkLst>
        </pc:spChg>
        <pc:spChg chg="add mod">
          <ac:chgData name="Masaki Suzuki" userId="2c4feb2ed34ad1a7" providerId="Windows Live" clId="Web-{664A8FDA-776B-42E2-A888-430F2F15681F}" dt="2021-05-29T22:18:42.807" v="921" actId="1076"/>
          <ac:spMkLst>
            <pc:docMk/>
            <pc:sldMk cId="1388704942" sldId="440"/>
            <ac:spMk id="24" creationId="{070F13D7-8951-4914-B4E5-AFAEFC8D0139}"/>
          </ac:spMkLst>
        </pc:spChg>
        <pc:picChg chg="add">
          <ac:chgData name="Masaki Suzuki" userId="2c4feb2ed34ad1a7" providerId="Windows Live" clId="Web-{664A8FDA-776B-42E2-A888-430F2F15681F}" dt="2021-05-29T22:13:14.597" v="848"/>
          <ac:picMkLst>
            <pc:docMk/>
            <pc:sldMk cId="1388704942" sldId="440"/>
            <ac:picMk id="6" creationId="{7623A864-822A-4D5B-BA10-03052CF89F1E}"/>
          </ac:picMkLst>
        </pc:picChg>
        <pc:cxnChg chg="add">
          <ac:chgData name="Masaki Suzuki" userId="2c4feb2ed34ad1a7" providerId="Windows Live" clId="Web-{664A8FDA-776B-42E2-A888-430F2F15681F}" dt="2021-05-29T22:13:14.738" v="849"/>
          <ac:cxnSpMkLst>
            <pc:docMk/>
            <pc:sldMk cId="1388704942" sldId="440"/>
            <ac:cxnSpMk id="8" creationId="{B6A460A7-FA90-46F0-AAC8-670A653742F4}"/>
          </ac:cxnSpMkLst>
        </pc:cxnChg>
        <pc:cxnChg chg="add">
          <ac:chgData name="Masaki Suzuki" userId="2c4feb2ed34ad1a7" providerId="Windows Live" clId="Web-{664A8FDA-776B-42E2-A888-430F2F15681F}" dt="2021-05-29T22:13:14.894" v="850"/>
          <ac:cxnSpMkLst>
            <pc:docMk/>
            <pc:sldMk cId="1388704942" sldId="440"/>
            <ac:cxnSpMk id="10" creationId="{39E5ADF0-452E-45E0-BB5A-19700CBFCDD6}"/>
          </ac:cxnSpMkLst>
        </pc:cxnChg>
        <pc:cxnChg chg="add">
          <ac:chgData name="Masaki Suzuki" userId="2c4feb2ed34ad1a7" providerId="Windows Live" clId="Web-{664A8FDA-776B-42E2-A888-430F2F15681F}" dt="2021-05-29T22:13:15.050" v="851"/>
          <ac:cxnSpMkLst>
            <pc:docMk/>
            <pc:sldMk cId="1388704942" sldId="440"/>
            <ac:cxnSpMk id="14" creationId="{5B7E137C-4140-477F-B227-05C7BA78344E}"/>
          </ac:cxnSpMkLst>
        </pc:cxnChg>
        <pc:cxnChg chg="add">
          <ac:chgData name="Masaki Suzuki" userId="2c4feb2ed34ad1a7" providerId="Windows Live" clId="Web-{664A8FDA-776B-42E2-A888-430F2F15681F}" dt="2021-05-29T22:13:15.206" v="852"/>
          <ac:cxnSpMkLst>
            <pc:docMk/>
            <pc:sldMk cId="1388704942" sldId="440"/>
            <ac:cxnSpMk id="16" creationId="{DE6B0917-9D3D-47CF-B842-86C015C940E7}"/>
          </ac:cxnSpMkLst>
        </pc:cxnChg>
        <pc:cxnChg chg="add">
          <ac:chgData name="Masaki Suzuki" userId="2c4feb2ed34ad1a7" providerId="Windows Live" clId="Web-{664A8FDA-776B-42E2-A888-430F2F15681F}" dt="2021-05-29T22:13:15.363" v="853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664A8FDA-776B-42E2-A888-430F2F15681F}" dt="2021-05-29T21:24:54.035" v="221" actId="20577"/>
        <pc:sldMkLst>
          <pc:docMk/>
          <pc:sldMk cId="2429493534" sldId="441"/>
        </pc:sldMkLst>
        <pc:spChg chg="mod">
          <ac:chgData name="Masaki Suzuki" userId="2c4feb2ed34ad1a7" providerId="Windows Live" clId="Web-{664A8FDA-776B-42E2-A888-430F2F15681F}" dt="2021-05-29T21:24:28.909" v="214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4:54.035" v="221" actId="20577"/>
          <ac:spMkLst>
            <pc:docMk/>
            <pc:sldMk cId="2429493534" sldId="441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664A8FDA-776B-42E2-A888-430F2F15681F}" dt="2021-05-29T21:33:52.014" v="309" actId="1076"/>
        <pc:sldMkLst>
          <pc:docMk/>
          <pc:sldMk cId="3685078141" sldId="442"/>
        </pc:sldMkLst>
        <pc:spChg chg="del mod">
          <ac:chgData name="Masaki Suzuki" userId="2c4feb2ed34ad1a7" providerId="Windows Live" clId="Web-{664A8FDA-776B-42E2-A888-430F2F15681F}" dt="2021-05-29T21:25:47.020" v="227"/>
          <ac:spMkLst>
            <pc:docMk/>
            <pc:sldMk cId="3685078141" sldId="442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26:03.567" v="229"/>
          <ac:spMkLst>
            <pc:docMk/>
            <pc:sldMk cId="3685078141" sldId="442"/>
            <ac:spMk id="8" creationId="{5BEC8873-6FE0-4FC9-9932-FF2CD4BA2AA3}"/>
          </ac:spMkLst>
        </pc:spChg>
        <pc:spChg chg="mod">
          <ac:chgData name="Masaki Suzuki" userId="2c4feb2ed34ad1a7" providerId="Windows Live" clId="Web-{664A8FDA-776B-42E2-A888-430F2F15681F}" dt="2021-05-29T21:26:39.146" v="233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33:52.014" v="309" actId="1076"/>
          <ac:spMkLst>
            <pc:docMk/>
            <pc:sldMk cId="3685078141" sldId="442"/>
            <ac:spMk id="12" creationId="{7EBA5033-423A-41D8-A9F8-424B93A8211A}"/>
          </ac:spMkLst>
        </pc:spChg>
      </pc:sldChg>
      <pc:sldChg chg="addSp delSp modSp">
        <pc:chgData name="Masaki Suzuki" userId="2c4feb2ed34ad1a7" providerId="Windows Live" clId="Web-{664A8FDA-776B-42E2-A888-430F2F15681F}" dt="2021-05-29T22:03:21.125" v="694" actId="1076"/>
        <pc:sldMkLst>
          <pc:docMk/>
          <pc:sldMk cId="3812554032" sldId="443"/>
        </pc:sldMkLst>
        <pc:spChg chg="del">
          <ac:chgData name="Masaki Suzuki" userId="2c4feb2ed34ad1a7" providerId="Windows Live" clId="Web-{664A8FDA-776B-42E2-A888-430F2F15681F}" dt="2021-05-29T21:27:26.443" v="235"/>
          <ac:spMkLst>
            <pc:docMk/>
            <pc:sldMk cId="3812554032" sldId="443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7:08.693" v="234" actId="20577"/>
          <ac:spMkLst>
            <pc:docMk/>
            <pc:sldMk cId="3812554032" sldId="443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27:31.646" v="237"/>
          <ac:spMkLst>
            <pc:docMk/>
            <pc:sldMk cId="3812554032" sldId="443"/>
            <ac:spMk id="8" creationId="{86C8FF7C-F0D2-4959-9C38-C1F1A2063884}"/>
          </ac:spMkLst>
        </pc:spChg>
        <pc:spChg chg="mod">
          <ac:chgData name="Masaki Suzuki" userId="2c4feb2ed34ad1a7" providerId="Windows Live" clId="Web-{664A8FDA-776B-42E2-A888-430F2F15681F}" dt="2021-05-29T22:03:21.125" v="694" actId="1076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664A8FDA-776B-42E2-A888-430F2F15681F}" dt="2021-05-29T22:03:07.265" v="693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27:35.709" v="238" actId="20577"/>
          <ac:spMkLst>
            <pc:docMk/>
            <pc:sldMk cId="3812554032" sldId="443"/>
            <ac:spMk id="12" creationId="{D43DF57C-4A33-43D5-9A99-B8F4051F3A6A}"/>
          </ac:spMkLst>
        </pc:spChg>
        <pc:spChg chg="add mod">
          <ac:chgData name="Masaki Suzuki" userId="2c4feb2ed34ad1a7" providerId="Windows Live" clId="Web-{664A8FDA-776B-42E2-A888-430F2F15681F}" dt="2021-05-29T22:01:01.420" v="685" actId="1076"/>
          <ac:spMkLst>
            <pc:docMk/>
            <pc:sldMk cId="3812554032" sldId="443"/>
            <ac:spMk id="23" creationId="{0D304A90-CC6D-497B-B706-B30D36F3CF9F}"/>
          </ac:spMkLst>
        </pc:spChg>
        <pc:spChg chg="add mod">
          <ac:chgData name="Masaki Suzuki" userId="2c4feb2ed34ad1a7" providerId="Windows Live" clId="Web-{664A8FDA-776B-42E2-A888-430F2F15681F}" dt="2021-05-29T22:01:08.108" v="687" actId="1076"/>
          <ac:spMkLst>
            <pc:docMk/>
            <pc:sldMk cId="3812554032" sldId="443"/>
            <ac:spMk id="24" creationId="{9AAE1F9C-1414-4DEE-93C7-54522A72A907}"/>
          </ac:spMkLst>
        </pc:spChg>
        <pc:spChg chg="add mod">
          <ac:chgData name="Masaki Suzuki" userId="2c4feb2ed34ad1a7" providerId="Windows Live" clId="Web-{664A8FDA-776B-42E2-A888-430F2F15681F}" dt="2021-05-29T22:01:25.639" v="690" actId="1076"/>
          <ac:spMkLst>
            <pc:docMk/>
            <pc:sldMk cId="3812554032" sldId="443"/>
            <ac:spMk id="27" creationId="{C8159A33-C3FF-4C99-855F-558217DCFA1A}"/>
          </ac:spMkLst>
        </pc:spChg>
        <pc:spChg chg="add mod">
          <ac:chgData name="Masaki Suzuki" userId="2c4feb2ed34ad1a7" providerId="Windows Live" clId="Web-{664A8FDA-776B-42E2-A888-430F2F15681F}" dt="2021-05-29T22:01:31.436" v="692" actId="1076"/>
          <ac:spMkLst>
            <pc:docMk/>
            <pc:sldMk cId="3812554032" sldId="443"/>
            <ac:spMk id="28" creationId="{604A0E43-FE75-4F4E-8A42-5253352F0BB1}"/>
          </ac:spMkLst>
        </pc:spChg>
      </pc:sldChg>
      <pc:sldChg chg="addSp delSp modSp">
        <pc:chgData name="Masaki Suzuki" userId="2c4feb2ed34ad1a7" providerId="Windows Live" clId="Web-{664A8FDA-776B-42E2-A888-430F2F15681F}" dt="2021-05-29T21:46:25.011" v="470" actId="20577"/>
        <pc:sldMkLst>
          <pc:docMk/>
          <pc:sldMk cId="2683761033" sldId="444"/>
        </pc:sldMkLst>
        <pc:spChg chg="del">
          <ac:chgData name="Masaki Suzuki" userId="2c4feb2ed34ad1a7" providerId="Windows Live" clId="Web-{664A8FDA-776B-42E2-A888-430F2F15681F}" dt="2021-05-29T21:36:41.768" v="355"/>
          <ac:spMkLst>
            <pc:docMk/>
            <pc:sldMk cId="2683761033" sldId="444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38:28.847" v="399" actId="14100"/>
          <ac:spMkLst>
            <pc:docMk/>
            <pc:sldMk cId="2683761033" sldId="444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51.392" v="358"/>
          <ac:spMkLst>
            <pc:docMk/>
            <pc:sldMk cId="2683761033" sldId="444"/>
            <ac:spMk id="9" creationId="{68067F11-59EC-4ED3-A38B-F0D5AC701F4D}"/>
          </ac:spMkLst>
        </pc:spChg>
        <pc:spChg chg="mod">
          <ac:chgData name="Masaki Suzuki" userId="2c4feb2ed34ad1a7" providerId="Windows Live" clId="Web-{664A8FDA-776B-42E2-A888-430F2F15681F}" dt="2021-05-29T21:46:25.011" v="470" actId="20577"/>
          <ac:spMkLst>
            <pc:docMk/>
            <pc:sldMk cId="2683761033" sldId="444"/>
            <ac:spMk id="10" creationId="{0931EF08-B969-4C0E-8EDC-021BD019B1E7}"/>
          </ac:spMkLst>
        </pc:spChg>
        <pc:spChg chg="add mod">
          <ac:chgData name="Masaki Suzuki" userId="2c4feb2ed34ad1a7" providerId="Windows Live" clId="Web-{664A8FDA-776B-42E2-A888-430F2F15681F}" dt="2021-05-29T21:36:47.142" v="357" actId="20577"/>
          <ac:spMkLst>
            <pc:docMk/>
            <pc:sldMk cId="2683761033" sldId="444"/>
            <ac:spMk id="13" creationId="{09F5430F-A9B7-4286-97FD-806809F1161D}"/>
          </ac:spMkLst>
        </pc:spChg>
        <pc:graphicFrameChg chg="mod modGraphic">
          <ac:chgData name="Masaki Suzuki" userId="2c4feb2ed34ad1a7" providerId="Windows Live" clId="Web-{664A8FDA-776B-42E2-A888-430F2F15681F}" dt="2021-05-29T21:38:23.065" v="398" actId="1076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664A8FDA-776B-42E2-A888-430F2F15681F}" dt="2021-05-29T21:12:54.165" v="84" actId="20577"/>
        <pc:sldMkLst>
          <pc:docMk/>
          <pc:sldMk cId="2695505981" sldId="445"/>
        </pc:sldMkLst>
        <pc:spChg chg="mod">
          <ac:chgData name="Masaki Suzuki" userId="2c4feb2ed34ad1a7" providerId="Windows Live" clId="Web-{664A8FDA-776B-42E2-A888-430F2F15681F}" dt="2021-05-29T21:12:15.617" v="80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2:54.165" v="84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19:39.171" v="144" actId="1076"/>
        <pc:sldMkLst>
          <pc:docMk/>
          <pc:sldMk cId="2381764726" sldId="446"/>
        </pc:sldMkLst>
        <pc:spChg chg="mod">
          <ac:chgData name="Masaki Suzuki" userId="2c4feb2ed34ad1a7" providerId="Windows Live" clId="Web-{664A8FDA-776B-42E2-A888-430F2F15681F}" dt="2021-05-29T21:14:32.166" v="114" actId="20577"/>
          <ac:spMkLst>
            <pc:docMk/>
            <pc:sldMk cId="2381764726" sldId="446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3:41.431" v="100" actId="20577"/>
          <ac:spMkLst>
            <pc:docMk/>
            <pc:sldMk cId="2381764726" sldId="446"/>
            <ac:spMk id="5" creationId="{F48F47DB-9D4A-4064-88ED-A829B4973A52}"/>
          </ac:spMkLst>
        </pc:spChg>
        <pc:spChg chg="add mod">
          <ac:chgData name="Masaki Suzuki" userId="2c4feb2ed34ad1a7" providerId="Windows Live" clId="Web-{664A8FDA-776B-42E2-A888-430F2F15681F}" dt="2021-05-29T21:19:39.171" v="144" actId="1076"/>
          <ac:spMkLst>
            <pc:docMk/>
            <pc:sldMk cId="2381764726" sldId="446"/>
            <ac:spMk id="7" creationId="{5D837CA8-F0AB-4B88-B699-19D170FB1E79}"/>
          </ac:spMkLst>
        </pc:spChg>
        <pc:spChg chg="mod">
          <ac:chgData name="Masaki Suzuki" userId="2c4feb2ed34ad1a7" providerId="Windows Live" clId="Web-{664A8FDA-776B-42E2-A888-430F2F15681F}" dt="2021-05-29T21:14:04.275" v="103" actId="20577"/>
          <ac:spMkLst>
            <pc:docMk/>
            <pc:sldMk cId="2381764726" sldId="446"/>
            <ac:spMk id="11" creationId="{6767F72A-B215-4DDD-8F1E-F5C7B53A0E3B}"/>
          </ac:spMkLst>
        </pc:spChg>
        <pc:picChg chg="add del mod">
          <ac:chgData name="Masaki Suzuki" userId="2c4feb2ed34ad1a7" providerId="Windows Live" clId="Web-{664A8FDA-776B-42E2-A888-430F2F15681F}" dt="2021-05-29T21:18:58.514" v="120"/>
          <ac:picMkLst>
            <pc:docMk/>
            <pc:sldMk cId="2381764726" sldId="446"/>
            <ac:picMk id="6" creationId="{94020BB7-348E-41A6-A3C6-43367FE5C3C4}"/>
          </ac:picMkLst>
        </pc:picChg>
        <pc:picChg chg="del">
          <ac:chgData name="Masaki Suzuki" userId="2c4feb2ed34ad1a7" providerId="Windows Live" clId="Web-{664A8FDA-776B-42E2-A888-430F2F15681F}" dt="2021-05-29T21:13:52.150" v="101"/>
          <ac:picMkLst>
            <pc:docMk/>
            <pc:sldMk cId="2381764726" sldId="446"/>
            <ac:picMk id="8" creationId="{E6E67F4B-5150-447A-952A-8D57DFF88F5D}"/>
          </ac:picMkLst>
        </pc:picChg>
        <pc:picChg chg="add mod">
          <ac:chgData name="Masaki Suzuki" userId="2c4feb2ed34ad1a7" providerId="Windows Live" clId="Web-{664A8FDA-776B-42E2-A888-430F2F15681F}" dt="2021-05-29T21:19:15.108" v="123" actId="14100"/>
          <ac:picMkLst>
            <pc:docMk/>
            <pc:sldMk cId="2381764726" sldId="446"/>
            <ac:picMk id="9" creationId="{3D0B9D4E-3A6E-4DC0-AE26-2280DF1E06C4}"/>
          </ac:picMkLst>
        </pc:picChg>
      </pc:sldChg>
      <pc:sldChg chg="addSp modSp">
        <pc:chgData name="Masaki Suzuki" userId="2c4feb2ed34ad1a7" providerId="Windows Live" clId="Web-{664A8FDA-776B-42E2-A888-430F2F15681F}" dt="2021-05-29T21:21:53.798" v="196" actId="20577"/>
        <pc:sldMkLst>
          <pc:docMk/>
          <pc:sldMk cId="106666160" sldId="447"/>
        </pc:sldMkLst>
        <pc:spChg chg="mod">
          <ac:chgData name="Masaki Suzuki" userId="2c4feb2ed34ad1a7" providerId="Windows Live" clId="Web-{664A8FDA-776B-42E2-A888-430F2F15681F}" dt="2021-05-29T21:21:53.798" v="196" actId="20577"/>
          <ac:spMkLst>
            <pc:docMk/>
            <pc:sldMk cId="106666160" sldId="447"/>
            <ac:spMk id="2" creationId="{89E8158B-5EEC-45B0-8FEB-AB7342825C24}"/>
          </ac:spMkLst>
        </pc:spChg>
        <pc:spChg chg="add mod">
          <ac:chgData name="Masaki Suzuki" userId="2c4feb2ed34ad1a7" providerId="Windows Live" clId="Web-{664A8FDA-776B-42E2-A888-430F2F15681F}" dt="2021-05-29T21:20:31.797" v="147" actId="14100"/>
          <ac:spMkLst>
            <pc:docMk/>
            <pc:sldMk cId="106666160" sldId="447"/>
            <ac:spMk id="4" creationId="{AB72E819-58EC-4ADB-8FE4-BB08C2AD0E22}"/>
          </ac:spMkLst>
        </pc:spChg>
        <pc:spChg chg="mod">
          <ac:chgData name="Masaki Suzuki" userId="2c4feb2ed34ad1a7" providerId="Windows Live" clId="Web-{664A8FDA-776B-42E2-A888-430F2F15681F}" dt="2021-05-29T21:21:07.829" v="163" actId="20577"/>
          <ac:spMkLst>
            <pc:docMk/>
            <pc:sldMk cId="106666160" sldId="447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23:35.893" v="205" actId="14100"/>
        <pc:sldMkLst>
          <pc:docMk/>
          <pc:sldMk cId="484141058" sldId="448"/>
        </pc:sldMkLst>
        <pc:spChg chg="mod">
          <ac:chgData name="Masaki Suzuki" userId="2c4feb2ed34ad1a7" providerId="Windows Live" clId="Web-{664A8FDA-776B-42E2-A888-430F2F15681F}" dt="2021-05-29T21:22:07.751" v="199" actId="20577"/>
          <ac:spMkLst>
            <pc:docMk/>
            <pc:sldMk cId="484141058" sldId="448"/>
            <ac:spMk id="5" creationId="{F48F47DB-9D4A-4064-88ED-A829B4973A52}"/>
          </ac:spMkLst>
        </pc:spChg>
        <pc:picChg chg="add del mod">
          <ac:chgData name="Masaki Suzuki" userId="2c4feb2ed34ad1a7" providerId="Windows Live" clId="Web-{664A8FDA-776B-42E2-A888-430F2F15681F}" dt="2021-05-29T21:22:36.580" v="202"/>
          <ac:picMkLst>
            <pc:docMk/>
            <pc:sldMk cId="484141058" sldId="448"/>
            <ac:picMk id="4" creationId="{A4507518-EA8B-4A7F-A627-36B31EC1EC1B}"/>
          </ac:picMkLst>
        </pc:picChg>
        <pc:picChg chg="add mod">
          <ac:chgData name="Masaki Suzuki" userId="2c4feb2ed34ad1a7" providerId="Windows Live" clId="Web-{664A8FDA-776B-42E2-A888-430F2F15681F}" dt="2021-05-29T21:23:35.893" v="205" actId="14100"/>
          <ac:picMkLst>
            <pc:docMk/>
            <pc:sldMk cId="484141058" sldId="448"/>
            <ac:picMk id="9" creationId="{BF7D1A13-833D-492C-BC3E-54D99E75118A}"/>
          </ac:picMkLst>
        </pc:pic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9CFB1D8E-3449-4A6A-BC98-FB46418E652A}"/>
    <pc:docChg chg="addSld delSld modSld">
      <pc:chgData name="Masaki Suzuki" userId="2c4feb2ed34ad1a7" providerId="Windows Live" clId="Web-{9CFB1D8E-3449-4A6A-BC98-FB46418E652A}" dt="2021-06-12T05:46:57.146" v="680" actId="20577"/>
      <pc:docMkLst>
        <pc:docMk/>
      </pc:docMkLst>
      <pc:sldChg chg="addSp modSp">
        <pc:chgData name="Masaki Suzuki" userId="2c4feb2ed34ad1a7" providerId="Windows Live" clId="Web-{9CFB1D8E-3449-4A6A-BC98-FB46418E652A}" dt="2021-06-12T04:57:24.765" v="8" actId="1076"/>
        <pc:sldMkLst>
          <pc:docMk/>
          <pc:sldMk cId="4246320596" sldId="378"/>
        </pc:sldMkLst>
        <pc:spChg chg="mod">
          <ac:chgData name="Masaki Suzuki" userId="2c4feb2ed34ad1a7" providerId="Windows Live" clId="Web-{9CFB1D8E-3449-4A6A-BC98-FB46418E652A}" dt="2021-06-12T04:57:01.984" v="0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9CFB1D8E-3449-4A6A-BC98-FB46418E652A}" dt="2021-06-12T04:57:24.765" v="8" actId="1076"/>
          <ac:spMkLst>
            <pc:docMk/>
            <pc:sldMk cId="4246320596" sldId="378"/>
            <ac:spMk id="19" creationId="{A1D95E68-02FF-4403-B384-7F3C26575F36}"/>
          </ac:spMkLst>
        </pc:spChg>
      </pc:sldChg>
      <pc:sldChg chg="addSp delSp modSp">
        <pc:chgData name="Masaki Suzuki" userId="2c4feb2ed34ad1a7" providerId="Windows Live" clId="Web-{9CFB1D8E-3449-4A6A-BC98-FB46418E652A}" dt="2021-06-12T05:10:24.158" v="143" actId="1076"/>
        <pc:sldMkLst>
          <pc:docMk/>
          <pc:sldMk cId="1699587024" sldId="385"/>
        </pc:sldMkLst>
        <pc:spChg chg="add mod">
          <ac:chgData name="Masaki Suzuki" userId="2c4feb2ed34ad1a7" providerId="Windows Live" clId="Web-{9CFB1D8E-3449-4A6A-BC98-FB46418E652A}" dt="2021-06-12T04:57:51.969" v="14" actId="1076"/>
          <ac:spMkLst>
            <pc:docMk/>
            <pc:sldMk cId="1699587024" sldId="385"/>
            <ac:spMk id="5" creationId="{62238651-1A89-4D87-9835-59AA65AC901E}"/>
          </ac:spMkLst>
        </pc:spChg>
        <pc:spChg chg="mod">
          <ac:chgData name="Masaki Suzuki" userId="2c4feb2ed34ad1a7" providerId="Windows Live" clId="Web-{9CFB1D8E-3449-4A6A-BC98-FB46418E652A}" dt="2021-06-12T05:07:06.420" v="95" actId="14100"/>
          <ac:spMkLst>
            <pc:docMk/>
            <pc:sldMk cId="1699587024" sldId="385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06:09.371" v="79"/>
          <ac:spMkLst>
            <pc:docMk/>
            <pc:sldMk cId="1699587024" sldId="385"/>
            <ac:spMk id="7" creationId="{F90AF8CA-A529-4BD0-8AF8-E7C2704C144F}"/>
          </ac:spMkLst>
        </pc:spChg>
        <pc:spChg chg="add mod">
          <ac:chgData name="Masaki Suzuki" userId="2c4feb2ed34ad1a7" providerId="Windows Live" clId="Web-{9CFB1D8E-3449-4A6A-BC98-FB46418E652A}" dt="2021-06-12T04:58:28.345" v="28" actId="20577"/>
          <ac:spMkLst>
            <pc:docMk/>
            <pc:sldMk cId="1699587024" sldId="385"/>
            <ac:spMk id="10" creationId="{892FFAD5-5CC0-486C-BDA4-26F4DA346612}"/>
          </ac:spMkLst>
        </pc:spChg>
        <pc:spChg chg="mod">
          <ac:chgData name="Masaki Suzuki" userId="2c4feb2ed34ad1a7" providerId="Windows Live" clId="Web-{9CFB1D8E-3449-4A6A-BC98-FB46418E652A}" dt="2021-06-12T04:58:11.720" v="24" actId="20577"/>
          <ac:spMkLst>
            <pc:docMk/>
            <pc:sldMk cId="1699587024" sldId="385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4:59:20.127" v="33" actId="1076"/>
          <ac:spMkLst>
            <pc:docMk/>
            <pc:sldMk cId="1699587024" sldId="385"/>
            <ac:spMk id="12" creationId="{D01DB348-3253-4456-B11D-A17B5C8C6151}"/>
          </ac:spMkLst>
        </pc:spChg>
        <pc:spChg chg="add mod">
          <ac:chgData name="Masaki Suzuki" userId="2c4feb2ed34ad1a7" providerId="Windows Live" clId="Web-{9CFB1D8E-3449-4A6A-BC98-FB46418E652A}" dt="2021-06-12T05:04:45.682" v="38" actId="20577"/>
          <ac:spMkLst>
            <pc:docMk/>
            <pc:sldMk cId="1699587024" sldId="385"/>
            <ac:spMk id="13" creationId="{E8D5229B-B7C6-4430-AA8F-979AE78D5F71}"/>
          </ac:spMkLst>
        </pc:spChg>
        <pc:spChg chg="add mod">
          <ac:chgData name="Masaki Suzuki" userId="2c4feb2ed34ad1a7" providerId="Windows Live" clId="Web-{9CFB1D8E-3449-4A6A-BC98-FB46418E652A}" dt="2021-06-12T05:05:35.402" v="73" actId="20577"/>
          <ac:spMkLst>
            <pc:docMk/>
            <pc:sldMk cId="1699587024" sldId="385"/>
            <ac:spMk id="14" creationId="{0307B5EF-6B2E-4254-A4BD-BEEE956A7379}"/>
          </ac:spMkLst>
        </pc:spChg>
        <pc:spChg chg="add mod">
          <ac:chgData name="Masaki Suzuki" userId="2c4feb2ed34ad1a7" providerId="Windows Live" clId="Web-{9CFB1D8E-3449-4A6A-BC98-FB46418E652A}" dt="2021-06-12T05:07:29.686" v="106" actId="1076"/>
          <ac:spMkLst>
            <pc:docMk/>
            <pc:sldMk cId="1699587024" sldId="385"/>
            <ac:spMk id="15" creationId="{9020743F-C3AB-41EC-8F88-1B1AD10FBEA0}"/>
          </ac:spMkLst>
        </pc:spChg>
        <pc:spChg chg="add mod">
          <ac:chgData name="Masaki Suzuki" userId="2c4feb2ed34ad1a7" providerId="Windows Live" clId="Web-{9CFB1D8E-3449-4A6A-BC98-FB46418E652A}" dt="2021-06-12T05:07:32.139" v="107" actId="1076"/>
          <ac:spMkLst>
            <pc:docMk/>
            <pc:sldMk cId="1699587024" sldId="385"/>
            <ac:spMk id="16" creationId="{195E647C-4F99-456E-B926-54BDC054D35E}"/>
          </ac:spMkLst>
        </pc:spChg>
        <pc:spChg chg="add mod">
          <ac:chgData name="Masaki Suzuki" userId="2c4feb2ed34ad1a7" providerId="Windows Live" clId="Web-{9CFB1D8E-3449-4A6A-BC98-FB46418E652A}" dt="2021-06-12T05:07:27.123" v="105" actId="1076"/>
          <ac:spMkLst>
            <pc:docMk/>
            <pc:sldMk cId="1699587024" sldId="385"/>
            <ac:spMk id="17" creationId="{E6AF3E5E-268D-4162-B22D-84686795650B}"/>
          </ac:spMkLst>
        </pc:spChg>
        <pc:spChg chg="add del mod">
          <ac:chgData name="Masaki Suzuki" userId="2c4feb2ed34ad1a7" providerId="Windows Live" clId="Web-{9CFB1D8E-3449-4A6A-BC98-FB46418E652A}" dt="2021-06-12T05:09:18.063" v="128"/>
          <ac:spMkLst>
            <pc:docMk/>
            <pc:sldMk cId="1699587024" sldId="385"/>
            <ac:spMk id="18" creationId="{EAF40EE5-E6AA-4C0C-91C3-7D0E70450FB6}"/>
          </ac:spMkLst>
        </pc:spChg>
        <pc:spChg chg="add mod">
          <ac:chgData name="Masaki Suzuki" userId="2c4feb2ed34ad1a7" providerId="Windows Live" clId="Web-{9CFB1D8E-3449-4A6A-BC98-FB46418E652A}" dt="2021-06-12T05:10:24.158" v="143" actId="1076"/>
          <ac:spMkLst>
            <pc:docMk/>
            <pc:sldMk cId="1699587024" sldId="385"/>
            <ac:spMk id="20" creationId="{C375BE07-8F99-46F1-9E54-F5383F9D1048}"/>
          </ac:spMkLst>
        </pc:spChg>
      </pc:sldChg>
      <pc:sldChg chg="addSp delSp modSp">
        <pc:chgData name="Masaki Suzuki" userId="2c4feb2ed34ad1a7" providerId="Windows Live" clId="Web-{9CFB1D8E-3449-4A6A-BC98-FB46418E652A}" dt="2021-06-12T05:09:55.970" v="136" actId="14100"/>
        <pc:sldMkLst>
          <pc:docMk/>
          <pc:sldMk cId="2925984795" sldId="387"/>
        </pc:sldMkLst>
        <pc:spChg chg="add mod">
          <ac:chgData name="Masaki Suzuki" userId="2c4feb2ed34ad1a7" providerId="Windows Live" clId="Web-{9CFB1D8E-3449-4A6A-BC98-FB46418E652A}" dt="2021-06-12T05:07:44.202" v="109" actId="1076"/>
          <ac:spMkLst>
            <pc:docMk/>
            <pc:sldMk cId="2925984795" sldId="387"/>
            <ac:spMk id="6" creationId="{F4E67C9C-A74A-488C-BCBC-8FCEB0A6B6AC}"/>
          </ac:spMkLst>
        </pc:spChg>
        <pc:spChg chg="add mod">
          <ac:chgData name="Masaki Suzuki" userId="2c4feb2ed34ad1a7" providerId="Windows Live" clId="Web-{9CFB1D8E-3449-4A6A-BC98-FB46418E652A}" dt="2021-06-12T05:08:13.499" v="111" actId="1076"/>
          <ac:spMkLst>
            <pc:docMk/>
            <pc:sldMk cId="2925984795" sldId="387"/>
            <ac:spMk id="8" creationId="{49C0ACA8-04B8-4FB9-A2F2-5763DBF91ED2}"/>
          </ac:spMkLst>
        </pc:spChg>
        <pc:spChg chg="add mod">
          <ac:chgData name="Masaki Suzuki" userId="2c4feb2ed34ad1a7" providerId="Windows Live" clId="Web-{9CFB1D8E-3449-4A6A-BC98-FB46418E652A}" dt="2021-06-12T05:08:21.546" v="115" actId="20577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9CFB1D8E-3449-4A6A-BC98-FB46418E652A}" dt="2021-06-12T05:08:53.922" v="124" actId="1076"/>
          <ac:spMkLst>
            <pc:docMk/>
            <pc:sldMk cId="2925984795" sldId="387"/>
            <ac:spMk id="13" creationId="{92C7989F-C393-4833-9109-D5C03EFC3A37}"/>
          </ac:spMkLst>
        </pc:spChg>
        <pc:spChg chg="add mod">
          <ac:chgData name="Masaki Suzuki" userId="2c4feb2ed34ad1a7" providerId="Windows Live" clId="Web-{9CFB1D8E-3449-4A6A-BC98-FB46418E652A}" dt="2021-06-12T05:08:56.172" v="125" actId="1076"/>
          <ac:spMkLst>
            <pc:docMk/>
            <pc:sldMk cId="2925984795" sldId="387"/>
            <ac:spMk id="14" creationId="{FA6E5BF4-DD88-4780-BC8C-1C06FCE6B802}"/>
          </ac:spMkLst>
        </pc:spChg>
        <pc:spChg chg="add del">
          <ac:chgData name="Masaki Suzuki" userId="2c4feb2ed34ad1a7" providerId="Windows Live" clId="Web-{9CFB1D8E-3449-4A6A-BC98-FB46418E652A}" dt="2021-06-12T05:09:28.032" v="130"/>
          <ac:spMkLst>
            <pc:docMk/>
            <pc:sldMk cId="2925984795" sldId="387"/>
            <ac:spMk id="15" creationId="{D596AF0D-3393-4625-B444-698A90962078}"/>
          </ac:spMkLst>
        </pc:spChg>
        <pc:spChg chg="add mod">
          <ac:chgData name="Masaki Suzuki" userId="2c4feb2ed34ad1a7" providerId="Windows Live" clId="Web-{9CFB1D8E-3449-4A6A-BC98-FB46418E652A}" dt="2021-06-12T05:09:47.517" v="133" actId="14100"/>
          <ac:spMkLst>
            <pc:docMk/>
            <pc:sldMk cId="2925984795" sldId="387"/>
            <ac:spMk id="17" creationId="{4F465834-3A5E-42BA-8989-2369687B7468}"/>
          </ac:spMkLst>
        </pc:spChg>
        <pc:spChg chg="add mod">
          <ac:chgData name="Masaki Suzuki" userId="2c4feb2ed34ad1a7" providerId="Windows Live" clId="Web-{9CFB1D8E-3449-4A6A-BC98-FB46418E652A}" dt="2021-06-12T05:09:55.970" v="136" actId="14100"/>
          <ac:spMkLst>
            <pc:docMk/>
            <pc:sldMk cId="2925984795" sldId="387"/>
            <ac:spMk id="18" creationId="{183CB62A-D2F4-4583-BB3A-02864F03CD2E}"/>
          </ac:spMkLst>
        </pc:spChg>
      </pc:sldChg>
      <pc:sldChg chg="addSp modSp">
        <pc:chgData name="Masaki Suzuki" userId="2c4feb2ed34ad1a7" providerId="Windows Live" clId="Web-{9CFB1D8E-3449-4A6A-BC98-FB46418E652A}" dt="2021-06-12T05:17:03.027" v="262" actId="1076"/>
        <pc:sldMkLst>
          <pc:docMk/>
          <pc:sldMk cId="2560444411" sldId="389"/>
        </pc:sldMkLst>
        <pc:spChg chg="add mod">
          <ac:chgData name="Masaki Suzuki" userId="2c4feb2ed34ad1a7" providerId="Windows Live" clId="Web-{9CFB1D8E-3449-4A6A-BC98-FB46418E652A}" dt="2021-06-12T05:10:07.252" v="139" actId="14100"/>
          <ac:spMkLst>
            <pc:docMk/>
            <pc:sldMk cId="2560444411" sldId="389"/>
            <ac:spMk id="5" creationId="{DB671531-136F-4893-A7E6-7F7C9E8BF330}"/>
          </ac:spMkLst>
        </pc:spChg>
        <pc:spChg chg="mod">
          <ac:chgData name="Masaki Suzuki" userId="2c4feb2ed34ad1a7" providerId="Windows Live" clId="Web-{9CFB1D8E-3449-4A6A-BC98-FB46418E652A}" dt="2021-06-12T05:11:59.551" v="174" actId="20577"/>
          <ac:spMkLst>
            <pc:docMk/>
            <pc:sldMk cId="2560444411" sldId="389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0:41.003" v="147" actId="20577"/>
          <ac:spMkLst>
            <pc:docMk/>
            <pc:sldMk cId="2560444411" sldId="389"/>
            <ac:spMk id="7" creationId="{0F022195-A69A-43C8-8E11-3356DC1E9D27}"/>
          </ac:spMkLst>
        </pc:spChg>
        <pc:spChg chg="mod">
          <ac:chgData name="Masaki Suzuki" userId="2c4feb2ed34ad1a7" providerId="Windows Live" clId="Web-{9CFB1D8E-3449-4A6A-BC98-FB46418E652A}" dt="2021-06-12T05:11:06.597" v="155" actId="20577"/>
          <ac:spMkLst>
            <pc:docMk/>
            <pc:sldMk cId="2560444411" sldId="389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7:03.027" v="262" actId="1076"/>
          <ac:spMkLst>
            <pc:docMk/>
            <pc:sldMk cId="2560444411" sldId="389"/>
            <ac:spMk id="13" creationId="{1CAA3788-A9E8-4A5B-9AA8-DA91E5D10FA1}"/>
          </ac:spMkLst>
        </pc:spChg>
        <pc:spChg chg="add mod">
          <ac:chgData name="Masaki Suzuki" userId="2c4feb2ed34ad1a7" providerId="Windows Live" clId="Web-{9CFB1D8E-3449-4A6A-BC98-FB46418E652A}" dt="2021-06-12T05:11:15.191" v="157" actId="1076"/>
          <ac:spMkLst>
            <pc:docMk/>
            <pc:sldMk cId="2560444411" sldId="389"/>
            <ac:spMk id="14" creationId="{A159FF9C-848F-4D2A-A55D-642CE614EB13}"/>
          </ac:spMkLst>
        </pc:spChg>
        <pc:spChg chg="add mod">
          <ac:chgData name="Masaki Suzuki" userId="2c4feb2ed34ad1a7" providerId="Windows Live" clId="Web-{9CFB1D8E-3449-4A6A-BC98-FB46418E652A}" dt="2021-06-12T05:11:28.941" v="159" actId="1076"/>
          <ac:spMkLst>
            <pc:docMk/>
            <pc:sldMk cId="2560444411" sldId="389"/>
            <ac:spMk id="16" creationId="{10A36438-F2B2-43EA-8DD2-9CC0525700E7}"/>
          </ac:spMkLst>
        </pc:spChg>
        <pc:spChg chg="add mod">
          <ac:chgData name="Masaki Suzuki" userId="2c4feb2ed34ad1a7" providerId="Windows Live" clId="Web-{9CFB1D8E-3449-4A6A-BC98-FB46418E652A}" dt="2021-06-12T05:11:48.395" v="165" actId="1076"/>
          <ac:spMkLst>
            <pc:docMk/>
            <pc:sldMk cId="2560444411" sldId="389"/>
            <ac:spMk id="17" creationId="{E400B4B9-175C-4AF0-821D-898C134184FE}"/>
          </ac:spMkLst>
        </pc:spChg>
        <pc:spChg chg="add mod">
          <ac:chgData name="Masaki Suzuki" userId="2c4feb2ed34ad1a7" providerId="Windows Live" clId="Web-{9CFB1D8E-3449-4A6A-BC98-FB46418E652A}" dt="2021-06-12T05:12:16.067" v="179" actId="1076"/>
          <ac:spMkLst>
            <pc:docMk/>
            <pc:sldMk cId="2560444411" sldId="389"/>
            <ac:spMk id="18" creationId="{9EFD8E10-C976-4363-BD27-B260CBE5375C}"/>
          </ac:spMkLst>
        </pc:spChg>
      </pc:sldChg>
      <pc:sldChg chg="addSp modSp">
        <pc:chgData name="Masaki Suzuki" userId="2c4feb2ed34ad1a7" providerId="Windows Live" clId="Web-{9CFB1D8E-3449-4A6A-BC98-FB46418E652A}" dt="2021-06-12T05:15:48.822" v="248" actId="1076"/>
        <pc:sldMkLst>
          <pc:docMk/>
          <pc:sldMk cId="2325867353" sldId="391"/>
        </pc:sldMkLst>
        <pc:spChg chg="add mod">
          <ac:chgData name="Masaki Suzuki" userId="2c4feb2ed34ad1a7" providerId="Windows Live" clId="Web-{9CFB1D8E-3449-4A6A-BC98-FB46418E652A}" dt="2021-06-12T05:12:44.708" v="183" actId="14100"/>
          <ac:spMkLst>
            <pc:docMk/>
            <pc:sldMk cId="2325867353" sldId="391"/>
            <ac:spMk id="5" creationId="{50644009-0708-4633-B43B-FBBA3AA720DD}"/>
          </ac:spMkLst>
        </pc:spChg>
        <pc:spChg chg="mod">
          <ac:chgData name="Masaki Suzuki" userId="2c4feb2ed34ad1a7" providerId="Windows Live" clId="Web-{9CFB1D8E-3449-4A6A-BC98-FB46418E652A}" dt="2021-06-12T05:14:15.445" v="221" actId="14100"/>
          <ac:spMkLst>
            <pc:docMk/>
            <pc:sldMk cId="2325867353" sldId="391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5:11.821" v="234" actId="1076"/>
          <ac:spMkLst>
            <pc:docMk/>
            <pc:sldMk cId="2325867353" sldId="391"/>
            <ac:spMk id="7" creationId="{94B80CBC-908A-4147-9E6B-2FC970FEA146}"/>
          </ac:spMkLst>
        </pc:spChg>
        <pc:spChg chg="add mod">
          <ac:chgData name="Masaki Suzuki" userId="2c4feb2ed34ad1a7" providerId="Windows Live" clId="Web-{9CFB1D8E-3449-4A6A-BC98-FB46418E652A}" dt="2021-06-12T05:12:58.021" v="186" actId="1076"/>
          <ac:spMkLst>
            <pc:docMk/>
            <pc:sldMk cId="2325867353" sldId="391"/>
            <ac:spMk id="10" creationId="{21600576-02B5-4046-9688-02B813F62FC5}"/>
          </ac:spMkLst>
        </pc:spChg>
        <pc:spChg chg="add mod">
          <ac:chgData name="Masaki Suzuki" userId="2c4feb2ed34ad1a7" providerId="Windows Live" clId="Web-{9CFB1D8E-3449-4A6A-BC98-FB46418E652A}" dt="2021-06-12T05:13:11.334" v="190" actId="1076"/>
          <ac:spMkLst>
            <pc:docMk/>
            <pc:sldMk cId="2325867353" sldId="391"/>
            <ac:spMk id="12" creationId="{D4CCB640-4F4D-4B79-AE6F-D70CD6F80156}"/>
          </ac:spMkLst>
        </pc:spChg>
        <pc:spChg chg="add mod">
          <ac:chgData name="Masaki Suzuki" userId="2c4feb2ed34ad1a7" providerId="Windows Live" clId="Web-{9CFB1D8E-3449-4A6A-BC98-FB46418E652A}" dt="2021-06-12T05:13:14.428" v="191" actId="1076"/>
          <ac:spMkLst>
            <pc:docMk/>
            <pc:sldMk cId="2325867353" sldId="391"/>
            <ac:spMk id="13" creationId="{28645170-4C32-44C4-969C-8C8EA65C671D}"/>
          </ac:spMkLst>
        </pc:spChg>
        <pc:spChg chg="add mod">
          <ac:chgData name="Masaki Suzuki" userId="2c4feb2ed34ad1a7" providerId="Windows Live" clId="Web-{9CFB1D8E-3449-4A6A-BC98-FB46418E652A}" dt="2021-06-12T05:13:24.584" v="194" actId="1076"/>
          <ac:spMkLst>
            <pc:docMk/>
            <pc:sldMk cId="2325867353" sldId="391"/>
            <ac:spMk id="14" creationId="{7263FE1F-7B6C-4BAA-AB1B-FB6D9A8F3A3A}"/>
          </ac:spMkLst>
        </pc:spChg>
        <pc:spChg chg="add mod">
          <ac:chgData name="Masaki Suzuki" userId="2c4feb2ed34ad1a7" providerId="Windows Live" clId="Web-{9CFB1D8E-3449-4A6A-BC98-FB46418E652A}" dt="2021-06-12T05:14:20.539" v="222" actId="1076"/>
          <ac:spMkLst>
            <pc:docMk/>
            <pc:sldMk cId="2325867353" sldId="391"/>
            <ac:spMk id="15" creationId="{DF820C22-EF4C-40A5-A9AC-65C04C5C17CB}"/>
          </ac:spMkLst>
        </pc:spChg>
        <pc:spChg chg="add mod">
          <ac:chgData name="Masaki Suzuki" userId="2c4feb2ed34ad1a7" providerId="Windows Live" clId="Web-{9CFB1D8E-3449-4A6A-BC98-FB46418E652A}" dt="2021-06-12T05:14:45.383" v="227" actId="1076"/>
          <ac:spMkLst>
            <pc:docMk/>
            <pc:sldMk cId="2325867353" sldId="391"/>
            <ac:spMk id="16" creationId="{611DAD96-888D-4739-AA73-69D9C553A291}"/>
          </ac:spMkLst>
        </pc:spChg>
        <pc:spChg chg="add mod">
          <ac:chgData name="Masaki Suzuki" userId="2c4feb2ed34ad1a7" providerId="Windows Live" clId="Web-{9CFB1D8E-3449-4A6A-BC98-FB46418E652A}" dt="2021-06-12T05:13:39.210" v="200" actId="1076"/>
          <ac:spMkLst>
            <pc:docMk/>
            <pc:sldMk cId="2325867353" sldId="391"/>
            <ac:spMk id="17" creationId="{F1B74361-6CF4-4531-B94B-FD851195FF21}"/>
          </ac:spMkLst>
        </pc:spChg>
        <pc:spChg chg="add mod">
          <ac:chgData name="Masaki Suzuki" userId="2c4feb2ed34ad1a7" providerId="Windows Live" clId="Web-{9CFB1D8E-3449-4A6A-BC98-FB46418E652A}" dt="2021-06-12T05:15:25.009" v="238" actId="1076"/>
          <ac:spMkLst>
            <pc:docMk/>
            <pc:sldMk cId="2325867353" sldId="391"/>
            <ac:spMk id="19" creationId="{3ABFDB9F-9AF5-49BE-935B-AE285501890E}"/>
          </ac:spMkLst>
        </pc:spChg>
        <pc:spChg chg="add mod">
          <ac:chgData name="Masaki Suzuki" userId="2c4feb2ed34ad1a7" providerId="Windows Live" clId="Web-{9CFB1D8E-3449-4A6A-BC98-FB46418E652A}" dt="2021-06-12T05:15:35.540" v="244" actId="1076"/>
          <ac:spMkLst>
            <pc:docMk/>
            <pc:sldMk cId="2325867353" sldId="391"/>
            <ac:spMk id="20" creationId="{53FBCC90-D2A4-45D2-9ACC-8D0418DAA5F1}"/>
          </ac:spMkLst>
        </pc:spChg>
        <pc:spChg chg="add mod">
          <ac:chgData name="Masaki Suzuki" userId="2c4feb2ed34ad1a7" providerId="Windows Live" clId="Web-{9CFB1D8E-3449-4A6A-BC98-FB46418E652A}" dt="2021-06-12T05:15:48.822" v="248" actId="1076"/>
          <ac:spMkLst>
            <pc:docMk/>
            <pc:sldMk cId="2325867353" sldId="391"/>
            <ac:spMk id="21" creationId="{248E92A8-910E-4C76-BDD2-45B92A775DF7}"/>
          </ac:spMkLst>
        </pc:spChg>
      </pc:sldChg>
      <pc:sldChg chg="addSp modSp">
        <pc:chgData name="Masaki Suzuki" userId="2c4feb2ed34ad1a7" providerId="Windows Live" clId="Web-{9CFB1D8E-3449-4A6A-BC98-FB46418E652A}" dt="2021-06-12T05:16:29.682" v="256" actId="1076"/>
        <pc:sldMkLst>
          <pc:docMk/>
          <pc:sldMk cId="3947848655" sldId="392"/>
        </pc:sldMkLst>
        <pc:spChg chg="add mod">
          <ac:chgData name="Masaki Suzuki" userId="2c4feb2ed34ad1a7" providerId="Windows Live" clId="Web-{9CFB1D8E-3449-4A6A-BC98-FB46418E652A}" dt="2021-06-12T05:16:04.603" v="250" actId="1076"/>
          <ac:spMkLst>
            <pc:docMk/>
            <pc:sldMk cId="3947848655" sldId="392"/>
            <ac:spMk id="5" creationId="{86AC23EB-D639-43B1-AA50-D0070888FDDE}"/>
          </ac:spMkLst>
        </pc:spChg>
        <pc:spChg chg="add mod">
          <ac:chgData name="Masaki Suzuki" userId="2c4feb2ed34ad1a7" providerId="Windows Live" clId="Web-{9CFB1D8E-3449-4A6A-BC98-FB46418E652A}" dt="2021-06-12T05:16:11.182" v="252" actId="1076"/>
          <ac:spMkLst>
            <pc:docMk/>
            <pc:sldMk cId="3947848655" sldId="392"/>
            <ac:spMk id="10" creationId="{00D7E72A-4E40-416B-8377-AD275FC03C8D}"/>
          </ac:spMkLst>
        </pc:spChg>
        <pc:spChg chg="add mod">
          <ac:chgData name="Masaki Suzuki" userId="2c4feb2ed34ad1a7" providerId="Windows Live" clId="Web-{9CFB1D8E-3449-4A6A-BC98-FB46418E652A}" dt="2021-06-12T05:16:29.682" v="256" actId="1076"/>
          <ac:spMkLst>
            <pc:docMk/>
            <pc:sldMk cId="3947848655" sldId="392"/>
            <ac:spMk id="12" creationId="{0B60C498-80E6-4480-A5B6-762461BC0372}"/>
          </ac:spMkLst>
        </pc:spChg>
      </pc:sldChg>
      <pc:sldChg chg="addSp modSp">
        <pc:chgData name="Masaki Suzuki" userId="2c4feb2ed34ad1a7" providerId="Windows Live" clId="Web-{9CFB1D8E-3449-4A6A-BC98-FB46418E652A}" dt="2021-06-12T05:17:37.762" v="274" actId="20577"/>
        <pc:sldMkLst>
          <pc:docMk/>
          <pc:sldMk cId="1014582624" sldId="393"/>
        </pc:sldMkLst>
        <pc:spChg chg="add mod">
          <ac:chgData name="Masaki Suzuki" userId="2c4feb2ed34ad1a7" providerId="Windows Live" clId="Web-{9CFB1D8E-3449-4A6A-BC98-FB46418E652A}" dt="2021-06-12T05:16:49.120" v="260" actId="1076"/>
          <ac:spMkLst>
            <pc:docMk/>
            <pc:sldMk cId="1014582624" sldId="393"/>
            <ac:spMk id="7" creationId="{B4BA31C7-C482-425D-8568-FC668BB8B0AB}"/>
          </ac:spMkLst>
        </pc:spChg>
        <pc:spChg chg="add mod">
          <ac:chgData name="Masaki Suzuki" userId="2c4feb2ed34ad1a7" providerId="Windows Live" clId="Web-{9CFB1D8E-3449-4A6A-BC98-FB46418E652A}" dt="2021-06-12T05:17:10.402" v="264" actId="1076"/>
          <ac:spMkLst>
            <pc:docMk/>
            <pc:sldMk cId="1014582624" sldId="393"/>
            <ac:spMk id="9" creationId="{8953DFAC-C253-4455-B2A0-5E11A7C714C0}"/>
          </ac:spMkLst>
        </pc:spChg>
        <pc:spChg chg="add mod">
          <ac:chgData name="Masaki Suzuki" userId="2c4feb2ed34ad1a7" providerId="Windows Live" clId="Web-{9CFB1D8E-3449-4A6A-BC98-FB46418E652A}" dt="2021-06-12T05:16:56.777" v="261" actId="1076"/>
          <ac:spMkLst>
            <pc:docMk/>
            <pc:sldMk cId="1014582624" sldId="393"/>
            <ac:spMk id="10" creationId="{DF36F8EC-AD0A-475B-B454-6ABB4C86D3ED}"/>
          </ac:spMkLst>
        </pc:spChg>
        <pc:spChg chg="add mod">
          <ac:chgData name="Masaki Suzuki" userId="2c4feb2ed34ad1a7" providerId="Windows Live" clId="Web-{9CFB1D8E-3449-4A6A-BC98-FB46418E652A}" dt="2021-06-12T05:17:18.386" v="267" actId="1076"/>
          <ac:spMkLst>
            <pc:docMk/>
            <pc:sldMk cId="1014582624" sldId="393"/>
            <ac:spMk id="13" creationId="{D559A07F-F74E-43EF-95E9-EA865D1AB6B1}"/>
          </ac:spMkLst>
        </pc:spChg>
        <pc:spChg chg="add mod">
          <ac:chgData name="Masaki Suzuki" userId="2c4feb2ed34ad1a7" providerId="Windows Live" clId="Web-{9CFB1D8E-3449-4A6A-BC98-FB46418E652A}" dt="2021-06-12T05:17:24.668" v="271" actId="20577"/>
          <ac:spMkLst>
            <pc:docMk/>
            <pc:sldMk cId="1014582624" sldId="393"/>
            <ac:spMk id="14" creationId="{C349FE7A-9CB5-479D-8EA6-901DBA206C3E}"/>
          </ac:spMkLst>
        </pc:spChg>
        <pc:spChg chg="add mod">
          <ac:chgData name="Masaki Suzuki" userId="2c4feb2ed34ad1a7" providerId="Windows Live" clId="Web-{9CFB1D8E-3449-4A6A-BC98-FB46418E652A}" dt="2021-06-12T05:17:37.762" v="274" actId="20577"/>
          <ac:spMkLst>
            <pc:docMk/>
            <pc:sldMk cId="1014582624" sldId="393"/>
            <ac:spMk id="15" creationId="{D1FDBAD5-CF59-4871-9AB6-95E05F1972BD}"/>
          </ac:spMkLst>
        </pc:spChg>
      </pc:sldChg>
      <pc:sldChg chg="addSp delSp modSp">
        <pc:chgData name="Masaki Suzuki" userId="2c4feb2ed34ad1a7" providerId="Windows Live" clId="Web-{9CFB1D8E-3449-4A6A-BC98-FB46418E652A}" dt="2021-06-12T05:25:23.757" v="421" actId="20577"/>
        <pc:sldMkLst>
          <pc:docMk/>
          <pc:sldMk cId="1390421664" sldId="394"/>
        </pc:sldMkLst>
        <pc:spChg chg="mod">
          <ac:chgData name="Masaki Suzuki" userId="2c4feb2ed34ad1a7" providerId="Windows Live" clId="Web-{9CFB1D8E-3449-4A6A-BC98-FB46418E652A}" dt="2021-06-12T05:24:28.224" v="405" actId="20577"/>
          <ac:spMkLst>
            <pc:docMk/>
            <pc:sldMk cId="1390421664" sldId="394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0:16.281" v="325" actId="20577"/>
          <ac:spMkLst>
            <pc:docMk/>
            <pc:sldMk cId="1390421664" sldId="394"/>
            <ac:spMk id="7" creationId="{78425B0B-41B6-4585-85EA-AFE5F7A1E285}"/>
          </ac:spMkLst>
        </pc:spChg>
        <pc:spChg chg="mod">
          <ac:chgData name="Masaki Suzuki" userId="2c4feb2ed34ad1a7" providerId="Windows Live" clId="Web-{9CFB1D8E-3449-4A6A-BC98-FB46418E652A}" dt="2021-06-12T05:22:34.018" v="365" actId="20577"/>
          <ac:spMkLst>
            <pc:docMk/>
            <pc:sldMk cId="1390421664" sldId="394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20:47.172" v="336" actId="1076"/>
          <ac:spMkLst>
            <pc:docMk/>
            <pc:sldMk cId="1390421664" sldId="394"/>
            <ac:spMk id="14" creationId="{BF47370E-D56B-4F11-BF1F-D58D5F99C815}"/>
          </ac:spMkLst>
        </pc:spChg>
        <pc:spChg chg="add mod">
          <ac:chgData name="Masaki Suzuki" userId="2c4feb2ed34ad1a7" providerId="Windows Live" clId="Web-{9CFB1D8E-3449-4A6A-BC98-FB46418E652A}" dt="2021-06-12T05:21:11.470" v="340" actId="1076"/>
          <ac:spMkLst>
            <pc:docMk/>
            <pc:sldMk cId="1390421664" sldId="394"/>
            <ac:spMk id="16" creationId="{A88C0731-068E-4243-91DB-DE8B5819CD94}"/>
          </ac:spMkLst>
        </pc:spChg>
        <pc:spChg chg="add mod">
          <ac:chgData name="Masaki Suzuki" userId="2c4feb2ed34ad1a7" providerId="Windows Live" clId="Web-{9CFB1D8E-3449-4A6A-BC98-FB46418E652A}" dt="2021-06-12T05:22:40.284" v="366" actId="1076"/>
          <ac:spMkLst>
            <pc:docMk/>
            <pc:sldMk cId="1390421664" sldId="394"/>
            <ac:spMk id="17" creationId="{7846012E-4A4D-41BA-AC46-C3A64AB8425D}"/>
          </ac:spMkLst>
        </pc:spChg>
        <pc:spChg chg="add mod">
          <ac:chgData name="Masaki Suzuki" userId="2c4feb2ed34ad1a7" providerId="Windows Live" clId="Web-{9CFB1D8E-3449-4A6A-BC98-FB46418E652A}" dt="2021-06-12T05:21:21.173" v="344" actId="20577"/>
          <ac:spMkLst>
            <pc:docMk/>
            <pc:sldMk cId="1390421664" sldId="394"/>
            <ac:spMk id="18" creationId="{8A3D7348-7056-41CC-B9E5-403289FA060B}"/>
          </ac:spMkLst>
        </pc:spChg>
        <pc:spChg chg="add mod">
          <ac:chgData name="Masaki Suzuki" userId="2c4feb2ed34ad1a7" providerId="Windows Live" clId="Web-{9CFB1D8E-3449-4A6A-BC98-FB46418E652A}" dt="2021-06-12T05:23:33.457" v="381" actId="1076"/>
          <ac:spMkLst>
            <pc:docMk/>
            <pc:sldMk cId="1390421664" sldId="394"/>
            <ac:spMk id="19" creationId="{4DC0FDED-14AD-4EBD-A32C-63CCF8241DE9}"/>
          </ac:spMkLst>
        </pc:spChg>
        <pc:spChg chg="add del mod">
          <ac:chgData name="Masaki Suzuki" userId="2c4feb2ed34ad1a7" providerId="Windows Live" clId="Web-{9CFB1D8E-3449-4A6A-BC98-FB46418E652A}" dt="2021-06-12T05:23:18.051" v="380"/>
          <ac:spMkLst>
            <pc:docMk/>
            <pc:sldMk cId="1390421664" sldId="394"/>
            <ac:spMk id="20" creationId="{898EA394-A104-482C-A234-AD3D1043942B}"/>
          </ac:spMkLst>
        </pc:spChg>
        <pc:spChg chg="add mod">
          <ac:chgData name="Masaki Suzuki" userId="2c4feb2ed34ad1a7" providerId="Windows Live" clId="Web-{9CFB1D8E-3449-4A6A-BC98-FB46418E652A}" dt="2021-06-12T05:23:56.395" v="392" actId="20577"/>
          <ac:spMkLst>
            <pc:docMk/>
            <pc:sldMk cId="1390421664" sldId="394"/>
            <ac:spMk id="21" creationId="{83BCF372-FBA9-4D04-9A63-A4E8975E1E3D}"/>
          </ac:spMkLst>
        </pc:spChg>
        <pc:spChg chg="add del mod">
          <ac:chgData name="Masaki Suzuki" userId="2c4feb2ed34ad1a7" providerId="Windows Live" clId="Web-{9CFB1D8E-3449-4A6A-BC98-FB46418E652A}" dt="2021-06-12T05:24:39.115" v="408"/>
          <ac:spMkLst>
            <pc:docMk/>
            <pc:sldMk cId="1390421664" sldId="394"/>
            <ac:spMk id="22" creationId="{D05E655F-C22D-4752-BC7A-D7C818D67EF9}"/>
          </ac:spMkLst>
        </pc:spChg>
        <pc:spChg chg="add mod">
          <ac:chgData name="Masaki Suzuki" userId="2c4feb2ed34ad1a7" providerId="Windows Live" clId="Web-{9CFB1D8E-3449-4A6A-BC98-FB46418E652A}" dt="2021-06-12T05:24:50.334" v="411" actId="20577"/>
          <ac:spMkLst>
            <pc:docMk/>
            <pc:sldMk cId="1390421664" sldId="394"/>
            <ac:spMk id="23" creationId="{A6296161-DF43-4229-B655-F877E76D9E16}"/>
          </ac:spMkLst>
        </pc:spChg>
        <pc:spChg chg="add mod">
          <ac:chgData name="Masaki Suzuki" userId="2c4feb2ed34ad1a7" providerId="Windows Live" clId="Web-{9CFB1D8E-3449-4A6A-BC98-FB46418E652A}" dt="2021-06-12T05:25:11.600" v="417" actId="1076"/>
          <ac:spMkLst>
            <pc:docMk/>
            <pc:sldMk cId="1390421664" sldId="394"/>
            <ac:spMk id="24" creationId="{6D8E8878-0535-4B0C-BF09-31DFF3C203B1}"/>
          </ac:spMkLst>
        </pc:spChg>
        <pc:spChg chg="add mod">
          <ac:chgData name="Masaki Suzuki" userId="2c4feb2ed34ad1a7" providerId="Windows Live" clId="Web-{9CFB1D8E-3449-4A6A-BC98-FB46418E652A}" dt="2021-06-12T05:25:23.757" v="421" actId="20577"/>
          <ac:spMkLst>
            <pc:docMk/>
            <pc:sldMk cId="1390421664" sldId="394"/>
            <ac:spMk id="25" creationId="{F3CB5155-D6C9-41A0-B0FF-C743F5941292}"/>
          </ac:spMkLst>
        </pc:spChg>
      </pc:sldChg>
      <pc:sldChg chg="addSp modSp">
        <pc:chgData name="Masaki Suzuki" userId="2c4feb2ed34ad1a7" providerId="Windows Live" clId="Web-{9CFB1D8E-3449-4A6A-BC98-FB46418E652A}" dt="2021-06-12T05:28:50.683" v="485" actId="1076"/>
        <pc:sldMkLst>
          <pc:docMk/>
          <pc:sldMk cId="2085005044" sldId="396"/>
        </pc:sldMkLst>
        <pc:spChg chg="mod">
          <ac:chgData name="Masaki Suzuki" userId="2c4feb2ed34ad1a7" providerId="Windows Live" clId="Web-{9CFB1D8E-3449-4A6A-BC98-FB46418E652A}" dt="2021-06-12T05:28:02.448" v="473" actId="1076"/>
          <ac:spMkLst>
            <pc:docMk/>
            <pc:sldMk cId="2085005044" sldId="396"/>
            <ac:spMk id="7" creationId="{E3060DB0-8642-4420-842B-468574B89B23}"/>
          </ac:spMkLst>
        </pc:spChg>
        <pc:spChg chg="mod">
          <ac:chgData name="Masaki Suzuki" userId="2c4feb2ed34ad1a7" providerId="Windows Live" clId="Web-{9CFB1D8E-3449-4A6A-BC98-FB46418E652A}" dt="2021-06-12T05:28:10.104" v="476" actId="1076"/>
          <ac:spMkLst>
            <pc:docMk/>
            <pc:sldMk cId="2085005044" sldId="396"/>
            <ac:spMk id="12" creationId="{11083774-EAC9-4A78-AB8A-64AA2757D137}"/>
          </ac:spMkLst>
        </pc:spChg>
        <pc:spChg chg="add mod">
          <ac:chgData name="Masaki Suzuki" userId="2c4feb2ed34ad1a7" providerId="Windows Live" clId="Web-{9CFB1D8E-3449-4A6A-BC98-FB46418E652A}" dt="2021-06-12T05:27:01.134" v="456" actId="20577"/>
          <ac:spMkLst>
            <pc:docMk/>
            <pc:sldMk cId="2085005044" sldId="396"/>
            <ac:spMk id="13" creationId="{A4A98F01-2349-4E6F-A095-669C3837566F}"/>
          </ac:spMkLst>
        </pc:spChg>
        <pc:spChg chg="add mod">
          <ac:chgData name="Masaki Suzuki" userId="2c4feb2ed34ad1a7" providerId="Windows Live" clId="Web-{9CFB1D8E-3449-4A6A-BC98-FB46418E652A}" dt="2021-06-12T05:28:50.683" v="485" actId="1076"/>
          <ac:spMkLst>
            <pc:docMk/>
            <pc:sldMk cId="2085005044" sldId="396"/>
            <ac:spMk id="14" creationId="{A4B0B652-F7E7-4483-902A-C038BBFADC8E}"/>
          </ac:spMkLst>
        </pc:spChg>
        <pc:spChg chg="add mod">
          <ac:chgData name="Masaki Suzuki" userId="2c4feb2ed34ad1a7" providerId="Windows Live" clId="Web-{9CFB1D8E-3449-4A6A-BC98-FB46418E652A}" dt="2021-06-12T05:27:21.790" v="462" actId="20577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9CFB1D8E-3449-4A6A-BC98-FB46418E652A}" dt="2021-06-12T05:28:16.932" v="478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9CFB1D8E-3449-4A6A-BC98-FB46418E652A}" dt="2021-06-12T05:28:12.604" v="477" actId="1076"/>
          <ac:spMkLst>
            <pc:docMk/>
            <pc:sldMk cId="2085005044" sldId="396"/>
            <ac:spMk id="38" creationId="{8339C1AB-25E6-46C8-99B8-9BECFBBB4C0E}"/>
          </ac:spMkLst>
        </pc:spChg>
        <pc:spChg chg="add mod">
          <ac:chgData name="Masaki Suzuki" userId="2c4feb2ed34ad1a7" providerId="Windows Live" clId="Web-{9CFB1D8E-3449-4A6A-BC98-FB46418E652A}" dt="2021-06-12T05:27:38.588" v="464" actId="1076"/>
          <ac:spMkLst>
            <pc:docMk/>
            <pc:sldMk cId="2085005044" sldId="396"/>
            <ac:spMk id="39" creationId="{6582492A-F8CA-43C2-B193-F656C2AF0923}"/>
          </ac:spMkLst>
        </pc:spChg>
        <pc:spChg chg="add mod">
          <ac:chgData name="Masaki Suzuki" userId="2c4feb2ed34ad1a7" providerId="Windows Live" clId="Web-{9CFB1D8E-3449-4A6A-BC98-FB46418E652A}" dt="2021-06-12T05:27:54.901" v="471" actId="1076"/>
          <ac:spMkLst>
            <pc:docMk/>
            <pc:sldMk cId="2085005044" sldId="396"/>
            <ac:spMk id="40" creationId="{F962378E-A35A-4FD7-96C5-FDE70F441E18}"/>
          </ac:spMkLst>
        </pc:spChg>
        <pc:spChg chg="add mod">
          <ac:chgData name="Masaki Suzuki" userId="2c4feb2ed34ad1a7" providerId="Windows Live" clId="Web-{9CFB1D8E-3449-4A6A-BC98-FB46418E652A}" dt="2021-06-12T05:28:26.214" v="480" actId="20577"/>
          <ac:spMkLst>
            <pc:docMk/>
            <pc:sldMk cId="2085005044" sldId="396"/>
            <ac:spMk id="41" creationId="{CA040F48-0754-45AC-A399-3E52A1AB8A28}"/>
          </ac:spMkLst>
        </pc:spChg>
      </pc:sldChg>
      <pc:sldChg chg="addSp modSp">
        <pc:chgData name="Masaki Suzuki" userId="2c4feb2ed34ad1a7" providerId="Windows Live" clId="Web-{9CFB1D8E-3449-4A6A-BC98-FB46418E652A}" dt="2021-06-12T05:31:32.093" v="524" actId="1076"/>
        <pc:sldMkLst>
          <pc:docMk/>
          <pc:sldMk cId="1275981446" sldId="397"/>
        </pc:sldMkLst>
        <pc:spChg chg="add mod">
          <ac:chgData name="Masaki Suzuki" userId="2c4feb2ed34ad1a7" providerId="Windows Live" clId="Web-{9CFB1D8E-3449-4A6A-BC98-FB46418E652A}" dt="2021-06-12T05:29:32.887" v="491" actId="20577"/>
          <ac:spMkLst>
            <pc:docMk/>
            <pc:sldMk cId="1275981446" sldId="397"/>
            <ac:spMk id="7" creationId="{D95AD429-FE25-412B-BF80-12A8EF828F07}"/>
          </ac:spMkLst>
        </pc:spChg>
        <pc:spChg chg="add mod">
          <ac:chgData name="Masaki Suzuki" userId="2c4feb2ed34ad1a7" providerId="Windows Live" clId="Web-{9CFB1D8E-3449-4A6A-BC98-FB46418E652A}" dt="2021-06-12T05:31:17.077" v="520" actId="1076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9CFB1D8E-3449-4A6A-BC98-FB46418E652A}" dt="2021-06-12T05:31:32.093" v="524" actId="1076"/>
          <ac:spMkLst>
            <pc:docMk/>
            <pc:sldMk cId="1275981446" sldId="397"/>
            <ac:spMk id="12" creationId="{6013CA30-DFC3-4C65-BCDE-9ECA929697C9}"/>
          </ac:spMkLst>
        </pc:spChg>
        <pc:spChg chg="add mod">
          <ac:chgData name="Masaki Suzuki" userId="2c4feb2ed34ad1a7" providerId="Windows Live" clId="Web-{9CFB1D8E-3449-4A6A-BC98-FB46418E652A}" dt="2021-06-12T05:29:46.716" v="495" actId="20577"/>
          <ac:spMkLst>
            <pc:docMk/>
            <pc:sldMk cId="1275981446" sldId="397"/>
            <ac:spMk id="22" creationId="{E01BAF9F-7958-4DBE-825F-290EE03DAD5E}"/>
          </ac:spMkLst>
        </pc:spChg>
        <pc:spChg chg="add mod">
          <ac:chgData name="Masaki Suzuki" userId="2c4feb2ed34ad1a7" providerId="Windows Live" clId="Web-{9CFB1D8E-3449-4A6A-BC98-FB46418E652A}" dt="2021-06-12T05:30:09.513" v="503" actId="1076"/>
          <ac:spMkLst>
            <pc:docMk/>
            <pc:sldMk cId="1275981446" sldId="397"/>
            <ac:spMk id="23" creationId="{A30E0726-59D8-4863-BAD0-CBD148D15895}"/>
          </ac:spMkLst>
        </pc:spChg>
        <pc:spChg chg="add mod">
          <ac:chgData name="Masaki Suzuki" userId="2c4feb2ed34ad1a7" providerId="Windows Live" clId="Web-{9CFB1D8E-3449-4A6A-BC98-FB46418E652A}" dt="2021-06-12T05:30:15.576" v="506" actId="20577"/>
          <ac:spMkLst>
            <pc:docMk/>
            <pc:sldMk cId="1275981446" sldId="397"/>
            <ac:spMk id="24" creationId="{0555F433-7992-4428-8D0F-99C841B67FFF}"/>
          </ac:spMkLst>
        </pc:spChg>
        <pc:spChg chg="mod">
          <ac:chgData name="Masaki Suzuki" userId="2c4feb2ed34ad1a7" providerId="Windows Live" clId="Web-{9CFB1D8E-3449-4A6A-BC98-FB46418E652A}" dt="2021-06-12T05:29:02.324" v="486" actId="1076"/>
          <ac:spMkLst>
            <pc:docMk/>
            <pc:sldMk cId="1275981446" sldId="397"/>
            <ac:spMk id="29" creationId="{8DB1D132-9820-4E32-A1A4-69E7B538CE08}"/>
          </ac:spMkLst>
        </pc:spChg>
        <pc:spChg chg="mod">
          <ac:chgData name="Masaki Suzuki" userId="2c4feb2ed34ad1a7" providerId="Windows Live" clId="Web-{9CFB1D8E-3449-4A6A-BC98-FB46418E652A}" dt="2021-06-12T05:29:05.980" v="487" actId="1076"/>
          <ac:spMkLst>
            <pc:docMk/>
            <pc:sldMk cId="1275981446" sldId="397"/>
            <ac:spMk id="30" creationId="{FDEE05C9-3535-4505-B261-2CCCA95E77CF}"/>
          </ac:spMkLst>
        </pc:spChg>
        <pc:spChg chg="add mod">
          <ac:chgData name="Masaki Suzuki" userId="2c4feb2ed34ad1a7" providerId="Windows Live" clId="Web-{9CFB1D8E-3449-4A6A-BC98-FB46418E652A}" dt="2021-06-12T05:30:33.982" v="512" actId="1076"/>
          <ac:spMkLst>
            <pc:docMk/>
            <pc:sldMk cId="1275981446" sldId="397"/>
            <ac:spMk id="33" creationId="{10ACF9F4-69FF-4149-AA13-6A4E4D84FAC1}"/>
          </ac:spMkLst>
        </pc:spChg>
        <pc:spChg chg="add mod">
          <ac:chgData name="Masaki Suzuki" userId="2c4feb2ed34ad1a7" providerId="Windows Live" clId="Web-{9CFB1D8E-3449-4A6A-BC98-FB46418E652A}" dt="2021-06-12T05:30:51.342" v="516" actId="1076"/>
          <ac:spMkLst>
            <pc:docMk/>
            <pc:sldMk cId="1275981446" sldId="397"/>
            <ac:spMk id="34" creationId="{4927EB5F-C6EB-4312-BDA3-08704AEE4991}"/>
          </ac:spMkLst>
        </pc:spChg>
        <pc:spChg chg="add mod">
          <ac:chgData name="Masaki Suzuki" userId="2c4feb2ed34ad1a7" providerId="Windows Live" clId="Web-{9CFB1D8E-3449-4A6A-BC98-FB46418E652A}" dt="2021-06-12T05:30:59.577" v="518" actId="1076"/>
          <ac:spMkLst>
            <pc:docMk/>
            <pc:sldMk cId="1275981446" sldId="397"/>
            <ac:spMk id="35" creationId="{05C0BD54-683C-4CAF-8651-6477495DD1EA}"/>
          </ac:spMkLst>
        </pc:spChg>
      </pc:sldChg>
      <pc:sldChg chg="addSp modSp">
        <pc:chgData name="Masaki Suzuki" userId="2c4feb2ed34ad1a7" providerId="Windows Live" clId="Web-{9CFB1D8E-3449-4A6A-BC98-FB46418E652A}" dt="2021-06-12T05:26:50.524" v="447" actId="1076"/>
        <pc:sldMkLst>
          <pc:docMk/>
          <pc:sldMk cId="3448728400" sldId="398"/>
        </pc:sldMkLst>
        <pc:spChg chg="mod">
          <ac:chgData name="Masaki Suzuki" userId="2c4feb2ed34ad1a7" providerId="Windows Live" clId="Web-{9CFB1D8E-3449-4A6A-BC98-FB46418E652A}" dt="2021-06-12T05:25:36.226" v="423" actId="14100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5:40.194" v="424" actId="1076"/>
          <ac:spMkLst>
            <pc:docMk/>
            <pc:sldMk cId="3448728400" sldId="398"/>
            <ac:spMk id="7" creationId="{1ACEEED8-A44C-4E29-96B3-AFF30E160800}"/>
          </ac:spMkLst>
        </pc:spChg>
        <pc:spChg chg="add mod">
          <ac:chgData name="Masaki Suzuki" userId="2c4feb2ed34ad1a7" providerId="Windows Live" clId="Web-{9CFB1D8E-3449-4A6A-BC98-FB46418E652A}" dt="2021-06-12T05:25:57.773" v="433" actId="20577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9CFB1D8E-3449-4A6A-BC98-FB46418E652A}" dt="2021-06-12T05:26:13.976" v="437" actId="20577"/>
          <ac:spMkLst>
            <pc:docMk/>
            <pc:sldMk cId="3448728400" sldId="398"/>
            <ac:spMk id="20" creationId="{09CED483-8591-4CD1-AF50-E94ABF7C191E}"/>
          </ac:spMkLst>
        </pc:spChg>
        <pc:spChg chg="add mod">
          <ac:chgData name="Masaki Suzuki" userId="2c4feb2ed34ad1a7" providerId="Windows Live" clId="Web-{9CFB1D8E-3449-4A6A-BC98-FB46418E652A}" dt="2021-06-12T05:26:31.992" v="442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9CFB1D8E-3449-4A6A-BC98-FB46418E652A}" dt="2021-06-12T05:26:50.524" v="447" actId="1076"/>
          <ac:spMkLst>
            <pc:docMk/>
            <pc:sldMk cId="3448728400" sldId="398"/>
            <ac:spMk id="22" creationId="{C3C30CA7-1687-478B-A4A6-97899FD42FE3}"/>
          </ac:spMkLst>
        </pc:spChg>
      </pc:sldChg>
      <pc:sldChg chg="addSp modSp">
        <pc:chgData name="Masaki Suzuki" userId="2c4feb2ed34ad1a7" providerId="Windows Live" clId="Web-{9CFB1D8E-3449-4A6A-BC98-FB46418E652A}" dt="2021-06-12T05:35:24.145" v="578" actId="1076"/>
        <pc:sldMkLst>
          <pc:docMk/>
          <pc:sldMk cId="2961450010" sldId="399"/>
        </pc:sldMkLst>
        <pc:spChg chg="add mod">
          <ac:chgData name="Masaki Suzuki" userId="2c4feb2ed34ad1a7" providerId="Windows Live" clId="Web-{9CFB1D8E-3449-4A6A-BC98-FB46418E652A}" dt="2021-06-12T05:33:31.424" v="545" actId="1076"/>
          <ac:spMkLst>
            <pc:docMk/>
            <pc:sldMk cId="2961450010" sldId="399"/>
            <ac:spMk id="4" creationId="{B9BF2544-664E-45BA-9C2D-6E5D343DAEE2}"/>
          </ac:spMkLst>
        </pc:spChg>
        <pc:spChg chg="add mod">
          <ac:chgData name="Masaki Suzuki" userId="2c4feb2ed34ad1a7" providerId="Windows Live" clId="Web-{9CFB1D8E-3449-4A6A-BC98-FB46418E652A}" dt="2021-06-12T05:34:05.581" v="547" actId="1076"/>
          <ac:spMkLst>
            <pc:docMk/>
            <pc:sldMk cId="2961450010" sldId="399"/>
            <ac:spMk id="5" creationId="{86DEEB62-3F3F-4797-8C9D-B478789CD404}"/>
          </ac:spMkLst>
        </pc:spChg>
        <pc:spChg chg="mod">
          <ac:chgData name="Masaki Suzuki" userId="2c4feb2ed34ad1a7" providerId="Windows Live" clId="Web-{9CFB1D8E-3449-4A6A-BC98-FB46418E652A}" dt="2021-06-12T05:35:05.957" v="573" actId="20577"/>
          <ac:spMkLst>
            <pc:docMk/>
            <pc:sldMk cId="2961450010" sldId="399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34:18.378" v="552" actId="1076"/>
          <ac:spMkLst>
            <pc:docMk/>
            <pc:sldMk cId="2961450010" sldId="399"/>
            <ac:spMk id="11" creationId="{E16CD471-7F31-4C32-B27D-34576268E2EB}"/>
          </ac:spMkLst>
        </pc:spChg>
        <pc:spChg chg="add mod">
          <ac:chgData name="Masaki Suzuki" userId="2c4feb2ed34ad1a7" providerId="Windows Live" clId="Web-{9CFB1D8E-3449-4A6A-BC98-FB46418E652A}" dt="2021-06-12T05:34:30.206" v="557" actId="1076"/>
          <ac:spMkLst>
            <pc:docMk/>
            <pc:sldMk cId="2961450010" sldId="399"/>
            <ac:spMk id="12" creationId="{9F2B6B5C-2316-4256-ABBC-9A73F0D4143C}"/>
          </ac:spMkLst>
        </pc:spChg>
        <pc:spChg chg="add mod">
          <ac:chgData name="Masaki Suzuki" userId="2c4feb2ed34ad1a7" providerId="Windows Live" clId="Web-{9CFB1D8E-3449-4A6A-BC98-FB46418E652A}" dt="2021-06-12T05:34:43.879" v="562" actId="1076"/>
          <ac:spMkLst>
            <pc:docMk/>
            <pc:sldMk cId="2961450010" sldId="399"/>
            <ac:spMk id="13" creationId="{5FACA0D5-AF5F-4332-ABF3-8417C983B715}"/>
          </ac:spMkLst>
        </pc:spChg>
        <pc:spChg chg="add mod">
          <ac:chgData name="Masaki Suzuki" userId="2c4feb2ed34ad1a7" providerId="Windows Live" clId="Web-{9CFB1D8E-3449-4A6A-BC98-FB46418E652A}" dt="2021-06-12T05:34:55.457" v="567" actId="20577"/>
          <ac:spMkLst>
            <pc:docMk/>
            <pc:sldMk cId="2961450010" sldId="399"/>
            <ac:spMk id="14" creationId="{0236978A-F809-4ED5-8A3F-F98B0F1EB79A}"/>
          </ac:spMkLst>
        </pc:spChg>
        <pc:spChg chg="add mod">
          <ac:chgData name="Masaki Suzuki" userId="2c4feb2ed34ad1a7" providerId="Windows Live" clId="Web-{9CFB1D8E-3449-4A6A-BC98-FB46418E652A}" dt="2021-06-12T05:35:24.145" v="578" actId="1076"/>
          <ac:spMkLst>
            <pc:docMk/>
            <pc:sldMk cId="2961450010" sldId="399"/>
            <ac:spMk id="15" creationId="{D0817AA0-9C5E-43DB-8BEC-A8B445C0B6AA}"/>
          </ac:spMkLst>
        </pc:spChg>
      </pc:sldChg>
      <pc:sldChg chg="addSp modSp">
        <pc:chgData name="Masaki Suzuki" userId="2c4feb2ed34ad1a7" providerId="Windows Live" clId="Web-{9CFB1D8E-3449-4A6A-BC98-FB46418E652A}" dt="2021-06-12T05:20:00.015" v="321" actId="20577"/>
        <pc:sldMkLst>
          <pc:docMk/>
          <pc:sldMk cId="673375447" sldId="403"/>
        </pc:sldMkLst>
        <pc:spChg chg="mod">
          <ac:chgData name="Masaki Suzuki" userId="2c4feb2ed34ad1a7" providerId="Windows Live" clId="Web-{9CFB1D8E-3449-4A6A-BC98-FB46418E652A}" dt="2021-06-12T05:20:00.015" v="321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18:25.966" v="294" actId="1076"/>
          <ac:spMkLst>
            <pc:docMk/>
            <pc:sldMk cId="673375447" sldId="403"/>
            <ac:spMk id="7" creationId="{034C05CE-5E1C-4298-BEEA-BD9DDA656D45}"/>
          </ac:spMkLst>
        </pc:spChg>
        <pc:spChg chg="mod">
          <ac:chgData name="Masaki Suzuki" userId="2c4feb2ed34ad1a7" providerId="Windows Live" clId="Web-{9CFB1D8E-3449-4A6A-BC98-FB46418E652A}" dt="2021-06-12T05:19:28.561" v="315" actId="20577"/>
          <ac:spMkLst>
            <pc:docMk/>
            <pc:sldMk cId="673375447" sldId="403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8:43.091" v="300" actId="1076"/>
          <ac:spMkLst>
            <pc:docMk/>
            <pc:sldMk cId="673375447" sldId="403"/>
            <ac:spMk id="15" creationId="{AE424656-C78E-477B-B790-EF4F7EDC17CE}"/>
          </ac:spMkLst>
        </pc:spChg>
        <pc:spChg chg="add mod">
          <ac:chgData name="Masaki Suzuki" userId="2c4feb2ed34ad1a7" providerId="Windows Live" clId="Web-{9CFB1D8E-3449-4A6A-BC98-FB46418E652A}" dt="2021-06-12T05:19:00.326" v="306" actId="1076"/>
          <ac:spMkLst>
            <pc:docMk/>
            <pc:sldMk cId="673375447" sldId="403"/>
            <ac:spMk id="16" creationId="{F3BE0548-B474-4701-ACB2-85D2A287483F}"/>
          </ac:spMkLst>
        </pc:spChg>
        <pc:spChg chg="add mod">
          <ac:chgData name="Masaki Suzuki" userId="2c4feb2ed34ad1a7" providerId="Windows Live" clId="Web-{9CFB1D8E-3449-4A6A-BC98-FB46418E652A}" dt="2021-06-12T05:19:37.733" v="316" actId="1076"/>
          <ac:spMkLst>
            <pc:docMk/>
            <pc:sldMk cId="673375447" sldId="403"/>
            <ac:spMk id="17" creationId="{87E56598-90FD-42FB-A16D-6A6AE7B9E364}"/>
          </ac:spMkLst>
        </pc:spChg>
        <pc:spChg chg="add mod">
          <ac:chgData name="Masaki Suzuki" userId="2c4feb2ed34ad1a7" providerId="Windows Live" clId="Web-{9CFB1D8E-3449-4A6A-BC98-FB46418E652A}" dt="2021-06-12T05:19:20.873" v="314" actId="20577"/>
          <ac:spMkLst>
            <pc:docMk/>
            <pc:sldMk cId="673375447" sldId="403"/>
            <ac:spMk id="18" creationId="{525E8098-4A90-4907-BCA6-BF6D961E4D40}"/>
          </ac:spMkLst>
        </pc:spChg>
        <pc:spChg chg="add mod">
          <ac:chgData name="Masaki Suzuki" userId="2c4feb2ed34ad1a7" providerId="Windows Live" clId="Web-{9CFB1D8E-3449-4A6A-BC98-FB46418E652A}" dt="2021-06-12T05:19:46.999" v="318" actId="1076"/>
          <ac:spMkLst>
            <pc:docMk/>
            <pc:sldMk cId="673375447" sldId="403"/>
            <ac:spMk id="19" creationId="{45A29A87-B563-450F-8590-70674D506F90}"/>
          </ac:spMkLst>
        </pc:spChg>
        <pc:spChg chg="add mod">
          <ac:chgData name="Masaki Suzuki" userId="2c4feb2ed34ad1a7" providerId="Windows Live" clId="Web-{9CFB1D8E-3449-4A6A-BC98-FB46418E652A}" dt="2021-06-12T05:19:54.796" v="320" actId="1076"/>
          <ac:spMkLst>
            <pc:docMk/>
            <pc:sldMk cId="673375447" sldId="403"/>
            <ac:spMk id="20" creationId="{DF56266E-922E-43F6-80C7-439361F5AB5C}"/>
          </ac:spMkLst>
        </pc:spChg>
      </pc:sldChg>
      <pc:sldChg chg="modSp">
        <pc:chgData name="Masaki Suzuki" userId="2c4feb2ed34ad1a7" providerId="Windows Live" clId="Web-{9CFB1D8E-3449-4A6A-BC98-FB46418E652A}" dt="2021-06-12T05:35:40.677" v="579" actId="20577"/>
        <pc:sldMkLst>
          <pc:docMk/>
          <pc:sldMk cId="1277930480" sldId="404"/>
        </pc:sldMkLst>
        <pc:spChg chg="mod">
          <ac:chgData name="Masaki Suzuki" userId="2c4feb2ed34ad1a7" providerId="Windows Live" clId="Web-{9CFB1D8E-3449-4A6A-BC98-FB46418E652A}" dt="2021-06-12T05:35:40.677" v="579" actId="20577"/>
          <ac:spMkLst>
            <pc:docMk/>
            <pc:sldMk cId="1277930480" sldId="404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9CFB1D8E-3449-4A6A-BC98-FB46418E652A}" dt="2021-06-12T05:33:08.595" v="541" actId="1076"/>
        <pc:sldMkLst>
          <pc:docMk/>
          <pc:sldMk cId="2805759793" sldId="405"/>
        </pc:sldMkLst>
        <pc:spChg chg="add mod">
          <ac:chgData name="Masaki Suzuki" userId="2c4feb2ed34ad1a7" providerId="Windows Live" clId="Web-{9CFB1D8E-3449-4A6A-BC98-FB46418E652A}" dt="2021-06-12T05:31:41.937" v="526" actId="1076"/>
          <ac:spMkLst>
            <pc:docMk/>
            <pc:sldMk cId="2805759793" sldId="405"/>
            <ac:spMk id="8" creationId="{ED385681-E718-4F83-8B03-2066972040D1}"/>
          </ac:spMkLst>
        </pc:spChg>
        <pc:spChg chg="add mod">
          <ac:chgData name="Masaki Suzuki" userId="2c4feb2ed34ad1a7" providerId="Windows Live" clId="Web-{9CFB1D8E-3449-4A6A-BC98-FB46418E652A}" dt="2021-06-12T05:32:03.625" v="528" actId="1076"/>
          <ac:spMkLst>
            <pc:docMk/>
            <pc:sldMk cId="2805759793" sldId="405"/>
            <ac:spMk id="9" creationId="{90DC356B-33AD-44CD-A1D4-B1418CACE06E}"/>
          </ac:spMkLst>
        </pc:spChg>
        <pc:spChg chg="add mod">
          <ac:chgData name="Masaki Suzuki" userId="2c4feb2ed34ad1a7" providerId="Windows Live" clId="Web-{9CFB1D8E-3449-4A6A-BC98-FB46418E652A}" dt="2021-06-12T05:32:19.485" v="532" actId="1076"/>
          <ac:spMkLst>
            <pc:docMk/>
            <pc:sldMk cId="2805759793" sldId="405"/>
            <ac:spMk id="15" creationId="{F8357A56-B583-4C50-B567-B5385E2B1556}"/>
          </ac:spMkLst>
        </pc:spChg>
        <pc:spChg chg="add mod">
          <ac:chgData name="Masaki Suzuki" userId="2c4feb2ed34ad1a7" providerId="Windows Live" clId="Web-{9CFB1D8E-3449-4A6A-BC98-FB46418E652A}" dt="2021-06-12T05:32:42.970" v="536" actId="1076"/>
          <ac:spMkLst>
            <pc:docMk/>
            <pc:sldMk cId="2805759793" sldId="405"/>
            <ac:spMk id="17" creationId="{DFA01076-39BD-4441-8811-8FE389C9C2F1}"/>
          </ac:spMkLst>
        </pc:spChg>
        <pc:spChg chg="add mod">
          <ac:chgData name="Masaki Suzuki" userId="2c4feb2ed34ad1a7" providerId="Windows Live" clId="Web-{9CFB1D8E-3449-4A6A-BC98-FB46418E652A}" dt="2021-06-12T05:33:08.595" v="541" actId="1076"/>
          <ac:spMkLst>
            <pc:docMk/>
            <pc:sldMk cId="2805759793" sldId="405"/>
            <ac:spMk id="18" creationId="{84856567-2CD0-4505-AB4E-4A1B4F6B8F8D}"/>
          </ac:spMkLst>
        </pc:spChg>
      </pc:sldChg>
      <pc:sldChg chg="addSp modSp">
        <pc:chgData name="Masaki Suzuki" userId="2c4feb2ed34ad1a7" providerId="Windows Live" clId="Web-{9CFB1D8E-3449-4A6A-BC98-FB46418E652A}" dt="2021-06-12T05:39:48.636" v="622" actId="20577"/>
        <pc:sldMkLst>
          <pc:docMk/>
          <pc:sldMk cId="462141805" sldId="412"/>
        </pc:sldMkLst>
        <pc:spChg chg="add mod">
          <ac:chgData name="Masaki Suzuki" userId="2c4feb2ed34ad1a7" providerId="Windows Live" clId="Web-{9CFB1D8E-3449-4A6A-BC98-FB46418E652A}" dt="2021-06-12T05:39:21.714" v="605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9CFB1D8E-3449-4A6A-BC98-FB46418E652A}" dt="2021-06-12T05:39:48.636" v="622" actId="20577"/>
          <ac:spMkLst>
            <pc:docMk/>
            <pc:sldMk cId="462141805" sldId="41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19.030" v="638" actId="1076"/>
        <pc:sldMkLst>
          <pc:docMk/>
          <pc:sldMk cId="457245884" sldId="413"/>
        </pc:sldMkLst>
        <pc:spChg chg="mod">
          <ac:chgData name="Masaki Suzuki" userId="2c4feb2ed34ad1a7" providerId="Windows Live" clId="Web-{9CFB1D8E-3449-4A6A-BC98-FB46418E652A}" dt="2021-06-12T05:42:01.577" v="636" actId="20577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9CFB1D8E-3449-4A6A-BC98-FB46418E652A}" dt="2021-06-12T05:40:39.528" v="624" actId="1076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9CFB1D8E-3449-4A6A-BC98-FB46418E652A}" dt="2021-06-12T05:41:49.155" v="631" actId="1076"/>
          <ac:spMkLst>
            <pc:docMk/>
            <pc:sldMk cId="457245884" sldId="413"/>
            <ac:spMk id="33" creationId="{838C1D75-AFCB-43AE-8D0E-8F46B394BD06}"/>
          </ac:spMkLst>
        </pc:spChg>
        <pc:spChg chg="mod">
          <ac:chgData name="Masaki Suzuki" userId="2c4feb2ed34ad1a7" providerId="Windows Live" clId="Web-{9CFB1D8E-3449-4A6A-BC98-FB46418E652A}" dt="2021-06-12T05:41:43.936" v="630" actId="1076"/>
          <ac:spMkLst>
            <pc:docMk/>
            <pc:sldMk cId="457245884" sldId="413"/>
            <ac:spMk id="34" creationId="{CF2ACD51-98C5-4757-A7C1-0A536B6838EA}"/>
          </ac:spMkLst>
        </pc:spChg>
        <pc:spChg chg="mod">
          <ac:chgData name="Masaki Suzuki" userId="2c4feb2ed34ad1a7" providerId="Windows Live" clId="Web-{9CFB1D8E-3449-4A6A-BC98-FB46418E652A}" dt="2021-06-12T05:41:56.452" v="633" actId="1076"/>
          <ac:spMkLst>
            <pc:docMk/>
            <pc:sldMk cId="457245884" sldId="413"/>
            <ac:spMk id="50" creationId="{D8CDC704-E39C-4EC7-96E7-A91F65D94CA3}"/>
          </ac:spMkLst>
        </pc:spChg>
        <pc:spChg chg="mod">
          <ac:chgData name="Masaki Suzuki" userId="2c4feb2ed34ad1a7" providerId="Windows Live" clId="Web-{9CFB1D8E-3449-4A6A-BC98-FB46418E652A}" dt="2021-06-12T05:42:19.030" v="638" actId="1076"/>
          <ac:spMkLst>
            <pc:docMk/>
            <pc:sldMk cId="457245884" sldId="413"/>
            <ac:spMk id="52" creationId="{535A569C-033E-406F-86D2-60C193A1C7D5}"/>
          </ac:spMkLst>
        </pc:spChg>
        <pc:spChg chg="mod">
          <ac:chgData name="Masaki Suzuki" userId="2c4feb2ed34ad1a7" providerId="Windows Live" clId="Web-{9CFB1D8E-3449-4A6A-BC98-FB46418E652A}" dt="2021-06-12T05:41:35.998" v="628" actId="1076"/>
          <ac:spMkLst>
            <pc:docMk/>
            <pc:sldMk cId="457245884" sldId="413"/>
            <ac:spMk id="54" creationId="{9A93676B-6AB9-4CB9-A7BA-4E2BD577BB97}"/>
          </ac:spMkLst>
        </pc:spChg>
        <pc:cxnChg chg="mod">
          <ac:chgData name="Masaki Suzuki" userId="2c4feb2ed34ad1a7" providerId="Windows Live" clId="Web-{9CFB1D8E-3449-4A6A-BC98-FB46418E652A}" dt="2021-06-12T05:40:48.153" v="625" actId="1076"/>
          <ac:cxnSpMkLst>
            <pc:docMk/>
            <pc:sldMk cId="457245884" sldId="413"/>
            <ac:cxnSpMk id="21" creationId="{B49B5B78-4D6B-47FC-A93A-61A3DFE24517}"/>
          </ac:cxnSpMkLst>
        </pc:cxnChg>
        <pc:cxnChg chg="mod">
          <ac:chgData name="Masaki Suzuki" userId="2c4feb2ed34ad1a7" providerId="Windows Live" clId="Web-{9CFB1D8E-3449-4A6A-BC98-FB46418E652A}" dt="2021-06-12T05:42:14.921" v="637" actId="1076"/>
          <ac:cxnSpMkLst>
            <pc:docMk/>
            <pc:sldMk cId="457245884" sldId="413"/>
            <ac:cxnSpMk id="51" creationId="{B73967E1-A1E1-464A-8FA6-5D4A6F406BCE}"/>
          </ac:cxnSpMkLst>
        </pc:cxnChg>
      </pc:sldChg>
      <pc:sldChg chg="modSp">
        <pc:chgData name="Masaki Suzuki" userId="2c4feb2ed34ad1a7" providerId="Windows Live" clId="Web-{9CFB1D8E-3449-4A6A-BC98-FB46418E652A}" dt="2021-06-12T05:40:02.637" v="623" actId="20577"/>
        <pc:sldMkLst>
          <pc:docMk/>
          <pc:sldMk cId="2642435103" sldId="414"/>
        </pc:sldMkLst>
        <pc:spChg chg="mod">
          <ac:chgData name="Masaki Suzuki" userId="2c4feb2ed34ad1a7" providerId="Windows Live" clId="Web-{9CFB1D8E-3449-4A6A-BC98-FB46418E652A}" dt="2021-06-12T05:40:02.637" v="623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39.671" v="641" actId="20577"/>
        <pc:sldMkLst>
          <pc:docMk/>
          <pc:sldMk cId="3526939710" sldId="420"/>
        </pc:sldMkLst>
        <pc:spChg chg="mod">
          <ac:chgData name="Masaki Suzuki" userId="2c4feb2ed34ad1a7" providerId="Windows Live" clId="Web-{9CFB1D8E-3449-4A6A-BC98-FB46418E652A}" dt="2021-06-12T05:42:35.890" v="640" actId="1076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39.671" v="641" actId="20577"/>
          <ac:spMkLst>
            <pc:docMk/>
            <pc:sldMk cId="3526939710" sldId="42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3:03.437" v="644" actId="1076"/>
        <pc:sldMkLst>
          <pc:docMk/>
          <pc:sldMk cId="583989210" sldId="421"/>
        </pc:sldMkLst>
        <pc:spChg chg="mod">
          <ac:chgData name="Masaki Suzuki" userId="2c4feb2ed34ad1a7" providerId="Windows Live" clId="Web-{9CFB1D8E-3449-4A6A-BC98-FB46418E652A}" dt="2021-06-12T05:42:59.922" v="643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57.140" v="642" actId="14100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3:03.437" v="64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3:14.547" v="645" actId="20577"/>
        <pc:sldMkLst>
          <pc:docMk/>
          <pc:sldMk cId="2453741763" sldId="424"/>
        </pc:sldMkLst>
        <pc:spChg chg="mod">
          <ac:chgData name="Masaki Suzuki" userId="2c4feb2ed34ad1a7" providerId="Windows Live" clId="Web-{9CFB1D8E-3449-4A6A-BC98-FB46418E652A}" dt="2021-06-12T05:43:14.547" v="645" actId="20577"/>
          <ac:spMkLst>
            <pc:docMk/>
            <pc:sldMk cId="2453741763" sldId="42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3:56.407" v="646" actId="1076"/>
        <pc:sldMkLst>
          <pc:docMk/>
          <pc:sldMk cId="3612339903" sldId="425"/>
        </pc:sldMkLst>
        <pc:spChg chg="mod">
          <ac:chgData name="Masaki Suzuki" userId="2c4feb2ed34ad1a7" providerId="Windows Live" clId="Web-{9CFB1D8E-3449-4A6A-BC98-FB46418E652A}" dt="2021-06-12T05:43:56.407" v="646" actId="1076"/>
          <ac:spMkLst>
            <pc:docMk/>
            <pc:sldMk cId="3612339903" sldId="425"/>
            <ac:spMk id="62" creationId="{7911014F-4C34-4A3A-982F-83669691E64A}"/>
          </ac:spMkLst>
        </pc:spChg>
      </pc:sldChg>
      <pc:sldChg chg="modSp">
        <pc:chgData name="Masaki Suzuki" userId="2c4feb2ed34ad1a7" providerId="Windows Live" clId="Web-{9CFB1D8E-3449-4A6A-BC98-FB46418E652A}" dt="2021-06-12T05:46:57.146" v="680" actId="20577"/>
        <pc:sldMkLst>
          <pc:docMk/>
          <pc:sldMk cId="3719566036" sldId="427"/>
        </pc:sldMkLst>
        <pc:spChg chg="mod">
          <ac:chgData name="Masaki Suzuki" userId="2c4feb2ed34ad1a7" providerId="Windows Live" clId="Web-{9CFB1D8E-3449-4A6A-BC98-FB46418E652A}" dt="2021-06-12T05:46:57.146" v="680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6:47.067" v="673" actId="1076"/>
          <ac:spMkLst>
            <pc:docMk/>
            <pc:sldMk cId="3719566036" sldId="427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6:52.802" v="676" actId="1076"/>
          <ac:picMkLst>
            <pc:docMk/>
            <pc:sldMk cId="3719566036" sldId="427"/>
            <ac:picMk id="3" creationId="{387F9BA8-E02F-4797-AE4E-52F0A786CA49}"/>
          </ac:picMkLst>
        </pc:picChg>
        <pc:picChg chg="mod">
          <ac:chgData name="Masaki Suzuki" userId="2c4feb2ed34ad1a7" providerId="Windows Live" clId="Web-{9CFB1D8E-3449-4A6A-BC98-FB46418E652A}" dt="2021-06-12T05:46:48.411" v="67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5:57.926" v="659" actId="20577"/>
        <pc:sldMkLst>
          <pc:docMk/>
          <pc:sldMk cId="3685078141" sldId="442"/>
        </pc:sldMkLst>
        <pc:spChg chg="mod">
          <ac:chgData name="Masaki Suzuki" userId="2c4feb2ed34ad1a7" providerId="Windows Live" clId="Web-{9CFB1D8E-3449-4A6A-BC98-FB46418E652A}" dt="2021-06-12T05:45:57.926" v="659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4:55.487" v="658" actId="20577"/>
        <pc:sldMkLst>
          <pc:docMk/>
          <pc:sldMk cId="2695505981" sldId="445"/>
        </pc:sldMkLst>
        <pc:spChg chg="mod">
          <ac:chgData name="Masaki Suzuki" userId="2c4feb2ed34ad1a7" providerId="Windows Live" clId="Web-{9CFB1D8E-3449-4A6A-BC98-FB46418E652A}" dt="2021-06-12T05:44:55.487" v="658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 del replId">
        <pc:chgData name="Masaki Suzuki" userId="2c4feb2ed34ad1a7" providerId="Windows Live" clId="Web-{9CFB1D8E-3449-4A6A-BC98-FB46418E652A}" dt="2021-06-12T05:06:32.575" v="84"/>
        <pc:sldMkLst>
          <pc:docMk/>
          <pc:sldMk cId="1013720065" sldId="449"/>
        </pc:sldMkLst>
      </pc:sldChg>
    </pc:docChg>
  </pc:docChgLst>
  <pc:docChgLst>
    <pc:chgData name="Masaki Suzuki" userId="2c4feb2ed34ad1a7" providerId="Windows Live" clId="Web-{E434D65A-9787-40CA-84B3-16FAF0FC4D95}"/>
    <pc:docChg chg="addSld delSld modSld">
      <pc:chgData name="Masaki Suzuki" userId="2c4feb2ed34ad1a7" providerId="Windows Live" clId="Web-{E434D65A-9787-40CA-84B3-16FAF0FC4D95}" dt="2021-05-16T02:07:22.461" v="1104" actId="14100"/>
      <pc:docMkLst>
        <pc:docMk/>
      </pc:docMkLst>
      <pc:sldChg chg="modSp">
        <pc:chgData name="Masaki Suzuki" userId="2c4feb2ed34ad1a7" providerId="Windows Live" clId="Web-{E434D65A-9787-40CA-84B3-16FAF0FC4D95}" dt="2021-05-16T01:33:47.154" v="607" actId="1076"/>
        <pc:sldMkLst>
          <pc:docMk/>
          <pc:sldMk cId="417884195" sldId="356"/>
        </pc:sldMkLst>
        <pc:spChg chg="mod">
          <ac:chgData name="Masaki Suzuki" userId="2c4feb2ed34ad1a7" providerId="Windows Live" clId="Web-{E434D65A-9787-40CA-84B3-16FAF0FC4D95}" dt="2021-05-16T01:33:42.560" v="60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E434D65A-9787-40CA-84B3-16FAF0FC4D95}" dt="2021-05-16T01:32:36.902" v="583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E434D65A-9787-40CA-84B3-16FAF0FC4D95}" dt="2021-05-16T01:33:47.154" v="607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E434D65A-9787-40CA-84B3-16FAF0FC4D95}" dt="2021-05-16T01:33:38.419" v="605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E434D65A-9787-40CA-84B3-16FAF0FC4D95}" dt="2021-05-16T01:32:32.168" v="582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E434D65A-9787-40CA-84B3-16FAF0FC4D95}" dt="2021-05-16T01:33:26.434" v="602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E434D65A-9787-40CA-84B3-16FAF0FC4D95}" dt="2021-05-16T01:33:35.638" v="604" actId="1076"/>
          <ac:picMkLst>
            <pc:docMk/>
            <pc:sldMk cId="417884195" sldId="356"/>
            <ac:picMk id="194" creationId="{00000000-0000-0000-0000-000000000000}"/>
          </ac:picMkLst>
        </pc:picChg>
      </pc:sldChg>
      <pc:sldChg chg="modSp">
        <pc:chgData name="Masaki Suzuki" userId="2c4feb2ed34ad1a7" providerId="Windows Live" clId="Web-{E434D65A-9787-40CA-84B3-16FAF0FC4D95}" dt="2021-05-16T01:07:36.516" v="36" actId="20577"/>
        <pc:sldMkLst>
          <pc:docMk/>
          <pc:sldMk cId="574631416" sldId="381"/>
        </pc:sldMkLst>
        <pc:spChg chg="mod">
          <ac:chgData name="Masaki Suzuki" userId="2c4feb2ed34ad1a7" providerId="Windows Live" clId="Web-{E434D65A-9787-40CA-84B3-16FAF0FC4D95}" dt="2021-05-16T01:07:36.516" v="36" actId="20577"/>
          <ac:spMkLst>
            <pc:docMk/>
            <pc:sldMk cId="574631416" sldId="381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434D65A-9787-40CA-84B3-16FAF0FC4D95}" dt="2021-05-16T01:06:27.983" v="13" actId="20577"/>
        <pc:sldMkLst>
          <pc:docMk/>
          <pc:sldMk cId="927693009" sldId="382"/>
        </pc:sldMkLst>
        <pc:spChg chg="mod">
          <ac:chgData name="Masaki Suzuki" userId="2c4feb2ed34ad1a7" providerId="Windows Live" clId="Web-{E434D65A-9787-40CA-84B3-16FAF0FC4D95}" dt="2021-05-16T01:06:27.983" v="13" actId="20577"/>
          <ac:spMkLst>
            <pc:docMk/>
            <pc:sldMk cId="927693009" sldId="382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E434D65A-9787-40CA-84B3-16FAF0FC4D95}" dt="2021-05-16T01:06:41.124" v="14"/>
        <pc:sldMkLst>
          <pc:docMk/>
          <pc:sldMk cId="3968948380" sldId="386"/>
        </pc:sldMkLst>
      </pc:sldChg>
      <pc:sldChg chg="modSp">
        <pc:chgData name="Masaki Suzuki" userId="2c4feb2ed34ad1a7" providerId="Windows Live" clId="Web-{E434D65A-9787-40CA-84B3-16FAF0FC4D95}" dt="2021-05-16T01:08:14.969" v="37" actId="20577"/>
        <pc:sldMkLst>
          <pc:docMk/>
          <pc:sldMk cId="2925984795" sldId="387"/>
        </pc:sldMkLst>
        <pc:spChg chg="mod">
          <ac:chgData name="Masaki Suzuki" userId="2c4feb2ed34ad1a7" providerId="Windows Live" clId="Web-{E434D65A-9787-40CA-84B3-16FAF0FC4D95}" dt="2021-05-16T01:08:14.969" v="37" actId="20577"/>
          <ac:spMkLst>
            <pc:docMk/>
            <pc:sldMk cId="2925984795" sldId="387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E434D65A-9787-40CA-84B3-16FAF0FC4D95}" dt="2021-05-16T01:26:29.896" v="402" actId="20577"/>
        <pc:sldMkLst>
          <pc:docMk/>
          <pc:sldMk cId="1593182105" sldId="388"/>
        </pc:sldMkLst>
        <pc:spChg chg="mod">
          <ac:chgData name="Masaki Suzuki" userId="2c4feb2ed34ad1a7" providerId="Windows Live" clId="Web-{E434D65A-9787-40CA-84B3-16FAF0FC4D95}" dt="2021-05-16T01:23:18.471" v="366" actId="20577"/>
          <ac:spMkLst>
            <pc:docMk/>
            <pc:sldMk cId="1593182105" sldId="388"/>
            <ac:spMk id="6" creationId="{5FD2ECB2-1C1A-40DA-AEDF-CF340048781A}"/>
          </ac:spMkLst>
        </pc:spChg>
        <pc:spChg chg="add mod">
          <ac:chgData name="Masaki Suzuki" userId="2c4feb2ed34ad1a7" providerId="Windows Live" clId="Web-{E434D65A-9787-40CA-84B3-16FAF0FC4D95}" dt="2021-05-16T01:25:43.083" v="386" actId="1076"/>
          <ac:spMkLst>
            <pc:docMk/>
            <pc:sldMk cId="1593182105" sldId="388"/>
            <ac:spMk id="8" creationId="{489B8C89-D3E3-4D0D-BA91-F105A5FB1A38}"/>
          </ac:spMkLst>
        </pc:spChg>
        <pc:spChg chg="add mod">
          <ac:chgData name="Masaki Suzuki" userId="2c4feb2ed34ad1a7" providerId="Windows Live" clId="Web-{E434D65A-9787-40CA-84B3-16FAF0FC4D95}" dt="2021-05-16T01:25:52.396" v="389" actId="1076"/>
          <ac:spMkLst>
            <pc:docMk/>
            <pc:sldMk cId="1593182105" sldId="388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26:29.896" v="402" actId="20577"/>
          <ac:spMkLst>
            <pc:docMk/>
            <pc:sldMk cId="1593182105" sldId="388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26:05.396" v="392" actId="14100"/>
          <ac:spMkLst>
            <pc:docMk/>
            <pc:sldMk cId="1593182105" sldId="388"/>
            <ac:spMk id="12" creationId="{962E2C93-6645-411B-9C30-9EE2BB5BED38}"/>
          </ac:spMkLst>
        </pc:spChg>
        <pc:spChg chg="add del mod">
          <ac:chgData name="Masaki Suzuki" userId="2c4feb2ed34ad1a7" providerId="Windows Live" clId="Web-{E434D65A-9787-40CA-84B3-16FAF0FC4D95}" dt="2021-05-16T01:26:00.099" v="391"/>
          <ac:spMkLst>
            <pc:docMk/>
            <pc:sldMk cId="1593182105" sldId="388"/>
            <ac:spMk id="13" creationId="{6F05341F-5DD1-40C7-8CA7-F0B2860C23F4}"/>
          </ac:spMkLst>
        </pc:spChg>
        <pc:spChg chg="add mod">
          <ac:chgData name="Masaki Suzuki" userId="2c4feb2ed34ad1a7" providerId="Windows Live" clId="Web-{E434D65A-9787-40CA-84B3-16FAF0FC4D95}" dt="2021-05-16T01:26:10.068" v="394" actId="1076"/>
          <ac:spMkLst>
            <pc:docMk/>
            <pc:sldMk cId="1593182105" sldId="388"/>
            <ac:spMk id="14" creationId="{69C57023-3981-4D43-99B1-D7C32E618770}"/>
          </ac:spMkLst>
        </pc:spChg>
        <pc:picChg chg="del">
          <ac:chgData name="Masaki Suzuki" userId="2c4feb2ed34ad1a7" providerId="Windows Live" clId="Web-{E434D65A-9787-40CA-84B3-16FAF0FC4D95}" dt="2021-05-16T01:19:35.186" v="215"/>
          <ac:picMkLst>
            <pc:docMk/>
            <pc:sldMk cId="1593182105" sldId="388"/>
            <ac:picMk id="5" creationId="{496785C5-943C-4CA8-9232-3A40D1B60C46}"/>
          </ac:picMkLst>
        </pc:picChg>
        <pc:picChg chg="add del mod">
          <ac:chgData name="Masaki Suzuki" userId="2c4feb2ed34ad1a7" providerId="Windows Live" clId="Web-{E434D65A-9787-40CA-84B3-16FAF0FC4D95}" dt="2021-05-16T01:24:02.894" v="367"/>
          <ac:picMkLst>
            <pc:docMk/>
            <pc:sldMk cId="1593182105" sldId="388"/>
            <ac:picMk id="7" creationId="{0EF468F3-9FCD-4CCA-A2D8-237544333332}"/>
          </ac:picMkLst>
        </pc:picChg>
        <pc:picChg chg="add mod ord">
          <ac:chgData name="Masaki Suzuki" userId="2c4feb2ed34ad1a7" providerId="Windows Live" clId="Web-{E434D65A-9787-40CA-84B3-16FAF0FC4D95}" dt="2021-05-16T01:25:40.317" v="385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E434D65A-9787-40CA-84B3-16FAF0FC4D95}" dt="2021-05-16T01:14:20.148" v="108" actId="20577"/>
        <pc:sldMkLst>
          <pc:docMk/>
          <pc:sldMk cId="1183160586" sldId="390"/>
        </pc:sldMkLst>
        <pc:spChg chg="mod">
          <ac:chgData name="Masaki Suzuki" userId="2c4feb2ed34ad1a7" providerId="Windows Live" clId="Web-{E434D65A-9787-40CA-84B3-16FAF0FC4D95}" dt="2021-05-16T01:14:20.148" v="108" actId="20577"/>
          <ac:spMkLst>
            <pc:docMk/>
            <pc:sldMk cId="1183160586" sldId="390"/>
            <ac:spMk id="6" creationId="{3D5AF3EC-3873-4AB6-B7D8-5E6CBCFF9F81}"/>
          </ac:spMkLst>
        </pc:spChg>
        <pc:picChg chg="add mod">
          <ac:chgData name="Masaki Suzuki" userId="2c4feb2ed34ad1a7" providerId="Windows Live" clId="Web-{E434D65A-9787-40CA-84B3-16FAF0FC4D95}" dt="2021-05-16T01:13:03.850" v="74" actId="14100"/>
          <ac:picMkLst>
            <pc:docMk/>
            <pc:sldMk cId="1183160586" sldId="390"/>
            <ac:picMk id="5" creationId="{2B27573E-9C5B-4DFB-8B09-DDDE7DD49E66}"/>
          </ac:picMkLst>
        </pc:picChg>
        <pc:picChg chg="del">
          <ac:chgData name="Masaki Suzuki" userId="2c4feb2ed34ad1a7" providerId="Windows Live" clId="Web-{E434D65A-9787-40CA-84B3-16FAF0FC4D95}" dt="2021-05-16T01:12:56.287" v="71"/>
          <ac:picMkLst>
            <pc:docMk/>
            <pc:sldMk cId="1183160586" sldId="390"/>
            <ac:picMk id="7" creationId="{FD4C1FCA-3DE5-453C-B832-B9CA6AC4FA35}"/>
          </ac:picMkLst>
        </pc:picChg>
      </pc:sldChg>
      <pc:sldChg chg="addSp delSp modSp">
        <pc:chgData name="Masaki Suzuki" userId="2c4feb2ed34ad1a7" providerId="Windows Live" clId="Web-{E434D65A-9787-40CA-84B3-16FAF0FC4D95}" dt="2021-05-16T01:25:14.239" v="377" actId="14100"/>
        <pc:sldMkLst>
          <pc:docMk/>
          <pc:sldMk cId="2325867353" sldId="391"/>
        </pc:sldMkLst>
        <pc:spChg chg="mod">
          <ac:chgData name="Masaki Suzuki" userId="2c4feb2ed34ad1a7" providerId="Windows Live" clId="Web-{E434D65A-9787-40CA-84B3-16FAF0FC4D95}" dt="2021-05-16T01:09:32.846" v="70" actId="20577"/>
          <ac:spMkLst>
            <pc:docMk/>
            <pc:sldMk cId="2325867353" sldId="391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16:58.932" v="113"/>
          <ac:picMkLst>
            <pc:docMk/>
            <pc:sldMk cId="2325867353" sldId="391"/>
            <ac:picMk id="5" creationId="{82ACE699-2787-4D46-987C-F9AAFD5F42C6}"/>
          </ac:picMkLst>
        </pc:picChg>
        <pc:picChg chg="add del mod">
          <ac:chgData name="Masaki Suzuki" userId="2c4feb2ed34ad1a7" providerId="Windows Live" clId="Web-{E434D65A-9787-40CA-84B3-16FAF0FC4D95}" dt="2021-05-16T01:24:06.988" v="368"/>
          <ac:picMkLst>
            <pc:docMk/>
            <pc:sldMk cId="2325867353" sldId="391"/>
            <ac:picMk id="7" creationId="{8E845CF2-2B57-49A8-A858-A192A223E16C}"/>
          </ac:picMkLst>
        </pc:picChg>
        <pc:picChg chg="del">
          <ac:chgData name="Masaki Suzuki" userId="2c4feb2ed34ad1a7" providerId="Windows Live" clId="Web-{E434D65A-9787-40CA-84B3-16FAF0FC4D95}" dt="2021-05-16T01:16:36.541" v="109"/>
          <ac:picMkLst>
            <pc:docMk/>
            <pc:sldMk cId="2325867353" sldId="391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5:14.239" v="377" actId="14100"/>
          <ac:picMkLst>
            <pc:docMk/>
            <pc:sldMk cId="2325867353" sldId="391"/>
            <ac:picMk id="9" creationId="{90445DFF-3708-46F2-A017-1C970E2EAFF6}"/>
          </ac:picMkLst>
        </pc:picChg>
      </pc:sldChg>
      <pc:sldChg chg="addSp delSp modSp">
        <pc:chgData name="Masaki Suzuki" userId="2c4feb2ed34ad1a7" providerId="Windows Live" clId="Web-{E434D65A-9787-40CA-84B3-16FAF0FC4D95}" dt="2021-05-16T01:27:38.257" v="425" actId="1076"/>
        <pc:sldMkLst>
          <pc:docMk/>
          <pc:sldMk cId="3947848655" sldId="392"/>
        </pc:sldMkLst>
        <pc:spChg chg="mod">
          <ac:chgData name="Masaki Suzuki" userId="2c4feb2ed34ad1a7" providerId="Windows Live" clId="Web-{E434D65A-9787-40CA-84B3-16FAF0FC4D95}" dt="2021-05-16T01:17:37.557" v="134" actId="20577"/>
          <ac:spMkLst>
            <pc:docMk/>
            <pc:sldMk cId="3947848655" sldId="392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24:09.050" v="369"/>
          <ac:picMkLst>
            <pc:docMk/>
            <pc:sldMk cId="3947848655" sldId="392"/>
            <ac:picMk id="5" creationId="{14B908B5-58F3-4AF9-B62D-7A6E712333DA}"/>
          </ac:picMkLst>
        </pc:picChg>
        <pc:picChg chg="add del mod">
          <ac:chgData name="Masaki Suzuki" userId="2c4feb2ed34ad1a7" providerId="Windows Live" clId="Web-{E434D65A-9787-40CA-84B3-16FAF0FC4D95}" dt="2021-05-16T01:25:06.707" v="374"/>
          <ac:picMkLst>
            <pc:docMk/>
            <pc:sldMk cId="3947848655" sldId="392"/>
            <ac:picMk id="7" creationId="{693F7500-93BD-4661-A029-4C0F53757A03}"/>
          </ac:picMkLst>
        </pc:picChg>
        <pc:picChg chg="del">
          <ac:chgData name="Masaki Suzuki" userId="2c4feb2ed34ad1a7" providerId="Windows Live" clId="Web-{E434D65A-9787-40CA-84B3-16FAF0FC4D95}" dt="2021-05-16T01:17:13.026" v="117"/>
          <ac:picMkLst>
            <pc:docMk/>
            <pc:sldMk cId="3947848655" sldId="392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7:38.257" v="425" actId="1076"/>
          <ac:picMkLst>
            <pc:docMk/>
            <pc:sldMk cId="3947848655" sldId="392"/>
            <ac:picMk id="9" creationId="{7B325EBA-4FC7-47B7-A07E-9EDB041DF4A3}"/>
          </ac:picMkLst>
        </pc:picChg>
      </pc:sldChg>
      <pc:sldChg chg="addSp delSp modSp">
        <pc:chgData name="Masaki Suzuki" userId="2c4feb2ed34ad1a7" providerId="Windows Live" clId="Web-{E434D65A-9787-40CA-84B3-16FAF0FC4D95}" dt="2021-05-16T01:27:02.240" v="421" actId="20577"/>
        <pc:sldMkLst>
          <pc:docMk/>
          <pc:sldMk cId="1014582624" sldId="393"/>
        </pc:sldMkLst>
        <pc:spChg chg="mod">
          <ac:chgData name="Masaki Suzuki" userId="2c4feb2ed34ad1a7" providerId="Windows Live" clId="Web-{E434D65A-9787-40CA-84B3-16FAF0FC4D95}" dt="2021-05-16T01:27:02.240" v="421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E434D65A-9787-40CA-84B3-16FAF0FC4D95}" dt="2021-05-16T01:26:53.584" v="417" actId="20577"/>
          <ac:spMkLst>
            <pc:docMk/>
            <pc:sldMk cId="1014582624" sldId="393"/>
            <ac:spMk id="11" creationId="{6767F72A-B215-4DDD-8F1E-F5C7B53A0E3B}"/>
          </ac:spMkLst>
        </pc:spChg>
        <pc:picChg chg="add mod">
          <ac:chgData name="Masaki Suzuki" userId="2c4feb2ed34ad1a7" providerId="Windows Live" clId="Web-{E434D65A-9787-40CA-84B3-16FAF0FC4D95}" dt="2021-05-16T01:25:25.067" v="381" actId="14100"/>
          <ac:picMkLst>
            <pc:docMk/>
            <pc:sldMk cId="1014582624" sldId="393"/>
            <ac:picMk id="5" creationId="{38864571-531E-48DA-9F73-A7F5265B9EAF}"/>
          </ac:picMkLst>
        </pc:picChg>
        <pc:picChg chg="del">
          <ac:chgData name="Masaki Suzuki" userId="2c4feb2ed34ad1a7" providerId="Windows Live" clId="Web-{E434D65A-9787-40CA-84B3-16FAF0FC4D95}" dt="2021-05-16T01:25:19.770" v="378"/>
          <ac:picMkLst>
            <pc:docMk/>
            <pc:sldMk cId="1014582624" sldId="393"/>
            <ac:picMk id="8" creationId="{1598CEAA-7722-442A-8B32-4BD2A84AF1A2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41.908" v="791" actId="20577"/>
        <pc:sldMkLst>
          <pc:docMk/>
          <pc:sldMk cId="1390421664" sldId="394"/>
        </pc:sldMkLst>
        <pc:spChg chg="mod">
          <ac:chgData name="Masaki Suzuki" userId="2c4feb2ed34ad1a7" providerId="Windows Live" clId="Web-{E434D65A-9787-40CA-84B3-16FAF0FC4D95}" dt="2021-05-16T01:46:41.908" v="791" actId="20577"/>
          <ac:spMkLst>
            <pc:docMk/>
            <pc:sldMk cId="1390421664" sldId="394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1:29:37.477" v="439" actId="14100"/>
          <ac:spMkLst>
            <pc:docMk/>
            <pc:sldMk cId="1390421664" sldId="394"/>
            <ac:spMk id="8" creationId="{489B8C89-D3E3-4D0D-BA91-F105A5FB1A38}"/>
          </ac:spMkLst>
        </pc:spChg>
        <pc:spChg chg="del">
          <ac:chgData name="Masaki Suzuki" userId="2c4feb2ed34ad1a7" providerId="Windows Live" clId="Web-{E434D65A-9787-40CA-84B3-16FAF0FC4D95}" dt="2021-05-16T01:29:29.509" v="434"/>
          <ac:spMkLst>
            <pc:docMk/>
            <pc:sldMk cId="1390421664" sldId="394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31:33.776" v="542" actId="20577"/>
          <ac:spMkLst>
            <pc:docMk/>
            <pc:sldMk cId="1390421664" sldId="394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29:30.649" v="435"/>
          <ac:spMkLst>
            <pc:docMk/>
            <pc:sldMk cId="1390421664" sldId="394"/>
            <ac:spMk id="12" creationId="{962E2C93-6645-411B-9C30-9EE2BB5BED38}"/>
          </ac:spMkLst>
        </pc:spChg>
        <pc:spChg chg="del">
          <ac:chgData name="Masaki Suzuki" userId="2c4feb2ed34ad1a7" providerId="Windows Live" clId="Web-{E434D65A-9787-40CA-84B3-16FAF0FC4D95}" dt="2021-05-16T01:29:31.430" v="436"/>
          <ac:spMkLst>
            <pc:docMk/>
            <pc:sldMk cId="1390421664" sldId="394"/>
            <ac:spMk id="14" creationId="{69C57023-3981-4D43-99B1-D7C32E618770}"/>
          </ac:spMkLst>
        </pc:spChg>
        <pc:picChg chg="add mod ord">
          <ac:chgData name="Masaki Suzuki" userId="2c4feb2ed34ad1a7" providerId="Windows Live" clId="Web-{E434D65A-9787-40CA-84B3-16FAF0FC4D95}" dt="2021-05-16T01:29:26.462" v="433"/>
          <ac:picMkLst>
            <pc:docMk/>
            <pc:sldMk cId="1390421664" sldId="394"/>
            <ac:picMk id="5" creationId="{FC0100DA-DD69-4F30-A172-E996A44BD0ED}"/>
          </ac:picMkLst>
        </pc:picChg>
        <pc:picChg chg="del">
          <ac:chgData name="Masaki Suzuki" userId="2c4feb2ed34ad1a7" providerId="Windows Live" clId="Web-{E434D65A-9787-40CA-84B3-16FAF0FC4D95}" dt="2021-05-16T01:29:12.868" v="427"/>
          <ac:picMkLst>
            <pc:docMk/>
            <pc:sldMk cId="1390421664" sldId="394"/>
            <ac:picMk id="9" creationId="{EF395591-D314-43E3-A463-DBAF1950A6D4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24.844" v="788" actId="20577"/>
        <pc:sldMkLst>
          <pc:docMk/>
          <pc:sldMk cId="908658331" sldId="395"/>
        </pc:sldMkLst>
        <pc:spChg chg="mod">
          <ac:chgData name="Masaki Suzuki" userId="2c4feb2ed34ad1a7" providerId="Windows Live" clId="Web-{E434D65A-9787-40CA-84B3-16FAF0FC4D95}" dt="2021-05-16T01:46:24.844" v="788" actId="20577"/>
          <ac:spMkLst>
            <pc:docMk/>
            <pc:sldMk cId="908658331" sldId="395"/>
            <ac:spMk id="6" creationId="{5FD2ECB2-1C1A-40DA-AEDF-CF340048781A}"/>
          </ac:spMkLst>
        </pc:spChg>
        <pc:spChg chg="del">
          <ac:chgData name="Masaki Suzuki" userId="2c4feb2ed34ad1a7" providerId="Windows Live" clId="Web-{E434D65A-9787-40CA-84B3-16FAF0FC4D95}" dt="2021-05-16T01:35:35.687" v="609"/>
          <ac:spMkLst>
            <pc:docMk/>
            <pc:sldMk cId="908658331" sldId="395"/>
            <ac:spMk id="8" creationId="{489B8C89-D3E3-4D0D-BA91-F105A5FB1A38}"/>
          </ac:spMkLst>
        </pc:spChg>
        <pc:spChg chg="mod">
          <ac:chgData name="Masaki Suzuki" userId="2c4feb2ed34ad1a7" providerId="Windows Live" clId="Web-{E434D65A-9787-40CA-84B3-16FAF0FC4D95}" dt="2021-05-16T01:32:16.074" v="577" actId="20577"/>
          <ac:spMkLst>
            <pc:docMk/>
            <pc:sldMk cId="908658331" sldId="395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43:56.811" v="744"/>
          <ac:spMkLst>
            <pc:docMk/>
            <pc:sldMk cId="908658331" sldId="395"/>
            <ac:spMk id="15" creationId="{90BF2FD6-DF20-4ED7-A71E-98F581315933}"/>
          </ac:spMkLst>
        </pc:spChg>
        <pc:spChg chg="add del mod">
          <ac:chgData name="Masaki Suzuki" userId="2c4feb2ed34ad1a7" providerId="Windows Live" clId="Web-{E434D65A-9787-40CA-84B3-16FAF0FC4D95}" dt="2021-05-16T01:44:22.624" v="745"/>
          <ac:spMkLst>
            <pc:docMk/>
            <pc:sldMk cId="908658331" sldId="395"/>
            <ac:spMk id="16" creationId="{8CD88D4E-2751-4B88-9386-656677C9D018}"/>
          </ac:spMkLst>
        </pc:spChg>
        <pc:spChg chg="add del mod">
          <ac:chgData name="Masaki Suzuki" userId="2c4feb2ed34ad1a7" providerId="Windows Live" clId="Web-{E434D65A-9787-40CA-84B3-16FAF0FC4D95}" dt="2021-05-16T01:44:28.546" v="746"/>
          <ac:spMkLst>
            <pc:docMk/>
            <pc:sldMk cId="908658331" sldId="395"/>
            <ac:spMk id="17" creationId="{0115C0B2-0F60-41C4-9887-96CFEE7FAACD}"/>
          </ac:spMkLst>
        </pc:spChg>
        <pc:spChg chg="add del mod">
          <ac:chgData name="Masaki Suzuki" userId="2c4feb2ed34ad1a7" providerId="Windows Live" clId="Web-{E434D65A-9787-40CA-84B3-16FAF0FC4D95}" dt="2021-05-16T01:44:30.624" v="747"/>
          <ac:spMkLst>
            <pc:docMk/>
            <pc:sldMk cId="908658331" sldId="395"/>
            <ac:spMk id="18" creationId="{78737928-6B9E-4DC3-BC35-00F145DB8CBC}"/>
          </ac:spMkLst>
        </pc:spChg>
        <pc:spChg chg="add mod">
          <ac:chgData name="Masaki Suzuki" userId="2c4feb2ed34ad1a7" providerId="Windows Live" clId="Web-{E434D65A-9787-40CA-84B3-16FAF0FC4D95}" dt="2021-05-16T01:44:33.811" v="749" actId="1076"/>
          <ac:spMkLst>
            <pc:docMk/>
            <pc:sldMk cId="908658331" sldId="395"/>
            <ac:spMk id="19" creationId="{C5D39EF9-9FCB-4CF2-AA2D-484CB9DF74EC}"/>
          </ac:spMkLst>
        </pc:spChg>
        <pc:spChg chg="add mod">
          <ac:chgData name="Masaki Suzuki" userId="2c4feb2ed34ad1a7" providerId="Windows Live" clId="Web-{E434D65A-9787-40CA-84B3-16FAF0FC4D95}" dt="2021-05-16T01:45:39.844" v="777" actId="688"/>
          <ac:spMkLst>
            <pc:docMk/>
            <pc:sldMk cId="908658331" sldId="395"/>
            <ac:spMk id="20" creationId="{F57760F0-2CF8-4F5A-94C6-81333948FA90}"/>
          </ac:spMkLst>
        </pc:spChg>
        <pc:spChg chg="add mod">
          <ac:chgData name="Masaki Suzuki" userId="2c4feb2ed34ad1a7" providerId="Windows Live" clId="Web-{E434D65A-9787-40CA-84B3-16FAF0FC4D95}" dt="2021-05-16T01:46:03.141" v="783" actId="1076"/>
          <ac:spMkLst>
            <pc:docMk/>
            <pc:sldMk cId="908658331" sldId="395"/>
            <ac:spMk id="21" creationId="{A46E9C30-350E-42F7-9FA4-7839552BD434}"/>
          </ac:spMkLst>
        </pc:spChg>
        <pc:spChg chg="add mod">
          <ac:chgData name="Masaki Suzuki" userId="2c4feb2ed34ad1a7" providerId="Windows Live" clId="Web-{E434D65A-9787-40CA-84B3-16FAF0FC4D95}" dt="2021-05-16T01:45:10.374" v="767" actId="1076"/>
          <ac:spMkLst>
            <pc:docMk/>
            <pc:sldMk cId="908658331" sldId="395"/>
            <ac:spMk id="22" creationId="{F3426FEC-69DC-44F7-A51C-0FAC10078210}"/>
          </ac:spMkLst>
        </pc:spChg>
        <pc:spChg chg="add mod">
          <ac:chgData name="Masaki Suzuki" userId="2c4feb2ed34ad1a7" providerId="Windows Live" clId="Web-{E434D65A-9787-40CA-84B3-16FAF0FC4D95}" dt="2021-05-16T01:45:22.890" v="775" actId="20577"/>
          <ac:spMkLst>
            <pc:docMk/>
            <pc:sldMk cId="908658331" sldId="395"/>
            <ac:spMk id="23" creationId="{7B59BADD-BE85-4B0A-807B-8DB98FAE5DE2}"/>
          </ac:spMkLst>
        </pc:spChg>
        <pc:picChg chg="del">
          <ac:chgData name="Masaki Suzuki" userId="2c4feb2ed34ad1a7" providerId="Windows Live" clId="Web-{E434D65A-9787-40CA-84B3-16FAF0FC4D95}" dt="2021-05-16T01:34:12.966" v="608"/>
          <ac:picMkLst>
            <pc:docMk/>
            <pc:sldMk cId="908658331" sldId="395"/>
            <ac:picMk id="5" creationId="{FC0100DA-DD69-4F30-A172-E996A44BD0ED}"/>
          </ac:picMkLst>
        </pc:picChg>
        <pc:picChg chg="add mod">
          <ac:chgData name="Masaki Suzuki" userId="2c4feb2ed34ad1a7" providerId="Windows Live" clId="Web-{E434D65A-9787-40CA-84B3-16FAF0FC4D95}" dt="2021-05-16T01:40:23.135" v="665" actId="1076"/>
          <ac:picMkLst>
            <pc:docMk/>
            <pc:sldMk cId="908658331" sldId="395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42:30.059" v="701" actId="1076"/>
          <ac:picMkLst>
            <pc:docMk/>
            <pc:sldMk cId="908658331" sldId="395"/>
            <ac:picMk id="9" creationId="{DE5680D9-9637-4A32-AF49-AB1B96C3F85B}"/>
          </ac:picMkLst>
        </pc:picChg>
        <pc:picChg chg="add del mod">
          <ac:chgData name="Masaki Suzuki" userId="2c4feb2ed34ad1a7" providerId="Windows Live" clId="Web-{E434D65A-9787-40CA-84B3-16FAF0FC4D95}" dt="2021-05-16T01:38:23.540" v="650"/>
          <ac:picMkLst>
            <pc:docMk/>
            <pc:sldMk cId="908658331" sldId="395"/>
            <ac:picMk id="10" creationId="{15B9CEC8-FE52-483A-9332-A8B1B37C7A83}"/>
          </ac:picMkLst>
        </pc:picChg>
        <pc:picChg chg="add mod">
          <ac:chgData name="Masaki Suzuki" userId="2c4feb2ed34ad1a7" providerId="Windows Live" clId="Web-{E434D65A-9787-40CA-84B3-16FAF0FC4D95}" dt="2021-05-16T01:42:26.903" v="699" actId="1076"/>
          <ac:picMkLst>
            <pc:docMk/>
            <pc:sldMk cId="908658331" sldId="395"/>
            <ac:picMk id="12" creationId="{854F9A33-0735-42EA-AE6D-6576854C3E4F}"/>
          </ac:picMkLst>
        </pc:picChg>
        <pc:picChg chg="add mod">
          <ac:chgData name="Masaki Suzuki" userId="2c4feb2ed34ad1a7" providerId="Windows Live" clId="Web-{E434D65A-9787-40CA-84B3-16FAF0FC4D95}" dt="2021-05-16T01:45:57" v="782" actId="1076"/>
          <ac:picMkLst>
            <pc:docMk/>
            <pc:sldMk cId="908658331" sldId="395"/>
            <ac:picMk id="13" creationId="{B21C0207-CD86-4EA7-93FE-D5B1890FF1D9}"/>
          </ac:picMkLst>
        </pc:picChg>
        <pc:picChg chg="add mod">
          <ac:chgData name="Masaki Suzuki" userId="2c4feb2ed34ad1a7" providerId="Windows Live" clId="Web-{E434D65A-9787-40CA-84B3-16FAF0FC4D95}" dt="2021-05-16T01:45:53.406" v="781" actId="14100"/>
          <ac:picMkLst>
            <pc:docMk/>
            <pc:sldMk cId="908658331" sldId="395"/>
            <ac:picMk id="14" creationId="{3B832B97-9901-4849-9C4F-DAC68192E221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2:07:22.461" v="1104" actId="14100"/>
        <pc:sldMkLst>
          <pc:docMk/>
          <pc:sldMk cId="2085005044" sldId="396"/>
        </pc:sldMkLst>
        <pc:spChg chg="mod">
          <ac:chgData name="Masaki Suzuki" userId="2c4feb2ed34ad1a7" providerId="Windows Live" clId="Web-{E434D65A-9787-40CA-84B3-16FAF0FC4D95}" dt="2021-05-16T01:55:48.667" v="896" actId="20577"/>
          <ac:spMkLst>
            <pc:docMk/>
            <pc:sldMk cId="2085005044" sldId="396"/>
            <ac:spMk id="6" creationId="{5FD2ECB2-1C1A-40DA-AEDF-CF340048781A}"/>
          </ac:spMkLst>
        </pc:spChg>
        <pc:spChg chg="add mod ord">
          <ac:chgData name="Masaki Suzuki" userId="2c4feb2ed34ad1a7" providerId="Windows Live" clId="Web-{E434D65A-9787-40CA-84B3-16FAF0FC4D95}" dt="2021-05-16T01:54:09.103" v="871" actId="14100"/>
          <ac:spMkLst>
            <pc:docMk/>
            <pc:sldMk cId="2085005044" sldId="396"/>
            <ac:spMk id="10" creationId="{6C99F207-5B1C-4201-ACAD-34FFD86ED353}"/>
          </ac:spMkLst>
        </pc:spChg>
        <pc:spChg chg="mod">
          <ac:chgData name="Masaki Suzuki" userId="2c4feb2ed34ad1a7" providerId="Windows Live" clId="Web-{E434D65A-9787-40CA-84B3-16FAF0FC4D95}" dt="2021-05-16T01:47:17.189" v="815" actId="20577"/>
          <ac:spMkLst>
            <pc:docMk/>
            <pc:sldMk cId="2085005044" sldId="396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47:39.705" v="845"/>
          <ac:spMkLst>
            <pc:docMk/>
            <pc:sldMk cId="2085005044" sldId="396"/>
            <ac:spMk id="15" creationId="{90BF2FD6-DF20-4ED7-A71E-98F581315933}"/>
          </ac:spMkLst>
        </pc:spChg>
        <pc:spChg chg="del">
          <ac:chgData name="Masaki Suzuki" userId="2c4feb2ed34ad1a7" providerId="Windows Live" clId="Web-{E434D65A-9787-40CA-84B3-16FAF0FC4D95}" dt="2021-05-16T01:47:40.158" v="846"/>
          <ac:spMkLst>
            <pc:docMk/>
            <pc:sldMk cId="2085005044" sldId="396"/>
            <ac:spMk id="19" creationId="{C5D39EF9-9FCB-4CF2-AA2D-484CB9DF74EC}"/>
          </ac:spMkLst>
        </pc:spChg>
        <pc:spChg chg="del">
          <ac:chgData name="Masaki Suzuki" userId="2c4feb2ed34ad1a7" providerId="Windows Live" clId="Web-{E434D65A-9787-40CA-84B3-16FAF0FC4D95}" dt="2021-05-16T01:47:41.674" v="848"/>
          <ac:spMkLst>
            <pc:docMk/>
            <pc:sldMk cId="2085005044" sldId="396"/>
            <ac:spMk id="20" creationId="{F57760F0-2CF8-4F5A-94C6-81333948FA90}"/>
          </ac:spMkLst>
        </pc:spChg>
        <pc:spChg chg="del">
          <ac:chgData name="Masaki Suzuki" userId="2c4feb2ed34ad1a7" providerId="Windows Live" clId="Web-{E434D65A-9787-40CA-84B3-16FAF0FC4D95}" dt="2021-05-16T01:47:40.799" v="847"/>
          <ac:spMkLst>
            <pc:docMk/>
            <pc:sldMk cId="2085005044" sldId="396"/>
            <ac:spMk id="21" creationId="{A46E9C30-350E-42F7-9FA4-7839552BD434}"/>
          </ac:spMkLst>
        </pc:spChg>
        <pc:spChg chg="del">
          <ac:chgData name="Masaki Suzuki" userId="2c4feb2ed34ad1a7" providerId="Windows Live" clId="Web-{E434D65A-9787-40CA-84B3-16FAF0FC4D95}" dt="2021-05-16T01:47:42.659" v="850"/>
          <ac:spMkLst>
            <pc:docMk/>
            <pc:sldMk cId="2085005044" sldId="396"/>
            <ac:spMk id="22" creationId="{F3426FEC-69DC-44F7-A51C-0FAC10078210}"/>
          </ac:spMkLst>
        </pc:spChg>
        <pc:spChg chg="del mod">
          <ac:chgData name="Masaki Suzuki" userId="2c4feb2ed34ad1a7" providerId="Windows Live" clId="Web-{E434D65A-9787-40CA-84B3-16FAF0FC4D95}" dt="2021-05-16T01:47:42.096" v="849"/>
          <ac:spMkLst>
            <pc:docMk/>
            <pc:sldMk cId="2085005044" sldId="396"/>
            <ac:spMk id="23" creationId="{7B59BADD-BE85-4B0A-807B-8DB98FAE5DE2}"/>
          </ac:spMkLst>
        </pc:spChg>
        <pc:spChg chg="add del mod">
          <ac:chgData name="Masaki Suzuki" userId="2c4feb2ed34ad1a7" providerId="Windows Live" clId="Web-{E434D65A-9787-40CA-84B3-16FAF0FC4D95}" dt="2021-05-16T02:06:48.818" v="1096"/>
          <ac:spMkLst>
            <pc:docMk/>
            <pc:sldMk cId="2085005044" sldId="396"/>
            <ac:spMk id="29" creationId="{8DB1D132-9820-4E32-A1A4-69E7B538CE08}"/>
          </ac:spMkLst>
        </pc:spChg>
        <pc:spChg chg="add del mod">
          <ac:chgData name="Masaki Suzuki" userId="2c4feb2ed34ad1a7" providerId="Windows Live" clId="Web-{E434D65A-9787-40CA-84B3-16FAF0FC4D95}" dt="2021-05-16T02:06:50.006" v="1097"/>
          <ac:spMkLst>
            <pc:docMk/>
            <pc:sldMk cId="2085005044" sldId="396"/>
            <ac:spMk id="30" creationId="{FDEE05C9-3535-4505-B261-2CCCA95E77CF}"/>
          </ac:spMkLst>
        </pc:spChg>
        <pc:spChg chg="add del mod">
          <ac:chgData name="Masaki Suzuki" userId="2c4feb2ed34ad1a7" providerId="Windows Live" clId="Web-{E434D65A-9787-40CA-84B3-16FAF0FC4D95}" dt="2021-05-16T02:06:51.381" v="1098"/>
          <ac:spMkLst>
            <pc:docMk/>
            <pc:sldMk cId="2085005044" sldId="396"/>
            <ac:spMk id="31" creationId="{422ED786-6EEC-4ED4-8D95-9AAD1612D750}"/>
          </ac:spMkLst>
        </pc:spChg>
        <pc:spChg chg="add del mod">
          <ac:chgData name="Masaki Suzuki" userId="2c4feb2ed34ad1a7" providerId="Windows Live" clId="Web-{E434D65A-9787-40CA-84B3-16FAF0FC4D95}" dt="2021-05-16T02:06:52.365" v="1099"/>
          <ac:spMkLst>
            <pc:docMk/>
            <pc:sldMk cId="2085005044" sldId="396"/>
            <ac:spMk id="32" creationId="{C5C2EBCF-F84F-4E7F-96D8-B359380B1F3F}"/>
          </ac:spMkLst>
        </pc:spChg>
        <pc:spChg chg="add mod">
          <ac:chgData name="Masaki Suzuki" userId="2c4feb2ed34ad1a7" providerId="Windows Live" clId="Web-{E434D65A-9787-40CA-84B3-16FAF0FC4D95}" dt="2021-05-16T02:07:02.476" v="1100" actId="14100"/>
          <ac:spMkLst>
            <pc:docMk/>
            <pc:sldMk cId="2085005044" sldId="396"/>
            <ac:spMk id="33" creationId="{838C1D75-AFCB-43AE-8D0E-8F46B394BD06}"/>
          </ac:spMkLst>
        </pc:spChg>
        <pc:spChg chg="add mod">
          <ac:chgData name="Masaki Suzuki" userId="2c4feb2ed34ad1a7" providerId="Windows Live" clId="Web-{E434D65A-9787-40CA-84B3-16FAF0FC4D95}" dt="2021-05-16T02:07:22.461" v="1104" actId="14100"/>
          <ac:spMkLst>
            <pc:docMk/>
            <pc:sldMk cId="2085005044" sldId="396"/>
            <ac:spMk id="34" creationId="{CF2ACD51-98C5-4757-A7C1-0A536B6838EA}"/>
          </ac:spMkLst>
        </pc:spChg>
        <pc:spChg chg="add del mod">
          <ac:chgData name="Masaki Suzuki" userId="2c4feb2ed34ad1a7" providerId="Windows Live" clId="Web-{E434D65A-9787-40CA-84B3-16FAF0FC4D95}" dt="2021-05-16T02:05:59.177" v="1086"/>
          <ac:spMkLst>
            <pc:docMk/>
            <pc:sldMk cId="2085005044" sldId="396"/>
            <ac:spMk id="35" creationId="{A3A7BABB-5E84-4105-8924-FB875B5B8348}"/>
          </ac:spMkLst>
        </pc:spChg>
        <pc:spChg chg="add mod">
          <ac:chgData name="Masaki Suzuki" userId="2c4feb2ed34ad1a7" providerId="Windows Live" clId="Web-{E434D65A-9787-40CA-84B3-16FAF0FC4D95}" dt="2021-05-16T02:07:14.929" v="1103" actId="1076"/>
          <ac:spMkLst>
            <pc:docMk/>
            <pc:sldMk cId="2085005044" sldId="396"/>
            <ac:spMk id="36" creationId="{E8287938-DFD1-4A49-9A57-37B1411A5D1D}"/>
          </ac:spMkLst>
        </pc:spChg>
        <pc:spChg chg="add mod">
          <ac:chgData name="Masaki Suzuki" userId="2c4feb2ed34ad1a7" providerId="Windows Live" clId="Web-{E434D65A-9787-40CA-84B3-16FAF0FC4D95}" dt="2021-05-16T02:07:06.632" v="1101" actId="14100"/>
          <ac:spMkLst>
            <pc:docMk/>
            <pc:sldMk cId="2085005044" sldId="396"/>
            <ac:spMk id="37" creationId="{AC5BB126-9012-40A5-A2EB-07F4444AAF23}"/>
          </ac:spMkLst>
        </pc:spChg>
        <pc:picChg chg="add mod">
          <ac:chgData name="Masaki Suzuki" userId="2c4feb2ed34ad1a7" providerId="Windows Live" clId="Web-{E434D65A-9787-40CA-84B3-16FAF0FC4D95}" dt="2021-05-16T01:54:19.978" v="876" actId="14100"/>
          <ac:picMkLst>
            <pc:docMk/>
            <pc:sldMk cId="2085005044" sldId="396"/>
            <ac:picMk id="5" creationId="{C5A18FD1-677F-407D-B444-FC888788B7F3}"/>
          </ac:picMkLst>
        </pc:picChg>
        <pc:picChg chg="del">
          <ac:chgData name="Masaki Suzuki" userId="2c4feb2ed34ad1a7" providerId="Windows Live" clId="Web-{E434D65A-9787-40CA-84B3-16FAF0FC4D95}" dt="2021-05-16T01:47:34.643" v="839"/>
          <ac:picMkLst>
            <pc:docMk/>
            <pc:sldMk cId="2085005044" sldId="396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56:27.558" v="903" actId="14100"/>
          <ac:picMkLst>
            <pc:docMk/>
            <pc:sldMk cId="2085005044" sldId="396"/>
            <ac:picMk id="8" creationId="{F73BDDA4-14C0-47F1-9207-551125BC75CB}"/>
          </ac:picMkLst>
        </pc:picChg>
        <pc:picChg chg="del">
          <ac:chgData name="Masaki Suzuki" userId="2c4feb2ed34ad1a7" providerId="Windows Live" clId="Web-{E434D65A-9787-40CA-84B3-16FAF0FC4D95}" dt="2021-05-16T01:47:35.643" v="840"/>
          <ac:picMkLst>
            <pc:docMk/>
            <pc:sldMk cId="2085005044" sldId="396"/>
            <ac:picMk id="9" creationId="{DE5680D9-9637-4A32-AF49-AB1B96C3F85B}"/>
          </ac:picMkLst>
        </pc:picChg>
        <pc:picChg chg="del">
          <ac:chgData name="Masaki Suzuki" userId="2c4feb2ed34ad1a7" providerId="Windows Live" clId="Web-{E434D65A-9787-40CA-84B3-16FAF0FC4D95}" dt="2021-05-16T01:47:38.815" v="844"/>
          <ac:picMkLst>
            <pc:docMk/>
            <pc:sldMk cId="2085005044" sldId="396"/>
            <ac:picMk id="12" creationId="{854F9A33-0735-42EA-AE6D-6576854C3E4F}"/>
          </ac:picMkLst>
        </pc:picChg>
        <pc:picChg chg="del">
          <ac:chgData name="Masaki Suzuki" userId="2c4feb2ed34ad1a7" providerId="Windows Live" clId="Web-{E434D65A-9787-40CA-84B3-16FAF0FC4D95}" dt="2021-05-16T01:47:37.627" v="843"/>
          <ac:picMkLst>
            <pc:docMk/>
            <pc:sldMk cId="2085005044" sldId="396"/>
            <ac:picMk id="13" creationId="{B21C0207-CD86-4EA7-93FE-D5B1890FF1D9}"/>
          </ac:picMkLst>
        </pc:picChg>
        <pc:picChg chg="del">
          <ac:chgData name="Masaki Suzuki" userId="2c4feb2ed34ad1a7" providerId="Windows Live" clId="Web-{E434D65A-9787-40CA-84B3-16FAF0FC4D95}" dt="2021-05-16T01:47:37.237" v="842"/>
          <ac:picMkLst>
            <pc:docMk/>
            <pc:sldMk cId="2085005044" sldId="396"/>
            <ac:picMk id="14" creationId="{3B832B97-9901-4849-9C4F-DAC68192E221}"/>
          </ac:picMkLst>
        </pc:picChg>
        <pc:picChg chg="add mod">
          <ac:chgData name="Masaki Suzuki" userId="2c4feb2ed34ad1a7" providerId="Windows Live" clId="Web-{E434D65A-9787-40CA-84B3-16FAF0FC4D95}" dt="2021-05-16T01:54:15.634" v="874" actId="1076"/>
          <ac:picMkLst>
            <pc:docMk/>
            <pc:sldMk cId="2085005044" sldId="396"/>
            <ac:picMk id="16" creationId="{C2870489-08E4-4DB6-857B-95979CE6063B}"/>
          </ac:picMkLst>
        </pc:picChg>
        <pc:picChg chg="add mod">
          <ac:chgData name="Masaki Suzuki" userId="2c4feb2ed34ad1a7" providerId="Windows Live" clId="Web-{E434D65A-9787-40CA-84B3-16FAF0FC4D95}" dt="2021-05-16T01:55:22.057" v="886" actId="1076"/>
          <ac:picMkLst>
            <pc:docMk/>
            <pc:sldMk cId="2085005044" sldId="396"/>
            <ac:picMk id="17" creationId="{A904F0FA-F1A2-4A3A-A931-E8ADEF92451A}"/>
          </ac:picMkLst>
        </pc:picChg>
        <pc:picChg chg="add mod">
          <ac:chgData name="Masaki Suzuki" userId="2c4feb2ed34ad1a7" providerId="Windows Live" clId="Web-{E434D65A-9787-40CA-84B3-16FAF0FC4D95}" dt="2021-05-16T01:56:24.995" v="902" actId="14100"/>
          <ac:picMkLst>
            <pc:docMk/>
            <pc:sldMk cId="2085005044" sldId="396"/>
            <ac:picMk id="25" creationId="{B583C938-271B-4455-A451-4E2F28FBB3A7}"/>
          </ac:picMkLst>
        </pc:picChg>
        <pc:picChg chg="add mod">
          <ac:chgData name="Masaki Suzuki" userId="2c4feb2ed34ad1a7" providerId="Windows Live" clId="Web-{E434D65A-9787-40CA-84B3-16FAF0FC4D95}" dt="2021-05-16T01:55:10.822" v="881" actId="1076"/>
          <ac:picMkLst>
            <pc:docMk/>
            <pc:sldMk cId="2085005044" sldId="396"/>
            <ac:picMk id="26" creationId="{AA801591-D22A-4A6F-A041-75E1A84786EA}"/>
          </ac:picMkLst>
        </pc:picChg>
        <pc:picChg chg="add mod">
          <ac:chgData name="Masaki Suzuki" userId="2c4feb2ed34ad1a7" providerId="Windows Live" clId="Web-{E434D65A-9787-40CA-84B3-16FAF0FC4D95}" dt="2021-05-16T01:55:15.010" v="883" actId="1076"/>
          <ac:picMkLst>
            <pc:docMk/>
            <pc:sldMk cId="2085005044" sldId="396"/>
            <ac:picMk id="27" creationId="{E7B924F5-0515-499A-A5DC-F126D15D027A}"/>
          </ac:picMkLst>
        </pc:picChg>
        <pc:picChg chg="add mod">
          <ac:chgData name="Masaki Suzuki" userId="2c4feb2ed34ad1a7" providerId="Windows Live" clId="Web-{E434D65A-9787-40CA-84B3-16FAF0FC4D95}" dt="2021-05-16T01:55:19.947" v="885" actId="1076"/>
          <ac:picMkLst>
            <pc:docMk/>
            <pc:sldMk cId="2085005044" sldId="396"/>
            <ac:picMk id="28" creationId="{58E5285A-8A27-495D-B2CF-C062779F5E3F}"/>
          </ac:picMkLst>
        </pc:picChg>
        <pc:cxnChg chg="add del mod">
          <ac:chgData name="Masaki Suzuki" userId="2c4feb2ed34ad1a7" providerId="Windows Live" clId="Web-{E434D65A-9787-40CA-84B3-16FAF0FC4D95}" dt="2021-05-16T01:56:11.183" v="901"/>
          <ac:cxnSpMkLst>
            <pc:docMk/>
            <pc:sldMk cId="2085005044" sldId="396"/>
            <ac:cxnSpMk id="18" creationId="{A328971B-D3E4-4216-AB39-55B5C0A7662A}"/>
          </ac:cxnSpMkLst>
        </pc:cxnChg>
      </pc:sldChg>
      <pc:sldChg chg="modSp add replId">
        <pc:chgData name="Masaki Suzuki" userId="2c4feb2ed34ad1a7" providerId="Windows Live" clId="Web-{E434D65A-9787-40CA-84B3-16FAF0FC4D95}" dt="2021-05-16T02:04:43.160" v="1072" actId="20577"/>
        <pc:sldMkLst>
          <pc:docMk/>
          <pc:sldMk cId="1275981446" sldId="397"/>
        </pc:sldMkLst>
        <pc:spChg chg="mod">
          <ac:chgData name="Masaki Suzuki" userId="2c4feb2ed34ad1a7" providerId="Windows Live" clId="Web-{E434D65A-9787-40CA-84B3-16FAF0FC4D95}" dt="2021-05-16T02:03:36.753" v="1056" actId="20577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2:04:43.160" v="1072" actId="20577"/>
          <ac:spMkLst>
            <pc:docMk/>
            <pc:sldMk cId="1275981446" sldId="397"/>
            <ac:spMk id="11" creationId="{6767F72A-B215-4DDD-8F1E-F5C7B53A0E3B}"/>
          </ac:spMkLst>
        </pc:spChg>
        <pc:picChg chg="mod">
          <ac:chgData name="Masaki Suzuki" userId="2c4feb2ed34ad1a7" providerId="Windows Live" clId="Web-{E434D65A-9787-40CA-84B3-16FAF0FC4D95}" dt="2021-05-16T02:00:56.891" v="939" actId="1076"/>
          <ac:picMkLst>
            <pc:docMk/>
            <pc:sldMk cId="1275981446" sldId="397"/>
            <ac:picMk id="3" creationId="{387F9BA8-E02F-4797-AE4E-52F0A786CA49}"/>
          </ac:picMkLst>
        </pc:picChg>
        <pc:picChg chg="mod">
          <ac:chgData name="Masaki Suzuki" userId="2c4feb2ed34ad1a7" providerId="Windows Live" clId="Web-{E434D65A-9787-40CA-84B3-16FAF0FC4D95}" dt="2021-05-16T02:00:55.672" v="938" actId="1076"/>
          <ac:picMkLst>
            <pc:docMk/>
            <pc:sldMk cId="1275981446" sldId="397"/>
            <ac:picMk id="4" creationId="{570667D6-E959-4EC4-BFDC-3284F3372590}"/>
          </ac:picMkLst>
        </pc:picChg>
      </pc:sldChg>
      <pc:sldChg chg="add del replId">
        <pc:chgData name="Masaki Suzuki" userId="2c4feb2ed34ad1a7" providerId="Windows Live" clId="Web-{E434D65A-9787-40CA-84B3-16FAF0FC4D95}" dt="2021-05-16T01:59:44.077" v="919"/>
        <pc:sldMkLst>
          <pc:docMk/>
          <pc:sldMk cId="1327753984" sldId="397"/>
        </pc:sldMkLst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593779C2-DF59-48F5-8011-06C3F1B52D45}"/>
    <pc:docChg chg="modSld">
      <pc:chgData name="Masaki Suzuki" userId="2c4feb2ed34ad1a7" providerId="Windows Live" clId="Web-{593779C2-DF59-48F5-8011-06C3F1B52D45}" dt="2021-06-14T04:02:40.560" v="445" actId="1076"/>
      <pc:docMkLst>
        <pc:docMk/>
      </pc:docMkLst>
      <pc:sldChg chg="addSp delSp modSp">
        <pc:chgData name="Masaki Suzuki" userId="2c4feb2ed34ad1a7" providerId="Windows Live" clId="Web-{593779C2-DF59-48F5-8011-06C3F1B52D45}" dt="2021-06-14T03:08:10.856" v="27" actId="1076"/>
        <pc:sldMkLst>
          <pc:docMk/>
          <pc:sldMk cId="1388704942" sldId="440"/>
        </pc:sldMkLst>
        <pc:spChg chg="mod">
          <ac:chgData name="Masaki Suzuki" userId="2c4feb2ed34ad1a7" providerId="Windows Live" clId="Web-{593779C2-DF59-48F5-8011-06C3F1B52D45}" dt="2021-06-14T03:06:46.152" v="9" actId="20577"/>
          <ac:spMkLst>
            <pc:docMk/>
            <pc:sldMk cId="1388704942" sldId="440"/>
            <ac:spMk id="13" creationId="{F1CA6041-BF22-4D1C-A4E7-960D9D71B338}"/>
          </ac:spMkLst>
        </pc:spChg>
        <pc:spChg chg="del mod">
          <ac:chgData name="Masaki Suzuki" userId="2c4feb2ed34ad1a7" providerId="Windows Live" clId="Web-{593779C2-DF59-48F5-8011-06C3F1B52D45}" dt="2021-06-14T03:06:29.902" v="5"/>
          <ac:spMkLst>
            <pc:docMk/>
            <pc:sldMk cId="1388704942" sldId="440"/>
            <ac:spMk id="27" creationId="{BC13135C-F5FD-4CD1-A6B8-A16C4115E3AC}"/>
          </ac:spMkLst>
        </pc:spChg>
        <pc:spChg chg="mod">
          <ac:chgData name="Masaki Suzuki" userId="2c4feb2ed34ad1a7" providerId="Windows Live" clId="Web-{593779C2-DF59-48F5-8011-06C3F1B52D45}" dt="2021-06-14T03:07:26.090" v="18" actId="1076"/>
          <ac:spMkLst>
            <pc:docMk/>
            <pc:sldMk cId="1388704942" sldId="440"/>
            <ac:spMk id="30" creationId="{958E05BC-FB0B-44D6-849C-D1D43F241879}"/>
          </ac:spMkLst>
        </pc:spChg>
        <pc:spChg chg="add mod">
          <ac:chgData name="Masaki Suzuki" userId="2c4feb2ed34ad1a7" providerId="Windows Live" clId="Web-{593779C2-DF59-48F5-8011-06C3F1B52D45}" dt="2021-06-14T03:07:14.653" v="17" actId="20577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593779C2-DF59-48F5-8011-06C3F1B52D45}" dt="2021-06-14T03:08:05.606" v="26" actId="1076"/>
          <ac:spMkLst>
            <pc:docMk/>
            <pc:sldMk cId="1388704942" sldId="440"/>
            <ac:spMk id="32" creationId="{2E9481DD-F26D-48F0-A78D-F8FA01D1509D}"/>
          </ac:spMkLst>
        </pc:spChg>
        <pc:spChg chg="add mod">
          <ac:chgData name="Masaki Suzuki" userId="2c4feb2ed34ad1a7" providerId="Windows Live" clId="Web-{593779C2-DF59-48F5-8011-06C3F1B52D45}" dt="2021-06-14T03:08:10.856" v="27" actId="1076"/>
          <ac:spMkLst>
            <pc:docMk/>
            <pc:sldMk cId="1388704942" sldId="440"/>
            <ac:spMk id="33" creationId="{459EB2F5-FAA0-4EDE-84B1-D351F2F04163}"/>
          </ac:spMkLst>
        </pc:spChg>
      </pc:sldChg>
      <pc:sldChg chg="addSp delSp modSp">
        <pc:chgData name="Masaki Suzuki" userId="2c4feb2ed34ad1a7" providerId="Windows Live" clId="Web-{593779C2-DF59-48F5-8011-06C3F1B52D45}" dt="2021-06-14T03:39:16.611" v="419" actId="1076"/>
        <pc:sldMkLst>
          <pc:docMk/>
          <pc:sldMk cId="2429493534" sldId="441"/>
        </pc:sldMkLst>
        <pc:spChg chg="add mod">
          <ac:chgData name="Masaki Suzuki" userId="2c4feb2ed34ad1a7" providerId="Windows Live" clId="Web-{593779C2-DF59-48F5-8011-06C3F1B52D45}" dt="2021-06-14T03:22:50.256" v="264" actId="1076"/>
          <ac:spMkLst>
            <pc:docMk/>
            <pc:sldMk cId="2429493534" sldId="441"/>
            <ac:spMk id="5" creationId="{95E5DEE3-FA3E-4EDA-BCB3-2F821B717807}"/>
          </ac:spMkLst>
        </pc:spChg>
        <pc:spChg chg="mod">
          <ac:chgData name="Masaki Suzuki" userId="2c4feb2ed34ad1a7" providerId="Windows Live" clId="Web-{593779C2-DF59-48F5-8011-06C3F1B52D45}" dt="2021-06-14T03:26:48.009" v="349" actId="20577"/>
          <ac:spMkLst>
            <pc:docMk/>
            <pc:sldMk cId="2429493534" sldId="441"/>
            <ac:spMk id="6" creationId="{5FD2ECB2-1C1A-40DA-AEDF-CF340048781A}"/>
          </ac:spMkLst>
        </pc:spChg>
        <pc:spChg chg="add mod">
          <ac:chgData name="Masaki Suzuki" userId="2c4feb2ed34ad1a7" providerId="Windows Live" clId="Web-{593779C2-DF59-48F5-8011-06C3F1B52D45}" dt="2021-06-14T03:37:33.188" v="410" actId="20577"/>
          <ac:spMkLst>
            <pc:docMk/>
            <pc:sldMk cId="2429493534" sldId="441"/>
            <ac:spMk id="7" creationId="{67E63ECE-7DBE-46CB-A361-4B6EC946899B}"/>
          </ac:spMkLst>
        </pc:spChg>
        <pc:spChg chg="add">
          <ac:chgData name="Masaki Suzuki" userId="2c4feb2ed34ad1a7" providerId="Windows Live" clId="Web-{593779C2-DF59-48F5-8011-06C3F1B52D45}" dt="2021-06-14T03:37:55.376" v="411"/>
          <ac:spMkLst>
            <pc:docMk/>
            <pc:sldMk cId="2429493534" sldId="441"/>
            <ac:spMk id="8" creationId="{026FBEFE-25C5-4018-AD93-978808BC6DEE}"/>
          </ac:spMkLst>
        </pc:spChg>
        <pc:spChg chg="add mod">
          <ac:chgData name="Masaki Suzuki" userId="2c4feb2ed34ad1a7" providerId="Windows Live" clId="Web-{593779C2-DF59-48F5-8011-06C3F1B52D45}" dt="2021-06-14T03:23:10.085" v="270" actId="20577"/>
          <ac:spMkLst>
            <pc:docMk/>
            <pc:sldMk cId="2429493534" sldId="441"/>
            <ac:spMk id="20" creationId="{D2F944FC-F02D-4441-84D0-8A24B1F560D2}"/>
          </ac:spMkLst>
        </pc:spChg>
        <pc:spChg chg="add mod">
          <ac:chgData name="Masaki Suzuki" userId="2c4feb2ed34ad1a7" providerId="Windows Live" clId="Web-{593779C2-DF59-48F5-8011-06C3F1B52D45}" dt="2021-06-14T03:23:23.226" v="275" actId="20577"/>
          <ac:spMkLst>
            <pc:docMk/>
            <pc:sldMk cId="2429493534" sldId="441"/>
            <ac:spMk id="21" creationId="{912386C8-5D86-400E-A6AF-275F690DF252}"/>
          </ac:spMkLst>
        </pc:spChg>
        <pc:spChg chg="add mod">
          <ac:chgData name="Masaki Suzuki" userId="2c4feb2ed34ad1a7" providerId="Windows Live" clId="Web-{593779C2-DF59-48F5-8011-06C3F1B52D45}" dt="2021-06-14T03:23:33.788" v="280" actId="20577"/>
          <ac:spMkLst>
            <pc:docMk/>
            <pc:sldMk cId="2429493534" sldId="441"/>
            <ac:spMk id="22" creationId="{182EA2E2-CB0E-4802-B11E-F91D61C908FD}"/>
          </ac:spMkLst>
        </pc:spChg>
        <pc:spChg chg="add mod">
          <ac:chgData name="Masaki Suzuki" userId="2c4feb2ed34ad1a7" providerId="Windows Live" clId="Web-{593779C2-DF59-48F5-8011-06C3F1B52D45}" dt="2021-06-14T03:39:13.596" v="418" actId="1076"/>
          <ac:spMkLst>
            <pc:docMk/>
            <pc:sldMk cId="2429493534" sldId="441"/>
            <ac:spMk id="26" creationId="{90856578-63DD-485A-8292-95E542A0AFD7}"/>
          </ac:spMkLst>
        </pc:spChg>
        <pc:spChg chg="add mod">
          <ac:chgData name="Masaki Suzuki" userId="2c4feb2ed34ad1a7" providerId="Windows Live" clId="Web-{593779C2-DF59-48F5-8011-06C3F1B52D45}" dt="2021-06-14T03:35:05.577" v="358" actId="1076"/>
          <ac:spMkLst>
            <pc:docMk/>
            <pc:sldMk cId="2429493534" sldId="441"/>
            <ac:spMk id="27" creationId="{433BBA00-B977-49B1-93D5-6EF216D8219F}"/>
          </ac:spMkLst>
        </pc:spChg>
        <pc:spChg chg="add mod">
          <ac:chgData name="Masaki Suzuki" userId="2c4feb2ed34ad1a7" providerId="Windows Live" clId="Web-{593779C2-DF59-48F5-8011-06C3F1B52D45}" dt="2021-06-14T03:24:40.726" v="302" actId="1076"/>
          <ac:spMkLst>
            <pc:docMk/>
            <pc:sldMk cId="2429493534" sldId="441"/>
            <ac:spMk id="28" creationId="{46F56D00-77CE-4FF3-B7B9-7C5523B98143}"/>
          </ac:spMkLst>
        </pc:spChg>
        <pc:spChg chg="add mod">
          <ac:chgData name="Masaki Suzuki" userId="2c4feb2ed34ad1a7" providerId="Windows Live" clId="Web-{593779C2-DF59-48F5-8011-06C3F1B52D45}" dt="2021-06-14T03:24:53.180" v="307" actId="1076"/>
          <ac:spMkLst>
            <pc:docMk/>
            <pc:sldMk cId="2429493534" sldId="441"/>
            <ac:spMk id="29" creationId="{D4769C3C-88EA-467E-B88A-3818983E280E}"/>
          </ac:spMkLst>
        </pc:spChg>
        <pc:spChg chg="mod">
          <ac:chgData name="Masaki Suzuki" userId="2c4feb2ed34ad1a7" providerId="Windows Live" clId="Web-{593779C2-DF59-48F5-8011-06C3F1B52D45}" dt="2021-06-14T03:38:13.392" v="415" actId="20577"/>
          <ac:spMkLst>
            <pc:docMk/>
            <pc:sldMk cId="2429493534" sldId="441"/>
            <ac:spMk id="33" creationId="{F5F580CE-C964-48FB-A9F7-04EDDCEB2073}"/>
          </ac:spMkLst>
        </pc:spChg>
        <pc:spChg chg="add mod">
          <ac:chgData name="Masaki Suzuki" userId="2c4feb2ed34ad1a7" providerId="Windows Live" clId="Web-{593779C2-DF59-48F5-8011-06C3F1B52D45}" dt="2021-06-14T03:26:53.040" v="350" actId="1076"/>
          <ac:spMkLst>
            <pc:docMk/>
            <pc:sldMk cId="2429493534" sldId="441"/>
            <ac:spMk id="34" creationId="{91089501-2B37-45A0-B858-6F6235F0F912}"/>
          </ac:spMkLst>
        </pc:spChg>
        <pc:spChg chg="add del mod">
          <ac:chgData name="Masaki Suzuki" userId="2c4feb2ed34ad1a7" providerId="Windows Live" clId="Web-{593779C2-DF59-48F5-8011-06C3F1B52D45}" dt="2021-06-14T03:35:07.671" v="359"/>
          <ac:spMkLst>
            <pc:docMk/>
            <pc:sldMk cId="2429493534" sldId="441"/>
            <ac:spMk id="35" creationId="{90859C7B-372F-48D8-9CA0-5081DBA35B02}"/>
          </ac:spMkLst>
        </pc:spChg>
        <pc:spChg chg="add del mod">
          <ac:chgData name="Masaki Suzuki" userId="2c4feb2ed34ad1a7" providerId="Windows Live" clId="Web-{593779C2-DF59-48F5-8011-06C3F1B52D45}" dt="2021-06-14T03:25:23.618" v="321"/>
          <ac:spMkLst>
            <pc:docMk/>
            <pc:sldMk cId="2429493534" sldId="441"/>
            <ac:spMk id="36" creationId="{6819E563-6ECB-4531-B1D3-C1F90E847690}"/>
          </ac:spMkLst>
        </pc:spChg>
        <pc:spChg chg="add mod">
          <ac:chgData name="Masaki Suzuki" userId="2c4feb2ed34ad1a7" providerId="Windows Live" clId="Web-{593779C2-DF59-48F5-8011-06C3F1B52D45}" dt="2021-06-14T03:27:03.994" v="352" actId="1076"/>
          <ac:spMkLst>
            <pc:docMk/>
            <pc:sldMk cId="2429493534" sldId="441"/>
            <ac:spMk id="37" creationId="{84BF2264-443E-48BC-B3DA-0F02EA8CAA7A}"/>
          </ac:spMkLst>
        </pc:spChg>
        <pc:spChg chg="add mod">
          <ac:chgData name="Masaki Suzuki" userId="2c4feb2ed34ad1a7" providerId="Windows Live" clId="Web-{593779C2-DF59-48F5-8011-06C3F1B52D45}" dt="2021-06-14T03:35:11.062" v="360" actId="1076"/>
          <ac:spMkLst>
            <pc:docMk/>
            <pc:sldMk cId="2429493534" sldId="441"/>
            <ac:spMk id="38" creationId="{5240EE9A-8968-4AC8-8307-CD4E79FD7BAB}"/>
          </ac:spMkLst>
        </pc:spChg>
        <pc:spChg chg="add del mod">
          <ac:chgData name="Masaki Suzuki" userId="2c4feb2ed34ad1a7" providerId="Windows Live" clId="Web-{593779C2-DF59-48F5-8011-06C3F1B52D45}" dt="2021-06-14T03:27:06.900" v="353"/>
          <ac:spMkLst>
            <pc:docMk/>
            <pc:sldMk cId="2429493534" sldId="441"/>
            <ac:spMk id="39" creationId="{AF90215E-FF82-47C1-99A1-54B985B82372}"/>
          </ac:spMkLst>
        </pc:spChg>
        <pc:spChg chg="add mod">
          <ac:chgData name="Masaki Suzuki" userId="2c4feb2ed34ad1a7" providerId="Windows Live" clId="Web-{593779C2-DF59-48F5-8011-06C3F1B52D45}" dt="2021-06-14T03:26:18.853" v="340" actId="1076"/>
          <ac:spMkLst>
            <pc:docMk/>
            <pc:sldMk cId="2429493534" sldId="441"/>
            <ac:spMk id="40" creationId="{5D081E7F-8284-4B5E-8D0F-87B8BC300303}"/>
          </ac:spMkLst>
        </pc:spChg>
        <pc:spChg chg="add mod">
          <ac:chgData name="Masaki Suzuki" userId="2c4feb2ed34ad1a7" providerId="Windows Live" clId="Web-{593779C2-DF59-48F5-8011-06C3F1B52D45}" dt="2021-06-14T03:26:29.181" v="345" actId="20577"/>
          <ac:spMkLst>
            <pc:docMk/>
            <pc:sldMk cId="2429493534" sldId="441"/>
            <ac:spMk id="41" creationId="{00259DEE-1B9C-41A9-B673-89251FBE137F}"/>
          </ac:spMkLst>
        </pc:spChg>
        <pc:spChg chg="add mod">
          <ac:chgData name="Masaki Suzuki" userId="2c4feb2ed34ad1a7" providerId="Windows Live" clId="Web-{593779C2-DF59-48F5-8011-06C3F1B52D45}" dt="2021-06-14T03:35:24.530" v="365" actId="1076"/>
          <ac:spMkLst>
            <pc:docMk/>
            <pc:sldMk cId="2429493534" sldId="441"/>
            <ac:spMk id="42" creationId="{B6107136-B579-4493-A032-5C035F1B7892}"/>
          </ac:spMkLst>
        </pc:spChg>
        <pc:spChg chg="add mod">
          <ac:chgData name="Masaki Suzuki" userId="2c4feb2ed34ad1a7" providerId="Windows Live" clId="Web-{593779C2-DF59-48F5-8011-06C3F1B52D45}" dt="2021-06-14T03:35:37.374" v="371" actId="1076"/>
          <ac:spMkLst>
            <pc:docMk/>
            <pc:sldMk cId="2429493534" sldId="441"/>
            <ac:spMk id="43" creationId="{16D8107C-D422-43EB-84DF-7E262129D7E0}"/>
          </ac:spMkLst>
        </pc:spChg>
        <pc:spChg chg="add mod">
          <ac:chgData name="Masaki Suzuki" userId="2c4feb2ed34ad1a7" providerId="Windows Live" clId="Web-{593779C2-DF59-48F5-8011-06C3F1B52D45}" dt="2021-06-14T03:35:47.093" v="375" actId="1076"/>
          <ac:spMkLst>
            <pc:docMk/>
            <pc:sldMk cId="2429493534" sldId="441"/>
            <ac:spMk id="44" creationId="{1025A36E-8036-432D-BE66-CAF992EDC116}"/>
          </ac:spMkLst>
        </pc:spChg>
        <pc:spChg chg="add mod">
          <ac:chgData name="Masaki Suzuki" userId="2c4feb2ed34ad1a7" providerId="Windows Live" clId="Web-{593779C2-DF59-48F5-8011-06C3F1B52D45}" dt="2021-06-14T03:36:10.515" v="386" actId="1076"/>
          <ac:spMkLst>
            <pc:docMk/>
            <pc:sldMk cId="2429493534" sldId="441"/>
            <ac:spMk id="45" creationId="{DEEFE5BB-0B1F-4E80-B74F-B665DF36089D}"/>
          </ac:spMkLst>
        </pc:spChg>
        <pc:spChg chg="add mod">
          <ac:chgData name="Masaki Suzuki" userId="2c4feb2ed34ad1a7" providerId="Windows Live" clId="Web-{593779C2-DF59-48F5-8011-06C3F1B52D45}" dt="2021-06-14T03:36:58.860" v="406" actId="1076"/>
          <ac:spMkLst>
            <pc:docMk/>
            <pc:sldMk cId="2429493534" sldId="441"/>
            <ac:spMk id="46" creationId="{8405DCC0-743C-4A60-B3FE-429E47EABB62}"/>
          </ac:spMkLst>
        </pc:spChg>
        <pc:spChg chg="add mod">
          <ac:chgData name="Masaki Suzuki" userId="2c4feb2ed34ad1a7" providerId="Windows Live" clId="Web-{593779C2-DF59-48F5-8011-06C3F1B52D45}" dt="2021-06-14T03:36:35.703" v="397" actId="1076"/>
          <ac:spMkLst>
            <pc:docMk/>
            <pc:sldMk cId="2429493534" sldId="441"/>
            <ac:spMk id="47" creationId="{F705AD1C-54BF-4364-A3D2-46DC582FBF6A}"/>
          </ac:spMkLst>
        </pc:spChg>
        <pc:spChg chg="add mod">
          <ac:chgData name="Masaki Suzuki" userId="2c4feb2ed34ad1a7" providerId="Windows Live" clId="Web-{593779C2-DF59-48F5-8011-06C3F1B52D45}" dt="2021-06-14T03:36:41.375" v="399" actId="20577"/>
          <ac:spMkLst>
            <pc:docMk/>
            <pc:sldMk cId="2429493534" sldId="441"/>
            <ac:spMk id="48" creationId="{6D4538D7-6296-4A53-9032-2607BA463479}"/>
          </ac:spMkLst>
        </pc:spChg>
        <pc:spChg chg="add mod">
          <ac:chgData name="Masaki Suzuki" userId="2c4feb2ed34ad1a7" providerId="Windows Live" clId="Web-{593779C2-DF59-48F5-8011-06C3F1B52D45}" dt="2021-06-14T03:36:56.422" v="405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593779C2-DF59-48F5-8011-06C3F1B52D45}" dt="2021-06-14T03:39:16.611" v="419" actId="1076"/>
          <ac:spMkLst>
            <pc:docMk/>
            <pc:sldMk cId="2429493534" sldId="441"/>
            <ac:spMk id="52" creationId="{92626585-6555-4949-9D8B-F4ECB619370D}"/>
          </ac:spMkLst>
        </pc:spChg>
      </pc:sldChg>
      <pc:sldChg chg="addSp modSp">
        <pc:chgData name="Masaki Suzuki" userId="2c4feb2ed34ad1a7" providerId="Windows Live" clId="Web-{593779C2-DF59-48F5-8011-06C3F1B52D45}" dt="2021-06-14T04:02:40.560" v="445" actId="1076"/>
        <pc:sldMkLst>
          <pc:docMk/>
          <pc:sldMk cId="3685078141" sldId="442"/>
        </pc:sldMkLst>
        <pc:spChg chg="add mod">
          <ac:chgData name="Masaki Suzuki" userId="2c4feb2ed34ad1a7" providerId="Windows Live" clId="Web-{593779C2-DF59-48F5-8011-06C3F1B52D45}" dt="2021-06-14T03:40:08.846" v="431" actId="1076"/>
          <ac:spMkLst>
            <pc:docMk/>
            <pc:sldMk cId="3685078141" sldId="442"/>
            <ac:spMk id="2" creationId="{A73C1A5D-77E2-4F4A-93D0-89E616AADB5D}"/>
          </ac:spMkLst>
        </pc:spChg>
        <pc:spChg chg="add">
          <ac:chgData name="Masaki Suzuki" userId="2c4feb2ed34ad1a7" providerId="Windows Live" clId="Web-{593779C2-DF59-48F5-8011-06C3F1B52D45}" dt="2021-06-14T04:02:19.731" v="441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593779C2-DF59-48F5-8011-06C3F1B52D45}" dt="2021-06-14T04:02:40.263" v="442" actId="20577"/>
          <ac:spMkLst>
            <pc:docMk/>
            <pc:sldMk cId="3685078141" sldId="442"/>
            <ac:spMk id="6" creationId="{5FD2ECB2-1C1A-40DA-AEDF-CF340048781A}"/>
          </ac:spMkLst>
        </pc:spChg>
        <pc:spChg chg="mod">
          <ac:chgData name="Masaki Suzuki" userId="2c4feb2ed34ad1a7" providerId="Windows Live" clId="Web-{593779C2-DF59-48F5-8011-06C3F1B52D45}" dt="2021-06-14T03:40:01.753" v="430" actId="20577"/>
          <ac:spMkLst>
            <pc:docMk/>
            <pc:sldMk cId="3685078141" sldId="442"/>
            <ac:spMk id="7" creationId="{CF39FBD8-D6CA-4FB7-8C2C-649E89A2178E}"/>
          </ac:spMkLst>
        </pc:spChg>
        <pc:spChg chg="add mod">
          <ac:chgData name="Masaki Suzuki" userId="2c4feb2ed34ad1a7" providerId="Windows Live" clId="Web-{593779C2-DF59-48F5-8011-06C3F1B52D45}" dt="2021-06-14T04:02:40.560" v="445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593779C2-DF59-48F5-8011-06C3F1B52D45}" dt="2021-06-14T03:40:17.128" v="432" actId="1076"/>
          <ac:spMkLst>
            <pc:docMk/>
            <pc:sldMk cId="3685078141" sldId="442"/>
            <ac:spMk id="21" creationId="{C70C14D1-1820-45C6-9146-CA2B7F03D2D8}"/>
          </ac:spMkLst>
        </pc:spChg>
        <pc:spChg chg="add mod">
          <ac:chgData name="Masaki Suzuki" userId="2c4feb2ed34ad1a7" providerId="Windows Live" clId="Web-{593779C2-DF59-48F5-8011-06C3F1B52D45}" dt="2021-06-14T03:40:36.847" v="439" actId="1076"/>
          <ac:spMkLst>
            <pc:docMk/>
            <pc:sldMk cId="3685078141" sldId="442"/>
            <ac:spMk id="23" creationId="{E25E7384-48BB-4881-9B7C-A716B4BFE96B}"/>
          </ac:spMkLst>
        </pc:spChg>
      </pc:sldChg>
      <pc:sldChg chg="addSp delSp modSp">
        <pc:chgData name="Masaki Suzuki" userId="2c4feb2ed34ad1a7" providerId="Windows Live" clId="Web-{593779C2-DF59-48F5-8011-06C3F1B52D45}" dt="2021-06-14T03:14:14.923" v="103" actId="20577"/>
        <pc:sldMkLst>
          <pc:docMk/>
          <pc:sldMk cId="2695505981" sldId="445"/>
        </pc:sldMkLst>
        <pc:spChg chg="mod">
          <ac:chgData name="Masaki Suzuki" userId="2c4feb2ed34ad1a7" providerId="Windows Live" clId="Web-{593779C2-DF59-48F5-8011-06C3F1B52D45}" dt="2021-06-14T03:08:55.247" v="32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593779C2-DF59-48F5-8011-06C3F1B52D45}" dt="2021-06-14T03:11:09.265" v="7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593779C2-DF59-48F5-8011-06C3F1B52D45}" dt="2021-06-14T03:09:19.279" v="38" actId="14100"/>
          <ac:spMkLst>
            <pc:docMk/>
            <pc:sldMk cId="2695505981" sldId="445"/>
            <ac:spMk id="7" creationId="{1BAC3671-99B4-4AB7-B75F-CCE844D26853}"/>
          </ac:spMkLst>
        </pc:spChg>
        <pc:spChg chg="add mod">
          <ac:chgData name="Masaki Suzuki" userId="2c4feb2ed34ad1a7" providerId="Windows Live" clId="Web-{593779C2-DF59-48F5-8011-06C3F1B52D45}" dt="2021-06-14T03:12:02.656" v="78" actId="1076"/>
          <ac:spMkLst>
            <pc:docMk/>
            <pc:sldMk cId="2695505981" sldId="445"/>
            <ac:spMk id="9" creationId="{55CE3E2A-00EC-4027-9946-B3E39328947D}"/>
          </ac:spMkLst>
        </pc:spChg>
        <pc:spChg chg="add mod">
          <ac:chgData name="Masaki Suzuki" userId="2c4feb2ed34ad1a7" providerId="Windows Live" clId="Web-{593779C2-DF59-48F5-8011-06C3F1B52D45}" dt="2021-06-14T03:09:33.154" v="43" actId="14100"/>
          <ac:spMkLst>
            <pc:docMk/>
            <pc:sldMk cId="2695505981" sldId="445"/>
            <ac:spMk id="14" creationId="{710A34E1-CAAB-44DF-AB9C-108409CAFD9C}"/>
          </ac:spMkLst>
        </pc:spChg>
        <pc:spChg chg="add mod">
          <ac:chgData name="Masaki Suzuki" userId="2c4feb2ed34ad1a7" providerId="Windows Live" clId="Web-{593779C2-DF59-48F5-8011-06C3F1B52D45}" dt="2021-06-14T03:10:10.686" v="52" actId="1076"/>
          <ac:spMkLst>
            <pc:docMk/>
            <pc:sldMk cId="2695505981" sldId="445"/>
            <ac:spMk id="16" creationId="{F1E17D21-9652-43AA-B639-61A6DB145888}"/>
          </ac:spMkLst>
        </pc:spChg>
        <pc:spChg chg="add mod">
          <ac:chgData name="Masaki Suzuki" userId="2c4feb2ed34ad1a7" providerId="Windows Live" clId="Web-{593779C2-DF59-48F5-8011-06C3F1B52D45}" dt="2021-06-14T03:10:24.514" v="57" actId="1076"/>
          <ac:spMkLst>
            <pc:docMk/>
            <pc:sldMk cId="2695505981" sldId="445"/>
            <ac:spMk id="17" creationId="{49E93912-2341-4E17-8EBA-9AF65EB69A4E}"/>
          </ac:spMkLst>
        </pc:spChg>
        <pc:spChg chg="add mod">
          <ac:chgData name="Masaki Suzuki" userId="2c4feb2ed34ad1a7" providerId="Windows Live" clId="Web-{593779C2-DF59-48F5-8011-06C3F1B52D45}" dt="2021-06-14T03:10:32.733" v="61" actId="20577"/>
          <ac:spMkLst>
            <pc:docMk/>
            <pc:sldMk cId="2695505981" sldId="445"/>
            <ac:spMk id="18" creationId="{B78FF65C-7001-4055-81F7-1C5BF3F3B6C5}"/>
          </ac:spMkLst>
        </pc:spChg>
        <pc:spChg chg="add mod">
          <ac:chgData name="Masaki Suzuki" userId="2c4feb2ed34ad1a7" providerId="Windows Live" clId="Web-{593779C2-DF59-48F5-8011-06C3F1B52D45}" dt="2021-06-14T03:10:46.780" v="65" actId="20577"/>
          <ac:spMkLst>
            <pc:docMk/>
            <pc:sldMk cId="2695505981" sldId="445"/>
            <ac:spMk id="19" creationId="{7DAA59AF-44C9-44CD-AE24-B085CBBC4AAE}"/>
          </ac:spMkLst>
        </pc:spChg>
        <pc:spChg chg="add mod">
          <ac:chgData name="Masaki Suzuki" userId="2c4feb2ed34ad1a7" providerId="Windows Live" clId="Web-{593779C2-DF59-48F5-8011-06C3F1B52D45}" dt="2021-06-14T03:11:00.358" v="70" actId="20577"/>
          <ac:spMkLst>
            <pc:docMk/>
            <pc:sldMk cId="2695505981" sldId="445"/>
            <ac:spMk id="20" creationId="{D1CCA076-90AF-4216-ADC9-AFDA6B61E5F7}"/>
          </ac:spMkLst>
        </pc:spChg>
        <pc:spChg chg="add mod">
          <ac:chgData name="Masaki Suzuki" userId="2c4feb2ed34ad1a7" providerId="Windows Live" clId="Web-{593779C2-DF59-48F5-8011-06C3F1B52D45}" dt="2021-06-14T03:11:36.093" v="73" actId="1076"/>
          <ac:spMkLst>
            <pc:docMk/>
            <pc:sldMk cId="2695505981" sldId="445"/>
            <ac:spMk id="21" creationId="{8D0F380C-A864-45D4-B301-BBF18E5425F2}"/>
          </ac:spMkLst>
        </pc:spChg>
        <pc:spChg chg="add mod">
          <ac:chgData name="Masaki Suzuki" userId="2c4feb2ed34ad1a7" providerId="Windows Live" clId="Web-{593779C2-DF59-48F5-8011-06C3F1B52D45}" dt="2021-06-14T03:11:42.593" v="75" actId="1076"/>
          <ac:spMkLst>
            <pc:docMk/>
            <pc:sldMk cId="2695505981" sldId="445"/>
            <ac:spMk id="22" creationId="{9E7C9367-1DA1-463E-841D-ECF75B3AFD63}"/>
          </ac:spMkLst>
        </pc:spChg>
        <pc:spChg chg="add mod">
          <ac:chgData name="Masaki Suzuki" userId="2c4feb2ed34ad1a7" providerId="Windows Live" clId="Web-{593779C2-DF59-48F5-8011-06C3F1B52D45}" dt="2021-06-14T03:12:33.469" v="80" actId="1076"/>
          <ac:spMkLst>
            <pc:docMk/>
            <pc:sldMk cId="2695505981" sldId="445"/>
            <ac:spMk id="25" creationId="{4B4E27EA-FBDA-458F-914E-1518AEF89117}"/>
          </ac:spMkLst>
        </pc:spChg>
        <pc:spChg chg="add mod">
          <ac:chgData name="Masaki Suzuki" userId="2c4feb2ed34ad1a7" providerId="Windows Live" clId="Web-{593779C2-DF59-48F5-8011-06C3F1B52D45}" dt="2021-06-14T03:12:47.156" v="82" actId="1076"/>
          <ac:spMkLst>
            <pc:docMk/>
            <pc:sldMk cId="2695505981" sldId="445"/>
            <ac:spMk id="27" creationId="{F5C4A28B-E194-4B08-B773-39D3BDADA8FB}"/>
          </ac:spMkLst>
        </pc:spChg>
        <pc:spChg chg="add mod">
          <ac:chgData name="Masaki Suzuki" userId="2c4feb2ed34ad1a7" providerId="Windows Live" clId="Web-{593779C2-DF59-48F5-8011-06C3F1B52D45}" dt="2021-06-14T03:13:17.688" v="86" actId="20577"/>
          <ac:spMkLst>
            <pc:docMk/>
            <pc:sldMk cId="2695505981" sldId="445"/>
            <ac:spMk id="29" creationId="{939DB33A-9A16-44F8-9355-965552CD4FC2}"/>
          </ac:spMkLst>
        </pc:spChg>
        <pc:spChg chg="add mod">
          <ac:chgData name="Masaki Suzuki" userId="2c4feb2ed34ad1a7" providerId="Windows Live" clId="Web-{593779C2-DF59-48F5-8011-06C3F1B52D45}" dt="2021-06-14T03:13:34.438" v="90" actId="20577"/>
          <ac:spMkLst>
            <pc:docMk/>
            <pc:sldMk cId="2695505981" sldId="445"/>
            <ac:spMk id="30" creationId="{9E5147A3-A85C-48AF-BA68-9728CE2D1F15}"/>
          </ac:spMkLst>
        </pc:spChg>
        <pc:spChg chg="add mod">
          <ac:chgData name="Masaki Suzuki" userId="2c4feb2ed34ad1a7" providerId="Windows Live" clId="Web-{593779C2-DF59-48F5-8011-06C3F1B52D45}" dt="2021-06-14T03:14:03.813" v="9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593779C2-DF59-48F5-8011-06C3F1B52D45}" dt="2021-06-14T03:14:14.923" v="103" actId="20577"/>
          <ac:spMkLst>
            <pc:docMk/>
            <pc:sldMk cId="2695505981" sldId="445"/>
            <ac:spMk id="32" creationId="{1BF4AE34-8D82-49D2-803B-3B703DD74630}"/>
          </ac:spMkLst>
        </pc:spChg>
        <pc:picChg chg="add del">
          <ac:chgData name="Masaki Suzuki" userId="2c4feb2ed34ad1a7" providerId="Windows Live" clId="Web-{593779C2-DF59-48F5-8011-06C3F1B52D45}" dt="2021-06-14T03:09:39.779" v="45"/>
          <ac:picMkLst>
            <pc:docMk/>
            <pc:sldMk cId="2695505981" sldId="445"/>
            <ac:picMk id="15" creationId="{68AD3ABD-613A-41A4-B1B5-5307E521E0A0}"/>
          </ac:picMkLst>
        </pc:picChg>
      </pc:sldChg>
      <pc:sldChg chg="addSp modSp">
        <pc:chgData name="Masaki Suzuki" userId="2c4feb2ed34ad1a7" providerId="Windows Live" clId="Web-{593779C2-DF59-48F5-8011-06C3F1B52D45}" dt="2021-06-14T03:18:59.770" v="191" actId="1076"/>
        <pc:sldMkLst>
          <pc:docMk/>
          <pc:sldMk cId="2381764726" sldId="446"/>
        </pc:sldMkLst>
        <pc:spChg chg="add mod">
          <ac:chgData name="Masaki Suzuki" userId="2c4feb2ed34ad1a7" providerId="Windows Live" clId="Web-{593779C2-DF59-48F5-8011-06C3F1B52D45}" dt="2021-06-14T03:15:10.111" v="119" actId="1076"/>
          <ac:spMkLst>
            <pc:docMk/>
            <pc:sldMk cId="2381764726" sldId="446"/>
            <ac:spMk id="6" creationId="{94FA5503-4CA6-4D7F-98EB-5D9E4AC5C224}"/>
          </ac:spMkLst>
        </pc:spChg>
        <pc:spChg chg="mod">
          <ac:chgData name="Masaki Suzuki" userId="2c4feb2ed34ad1a7" providerId="Windows Live" clId="Web-{593779C2-DF59-48F5-8011-06C3F1B52D45}" dt="2021-06-14T03:15:30.002" v="125" actId="20577"/>
          <ac:spMkLst>
            <pc:docMk/>
            <pc:sldMk cId="2381764726" sldId="446"/>
            <ac:spMk id="7" creationId="{5D837CA8-F0AB-4B88-B699-19D170FB1E79}"/>
          </ac:spMkLst>
        </pc:spChg>
        <pc:spChg chg="add mod">
          <ac:chgData name="Masaki Suzuki" userId="2c4feb2ed34ad1a7" providerId="Windows Live" clId="Web-{593779C2-DF59-48F5-8011-06C3F1B52D45}" dt="2021-06-14T03:15:20.674" v="121" actId="1076"/>
          <ac:spMkLst>
            <pc:docMk/>
            <pc:sldMk cId="2381764726" sldId="446"/>
            <ac:spMk id="8" creationId="{6309DDDE-FB8C-493A-A12F-3A6703298C41}"/>
          </ac:spMkLst>
        </pc:spChg>
        <pc:spChg chg="mod">
          <ac:chgData name="Masaki Suzuki" userId="2c4feb2ed34ad1a7" providerId="Windows Live" clId="Web-{593779C2-DF59-48F5-8011-06C3F1B52D45}" dt="2021-06-14T03:15:00.845" v="116" actId="20577"/>
          <ac:spMkLst>
            <pc:docMk/>
            <pc:sldMk cId="2381764726" sldId="446"/>
            <ac:spMk id="11" creationId="{6767F72A-B215-4DDD-8F1E-F5C7B53A0E3B}"/>
          </ac:spMkLst>
        </pc:spChg>
        <pc:spChg chg="add mod">
          <ac:chgData name="Masaki Suzuki" userId="2c4feb2ed34ad1a7" providerId="Windows Live" clId="Web-{593779C2-DF59-48F5-8011-06C3F1B52D45}" dt="2021-06-14T03:15:07.111" v="118" actId="1076"/>
          <ac:spMkLst>
            <pc:docMk/>
            <pc:sldMk cId="2381764726" sldId="446"/>
            <ac:spMk id="12" creationId="{FC27BFBA-F367-4F8E-86CB-FE3FAF78F5A0}"/>
          </ac:spMkLst>
        </pc:spChg>
        <pc:spChg chg="add mod">
          <ac:chgData name="Masaki Suzuki" userId="2c4feb2ed34ad1a7" providerId="Windows Live" clId="Web-{593779C2-DF59-48F5-8011-06C3F1B52D45}" dt="2021-06-14T03:15:45.955" v="128" actId="1076"/>
          <ac:spMkLst>
            <pc:docMk/>
            <pc:sldMk cId="2381764726" sldId="446"/>
            <ac:spMk id="15" creationId="{93FD850B-EBEA-43D3-B83F-E3CC34CF9793}"/>
          </ac:spMkLst>
        </pc:spChg>
        <pc:spChg chg="add mod">
          <ac:chgData name="Masaki Suzuki" userId="2c4feb2ed34ad1a7" providerId="Windows Live" clId="Web-{593779C2-DF59-48F5-8011-06C3F1B52D45}" dt="2021-06-14T03:15:57.018" v="133" actId="20577"/>
          <ac:spMkLst>
            <pc:docMk/>
            <pc:sldMk cId="2381764726" sldId="446"/>
            <ac:spMk id="17" creationId="{E7BAB64C-8F93-4647-A1D6-DDED7A3FFE43}"/>
          </ac:spMkLst>
        </pc:spChg>
        <pc:spChg chg="add mod">
          <ac:chgData name="Masaki Suzuki" userId="2c4feb2ed34ad1a7" providerId="Windows Live" clId="Web-{593779C2-DF59-48F5-8011-06C3F1B52D45}" dt="2021-06-14T03:16:14.737" v="136" actId="20577"/>
          <ac:spMkLst>
            <pc:docMk/>
            <pc:sldMk cId="2381764726" sldId="446"/>
            <ac:spMk id="19" creationId="{EFBE1818-6DAA-40F1-8A84-F254491EDAAD}"/>
          </ac:spMkLst>
        </pc:spChg>
        <pc:spChg chg="add mod">
          <ac:chgData name="Masaki Suzuki" userId="2c4feb2ed34ad1a7" providerId="Windows Live" clId="Web-{593779C2-DF59-48F5-8011-06C3F1B52D45}" dt="2021-06-14T03:16:28.128" v="141" actId="20577"/>
          <ac:spMkLst>
            <pc:docMk/>
            <pc:sldMk cId="2381764726" sldId="446"/>
            <ac:spMk id="20" creationId="{B172E7AC-E62E-4E78-8292-FC211693F078}"/>
          </ac:spMkLst>
        </pc:spChg>
        <pc:spChg chg="add mod">
          <ac:chgData name="Masaki Suzuki" userId="2c4feb2ed34ad1a7" providerId="Windows Live" clId="Web-{593779C2-DF59-48F5-8011-06C3F1B52D45}" dt="2021-06-14T03:18:02.003" v="162" actId="1076"/>
          <ac:spMkLst>
            <pc:docMk/>
            <pc:sldMk cId="2381764726" sldId="446"/>
            <ac:spMk id="21" creationId="{686DDB4F-56A6-4316-B648-70924BB91387}"/>
          </ac:spMkLst>
        </pc:spChg>
        <pc:spChg chg="add mod">
          <ac:chgData name="Masaki Suzuki" userId="2c4feb2ed34ad1a7" providerId="Windows Live" clId="Web-{593779C2-DF59-48F5-8011-06C3F1B52D45}" dt="2021-06-14T03:17:21.253" v="161" actId="20577"/>
          <ac:spMkLst>
            <pc:docMk/>
            <pc:sldMk cId="2381764726" sldId="446"/>
            <ac:spMk id="22" creationId="{BE351EBA-BC7C-4118-9B5B-95C13D3F08FD}"/>
          </ac:spMkLst>
        </pc:spChg>
        <pc:spChg chg="add mod">
          <ac:chgData name="Masaki Suzuki" userId="2c4feb2ed34ad1a7" providerId="Windows Live" clId="Web-{593779C2-DF59-48F5-8011-06C3F1B52D45}" dt="2021-06-14T03:18:15.504" v="168" actId="1076"/>
          <ac:spMkLst>
            <pc:docMk/>
            <pc:sldMk cId="2381764726" sldId="446"/>
            <ac:spMk id="23" creationId="{FCF0946F-6035-410F-81C4-A98910130315}"/>
          </ac:spMkLst>
        </pc:spChg>
        <pc:spChg chg="add mod">
          <ac:chgData name="Masaki Suzuki" userId="2c4feb2ed34ad1a7" providerId="Windows Live" clId="Web-{593779C2-DF59-48F5-8011-06C3F1B52D45}" dt="2021-06-14T03:18:29.394" v="173" actId="1076"/>
          <ac:spMkLst>
            <pc:docMk/>
            <pc:sldMk cId="2381764726" sldId="446"/>
            <ac:spMk id="24" creationId="{349EB33E-7A48-4AAA-B920-B0ACAB0AF228}"/>
          </ac:spMkLst>
        </pc:spChg>
        <pc:spChg chg="add mod">
          <ac:chgData name="Masaki Suzuki" userId="2c4feb2ed34ad1a7" providerId="Windows Live" clId="Web-{593779C2-DF59-48F5-8011-06C3F1B52D45}" dt="2021-06-14T03:18:59.770" v="191" actId="1076"/>
          <ac:spMkLst>
            <pc:docMk/>
            <pc:sldMk cId="2381764726" sldId="446"/>
            <ac:spMk id="25" creationId="{E0F928C6-481C-4910-84A5-FC5C406E2B1E}"/>
          </ac:spMkLst>
        </pc:spChg>
      </pc:sldChg>
      <pc:sldChg chg="addSp modSp">
        <pc:chgData name="Masaki Suzuki" userId="2c4feb2ed34ad1a7" providerId="Windows Live" clId="Web-{593779C2-DF59-48F5-8011-06C3F1B52D45}" dt="2021-06-14T03:21:20.240" v="234" actId="1076"/>
        <pc:sldMkLst>
          <pc:docMk/>
          <pc:sldMk cId="106666160" sldId="447"/>
        </pc:sldMkLst>
        <pc:spChg chg="add mod">
          <ac:chgData name="Masaki Suzuki" userId="2c4feb2ed34ad1a7" providerId="Windows Live" clId="Web-{593779C2-DF59-48F5-8011-06C3F1B52D45}" dt="2021-06-14T03:19:32.833" v="201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593779C2-DF59-48F5-8011-06C3F1B52D45}" dt="2021-06-14T03:19:51.692" v="206" actId="1076"/>
          <ac:spMkLst>
            <pc:docMk/>
            <pc:sldMk cId="106666160" sldId="447"/>
            <ac:spMk id="10" creationId="{9EBC9410-9356-456D-A16B-78BA56341C39}"/>
          </ac:spMkLst>
        </pc:spChg>
        <pc:spChg chg="add mod">
          <ac:chgData name="Masaki Suzuki" userId="2c4feb2ed34ad1a7" providerId="Windows Live" clId="Web-{593779C2-DF59-48F5-8011-06C3F1B52D45}" dt="2021-06-14T03:20:25.771" v="214" actId="1076"/>
          <ac:spMkLst>
            <pc:docMk/>
            <pc:sldMk cId="106666160" sldId="447"/>
            <ac:spMk id="12" creationId="{721711C2-DC60-448E-9E36-1F1AE05F3DF7}"/>
          </ac:spMkLst>
        </pc:spChg>
        <pc:spChg chg="add mod">
          <ac:chgData name="Masaki Suzuki" userId="2c4feb2ed34ad1a7" providerId="Windows Live" clId="Web-{593779C2-DF59-48F5-8011-06C3F1B52D45}" dt="2021-06-14T03:20:07.005" v="211" actId="1076"/>
          <ac:spMkLst>
            <pc:docMk/>
            <pc:sldMk cId="106666160" sldId="447"/>
            <ac:spMk id="14" creationId="{66717810-A850-4A10-9BC9-32BE8B782160}"/>
          </ac:spMkLst>
        </pc:spChg>
        <pc:spChg chg="add mod">
          <ac:chgData name="Masaki Suzuki" userId="2c4feb2ed34ad1a7" providerId="Windows Live" clId="Web-{593779C2-DF59-48F5-8011-06C3F1B52D45}" dt="2021-06-14T03:20:45.193" v="220" actId="1076"/>
          <ac:spMkLst>
            <pc:docMk/>
            <pc:sldMk cId="106666160" sldId="447"/>
            <ac:spMk id="17" creationId="{DD781AE0-BA23-4647-A234-16972C4B7D82}"/>
          </ac:spMkLst>
        </pc:spChg>
        <pc:spChg chg="add mod">
          <ac:chgData name="Masaki Suzuki" userId="2c4feb2ed34ad1a7" providerId="Windows Live" clId="Web-{593779C2-DF59-48F5-8011-06C3F1B52D45}" dt="2021-06-14T03:20:57.849" v="224" actId="1076"/>
          <ac:spMkLst>
            <pc:docMk/>
            <pc:sldMk cId="106666160" sldId="447"/>
            <ac:spMk id="19" creationId="{4D340C83-0ED2-43B8-87E3-4CBAD0B76812}"/>
          </ac:spMkLst>
        </pc:spChg>
        <pc:spChg chg="add mod">
          <ac:chgData name="Masaki Suzuki" userId="2c4feb2ed34ad1a7" providerId="Windows Live" clId="Web-{593779C2-DF59-48F5-8011-06C3F1B52D45}" dt="2021-06-14T03:21:08.677" v="230" actId="1076"/>
          <ac:spMkLst>
            <pc:docMk/>
            <pc:sldMk cId="106666160" sldId="447"/>
            <ac:spMk id="20" creationId="{2935BDBD-49B9-4647-988C-ADC115ECBC87}"/>
          </ac:spMkLst>
        </pc:spChg>
        <pc:spChg chg="add mod">
          <ac:chgData name="Masaki Suzuki" userId="2c4feb2ed34ad1a7" providerId="Windows Live" clId="Web-{593779C2-DF59-48F5-8011-06C3F1B52D45}" dt="2021-06-14T03:21:20.240" v="234" actId="1076"/>
          <ac:spMkLst>
            <pc:docMk/>
            <pc:sldMk cId="106666160" sldId="447"/>
            <ac:spMk id="21" creationId="{03B1FA98-1331-4DC7-8DE2-DBB968B14340}"/>
          </ac:spMkLst>
        </pc:spChg>
      </pc:sldChg>
      <pc:sldChg chg="addSp modSp">
        <pc:chgData name="Masaki Suzuki" userId="2c4feb2ed34ad1a7" providerId="Windows Live" clId="Web-{593779C2-DF59-48F5-8011-06C3F1B52D45}" dt="2021-06-14T03:22:15.787" v="262" actId="1076"/>
        <pc:sldMkLst>
          <pc:docMk/>
          <pc:sldMk cId="484141058" sldId="448"/>
        </pc:sldMkLst>
        <pc:spChg chg="add mod">
          <ac:chgData name="Masaki Suzuki" userId="2c4feb2ed34ad1a7" providerId="Windows Live" clId="Web-{593779C2-DF59-48F5-8011-06C3F1B52D45}" dt="2021-06-14T03:21:36.599" v="242" actId="1076"/>
          <ac:spMkLst>
            <pc:docMk/>
            <pc:sldMk cId="484141058" sldId="448"/>
            <ac:spMk id="4" creationId="{5551693F-EE6A-490C-84D1-6ABB0759EEB0}"/>
          </ac:spMkLst>
        </pc:spChg>
        <pc:spChg chg="add mod">
          <ac:chgData name="Masaki Suzuki" userId="2c4feb2ed34ad1a7" providerId="Windows Live" clId="Web-{593779C2-DF59-48F5-8011-06C3F1B52D45}" dt="2021-06-14T03:21:52.365" v="256" actId="1076"/>
          <ac:spMkLst>
            <pc:docMk/>
            <pc:sldMk cId="484141058" sldId="448"/>
            <ac:spMk id="10" creationId="{666E0B71-298E-4301-8842-5E4C6A277F51}"/>
          </ac:spMkLst>
        </pc:spChg>
        <pc:spChg chg="add mod">
          <ac:chgData name="Masaki Suzuki" userId="2c4feb2ed34ad1a7" providerId="Windows Live" clId="Web-{593779C2-DF59-48F5-8011-06C3F1B52D45}" dt="2021-06-14T03:22:15.787" v="262" actId="1076"/>
          <ac:spMkLst>
            <pc:docMk/>
            <pc:sldMk cId="484141058" sldId="448"/>
            <ac:spMk id="11" creationId="{7AAA18E7-3C68-4841-AA72-FF94FD7C3197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73325D1E-1463-4B5A-BF85-9818828491EE}"/>
    <pc:docChg chg="modSld">
      <pc:chgData name="Masaki Suzuki" userId="2c4feb2ed34ad1a7" providerId="Windows Live" clId="Web-{73325D1E-1463-4B5A-BF85-9818828491EE}" dt="2021-05-27T10:48:48.290" v="123" actId="1076"/>
      <pc:docMkLst>
        <pc:docMk/>
      </pc:docMkLst>
      <pc:sldChg chg="modSp">
        <pc:chgData name="Masaki Suzuki" userId="2c4feb2ed34ad1a7" providerId="Windows Live" clId="Web-{73325D1E-1463-4B5A-BF85-9818828491EE}" dt="2021-05-27T10:41:07.329" v="2" actId="20577"/>
        <pc:sldMkLst>
          <pc:docMk/>
          <pc:sldMk cId="4246320596" sldId="378"/>
        </pc:sldMkLst>
        <pc:spChg chg="mod">
          <ac:chgData name="Masaki Suzuki" userId="2c4feb2ed34ad1a7" providerId="Windows Live" clId="Web-{73325D1E-1463-4B5A-BF85-9818828491EE}" dt="2021-05-27T10:41:07.329" v="2" actId="20577"/>
          <ac:spMkLst>
            <pc:docMk/>
            <pc:sldMk cId="4246320596" sldId="37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73325D1E-1463-4B5A-BF85-9818828491EE}" dt="2021-05-27T10:46:55.663" v="119" actId="20577"/>
        <pc:sldMkLst>
          <pc:docMk/>
          <pc:sldMk cId="1699587024" sldId="385"/>
        </pc:sldMkLst>
        <pc:spChg chg="mod">
          <ac:chgData name="Masaki Suzuki" userId="2c4feb2ed34ad1a7" providerId="Windows Live" clId="Web-{73325D1E-1463-4B5A-BF85-9818828491EE}" dt="2021-05-27T10:46:55.663" v="119" actId="20577"/>
          <ac:spMkLst>
            <pc:docMk/>
            <pc:sldMk cId="1699587024" sldId="38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30.254" v="78" actId="20577"/>
        <pc:sldMkLst>
          <pc:docMk/>
          <pc:sldMk cId="2925984795" sldId="387"/>
        </pc:sldMkLst>
        <pc:spChg chg="mod">
          <ac:chgData name="Masaki Suzuki" userId="2c4feb2ed34ad1a7" providerId="Windows Live" clId="Web-{73325D1E-1463-4B5A-BF85-9818828491EE}" dt="2021-05-27T10:44:30.254" v="78" actId="20577"/>
          <ac:spMkLst>
            <pc:docMk/>
            <pc:sldMk cId="2925984795" sldId="38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58.676" v="99" actId="20577"/>
        <pc:sldMkLst>
          <pc:docMk/>
          <pc:sldMk cId="2560444411" sldId="389"/>
        </pc:sldMkLst>
        <pc:spChg chg="mod">
          <ac:chgData name="Masaki Suzuki" userId="2c4feb2ed34ad1a7" providerId="Windows Live" clId="Web-{73325D1E-1463-4B5A-BF85-9818828491EE}" dt="2021-05-27T10:44:58.676" v="99" actId="20577"/>
          <ac:spMkLst>
            <pc:docMk/>
            <pc:sldMk cId="2560444411" sldId="389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3:42.925" v="65" actId="20577"/>
        <pc:sldMkLst>
          <pc:docMk/>
          <pc:sldMk cId="1183160586" sldId="390"/>
        </pc:sldMkLst>
        <pc:spChg chg="mod">
          <ac:chgData name="Masaki Suzuki" userId="2c4feb2ed34ad1a7" providerId="Windows Live" clId="Web-{73325D1E-1463-4B5A-BF85-9818828491EE}" dt="2021-05-27T10:43:42.925" v="65" actId="20577"/>
          <ac:spMkLst>
            <pc:docMk/>
            <pc:sldMk cId="1183160586" sldId="390"/>
            <ac:spMk id="2" creationId="{89E8158B-5EEC-45B0-8FEB-AB7342825C24}"/>
          </ac:spMkLst>
        </pc:spChg>
        <pc:spChg chg="mod">
          <ac:chgData name="Masaki Suzuki" userId="2c4feb2ed34ad1a7" providerId="Windows Live" clId="Web-{73325D1E-1463-4B5A-BF85-9818828491EE}" dt="2021-05-27T10:41:27.454" v="5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73325D1E-1463-4B5A-BF85-9818828491EE}" dt="2021-05-27T10:42:53.596" v="48" actId="20577"/>
        <pc:sldMkLst>
          <pc:docMk/>
          <pc:sldMk cId="2325867353" sldId="391"/>
        </pc:sldMkLst>
        <pc:spChg chg="mod">
          <ac:chgData name="Masaki Suzuki" userId="2c4feb2ed34ad1a7" providerId="Windows Live" clId="Web-{73325D1E-1463-4B5A-BF85-9818828491EE}" dt="2021-05-27T10:42:53.596" v="48" actId="20577"/>
          <ac:spMkLst>
            <pc:docMk/>
            <pc:sldMk cId="2325867353" sldId="391"/>
            <ac:spMk id="2" creationId="{89E8158B-5EEC-45B0-8FEB-AB7342825C24}"/>
          </ac:spMkLst>
        </pc:spChg>
        <pc:picChg chg="mod">
          <ac:chgData name="Masaki Suzuki" userId="2c4feb2ed34ad1a7" providerId="Windows Live" clId="Web-{73325D1E-1463-4B5A-BF85-9818828491EE}" dt="2021-05-27T10:42:29.893" v="37" actId="1076"/>
          <ac:picMkLst>
            <pc:docMk/>
            <pc:sldMk cId="2325867353" sldId="391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73325D1E-1463-4B5A-BF85-9818828491EE}" dt="2021-05-27T10:48:48.290" v="123" actId="1076"/>
        <pc:sldMkLst>
          <pc:docMk/>
          <pc:sldMk cId="1098776758" sldId="429"/>
        </pc:sldMkLst>
        <pc:spChg chg="add mod">
          <ac:chgData name="Masaki Suzuki" userId="2c4feb2ed34ad1a7" providerId="Windows Live" clId="Web-{73325D1E-1463-4B5A-BF85-9818828491EE}" dt="2021-05-27T10:48:48.290" v="123" actId="1076"/>
          <ac:spMkLst>
            <pc:docMk/>
            <pc:sldMk cId="1098776758" sldId="429"/>
            <ac:spMk id="5" creationId="{89DB3D55-500C-4411-AA65-3F1A3C37F46A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Masaki Suzuki" userId="2c4feb2ed34ad1a7" providerId="Windows Live" clId="Web-{67ADF70A-EBC5-41A0-B0C4-0C80B0F68E18}"/>
    <pc:docChg chg="addSld modSld">
      <pc:chgData name="Masaki Suzuki" userId="2c4feb2ed34ad1a7" providerId="Windows Live" clId="Web-{67ADF70A-EBC5-41A0-B0C4-0C80B0F68E18}" dt="2021-05-23T10:40:23.674" v="431" actId="20577"/>
      <pc:docMkLst>
        <pc:docMk/>
      </pc:docMkLst>
      <pc:sldChg chg="addSp delSp modSp">
        <pc:chgData name="Masaki Suzuki" userId="2c4feb2ed34ad1a7" providerId="Windows Live" clId="Web-{67ADF70A-EBC5-41A0-B0C4-0C80B0F68E18}" dt="2021-05-23T10:21:21.369" v="45"/>
        <pc:sldMkLst>
          <pc:docMk/>
          <pc:sldMk cId="417884195" sldId="356"/>
        </pc:sldMkLst>
        <pc:spChg chg="mod">
          <ac:chgData name="Masaki Suzuki" userId="2c4feb2ed34ad1a7" providerId="Windows Live" clId="Web-{67ADF70A-EBC5-41A0-B0C4-0C80B0F68E18}" dt="2021-05-23T10:18:27.444" v="20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67ADF70A-EBC5-41A0-B0C4-0C80B0F68E18}" dt="2021-05-23T10:17:51.865" v="4" actId="1076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67ADF70A-EBC5-41A0-B0C4-0C80B0F68E18}" dt="2021-05-23T10:18:33.366" v="21" actId="1076"/>
          <ac:spMkLst>
            <pc:docMk/>
            <pc:sldMk cId="417884195" sldId="356"/>
            <ac:spMk id="6" creationId="{9B351373-61F5-4ABD-AACE-C9FB200F3C68}"/>
          </ac:spMkLst>
        </pc:spChg>
        <pc:spChg chg="add mod">
          <ac:chgData name="Masaki Suzuki" userId="2c4feb2ed34ad1a7" providerId="Windows Live" clId="Web-{67ADF70A-EBC5-41A0-B0C4-0C80B0F68E18}" dt="2021-05-23T10:21:21.369" v="45"/>
          <ac:spMkLst>
            <pc:docMk/>
            <pc:sldMk cId="417884195" sldId="356"/>
            <ac:spMk id="8" creationId="{9E073313-222C-4C50-8A37-6E5D0C43C4E7}"/>
          </ac:spMkLst>
        </pc:spChg>
        <pc:spChg chg="mod">
          <ac:chgData name="Masaki Suzuki" userId="2c4feb2ed34ad1a7" providerId="Windows Live" clId="Web-{67ADF70A-EBC5-41A0-B0C4-0C80B0F68E18}" dt="2021-05-23T10:18:24.616" v="19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67ADF70A-EBC5-41A0-B0C4-0C80B0F68E18}" dt="2021-05-23T10:18:16.116" v="18" actId="20577"/>
          <ac:spMkLst>
            <pc:docMk/>
            <pc:sldMk cId="417884195" sldId="356"/>
            <ac:spMk id="193" creationId="{00000000-0000-0000-0000-000000000000}"/>
          </ac:spMkLst>
        </pc:spChg>
        <pc:picChg chg="add del mod">
          <ac:chgData name="Masaki Suzuki" userId="2c4feb2ed34ad1a7" providerId="Windows Live" clId="Web-{67ADF70A-EBC5-41A0-B0C4-0C80B0F68E18}" dt="2021-05-23T10:20:16.227" v="30"/>
          <ac:picMkLst>
            <pc:docMk/>
            <pc:sldMk cId="417884195" sldId="356"/>
            <ac:picMk id="4" creationId="{2CC6082B-AD54-49B3-BBB8-3B6CD88C8277}"/>
          </ac:picMkLst>
        </pc:picChg>
        <pc:picChg chg="add mod">
          <ac:chgData name="Masaki Suzuki" userId="2c4feb2ed34ad1a7" providerId="Windows Live" clId="Web-{67ADF70A-EBC5-41A0-B0C4-0C80B0F68E18}" dt="2021-05-23T10:21:00.446" v="42" actId="1076"/>
          <ac:picMkLst>
            <pc:docMk/>
            <pc:sldMk cId="417884195" sldId="356"/>
            <ac:picMk id="5" creationId="{12524F8E-3A75-49B7-B732-995565B83590}"/>
          </ac:picMkLst>
        </pc:picChg>
        <pc:picChg chg="add mod">
          <ac:chgData name="Masaki Suzuki" userId="2c4feb2ed34ad1a7" providerId="Windows Live" clId="Web-{67ADF70A-EBC5-41A0-B0C4-0C80B0F68E18}" dt="2021-05-23T10:20:59.228" v="41" actId="1076"/>
          <ac:picMkLst>
            <pc:docMk/>
            <pc:sldMk cId="417884195" sldId="356"/>
            <ac:picMk id="7" creationId="{86105871-AC18-40E1-93AD-E156EBADA3D0}"/>
          </ac:picMkLst>
        </pc:picChg>
      </pc:sldChg>
      <pc:sldChg chg="modSp">
        <pc:chgData name="Masaki Suzuki" userId="2c4feb2ed34ad1a7" providerId="Windows Live" clId="Web-{67ADF70A-EBC5-41A0-B0C4-0C80B0F68E18}" dt="2021-05-23T10:25:02.700" v="88" actId="1076"/>
        <pc:sldMkLst>
          <pc:docMk/>
          <pc:sldMk cId="1964687424" sldId="357"/>
        </pc:sldMkLst>
        <pc:spChg chg="mod">
          <ac:chgData name="Masaki Suzuki" userId="2c4feb2ed34ad1a7" providerId="Windows Live" clId="Web-{67ADF70A-EBC5-41A0-B0C4-0C80B0F68E18}" dt="2021-05-23T10:24:35.544" v="84" actId="14100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Masaki Suzuki" userId="2c4feb2ed34ad1a7" providerId="Windows Live" clId="Web-{67ADF70A-EBC5-41A0-B0C4-0C80B0F68E18}" dt="2021-05-23T10:24:21.606" v="81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67ADF70A-EBC5-41A0-B0C4-0C80B0F68E18}" dt="2021-05-23T10:24:17.497" v="80" actId="1076"/>
          <ac:spMkLst>
            <pc:docMk/>
            <pc:sldMk cId="1964687424" sldId="357"/>
            <ac:spMk id="13" creationId="{1EEA8C4F-ABC7-4041-8CF8-2AE50C304F23}"/>
          </ac:spMkLst>
        </pc:spChg>
        <pc:spChg chg="mod">
          <ac:chgData name="Masaki Suzuki" userId="2c4feb2ed34ad1a7" providerId="Windows Live" clId="Web-{67ADF70A-EBC5-41A0-B0C4-0C80B0F68E18}" dt="2021-05-23T10:24:54.997" v="87" actId="20577"/>
          <ac:spMkLst>
            <pc:docMk/>
            <pc:sldMk cId="1964687424" sldId="357"/>
            <ac:spMk id="16" creationId="{4253C35F-3FE7-4551-9C43-A09960FB8AF5}"/>
          </ac:spMkLst>
        </pc:spChg>
        <pc:spChg chg="mod">
          <ac:chgData name="Masaki Suzuki" userId="2c4feb2ed34ad1a7" providerId="Windows Live" clId="Web-{67ADF70A-EBC5-41A0-B0C4-0C80B0F68E18}" dt="2021-05-23T10:24:23.637" v="82" actId="1076"/>
          <ac:spMkLst>
            <pc:docMk/>
            <pc:sldMk cId="1964687424" sldId="357"/>
            <ac:spMk id="24" creationId="{8291DC5E-1BC1-4D9B-A041-846B66E3CD30}"/>
          </ac:spMkLst>
        </pc:spChg>
        <pc:picChg chg="mod">
          <ac:chgData name="Masaki Suzuki" userId="2c4feb2ed34ad1a7" providerId="Windows Live" clId="Web-{67ADF70A-EBC5-41A0-B0C4-0C80B0F68E18}" dt="2021-05-23T10:25:02.700" v="88" actId="1076"/>
          <ac:picMkLst>
            <pc:docMk/>
            <pc:sldMk cId="1964687424" sldId="357"/>
            <ac:picMk id="8" creationId="{84CC0104-4435-4F97-BEFA-03DD76FACEC2}"/>
          </ac:picMkLst>
        </pc:picChg>
      </pc:sldChg>
      <pc:sldChg chg="modSp">
        <pc:chgData name="Masaki Suzuki" userId="2c4feb2ed34ad1a7" providerId="Windows Live" clId="Web-{67ADF70A-EBC5-41A0-B0C4-0C80B0F68E18}" dt="2021-05-23T10:27:56.328" v="160" actId="20577"/>
        <pc:sldMkLst>
          <pc:docMk/>
          <pc:sldMk cId="1559355560" sldId="376"/>
        </pc:sldMkLst>
        <pc:spChg chg="mod">
          <ac:chgData name="Masaki Suzuki" userId="2c4feb2ed34ad1a7" providerId="Windows Live" clId="Web-{67ADF70A-EBC5-41A0-B0C4-0C80B0F68E18}" dt="2021-05-23T10:27:56.328" v="160" actId="20577"/>
          <ac:spMkLst>
            <pc:docMk/>
            <pc:sldMk cId="1559355560" sldId="376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8:36.095" v="196" actId="20577"/>
        <pc:sldMkLst>
          <pc:docMk/>
          <pc:sldMk cId="4246320596" sldId="378"/>
        </pc:sldMkLst>
        <pc:spChg chg="mod">
          <ac:chgData name="Masaki Suzuki" userId="2c4feb2ed34ad1a7" providerId="Windows Live" clId="Web-{67ADF70A-EBC5-41A0-B0C4-0C80B0F68E18}" dt="2021-05-23T10:28:36.095" v="196" actId="20577"/>
          <ac:spMkLst>
            <pc:docMk/>
            <pc:sldMk cId="4246320596" sldId="378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5:39.404" v="105" actId="20577"/>
        <pc:sldMkLst>
          <pc:docMk/>
          <pc:sldMk cId="927693009" sldId="382"/>
        </pc:sldMkLst>
        <pc:spChg chg="mod">
          <ac:chgData name="Masaki Suzuki" userId="2c4feb2ed34ad1a7" providerId="Windows Live" clId="Web-{67ADF70A-EBC5-41A0-B0C4-0C80B0F68E18}" dt="2021-05-23T10:25:39.404" v="105" actId="20577"/>
          <ac:spMkLst>
            <pc:docMk/>
            <pc:sldMk cId="927693009" sldId="382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9:14.048" v="214" actId="20577"/>
        <pc:sldMkLst>
          <pc:docMk/>
          <pc:sldMk cId="2206464848" sldId="384"/>
        </pc:sldMkLst>
        <pc:spChg chg="mod">
          <ac:chgData name="Masaki Suzuki" userId="2c4feb2ed34ad1a7" providerId="Windows Live" clId="Web-{67ADF70A-EBC5-41A0-B0C4-0C80B0F68E18}" dt="2021-05-23T10:29:03.501" v="210" actId="20577"/>
          <ac:spMkLst>
            <pc:docMk/>
            <pc:sldMk cId="2206464848" sldId="384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29:14.048" v="214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7ADF70A-EBC5-41A0-B0C4-0C80B0F68E18}" dt="2021-05-23T10:26:15.858" v="124" actId="20577"/>
        <pc:sldMkLst>
          <pc:docMk/>
          <pc:sldMk cId="900628308" sldId="402"/>
        </pc:sldMkLst>
        <pc:spChg chg="mod">
          <ac:chgData name="Masaki Suzuki" userId="2c4feb2ed34ad1a7" providerId="Windows Live" clId="Web-{67ADF70A-EBC5-41A0-B0C4-0C80B0F68E18}" dt="2021-05-23T10:26:15.858" v="124" actId="20577"/>
          <ac:spMkLst>
            <pc:docMk/>
            <pc:sldMk cId="900628308" sldId="402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23:46.809" v="70" actId="1076"/>
        <pc:sldMkLst>
          <pc:docMk/>
          <pc:sldMk cId="1670774392" sldId="408"/>
        </pc:sldMkLst>
        <pc:picChg chg="add mod">
          <ac:chgData name="Masaki Suzuki" userId="2c4feb2ed34ad1a7" providerId="Windows Live" clId="Web-{67ADF70A-EBC5-41A0-B0C4-0C80B0F68E18}" dt="2021-05-23T10:21:55.557" v="49" actId="14100"/>
          <ac:picMkLst>
            <pc:docMk/>
            <pc:sldMk cId="1670774392" sldId="408"/>
            <ac:picMk id="2" creationId="{CB0C6EBE-2257-48AB-9D34-E8F871CE8360}"/>
          </ac:picMkLst>
        </pc:picChg>
        <pc:picChg chg="del">
          <ac:chgData name="Masaki Suzuki" userId="2c4feb2ed34ad1a7" providerId="Windows Live" clId="Web-{67ADF70A-EBC5-41A0-B0C4-0C80B0F68E18}" dt="2021-05-23T10:22:12.041" v="50"/>
          <ac:picMkLst>
            <pc:docMk/>
            <pc:sldMk cId="1670774392" sldId="408"/>
            <ac:picMk id="4" creationId="{15486FAA-3C60-409D-BAFA-5DFEAA207B06}"/>
          </ac:picMkLst>
        </pc:picChg>
        <pc:picChg chg="add mod">
          <ac:chgData name="Masaki Suzuki" userId="2c4feb2ed34ad1a7" providerId="Windows Live" clId="Web-{67ADF70A-EBC5-41A0-B0C4-0C80B0F68E18}" dt="2021-05-23T10:22:24.073" v="56" actId="14100"/>
          <ac:picMkLst>
            <pc:docMk/>
            <pc:sldMk cId="1670774392" sldId="408"/>
            <ac:picMk id="5" creationId="{8B2BB965-4950-47A8-91F2-B1906EB7FB08}"/>
          </ac:picMkLst>
        </pc:picChg>
        <pc:picChg chg="add mod">
          <ac:chgData name="Masaki Suzuki" userId="2c4feb2ed34ad1a7" providerId="Windows Live" clId="Web-{67ADF70A-EBC5-41A0-B0C4-0C80B0F68E18}" dt="2021-05-23T10:23:46.809" v="70" actId="1076"/>
          <ac:picMkLst>
            <pc:docMk/>
            <pc:sldMk cId="1670774392" sldId="408"/>
            <ac:picMk id="6" creationId="{8FCCB005-3466-41DC-B9A2-D4DDDABDD8FF}"/>
          </ac:picMkLst>
        </pc:picChg>
        <pc:picChg chg="add mod">
          <ac:chgData name="Masaki Suzuki" userId="2c4feb2ed34ad1a7" providerId="Windows Live" clId="Web-{67ADF70A-EBC5-41A0-B0C4-0C80B0F68E18}" dt="2021-05-23T10:23:41.543" v="69" actId="1076"/>
          <ac:picMkLst>
            <pc:docMk/>
            <pc:sldMk cId="1670774392" sldId="408"/>
            <ac:picMk id="7" creationId="{338B6D80-BED9-4F05-A1E2-9DDD7FBF3D7D}"/>
          </ac:picMkLst>
        </pc:picChg>
      </pc:sldChg>
      <pc:sldChg chg="modSp">
        <pc:chgData name="Masaki Suzuki" userId="2c4feb2ed34ad1a7" providerId="Windows Live" clId="Web-{67ADF70A-EBC5-41A0-B0C4-0C80B0F68E18}" dt="2021-05-23T10:26:58.765" v="137" actId="20577"/>
        <pc:sldMkLst>
          <pc:docMk/>
          <pc:sldMk cId="3867814684" sldId="417"/>
        </pc:sldMkLst>
        <pc:spChg chg="mod">
          <ac:chgData name="Masaki Suzuki" userId="2c4feb2ed34ad1a7" providerId="Windows Live" clId="Web-{67ADF70A-EBC5-41A0-B0C4-0C80B0F68E18}" dt="2021-05-23T10:26:58.765" v="137" actId="20577"/>
          <ac:spMkLst>
            <pc:docMk/>
            <pc:sldMk cId="3867814684" sldId="41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7:25.343" v="147" actId="20577"/>
        <pc:sldMkLst>
          <pc:docMk/>
          <pc:sldMk cId="870942326" sldId="418"/>
        </pc:sldMkLst>
        <pc:spChg chg="mod">
          <ac:chgData name="Masaki Suzuki" userId="2c4feb2ed34ad1a7" providerId="Windows Live" clId="Web-{67ADF70A-EBC5-41A0-B0C4-0C80B0F68E18}" dt="2021-05-23T10:27:25.343" v="147" actId="20577"/>
          <ac:spMkLst>
            <pc:docMk/>
            <pc:sldMk cId="870942326" sldId="418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34:33.198" v="286"/>
        <pc:sldMkLst>
          <pc:docMk/>
          <pc:sldMk cId="11004748" sldId="426"/>
        </pc:sldMkLst>
        <pc:spChg chg="mod">
          <ac:chgData name="Masaki Suzuki" userId="2c4feb2ed34ad1a7" providerId="Windows Live" clId="Web-{67ADF70A-EBC5-41A0-B0C4-0C80B0F68E18}" dt="2021-05-23T10:33:11.853" v="264" actId="20577"/>
          <ac:spMkLst>
            <pc:docMk/>
            <pc:sldMk cId="11004748" sldId="426"/>
            <ac:spMk id="11" creationId="{6767F72A-B215-4DDD-8F1E-F5C7B53A0E3B}"/>
          </ac:spMkLst>
        </pc:spChg>
        <pc:picChg chg="add del mod">
          <ac:chgData name="Masaki Suzuki" userId="2c4feb2ed34ad1a7" providerId="Windows Live" clId="Web-{67ADF70A-EBC5-41A0-B0C4-0C80B0F68E18}" dt="2021-05-23T10:31:02.444" v="234"/>
          <ac:picMkLst>
            <pc:docMk/>
            <pc:sldMk cId="11004748" sldId="426"/>
            <ac:picMk id="7" creationId="{2AE3146A-F79D-4ECF-B834-4FB45E187DC8}"/>
          </ac:picMkLst>
        </pc:picChg>
        <pc:picChg chg="add mod">
          <ac:chgData name="Masaki Suzuki" userId="2c4feb2ed34ad1a7" providerId="Windows Live" clId="Web-{67ADF70A-EBC5-41A0-B0C4-0C80B0F68E18}" dt="2021-05-23T10:32:17.071" v="250" actId="1076"/>
          <ac:picMkLst>
            <pc:docMk/>
            <pc:sldMk cId="11004748" sldId="426"/>
            <ac:picMk id="8" creationId="{075054CB-4A60-49A3-8CF2-AADD16DC85F5}"/>
          </ac:picMkLst>
        </pc:picChg>
        <pc:inkChg chg="add del">
          <ac:chgData name="Masaki Suzuki" userId="2c4feb2ed34ad1a7" providerId="Windows Live" clId="Web-{67ADF70A-EBC5-41A0-B0C4-0C80B0F68E18}" dt="2021-05-23T10:33:31.556" v="268"/>
          <ac:inkMkLst>
            <pc:docMk/>
            <pc:sldMk cId="11004748" sldId="426"/>
            <ac:inkMk id="10" creationId="{0355713F-C6BC-4564-BA06-507824139478}"/>
          </ac:inkMkLst>
        </pc:inkChg>
        <pc:inkChg chg="add del">
          <ac:chgData name="Masaki Suzuki" userId="2c4feb2ed34ad1a7" providerId="Windows Live" clId="Web-{67ADF70A-EBC5-41A0-B0C4-0C80B0F68E18}" dt="2021-05-23T10:33:29.697" v="267"/>
          <ac:inkMkLst>
            <pc:docMk/>
            <pc:sldMk cId="11004748" sldId="426"/>
            <ac:inkMk id="14" creationId="{AF9D235B-894A-4E8C-A590-F50CFBDBA151}"/>
          </ac:inkMkLst>
        </pc:inkChg>
        <pc:inkChg chg="add del">
          <ac:chgData name="Masaki Suzuki" userId="2c4feb2ed34ad1a7" providerId="Windows Live" clId="Web-{67ADF70A-EBC5-41A0-B0C4-0C80B0F68E18}" dt="2021-05-23T10:34:01.885" v="278"/>
          <ac:inkMkLst>
            <pc:docMk/>
            <pc:sldMk cId="11004748" sldId="426"/>
            <ac:inkMk id="18" creationId="{D993B604-7A42-4FF5-956C-231C5F0AFBAF}"/>
          </ac:inkMkLst>
        </pc:inkChg>
        <pc:inkChg chg="add del">
          <ac:chgData name="Masaki Suzuki" userId="2c4feb2ed34ad1a7" providerId="Windows Live" clId="Web-{67ADF70A-EBC5-41A0-B0C4-0C80B0F68E18}" dt="2021-05-23T10:33:59.119" v="277"/>
          <ac:inkMkLst>
            <pc:docMk/>
            <pc:sldMk cId="11004748" sldId="426"/>
            <ac:inkMk id="19" creationId="{D60BBCE4-DFF5-49E6-BECC-8B946BEB76FC}"/>
          </ac:inkMkLst>
        </pc:inkChg>
        <pc:inkChg chg="add del">
          <ac:chgData name="Masaki Suzuki" userId="2c4feb2ed34ad1a7" providerId="Windows Live" clId="Web-{67ADF70A-EBC5-41A0-B0C4-0C80B0F68E18}" dt="2021-05-23T10:33:56.010" v="276"/>
          <ac:inkMkLst>
            <pc:docMk/>
            <pc:sldMk cId="11004748" sldId="426"/>
            <ac:inkMk id="20" creationId="{A532FAE8-06DC-460C-AF79-BBCC9BBCA2FC}"/>
          </ac:inkMkLst>
        </pc:inkChg>
        <pc:inkChg chg="add del">
          <ac:chgData name="Masaki Suzuki" userId="2c4feb2ed34ad1a7" providerId="Windows Live" clId="Web-{67ADF70A-EBC5-41A0-B0C4-0C80B0F68E18}" dt="2021-05-23T10:33:53.838" v="275"/>
          <ac:inkMkLst>
            <pc:docMk/>
            <pc:sldMk cId="11004748" sldId="426"/>
            <ac:inkMk id="21" creationId="{DB1A6576-7BCA-484C-9DB6-DF50F5D33B2D}"/>
          </ac:inkMkLst>
        </pc:inkChg>
        <pc:inkChg chg="add del">
          <ac:chgData name="Masaki Suzuki" userId="2c4feb2ed34ad1a7" providerId="Windows Live" clId="Web-{67ADF70A-EBC5-41A0-B0C4-0C80B0F68E18}" dt="2021-05-23T10:33:51.041" v="274"/>
          <ac:inkMkLst>
            <pc:docMk/>
            <pc:sldMk cId="11004748" sldId="426"/>
            <ac:inkMk id="22" creationId="{DD846463-2AE3-48A1-85D2-3C63AB96BA5D}"/>
          </ac:inkMkLst>
        </pc:inkChg>
        <pc:inkChg chg="add del">
          <ac:chgData name="Masaki Suzuki" userId="2c4feb2ed34ad1a7" providerId="Windows Live" clId="Web-{67ADF70A-EBC5-41A0-B0C4-0C80B0F68E18}" dt="2021-05-23T10:34:10.073" v="280"/>
          <ac:inkMkLst>
            <pc:docMk/>
            <pc:sldMk cId="11004748" sldId="426"/>
            <ac:inkMk id="23" creationId="{1DAC9F9A-3851-4179-954E-05C877AC6CB6}"/>
          </ac:inkMkLst>
        </pc:inkChg>
        <pc:inkChg chg="add del">
          <ac:chgData name="Masaki Suzuki" userId="2c4feb2ed34ad1a7" providerId="Windows Live" clId="Web-{67ADF70A-EBC5-41A0-B0C4-0C80B0F68E18}" dt="2021-05-23T10:34:17.588" v="282"/>
          <ac:inkMkLst>
            <pc:docMk/>
            <pc:sldMk cId="11004748" sldId="426"/>
            <ac:inkMk id="24" creationId="{8B40FA7E-116C-43C3-9FBA-DA5BDC7E8C22}"/>
          </ac:inkMkLst>
        </pc:inkChg>
        <pc:inkChg chg="add del">
          <ac:chgData name="Masaki Suzuki" userId="2c4feb2ed34ad1a7" providerId="Windows Live" clId="Web-{67ADF70A-EBC5-41A0-B0C4-0C80B0F68E18}" dt="2021-05-23T10:34:24.698" v="284"/>
          <ac:inkMkLst>
            <pc:docMk/>
            <pc:sldMk cId="11004748" sldId="426"/>
            <ac:inkMk id="25" creationId="{359B0249-A53D-460C-9E82-3D92E34D2F03}"/>
          </ac:inkMkLst>
        </pc:inkChg>
        <pc:inkChg chg="add del">
          <ac:chgData name="Masaki Suzuki" userId="2c4feb2ed34ad1a7" providerId="Windows Live" clId="Web-{67ADF70A-EBC5-41A0-B0C4-0C80B0F68E18}" dt="2021-05-23T10:34:33.198" v="286"/>
          <ac:inkMkLst>
            <pc:docMk/>
            <pc:sldMk cId="11004748" sldId="426"/>
            <ac:inkMk id="26" creationId="{BDB40FA2-E4D1-4498-97F0-92A1AFB8DB86}"/>
          </ac:inkMkLst>
        </pc:inkChg>
        <pc:cxnChg chg="add del mod">
          <ac:chgData name="Masaki Suzuki" userId="2c4feb2ed34ad1a7" providerId="Windows Live" clId="Web-{67ADF70A-EBC5-41A0-B0C4-0C80B0F68E18}" dt="2021-05-23T10:32:08.102" v="247"/>
          <ac:cxnSpMkLst>
            <pc:docMk/>
            <pc:sldMk cId="11004748" sldId="426"/>
            <ac:cxnSpMk id="15" creationId="{6709A028-455E-464D-8D31-DFA54E2966E7}"/>
          </ac:cxnSpMkLst>
        </pc:cxnChg>
        <pc:cxnChg chg="add mod">
          <ac:chgData name="Masaki Suzuki" userId="2c4feb2ed34ad1a7" providerId="Windows Live" clId="Web-{67ADF70A-EBC5-41A0-B0C4-0C80B0F68E18}" dt="2021-05-23T10:32:25.883" v="253" actId="1076"/>
          <ac:cxnSpMkLst>
            <pc:docMk/>
            <pc:sldMk cId="11004748" sldId="426"/>
            <ac:cxnSpMk id="16" creationId="{DD329423-B79B-4806-AA16-310A10D19BE1}"/>
          </ac:cxnSpMkLst>
        </pc:cxnChg>
        <pc:cxnChg chg="add mod">
          <ac:chgData name="Masaki Suzuki" userId="2c4feb2ed34ad1a7" providerId="Windows Live" clId="Web-{67ADF70A-EBC5-41A0-B0C4-0C80B0F68E18}" dt="2021-05-23T10:32:48.368" v="258" actId="1076"/>
          <ac:cxnSpMkLst>
            <pc:docMk/>
            <pc:sldMk cId="11004748" sldId="426"/>
            <ac:cxnSpMk id="17" creationId="{51F7E717-0AAA-40F4-BBEC-547D44331E70}"/>
          </ac:cxnSpMkLst>
        </pc:cxnChg>
      </pc:sldChg>
      <pc:sldChg chg="modSp">
        <pc:chgData name="Masaki Suzuki" userId="2c4feb2ed34ad1a7" providerId="Windows Live" clId="Web-{67ADF70A-EBC5-41A0-B0C4-0C80B0F68E18}" dt="2021-05-23T10:29:49.893" v="227" actId="20577"/>
        <pc:sldMkLst>
          <pc:docMk/>
          <pc:sldMk cId="2683761033" sldId="444"/>
        </pc:sldMkLst>
        <pc:spChg chg="mod">
          <ac:chgData name="Masaki Suzuki" userId="2c4feb2ed34ad1a7" providerId="Windows Live" clId="Web-{67ADF70A-EBC5-41A0-B0C4-0C80B0F68E18}" dt="2021-05-23T10:29:49.893" v="227" actId="20577"/>
          <ac:spMkLst>
            <pc:docMk/>
            <pc:sldMk cId="2683761033" sldId="44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67ADF70A-EBC5-41A0-B0C4-0C80B0F68E18}" dt="2021-05-23T10:40:23.674" v="431" actId="20577"/>
        <pc:sldMkLst>
          <pc:docMk/>
          <pc:sldMk cId="2381764726" sldId="446"/>
        </pc:sldMkLst>
        <pc:spChg chg="mod">
          <ac:chgData name="Masaki Suzuki" userId="2c4feb2ed34ad1a7" providerId="Windows Live" clId="Web-{67ADF70A-EBC5-41A0-B0C4-0C80B0F68E18}" dt="2021-05-23T10:40:23.674" v="431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67ADF70A-EBC5-41A0-B0C4-0C80B0F68E18}" dt="2021-05-23T10:37:39.623" v="374" actId="20577"/>
        <pc:sldMkLst>
          <pc:docMk/>
          <pc:sldMk cId="484141058" sldId="448"/>
        </pc:sldMkLst>
        <pc:spChg chg="mod">
          <ac:chgData name="Masaki Suzuki" userId="2c4feb2ed34ad1a7" providerId="Windows Live" clId="Web-{67ADF70A-EBC5-41A0-B0C4-0C80B0F68E18}" dt="2021-05-23T10:36:15.778" v="304" actId="20577"/>
          <ac:spMkLst>
            <pc:docMk/>
            <pc:sldMk cId="484141058" sldId="448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37:10.998" v="357" actId="1076"/>
          <ac:spMkLst>
            <pc:docMk/>
            <pc:sldMk cId="484141058" sldId="448"/>
            <ac:spMk id="5" creationId="{F48F47DB-9D4A-4064-88ED-A829B4973A52}"/>
          </ac:spMkLst>
        </pc:spChg>
        <pc:spChg chg="mod">
          <ac:chgData name="Masaki Suzuki" userId="2c4feb2ed34ad1a7" providerId="Windows Live" clId="Web-{67ADF70A-EBC5-41A0-B0C4-0C80B0F68E18}" dt="2021-05-23T10:37:39.623" v="374" actId="20577"/>
          <ac:spMkLst>
            <pc:docMk/>
            <pc:sldMk cId="484141058" sldId="448"/>
            <ac:spMk id="7" creationId="{FD23F7C4-A5EA-4C76-8442-9728E93380EE}"/>
          </ac:spMkLst>
        </pc:spChg>
        <pc:spChg chg="add del">
          <ac:chgData name="Masaki Suzuki" userId="2c4feb2ed34ad1a7" providerId="Windows Live" clId="Web-{67ADF70A-EBC5-41A0-B0C4-0C80B0F68E18}" dt="2021-05-23T10:35:47.027" v="292"/>
          <ac:spMkLst>
            <pc:docMk/>
            <pc:sldMk cId="484141058" sldId="448"/>
            <ac:spMk id="9" creationId="{6764D1EB-C24A-4D34-B775-DA4A1A1D3122}"/>
          </ac:spMkLst>
        </pc:spChg>
        <pc:spChg chg="add del">
          <ac:chgData name="Masaki Suzuki" userId="2c4feb2ed34ad1a7" providerId="Windows Live" clId="Web-{67ADF70A-EBC5-41A0-B0C4-0C80B0F68E18}" dt="2021-05-23T10:36:09.137" v="297"/>
          <ac:spMkLst>
            <pc:docMk/>
            <pc:sldMk cId="484141058" sldId="448"/>
            <ac:spMk id="10" creationId="{B3024B70-28EC-4A4A-9520-1379A5963E20}"/>
          </ac:spMkLst>
        </pc:spChg>
        <pc:picChg chg="del">
          <ac:chgData name="Masaki Suzuki" userId="2c4feb2ed34ad1a7" providerId="Windows Live" clId="Web-{67ADF70A-EBC5-41A0-B0C4-0C80B0F68E18}" dt="2021-05-23T10:37:14.013" v="358"/>
          <ac:picMkLst>
            <pc:docMk/>
            <pc:sldMk cId="484141058" sldId="448"/>
            <ac:picMk id="13" creationId="{8BF68454-6F10-467F-BB03-78540117C8A9}"/>
          </ac:picMkLst>
        </pc:picChg>
        <pc:inkChg chg="add del">
          <ac:chgData name="Masaki Suzuki" userId="2c4feb2ed34ad1a7" providerId="Windows Live" clId="Web-{67ADF70A-EBC5-41A0-B0C4-0C80B0F68E18}" dt="2021-05-23T10:35:49.590" v="293"/>
          <ac:inkMkLst>
            <pc:docMk/>
            <pc:sldMk cId="484141058" sldId="448"/>
            <ac:inkMk id="4" creationId="{5623DC67-93B4-438D-9E62-241D1FE50AF4}"/>
          </ac:inkMkLst>
        </pc:inkChg>
        <pc:inkChg chg="add del">
          <ac:chgData name="Masaki Suzuki" userId="2c4feb2ed34ad1a7" providerId="Windows Live" clId="Web-{67ADF70A-EBC5-41A0-B0C4-0C80B0F68E18}" dt="2021-05-23T10:35:36.762" v="290"/>
          <ac:inkMkLst>
            <pc:docMk/>
            <pc:sldMk cId="484141058" sldId="448"/>
            <ac:inkMk id="8" creationId="{E24AD764-C1A0-4D18-AAB0-99F284093D7C}"/>
          </ac:inkMkLst>
        </pc:inkChg>
        <pc:inkChg chg="add del">
          <ac:chgData name="Masaki Suzuki" userId="2c4feb2ed34ad1a7" providerId="Windows Live" clId="Web-{67ADF70A-EBC5-41A0-B0C4-0C80B0F68E18}" dt="2021-05-23T10:35:57.653" v="296"/>
          <ac:inkMkLst>
            <pc:docMk/>
            <pc:sldMk cId="484141058" sldId="448"/>
            <ac:inkMk id="11" creationId="{D4F09F31-7596-4226-A105-41CAD7FC23DA}"/>
          </ac:inkMkLst>
        </pc:inkChg>
      </pc:sldChg>
    </pc:docChg>
  </pc:docChgLst>
  <pc:docChgLst>
    <pc:chgData name="Masaki Suzuki" userId="2c4feb2ed34ad1a7" providerId="Windows Live" clId="Web-{464193E5-026D-4322-8956-3C556BE078FC}"/>
    <pc:docChg chg="modSld">
      <pc:chgData name="Masaki Suzuki" userId="2c4feb2ed34ad1a7" providerId="Windows Live" clId="Web-{464193E5-026D-4322-8956-3C556BE078FC}" dt="2021-04-13T23:25:55.604" v="39" actId="1076"/>
      <pc:docMkLst>
        <pc:docMk/>
      </pc:docMkLst>
      <pc:sldChg chg="modSp">
        <pc:chgData name="Masaki Suzuki" userId="2c4feb2ed34ad1a7" providerId="Windows Live" clId="Web-{464193E5-026D-4322-8956-3C556BE078FC}" dt="2021-04-13T23:25:55.604" v="39" actId="1076"/>
        <pc:sldMkLst>
          <pc:docMk/>
          <pc:sldMk cId="0" sldId="256"/>
        </pc:sldMkLst>
        <pc:spChg chg="mod">
          <ac:chgData name="Masaki Suzuki" userId="2c4feb2ed34ad1a7" providerId="Windows Live" clId="Web-{464193E5-026D-4322-8956-3C556BE078FC}" dt="2021-04-13T23:20:23.753" v="4" actId="1076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0:07.753" v="2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5:55.604" v="39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Masaki Suzuki" userId="2c4feb2ed34ad1a7" providerId="Windows Live" clId="Web-{464193E5-026D-4322-8956-3C556BE078FC}" dt="2021-04-13T23:21:54.505" v="38" actId="1076"/>
        <pc:sldMkLst>
          <pc:docMk/>
          <pc:sldMk cId="0" sldId="261"/>
        </pc:sldMkLst>
        <pc:spChg chg="mod">
          <ac:chgData name="Masaki Suzuki" userId="2c4feb2ed34ad1a7" providerId="Windows Live" clId="Web-{464193E5-026D-4322-8956-3C556BE078FC}" dt="2021-04-13T23:21:49.208" v="37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1:54.505" v="38" actId="1076"/>
          <ac:spMkLst>
            <pc:docMk/>
            <pc:sldMk cId="0" sldId="261"/>
            <ac:spMk id="187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034AF7D0-997D-40A5-BA0A-0895B91A5E9F}"/>
    <pc:docChg chg="modSld">
      <pc:chgData name="Masaki Suzuki" userId="2c4feb2ed34ad1a7" providerId="Windows Live" clId="Web-{034AF7D0-997D-40A5-BA0A-0895B91A5E9F}" dt="2021-06-14T02:48:13.118" v="1557"/>
      <pc:docMkLst>
        <pc:docMk/>
      </pc:docMkLst>
      <pc:sldChg chg="addSp modSp">
        <pc:chgData name="Masaki Suzuki" userId="2c4feb2ed34ad1a7" providerId="Windows Live" clId="Web-{034AF7D0-997D-40A5-BA0A-0895B91A5E9F}" dt="2021-06-14T01:55:37.951" v="920" actId="14100"/>
        <pc:sldMkLst>
          <pc:docMk/>
          <pc:sldMk cId="3196136318" sldId="380"/>
        </pc:sldMkLst>
        <pc:spChg chg="add mod">
          <ac:chgData name="Masaki Suzuki" userId="2c4feb2ed34ad1a7" providerId="Windows Live" clId="Web-{034AF7D0-997D-40A5-BA0A-0895B91A5E9F}" dt="2021-06-14T01:55:37.951" v="920" actId="14100"/>
          <ac:spMkLst>
            <pc:docMk/>
            <pc:sldMk cId="3196136318" sldId="380"/>
            <ac:spMk id="3" creationId="{B1B84C1F-D19F-4534-B695-36172E37BC33}"/>
          </ac:spMkLst>
        </pc:spChg>
        <pc:picChg chg="mod">
          <ac:chgData name="Masaki Suzuki" userId="2c4feb2ed34ad1a7" providerId="Windows Live" clId="Web-{034AF7D0-997D-40A5-BA0A-0895B91A5E9F}" dt="2021-06-14T01:55:14.029" v="916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034AF7D0-997D-40A5-BA0A-0895B91A5E9F}" dt="2021-06-14T00:11:23.995" v="42" actId="1076"/>
        <pc:sldMkLst>
          <pc:docMk/>
          <pc:sldMk cId="1277930480" sldId="404"/>
        </pc:sldMkLst>
        <pc:spChg chg="add mod">
          <ac:chgData name="Masaki Suzuki" userId="2c4feb2ed34ad1a7" providerId="Windows Live" clId="Web-{034AF7D0-997D-40A5-BA0A-0895B91A5E9F}" dt="2021-06-14T00:09:48.040" v="9" actId="1076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034AF7D0-997D-40A5-BA0A-0895B91A5E9F}" dt="2021-06-14T00:10:12.540" v="16" actId="1076"/>
          <ac:spMkLst>
            <pc:docMk/>
            <pc:sldMk cId="1277930480" sldId="404"/>
            <ac:spMk id="13" creationId="{D1A0526E-9AE5-40CD-9394-6E1225A954D0}"/>
          </ac:spMkLst>
        </pc:spChg>
        <pc:spChg chg="add mod">
          <ac:chgData name="Masaki Suzuki" userId="2c4feb2ed34ad1a7" providerId="Windows Live" clId="Web-{034AF7D0-997D-40A5-BA0A-0895B91A5E9F}" dt="2021-06-14T00:10:29.634" v="21" actId="1076"/>
          <ac:spMkLst>
            <pc:docMk/>
            <pc:sldMk cId="1277930480" sldId="404"/>
            <ac:spMk id="14" creationId="{D8D1FDC4-8C11-4465-8E00-23F6898D027A}"/>
          </ac:spMkLst>
        </pc:spChg>
        <pc:spChg chg="add mod">
          <ac:chgData name="Masaki Suzuki" userId="2c4feb2ed34ad1a7" providerId="Windows Live" clId="Web-{034AF7D0-997D-40A5-BA0A-0895B91A5E9F}" dt="2021-06-14T00:10:43.728" v="29" actId="1076"/>
          <ac:spMkLst>
            <pc:docMk/>
            <pc:sldMk cId="1277930480" sldId="404"/>
            <ac:spMk id="18" creationId="{AA3016A8-16D2-4061-94DC-85D562B24D5C}"/>
          </ac:spMkLst>
        </pc:spChg>
        <pc:spChg chg="add mod">
          <ac:chgData name="Masaki Suzuki" userId="2c4feb2ed34ad1a7" providerId="Windows Live" clId="Web-{034AF7D0-997D-40A5-BA0A-0895B91A5E9F}" dt="2021-06-14T00:11:02.229" v="35" actId="1076"/>
          <ac:spMkLst>
            <pc:docMk/>
            <pc:sldMk cId="1277930480" sldId="404"/>
            <ac:spMk id="19" creationId="{B92A300E-0EB6-4952-B118-6B84AABC83D2}"/>
          </ac:spMkLst>
        </pc:spChg>
        <pc:spChg chg="add mod">
          <ac:chgData name="Masaki Suzuki" userId="2c4feb2ed34ad1a7" providerId="Windows Live" clId="Web-{034AF7D0-997D-40A5-BA0A-0895B91A5E9F}" dt="2021-06-14T00:11:23.995" v="42" actId="1076"/>
          <ac:spMkLst>
            <pc:docMk/>
            <pc:sldMk cId="1277930480" sldId="404"/>
            <ac:spMk id="20" creationId="{EEFDCB6A-F826-4707-9E23-977E33D28F44}"/>
          </ac:spMkLst>
        </pc:spChg>
      </pc:sldChg>
      <pc:sldChg chg="addSp modSp">
        <pc:chgData name="Masaki Suzuki" userId="2c4feb2ed34ad1a7" providerId="Windows Live" clId="Web-{034AF7D0-997D-40A5-BA0A-0895B91A5E9F}" dt="2021-06-14T00:14:17.170" v="82" actId="1076"/>
        <pc:sldMkLst>
          <pc:docMk/>
          <pc:sldMk cId="3927025072" sldId="407"/>
        </pc:sldMkLst>
        <pc:spChg chg="add mod">
          <ac:chgData name="Masaki Suzuki" userId="2c4feb2ed34ad1a7" providerId="Windows Live" clId="Web-{034AF7D0-997D-40A5-BA0A-0895B91A5E9F}" dt="2021-06-14T00:11:56.839" v="50" actId="1076"/>
          <ac:spMkLst>
            <pc:docMk/>
            <pc:sldMk cId="3927025072" sldId="407"/>
            <ac:spMk id="3" creationId="{B168A7D5-5421-4CCA-9933-585DFA850100}"/>
          </ac:spMkLst>
        </pc:spChg>
        <pc:spChg chg="add mod">
          <ac:chgData name="Masaki Suzuki" userId="2c4feb2ed34ad1a7" providerId="Windows Live" clId="Web-{034AF7D0-997D-40A5-BA0A-0895B91A5E9F}" dt="2021-06-14T00:12:13.558" v="57" actId="1076"/>
          <ac:spMkLst>
            <pc:docMk/>
            <pc:sldMk cId="3927025072" sldId="407"/>
            <ac:spMk id="5" creationId="{6F52C47A-D3E6-41DC-A0FC-89F6D081AEB9}"/>
          </ac:spMkLst>
        </pc:spChg>
        <pc:spChg chg="add mod">
          <ac:chgData name="Masaki Suzuki" userId="2c4feb2ed34ad1a7" providerId="Windows Live" clId="Web-{034AF7D0-997D-40A5-BA0A-0895B91A5E9F}" dt="2021-06-14T00:12:31.902" v="64" actId="1076"/>
          <ac:spMkLst>
            <pc:docMk/>
            <pc:sldMk cId="3927025072" sldId="407"/>
            <ac:spMk id="17" creationId="{FDB35213-9ED1-4D64-B25E-D9F26B1466C7}"/>
          </ac:spMkLst>
        </pc:spChg>
        <pc:spChg chg="add mod">
          <ac:chgData name="Masaki Suzuki" userId="2c4feb2ed34ad1a7" providerId="Windows Live" clId="Web-{034AF7D0-997D-40A5-BA0A-0895B91A5E9F}" dt="2021-06-14T00:12:52.824" v="72" actId="1076"/>
          <ac:spMkLst>
            <pc:docMk/>
            <pc:sldMk cId="3927025072" sldId="407"/>
            <ac:spMk id="18" creationId="{57C758F9-CD73-4F20-89AC-F727598DEC26}"/>
          </ac:spMkLst>
        </pc:spChg>
        <pc:spChg chg="add mod">
          <ac:chgData name="Masaki Suzuki" userId="2c4feb2ed34ad1a7" providerId="Windows Live" clId="Web-{034AF7D0-997D-40A5-BA0A-0895B91A5E9F}" dt="2021-06-14T00:13:56.372" v="77" actId="14100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034AF7D0-997D-40A5-BA0A-0895B91A5E9F}" dt="2021-06-14T00:14:17.170" v="82" actId="1076"/>
          <ac:spMkLst>
            <pc:docMk/>
            <pc:sldMk cId="3927025072" sldId="407"/>
            <ac:spMk id="20" creationId="{724D66A5-6C05-4706-BA7D-93A54C1EE638}"/>
          </ac:spMkLst>
        </pc:spChg>
      </pc:sldChg>
      <pc:sldChg chg="addSp modSp">
        <pc:chgData name="Masaki Suzuki" userId="2c4feb2ed34ad1a7" providerId="Windows Live" clId="Web-{034AF7D0-997D-40A5-BA0A-0895B91A5E9F}" dt="2021-06-14T00:20:09.567" v="171" actId="20577"/>
        <pc:sldMkLst>
          <pc:docMk/>
          <pc:sldMk cId="527678250" sldId="409"/>
        </pc:sldMkLst>
        <pc:spChg chg="add mod">
          <ac:chgData name="Masaki Suzuki" userId="2c4feb2ed34ad1a7" providerId="Windows Live" clId="Web-{034AF7D0-997D-40A5-BA0A-0895B91A5E9F}" dt="2021-06-14T00:14:50.764" v="94" actId="1076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034AF7D0-997D-40A5-BA0A-0895B91A5E9F}" dt="2021-06-14T00:17:48.580" v="147" actId="20577"/>
          <ac:spMkLst>
            <pc:docMk/>
            <pc:sldMk cId="527678250" sldId="409"/>
            <ac:spMk id="6" creationId="{59DF8B85-DCF6-4C32-8C38-264C1E3FAD11}"/>
          </ac:spMkLst>
        </pc:spChg>
        <pc:spChg chg="add mod">
          <ac:chgData name="Masaki Suzuki" userId="2c4feb2ed34ad1a7" providerId="Windows Live" clId="Web-{034AF7D0-997D-40A5-BA0A-0895B91A5E9F}" dt="2021-06-14T00:18:08.861" v="153" actId="20577"/>
          <ac:spMkLst>
            <pc:docMk/>
            <pc:sldMk cId="527678250" sldId="409"/>
            <ac:spMk id="7" creationId="{7DFD8388-BDA0-4F5D-AA1D-22F3EFDCC8BB}"/>
          </ac:spMkLst>
        </pc:spChg>
        <pc:spChg chg="mod">
          <ac:chgData name="Masaki Suzuki" userId="2c4feb2ed34ad1a7" providerId="Windows Live" clId="Web-{034AF7D0-997D-40A5-BA0A-0895B91A5E9F}" dt="2021-06-14T00:20:09.567" v="171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15:09.733" v="101" actId="1076"/>
          <ac:spMkLst>
            <pc:docMk/>
            <pc:sldMk cId="527678250" sldId="409"/>
            <ac:spMk id="23" creationId="{845ECC6B-ACE1-4880-A06C-74170455D9DC}"/>
          </ac:spMkLst>
        </pc:spChg>
        <pc:spChg chg="add mod">
          <ac:chgData name="Masaki Suzuki" userId="2c4feb2ed34ad1a7" providerId="Windows Live" clId="Web-{034AF7D0-997D-40A5-BA0A-0895B91A5E9F}" dt="2021-06-14T00:15:23.702" v="106" actId="20577"/>
          <ac:spMkLst>
            <pc:docMk/>
            <pc:sldMk cId="527678250" sldId="409"/>
            <ac:spMk id="24" creationId="{C0B8774F-16E3-4DEC-A502-7131E8671DDD}"/>
          </ac:spMkLst>
        </pc:spChg>
        <pc:spChg chg="add mod">
          <ac:chgData name="Masaki Suzuki" userId="2c4feb2ed34ad1a7" providerId="Windows Live" clId="Web-{034AF7D0-997D-40A5-BA0A-0895B91A5E9F}" dt="2021-06-14T00:15:49.874" v="111" actId="1076"/>
          <ac:spMkLst>
            <pc:docMk/>
            <pc:sldMk cId="527678250" sldId="409"/>
            <ac:spMk id="25" creationId="{08011136-D440-4336-93CE-4B0415A44FB8}"/>
          </ac:spMkLst>
        </pc:spChg>
        <pc:spChg chg="add mod">
          <ac:chgData name="Masaki Suzuki" userId="2c4feb2ed34ad1a7" providerId="Windows Live" clId="Web-{034AF7D0-997D-40A5-BA0A-0895B91A5E9F}" dt="2021-06-14T00:17:42.970" v="145" actId="1076"/>
          <ac:spMkLst>
            <pc:docMk/>
            <pc:sldMk cId="527678250" sldId="409"/>
            <ac:spMk id="26" creationId="{87523D1C-91E0-4512-A75D-507CC571362E}"/>
          </ac:spMkLst>
        </pc:spChg>
        <pc:spChg chg="add mod">
          <ac:chgData name="Masaki Suzuki" userId="2c4feb2ed34ad1a7" providerId="Windows Live" clId="Web-{034AF7D0-997D-40A5-BA0A-0895B91A5E9F}" dt="2021-06-14T00:16:36.422" v="126" actId="1076"/>
          <ac:spMkLst>
            <pc:docMk/>
            <pc:sldMk cId="527678250" sldId="409"/>
            <ac:spMk id="27" creationId="{190D0D0A-A459-4ACC-B1C4-F98A8081A2E6}"/>
          </ac:spMkLst>
        </pc:spChg>
        <pc:spChg chg="add mod">
          <ac:chgData name="Masaki Suzuki" userId="2c4feb2ed34ad1a7" providerId="Windows Live" clId="Web-{034AF7D0-997D-40A5-BA0A-0895B91A5E9F}" dt="2021-06-14T00:16:51.844" v="131" actId="14100"/>
          <ac:spMkLst>
            <pc:docMk/>
            <pc:sldMk cId="527678250" sldId="409"/>
            <ac:spMk id="28" creationId="{7F99A7F3-FC81-4B90-8B82-BC176AC66904}"/>
          </ac:spMkLst>
        </pc:spChg>
        <pc:spChg chg="add mod">
          <ac:chgData name="Masaki Suzuki" userId="2c4feb2ed34ad1a7" providerId="Windows Live" clId="Web-{034AF7D0-997D-40A5-BA0A-0895B91A5E9F}" dt="2021-06-14T00:17:04.329" v="137" actId="14100"/>
          <ac:spMkLst>
            <pc:docMk/>
            <pc:sldMk cId="527678250" sldId="409"/>
            <ac:spMk id="29" creationId="{4997D11B-D6EE-493D-94E5-5D234FE63D3F}"/>
          </ac:spMkLst>
        </pc:spChg>
        <pc:spChg chg="add mod">
          <ac:chgData name="Masaki Suzuki" userId="2c4feb2ed34ad1a7" providerId="Windows Live" clId="Web-{034AF7D0-997D-40A5-BA0A-0895B91A5E9F}" dt="2021-06-14T00:17:13.423" v="139" actId="1076"/>
          <ac:spMkLst>
            <pc:docMk/>
            <pc:sldMk cId="527678250" sldId="409"/>
            <ac:spMk id="30" creationId="{1629A235-1A7D-4B21-97B9-DE9E499EF376}"/>
          </ac:spMkLst>
        </pc:spChg>
        <pc:spChg chg="add mod">
          <ac:chgData name="Masaki Suzuki" userId="2c4feb2ed34ad1a7" providerId="Windows Live" clId="Web-{034AF7D0-997D-40A5-BA0A-0895B91A5E9F}" dt="2021-06-14T00:17:23.235" v="142" actId="20577"/>
          <ac:spMkLst>
            <pc:docMk/>
            <pc:sldMk cId="527678250" sldId="409"/>
            <ac:spMk id="31" creationId="{7B4BE373-B2B8-47B2-A323-8839DE5F5E59}"/>
          </ac:spMkLst>
        </pc:spChg>
        <pc:spChg chg="add mod">
          <ac:chgData name="Masaki Suzuki" userId="2c4feb2ed34ad1a7" providerId="Windows Live" clId="Web-{034AF7D0-997D-40A5-BA0A-0895B91A5E9F}" dt="2021-06-14T00:18:52.143" v="161" actId="14100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034AF7D0-997D-40A5-BA0A-0895B91A5E9F}" dt="2021-06-14T00:19:37.613" v="170" actId="1076"/>
          <ac:spMkLst>
            <pc:docMk/>
            <pc:sldMk cId="527678250" sldId="409"/>
            <ac:spMk id="34" creationId="{5DE4F11D-9561-483D-8472-5A8B88C71874}"/>
          </ac:spMkLst>
        </pc:spChg>
      </pc:sldChg>
      <pc:sldChg chg="addSp modSp">
        <pc:chgData name="Masaki Suzuki" userId="2c4feb2ed34ad1a7" providerId="Windows Live" clId="Web-{034AF7D0-997D-40A5-BA0A-0895B91A5E9F}" dt="2021-06-14T01:33:50.131" v="707" actId="20577"/>
        <pc:sldMkLst>
          <pc:docMk/>
          <pc:sldMk cId="462141805" sldId="412"/>
        </pc:sldMkLst>
        <pc:spChg chg="mod">
          <ac:chgData name="Masaki Suzuki" userId="2c4feb2ed34ad1a7" providerId="Windows Live" clId="Web-{034AF7D0-997D-40A5-BA0A-0895B91A5E9F}" dt="2021-06-14T01:33:50.131" v="707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034AF7D0-997D-40A5-BA0A-0895B91A5E9F}" dt="2021-06-14T01:28:52.250" v="647" actId="20577"/>
          <ac:spMkLst>
            <pc:docMk/>
            <pc:sldMk cId="462141805" sldId="412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33:01.536" v="694" actId="20577"/>
          <ac:spMkLst>
            <pc:docMk/>
            <pc:sldMk cId="462141805" sldId="412"/>
            <ac:spMk id="13" creationId="{F49B9096-F26D-46C5-A1B5-70DBC24781AB}"/>
          </ac:spMkLst>
        </pc:spChg>
        <pc:spChg chg="mod">
          <ac:chgData name="Masaki Suzuki" userId="2c4feb2ed34ad1a7" providerId="Windows Live" clId="Web-{034AF7D0-997D-40A5-BA0A-0895B91A5E9F}" dt="2021-06-14T01:28:57.282" v="648" actId="1076"/>
          <ac:spMkLst>
            <pc:docMk/>
            <pc:sldMk cId="462141805" sldId="412"/>
            <ac:spMk id="21" creationId="{0F152B17-8232-443C-8444-C8540906BFCD}"/>
          </ac:spMkLst>
        </pc:spChg>
        <pc:spChg chg="add mod">
          <ac:chgData name="Masaki Suzuki" userId="2c4feb2ed34ad1a7" providerId="Windows Live" clId="Web-{034AF7D0-997D-40A5-BA0A-0895B91A5E9F}" dt="2021-06-14T01:33:11.521" v="69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034AF7D0-997D-40A5-BA0A-0895B91A5E9F}" dt="2021-06-14T01:28:29.594" v="642" actId="14100"/>
          <ac:spMkLst>
            <pc:docMk/>
            <pc:sldMk cId="462141805" sldId="412"/>
            <ac:spMk id="25" creationId="{EC4329B0-A539-4F97-A670-2E285372CAC5}"/>
          </ac:spMkLst>
        </pc:spChg>
        <pc:spChg chg="add mod">
          <ac:chgData name="Masaki Suzuki" userId="2c4feb2ed34ad1a7" providerId="Windows Live" clId="Web-{034AF7D0-997D-40A5-BA0A-0895B91A5E9F}" dt="2021-06-14T01:32:26.973" v="690" actId="1076"/>
          <ac:spMkLst>
            <pc:docMk/>
            <pc:sldMk cId="462141805" sldId="412"/>
            <ac:spMk id="27" creationId="{F99B6BCC-5D1A-4C3B-8A4C-6522FB11FB80}"/>
          </ac:spMkLst>
        </pc:spChg>
        <pc:spChg chg="add mod">
          <ac:chgData name="Masaki Suzuki" userId="2c4feb2ed34ad1a7" providerId="Windows Live" clId="Web-{034AF7D0-997D-40A5-BA0A-0895B91A5E9F}" dt="2021-06-14T01:29:21.532" v="658" actId="20577"/>
          <ac:spMkLst>
            <pc:docMk/>
            <pc:sldMk cId="462141805" sldId="412"/>
            <ac:spMk id="29" creationId="{30EA103C-1FBF-41BF-BBD3-31EF79CB9F3E}"/>
          </ac:spMkLst>
        </pc:spChg>
        <pc:spChg chg="add mod">
          <ac:chgData name="Masaki Suzuki" userId="2c4feb2ed34ad1a7" providerId="Windows Live" clId="Web-{034AF7D0-997D-40A5-BA0A-0895B91A5E9F}" dt="2021-06-14T01:30:02.267" v="671" actId="1076"/>
          <ac:spMkLst>
            <pc:docMk/>
            <pc:sldMk cId="462141805" sldId="412"/>
            <ac:spMk id="30" creationId="{E26E58B1-5694-40F4-948B-175C9A579590}"/>
          </ac:spMkLst>
        </pc:spChg>
        <pc:spChg chg="add mod">
          <ac:chgData name="Masaki Suzuki" userId="2c4feb2ed34ad1a7" providerId="Windows Live" clId="Web-{034AF7D0-997D-40A5-BA0A-0895B91A5E9F}" dt="2021-06-14T01:33:43.552" v="705"/>
          <ac:spMkLst>
            <pc:docMk/>
            <pc:sldMk cId="462141805" sldId="412"/>
            <ac:spMk id="31" creationId="{E147235B-433F-4BF4-85F4-C2FD6C3A5609}"/>
          </ac:spMkLst>
        </pc:spChg>
        <pc:spChg chg="add mod">
          <ac:chgData name="Masaki Suzuki" userId="2c4feb2ed34ad1a7" providerId="Windows Live" clId="Web-{034AF7D0-997D-40A5-BA0A-0895B91A5E9F}" dt="2021-06-14T01:30:24.893" v="680" actId="20577"/>
          <ac:spMkLst>
            <pc:docMk/>
            <pc:sldMk cId="462141805" sldId="412"/>
            <ac:spMk id="32" creationId="{4E856353-831D-45CE-9784-A319847BB295}"/>
          </ac:spMkLst>
        </pc:spChg>
        <pc:spChg chg="add mod">
          <ac:chgData name="Masaki Suzuki" userId="2c4feb2ed34ad1a7" providerId="Windows Live" clId="Web-{034AF7D0-997D-40A5-BA0A-0895B91A5E9F}" dt="2021-06-14T01:33:29.162" v="702"/>
          <ac:spMkLst>
            <pc:docMk/>
            <pc:sldMk cId="462141805" sldId="412"/>
            <ac:spMk id="33" creationId="{F8C5565A-5AB6-4D98-B1CC-BE39C7D96338}"/>
          </ac:spMkLst>
        </pc:spChg>
      </pc:sldChg>
      <pc:sldChg chg="addSp delSp modSp">
        <pc:chgData name="Masaki Suzuki" userId="2c4feb2ed34ad1a7" providerId="Windows Live" clId="Web-{034AF7D0-997D-40A5-BA0A-0895B91A5E9F}" dt="2021-06-14T01:48:54.631" v="854" actId="1076"/>
        <pc:sldMkLst>
          <pc:docMk/>
          <pc:sldMk cId="457245884" sldId="413"/>
        </pc:sldMkLst>
        <pc:spChg chg="mod">
          <ac:chgData name="Masaki Suzuki" userId="2c4feb2ed34ad1a7" providerId="Windows Live" clId="Web-{034AF7D0-997D-40A5-BA0A-0895B91A5E9F}" dt="2021-06-14T01:41:51.030" v="816" actId="14100"/>
          <ac:spMkLst>
            <pc:docMk/>
            <pc:sldMk cId="457245884" sldId="413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42:37.547" v="829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034AF7D0-997D-40A5-BA0A-0895B91A5E9F}" dt="2021-06-14T01:40:54.560" v="799" actId="1076"/>
          <ac:spMkLst>
            <pc:docMk/>
            <pc:sldMk cId="457245884" sldId="413"/>
            <ac:spMk id="8" creationId="{5E34E8D1-51D5-441D-B17F-95E7A8F36E6F}"/>
          </ac:spMkLst>
        </pc:spChg>
        <pc:spChg chg="add mod">
          <ac:chgData name="Masaki Suzuki" userId="2c4feb2ed34ad1a7" providerId="Windows Live" clId="Web-{034AF7D0-997D-40A5-BA0A-0895B91A5E9F}" dt="2021-06-14T01:48:47.428" v="852" actId="1076"/>
          <ac:spMkLst>
            <pc:docMk/>
            <pc:sldMk cId="457245884" sldId="413"/>
            <ac:spMk id="9" creationId="{58D6A309-3163-4A54-B23C-5BBA45D68248}"/>
          </ac:spMkLst>
        </pc:spChg>
        <pc:spChg chg="mod">
          <ac:chgData name="Masaki Suzuki" userId="2c4feb2ed34ad1a7" providerId="Windows Live" clId="Web-{034AF7D0-997D-40A5-BA0A-0895B91A5E9F}" dt="2021-06-14T01:41:47.639" v="815" actId="14100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43:19.110" v="841" actId="20577"/>
          <ac:spMkLst>
            <pc:docMk/>
            <pc:sldMk cId="457245884" sldId="413"/>
            <ac:spMk id="22" creationId="{FA24BE46-C6B2-4F58-B2CA-C84206F1F9C1}"/>
          </ac:spMkLst>
        </pc:spChg>
        <pc:spChg chg="mod">
          <ac:chgData name="Masaki Suzuki" userId="2c4feb2ed34ad1a7" providerId="Windows Live" clId="Web-{034AF7D0-997D-40A5-BA0A-0895B91A5E9F}" dt="2021-06-14T01:43:09.016" v="838" actId="20577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034AF7D0-997D-40A5-BA0A-0895B91A5E9F}" dt="2021-06-14T01:43:26.438" v="843" actId="20577"/>
          <ac:spMkLst>
            <pc:docMk/>
            <pc:sldMk cId="457245884" sldId="413"/>
            <ac:spMk id="32" creationId="{7DD9921F-E139-4EBD-8061-3B15D9DBCAC0}"/>
          </ac:spMkLst>
        </pc:spChg>
        <pc:spChg chg="mod">
          <ac:chgData name="Masaki Suzuki" userId="2c4feb2ed34ad1a7" providerId="Windows Live" clId="Web-{034AF7D0-997D-40A5-BA0A-0895B91A5E9F}" dt="2021-06-14T01:42:56.969" v="834" actId="1076"/>
          <ac:spMkLst>
            <pc:docMk/>
            <pc:sldMk cId="457245884" sldId="413"/>
            <ac:spMk id="35" creationId="{A0E93258-C593-49EC-9590-C36DEA1D9580}"/>
          </ac:spMkLst>
        </pc:spChg>
        <pc:spChg chg="mod">
          <ac:chgData name="Masaki Suzuki" userId="2c4feb2ed34ad1a7" providerId="Windows Live" clId="Web-{034AF7D0-997D-40A5-BA0A-0895B91A5E9F}" dt="2021-06-14T01:42:15.155" v="823" actId="1076"/>
          <ac:spMkLst>
            <pc:docMk/>
            <pc:sldMk cId="457245884" sldId="413"/>
            <ac:spMk id="38" creationId="{B3BEF764-1642-449F-9863-314F300A7352}"/>
          </ac:spMkLst>
        </pc:spChg>
        <pc:spChg chg="del">
          <ac:chgData name="Masaki Suzuki" userId="2c4feb2ed34ad1a7" providerId="Windows Live" clId="Web-{034AF7D0-997D-40A5-BA0A-0895B91A5E9F}" dt="2021-06-14T01:42:20.374" v="824"/>
          <ac:spMkLst>
            <pc:docMk/>
            <pc:sldMk cId="457245884" sldId="413"/>
            <ac:spMk id="39" creationId="{CAEF3B18-065A-458F-BEE8-FB8C88F82D0C}"/>
          </ac:spMkLst>
        </pc:spChg>
        <pc:spChg chg="add mod">
          <ac:chgData name="Masaki Suzuki" userId="2c4feb2ed34ad1a7" providerId="Windows Live" clId="Web-{034AF7D0-997D-40A5-BA0A-0895B91A5E9F}" dt="2021-06-14T01:41:06.279" v="804" actId="20577"/>
          <ac:spMkLst>
            <pc:docMk/>
            <pc:sldMk cId="457245884" sldId="413"/>
            <ac:spMk id="41" creationId="{43DC1A8C-EB4B-4730-9C13-9ABD6CA98D4E}"/>
          </ac:spMkLst>
        </pc:spChg>
        <pc:spChg chg="add mod">
          <ac:chgData name="Masaki Suzuki" userId="2c4feb2ed34ad1a7" providerId="Windows Live" clId="Web-{034AF7D0-997D-40A5-BA0A-0895B91A5E9F}" dt="2021-06-14T01:41:19.483" v="808" actId="20577"/>
          <ac:spMkLst>
            <pc:docMk/>
            <pc:sldMk cId="457245884" sldId="413"/>
            <ac:spMk id="42" creationId="{B2E11136-D9C5-493E-8986-8F1FF67231AC}"/>
          </ac:spMkLst>
        </pc:spChg>
        <pc:spChg chg="add mod">
          <ac:chgData name="Masaki Suzuki" userId="2c4feb2ed34ad1a7" providerId="Windows Live" clId="Web-{034AF7D0-997D-40A5-BA0A-0895B91A5E9F}" dt="2021-06-14T01:41:54.780" v="817" actId="1076"/>
          <ac:spMkLst>
            <pc:docMk/>
            <pc:sldMk cId="457245884" sldId="413"/>
            <ac:spMk id="43" creationId="{FF40EFD4-6B2E-49CA-9598-797F338D0605}"/>
          </ac:spMkLst>
        </pc:spChg>
        <pc:spChg chg="add mod">
          <ac:chgData name="Masaki Suzuki" userId="2c4feb2ed34ad1a7" providerId="Windows Live" clId="Web-{034AF7D0-997D-40A5-BA0A-0895B91A5E9F}" dt="2021-06-14T01:43:36.891" v="845" actId="1076"/>
          <ac:spMkLst>
            <pc:docMk/>
            <pc:sldMk cId="457245884" sldId="413"/>
            <ac:spMk id="44" creationId="{E5D95600-06B4-453F-BBE5-3A499DE3DDF5}"/>
          </ac:spMkLst>
        </pc:spChg>
        <pc:spChg chg="mod">
          <ac:chgData name="Masaki Suzuki" userId="2c4feb2ed34ad1a7" providerId="Windows Live" clId="Web-{034AF7D0-997D-40A5-BA0A-0895B91A5E9F}" dt="2021-06-14T01:43:03.234" v="836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034AF7D0-997D-40A5-BA0A-0895B91A5E9F}" dt="2021-06-14T01:43:46.313" v="848" actId="20577"/>
          <ac:spMkLst>
            <pc:docMk/>
            <pc:sldMk cId="457245884" sldId="413"/>
            <ac:spMk id="55" creationId="{C4D22287-3866-4265-AEFA-1A812625CDC0}"/>
          </ac:spMkLst>
        </pc:spChg>
        <pc:spChg chg="add mod">
          <ac:chgData name="Masaki Suzuki" userId="2c4feb2ed34ad1a7" providerId="Windows Live" clId="Web-{034AF7D0-997D-40A5-BA0A-0895B91A5E9F}" dt="2021-06-14T01:48:54.631" v="854" actId="1076"/>
          <ac:spMkLst>
            <pc:docMk/>
            <pc:sldMk cId="457245884" sldId="413"/>
            <ac:spMk id="57" creationId="{E2AD6E34-204F-4B93-90BD-8A683CE293EB}"/>
          </ac:spMkLst>
        </pc:spChg>
      </pc:sldChg>
      <pc:sldChg chg="addSp modSp">
        <pc:chgData name="Masaki Suzuki" userId="2c4feb2ed34ad1a7" providerId="Windows Live" clId="Web-{034AF7D0-997D-40A5-BA0A-0895B91A5E9F}" dt="2021-06-14T01:40:16.372" v="789" actId="1076"/>
        <pc:sldMkLst>
          <pc:docMk/>
          <pc:sldMk cId="2642435103" sldId="414"/>
        </pc:sldMkLst>
        <pc:spChg chg="mod">
          <ac:chgData name="Masaki Suzuki" userId="2c4feb2ed34ad1a7" providerId="Windows Live" clId="Web-{034AF7D0-997D-40A5-BA0A-0895B91A5E9F}" dt="2021-06-14T01:35:54.992" v="737" actId="1076"/>
          <ac:spMkLst>
            <pc:docMk/>
            <pc:sldMk cId="2642435103" sldId="414"/>
            <ac:spMk id="5" creationId="{83CFE51C-0818-46A1-A71A-700B874759F6}"/>
          </ac:spMkLst>
        </pc:spChg>
        <pc:spChg chg="mod">
          <ac:chgData name="Masaki Suzuki" userId="2c4feb2ed34ad1a7" providerId="Windows Live" clId="Web-{034AF7D0-997D-40A5-BA0A-0895B91A5E9F}" dt="2021-06-14T01:35:09.117" v="727" actId="20577"/>
          <ac:spMkLst>
            <pc:docMk/>
            <pc:sldMk cId="2642435103" sldId="414"/>
            <ac:spMk id="7" creationId="{9820F43F-A630-4E09-BF21-7F27D21BA845}"/>
          </ac:spMkLst>
        </pc:spChg>
        <pc:spChg chg="mod">
          <ac:chgData name="Masaki Suzuki" userId="2c4feb2ed34ad1a7" providerId="Windows Live" clId="Web-{034AF7D0-997D-40A5-BA0A-0895B91A5E9F}" dt="2021-06-14T01:35:17.773" v="730" actId="20577"/>
          <ac:spMkLst>
            <pc:docMk/>
            <pc:sldMk cId="2642435103" sldId="414"/>
            <ac:spMk id="8" creationId="{9966B473-CB76-4D6B-80DE-78AE94CD8107}"/>
          </ac:spMkLst>
        </pc:spChg>
        <pc:spChg chg="mod">
          <ac:chgData name="Masaki Suzuki" userId="2c4feb2ed34ad1a7" providerId="Windows Live" clId="Web-{034AF7D0-997D-40A5-BA0A-0895B91A5E9F}" dt="2021-06-14T01:37:15.634" v="746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35:50.899" v="736" actId="1076"/>
          <ac:spMkLst>
            <pc:docMk/>
            <pc:sldMk cId="2642435103" sldId="414"/>
            <ac:spMk id="12" creationId="{8FC4EB9B-D921-4A58-AB1A-0CE6F553724A}"/>
          </ac:spMkLst>
        </pc:spChg>
        <pc:spChg chg="mod">
          <ac:chgData name="Masaki Suzuki" userId="2c4feb2ed34ad1a7" providerId="Windows Live" clId="Web-{034AF7D0-997D-40A5-BA0A-0895B91A5E9F}" dt="2021-06-14T01:37:52.401" v="757" actId="1076"/>
          <ac:spMkLst>
            <pc:docMk/>
            <pc:sldMk cId="2642435103" sldId="414"/>
            <ac:spMk id="13" creationId="{516D5849-FBEF-431E-94A2-F6CD702AAE00}"/>
          </ac:spMkLst>
        </pc:spChg>
        <pc:spChg chg="mod">
          <ac:chgData name="Masaki Suzuki" userId="2c4feb2ed34ad1a7" providerId="Windows Live" clId="Web-{034AF7D0-997D-40A5-BA0A-0895B91A5E9F}" dt="2021-06-14T01:37:42.760" v="753" actId="1076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034AF7D0-997D-40A5-BA0A-0895B91A5E9F}" dt="2021-06-14T01:37:38.760" v="752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034AF7D0-997D-40A5-BA0A-0895B91A5E9F}" dt="2021-06-14T01:38:13.651" v="764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034AF7D0-997D-40A5-BA0A-0895B91A5E9F}" dt="2021-06-14T01:38:32.370" v="769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034AF7D0-997D-40A5-BA0A-0895B91A5E9F}" dt="2021-06-14T01:38:36.558" v="770" actId="1076"/>
          <ac:spMkLst>
            <pc:docMk/>
            <pc:sldMk cId="2642435103" sldId="414"/>
            <ac:spMk id="29" creationId="{95A174DE-6370-48BE-BC1F-726038784CA6}"/>
          </ac:spMkLst>
        </pc:spChg>
        <pc:spChg chg="mod">
          <ac:chgData name="Masaki Suzuki" userId="2c4feb2ed34ad1a7" providerId="Windows Live" clId="Web-{034AF7D0-997D-40A5-BA0A-0895B91A5E9F}" dt="2021-06-14T01:40:05.106" v="786" actId="20577"/>
          <ac:spMkLst>
            <pc:docMk/>
            <pc:sldMk cId="2642435103" sldId="414"/>
            <ac:spMk id="33" creationId="{F5F580CE-C964-48FB-A9F7-04EDDCEB2073}"/>
          </ac:spMkLst>
        </pc:spChg>
        <pc:spChg chg="mod">
          <ac:chgData name="Masaki Suzuki" userId="2c4feb2ed34ad1a7" providerId="Windows Live" clId="Web-{034AF7D0-997D-40A5-BA0A-0895B91A5E9F}" dt="2021-06-14T01:34:01.272" v="709" actId="20577"/>
          <ac:spMkLst>
            <pc:docMk/>
            <pc:sldMk cId="2642435103" sldId="414"/>
            <ac:spMk id="34" creationId="{5D3EDC37-3DC8-467A-A009-29991D38AF65}"/>
          </ac:spMkLst>
        </pc:spChg>
        <pc:spChg chg="add mod">
          <ac:chgData name="Masaki Suzuki" userId="2c4feb2ed34ad1a7" providerId="Windows Live" clId="Web-{034AF7D0-997D-40A5-BA0A-0895B91A5E9F}" dt="2021-06-14T01:38:47.417" v="772" actId="1076"/>
          <ac:spMkLst>
            <pc:docMk/>
            <pc:sldMk cId="2642435103" sldId="414"/>
            <ac:spMk id="35" creationId="{628E20B5-E235-47D8-A981-0BA131FD2FF4}"/>
          </ac:spMkLst>
        </pc:spChg>
        <pc:spChg chg="add mod">
          <ac:chgData name="Masaki Suzuki" userId="2c4feb2ed34ad1a7" providerId="Windows Live" clId="Web-{034AF7D0-997D-40A5-BA0A-0895B91A5E9F}" dt="2021-06-14T01:39:01.043" v="775" actId="1076"/>
          <ac:spMkLst>
            <pc:docMk/>
            <pc:sldMk cId="2642435103" sldId="414"/>
            <ac:spMk id="36" creationId="{3834BD73-C1FF-4F36-B302-342E1E1071F3}"/>
          </ac:spMkLst>
        </pc:spChg>
        <pc:spChg chg="add mod">
          <ac:chgData name="Masaki Suzuki" userId="2c4feb2ed34ad1a7" providerId="Windows Live" clId="Web-{034AF7D0-997D-40A5-BA0A-0895B91A5E9F}" dt="2021-06-14T01:39:23.934" v="779" actId="1076"/>
          <ac:spMkLst>
            <pc:docMk/>
            <pc:sldMk cId="2642435103" sldId="414"/>
            <ac:spMk id="37" creationId="{67D26586-AA81-497D-A513-BFBD9D51AD7F}"/>
          </ac:spMkLst>
        </pc:spChg>
        <pc:spChg chg="add mod">
          <ac:chgData name="Masaki Suzuki" userId="2c4feb2ed34ad1a7" providerId="Windows Live" clId="Web-{034AF7D0-997D-40A5-BA0A-0895B91A5E9F}" dt="2021-06-14T01:39:45.450" v="784" actId="1076"/>
          <ac:spMkLst>
            <pc:docMk/>
            <pc:sldMk cId="2642435103" sldId="414"/>
            <ac:spMk id="38" creationId="{703EC5F5-3B63-4EE6-9339-ACD223D2A306}"/>
          </ac:spMkLst>
        </pc:spChg>
        <pc:spChg chg="add mod">
          <ac:chgData name="Masaki Suzuki" userId="2c4feb2ed34ad1a7" providerId="Windows Live" clId="Web-{034AF7D0-997D-40A5-BA0A-0895B91A5E9F}" dt="2021-06-14T01:40:16.372" v="789" actId="1076"/>
          <ac:spMkLst>
            <pc:docMk/>
            <pc:sldMk cId="2642435103" sldId="414"/>
            <ac:spMk id="39" creationId="{3F2AF696-5CA3-41D0-AF9F-63E61FCD83CD}"/>
          </ac:spMkLst>
        </pc:spChg>
        <pc:spChg chg="mod">
          <ac:chgData name="Masaki Suzuki" userId="2c4feb2ed34ad1a7" providerId="Windows Live" clId="Web-{034AF7D0-997D-40A5-BA0A-0895B91A5E9F}" dt="2021-06-14T01:36:06.164" v="740" actId="1076"/>
          <ac:spMkLst>
            <pc:docMk/>
            <pc:sldMk cId="2642435103" sldId="414"/>
            <ac:spMk id="41" creationId="{9BE0E79F-5168-4990-8AE9-CFF4B6BE92AA}"/>
          </ac:spMkLst>
        </pc:spChg>
        <pc:spChg chg="mod">
          <ac:chgData name="Masaki Suzuki" userId="2c4feb2ed34ad1a7" providerId="Windows Live" clId="Web-{034AF7D0-997D-40A5-BA0A-0895B91A5E9F}" dt="2021-06-14T01:34:36.303" v="716" actId="20577"/>
          <ac:spMkLst>
            <pc:docMk/>
            <pc:sldMk cId="2642435103" sldId="414"/>
            <ac:spMk id="43" creationId="{05B03CB3-AFF9-4715-B675-05C3CE71AF52}"/>
          </ac:spMkLst>
        </pc:spChg>
        <pc:spChg chg="mod">
          <ac:chgData name="Masaki Suzuki" userId="2c4feb2ed34ad1a7" providerId="Windows Live" clId="Web-{034AF7D0-997D-40A5-BA0A-0895B91A5E9F}" dt="2021-06-14T01:36:02.680" v="739" actId="1076"/>
          <ac:spMkLst>
            <pc:docMk/>
            <pc:sldMk cId="2642435103" sldId="414"/>
            <ac:spMk id="45" creationId="{06F04FE2-AE7B-4913-ABE9-1E08038F33DD}"/>
          </ac:spMkLst>
        </pc:spChg>
        <pc:spChg chg="mod">
          <ac:chgData name="Masaki Suzuki" userId="2c4feb2ed34ad1a7" providerId="Windows Live" clId="Web-{034AF7D0-997D-40A5-BA0A-0895B91A5E9F}" dt="2021-06-14T01:35:59.727" v="738" actId="1076"/>
          <ac:spMkLst>
            <pc:docMk/>
            <pc:sldMk cId="2642435103" sldId="414"/>
            <ac:spMk id="49" creationId="{80F4BB15-C8D9-4BEB-968C-351BAF6C58CA}"/>
          </ac:spMkLst>
        </pc:spChg>
        <pc:spChg chg="mod">
          <ac:chgData name="Masaki Suzuki" userId="2c4feb2ed34ad1a7" providerId="Windows Live" clId="Web-{034AF7D0-997D-40A5-BA0A-0895B91A5E9F}" dt="2021-06-14T01:35:48.195" v="7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modSp">
        <pc:chgData name="Masaki Suzuki" userId="2c4feb2ed34ad1a7" providerId="Windows Live" clId="Web-{034AF7D0-997D-40A5-BA0A-0895B91A5E9F}" dt="2021-06-14T01:55:00.169" v="914" actId="14100"/>
        <pc:sldMkLst>
          <pc:docMk/>
          <pc:sldMk cId="564077160" sldId="415"/>
        </pc:sldMkLst>
        <pc:spChg chg="mod">
          <ac:chgData name="Masaki Suzuki" userId="2c4feb2ed34ad1a7" providerId="Windows Live" clId="Web-{034AF7D0-997D-40A5-BA0A-0895B91A5E9F}" dt="2021-06-14T01:50:21.899" v="87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034AF7D0-997D-40A5-BA0A-0895B91A5E9F}" dt="2021-06-14T01:50:04.914" v="86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52:02.197" v="895" actId="1076"/>
          <ac:spMkLst>
            <pc:docMk/>
            <pc:sldMk cId="564077160" sldId="415"/>
            <ac:spMk id="10" creationId="{FE3E49D8-88D3-4C2A-BC2B-2421D9875636}"/>
          </ac:spMkLst>
        </pc:spChg>
        <pc:spChg chg="mod">
          <ac:chgData name="Masaki Suzuki" userId="2c4feb2ed34ad1a7" providerId="Windows Live" clId="Web-{034AF7D0-997D-40A5-BA0A-0895B91A5E9F}" dt="2021-06-14T01:55:00.169" v="914" actId="14100"/>
          <ac:spMkLst>
            <pc:docMk/>
            <pc:sldMk cId="564077160" sldId="415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2:58.417" v="908" actId="1076"/>
          <ac:spMkLst>
            <pc:docMk/>
            <pc:sldMk cId="564077160" sldId="415"/>
            <ac:spMk id="12" creationId="{0ED8A7CB-F691-4AF1-BE9E-2926FD2E526D}"/>
          </ac:spMkLst>
        </pc:spChg>
        <pc:spChg chg="mod">
          <ac:chgData name="Masaki Suzuki" userId="2c4feb2ed34ad1a7" providerId="Windows Live" clId="Web-{034AF7D0-997D-40A5-BA0A-0895B91A5E9F}" dt="2021-06-14T01:51:56.572" v="893" actId="1076"/>
          <ac:spMkLst>
            <pc:docMk/>
            <pc:sldMk cId="564077160" sldId="415"/>
            <ac:spMk id="13" creationId="{87B1345B-9868-45B7-8607-BBB324602FF3}"/>
          </ac:spMkLst>
        </pc:spChg>
        <pc:spChg chg="mod">
          <ac:chgData name="Masaki Suzuki" userId="2c4feb2ed34ad1a7" providerId="Windows Live" clId="Web-{034AF7D0-997D-40A5-BA0A-0895B91A5E9F}" dt="2021-06-14T01:51:59.463" v="894" actId="1076"/>
          <ac:spMkLst>
            <pc:docMk/>
            <pc:sldMk cId="564077160" sldId="415"/>
            <ac:spMk id="14" creationId="{72618CC0-B2E6-4656-A50E-9DC9EBB6194C}"/>
          </ac:spMkLst>
        </pc:spChg>
        <pc:spChg chg="mod">
          <ac:chgData name="Masaki Suzuki" userId="2c4feb2ed34ad1a7" providerId="Windows Live" clId="Web-{034AF7D0-997D-40A5-BA0A-0895B91A5E9F}" dt="2021-06-14T01:52:54.839" v="907" actId="1076"/>
          <ac:spMkLst>
            <pc:docMk/>
            <pc:sldMk cId="564077160" sldId="415"/>
            <ac:spMk id="15" creationId="{901F6A70-6960-4B4A-8F46-77DEC481D64B}"/>
          </ac:spMkLst>
        </pc:spChg>
        <pc:spChg chg="add mod">
          <ac:chgData name="Masaki Suzuki" userId="2c4feb2ed34ad1a7" providerId="Windows Live" clId="Web-{034AF7D0-997D-40A5-BA0A-0895B91A5E9F}" dt="2021-06-14T01:52:38.198" v="904" actId="14100"/>
          <ac:spMkLst>
            <pc:docMk/>
            <pc:sldMk cId="564077160" sldId="415"/>
            <ac:spMk id="16" creationId="{40F69552-8F4E-464C-83CA-9C3D0870C4DE}"/>
          </ac:spMkLst>
        </pc:spChg>
        <pc:spChg chg="mod">
          <ac:chgData name="Masaki Suzuki" userId="2c4feb2ed34ad1a7" providerId="Windows Live" clId="Web-{034AF7D0-997D-40A5-BA0A-0895B91A5E9F}" dt="2021-06-14T01:51:14.806" v="883" actId="1076"/>
          <ac:spMkLst>
            <pc:docMk/>
            <pc:sldMk cId="564077160" sldId="415"/>
            <ac:spMk id="24" creationId="{0AA5DD9E-DD9C-426F-B072-5F2342CB483B}"/>
          </ac:spMkLst>
        </pc:spChg>
        <pc:spChg chg="add mod">
          <ac:chgData name="Masaki Suzuki" userId="2c4feb2ed34ad1a7" providerId="Windows Live" clId="Web-{034AF7D0-997D-40A5-BA0A-0895B91A5E9F}" dt="2021-06-14T01:51:16.837" v="884" actId="1076"/>
          <ac:spMkLst>
            <pc:docMk/>
            <pc:sldMk cId="564077160" sldId="415"/>
            <ac:spMk id="27" creationId="{884FCA8A-79C2-44D5-94FC-1E0B51FB9A60}"/>
          </ac:spMkLst>
        </pc:spChg>
        <pc:spChg chg="add mod">
          <ac:chgData name="Masaki Suzuki" userId="2c4feb2ed34ad1a7" providerId="Windows Live" clId="Web-{034AF7D0-997D-40A5-BA0A-0895B91A5E9F}" dt="2021-06-14T01:53:03.136" v="909" actId="1076"/>
          <ac:spMkLst>
            <pc:docMk/>
            <pc:sldMk cId="564077160" sldId="415"/>
            <ac:spMk id="32" creationId="{23A2CA80-7E4C-4559-9F74-087A9CDB8BA9}"/>
          </ac:spMkLst>
        </pc:spChg>
        <pc:spChg chg="add mod">
          <ac:chgData name="Masaki Suzuki" userId="2c4feb2ed34ad1a7" providerId="Windows Live" clId="Web-{034AF7D0-997D-40A5-BA0A-0895B91A5E9F}" dt="2021-06-14T01:53:25.808" v="913" actId="1076"/>
          <ac:spMkLst>
            <pc:docMk/>
            <pc:sldMk cId="564077160" sldId="415"/>
            <ac:spMk id="33" creationId="{A2A4C4A6-2AE6-42EB-BB95-D844793E4742}"/>
          </ac:spMkLst>
        </pc:spChg>
        <pc:picChg chg="add mod">
          <ac:chgData name="Masaki Suzuki" userId="2c4feb2ed34ad1a7" providerId="Windows Live" clId="Web-{034AF7D0-997D-40A5-BA0A-0895B91A5E9F}" dt="2021-06-14T01:50:35.227" v="875" actId="1076"/>
          <ac:picMkLst>
            <pc:docMk/>
            <pc:sldMk cId="564077160" sldId="415"/>
            <ac:picMk id="8" creationId="{B6AAE232-40FD-429C-8BD5-401E991ADA55}"/>
          </ac:picMkLst>
        </pc:picChg>
      </pc:sldChg>
      <pc:sldChg chg="addSp delSp modSp">
        <pc:chgData name="Masaki Suzuki" userId="2c4feb2ed34ad1a7" providerId="Windows Live" clId="Web-{034AF7D0-997D-40A5-BA0A-0895B91A5E9F}" dt="2021-06-14T01:57:54.969" v="962" actId="1076"/>
        <pc:sldMkLst>
          <pc:docMk/>
          <pc:sldMk cId="3526939710" sldId="420"/>
        </pc:sldMkLst>
        <pc:spChg chg="mod">
          <ac:chgData name="Masaki Suzuki" userId="2c4feb2ed34ad1a7" providerId="Windows Live" clId="Web-{034AF7D0-997D-40A5-BA0A-0895B91A5E9F}" dt="2021-06-14T01:56:35.984" v="934" actId="14100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56:40.781" v="935" actId="1076"/>
          <ac:spMkLst>
            <pc:docMk/>
            <pc:sldMk cId="3526939710" sldId="420"/>
            <ac:spMk id="7" creationId="{8E302064-2DD2-4497-8865-9D60D4E53F70}"/>
          </ac:spMkLst>
        </pc:spChg>
        <pc:spChg chg="del mod">
          <ac:chgData name="Masaki Suzuki" userId="2c4feb2ed34ad1a7" providerId="Windows Live" clId="Web-{034AF7D0-997D-40A5-BA0A-0895B91A5E9F}" dt="2021-06-14T01:56:15.483" v="930"/>
          <ac:spMkLst>
            <pc:docMk/>
            <pc:sldMk cId="3526939710" sldId="420"/>
            <ac:spMk id="9" creationId="{57FF5533-2C2B-46F7-8ADC-3A4F6DF7CE6D}"/>
          </ac:spMkLst>
        </pc:spChg>
        <pc:spChg chg="mod">
          <ac:chgData name="Masaki Suzuki" userId="2c4feb2ed34ad1a7" providerId="Windows Live" clId="Web-{034AF7D0-997D-40A5-BA0A-0895B91A5E9F}" dt="2021-06-14T01:56:31.249" v="933" actId="14100"/>
          <ac:spMkLst>
            <pc:docMk/>
            <pc:sldMk cId="3526939710" sldId="420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7:19.734" v="948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034AF7D0-997D-40A5-BA0A-0895B91A5E9F}" dt="2021-06-14T01:57:36.047" v="954" actId="1076"/>
          <ac:spMkLst>
            <pc:docMk/>
            <pc:sldMk cId="3526939710" sldId="420"/>
            <ac:spMk id="15" creationId="{F1A1CEFA-027B-4C99-BA42-83728440DE39}"/>
          </ac:spMkLst>
        </pc:spChg>
        <pc:spChg chg="mod">
          <ac:chgData name="Masaki Suzuki" userId="2c4feb2ed34ad1a7" providerId="Windows Live" clId="Web-{034AF7D0-997D-40A5-BA0A-0895B91A5E9F}" dt="2021-06-14T01:57:07.172" v="943" actId="1076"/>
          <ac:spMkLst>
            <pc:docMk/>
            <pc:sldMk cId="3526939710" sldId="420"/>
            <ac:spMk id="17" creationId="{B4977364-5A14-4BE9-9035-B49107C925EB}"/>
          </ac:spMkLst>
        </pc:spChg>
        <pc:spChg chg="mod">
          <ac:chgData name="Masaki Suzuki" userId="2c4feb2ed34ad1a7" providerId="Windows Live" clId="Web-{034AF7D0-997D-40A5-BA0A-0895B91A5E9F}" dt="2021-06-14T01:57:54.969" v="962" actId="1076"/>
          <ac:spMkLst>
            <pc:docMk/>
            <pc:sldMk cId="3526939710" sldId="420"/>
            <ac:spMk id="19" creationId="{8822BCF0-DECC-4294-8349-8726D5799E7B}"/>
          </ac:spMkLst>
        </pc:spChg>
        <pc:spChg chg="del">
          <ac:chgData name="Masaki Suzuki" userId="2c4feb2ed34ad1a7" providerId="Windows Live" clId="Web-{034AF7D0-997D-40A5-BA0A-0895B91A5E9F}" dt="2021-06-14T01:57:50.266" v="961"/>
          <ac:spMkLst>
            <pc:docMk/>
            <pc:sldMk cId="3526939710" sldId="420"/>
            <ac:spMk id="21" creationId="{4098F4A7-DFD8-414B-AD67-937559319792}"/>
          </ac:spMkLst>
        </pc:spChg>
        <pc:picChg chg="mod">
          <ac:chgData name="Masaki Suzuki" userId="2c4feb2ed34ad1a7" providerId="Windows Live" clId="Web-{034AF7D0-997D-40A5-BA0A-0895B91A5E9F}" dt="2021-06-14T01:56:42.937" v="936" actId="1076"/>
          <ac:picMkLst>
            <pc:docMk/>
            <pc:sldMk cId="3526939710" sldId="420"/>
            <ac:picMk id="3" creationId="{387F9BA8-E02F-4797-AE4E-52F0A786CA49}"/>
          </ac:picMkLst>
        </pc:picChg>
        <pc:picChg chg="add mod">
          <ac:chgData name="Masaki Suzuki" userId="2c4feb2ed34ad1a7" providerId="Windows Live" clId="Web-{034AF7D0-997D-40A5-BA0A-0895B91A5E9F}" dt="2021-06-14T01:56:05.405" v="928" actId="1076"/>
          <ac:picMkLst>
            <pc:docMk/>
            <pc:sldMk cId="3526939710" sldId="420"/>
            <ac:picMk id="8" creationId="{1935681B-A811-44E2-86E5-F2783984D8E2}"/>
          </ac:picMkLst>
        </pc:picChg>
      </pc:sldChg>
      <pc:sldChg chg="addSp delSp modSp">
        <pc:chgData name="Masaki Suzuki" userId="2c4feb2ed34ad1a7" providerId="Windows Live" clId="Web-{034AF7D0-997D-40A5-BA0A-0895B91A5E9F}" dt="2021-06-14T02:25:52.203" v="1386" actId="1076"/>
        <pc:sldMkLst>
          <pc:docMk/>
          <pc:sldMk cId="583989210" sldId="421"/>
        </pc:sldMkLst>
        <pc:spChg chg="mod">
          <ac:chgData name="Masaki Suzuki" userId="2c4feb2ed34ad1a7" providerId="Windows Live" clId="Web-{034AF7D0-997D-40A5-BA0A-0895B91A5E9F}" dt="2021-06-14T02:01:14.551" v="987" actId="1076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034AF7D0-997D-40A5-BA0A-0895B91A5E9F}" dt="2021-06-14T02:01:48.645" v="998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1:10.223" v="986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034AF7D0-997D-40A5-BA0A-0895B91A5E9F}" dt="2021-06-14T02:24:53.186" v="137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2:25:39.734" v="1383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034AF7D0-997D-40A5-BA0A-0895B91A5E9F}" dt="2021-06-14T02:25:52.203" v="1386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034AF7D0-997D-40A5-BA0A-0895B91A5E9F}" dt="2021-06-14T02:01:44.505" v="997" actId="20577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034AF7D0-997D-40A5-BA0A-0895B91A5E9F}" dt="2021-06-14T02:06:55.714" v="1101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034AF7D0-997D-40A5-BA0A-0895B91A5E9F}" dt="2021-06-14T02:02:10.224" v="1011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034AF7D0-997D-40A5-BA0A-0895B91A5E9F}" dt="2021-06-14T02:14:39.425" v="1227" actId="1076"/>
          <ac:spMkLst>
            <pc:docMk/>
            <pc:sldMk cId="583989210" sldId="421"/>
            <ac:spMk id="22" creationId="{631984B7-9933-4381-B900-D5A4A5A7C8EB}"/>
          </ac:spMkLst>
        </pc:spChg>
        <pc:spChg chg="del">
          <ac:chgData name="Masaki Suzuki" userId="2c4feb2ed34ad1a7" providerId="Windows Live" clId="Web-{034AF7D0-997D-40A5-BA0A-0895B91A5E9F}" dt="2021-06-14T02:02:07.286" v="1010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034AF7D0-997D-40A5-BA0A-0895B91A5E9F}" dt="2021-06-14T02:14:41.863" v="1228" actId="1076"/>
          <ac:spMkLst>
            <pc:docMk/>
            <pc:sldMk cId="583989210" sldId="421"/>
            <ac:spMk id="24" creationId="{9B5EBF20-4D85-4AFE-BC7C-61EB5232159D}"/>
          </ac:spMkLst>
        </pc:spChg>
        <pc:spChg chg="mod">
          <ac:chgData name="Masaki Suzuki" userId="2c4feb2ed34ad1a7" providerId="Windows Live" clId="Web-{034AF7D0-997D-40A5-BA0A-0895B91A5E9F}" dt="2021-06-14T02:02:32.349" v="1017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034AF7D0-997D-40A5-BA0A-0895B91A5E9F}" dt="2021-06-14T02:14:35.519" v="1226" actId="1076"/>
          <ac:spMkLst>
            <pc:docMk/>
            <pc:sldMk cId="583989210" sldId="421"/>
            <ac:spMk id="26" creationId="{A85249C1-F16A-421B-80BC-BA1F748FD638}"/>
          </ac:spMkLst>
        </pc:spChg>
        <pc:spChg chg="mod">
          <ac:chgData name="Masaki Suzuki" userId="2c4feb2ed34ad1a7" providerId="Windows Live" clId="Web-{034AF7D0-997D-40A5-BA0A-0895B91A5E9F}" dt="2021-06-14T02:02:48.615" v="1023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034AF7D0-997D-40A5-BA0A-0895B91A5E9F}" dt="2021-06-14T02:14:44.175" v="1229" actId="1076"/>
          <ac:spMkLst>
            <pc:docMk/>
            <pc:sldMk cId="583989210" sldId="421"/>
            <ac:spMk id="28" creationId="{6BDAB116-7B09-4E56-9D15-BF589EE08202}"/>
          </ac:spMkLst>
        </pc:spChg>
        <pc:spChg chg="mod">
          <ac:chgData name="Masaki Suzuki" userId="2c4feb2ed34ad1a7" providerId="Windows Live" clId="Web-{034AF7D0-997D-40A5-BA0A-0895B91A5E9F}" dt="2021-06-14T02:25:12.749" v="1379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034AF7D0-997D-40A5-BA0A-0895B91A5E9F}" dt="2021-06-14T02:11:04.124" v="1155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034AF7D0-997D-40A5-BA0A-0895B91A5E9F}" dt="2021-06-14T02:24:59.343" v="1374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034AF7D0-997D-40A5-BA0A-0895B91A5E9F}" dt="2021-06-14T02:11:21.859" v="1160" actId="1076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034AF7D0-997D-40A5-BA0A-0895B91A5E9F}" dt="2021-06-14T02:24:56.436" v="1373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034AF7D0-997D-40A5-BA0A-0895B91A5E9F}" dt="2021-06-14T02:16:12.317" v="1248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034AF7D0-997D-40A5-BA0A-0895B91A5E9F}" dt="2021-06-14T02:25:25.437" v="1382" actId="1076"/>
          <ac:spMkLst>
            <pc:docMk/>
            <pc:sldMk cId="583989210" sldId="421"/>
            <ac:spMk id="35" creationId="{621ECD8F-8A7F-4AFA-85E6-DF33765C517E}"/>
          </ac:spMkLst>
        </pc:spChg>
        <pc:spChg chg="add mod">
          <ac:chgData name="Masaki Suzuki" userId="2c4feb2ed34ad1a7" providerId="Windows Live" clId="Web-{034AF7D0-997D-40A5-BA0A-0895B91A5E9F}" dt="2021-06-14T02:25:15.608" v="1380" actId="1076"/>
          <ac:spMkLst>
            <pc:docMk/>
            <pc:sldMk cId="583989210" sldId="421"/>
            <ac:spMk id="36" creationId="{4EFF6A5E-3D0A-4449-B9B4-D1B8E7EC25A8}"/>
          </ac:spMkLst>
        </pc:spChg>
        <pc:graphicFrameChg chg="mod modGraphic">
          <ac:chgData name="Masaki Suzuki" userId="2c4feb2ed34ad1a7" providerId="Windows Live" clId="Web-{034AF7D0-997D-40A5-BA0A-0895B91A5E9F}" dt="2021-06-14T02:18:08.898" v="1303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21:50.839" v="1370" actId="1076"/>
        <pc:sldMkLst>
          <pc:docMk/>
          <pc:sldMk cId="2453741763" sldId="424"/>
        </pc:sldMkLst>
        <pc:spChg chg="mod">
          <ac:chgData name="Masaki Suzuki" userId="2c4feb2ed34ad1a7" providerId="Windows Live" clId="Web-{034AF7D0-997D-40A5-BA0A-0895B91A5E9F}" dt="2021-06-14T02:05:00.977" v="1083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4:56.415" v="1082" actId="1076"/>
          <ac:spMkLst>
            <pc:docMk/>
            <pc:sldMk cId="2453741763" sldId="424"/>
            <ac:spMk id="11" creationId="{6767F72A-B215-4DDD-8F1E-F5C7B53A0E3B}"/>
          </ac:spMkLst>
        </pc:spChg>
        <pc:spChg chg="add">
          <ac:chgData name="Masaki Suzuki" userId="2c4feb2ed34ad1a7" providerId="Windows Live" clId="Web-{034AF7D0-997D-40A5-BA0A-0895B91A5E9F}" dt="2021-06-14T02:13:46.815" v="1210"/>
          <ac:spMkLst>
            <pc:docMk/>
            <pc:sldMk cId="2453741763" sldId="424"/>
            <ac:spMk id="13" creationId="{506A4280-2633-4C00-BFF5-001546FCC427}"/>
          </ac:spMkLst>
        </pc:spChg>
        <pc:spChg chg="add">
          <ac:chgData name="Masaki Suzuki" userId="2c4feb2ed34ad1a7" providerId="Windows Live" clId="Web-{034AF7D0-997D-40A5-BA0A-0895B91A5E9F}" dt="2021-06-14T02:13:54.502" v="1211"/>
          <ac:spMkLst>
            <pc:docMk/>
            <pc:sldMk cId="2453741763" sldId="424"/>
            <ac:spMk id="15" creationId="{AFB687D6-E473-49AB-8EFC-154097EA9825}"/>
          </ac:spMkLst>
        </pc:spChg>
        <pc:spChg chg="add mod">
          <ac:chgData name="Masaki Suzuki" userId="2c4feb2ed34ad1a7" providerId="Windows Live" clId="Web-{034AF7D0-997D-40A5-BA0A-0895B91A5E9F}" dt="2021-06-14T02:14:09.831" v="1213" actId="1076"/>
          <ac:spMkLst>
            <pc:docMk/>
            <pc:sldMk cId="2453741763" sldId="424"/>
            <ac:spMk id="17" creationId="{65BDF073-2C3B-495D-BFED-0550B05D466D}"/>
          </ac:spMkLst>
        </pc:spChg>
        <pc:spChg chg="add mod">
          <ac:chgData name="Masaki Suzuki" userId="2c4feb2ed34ad1a7" providerId="Windows Live" clId="Web-{034AF7D0-997D-40A5-BA0A-0895B91A5E9F}" dt="2021-06-14T02:18:55.023" v="1327" actId="1076"/>
          <ac:spMkLst>
            <pc:docMk/>
            <pc:sldMk cId="2453741763" sldId="424"/>
            <ac:spMk id="18" creationId="{161036EB-9C51-4DEF-B364-79905C4A0AFB}"/>
          </ac:spMkLst>
        </pc:spChg>
        <pc:spChg chg="add">
          <ac:chgData name="Masaki Suzuki" userId="2c4feb2ed34ad1a7" providerId="Windows Live" clId="Web-{034AF7D0-997D-40A5-BA0A-0895B91A5E9F}" dt="2021-06-14T02:14:49.425" v="1230"/>
          <ac:spMkLst>
            <pc:docMk/>
            <pc:sldMk cId="2453741763" sldId="424"/>
            <ac:spMk id="20" creationId="{AFC6A7E0-97FC-4520-B510-091E5BC29AB9}"/>
          </ac:spMkLst>
        </pc:spChg>
        <pc:spChg chg="add">
          <ac:chgData name="Masaki Suzuki" userId="2c4feb2ed34ad1a7" providerId="Windows Live" clId="Web-{034AF7D0-997D-40A5-BA0A-0895B91A5E9F}" dt="2021-06-14T02:14:58.582" v="1231"/>
          <ac:spMkLst>
            <pc:docMk/>
            <pc:sldMk cId="2453741763" sldId="424"/>
            <ac:spMk id="22" creationId="{EC255759-0525-4235-83E2-3928918FD4D3}"/>
          </ac:spMkLst>
        </pc:spChg>
        <pc:spChg chg="add del mod">
          <ac:chgData name="Masaki Suzuki" userId="2c4feb2ed34ad1a7" providerId="Windows Live" clId="Web-{034AF7D0-997D-40A5-BA0A-0895B91A5E9F}" dt="2021-06-14T02:15:13.098" v="1234"/>
          <ac:spMkLst>
            <pc:docMk/>
            <pc:sldMk cId="2453741763" sldId="424"/>
            <ac:spMk id="24" creationId="{66EBBF33-7777-4CF0-84CA-FB36440FC159}"/>
          </ac:spMkLst>
        </pc:spChg>
        <pc:spChg chg="add">
          <ac:chgData name="Masaki Suzuki" userId="2c4feb2ed34ad1a7" providerId="Windows Live" clId="Web-{034AF7D0-997D-40A5-BA0A-0895B91A5E9F}" dt="2021-06-14T02:15:20.176" v="1235"/>
          <ac:spMkLst>
            <pc:docMk/>
            <pc:sldMk cId="2453741763" sldId="424"/>
            <ac:spMk id="26" creationId="{98EB3DDC-F539-48C0-91DB-F0560AA8A814}"/>
          </ac:spMkLst>
        </pc:spChg>
        <pc:spChg chg="add">
          <ac:chgData name="Masaki Suzuki" userId="2c4feb2ed34ad1a7" providerId="Windows Live" clId="Web-{034AF7D0-997D-40A5-BA0A-0895B91A5E9F}" dt="2021-06-14T02:15:27.348" v="1236"/>
          <ac:spMkLst>
            <pc:docMk/>
            <pc:sldMk cId="2453741763" sldId="424"/>
            <ac:spMk id="28" creationId="{EF40E3D3-68C2-4623-891B-B263B7FD3793}"/>
          </ac:spMkLst>
        </pc:spChg>
        <pc:spChg chg="add mod">
          <ac:chgData name="Masaki Suzuki" userId="2c4feb2ed34ad1a7" providerId="Windows Live" clId="Web-{034AF7D0-997D-40A5-BA0A-0895B91A5E9F}" dt="2021-06-14T02:15:34.379" v="1238" actId="1076"/>
          <ac:spMkLst>
            <pc:docMk/>
            <pc:sldMk cId="2453741763" sldId="424"/>
            <ac:spMk id="29" creationId="{264FD1C2-734D-4217-861E-4B96EB7B6CDA}"/>
          </ac:spMkLst>
        </pc:spChg>
        <pc:spChg chg="add mod">
          <ac:chgData name="Masaki Suzuki" userId="2c4feb2ed34ad1a7" providerId="Windows Live" clId="Web-{034AF7D0-997D-40A5-BA0A-0895B91A5E9F}" dt="2021-06-14T02:15:42.254" v="1240" actId="1076"/>
          <ac:spMkLst>
            <pc:docMk/>
            <pc:sldMk cId="2453741763" sldId="424"/>
            <ac:spMk id="30" creationId="{F2548A10-D48B-454F-9893-A6E7EDAFD215}"/>
          </ac:spMkLst>
        </pc:spChg>
        <pc:spChg chg="add mod">
          <ac:chgData name="Masaki Suzuki" userId="2c4feb2ed34ad1a7" providerId="Windows Live" clId="Web-{034AF7D0-997D-40A5-BA0A-0895B91A5E9F}" dt="2021-06-14T02:15:48.770" v="1242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034AF7D0-997D-40A5-BA0A-0895B91A5E9F}" dt="2021-06-14T02:19:05.930" v="1331" actId="20577"/>
          <ac:spMkLst>
            <pc:docMk/>
            <pc:sldMk cId="2453741763" sldId="424"/>
            <ac:spMk id="32" creationId="{C8C921D3-5A6E-4AAE-AB6B-577A04E4AB0F}"/>
          </ac:spMkLst>
        </pc:spChg>
        <pc:spChg chg="add mod">
          <ac:chgData name="Masaki Suzuki" userId="2c4feb2ed34ad1a7" providerId="Windows Live" clId="Web-{034AF7D0-997D-40A5-BA0A-0895B91A5E9F}" dt="2021-06-14T02:19:31.149" v="1336" actId="1076"/>
          <ac:spMkLst>
            <pc:docMk/>
            <pc:sldMk cId="2453741763" sldId="424"/>
            <ac:spMk id="34" creationId="{0083C32E-57A4-40A8-BA7C-C160029D1787}"/>
          </ac:spMkLst>
        </pc:spChg>
        <pc:spChg chg="add mod">
          <ac:chgData name="Masaki Suzuki" userId="2c4feb2ed34ad1a7" providerId="Windows Live" clId="Web-{034AF7D0-997D-40A5-BA0A-0895B91A5E9F}" dt="2021-06-14T02:20:16.462" v="1345" actId="20577"/>
          <ac:spMkLst>
            <pc:docMk/>
            <pc:sldMk cId="2453741763" sldId="424"/>
            <ac:spMk id="35" creationId="{A53762F8-FE9D-4FE3-911F-0BDAA18F4BB5}"/>
          </ac:spMkLst>
        </pc:spChg>
        <pc:spChg chg="add mod">
          <ac:chgData name="Masaki Suzuki" userId="2c4feb2ed34ad1a7" providerId="Windows Live" clId="Web-{034AF7D0-997D-40A5-BA0A-0895B91A5E9F}" dt="2021-06-14T02:20:06.275" v="1344" actId="20577"/>
          <ac:spMkLst>
            <pc:docMk/>
            <pc:sldMk cId="2453741763" sldId="424"/>
            <ac:spMk id="36" creationId="{C926F87F-978B-4F77-9BF2-605041C0D4AD}"/>
          </ac:spMkLst>
        </pc:spChg>
        <pc:spChg chg="add mod">
          <ac:chgData name="Masaki Suzuki" userId="2c4feb2ed34ad1a7" providerId="Windows Live" clId="Web-{034AF7D0-997D-40A5-BA0A-0895B91A5E9F}" dt="2021-06-14T02:20:27.728" v="1347" actId="1076"/>
          <ac:spMkLst>
            <pc:docMk/>
            <pc:sldMk cId="2453741763" sldId="424"/>
            <ac:spMk id="37" creationId="{EFFADD6A-77F0-4D4C-B5E4-71C3340021B9}"/>
          </ac:spMkLst>
        </pc:spChg>
        <pc:spChg chg="add mod">
          <ac:chgData name="Masaki Suzuki" userId="2c4feb2ed34ad1a7" providerId="Windows Live" clId="Web-{034AF7D0-997D-40A5-BA0A-0895B91A5E9F}" dt="2021-06-14T02:21:11.323" v="1358" actId="20577"/>
          <ac:spMkLst>
            <pc:docMk/>
            <pc:sldMk cId="2453741763" sldId="424"/>
            <ac:spMk id="38" creationId="{6F9EA652-5372-4715-B92D-491577197691}"/>
          </ac:spMkLst>
        </pc:spChg>
        <pc:spChg chg="add mod">
          <ac:chgData name="Masaki Suzuki" userId="2c4feb2ed34ad1a7" providerId="Windows Live" clId="Web-{034AF7D0-997D-40A5-BA0A-0895B91A5E9F}" dt="2021-06-14T02:21:17.182" v="1360" actId="20577"/>
          <ac:spMkLst>
            <pc:docMk/>
            <pc:sldMk cId="2453741763" sldId="424"/>
            <ac:spMk id="39" creationId="{E12FAE65-4919-4485-A995-8FE1CFD7537A}"/>
          </ac:spMkLst>
        </pc:spChg>
        <pc:spChg chg="add mod">
          <ac:chgData name="Masaki Suzuki" userId="2c4feb2ed34ad1a7" providerId="Windows Live" clId="Web-{034AF7D0-997D-40A5-BA0A-0895B91A5E9F}" dt="2021-06-14T02:21:44.120" v="1368" actId="1076"/>
          <ac:spMkLst>
            <pc:docMk/>
            <pc:sldMk cId="2453741763" sldId="424"/>
            <ac:spMk id="40" creationId="{B3C340E8-6192-48A9-98F7-752CFBFD1A3F}"/>
          </ac:spMkLst>
        </pc:spChg>
        <pc:spChg chg="add mod">
          <ac:chgData name="Masaki Suzuki" userId="2c4feb2ed34ad1a7" providerId="Windows Live" clId="Web-{034AF7D0-997D-40A5-BA0A-0895B91A5E9F}" dt="2021-06-14T02:21:50.839" v="1370" actId="1076"/>
          <ac:spMkLst>
            <pc:docMk/>
            <pc:sldMk cId="2453741763" sldId="424"/>
            <ac:spMk id="41" creationId="{B6FEC626-9451-4A64-A744-92BD60E7D4E9}"/>
          </ac:spMkLst>
        </pc:spChg>
        <pc:graphicFrameChg chg="del mod modGraphic">
          <ac:chgData name="Masaki Suzuki" userId="2c4feb2ed34ad1a7" providerId="Windows Live" clId="Web-{034AF7D0-997D-40A5-BA0A-0895B91A5E9F}" dt="2021-06-14T02:12:23.735" v="1177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add del mod modGraphic">
          <ac:chgData name="Masaki Suzuki" userId="2c4feb2ed34ad1a7" providerId="Windows Live" clId="Web-{034AF7D0-997D-40A5-BA0A-0895B91A5E9F}" dt="2021-06-14T02:13:10.580" v="1199"/>
          <ac:graphicFrameMkLst>
            <pc:docMk/>
            <pc:sldMk cId="2453741763" sldId="424"/>
            <ac:graphicFrameMk id="7" creationId="{BB1A4D43-2BB3-4728-9B5C-D6CB18860654}"/>
          </ac:graphicFrameMkLst>
        </pc:graphicFrameChg>
        <pc:graphicFrameChg chg="add mod modGraphic">
          <ac:chgData name="Masaki Suzuki" userId="2c4feb2ed34ad1a7" providerId="Windows Live" clId="Web-{034AF7D0-997D-40A5-BA0A-0895B91A5E9F}" dt="2021-06-14T02:18:49.336" v="1326" actId="1076"/>
          <ac:graphicFrameMkLst>
            <pc:docMk/>
            <pc:sldMk cId="2453741763" sldId="424"/>
            <ac:graphicFrameMk id="9" creationId="{3A9196BE-8F4E-4DA4-ADF7-01B71DA25261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48:06.602" v="1556" actId="1076"/>
        <pc:sldMkLst>
          <pc:docMk/>
          <pc:sldMk cId="3612339903" sldId="425"/>
        </pc:sldMkLst>
        <pc:spChg chg="add mod">
          <ac:chgData name="Masaki Suzuki" userId="2c4feb2ed34ad1a7" providerId="Windows Live" clId="Web-{034AF7D0-997D-40A5-BA0A-0895B91A5E9F}" dt="2021-06-14T02:48:06.602" v="1556" actId="1076"/>
          <ac:spMkLst>
            <pc:docMk/>
            <pc:sldMk cId="3612339903" sldId="425"/>
            <ac:spMk id="5" creationId="{29C19F21-B16C-45E4-875C-5926448AC22D}"/>
          </ac:spMkLst>
        </pc:spChg>
        <pc:spChg chg="add mod">
          <ac:chgData name="Masaki Suzuki" userId="2c4feb2ed34ad1a7" providerId="Windows Live" clId="Web-{034AF7D0-997D-40A5-BA0A-0895B91A5E9F}" dt="2021-06-14T02:26:06.922" v="1390" actId="1076"/>
          <ac:spMkLst>
            <pc:docMk/>
            <pc:sldMk cId="3612339903" sldId="425"/>
            <ac:spMk id="7" creationId="{4DB1A8FA-6A43-4DB4-8515-EB43A1C0B583}"/>
          </ac:spMkLst>
        </pc:spChg>
        <pc:spChg chg="add mod">
          <ac:chgData name="Masaki Suzuki" userId="2c4feb2ed34ad1a7" providerId="Windows Live" clId="Web-{034AF7D0-997D-40A5-BA0A-0895B91A5E9F}" dt="2021-06-14T02:26:20.735" v="1393" actId="1076"/>
          <ac:spMkLst>
            <pc:docMk/>
            <pc:sldMk cId="3612339903" sldId="425"/>
            <ac:spMk id="8" creationId="{38B7B7E6-03B9-4D92-B99E-05E447C4AC49}"/>
          </ac:spMkLst>
        </pc:spChg>
        <pc:spChg chg="add mod">
          <ac:chgData name="Masaki Suzuki" userId="2c4feb2ed34ad1a7" providerId="Windows Live" clId="Web-{034AF7D0-997D-40A5-BA0A-0895B91A5E9F}" dt="2021-06-14T02:26:49.876" v="1398" actId="1076"/>
          <ac:spMkLst>
            <pc:docMk/>
            <pc:sldMk cId="3612339903" sldId="425"/>
            <ac:spMk id="9" creationId="{E3619259-5A24-4073-91D8-33FA53CD3A0C}"/>
          </ac:spMkLst>
        </pc:spChg>
        <pc:spChg chg="add mod">
          <ac:chgData name="Masaki Suzuki" userId="2c4feb2ed34ad1a7" providerId="Windows Live" clId="Web-{034AF7D0-997D-40A5-BA0A-0895B91A5E9F}" dt="2021-06-14T02:27:20.798" v="1404" actId="1076"/>
          <ac:spMkLst>
            <pc:docMk/>
            <pc:sldMk cId="3612339903" sldId="425"/>
            <ac:spMk id="10" creationId="{077A451F-EF62-4850-8D6D-71B012A55A2C}"/>
          </ac:spMkLst>
        </pc:spChg>
        <pc:spChg chg="add mod">
          <ac:chgData name="Masaki Suzuki" userId="2c4feb2ed34ad1a7" providerId="Windows Live" clId="Web-{034AF7D0-997D-40A5-BA0A-0895B91A5E9F}" dt="2021-06-14T02:27:47.861" v="1410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034AF7D0-997D-40A5-BA0A-0895B91A5E9F}" dt="2021-06-14T02:27:33.955" v="1407" actId="1076"/>
          <ac:spMkLst>
            <pc:docMk/>
            <pc:sldMk cId="3612339903" sldId="425"/>
            <ac:spMk id="29" creationId="{282560DA-C8A0-44E4-9223-ECEC4960EF58}"/>
          </ac:spMkLst>
        </pc:spChg>
        <pc:spChg chg="add mod">
          <ac:chgData name="Masaki Suzuki" userId="2c4feb2ed34ad1a7" providerId="Windows Live" clId="Web-{034AF7D0-997D-40A5-BA0A-0895B91A5E9F}" dt="2021-06-14T02:28:06.174" v="1417" actId="1076"/>
          <ac:spMkLst>
            <pc:docMk/>
            <pc:sldMk cId="3612339903" sldId="425"/>
            <ac:spMk id="32" creationId="{EB233ADF-B238-4687-BB1B-C950B12A9C47}"/>
          </ac:spMkLst>
        </pc:spChg>
        <pc:spChg chg="add mod">
          <ac:chgData name="Masaki Suzuki" userId="2c4feb2ed34ad1a7" providerId="Windows Live" clId="Web-{034AF7D0-997D-40A5-BA0A-0895B91A5E9F}" dt="2021-06-14T02:28:19.612" v="1422" actId="20577"/>
          <ac:spMkLst>
            <pc:docMk/>
            <pc:sldMk cId="3612339903" sldId="425"/>
            <ac:spMk id="33" creationId="{E1BBD28D-CB23-4316-A5BF-570540E189E5}"/>
          </ac:spMkLst>
        </pc:spChg>
        <pc:spChg chg="add mod">
          <ac:chgData name="Masaki Suzuki" userId="2c4feb2ed34ad1a7" providerId="Windows Live" clId="Web-{034AF7D0-997D-40A5-BA0A-0895B91A5E9F}" dt="2021-06-14T02:28:42.722" v="1428" actId="1076"/>
          <ac:spMkLst>
            <pc:docMk/>
            <pc:sldMk cId="3612339903" sldId="425"/>
            <ac:spMk id="34" creationId="{0EE4F417-17A2-4ABE-8CFF-E8F57E252A7D}"/>
          </ac:spMkLst>
        </pc:spChg>
        <pc:spChg chg="add mod">
          <ac:chgData name="Masaki Suzuki" userId="2c4feb2ed34ad1a7" providerId="Windows Live" clId="Web-{034AF7D0-997D-40A5-BA0A-0895B91A5E9F}" dt="2021-06-14T02:28:56.081" v="1434" actId="14100"/>
          <ac:spMkLst>
            <pc:docMk/>
            <pc:sldMk cId="3612339903" sldId="425"/>
            <ac:spMk id="35" creationId="{32E0CC7C-3047-4191-94D3-A84508371F2C}"/>
          </ac:spMkLst>
        </pc:spChg>
        <pc:spChg chg="add mod">
          <ac:chgData name="Masaki Suzuki" userId="2c4feb2ed34ad1a7" providerId="Windows Live" clId="Web-{034AF7D0-997D-40A5-BA0A-0895B91A5E9F}" dt="2021-06-14T02:29:12.800" v="1440" actId="1076"/>
          <ac:spMkLst>
            <pc:docMk/>
            <pc:sldMk cId="3612339903" sldId="425"/>
            <ac:spMk id="36" creationId="{91B8DF7C-FBDC-4091-8CE9-3F539AB8F9E4}"/>
          </ac:spMkLst>
        </pc:spChg>
        <pc:spChg chg="add mod">
          <ac:chgData name="Masaki Suzuki" userId="2c4feb2ed34ad1a7" providerId="Windows Live" clId="Web-{034AF7D0-997D-40A5-BA0A-0895B91A5E9F}" dt="2021-06-14T02:30:15.645" v="1448" actId="20577"/>
          <ac:spMkLst>
            <pc:docMk/>
            <pc:sldMk cId="3612339903" sldId="425"/>
            <ac:spMk id="37" creationId="{4ED05E1C-6E82-41FD-8A3C-5D7D408E35BC}"/>
          </ac:spMkLst>
        </pc:spChg>
        <pc:spChg chg="add mod">
          <ac:chgData name="Masaki Suzuki" userId="2c4feb2ed34ad1a7" providerId="Windows Live" clId="Web-{034AF7D0-997D-40A5-BA0A-0895B91A5E9F}" dt="2021-06-14T02:30:26.130" v="1453" actId="20577"/>
          <ac:spMkLst>
            <pc:docMk/>
            <pc:sldMk cId="3612339903" sldId="425"/>
            <ac:spMk id="38" creationId="{42A6A3A2-9E71-4DC2-BCC4-CA1D3210ECBE}"/>
          </ac:spMkLst>
        </pc:spChg>
        <pc:spChg chg="add mod">
          <ac:chgData name="Masaki Suzuki" userId="2c4feb2ed34ad1a7" providerId="Windows Live" clId="Web-{034AF7D0-997D-40A5-BA0A-0895B91A5E9F}" dt="2021-06-14T02:30:45.833" v="1459" actId="1076"/>
          <ac:spMkLst>
            <pc:docMk/>
            <pc:sldMk cId="3612339903" sldId="425"/>
            <ac:spMk id="39" creationId="{6C10A0A9-0094-4182-B4CD-520DA3006D74}"/>
          </ac:spMkLst>
        </pc:spChg>
        <pc:spChg chg="add mod">
          <ac:chgData name="Masaki Suzuki" userId="2c4feb2ed34ad1a7" providerId="Windows Live" clId="Web-{034AF7D0-997D-40A5-BA0A-0895B91A5E9F}" dt="2021-06-14T02:31:19.068" v="1469" actId="1076"/>
          <ac:spMkLst>
            <pc:docMk/>
            <pc:sldMk cId="3612339903" sldId="425"/>
            <ac:spMk id="40" creationId="{6A35E4A8-4E1C-4062-822D-292FFE3511FF}"/>
          </ac:spMkLst>
        </pc:spChg>
        <pc:spChg chg="add mod">
          <ac:chgData name="Masaki Suzuki" userId="2c4feb2ed34ad1a7" providerId="Windows Live" clId="Web-{034AF7D0-997D-40A5-BA0A-0895B91A5E9F}" dt="2021-06-14T02:31:26.631" v="147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034AF7D0-997D-40A5-BA0A-0895B91A5E9F}" dt="2021-06-14T02:31:29.803" v="1473" actId="1076"/>
          <ac:spMkLst>
            <pc:docMk/>
            <pc:sldMk cId="3612339903" sldId="425"/>
            <ac:spMk id="42" creationId="{07A29537-1717-47EE-9320-E4EA3FB72FF8}"/>
          </ac:spMkLst>
        </pc:spChg>
        <pc:spChg chg="add del">
          <ac:chgData name="Masaki Suzuki" userId="2c4feb2ed34ad1a7" providerId="Windows Live" clId="Web-{034AF7D0-997D-40A5-BA0A-0895B91A5E9F}" dt="2021-06-14T02:31:41.209" v="1475"/>
          <ac:spMkLst>
            <pc:docMk/>
            <pc:sldMk cId="3612339903" sldId="425"/>
            <ac:spMk id="43" creationId="{98899EC6-EB4E-45F3-BF8E-56E84991C9EB}"/>
          </ac:spMkLst>
        </pc:spChg>
        <pc:spChg chg="add mod">
          <ac:chgData name="Masaki Suzuki" userId="2c4feb2ed34ad1a7" providerId="Windows Live" clId="Web-{034AF7D0-997D-40A5-BA0A-0895B91A5E9F}" dt="2021-06-14T02:31:52.897" v="1480" actId="20577"/>
          <ac:spMkLst>
            <pc:docMk/>
            <pc:sldMk cId="3612339903" sldId="425"/>
            <ac:spMk id="44" creationId="{C35F5116-A995-420E-A229-44EE28E08685}"/>
          </ac:spMkLst>
        </pc:spChg>
        <pc:spChg chg="mod">
          <ac:chgData name="Masaki Suzuki" userId="2c4feb2ed34ad1a7" providerId="Windows Live" clId="Web-{034AF7D0-997D-40A5-BA0A-0895B91A5E9F}" dt="2021-06-14T02:29:57.051" v="1445" actId="20577"/>
          <ac:spMkLst>
            <pc:docMk/>
            <pc:sldMk cId="3612339903" sldId="425"/>
            <ac:spMk id="63" creationId="{2B1D6F13-4A7B-4925-A6A5-F71E5B2E13E9}"/>
          </ac:spMkLst>
        </pc:spChg>
      </pc:sldChg>
      <pc:sldChg chg="addSp delSp modSp">
        <pc:chgData name="Masaki Suzuki" userId="2c4feb2ed34ad1a7" providerId="Windows Live" clId="Web-{034AF7D0-997D-40A5-BA0A-0895B91A5E9F}" dt="2021-06-14T01:21:01.914" v="626" actId="20577"/>
        <pc:sldMkLst>
          <pc:docMk/>
          <pc:sldMk cId="11004748" sldId="426"/>
        </pc:sldMkLst>
        <pc:spChg chg="add mod">
          <ac:chgData name="Masaki Suzuki" userId="2c4feb2ed34ad1a7" providerId="Windows Live" clId="Web-{034AF7D0-997D-40A5-BA0A-0895B91A5E9F}" dt="2021-06-14T00:30:52.672" v="234" actId="1076"/>
          <ac:spMkLst>
            <pc:docMk/>
            <pc:sldMk cId="11004748" sldId="426"/>
            <ac:spMk id="2" creationId="{7DABD897-36FB-42F9-987C-8FDFD51E8D89}"/>
          </ac:spMkLst>
        </pc:spChg>
        <pc:spChg chg="mod">
          <ac:chgData name="Masaki Suzuki" userId="2c4feb2ed34ad1a7" providerId="Windows Live" clId="Web-{034AF7D0-997D-40A5-BA0A-0895B91A5E9F}" dt="2021-06-14T01:18:44.271" v="612" actId="14100"/>
          <ac:spMkLst>
            <pc:docMk/>
            <pc:sldMk cId="11004748" sldId="426"/>
            <ac:spMk id="6" creationId="{59DF8B85-DCF6-4C32-8C38-264C1E3FAD11}"/>
          </ac:spMkLst>
        </pc:spChg>
        <pc:spChg chg="add del mod">
          <ac:chgData name="Masaki Suzuki" userId="2c4feb2ed34ad1a7" providerId="Windows Live" clId="Web-{034AF7D0-997D-40A5-BA0A-0895B91A5E9F}" dt="2021-06-14T01:11:24.434" v="538"/>
          <ac:spMkLst>
            <pc:docMk/>
            <pc:sldMk cId="11004748" sldId="426"/>
            <ac:spMk id="7" creationId="{16CDD322-9FFC-4F88-BF4C-8DAB9BA98E10}"/>
          </ac:spMkLst>
        </pc:spChg>
        <pc:spChg chg="add mod">
          <ac:chgData name="Masaki Suzuki" userId="2c4feb2ed34ad1a7" providerId="Windows Live" clId="Web-{034AF7D0-997D-40A5-BA0A-0895B91A5E9F}" dt="2021-06-14T01:16:40.456" v="597" actId="1076"/>
          <ac:spMkLst>
            <pc:docMk/>
            <pc:sldMk cId="11004748" sldId="426"/>
            <ac:spMk id="8" creationId="{52C31FC7-C0BF-4F98-B158-C96E49627047}"/>
          </ac:spMkLst>
        </pc:spChg>
        <pc:spChg chg="mod">
          <ac:chgData name="Masaki Suzuki" userId="2c4feb2ed34ad1a7" providerId="Windows Live" clId="Web-{034AF7D0-997D-40A5-BA0A-0895B91A5E9F}" dt="2021-06-14T01:21:01.914" v="626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33:20.003" v="268"/>
          <ac:spMkLst>
            <pc:docMk/>
            <pc:sldMk cId="11004748" sldId="426"/>
            <ac:spMk id="18" creationId="{E0A6E287-16D1-494E-B4B9-12FD4113461D}"/>
          </ac:spMkLst>
        </pc:spChg>
        <pc:spChg chg="add mod">
          <ac:chgData name="Masaki Suzuki" userId="2c4feb2ed34ad1a7" providerId="Windows Live" clId="Web-{034AF7D0-997D-40A5-BA0A-0895B91A5E9F}" dt="2021-06-14T00:33:04.674" v="266" actId="1076"/>
          <ac:spMkLst>
            <pc:docMk/>
            <pc:sldMk cId="11004748" sldId="426"/>
            <ac:spMk id="19" creationId="{1954A069-0E6F-40E3-AAA5-14CCC5C679A8}"/>
          </ac:spMkLst>
        </pc:spChg>
        <pc:spChg chg="add mod">
          <ac:chgData name="Masaki Suzuki" userId="2c4feb2ed34ad1a7" providerId="Windows Live" clId="Web-{034AF7D0-997D-40A5-BA0A-0895B91A5E9F}" dt="2021-06-14T00:42:37.388" v="304" actId="1076"/>
          <ac:spMkLst>
            <pc:docMk/>
            <pc:sldMk cId="11004748" sldId="426"/>
            <ac:spMk id="21" creationId="{373A60CD-C13E-4E94-B39B-3D11D0803D2C}"/>
          </ac:spMkLst>
        </pc:spChg>
        <pc:spChg chg="add del mod">
          <ac:chgData name="Masaki Suzuki" userId="2c4feb2ed34ad1a7" providerId="Windows Live" clId="Web-{034AF7D0-997D-40A5-BA0A-0895B91A5E9F}" dt="2021-06-14T00:42:05.700" v="296"/>
          <ac:spMkLst>
            <pc:docMk/>
            <pc:sldMk cId="11004748" sldId="426"/>
            <ac:spMk id="23" creationId="{15D8EA25-74D3-4BFF-BE8F-32244A4595B9}"/>
          </ac:spMkLst>
        </pc:spChg>
        <pc:spChg chg="add mod">
          <ac:chgData name="Masaki Suzuki" userId="2c4feb2ed34ad1a7" providerId="Windows Live" clId="Web-{034AF7D0-997D-40A5-BA0A-0895B91A5E9F}" dt="2021-06-14T00:43:15.498" v="313" actId="1076"/>
          <ac:spMkLst>
            <pc:docMk/>
            <pc:sldMk cId="11004748" sldId="426"/>
            <ac:spMk id="25" creationId="{2B09AF4F-EEA8-4EE0-826B-87F62F2B8DCD}"/>
          </ac:spMkLst>
        </pc:spChg>
        <pc:spChg chg="add mod">
          <ac:chgData name="Masaki Suzuki" userId="2c4feb2ed34ad1a7" providerId="Windows Live" clId="Web-{034AF7D0-997D-40A5-BA0A-0895B91A5E9F}" dt="2021-06-14T00:43:53.092" v="320" actId="1076"/>
          <ac:spMkLst>
            <pc:docMk/>
            <pc:sldMk cId="11004748" sldId="426"/>
            <ac:spMk id="29" creationId="{1F8D40DD-C305-4DA9-A0BC-E7D8B0E22815}"/>
          </ac:spMkLst>
        </pc:spChg>
        <pc:spChg chg="add del mod">
          <ac:chgData name="Masaki Suzuki" userId="2c4feb2ed34ad1a7" providerId="Windows Live" clId="Web-{034AF7D0-997D-40A5-BA0A-0895B91A5E9F}" dt="2021-06-14T00:50:00.427" v="325"/>
          <ac:spMkLst>
            <pc:docMk/>
            <pc:sldMk cId="11004748" sldId="426"/>
            <ac:spMk id="30" creationId="{BC11447D-EE43-4A24-A61F-B030FE7E89E5}"/>
          </ac:spMkLst>
        </pc:spChg>
        <pc:spChg chg="add mod">
          <ac:chgData name="Masaki Suzuki" userId="2c4feb2ed34ad1a7" providerId="Windows Live" clId="Web-{034AF7D0-997D-40A5-BA0A-0895B91A5E9F}" dt="2021-06-14T00:50:19.396" v="330" actId="1076"/>
          <ac:spMkLst>
            <pc:docMk/>
            <pc:sldMk cId="11004748" sldId="426"/>
            <ac:spMk id="31" creationId="{CA978858-C0D8-4EC8-969C-8B5B8D4D5A32}"/>
          </ac:spMkLst>
        </pc:spChg>
        <pc:spChg chg="add mod">
          <ac:chgData name="Masaki Suzuki" userId="2c4feb2ed34ad1a7" providerId="Windows Live" clId="Web-{034AF7D0-997D-40A5-BA0A-0895B91A5E9F}" dt="2021-06-14T00:50:35.678" v="335" actId="1076"/>
          <ac:spMkLst>
            <pc:docMk/>
            <pc:sldMk cId="11004748" sldId="426"/>
            <ac:spMk id="32" creationId="{A2BB87BF-4B0E-4FB8-9B81-7DAB66586A69}"/>
          </ac:spMkLst>
        </pc:spChg>
        <pc:spChg chg="add mod">
          <ac:chgData name="Masaki Suzuki" userId="2c4feb2ed34ad1a7" providerId="Windows Live" clId="Web-{034AF7D0-997D-40A5-BA0A-0895B91A5E9F}" dt="2021-06-14T00:50:54.131" v="340" actId="1076"/>
          <ac:spMkLst>
            <pc:docMk/>
            <pc:sldMk cId="11004748" sldId="426"/>
            <ac:spMk id="33" creationId="{820FF5E5-5841-4DC2-A1C0-181DF4CD617A}"/>
          </ac:spMkLst>
        </pc:spChg>
        <pc:spChg chg="add mod">
          <ac:chgData name="Masaki Suzuki" userId="2c4feb2ed34ad1a7" providerId="Windows Live" clId="Web-{034AF7D0-997D-40A5-BA0A-0895B91A5E9F}" dt="2021-06-14T00:51:58.601" v="355" actId="688"/>
          <ac:spMkLst>
            <pc:docMk/>
            <pc:sldMk cId="11004748" sldId="426"/>
            <ac:spMk id="34" creationId="{2FFF5F9E-A134-4423-A729-7AAAEC5D7AEF}"/>
          </ac:spMkLst>
        </pc:spChg>
        <pc:spChg chg="add del">
          <ac:chgData name="Masaki Suzuki" userId="2c4feb2ed34ad1a7" providerId="Windows Live" clId="Web-{034AF7D0-997D-40A5-BA0A-0895B91A5E9F}" dt="2021-06-14T00:51:45.741" v="352"/>
          <ac:spMkLst>
            <pc:docMk/>
            <pc:sldMk cId="11004748" sldId="426"/>
            <ac:spMk id="35" creationId="{CB26D335-91EB-4927-AF15-0E5E53033614}"/>
          </ac:spMkLst>
        </pc:spChg>
        <pc:spChg chg="add mod">
          <ac:chgData name="Masaki Suzuki" userId="2c4feb2ed34ad1a7" providerId="Windows Live" clId="Web-{034AF7D0-997D-40A5-BA0A-0895B91A5E9F}" dt="2021-06-14T00:52:18.445" v="361" actId="1076"/>
          <ac:spMkLst>
            <pc:docMk/>
            <pc:sldMk cId="11004748" sldId="426"/>
            <ac:spMk id="36" creationId="{68CBE0A3-B4B9-4B21-84AB-0B2D03574A92}"/>
          </ac:spMkLst>
        </pc:spChg>
        <pc:spChg chg="add mod">
          <ac:chgData name="Masaki Suzuki" userId="2c4feb2ed34ad1a7" providerId="Windows Live" clId="Web-{034AF7D0-997D-40A5-BA0A-0895B91A5E9F}" dt="2021-06-14T01:04:23.364" v="457" actId="1076"/>
          <ac:spMkLst>
            <pc:docMk/>
            <pc:sldMk cId="11004748" sldId="426"/>
            <ac:spMk id="37" creationId="{E5AAFD48-73B5-4B15-A6C8-B7B02150CE05}"/>
          </ac:spMkLst>
        </pc:spChg>
        <pc:spChg chg="add mod">
          <ac:chgData name="Masaki Suzuki" userId="2c4feb2ed34ad1a7" providerId="Windows Live" clId="Web-{034AF7D0-997D-40A5-BA0A-0895B91A5E9F}" dt="2021-06-14T01:04:50.052" v="464" actId="1076"/>
          <ac:spMkLst>
            <pc:docMk/>
            <pc:sldMk cId="11004748" sldId="426"/>
            <ac:spMk id="38" creationId="{92EFCED2-24CD-4F36-B5CC-ED90920B1F22}"/>
          </ac:spMkLst>
        </pc:spChg>
        <pc:spChg chg="add mod">
          <ac:chgData name="Masaki Suzuki" userId="2c4feb2ed34ad1a7" providerId="Windows Live" clId="Web-{034AF7D0-997D-40A5-BA0A-0895B91A5E9F}" dt="2021-06-14T01:05:44.725" v="475" actId="1076"/>
          <ac:spMkLst>
            <pc:docMk/>
            <pc:sldMk cId="11004748" sldId="426"/>
            <ac:spMk id="39" creationId="{E58CB90E-1251-4F7E-A584-B8558A22C1EA}"/>
          </ac:spMkLst>
        </pc:spChg>
        <pc:spChg chg="add del mod">
          <ac:chgData name="Masaki Suzuki" userId="2c4feb2ed34ad1a7" providerId="Windows Live" clId="Web-{034AF7D0-997D-40A5-BA0A-0895B91A5E9F}" dt="2021-06-14T01:11:24.403" v="537"/>
          <ac:spMkLst>
            <pc:docMk/>
            <pc:sldMk cId="11004748" sldId="426"/>
            <ac:spMk id="40" creationId="{333556C5-0677-4D59-9B99-208B94239637}"/>
          </ac:spMkLst>
        </pc:spChg>
        <pc:spChg chg="add del">
          <ac:chgData name="Masaki Suzuki" userId="2c4feb2ed34ad1a7" providerId="Windows Live" clId="Web-{034AF7D0-997D-40A5-BA0A-0895B91A5E9F}" dt="2021-06-14T01:11:21.575" v="536"/>
          <ac:spMkLst>
            <pc:docMk/>
            <pc:sldMk cId="11004748" sldId="426"/>
            <ac:spMk id="41" creationId="{C2520DD3-7944-4ACC-9C97-BA5307B856C4}"/>
          </ac:spMkLst>
        </pc:spChg>
        <pc:spChg chg="add mod">
          <ac:chgData name="Masaki Suzuki" userId="2c4feb2ed34ad1a7" providerId="Windows Live" clId="Web-{034AF7D0-997D-40A5-BA0A-0895B91A5E9F}" dt="2021-06-14T01:13:54.343" v="566" actId="1076"/>
          <ac:spMkLst>
            <pc:docMk/>
            <pc:sldMk cId="11004748" sldId="426"/>
            <ac:spMk id="42" creationId="{54FB40EB-9DC0-45FA-9F03-0FFD6439AA30}"/>
          </ac:spMkLst>
        </pc:spChg>
        <pc:spChg chg="add del">
          <ac:chgData name="Masaki Suzuki" userId="2c4feb2ed34ad1a7" providerId="Windows Live" clId="Web-{034AF7D0-997D-40A5-BA0A-0895B91A5E9F}" dt="2021-06-14T01:12:20.170" v="550"/>
          <ac:spMkLst>
            <pc:docMk/>
            <pc:sldMk cId="11004748" sldId="426"/>
            <ac:spMk id="43" creationId="{B77914B7-920D-4A4E-84D7-C46A7C61053B}"/>
          </ac:spMkLst>
        </pc:spChg>
        <pc:spChg chg="add mod">
          <ac:chgData name="Masaki Suzuki" userId="2c4feb2ed34ad1a7" providerId="Windows Live" clId="Web-{034AF7D0-997D-40A5-BA0A-0895B91A5E9F}" dt="2021-06-14T01:12:59.452" v="557" actId="1076"/>
          <ac:spMkLst>
            <pc:docMk/>
            <pc:sldMk cId="11004748" sldId="426"/>
            <ac:spMk id="44" creationId="{C550C395-E7D7-4842-8A61-E5F0567C8BDB}"/>
          </ac:spMkLst>
        </pc:spChg>
        <pc:spChg chg="add mod">
          <ac:chgData name="Masaki Suzuki" userId="2c4feb2ed34ad1a7" providerId="Windows Live" clId="Web-{034AF7D0-997D-40A5-BA0A-0895B91A5E9F}" dt="2021-06-14T01:13:41.187" v="565" actId="1076"/>
          <ac:spMkLst>
            <pc:docMk/>
            <pc:sldMk cId="11004748" sldId="426"/>
            <ac:spMk id="45" creationId="{847CC29B-EF8D-4686-B733-7317F1BEB207}"/>
          </ac:spMkLst>
        </pc:spChg>
        <pc:spChg chg="add mod">
          <ac:chgData name="Masaki Suzuki" userId="2c4feb2ed34ad1a7" providerId="Windows Live" clId="Web-{034AF7D0-997D-40A5-BA0A-0895B91A5E9F}" dt="2021-06-14T01:15:05.063" v="581" actId="1076"/>
          <ac:spMkLst>
            <pc:docMk/>
            <pc:sldMk cId="11004748" sldId="426"/>
            <ac:spMk id="46" creationId="{C2240F46-7CDD-455E-BB33-FAB8ACA8541A}"/>
          </ac:spMkLst>
        </pc:spChg>
        <pc:spChg chg="add mod">
          <ac:chgData name="Masaki Suzuki" userId="2c4feb2ed34ad1a7" providerId="Windows Live" clId="Web-{034AF7D0-997D-40A5-BA0A-0895B91A5E9F}" dt="2021-06-14T01:16:47.940" v="599" actId="1076"/>
          <ac:spMkLst>
            <pc:docMk/>
            <pc:sldMk cId="11004748" sldId="426"/>
            <ac:spMk id="47" creationId="{D61AB62A-B505-4D2E-886E-064A0399EC91}"/>
          </ac:spMkLst>
        </pc:spChg>
        <pc:picChg chg="mod">
          <ac:chgData name="Masaki Suzuki" userId="2c4feb2ed34ad1a7" providerId="Windows Live" clId="Web-{034AF7D0-997D-40A5-BA0A-0895B91A5E9F}" dt="2021-06-14T00:31:53.595" v="249" actId="1076"/>
          <ac:picMkLst>
            <pc:docMk/>
            <pc:sldMk cId="11004748" sldId="426"/>
            <ac:picMk id="22" creationId="{93305334-79DE-4CE1-9777-E8DF08E3A287}"/>
          </ac:picMkLst>
        </pc:picChg>
        <pc:cxnChg chg="add del mod">
          <ac:chgData name="Masaki Suzuki" userId="2c4feb2ed34ad1a7" providerId="Windows Live" clId="Web-{034AF7D0-997D-40A5-BA0A-0895B91A5E9F}" dt="2021-06-14T01:06:47.883" v="483"/>
          <ac:cxnSpMkLst>
            <pc:docMk/>
            <pc:sldMk cId="11004748" sldId="426"/>
            <ac:cxnSpMk id="3" creationId="{3D5C7D8A-7185-43CE-A7BB-27CCD0518260}"/>
          </ac:cxnSpMkLst>
        </pc:cxnChg>
        <pc:cxnChg chg="mod">
          <ac:chgData name="Masaki Suzuki" userId="2c4feb2ed34ad1a7" providerId="Windows Live" clId="Web-{034AF7D0-997D-40A5-BA0A-0895B91A5E9F}" dt="2021-06-14T01:13:08.780" v="558" actId="1076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034AF7D0-997D-40A5-BA0A-0895B91A5E9F}" dt="2021-06-14T00:43:25.529" v="315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">
        <pc:chgData name="Masaki Suzuki" userId="2c4feb2ed34ad1a7" providerId="Windows Live" clId="Web-{034AF7D0-997D-40A5-BA0A-0895B91A5E9F}" dt="2021-06-14T00:54:30.885" v="392" actId="20577"/>
        <pc:sldMkLst>
          <pc:docMk/>
          <pc:sldMk cId="3719566036" sldId="427"/>
        </pc:sldMkLst>
        <pc:spChg chg="mod">
          <ac:chgData name="Masaki Suzuki" userId="2c4feb2ed34ad1a7" providerId="Windows Live" clId="Web-{034AF7D0-997D-40A5-BA0A-0895B91A5E9F}" dt="2021-06-14T00:54:30.885" v="392" actId="20577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7:38.232" v="418" actId="20577"/>
        <pc:sldMkLst>
          <pc:docMk/>
          <pc:sldMk cId="1098776758" sldId="429"/>
        </pc:sldMkLst>
        <pc:spChg chg="mod">
          <ac:chgData name="Masaki Suzuki" userId="2c4feb2ed34ad1a7" providerId="Windows Live" clId="Web-{034AF7D0-997D-40A5-BA0A-0895B91A5E9F}" dt="2021-06-14T00:55:35.605" v="403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57:38.232" v="418" actId="20577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034AF7D0-997D-40A5-BA0A-0895B91A5E9F}" dt="2021-06-14T00:57:09.841" v="414" actId="20577"/>
          <ac:spMkLst>
            <pc:docMk/>
            <pc:sldMk cId="1098776758" sldId="429"/>
            <ac:spMk id="30" creationId="{97A2C95D-0388-4E34-BA55-0A3F8D43810D}"/>
          </ac:spMkLst>
        </pc:spChg>
      </pc:sldChg>
      <pc:sldChg chg="addSp modSp">
        <pc:chgData name="Masaki Suzuki" userId="2c4feb2ed34ad1a7" providerId="Windows Live" clId="Web-{034AF7D0-997D-40A5-BA0A-0895B91A5E9F}" dt="2021-06-14T02:48:13.118" v="1557"/>
        <pc:sldMkLst>
          <pc:docMk/>
          <pc:sldMk cId="1388704942" sldId="440"/>
        </pc:sldMkLst>
        <pc:spChg chg="mod">
          <ac:chgData name="Masaki Suzuki" userId="2c4feb2ed34ad1a7" providerId="Windows Live" clId="Web-{034AF7D0-997D-40A5-BA0A-0895B91A5E9F}" dt="2021-06-14T02:45:25.334" v="1536" actId="20577"/>
          <ac:spMkLst>
            <pc:docMk/>
            <pc:sldMk cId="1388704942" sldId="440"/>
            <ac:spMk id="5" creationId="{9CD6A609-F691-4279-A024-E8BB639B14C7}"/>
          </ac:spMkLst>
        </pc:spChg>
        <pc:spChg chg="add mod">
          <ac:chgData name="Masaki Suzuki" userId="2c4feb2ed34ad1a7" providerId="Windows Live" clId="Web-{034AF7D0-997D-40A5-BA0A-0895B91A5E9F}" dt="2021-06-14T02:45:08.302" v="1534" actId="1076"/>
          <ac:spMkLst>
            <pc:docMk/>
            <pc:sldMk cId="1388704942" sldId="440"/>
            <ac:spMk id="7" creationId="{A4548A23-3934-4F5C-848F-A6BF201768EB}"/>
          </ac:spMkLst>
        </pc:spChg>
        <pc:spChg chg="add mod">
          <ac:chgData name="Masaki Suzuki" userId="2c4feb2ed34ad1a7" providerId="Windows Live" clId="Web-{034AF7D0-997D-40A5-BA0A-0895B91A5E9F}" dt="2021-06-14T02:42:15.502" v="1503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034AF7D0-997D-40A5-BA0A-0895B91A5E9F}" dt="2021-06-14T02:46:32.522" v="1541" actId="1076"/>
          <ac:spMkLst>
            <pc:docMk/>
            <pc:sldMk cId="1388704942" sldId="440"/>
            <ac:spMk id="12" creationId="{B5373784-3A71-4186-956E-DD85CFB5764F}"/>
          </ac:spMkLst>
        </pc:spChg>
        <pc:spChg chg="add">
          <ac:chgData name="Masaki Suzuki" userId="2c4feb2ed34ad1a7" providerId="Windows Live" clId="Web-{034AF7D0-997D-40A5-BA0A-0895B91A5E9F}" dt="2021-06-14T02:48:13.118" v="1557"/>
          <ac:spMkLst>
            <pc:docMk/>
            <pc:sldMk cId="1388704942" sldId="440"/>
            <ac:spMk id="13" creationId="{F1CA6041-BF22-4D1C-A4E7-960D9D71B338}"/>
          </ac:spMkLst>
        </pc:spChg>
        <pc:spChg chg="add mod">
          <ac:chgData name="Masaki Suzuki" userId="2c4feb2ed34ad1a7" providerId="Windows Live" clId="Web-{034AF7D0-997D-40A5-BA0A-0895B91A5E9F}" dt="2021-06-14T02:40:36.860" v="1499" actId="1076"/>
          <ac:spMkLst>
            <pc:docMk/>
            <pc:sldMk cId="1388704942" sldId="440"/>
            <ac:spMk id="19" creationId="{BC15CF9E-18F0-4EB5-BAA1-64FFDB7BB078}"/>
          </ac:spMkLst>
        </pc:spChg>
        <pc:spChg chg="add mod">
          <ac:chgData name="Masaki Suzuki" userId="2c4feb2ed34ad1a7" providerId="Windows Live" clId="Web-{034AF7D0-997D-40A5-BA0A-0895B91A5E9F}" dt="2021-06-14T02:42:24.018" v="1506" actId="20577"/>
          <ac:spMkLst>
            <pc:docMk/>
            <pc:sldMk cId="1388704942" sldId="440"/>
            <ac:spMk id="21" creationId="{C713CD54-29AE-485E-B27B-0DF34866BE3A}"/>
          </ac:spMkLst>
        </pc:spChg>
        <pc:spChg chg="mod">
          <ac:chgData name="Masaki Suzuki" userId="2c4feb2ed34ad1a7" providerId="Windows Live" clId="Web-{034AF7D0-997D-40A5-BA0A-0895B91A5E9F}" dt="2021-06-14T02:39:18.467" v="1482" actId="20577"/>
          <ac:spMkLst>
            <pc:docMk/>
            <pc:sldMk cId="1388704942" sldId="440"/>
            <ac:spMk id="23" creationId="{BB215CF3-0928-46EE-98F7-D2DE96ABAD02}"/>
          </ac:spMkLst>
        </pc:spChg>
        <pc:spChg chg="mod">
          <ac:chgData name="Masaki Suzuki" userId="2c4feb2ed34ad1a7" providerId="Windows Live" clId="Web-{034AF7D0-997D-40A5-BA0A-0895B91A5E9F}" dt="2021-06-14T02:39:23.874" v="1484" actId="20577"/>
          <ac:spMkLst>
            <pc:docMk/>
            <pc:sldMk cId="1388704942" sldId="440"/>
            <ac:spMk id="24" creationId="{070F13D7-8951-4914-B4E5-AFAEFC8D0139}"/>
          </ac:spMkLst>
        </pc:spChg>
        <pc:spChg chg="add mod">
          <ac:chgData name="Masaki Suzuki" userId="2c4feb2ed34ad1a7" providerId="Windows Live" clId="Web-{034AF7D0-997D-40A5-BA0A-0895B91A5E9F}" dt="2021-06-14T02:43:11.253" v="1511" actId="1076"/>
          <ac:spMkLst>
            <pc:docMk/>
            <pc:sldMk cId="1388704942" sldId="440"/>
            <ac:spMk id="25" creationId="{6AA231DF-9E13-4742-9D20-63461BAE31F1}"/>
          </ac:spMkLst>
        </pc:spChg>
        <pc:spChg chg="add mod">
          <ac:chgData name="Masaki Suzuki" userId="2c4feb2ed34ad1a7" providerId="Windows Live" clId="Web-{034AF7D0-997D-40A5-BA0A-0895B91A5E9F}" dt="2021-06-14T02:43:28.035" v="1515" actId="20577"/>
          <ac:spMkLst>
            <pc:docMk/>
            <pc:sldMk cId="1388704942" sldId="440"/>
            <ac:spMk id="26" creationId="{D6061E29-EC87-4CB4-98E5-2974C0B90DD2}"/>
          </ac:spMkLst>
        </pc:spChg>
        <pc:spChg chg="add mod">
          <ac:chgData name="Masaki Suzuki" userId="2c4feb2ed34ad1a7" providerId="Windows Live" clId="Web-{034AF7D0-997D-40A5-BA0A-0895B91A5E9F}" dt="2021-06-14T02:43:54.129" v="1520" actId="14100"/>
          <ac:spMkLst>
            <pc:docMk/>
            <pc:sldMk cId="1388704942" sldId="440"/>
            <ac:spMk id="27" creationId="{BC13135C-F5FD-4CD1-A6B8-A16C4115E3AC}"/>
          </ac:spMkLst>
        </pc:spChg>
        <pc:spChg chg="add mod">
          <ac:chgData name="Masaki Suzuki" userId="2c4feb2ed34ad1a7" providerId="Windows Live" clId="Web-{034AF7D0-997D-40A5-BA0A-0895B91A5E9F}" dt="2021-06-14T02:44:12.942" v="1524" actId="1076"/>
          <ac:spMkLst>
            <pc:docMk/>
            <pc:sldMk cId="1388704942" sldId="440"/>
            <ac:spMk id="28" creationId="{94AC3B56-8D17-407E-AB35-273393BBD60B}"/>
          </ac:spMkLst>
        </pc:spChg>
        <pc:spChg chg="add mod">
          <ac:chgData name="Masaki Suzuki" userId="2c4feb2ed34ad1a7" providerId="Windows Live" clId="Web-{034AF7D0-997D-40A5-BA0A-0895B91A5E9F}" dt="2021-06-14T02:45:36.724" v="1537" actId="20577"/>
          <ac:spMkLst>
            <pc:docMk/>
            <pc:sldMk cId="1388704942" sldId="440"/>
            <ac:spMk id="29" creationId="{89152EDA-4C1F-4151-8E6E-22966BBE0A96}"/>
          </ac:spMkLst>
        </pc:spChg>
        <pc:spChg chg="add mod">
          <ac:chgData name="Masaki Suzuki" userId="2c4feb2ed34ad1a7" providerId="Windows Live" clId="Web-{034AF7D0-997D-40A5-BA0A-0895B91A5E9F}" dt="2021-06-14T02:45:44.349" v="1538" actId="20577"/>
          <ac:spMkLst>
            <pc:docMk/>
            <pc:sldMk cId="1388704942" sldId="440"/>
            <ac:spMk id="30" creationId="{958E05BC-FB0B-44D6-849C-D1D43F241879}"/>
          </ac:spMkLst>
        </pc:spChg>
        <pc:cxnChg chg="mod">
          <ac:chgData name="Masaki Suzuki" userId="2c4feb2ed34ad1a7" providerId="Windows Live" clId="Web-{034AF7D0-997D-40A5-BA0A-0895B91A5E9F}" dt="2021-06-14T02:47:06.070" v="1550" actId="14100"/>
          <ac:cxnSpMkLst>
            <pc:docMk/>
            <pc:sldMk cId="1388704942" sldId="440"/>
            <ac:cxnSpMk id="8" creationId="{B6A460A7-FA90-46F0-AAC8-670A653742F4}"/>
          </ac:cxnSpMkLst>
        </pc:cxnChg>
        <pc:cxnChg chg="mod">
          <ac:chgData name="Masaki Suzuki" userId="2c4feb2ed34ad1a7" providerId="Windows Live" clId="Web-{034AF7D0-997D-40A5-BA0A-0895B91A5E9F}" dt="2021-06-14T02:47:32.258" v="1555" actId="1076"/>
          <ac:cxnSpMkLst>
            <pc:docMk/>
            <pc:sldMk cId="1388704942" sldId="440"/>
            <ac:cxnSpMk id="10" creationId="{39E5ADF0-452E-45E0-BB5A-19700CBFCDD6}"/>
          </ac:cxnSpMkLst>
        </pc:cxnChg>
        <pc:cxnChg chg="mod">
          <ac:chgData name="Masaki Suzuki" userId="2c4feb2ed34ad1a7" providerId="Windows Live" clId="Web-{034AF7D0-997D-40A5-BA0A-0895B91A5E9F}" dt="2021-06-14T02:46:43.382" v="1544" actId="1076"/>
          <ac:cxnSpMkLst>
            <pc:docMk/>
            <pc:sldMk cId="1388704942" sldId="440"/>
            <ac:cxnSpMk id="16" creationId="{DE6B0917-9D3D-47CF-B842-86C015C940E7}"/>
          </ac:cxnSpMkLst>
        </pc:cxnChg>
        <pc:cxnChg chg="mod">
          <ac:chgData name="Masaki Suzuki" userId="2c4feb2ed34ad1a7" providerId="Windows Live" clId="Web-{034AF7D0-997D-40A5-BA0A-0895B91A5E9F}" dt="2021-06-14T02:47:11.460" v="1551" actId="14100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034AF7D0-997D-40A5-BA0A-0895B91A5E9F}" dt="2021-06-14T01:09:27.510" v="518" actId="20577"/>
        <pc:sldMkLst>
          <pc:docMk/>
          <pc:sldMk cId="2429493534" sldId="441"/>
        </pc:sldMkLst>
        <pc:spChg chg="mod">
          <ac:chgData name="Masaki Suzuki" userId="2c4feb2ed34ad1a7" providerId="Windows Live" clId="Web-{034AF7D0-997D-40A5-BA0A-0895B91A5E9F}" dt="2021-06-14T01:09:27.510" v="51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25:01.025" v="223" actId="20577"/>
          <ac:spMkLst>
            <pc:docMk/>
            <pc:sldMk cId="2429493534" sldId="441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0:24:05.680" v="217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034AF7D0-997D-40A5-BA0A-0895B91A5E9F}" dt="2021-06-14T00:24:09.430" v="219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34AF7D0-997D-40A5-BA0A-0895B91A5E9F}" dt="2021-06-14T00:24:28.009" v="221" actId="20577"/>
        <pc:sldMkLst>
          <pc:docMk/>
          <pc:sldMk cId="3685078141" sldId="442"/>
        </pc:sldMkLst>
        <pc:spChg chg="mod">
          <ac:chgData name="Masaki Suzuki" userId="2c4feb2ed34ad1a7" providerId="Windows Live" clId="Web-{034AF7D0-997D-40A5-BA0A-0895B91A5E9F}" dt="2021-06-14T00:24:28.009" v="221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9:42.719" v="435"/>
        <pc:sldMkLst>
          <pc:docMk/>
          <pc:sldMk cId="2683761033" sldId="444"/>
        </pc:sldMkLst>
        <pc:spChg chg="mod">
          <ac:chgData name="Masaki Suzuki" userId="2c4feb2ed34ad1a7" providerId="Windows Live" clId="Web-{034AF7D0-997D-40A5-BA0A-0895B91A5E9F}" dt="2021-06-14T00:59:02.421" v="431" actId="20577"/>
          <ac:spMkLst>
            <pc:docMk/>
            <pc:sldMk cId="2683761033" sldId="444"/>
            <ac:spMk id="8" creationId="{E970455E-1C84-43BA-834B-E2DC69E2B230}"/>
          </ac:spMkLst>
        </pc:spChg>
        <pc:spChg chg="mod">
          <ac:chgData name="Masaki Suzuki" userId="2c4feb2ed34ad1a7" providerId="Windows Live" clId="Web-{034AF7D0-997D-40A5-BA0A-0895B91A5E9F}" dt="2021-06-14T00:59:17.218" v="433" actId="20577"/>
          <ac:spMkLst>
            <pc:docMk/>
            <pc:sldMk cId="2683761033" sldId="444"/>
            <ac:spMk id="10" creationId="{0931EF08-B969-4C0E-8EDC-021BD019B1E7}"/>
          </ac:spMkLst>
        </pc:spChg>
        <pc:graphicFrameChg chg="mod modGraphic">
          <ac:chgData name="Masaki Suzuki" userId="2c4feb2ed34ad1a7" providerId="Windows Live" clId="Web-{034AF7D0-997D-40A5-BA0A-0895B91A5E9F}" dt="2021-06-14T00:59:42.719" v="435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modSp">
        <pc:chgData name="Masaki Suzuki" userId="2c4feb2ed34ad1a7" providerId="Windows Live" clId="Web-{034AF7D0-997D-40A5-BA0A-0895B91A5E9F}" dt="2021-06-14T01:03:20.551" v="451" actId="20577"/>
        <pc:sldMkLst>
          <pc:docMk/>
          <pc:sldMk cId="2695505981" sldId="445"/>
        </pc:sldMkLst>
        <pc:spChg chg="mod">
          <ac:chgData name="Masaki Suzuki" userId="2c4feb2ed34ad1a7" providerId="Windows Live" clId="Web-{034AF7D0-997D-40A5-BA0A-0895B91A5E9F}" dt="2021-06-14T01:03:20.551" v="45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034AF7D0-997D-40A5-BA0A-0895B91A5E9F}" dt="2021-06-14T01:02:17.596" v="441" actId="14100"/>
          <ac:spMkLst>
            <pc:docMk/>
            <pc:sldMk cId="2695505981" sldId="445"/>
            <ac:spMk id="6" creationId="{6CCD4BE2-83F7-4E21-92D4-F6C19F4EA918}"/>
          </ac:spMkLst>
        </pc:spChg>
        <pc:spChg chg="add mod">
          <ac:chgData name="Masaki Suzuki" userId="2c4feb2ed34ad1a7" providerId="Windows Live" clId="Web-{034AF7D0-997D-40A5-BA0A-0895B91A5E9F}" dt="2021-06-14T01:02:31.972" v="445" actId="14100"/>
          <ac:spMkLst>
            <pc:docMk/>
            <pc:sldMk cId="2695505981" sldId="445"/>
            <ac:spMk id="10" creationId="{4EAF9948-E770-478B-9A2B-77DC65092057}"/>
          </ac:spMkLst>
        </pc:spChg>
        <pc:spChg chg="add mod">
          <ac:chgData name="Masaki Suzuki" userId="2c4feb2ed34ad1a7" providerId="Windows Live" clId="Web-{034AF7D0-997D-40A5-BA0A-0895B91A5E9F}" dt="2021-06-14T01:03:02.722" v="450" actId="14100"/>
          <ac:spMkLst>
            <pc:docMk/>
            <pc:sldMk cId="2695505981" sldId="445"/>
            <ac:spMk id="12" creationId="{734C1787-70A8-4FF3-829A-B9FEA9116BD3}"/>
          </ac:spMkLst>
        </pc:spChg>
      </pc:sldChg>
      <pc:sldChg chg="modSp">
        <pc:chgData name="Masaki Suzuki" userId="2c4feb2ed34ad1a7" providerId="Windows Live" clId="Web-{034AF7D0-997D-40A5-BA0A-0895B91A5E9F}" dt="2021-06-14T01:08:41.822" v="509" actId="1076"/>
        <pc:sldMkLst>
          <pc:docMk/>
          <pc:sldMk cId="2381764726" sldId="446"/>
        </pc:sldMkLst>
        <pc:spChg chg="mod">
          <ac:chgData name="Masaki Suzuki" userId="2c4feb2ed34ad1a7" providerId="Windows Live" clId="Web-{034AF7D0-997D-40A5-BA0A-0895B91A5E9F}" dt="2021-06-14T01:08:41.822" v="509" actId="1076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034AF7D0-997D-40A5-BA0A-0895B91A5E9F}" dt="2021-06-14T01:08:38.244" v="508" actId="14100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1:08:27.634" v="505" actId="1076"/>
          <ac:picMkLst>
            <pc:docMk/>
            <pc:sldMk cId="2381764726" sldId="446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034AF7D0-997D-40A5-BA0A-0895B91A5E9F}" dt="2021-06-14T01:07:48.134" v="493" actId="20577"/>
        <pc:sldMkLst>
          <pc:docMk/>
          <pc:sldMk cId="106666160" sldId="447"/>
        </pc:sldMkLst>
        <pc:spChg chg="mod">
          <ac:chgData name="Masaki Suzuki" userId="2c4feb2ed34ad1a7" providerId="Windows Live" clId="Web-{034AF7D0-997D-40A5-BA0A-0895B91A5E9F}" dt="2021-06-14T01:07:48.134" v="493" actId="20577"/>
          <ac:spMkLst>
            <pc:docMk/>
            <pc:sldMk cId="106666160" sldId="447"/>
            <ac:spMk id="5" creationId="{F48F47DB-9D4A-4064-88ED-A829B4973A52}"/>
          </ac:spMkLst>
        </pc:spChg>
      </pc:sldChg>
    </pc:docChg>
  </pc:docChgLst>
  <pc:docChgLst>
    <pc:chgData name="Masaki Suzuki" userId="2c4feb2ed34ad1a7" providerId="Windows Live" clId="Web-{234675A6-6A0C-4471-9EF9-ECC4A6973C74}"/>
    <pc:docChg chg="addSld delSld modSld sldOrd">
      <pc:chgData name="Masaki Suzuki" userId="2c4feb2ed34ad1a7" providerId="Windows Live" clId="Web-{234675A6-6A0C-4471-9EF9-ECC4A6973C74}" dt="2021-05-16T06:18:55.643" v="131"/>
      <pc:docMkLst>
        <pc:docMk/>
      </pc:docMkLst>
      <pc:sldChg chg="addSp delSp modSp ord">
        <pc:chgData name="Masaki Suzuki" userId="2c4feb2ed34ad1a7" providerId="Windows Live" clId="Web-{234675A6-6A0C-4471-9EF9-ECC4A6973C74}" dt="2021-05-16T05:52:39.180" v="85" actId="1076"/>
        <pc:sldMkLst>
          <pc:docMk/>
          <pc:sldMk cId="1559355560" sldId="376"/>
        </pc:sldMkLst>
        <pc:spChg chg="mod">
          <ac:chgData name="Masaki Suzuki" userId="2c4feb2ed34ad1a7" providerId="Windows Live" clId="Web-{234675A6-6A0C-4471-9EF9-ECC4A6973C74}" dt="2021-05-16T05:52:37.164" v="84" actId="1076"/>
          <ac:spMkLst>
            <pc:docMk/>
            <pc:sldMk cId="1559355560" sldId="376"/>
            <ac:spMk id="4" creationId="{4230D2A5-B08E-4B43-AF69-1E31A9F43264}"/>
          </ac:spMkLst>
        </pc:spChg>
        <pc:spChg chg="del">
          <ac:chgData name="Masaki Suzuki" userId="2c4feb2ed34ad1a7" providerId="Windows Live" clId="Web-{234675A6-6A0C-4471-9EF9-ECC4A6973C74}" dt="2021-05-16T05:44:16.975" v="45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34675A6-6A0C-4471-9EF9-ECC4A6973C74}" dt="2021-05-16T05:44:58.601" v="58" actId="20577"/>
          <ac:spMkLst>
            <pc:docMk/>
            <pc:sldMk cId="1559355560" sldId="376"/>
            <ac:spMk id="7" creationId="{59823A91-67DA-4DA1-AFD3-629BADB5BE14}"/>
          </ac:spMkLst>
        </pc:spChg>
        <pc:picChg chg="del">
          <ac:chgData name="Masaki Suzuki" userId="2c4feb2ed34ad1a7" providerId="Windows Live" clId="Web-{234675A6-6A0C-4471-9EF9-ECC4A6973C74}" dt="2021-05-16T05:44:18.022" v="46"/>
          <ac:picMkLst>
            <pc:docMk/>
            <pc:sldMk cId="1559355560" sldId="376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44:19.881" v="47" actId="1076"/>
          <ac:picMkLst>
            <pc:docMk/>
            <pc:sldMk cId="1559355560" sldId="376"/>
            <ac:picMk id="5" creationId="{4C2B375E-93AB-427D-AE42-5015E01ECDF9}"/>
          </ac:picMkLst>
        </pc:picChg>
        <pc:picChg chg="add del ord">
          <ac:chgData name="Masaki Suzuki" userId="2c4feb2ed34ad1a7" providerId="Windows Live" clId="Web-{234675A6-6A0C-4471-9EF9-ECC4A6973C74}" dt="2021-05-16T05:51:23.834" v="73"/>
          <ac:picMkLst>
            <pc:docMk/>
            <pc:sldMk cId="1559355560" sldId="376"/>
            <ac:picMk id="8" creationId="{28C68263-83C9-4FA3-A8AD-45288AB424BB}"/>
          </ac:picMkLst>
        </pc:picChg>
        <pc:picChg chg="mod">
          <ac:chgData name="Masaki Suzuki" userId="2c4feb2ed34ad1a7" providerId="Windows Live" clId="Web-{234675A6-6A0C-4471-9EF9-ECC4A6973C74}" dt="2021-05-16T05:52:39.180" v="85" actId="1076"/>
          <ac:picMkLst>
            <pc:docMk/>
            <pc:sldMk cId="1559355560" sldId="376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4:24.866" v="49"/>
          <ac:picMkLst>
            <pc:docMk/>
            <pc:sldMk cId="1559355560" sldId="376"/>
            <ac:picMk id="10" creationId="{6D1DA3DE-50D1-4596-A6A5-983ECCEEC457}"/>
          </ac:picMkLst>
        </pc:picChg>
        <pc:picChg chg="add mod ord">
          <ac:chgData name="Masaki Suzuki" userId="2c4feb2ed34ad1a7" providerId="Windows Live" clId="Web-{234675A6-6A0C-4471-9EF9-ECC4A6973C74}" dt="2021-05-16T05:52:29.179" v="81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">
        <pc:chgData name="Masaki Suzuki" userId="2c4feb2ed34ad1a7" providerId="Windows Live" clId="Web-{234675A6-6A0C-4471-9EF9-ECC4A6973C74}" dt="2021-05-16T05:47:12.699" v="71" actId="1076"/>
        <pc:sldMkLst>
          <pc:docMk/>
          <pc:sldMk cId="4246320596" sldId="378"/>
        </pc:sldMkLst>
        <pc:spChg chg="mod">
          <ac:chgData name="Masaki Suzuki" userId="2c4feb2ed34ad1a7" providerId="Windows Live" clId="Web-{234675A6-6A0C-4471-9EF9-ECC4A6973C74}" dt="2021-05-16T05:47:12.699" v="71" actId="1076"/>
          <ac:spMkLst>
            <pc:docMk/>
            <pc:sldMk cId="4246320596" sldId="378"/>
            <ac:spMk id="4" creationId="{709C0DBC-E439-4BE1-AEDB-E8FEC54CD4F3}"/>
          </ac:spMkLst>
        </pc:spChg>
        <pc:picChg chg="add mod ord">
          <ac:chgData name="Masaki Suzuki" userId="2c4feb2ed34ad1a7" providerId="Windows Live" clId="Web-{234675A6-6A0C-4471-9EF9-ECC4A6973C74}" dt="2021-05-16T05:46:59.886" v="67" actId="1076"/>
          <ac:picMkLst>
            <pc:docMk/>
            <pc:sldMk cId="4246320596" sldId="378"/>
            <ac:picMk id="8" creationId="{C50EE1FF-1489-4E69-9EF6-70CF80B6A517}"/>
          </ac:picMkLst>
        </pc:picChg>
        <pc:picChg chg="del">
          <ac:chgData name="Masaki Suzuki" userId="2c4feb2ed34ad1a7" providerId="Windows Live" clId="Web-{234675A6-6A0C-4471-9EF9-ECC4A6973C74}" dt="2021-05-16T05:45:16.288" v="59"/>
          <ac:picMkLst>
            <pc:docMk/>
            <pc:sldMk cId="4246320596" sldId="378"/>
            <ac:picMk id="9" creationId="{42D84995-4414-4A71-96B3-BDB6F857EE52}"/>
          </ac:picMkLst>
        </pc:picChg>
        <pc:picChg chg="mod">
          <ac:chgData name="Masaki Suzuki" userId="2c4feb2ed34ad1a7" providerId="Windows Live" clId="Web-{234675A6-6A0C-4471-9EF9-ECC4A6973C74}" dt="2021-05-16T05:47:08.402" v="70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ord">
        <pc:chgData name="Masaki Suzuki" userId="2c4feb2ed34ad1a7" providerId="Windows Live" clId="Web-{234675A6-6A0C-4471-9EF9-ECC4A6973C74}" dt="2021-05-16T05:55:47.043" v="96"/>
        <pc:sldMkLst>
          <pc:docMk/>
          <pc:sldMk cId="3351413083" sldId="379"/>
        </pc:sldMkLst>
      </pc:sldChg>
      <pc:sldChg chg="del">
        <pc:chgData name="Masaki Suzuki" userId="2c4feb2ed34ad1a7" providerId="Windows Live" clId="Web-{234675A6-6A0C-4471-9EF9-ECC4A6973C74}" dt="2021-05-16T05:54:43.542" v="94"/>
        <pc:sldMkLst>
          <pc:docMk/>
          <pc:sldMk cId="574631416" sldId="381"/>
        </pc:sldMkLst>
      </pc:sldChg>
      <pc:sldChg chg="delSp">
        <pc:chgData name="Masaki Suzuki" userId="2c4feb2ed34ad1a7" providerId="Windows Live" clId="Web-{234675A6-6A0C-4471-9EF9-ECC4A6973C74}" dt="2021-05-16T06:18:51.080" v="130"/>
        <pc:sldMkLst>
          <pc:docMk/>
          <pc:sldMk cId="1593182105" sldId="388"/>
        </pc:sldMkLst>
        <pc:picChg chg="del">
          <ac:chgData name="Masaki Suzuki" userId="2c4feb2ed34ad1a7" providerId="Windows Live" clId="Web-{234675A6-6A0C-4471-9EF9-ECC4A6973C74}" dt="2021-05-16T06:18:51.080" v="130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234675A6-6A0C-4471-9EF9-ECC4A6973C74}" dt="2021-05-16T05:58:40.922" v="111" actId="14100"/>
        <pc:sldMkLst>
          <pc:docMk/>
          <pc:sldMk cId="1183160586" sldId="390"/>
        </pc:sldMkLst>
        <pc:spChg chg="mod">
          <ac:chgData name="Masaki Suzuki" userId="2c4feb2ed34ad1a7" providerId="Windows Live" clId="Web-{234675A6-6A0C-4471-9EF9-ECC4A6973C74}" dt="2021-05-16T05:56:36.591" v="10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234675A6-6A0C-4471-9EF9-ECC4A6973C74}" dt="2021-05-16T05:56:47.669" v="10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234675A6-6A0C-4471-9EF9-ECC4A6973C74}" dt="2021-05-16T05:56:32.231" v="101" actId="1076"/>
          <ac:picMkLst>
            <pc:docMk/>
            <pc:sldMk cId="1183160586" sldId="390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56:26.888" v="98" actId="1076"/>
          <ac:picMkLst>
            <pc:docMk/>
            <pc:sldMk cId="1183160586" sldId="390"/>
            <ac:picMk id="4" creationId="{570667D6-E959-4EC4-BFDC-3284F3372590}"/>
          </ac:picMkLst>
        </pc:picChg>
        <pc:picChg chg="del mod">
          <ac:chgData name="Masaki Suzuki" userId="2c4feb2ed34ad1a7" providerId="Windows Live" clId="Web-{234675A6-6A0C-4471-9EF9-ECC4A6973C74}" dt="2021-05-16T05:58:31.718" v="108"/>
          <ac:picMkLst>
            <pc:docMk/>
            <pc:sldMk cId="1183160586" sldId="390"/>
            <ac:picMk id="5" creationId="{2B27573E-9C5B-4DFB-8B09-DDDE7DD49E66}"/>
          </ac:picMkLst>
        </pc:picChg>
        <pc:picChg chg="add mod">
          <ac:chgData name="Masaki Suzuki" userId="2c4feb2ed34ad1a7" providerId="Windows Live" clId="Web-{234675A6-6A0C-4471-9EF9-ECC4A6973C74}" dt="2021-05-16T05:58:40.922" v="111" actId="14100"/>
          <ac:picMkLst>
            <pc:docMk/>
            <pc:sldMk cId="1183160586" sldId="390"/>
            <ac:picMk id="7" creationId="{057B87E0-25DC-4129-B1B2-2217559EE0CB}"/>
          </ac:picMkLst>
        </pc:picChg>
      </pc:sldChg>
      <pc:sldChg chg="addSp delSp modSp">
        <pc:chgData name="Masaki Suzuki" userId="2c4feb2ed34ad1a7" providerId="Windows Live" clId="Web-{234675A6-6A0C-4471-9EF9-ECC4A6973C74}" dt="2021-05-16T06:03:51.928" v="127" actId="14100"/>
        <pc:sldMkLst>
          <pc:docMk/>
          <pc:sldMk cId="2325867353" sldId="391"/>
        </pc:sldMkLst>
        <pc:picChg chg="add del mod">
          <ac:chgData name="Masaki Suzuki" userId="2c4feb2ed34ad1a7" providerId="Windows Live" clId="Web-{234675A6-6A0C-4471-9EF9-ECC4A6973C74}" dt="2021-05-16T06:03:06.349" v="117"/>
          <ac:picMkLst>
            <pc:docMk/>
            <pc:sldMk cId="2325867353" sldId="391"/>
            <ac:picMk id="5" creationId="{6D47E3CC-93AE-4E4B-92EE-49E798200F75}"/>
          </ac:picMkLst>
        </pc:picChg>
        <pc:picChg chg="add del mod">
          <ac:chgData name="Masaki Suzuki" userId="2c4feb2ed34ad1a7" providerId="Windows Live" clId="Web-{234675A6-6A0C-4471-9EF9-ECC4A6973C74}" dt="2021-05-16T06:03:46.616" v="124"/>
          <ac:picMkLst>
            <pc:docMk/>
            <pc:sldMk cId="2325867353" sldId="391"/>
            <ac:picMk id="7" creationId="{A8CCD4D0-D0D7-48F2-B3E1-7633677576D7}"/>
          </ac:picMkLst>
        </pc:picChg>
        <pc:picChg chg="add mod">
          <ac:chgData name="Masaki Suzuki" userId="2c4feb2ed34ad1a7" providerId="Windows Live" clId="Web-{234675A6-6A0C-4471-9EF9-ECC4A6973C74}" dt="2021-05-16T06:03:51.928" v="127" actId="14100"/>
          <ac:picMkLst>
            <pc:docMk/>
            <pc:sldMk cId="2325867353" sldId="391"/>
            <ac:picMk id="8" creationId="{5BB0048E-5691-4584-A585-40FCE10049EB}"/>
          </ac:picMkLst>
        </pc:picChg>
        <pc:picChg chg="del">
          <ac:chgData name="Masaki Suzuki" userId="2c4feb2ed34ad1a7" providerId="Windows Live" clId="Web-{234675A6-6A0C-4471-9EF9-ECC4A6973C74}" dt="2021-05-16T05:58:54.609" v="112"/>
          <ac:picMkLst>
            <pc:docMk/>
            <pc:sldMk cId="2325867353" sldId="391"/>
            <ac:picMk id="9" creationId="{90445DFF-3708-46F2-A017-1C970E2EAFF6}"/>
          </ac:picMkLst>
        </pc:picChg>
      </pc:sldChg>
      <pc:sldChg chg="delSp">
        <pc:chgData name="Masaki Suzuki" userId="2c4feb2ed34ad1a7" providerId="Windows Live" clId="Web-{234675A6-6A0C-4471-9EF9-ECC4A6973C74}" dt="2021-05-16T06:18:44.189" v="128"/>
        <pc:sldMkLst>
          <pc:docMk/>
          <pc:sldMk cId="3947848655" sldId="392"/>
        </pc:sldMkLst>
        <pc:picChg chg="del">
          <ac:chgData name="Masaki Suzuki" userId="2c4feb2ed34ad1a7" providerId="Windows Live" clId="Web-{234675A6-6A0C-4471-9EF9-ECC4A6973C74}" dt="2021-05-16T06:18:44.189" v="128"/>
          <ac:picMkLst>
            <pc:docMk/>
            <pc:sldMk cId="3947848655" sldId="392"/>
            <ac:picMk id="9" creationId="{7B325EBA-4FC7-47B7-A07E-9EDB041DF4A3}"/>
          </ac:picMkLst>
        </pc:picChg>
      </pc:sldChg>
      <pc:sldChg chg="delSp">
        <pc:chgData name="Masaki Suzuki" userId="2c4feb2ed34ad1a7" providerId="Windows Live" clId="Web-{234675A6-6A0C-4471-9EF9-ECC4A6973C74}" dt="2021-05-16T06:18:46.830" v="129"/>
        <pc:sldMkLst>
          <pc:docMk/>
          <pc:sldMk cId="1014582624" sldId="393"/>
        </pc:sldMkLst>
        <pc:picChg chg="del">
          <ac:chgData name="Masaki Suzuki" userId="2c4feb2ed34ad1a7" providerId="Windows Live" clId="Web-{234675A6-6A0C-4471-9EF9-ECC4A6973C74}" dt="2021-05-16T06:18:46.830" v="129"/>
          <ac:picMkLst>
            <pc:docMk/>
            <pc:sldMk cId="1014582624" sldId="393"/>
            <ac:picMk id="5" creationId="{38864571-531E-48DA-9F73-A7F5265B9EAF}"/>
          </ac:picMkLst>
        </pc:picChg>
      </pc:sldChg>
      <pc:sldChg chg="delSp">
        <pc:chgData name="Masaki Suzuki" userId="2c4feb2ed34ad1a7" providerId="Windows Live" clId="Web-{234675A6-6A0C-4471-9EF9-ECC4A6973C74}" dt="2021-05-16T06:18:55.643" v="131"/>
        <pc:sldMkLst>
          <pc:docMk/>
          <pc:sldMk cId="1390421664" sldId="394"/>
        </pc:sldMkLst>
        <pc:picChg chg="del">
          <ac:chgData name="Masaki Suzuki" userId="2c4feb2ed34ad1a7" providerId="Windows Live" clId="Web-{234675A6-6A0C-4471-9EF9-ECC4A6973C74}" dt="2021-05-16T06:18:55.643" v="131"/>
          <ac:picMkLst>
            <pc:docMk/>
            <pc:sldMk cId="1390421664" sldId="394"/>
            <ac:picMk id="5" creationId="{FC0100DA-DD69-4F30-A172-E996A44BD0ED}"/>
          </ac:picMkLst>
        </pc:picChg>
      </pc:sldChg>
      <pc:sldChg chg="modSp add ord replId">
        <pc:chgData name="Masaki Suzuki" userId="2c4feb2ed34ad1a7" providerId="Windows Live" clId="Web-{234675A6-6A0C-4471-9EF9-ECC4A6973C74}" dt="2021-05-16T05:54:11.057" v="93" actId="20577"/>
        <pc:sldMkLst>
          <pc:docMk/>
          <pc:sldMk cId="976950136" sldId="400"/>
        </pc:sldMkLst>
        <pc:spChg chg="mod">
          <ac:chgData name="Masaki Suzuki" userId="2c4feb2ed34ad1a7" providerId="Windows Live" clId="Web-{234675A6-6A0C-4471-9EF9-ECC4A6973C74}" dt="2021-05-16T05:54:11.057" v="93" actId="20577"/>
          <ac:spMkLst>
            <pc:docMk/>
            <pc:sldMk cId="976950136" sldId="400"/>
            <ac:spMk id="6" creationId="{5FD2ECB2-1C1A-40DA-AEDF-CF340048781A}"/>
          </ac:spMkLst>
        </pc:spChg>
      </pc:sldChg>
      <pc:sldChg chg="add replId">
        <pc:chgData name="Masaki Suzuki" userId="2c4feb2ed34ad1a7" providerId="Windows Live" clId="Web-{234675A6-6A0C-4471-9EF9-ECC4A6973C74}" dt="2021-05-16T05:33:12.678" v="2"/>
        <pc:sldMkLst>
          <pc:docMk/>
          <pc:sldMk cId="974158430" sldId="401"/>
        </pc:sldMkLst>
      </pc:sldChg>
      <pc:sldChg chg="addSp delSp modSp add replId">
        <pc:chgData name="Masaki Suzuki" userId="2c4feb2ed34ad1a7" providerId="Windows Live" clId="Web-{234675A6-6A0C-4471-9EF9-ECC4A6973C74}" dt="2021-05-16T05:51:56.116" v="76" actId="14100"/>
        <pc:sldMkLst>
          <pc:docMk/>
          <pc:sldMk cId="900628308" sldId="402"/>
        </pc:sldMkLst>
        <pc:spChg chg="del mod">
          <ac:chgData name="Masaki Suzuki" userId="2c4feb2ed34ad1a7" providerId="Windows Live" clId="Web-{234675A6-6A0C-4471-9EF9-ECC4A6973C74}" dt="2021-05-16T05:43:48.959" v="39"/>
          <ac:spMkLst>
            <pc:docMk/>
            <pc:sldMk cId="900628308" sldId="402"/>
            <ac:spMk id="4" creationId="{4230D2A5-B08E-4B43-AF69-1E31A9F43264}"/>
          </ac:spMkLst>
        </pc:spChg>
        <pc:spChg chg="mod">
          <ac:chgData name="Masaki Suzuki" userId="2c4feb2ed34ad1a7" providerId="Windows Live" clId="Web-{234675A6-6A0C-4471-9EF9-ECC4A6973C74}" dt="2021-05-16T05:38:47.326" v="32" actId="20577"/>
          <ac:spMkLst>
            <pc:docMk/>
            <pc:sldMk cId="900628308" sldId="402"/>
            <ac:spMk id="6" creationId="{5FD2ECB2-1C1A-40DA-AEDF-CF340048781A}"/>
          </ac:spMkLst>
        </pc:spChg>
        <pc:spChg chg="del">
          <ac:chgData name="Masaki Suzuki" userId="2c4feb2ed34ad1a7" providerId="Windows Live" clId="Web-{234675A6-6A0C-4471-9EF9-ECC4A6973C74}" dt="2021-05-16T05:34:35.430" v="5"/>
          <ac:spMkLst>
            <pc:docMk/>
            <pc:sldMk cId="900628308" sldId="402"/>
            <ac:spMk id="7" creationId="{59823A91-67DA-4DA1-AFD3-629BADB5BE14}"/>
          </ac:spMkLst>
        </pc:spChg>
        <pc:picChg chg="mod">
          <ac:chgData name="Masaki Suzuki" userId="2c4feb2ed34ad1a7" providerId="Windows Live" clId="Web-{234675A6-6A0C-4471-9EF9-ECC4A6973C74}" dt="2021-05-16T05:34:41.414" v="7" actId="1076"/>
          <ac:picMkLst>
            <pc:docMk/>
            <pc:sldMk cId="900628308" sldId="402"/>
            <ac:picMk id="3" creationId="{387F9BA8-E02F-4797-AE4E-52F0A786CA49}"/>
          </ac:picMkLst>
        </pc:picChg>
        <pc:picChg chg="del">
          <ac:chgData name="Masaki Suzuki" userId="2c4feb2ed34ad1a7" providerId="Windows Live" clId="Web-{234675A6-6A0C-4471-9EF9-ECC4A6973C74}" dt="2021-05-16T05:34:33.273" v="4"/>
          <ac:picMkLst>
            <pc:docMk/>
            <pc:sldMk cId="900628308" sldId="402"/>
            <ac:picMk id="5" creationId="{4C2B375E-93AB-427D-AE42-5015E01ECDF9}"/>
          </ac:picMkLst>
        </pc:picChg>
        <pc:picChg chg="add del mod ord">
          <ac:chgData name="Masaki Suzuki" userId="2c4feb2ed34ad1a7" providerId="Windows Live" clId="Web-{234675A6-6A0C-4471-9EF9-ECC4A6973C74}" dt="2021-05-16T05:47:49.606" v="72"/>
          <ac:picMkLst>
            <pc:docMk/>
            <pc:sldMk cId="900628308" sldId="402"/>
            <ac:picMk id="8" creationId="{0A811D29-E4F0-4D9B-8762-DAC4D7D435E6}"/>
          </ac:picMkLst>
        </pc:picChg>
        <pc:picChg chg="del">
          <ac:chgData name="Masaki Suzuki" userId="2c4feb2ed34ad1a7" providerId="Windows Live" clId="Web-{234675A6-6A0C-4471-9EF9-ECC4A6973C74}" dt="2021-05-16T05:43:50.318" v="40"/>
          <ac:picMkLst>
            <pc:docMk/>
            <pc:sldMk cId="900628308" sldId="402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3:26.489" v="33"/>
          <ac:picMkLst>
            <pc:docMk/>
            <pc:sldMk cId="900628308" sldId="402"/>
            <ac:picMk id="10" creationId="{6D1DA3DE-50D1-4596-A6A5-983ECCEEC457}"/>
          </ac:picMkLst>
        </pc:picChg>
        <pc:picChg chg="add mod">
          <ac:chgData name="Masaki Suzuki" userId="2c4feb2ed34ad1a7" providerId="Windows Live" clId="Web-{234675A6-6A0C-4471-9EF9-ECC4A6973C74}" dt="2021-05-16T05:51:56.116" v="76" actId="14100"/>
          <ac:picMkLst>
            <pc:docMk/>
            <pc:sldMk cId="900628308" sldId="402"/>
            <ac:picMk id="11" creationId="{60154EA4-1028-4D6C-9990-527228F747F9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243EE00F-D0E7-4D5B-98AD-1975EFF93084}"/>
    <pc:docChg chg="addSld modSld">
      <pc:chgData name="Masaki Suzuki" userId="2c4feb2ed34ad1a7" providerId="Windows Live" clId="Web-{243EE00F-D0E7-4D5B-98AD-1975EFF93084}" dt="2021-05-12T00:09:22.501" v="111" actId="1076"/>
      <pc:docMkLst>
        <pc:docMk/>
      </pc:docMkLst>
      <pc:sldChg chg="delSp modSp">
        <pc:chgData name="Masaki Suzuki" userId="2c4feb2ed34ad1a7" providerId="Windows Live" clId="Web-{243EE00F-D0E7-4D5B-98AD-1975EFF93084}" dt="2021-05-11T23:43:48.940" v="62" actId="20577"/>
        <pc:sldMkLst>
          <pc:docMk/>
          <pc:sldMk cId="0" sldId="257"/>
        </pc:sldMkLst>
        <pc:spChg chg="mod">
          <ac:chgData name="Masaki Suzuki" userId="2c4feb2ed34ad1a7" providerId="Windows Live" clId="Web-{243EE00F-D0E7-4D5B-98AD-1975EFF93084}" dt="2021-05-11T23:42:16.223" v="20" actId="20577"/>
          <ac:spMkLst>
            <pc:docMk/>
            <pc:sldMk cId="0" sldId="257"/>
            <ac:spMk id="13" creationId="{3BA4F00B-9E4C-4D6E-8B46-A4511B8B0C0B}"/>
          </ac:spMkLst>
        </pc:spChg>
        <pc:spChg chg="del">
          <ac:chgData name="Masaki Suzuki" userId="2c4feb2ed34ad1a7" providerId="Windows Live" clId="Web-{243EE00F-D0E7-4D5B-98AD-1975EFF93084}" dt="2021-05-11T23:42:24.080" v="23"/>
          <ac:spMkLst>
            <pc:docMk/>
            <pc:sldMk cId="0" sldId="257"/>
            <ac:spMk id="15" creationId="{6B354390-5202-4E26-968F-5E024C31442E}"/>
          </ac:spMkLst>
        </pc:spChg>
        <pc:spChg chg="del">
          <ac:chgData name="Masaki Suzuki" userId="2c4feb2ed34ad1a7" providerId="Windows Live" clId="Web-{243EE00F-D0E7-4D5B-98AD-1975EFF93084}" dt="2021-05-11T23:42:22.548" v="22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243EE00F-D0E7-4D5B-98AD-1975EFF93084}" dt="2021-05-11T23:43:48.940" v="62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3:18.846" v="37" actId="20577"/>
          <ac:spMkLst>
            <pc:docMk/>
            <pc:sldMk cId="0" sldId="257"/>
            <ac:spMk id="123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2:19.939" v="21"/>
          <ac:spMkLst>
            <pc:docMk/>
            <pc:sldMk cId="0" sldId="257"/>
            <ac:spMk id="124" creationId="{00000000-0000-0000-0000-000000000000}"/>
          </ac:spMkLst>
        </pc:spChg>
      </pc:sldChg>
      <pc:sldChg chg="delSp modSp">
        <pc:chgData name="Masaki Suzuki" userId="2c4feb2ed34ad1a7" providerId="Windows Live" clId="Web-{243EE00F-D0E7-4D5B-98AD-1975EFF93084}" dt="2021-05-11T23:44:28.191" v="69"/>
        <pc:sldMkLst>
          <pc:docMk/>
          <pc:sldMk cId="0" sldId="258"/>
        </pc:sldMkLst>
        <pc:spChg chg="mod">
          <ac:chgData name="Masaki Suzuki" userId="2c4feb2ed34ad1a7" providerId="Windows Live" clId="Web-{243EE00F-D0E7-4D5B-98AD-1975EFF93084}" dt="2021-05-11T23:44:03.191" v="63" actId="1076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4:25.644" v="67" actId="20577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17.207" v="6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8.191" v="69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7.535" v="68"/>
          <ac:spMkLst>
            <pc:docMk/>
            <pc:sldMk cId="0" sldId="258"/>
            <ac:spMk id="140" creationId="{00000000-0000-0000-0000-000000000000}"/>
          </ac:spMkLst>
        </pc:spChg>
        <pc:picChg chg="del">
          <ac:chgData name="Masaki Suzuki" userId="2c4feb2ed34ad1a7" providerId="Windows Live" clId="Web-{243EE00F-D0E7-4D5B-98AD-1975EFF93084}" dt="2021-05-11T23:44:14.003" v="64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Masaki Suzuki" userId="2c4feb2ed34ad1a7" providerId="Windows Live" clId="Web-{243EE00F-D0E7-4D5B-98AD-1975EFF93084}" dt="2021-05-11T23:44:16.550" v="65"/>
          <ac:picMkLst>
            <pc:docMk/>
            <pc:sldMk cId="0" sldId="258"/>
            <ac:picMk id="138" creationId="{00000000-0000-0000-0000-000000000000}"/>
          </ac:picMkLst>
        </pc:picChg>
      </pc:sldChg>
      <pc:sldChg chg="addSp modSp">
        <pc:chgData name="Masaki Suzuki" userId="2c4feb2ed34ad1a7" providerId="Windows Live" clId="Web-{243EE00F-D0E7-4D5B-98AD-1975EFF93084}" dt="2021-05-11T23:41:33.844" v="16" actId="1076"/>
        <pc:sldMkLst>
          <pc:docMk/>
          <pc:sldMk cId="0" sldId="318"/>
        </pc:sldMkLst>
        <pc:spChg chg="add mod">
          <ac:chgData name="Masaki Suzuki" userId="2c4feb2ed34ad1a7" providerId="Windows Live" clId="Web-{243EE00F-D0E7-4D5B-98AD-1975EFF93084}" dt="2021-05-11T23:41:33.844" v="16" actId="1076"/>
          <ac:spMkLst>
            <pc:docMk/>
            <pc:sldMk cId="0" sldId="318"/>
            <ac:spMk id="9" creationId="{25ED29A2-249D-44A2-8E44-98C69F7583FA}"/>
          </ac:spMkLst>
        </pc:spChg>
      </pc:sldChg>
      <pc:sldChg chg="modSp">
        <pc:chgData name="Masaki Suzuki" userId="2c4feb2ed34ad1a7" providerId="Windows Live" clId="Web-{243EE00F-D0E7-4D5B-98AD-1975EFF93084}" dt="2021-05-11T23:40:05.874" v="12" actId="20577"/>
        <pc:sldMkLst>
          <pc:docMk/>
          <pc:sldMk cId="417884195" sldId="356"/>
        </pc:sldMkLst>
        <pc:spChg chg="mod">
          <ac:chgData name="Masaki Suzuki" userId="2c4feb2ed34ad1a7" providerId="Windows Live" clId="Web-{243EE00F-D0E7-4D5B-98AD-1975EFF93084}" dt="2021-05-11T23:40:05.874" v="12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43EE00F-D0E7-4D5B-98AD-1975EFF93084}" dt="2021-05-11T23:40:00.577" v="8" actId="20577"/>
          <ac:spMkLst>
            <pc:docMk/>
            <pc:sldMk cId="417884195" sldId="356"/>
            <ac:spMk id="3" creationId="{8CC80356-C1A5-4ED7-A2FC-EABBE4275189}"/>
          </ac:spMkLst>
        </pc:spChg>
      </pc:sldChg>
      <pc:sldChg chg="modSp">
        <pc:chgData name="Masaki Suzuki" userId="2c4feb2ed34ad1a7" providerId="Windows Live" clId="Web-{243EE00F-D0E7-4D5B-98AD-1975EFF93084}" dt="2021-05-11T23:45:26.833" v="73" actId="1076"/>
        <pc:sldMkLst>
          <pc:docMk/>
          <pc:sldMk cId="2582790357" sldId="358"/>
        </pc:sldMkLst>
        <pc:spChg chg="mod">
          <ac:chgData name="Masaki Suzuki" userId="2c4feb2ed34ad1a7" providerId="Windows Live" clId="Web-{243EE00F-D0E7-4D5B-98AD-1975EFF93084}" dt="2021-05-11T23:45:13.067" v="7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Masaki Suzuki" userId="2c4feb2ed34ad1a7" providerId="Windows Live" clId="Web-{243EE00F-D0E7-4D5B-98AD-1975EFF93084}" dt="2021-05-11T23:45:19.973" v="72" actId="1076"/>
          <ac:spMkLst>
            <pc:docMk/>
            <pc:sldMk cId="2582790357" sldId="358"/>
            <ac:spMk id="25" creationId="{4399C757-E465-4A62-AEB2-A7C54E1F7B22}"/>
          </ac:spMkLst>
        </pc:spChg>
        <pc:spChg chg="mod">
          <ac:chgData name="Masaki Suzuki" userId="2c4feb2ed34ad1a7" providerId="Windows Live" clId="Web-{243EE00F-D0E7-4D5B-98AD-1975EFF93084}" dt="2021-05-11T23:45:26.833" v="73" actId="1076"/>
          <ac:spMkLst>
            <pc:docMk/>
            <pc:sldMk cId="2582790357" sldId="358"/>
            <ac:spMk id="27" creationId="{3DEAA446-0A6E-4E74-BEC1-4DA15817D23F}"/>
          </ac:spMkLst>
        </pc:spChg>
      </pc:sldChg>
      <pc:sldChg chg="delSp">
        <pc:chgData name="Masaki Suzuki" userId="2c4feb2ed34ad1a7" providerId="Windows Live" clId="Web-{243EE00F-D0E7-4D5B-98AD-1975EFF93084}" dt="2021-05-11T23:40:47.937" v="13"/>
        <pc:sldMkLst>
          <pc:docMk/>
          <pc:sldMk cId="3382863116" sldId="360"/>
        </pc:sldMkLst>
        <pc:spChg chg="del">
          <ac:chgData name="Masaki Suzuki" userId="2c4feb2ed34ad1a7" providerId="Windows Live" clId="Web-{243EE00F-D0E7-4D5B-98AD-1975EFF93084}" dt="2021-05-11T23:40:47.937" v="13"/>
          <ac:spMkLst>
            <pc:docMk/>
            <pc:sldMk cId="3382863116" sldId="360"/>
            <ac:spMk id="3" creationId="{EACE60B3-74D7-47CE-9926-25C7DA846074}"/>
          </ac:spMkLst>
        </pc:spChg>
      </pc:sldChg>
      <pc:sldChg chg="modSp">
        <pc:chgData name="Masaki Suzuki" userId="2c4feb2ed34ad1a7" providerId="Windows Live" clId="Web-{243EE00F-D0E7-4D5B-98AD-1975EFF93084}" dt="2021-05-11T23:46:28.349" v="82"/>
        <pc:sldMkLst>
          <pc:docMk/>
          <pc:sldMk cId="3187508178" sldId="363"/>
        </pc:sldMkLst>
        <pc:spChg chg="mod">
          <ac:chgData name="Masaki Suzuki" userId="2c4feb2ed34ad1a7" providerId="Windows Live" clId="Web-{243EE00F-D0E7-4D5B-98AD-1975EFF93084}" dt="2021-05-11T23:46:18.990" v="80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Masaki Suzuki" userId="2c4feb2ed34ad1a7" providerId="Windows Live" clId="Web-{243EE00F-D0E7-4D5B-98AD-1975EFF93084}" dt="2021-05-11T23:46:28.349" v="82"/>
          <ac:spMkLst>
            <pc:docMk/>
            <pc:sldMk cId="3187508178" sldId="363"/>
            <ac:spMk id="19" creationId="{D99CA8A1-E0E1-4DB9-9546-CA335DE63CAB}"/>
          </ac:spMkLst>
        </pc:spChg>
        <pc:spChg chg="mod">
          <ac:chgData name="Masaki Suzuki" userId="2c4feb2ed34ad1a7" providerId="Windows Live" clId="Web-{243EE00F-D0E7-4D5B-98AD-1975EFF93084}" dt="2021-05-11T23:46:09.177" v="74" actId="1076"/>
          <ac:spMkLst>
            <pc:docMk/>
            <pc:sldMk cId="3187508178" sldId="363"/>
            <ac:spMk id="39" creationId="{F1B819DD-5F01-40C9-90C5-9A4687F1BB46}"/>
          </ac:spMkLst>
        </pc:spChg>
      </pc:sldChg>
      <pc:sldChg chg="addSp delSp modSp">
        <pc:chgData name="Masaki Suzuki" userId="2c4feb2ed34ad1a7" providerId="Windows Live" clId="Web-{243EE00F-D0E7-4D5B-98AD-1975EFF93084}" dt="2021-05-11T23:50:14.400" v="86"/>
        <pc:sldMkLst>
          <pc:docMk/>
          <pc:sldMk cId="1726714614" sldId="365"/>
        </pc:sldMkLst>
        <pc:spChg chg="topLvl">
          <ac:chgData name="Masaki Suzuki" userId="2c4feb2ed34ad1a7" providerId="Windows Live" clId="Web-{243EE00F-D0E7-4D5B-98AD-1975EFF93084}" dt="2021-05-11T23:50:14.400" v="86"/>
          <ac:spMkLst>
            <pc:docMk/>
            <pc:sldMk cId="1726714614" sldId="365"/>
            <ac:spMk id="6" creationId="{89F47B21-6F06-4DB6-B09D-FBDAD7CF1597}"/>
          </ac:spMkLst>
        </pc:spChg>
        <pc:spChg chg="topLvl">
          <ac:chgData name="Masaki Suzuki" userId="2c4feb2ed34ad1a7" providerId="Windows Live" clId="Web-{243EE00F-D0E7-4D5B-98AD-1975EFF93084}" dt="2021-05-11T23:49:55.775" v="85"/>
          <ac:spMkLst>
            <pc:docMk/>
            <pc:sldMk cId="1726714614" sldId="365"/>
            <ac:spMk id="10" creationId="{61369F3A-7651-444E-8757-3DDD2AB3E3B6}"/>
          </ac:spMkLst>
        </pc:spChg>
        <pc:spChg chg="mod">
          <ac:chgData name="Masaki Suzuki" userId="2c4feb2ed34ad1a7" providerId="Windows Live" clId="Web-{243EE00F-D0E7-4D5B-98AD-1975EFF93084}" dt="2021-05-11T23:41:04.516" v="14" actId="1076"/>
          <ac:spMkLst>
            <pc:docMk/>
            <pc:sldMk cId="1726714614" sldId="365"/>
            <ac:spMk id="20" creationId="{22307B50-F6BA-4B04-9858-AD8F499BB987}"/>
          </ac:spMkLst>
        </pc:spChg>
        <pc:grpChg chg="del">
          <ac:chgData name="Masaki Suzuki" userId="2c4feb2ed34ad1a7" providerId="Windows Live" clId="Web-{243EE00F-D0E7-4D5B-98AD-1975EFF93084}" dt="2021-05-11T23:50:14.400" v="86"/>
          <ac:grpSpMkLst>
            <pc:docMk/>
            <pc:sldMk cId="1726714614" sldId="365"/>
            <ac:grpSpMk id="7" creationId="{E05A7744-1C3D-4C10-905B-412A873C1E51}"/>
          </ac:grpSpMkLst>
        </pc:grpChg>
        <pc:grpChg chg="add del">
          <ac:chgData name="Masaki Suzuki" userId="2c4feb2ed34ad1a7" providerId="Windows Live" clId="Web-{243EE00F-D0E7-4D5B-98AD-1975EFF93084}" dt="2021-05-11T23:49:55.775" v="85"/>
          <ac:grpSpMkLst>
            <pc:docMk/>
            <pc:sldMk cId="1726714614" sldId="365"/>
            <ac:grpSpMk id="11" creationId="{9BAA1F65-E635-4577-A721-54D36B48C357}"/>
          </ac:grpSpMkLst>
        </pc:grpChg>
        <pc:picChg chg="topLvl">
          <ac:chgData name="Masaki Suzuki" userId="2c4feb2ed34ad1a7" providerId="Windows Live" clId="Web-{243EE00F-D0E7-4D5B-98AD-1975EFF93084}" dt="2021-05-11T23:50:14.400" v="86"/>
          <ac:picMkLst>
            <pc:docMk/>
            <pc:sldMk cId="1726714614" sldId="365"/>
            <ac:picMk id="5" creationId="{D3768A51-F6AE-4B9E-A16B-13BF6E4AA4EF}"/>
          </ac:picMkLst>
        </pc:picChg>
        <pc:picChg chg="topLvl">
          <ac:chgData name="Masaki Suzuki" userId="2c4feb2ed34ad1a7" providerId="Windows Live" clId="Web-{243EE00F-D0E7-4D5B-98AD-1975EFF93084}" dt="2021-05-11T23:49:55.775" v="85"/>
          <ac:picMkLst>
            <pc:docMk/>
            <pc:sldMk cId="1726714614" sldId="365"/>
            <ac:picMk id="9" creationId="{6F0D0AA9-B04F-4BE2-85AD-FDFC8CE87FB6}"/>
          </ac:picMkLst>
        </pc:picChg>
      </pc:sldChg>
      <pc:sldChg chg="addSp delSp modSp add replId">
        <pc:chgData name="Masaki Suzuki" userId="2c4feb2ed34ad1a7" providerId="Windows Live" clId="Web-{243EE00F-D0E7-4D5B-98AD-1975EFF93084}" dt="2021-05-12T00:09:22.501" v="111" actId="1076"/>
        <pc:sldMkLst>
          <pc:docMk/>
          <pc:sldMk cId="1075103814" sldId="373"/>
        </pc:sldMkLst>
        <pc:spChg chg="mod">
          <ac:chgData name="Masaki Suzuki" userId="2c4feb2ed34ad1a7" providerId="Windows Live" clId="Web-{243EE00F-D0E7-4D5B-98AD-1975EFF93084}" dt="2021-05-12T00:09:18.095" v="109" actId="1076"/>
          <ac:spMkLst>
            <pc:docMk/>
            <pc:sldMk cId="1075103814" sldId="373"/>
            <ac:spMk id="7" creationId="{59823A91-67DA-4DA1-AFD3-629BADB5BE14}"/>
          </ac:spMkLst>
        </pc:spChg>
        <pc:spChg chg="mod">
          <ac:chgData name="Masaki Suzuki" userId="2c4feb2ed34ad1a7" providerId="Windows Live" clId="Web-{243EE00F-D0E7-4D5B-98AD-1975EFF93084}" dt="2021-05-12T00:09:22.501" v="111" actId="1076"/>
          <ac:spMkLst>
            <pc:docMk/>
            <pc:sldMk cId="1075103814" sldId="373"/>
            <ac:spMk id="11" creationId="{1E6485E0-4E0A-410D-8447-C900B67005A8}"/>
          </ac:spMkLst>
        </pc:spChg>
        <pc:picChg chg="add del mod">
          <ac:chgData name="Masaki Suzuki" userId="2c4feb2ed34ad1a7" providerId="Windows Live" clId="Web-{243EE00F-D0E7-4D5B-98AD-1975EFF93084}" dt="2021-05-12T00:07:59.719" v="101"/>
          <ac:picMkLst>
            <pc:docMk/>
            <pc:sldMk cId="1075103814" sldId="373"/>
            <ac:picMk id="3" creationId="{1048618E-C537-4A5F-B0FD-5337BB001B3D}"/>
          </ac:picMkLst>
        </pc:picChg>
        <pc:picChg chg="add mod">
          <ac:chgData name="Masaki Suzuki" userId="2c4feb2ed34ad1a7" providerId="Windows Live" clId="Web-{243EE00F-D0E7-4D5B-98AD-1975EFF93084}" dt="2021-05-12T00:09:11.579" v="105" actId="14100"/>
          <ac:picMkLst>
            <pc:docMk/>
            <pc:sldMk cId="1075103814" sldId="373"/>
            <ac:picMk id="4" creationId="{04AFB3C2-AE39-4B29-AD38-A06208858D20}"/>
          </ac:picMkLst>
        </pc:picChg>
        <pc:picChg chg="mod">
          <ac:chgData name="Masaki Suzuki" userId="2c4feb2ed34ad1a7" providerId="Windows Live" clId="Web-{243EE00F-D0E7-4D5B-98AD-1975EFF93084}" dt="2021-05-12T00:09:14.939" v="107" actId="1076"/>
          <ac:picMkLst>
            <pc:docMk/>
            <pc:sldMk cId="1075103814" sldId="373"/>
            <ac:picMk id="5" creationId="{4C2B375E-93AB-427D-AE42-5015E01ECDF9}"/>
          </ac:picMkLst>
        </pc:picChg>
        <pc:picChg chg="del">
          <ac:chgData name="Masaki Suzuki" userId="2c4feb2ed34ad1a7" providerId="Windows Live" clId="Web-{243EE00F-D0E7-4D5B-98AD-1975EFF93084}" dt="2021-05-12T00:03:07.542" v="92"/>
          <ac:picMkLst>
            <pc:docMk/>
            <pc:sldMk cId="1075103814" sldId="373"/>
            <ac:picMk id="6" creationId="{BC3E2C45-07DE-476B-989B-8C33DC03F991}"/>
          </ac:picMkLst>
        </pc:picChg>
        <pc:picChg chg="mod">
          <ac:chgData name="Masaki Suzuki" userId="2c4feb2ed34ad1a7" providerId="Windows Live" clId="Web-{243EE00F-D0E7-4D5B-98AD-1975EFF93084}" dt="2021-05-12T00:09:20.392" v="110" actId="1076"/>
          <ac:picMkLst>
            <pc:docMk/>
            <pc:sldMk cId="1075103814" sldId="373"/>
            <ac:picMk id="9" creationId="{7E780605-A0A8-49DA-A5A9-0FA709FBA490}"/>
          </ac:picMkLst>
        </pc:picChg>
      </pc:sldChg>
    </pc:docChg>
  </pc:docChgLst>
  <pc:docChgLst>
    <pc:chgData name="Masaki Suzuki" userId="2c4feb2ed34ad1a7" providerId="Windows Live" clId="Web-{88892A39-87BF-4DDE-A32E-E922096D6846}"/>
    <pc:docChg chg="addSld delSld modSld sldOrd">
      <pc:chgData name="Masaki Suzuki" userId="2c4feb2ed34ad1a7" providerId="Windows Live" clId="Web-{88892A39-87BF-4DDE-A32E-E922096D6846}" dt="2021-05-17T05:12:34.337" v="2267" actId="1076"/>
      <pc:docMkLst>
        <pc:docMk/>
      </pc:docMkLst>
      <pc:sldChg chg="addSp delSp modSp">
        <pc:chgData name="Masaki Suzuki" userId="2c4feb2ed34ad1a7" providerId="Windows Live" clId="Web-{88892A39-87BF-4DDE-A32E-E922096D6846}" dt="2021-05-17T05:12:34.337" v="2267" actId="1076"/>
        <pc:sldMkLst>
          <pc:docMk/>
          <pc:sldMk cId="3196136318" sldId="380"/>
        </pc:sldMkLst>
        <pc:spChg chg="del">
          <ac:chgData name="Masaki Suzuki" userId="2c4feb2ed34ad1a7" providerId="Windows Live" clId="Web-{88892A39-87BF-4DDE-A32E-E922096D6846}" dt="2021-05-17T05:04:30.467" v="2170"/>
          <ac:spMkLst>
            <pc:docMk/>
            <pc:sldMk cId="3196136318" sldId="38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12:34.337" v="2267" actId="1076"/>
          <ac:spMkLst>
            <pc:docMk/>
            <pc:sldMk cId="3196136318" sldId="380"/>
            <ac:spMk id="8" creationId="{A9AC88FD-3B2C-47D2-994E-E6F8E0A73381}"/>
          </ac:spMkLst>
        </pc:spChg>
        <pc:picChg chg="del">
          <ac:chgData name="Masaki Suzuki" userId="2c4feb2ed34ad1a7" providerId="Windows Live" clId="Web-{88892A39-87BF-4DDE-A32E-E922096D6846}" dt="2021-05-17T05:04:17.233" v="2168"/>
          <ac:picMkLst>
            <pc:docMk/>
            <pc:sldMk cId="3196136318" sldId="380"/>
            <ac:picMk id="3" creationId="{387F9BA8-E02F-4797-AE4E-52F0A786CA49}"/>
          </ac:picMkLst>
        </pc:picChg>
        <pc:picChg chg="add mod">
          <ac:chgData name="Masaki Suzuki" userId="2c4feb2ed34ad1a7" providerId="Windows Live" clId="Web-{88892A39-87BF-4DDE-A32E-E922096D6846}" dt="2021-05-17T05:12:32.290" v="2266" actId="1076"/>
          <ac:picMkLst>
            <pc:docMk/>
            <pc:sldMk cId="3196136318" sldId="380"/>
            <ac:picMk id="4" creationId="{BEA98786-9A9F-49E3-9A7B-CA6469F47D6A}"/>
          </ac:picMkLst>
        </pc:picChg>
        <pc:picChg chg="add mod">
          <ac:chgData name="Masaki Suzuki" userId="2c4feb2ed34ad1a7" providerId="Windows Live" clId="Web-{88892A39-87BF-4DDE-A32E-E922096D6846}" dt="2021-05-17T05:12:24.868" v="2264" actId="14100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delSp modSp">
        <pc:chgData name="Masaki Suzuki" userId="2c4feb2ed34ad1a7" providerId="Windows Live" clId="Web-{88892A39-87BF-4DDE-A32E-E922096D6846}" dt="2021-05-17T00:52:10.548" v="25"/>
        <pc:sldMkLst>
          <pc:docMk/>
          <pc:sldMk cId="1593182105" sldId="388"/>
        </pc:sldMkLst>
        <pc:spChg chg="del mod">
          <ac:chgData name="Masaki Suzuki" userId="2c4feb2ed34ad1a7" providerId="Windows Live" clId="Web-{88892A39-87BF-4DDE-A32E-E922096D6846}" dt="2021-05-17T00:52:08.392" v="23"/>
          <ac:spMkLst>
            <pc:docMk/>
            <pc:sldMk cId="1593182105" sldId="388"/>
            <ac:spMk id="8" creationId="{489B8C89-D3E3-4D0D-BA91-F105A5FB1A38}"/>
          </ac:spMkLst>
        </pc:spChg>
        <pc:spChg chg="del mod">
          <ac:chgData name="Masaki Suzuki" userId="2c4feb2ed34ad1a7" providerId="Windows Live" clId="Web-{88892A39-87BF-4DDE-A32E-E922096D6846}" dt="2021-05-17T00:52:09.939" v="24"/>
          <ac:spMkLst>
            <pc:docMk/>
            <pc:sldMk cId="1593182105" sldId="388"/>
            <ac:spMk id="10" creationId="{28875E6B-EE27-4C11-A3FC-E53E595D8994}"/>
          </ac:spMkLst>
        </pc:spChg>
        <pc:spChg chg="del mod">
          <ac:chgData name="Masaki Suzuki" userId="2c4feb2ed34ad1a7" providerId="Windows Live" clId="Web-{88892A39-87BF-4DDE-A32E-E922096D6846}" dt="2021-05-17T00:52:10.548" v="25"/>
          <ac:spMkLst>
            <pc:docMk/>
            <pc:sldMk cId="1593182105" sldId="388"/>
            <ac:spMk id="12" creationId="{962E2C93-6645-411B-9C30-9EE2BB5BED38}"/>
          </ac:spMkLst>
        </pc:spChg>
        <pc:spChg chg="mod">
          <ac:chgData name="Masaki Suzuki" userId="2c4feb2ed34ad1a7" providerId="Windows Live" clId="Web-{88892A39-87BF-4DDE-A32E-E922096D6846}" dt="2021-05-17T00:52:05.220" v="22" actId="14100"/>
          <ac:spMkLst>
            <pc:docMk/>
            <pc:sldMk cId="1593182105" sldId="388"/>
            <ac:spMk id="14" creationId="{69C57023-3981-4D43-99B1-D7C32E618770}"/>
          </ac:spMkLst>
        </pc:spChg>
        <pc:picChg chg="add ord">
          <ac:chgData name="Masaki Suzuki" userId="2c4feb2ed34ad1a7" providerId="Windows Live" clId="Web-{88892A39-87BF-4DDE-A32E-E922096D6846}" dt="2021-05-17T00:51:46.423" v="17"/>
          <ac:picMkLst>
            <pc:docMk/>
            <pc:sldMk cId="1593182105" sldId="388"/>
            <ac:picMk id="5" creationId="{AB0ECB44-34DC-4F9B-90AB-8F707D35749A}"/>
          </ac:picMkLst>
        </pc:picChg>
      </pc:sldChg>
      <pc:sldChg chg="modSp">
        <pc:chgData name="Masaki Suzuki" userId="2c4feb2ed34ad1a7" providerId="Windows Live" clId="Web-{88892A39-87BF-4DDE-A32E-E922096D6846}" dt="2021-05-17T02:38:37.152" v="143" actId="1076"/>
        <pc:sldMkLst>
          <pc:docMk/>
          <pc:sldMk cId="1183160586" sldId="390"/>
        </pc:sldMkLst>
        <pc:spChg chg="mod">
          <ac:chgData name="Masaki Suzuki" userId="2c4feb2ed34ad1a7" providerId="Windows Live" clId="Web-{88892A39-87BF-4DDE-A32E-E922096D6846}" dt="2021-05-17T02:38:37.152" v="14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88892A39-87BF-4DDE-A32E-E922096D6846}" dt="2021-05-17T02:38:19.386" v="13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2:38:28.340" v="139" actId="14100"/>
          <ac:picMkLst>
            <pc:docMk/>
            <pc:sldMk cId="1183160586" sldId="390"/>
            <ac:picMk id="3" creationId="{387F9BA8-E02F-4797-AE4E-52F0A786CA49}"/>
          </ac:picMkLst>
        </pc:picChg>
      </pc:sldChg>
      <pc:sldChg chg="addSp delSp modSp">
        <pc:chgData name="Masaki Suzuki" userId="2c4feb2ed34ad1a7" providerId="Windows Live" clId="Web-{88892A39-87BF-4DDE-A32E-E922096D6846}" dt="2021-05-17T00:50:44.968" v="11" actId="1076"/>
        <pc:sldMkLst>
          <pc:docMk/>
          <pc:sldMk cId="3947848655" sldId="392"/>
        </pc:sldMkLst>
        <pc:picChg chg="add del mod">
          <ac:chgData name="Masaki Suzuki" userId="2c4feb2ed34ad1a7" providerId="Windows Live" clId="Web-{88892A39-87BF-4DDE-A32E-E922096D6846}" dt="2021-05-17T00:49:57.061" v="5"/>
          <ac:picMkLst>
            <pc:docMk/>
            <pc:sldMk cId="3947848655" sldId="392"/>
            <ac:picMk id="5" creationId="{9775918A-9368-4AEA-8D85-807AA4587E74}"/>
          </ac:picMkLst>
        </pc:picChg>
        <pc:picChg chg="add mod">
          <ac:chgData name="Masaki Suzuki" userId="2c4feb2ed34ad1a7" providerId="Windows Live" clId="Web-{88892A39-87BF-4DDE-A32E-E922096D6846}" dt="2021-05-17T00:50:44.968" v="11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88892A39-87BF-4DDE-A32E-E922096D6846}" dt="2021-05-17T00:51:28.907" v="15" actId="1076"/>
        <pc:sldMkLst>
          <pc:docMk/>
          <pc:sldMk cId="1014582624" sldId="393"/>
        </pc:sldMkLst>
        <pc:picChg chg="add mod">
          <ac:chgData name="Masaki Suzuki" userId="2c4feb2ed34ad1a7" providerId="Windows Live" clId="Web-{88892A39-87BF-4DDE-A32E-E922096D6846}" dt="2021-05-17T00:51:28.907" v="15" actId="1076"/>
          <ac:picMkLst>
            <pc:docMk/>
            <pc:sldMk cId="1014582624" sldId="393"/>
            <ac:picMk id="5" creationId="{EEEA2487-8649-4C17-B468-83E3EC7EE49F}"/>
          </ac:picMkLst>
        </pc:picChg>
      </pc:sldChg>
      <pc:sldChg chg="addSp modSp">
        <pc:chgData name="Masaki Suzuki" userId="2c4feb2ed34ad1a7" providerId="Windows Live" clId="Web-{88892A39-87BF-4DDE-A32E-E922096D6846}" dt="2021-05-17T02:34:23.647" v="63" actId="1076"/>
        <pc:sldMkLst>
          <pc:docMk/>
          <pc:sldMk cId="1390421664" sldId="394"/>
        </pc:sldMkLst>
        <pc:spChg chg="mod">
          <ac:chgData name="Masaki Suzuki" userId="2c4feb2ed34ad1a7" providerId="Windows Live" clId="Web-{88892A39-87BF-4DDE-A32E-E922096D6846}" dt="2021-05-17T01:15:20.628" v="43" actId="1076"/>
          <ac:spMkLst>
            <pc:docMk/>
            <pc:sldMk cId="1390421664" sldId="394"/>
            <ac:spMk id="8" creationId="{489B8C89-D3E3-4D0D-BA91-F105A5FB1A38}"/>
          </ac:spMkLst>
        </pc:spChg>
        <pc:spChg chg="add mod">
          <ac:chgData name="Masaki Suzuki" userId="2c4feb2ed34ad1a7" providerId="Windows Live" clId="Web-{88892A39-87BF-4DDE-A32E-E922096D6846}" dt="2021-05-17T02:34:14.694" v="59" actId="1076"/>
          <ac:spMkLst>
            <pc:docMk/>
            <pc:sldMk cId="1390421664" sldId="394"/>
            <ac:spMk id="9" creationId="{0EEC27F1-701D-47C6-AB3A-926F33899CF9}"/>
          </ac:spMkLst>
        </pc:spChg>
        <pc:spChg chg="add mod">
          <ac:chgData name="Masaki Suzuki" userId="2c4feb2ed34ad1a7" providerId="Windows Live" clId="Web-{88892A39-87BF-4DDE-A32E-E922096D6846}" dt="2021-05-17T02:34:20.053" v="61" actId="1076"/>
          <ac:spMkLst>
            <pc:docMk/>
            <pc:sldMk cId="1390421664" sldId="394"/>
            <ac:spMk id="10" creationId="{C43AE364-8178-4B72-973B-7F654B93B3FE}"/>
          </ac:spMkLst>
        </pc:spChg>
        <pc:spChg chg="add mod">
          <ac:chgData name="Masaki Suzuki" userId="2c4feb2ed34ad1a7" providerId="Windows Live" clId="Web-{88892A39-87BF-4DDE-A32E-E922096D6846}" dt="2021-05-17T02:34:23.647" v="63" actId="1076"/>
          <ac:spMkLst>
            <pc:docMk/>
            <pc:sldMk cId="1390421664" sldId="394"/>
            <ac:spMk id="12" creationId="{81B65C96-9A3C-4897-91FE-A1F80A940DDF}"/>
          </ac:spMkLst>
        </pc:spChg>
        <pc:picChg chg="add mod ord">
          <ac:chgData name="Masaki Suzuki" userId="2c4feb2ed34ad1a7" providerId="Windows Live" clId="Web-{88892A39-87BF-4DDE-A32E-E922096D6846}" dt="2021-05-17T01:15:15.831" v="42"/>
          <ac:picMkLst>
            <pc:docMk/>
            <pc:sldMk cId="1390421664" sldId="394"/>
            <ac:picMk id="5" creationId="{631AC2AF-7180-4C07-9E91-D537FB2FA9D7}"/>
          </ac:picMkLst>
        </pc:picChg>
      </pc:sldChg>
      <pc:sldChg chg="modSp">
        <pc:chgData name="Masaki Suzuki" userId="2c4feb2ed34ad1a7" providerId="Windows Live" clId="Web-{88892A39-87BF-4DDE-A32E-E922096D6846}" dt="2021-05-17T02:34:39.475" v="64" actId="20577"/>
        <pc:sldMkLst>
          <pc:docMk/>
          <pc:sldMk cId="1275981446" sldId="397"/>
        </pc:sldMkLst>
        <pc:spChg chg="mod">
          <ac:chgData name="Masaki Suzuki" userId="2c4feb2ed34ad1a7" providerId="Windows Live" clId="Web-{88892A39-87BF-4DDE-A32E-E922096D6846}" dt="2021-05-17T02:34:39.475" v="64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addSp delSp modSp ord">
        <pc:chgData name="Masaki Suzuki" userId="2c4feb2ed34ad1a7" providerId="Windows Live" clId="Web-{88892A39-87BF-4DDE-A32E-E922096D6846}" dt="2021-05-17T05:07:24.471" v="2212" actId="20577"/>
        <pc:sldMkLst>
          <pc:docMk/>
          <pc:sldMk cId="2961450010" sldId="399"/>
        </pc:sldMkLst>
        <pc:spChg chg="mod">
          <ac:chgData name="Masaki Suzuki" userId="2c4feb2ed34ad1a7" providerId="Windows Live" clId="Web-{88892A39-87BF-4DDE-A32E-E922096D6846}" dt="2021-05-17T05:07:24.471" v="2212" actId="20577"/>
          <ac:spMkLst>
            <pc:docMk/>
            <pc:sldMk cId="2961450010" sldId="399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5:07:08.283" v="2203" actId="14100"/>
          <ac:spMkLst>
            <pc:docMk/>
            <pc:sldMk cId="2961450010" sldId="399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40:27.374" v="172"/>
          <ac:spMkLst>
            <pc:docMk/>
            <pc:sldMk cId="2961450010" sldId="399"/>
            <ac:spMk id="10" creationId="{F42E9156-787B-4668-8E65-F8151A97C46C}"/>
          </ac:spMkLst>
        </pc:spChg>
        <pc:spChg chg="del mod">
          <ac:chgData name="Masaki Suzuki" userId="2c4feb2ed34ad1a7" providerId="Windows Live" clId="Web-{88892A39-87BF-4DDE-A32E-E922096D6846}" dt="2021-05-17T02:46:18.459" v="229"/>
          <ac:spMkLst>
            <pc:docMk/>
            <pc:sldMk cId="2961450010" sldId="399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2:46:01.006" v="222"/>
          <ac:spMkLst>
            <pc:docMk/>
            <pc:sldMk cId="2961450010" sldId="399"/>
            <ac:spMk id="13" creationId="{A9738163-80EA-444E-A0C6-6B0CB2268C85}"/>
          </ac:spMkLst>
        </pc:spChg>
        <pc:picChg chg="mod">
          <ac:chgData name="Masaki Suzuki" userId="2c4feb2ed34ad1a7" providerId="Windows Live" clId="Web-{88892A39-87BF-4DDE-A32E-E922096D6846}" dt="2021-05-17T02:47:10.695" v="286" actId="1076"/>
          <ac:picMkLst>
            <pc:docMk/>
            <pc:sldMk cId="2961450010" sldId="399"/>
            <ac:picMk id="3" creationId="{387F9BA8-E02F-4797-AE4E-52F0A786CA49}"/>
          </ac:picMkLst>
        </pc:picChg>
        <pc:picChg chg="del mod">
          <ac:chgData name="Masaki Suzuki" userId="2c4feb2ed34ad1a7" providerId="Windows Live" clId="Web-{88892A39-87BF-4DDE-A32E-E922096D6846}" dt="2021-05-17T02:46:17.209" v="228"/>
          <ac:picMkLst>
            <pc:docMk/>
            <pc:sldMk cId="2961450010" sldId="399"/>
            <ac:picMk id="4" creationId="{570667D6-E959-4EC4-BFDC-3284F3372590}"/>
          </ac:picMkLst>
        </pc:picChg>
        <pc:picChg chg="add del mod ord">
          <ac:chgData name="Masaki Suzuki" userId="2c4feb2ed34ad1a7" providerId="Windows Live" clId="Web-{88892A39-87BF-4DDE-A32E-E922096D6846}" dt="2021-05-17T02:42:10.610" v="190"/>
          <ac:picMkLst>
            <pc:docMk/>
            <pc:sldMk cId="2961450010" sldId="399"/>
            <ac:picMk id="5" creationId="{2226C82D-756F-49D4-A97F-B7640FAD8DAF}"/>
          </ac:picMkLst>
        </pc:picChg>
        <pc:picChg chg="add del mod ord">
          <ac:chgData name="Masaki Suzuki" userId="2c4feb2ed34ad1a7" providerId="Windows Live" clId="Web-{88892A39-87BF-4DDE-A32E-E922096D6846}" dt="2021-05-17T02:44:05.988" v="206"/>
          <ac:picMkLst>
            <pc:docMk/>
            <pc:sldMk cId="2961450010" sldId="399"/>
            <ac:picMk id="7" creationId="{09BF6D8D-38CA-45FD-B1A4-149B80689BFF}"/>
          </ac:picMkLst>
        </pc:picChg>
        <pc:picChg chg="del">
          <ac:chgData name="Masaki Suzuki" userId="2c4feb2ed34ad1a7" providerId="Windows Live" clId="Web-{88892A39-87BF-4DDE-A32E-E922096D6846}" dt="2021-05-17T02:41:20.828" v="184"/>
          <ac:picMkLst>
            <pc:docMk/>
            <pc:sldMk cId="2961450010" sldId="399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2:46:01.709" v="223"/>
          <ac:picMkLst>
            <pc:docMk/>
            <pc:sldMk cId="2961450010" sldId="399"/>
            <ac:picMk id="14" creationId="{CF770723-B83A-47E0-AECD-CC6122BB3BD9}"/>
          </ac:picMkLst>
        </pc:picChg>
        <pc:picChg chg="add del mod ord">
          <ac:chgData name="Masaki Suzuki" userId="2c4feb2ed34ad1a7" providerId="Windows Live" clId="Web-{88892A39-87BF-4DDE-A32E-E922096D6846}" dt="2021-05-17T02:44:53.754" v="217"/>
          <ac:picMkLst>
            <pc:docMk/>
            <pc:sldMk cId="2961450010" sldId="399"/>
            <ac:picMk id="15" creationId="{EB6ABAC5-8F78-486D-B865-7F50272286B4}"/>
          </ac:picMkLst>
        </pc:picChg>
        <pc:picChg chg="add del mod ord">
          <ac:chgData name="Masaki Suzuki" userId="2c4feb2ed34ad1a7" providerId="Windows Live" clId="Web-{88892A39-87BF-4DDE-A32E-E922096D6846}" dt="2021-05-17T05:06:14.845" v="2189"/>
          <ac:picMkLst>
            <pc:docMk/>
            <pc:sldMk cId="2961450010" sldId="399"/>
            <ac:picMk id="16" creationId="{CE48BF1D-85A0-4D64-8746-DA31B1EAFBE4}"/>
          </ac:picMkLst>
        </pc:picChg>
        <pc:picChg chg="add del mod ord">
          <ac:chgData name="Masaki Suzuki" userId="2c4feb2ed34ad1a7" providerId="Windows Live" clId="Web-{88892A39-87BF-4DDE-A32E-E922096D6846}" dt="2021-05-17T05:06:40.767" v="2197"/>
          <ac:picMkLst>
            <pc:docMk/>
            <pc:sldMk cId="2961450010" sldId="399"/>
            <ac:picMk id="17" creationId="{29B1E279-DF9D-49A2-A192-B248E9C40FBB}"/>
          </ac:picMkLst>
        </pc:picChg>
        <pc:picChg chg="add mod ord">
          <ac:chgData name="Masaki Suzuki" userId="2c4feb2ed34ad1a7" providerId="Windows Live" clId="Web-{88892A39-87BF-4DDE-A32E-E922096D6846}" dt="2021-05-17T05:07:02.564" v="2201"/>
          <ac:picMkLst>
            <pc:docMk/>
            <pc:sldMk cId="2961450010" sldId="399"/>
            <ac:picMk id="18" creationId="{92FCC0A8-185B-4A21-BD84-32FC0710A26B}"/>
          </ac:picMkLst>
        </pc:picChg>
      </pc:sldChg>
      <pc:sldChg chg="addSp modSp add replId">
        <pc:chgData name="Masaki Suzuki" userId="2c4feb2ed34ad1a7" providerId="Windows Live" clId="Web-{88892A39-87BF-4DDE-A32E-E922096D6846}" dt="2021-05-17T02:34:04.381" v="57" actId="20577"/>
        <pc:sldMkLst>
          <pc:docMk/>
          <pc:sldMk cId="673375447" sldId="403"/>
        </pc:sldMkLst>
        <pc:spChg chg="mod">
          <ac:chgData name="Masaki Suzuki" userId="2c4feb2ed34ad1a7" providerId="Windows Live" clId="Web-{88892A39-87BF-4DDE-A32E-E922096D6846}" dt="2021-05-17T02:34:04.381" v="57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1:13:46.079" v="34" actId="1076"/>
          <ac:spMkLst>
            <pc:docMk/>
            <pc:sldMk cId="673375447" sldId="403"/>
            <ac:spMk id="9" creationId="{35883AFB-5968-4D19-A4DC-9362D904FBA3}"/>
          </ac:spMkLst>
        </pc:spChg>
        <pc:spChg chg="add mod">
          <ac:chgData name="Masaki Suzuki" userId="2c4feb2ed34ad1a7" providerId="Windows Live" clId="Web-{88892A39-87BF-4DDE-A32E-E922096D6846}" dt="2021-05-17T01:13:55.048" v="36" actId="1076"/>
          <ac:spMkLst>
            <pc:docMk/>
            <pc:sldMk cId="673375447" sldId="403"/>
            <ac:spMk id="10" creationId="{C5238B3F-8C32-490B-9BCC-26BB3D8E7C22}"/>
          </ac:spMkLst>
        </pc:spChg>
        <pc:spChg chg="add mod">
          <ac:chgData name="Masaki Suzuki" userId="2c4feb2ed34ad1a7" providerId="Windows Live" clId="Web-{88892A39-87BF-4DDE-A32E-E922096D6846}" dt="2021-05-17T01:14:00.173" v="38" actId="1076"/>
          <ac:spMkLst>
            <pc:docMk/>
            <pc:sldMk cId="673375447" sldId="403"/>
            <ac:spMk id="12" creationId="{EF7C5D37-C708-415C-841A-D7FBE3F2CB2A}"/>
          </ac:spMkLst>
        </pc:spChg>
        <pc:spChg chg="mod">
          <ac:chgData name="Masaki Suzuki" userId="2c4feb2ed34ad1a7" providerId="Windows Live" clId="Web-{88892A39-87BF-4DDE-A32E-E922096D6846}" dt="2021-05-17T01:13:27.266" v="30" actId="1076"/>
          <ac:spMkLst>
            <pc:docMk/>
            <pc:sldMk cId="673375447" sldId="403"/>
            <ac:spMk id="14" creationId="{69C57023-3981-4D43-99B1-D7C32E618770}"/>
          </ac:spMkLst>
        </pc:spChg>
      </pc:sldChg>
      <pc:sldChg chg="add del replId">
        <pc:chgData name="Masaki Suzuki" userId="2c4feb2ed34ad1a7" providerId="Windows Live" clId="Web-{88892A39-87BF-4DDE-A32E-E922096D6846}" dt="2021-05-17T01:13:09.969" v="27"/>
        <pc:sldMkLst>
          <pc:docMk/>
          <pc:sldMk cId="2344173192" sldId="403"/>
        </pc:sldMkLst>
      </pc:sldChg>
      <pc:sldChg chg="addSp delSp modSp add replId">
        <pc:chgData name="Masaki Suzuki" userId="2c4feb2ed34ad1a7" providerId="Windows Live" clId="Web-{88892A39-87BF-4DDE-A32E-E922096D6846}" dt="2021-05-17T05:08:16.582" v="2220" actId="20577"/>
        <pc:sldMkLst>
          <pc:docMk/>
          <pc:sldMk cId="1277930480" sldId="404"/>
        </pc:sldMkLst>
        <pc:spChg chg="mod">
          <ac:chgData name="Masaki Suzuki" userId="2c4feb2ed34ad1a7" providerId="Windows Live" clId="Web-{88892A39-87BF-4DDE-A32E-E922096D6846}" dt="2021-05-17T04:51:53.295" v="1983" actId="20577"/>
          <ac:spMkLst>
            <pc:docMk/>
            <pc:sldMk cId="1277930480" sldId="404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2:51:43.357" v="354"/>
          <ac:spMkLst>
            <pc:docMk/>
            <pc:sldMk cId="1277930480" sldId="404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53:00.124" v="370"/>
          <ac:spMkLst>
            <pc:docMk/>
            <pc:sldMk cId="1277930480" sldId="404"/>
            <ac:spMk id="10" creationId="{5364B51E-CCFA-4810-B98B-137A1316A73A}"/>
          </ac:spMkLst>
        </pc:spChg>
        <pc:spChg chg="mod">
          <ac:chgData name="Masaki Suzuki" userId="2c4feb2ed34ad1a7" providerId="Windows Live" clId="Web-{88892A39-87BF-4DDE-A32E-E922096D6846}" dt="2021-05-17T05:08:16.582" v="2220" actId="20577"/>
          <ac:spMkLst>
            <pc:docMk/>
            <pc:sldMk cId="1277930480" sldId="404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8:09.160" v="2219" actId="1076"/>
          <ac:spMkLst>
            <pc:docMk/>
            <pc:sldMk cId="1277930480" sldId="404"/>
            <ac:spMk id="15" creationId="{6CB14702-E18C-43F2-BB2B-E36143E1C938}"/>
          </ac:spMkLst>
        </pc:spChg>
        <pc:spChg chg="add mod">
          <ac:chgData name="Masaki Suzuki" userId="2c4feb2ed34ad1a7" providerId="Windows Live" clId="Web-{88892A39-87BF-4DDE-A32E-E922096D6846}" dt="2021-05-17T05:08:05.456" v="2218" actId="1076"/>
          <ac:spMkLst>
            <pc:docMk/>
            <pc:sldMk cId="1277930480" sldId="404"/>
            <ac:spMk id="16" creationId="{38FABF01-DCE5-4953-ABAE-E23987BD5238}"/>
          </ac:spMkLst>
        </pc:spChg>
        <pc:picChg chg="mod">
          <ac:chgData name="Masaki Suzuki" userId="2c4feb2ed34ad1a7" providerId="Windows Live" clId="Web-{88892A39-87BF-4DDE-A32E-E922096D6846}" dt="2021-05-17T02:35:59.024" v="97" actId="1076"/>
          <ac:picMkLst>
            <pc:docMk/>
            <pc:sldMk cId="1277930480" sldId="404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35:57.696" v="96" actId="1076"/>
          <ac:picMkLst>
            <pc:docMk/>
            <pc:sldMk cId="1277930480" sldId="404"/>
            <ac:picMk id="4" creationId="{570667D6-E959-4EC4-BFDC-3284F3372590}"/>
          </ac:picMkLst>
        </pc:picChg>
        <pc:picChg chg="add mod">
          <ac:chgData name="Masaki Suzuki" userId="2c4feb2ed34ad1a7" providerId="Windows Live" clId="Web-{88892A39-87BF-4DDE-A32E-E922096D6846}" dt="2021-05-17T02:53:31.484" v="372" actId="1076"/>
          <ac:picMkLst>
            <pc:docMk/>
            <pc:sldMk cId="1277930480" sldId="404"/>
            <ac:picMk id="5" creationId="{EF920FE1-3465-4825-AAAB-40913AD310B3}"/>
          </ac:picMkLst>
        </pc:picChg>
        <pc:picChg chg="add del mod">
          <ac:chgData name="Masaki Suzuki" userId="2c4feb2ed34ad1a7" providerId="Windows Live" clId="Web-{88892A39-87BF-4DDE-A32E-E922096D6846}" dt="2021-05-17T02:52:58.124" v="369"/>
          <ac:picMkLst>
            <pc:docMk/>
            <pc:sldMk cId="1277930480" sldId="404"/>
            <ac:picMk id="7" creationId="{85B98E1C-E46A-48D4-93FA-CE91C8E21CA2}"/>
          </ac:picMkLst>
        </pc:picChg>
        <pc:picChg chg="del">
          <ac:chgData name="Masaki Suzuki" userId="2c4feb2ed34ad1a7" providerId="Windows Live" clId="Web-{88892A39-87BF-4DDE-A32E-E922096D6846}" dt="2021-05-17T02:36:43.181" v="131"/>
          <ac:picMkLst>
            <pc:docMk/>
            <pc:sldMk cId="1277930480" sldId="404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5:07:30.706" v="2213"/>
          <ac:picMkLst>
            <pc:docMk/>
            <pc:sldMk cId="1277930480" sldId="404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7:56.269" v="2216"/>
          <ac:picMkLst>
            <pc:docMk/>
            <pc:sldMk cId="1277930480" sldId="404"/>
            <ac:picMk id="17" creationId="{5BCEE403-A1C2-496E-BCE5-EA9DE16DD8D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4:51:34.607" v="1980" actId="20577"/>
        <pc:sldMkLst>
          <pc:docMk/>
          <pc:sldMk cId="2805759793" sldId="405"/>
        </pc:sldMkLst>
        <pc:spChg chg="mod">
          <ac:chgData name="Masaki Suzuki" userId="2c4feb2ed34ad1a7" providerId="Windows Live" clId="Web-{88892A39-87BF-4DDE-A32E-E922096D6846}" dt="2021-05-17T04:51:34.607" v="1980" actId="20577"/>
          <ac:spMkLst>
            <pc:docMk/>
            <pc:sldMk cId="2805759793" sldId="40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2:49:07.947" v="301" actId="1076"/>
          <ac:spMkLst>
            <pc:docMk/>
            <pc:sldMk cId="2805759793" sldId="405"/>
            <ac:spMk id="7" creationId="{B54B1752-4EA1-4E63-AE0C-4A6BE8C07E77}"/>
          </ac:spMkLst>
        </pc:spChg>
        <pc:spChg chg="del">
          <ac:chgData name="Masaki Suzuki" userId="2c4feb2ed34ad1a7" providerId="Windows Live" clId="Web-{88892A39-87BF-4DDE-A32E-E922096D6846}" dt="2021-05-17T02:44:44.270" v="216"/>
          <ac:spMkLst>
            <pc:docMk/>
            <pc:sldMk cId="2805759793" sldId="405"/>
            <ac:spMk id="8" creationId="{489B8C89-D3E3-4D0D-BA91-F105A5FB1A38}"/>
          </ac:spMkLst>
        </pc:spChg>
        <pc:spChg chg="mod">
          <ac:chgData name="Masaki Suzuki" userId="2c4feb2ed34ad1a7" providerId="Windows Live" clId="Web-{88892A39-87BF-4DDE-A32E-E922096D6846}" dt="2021-05-17T02:49:31.167" v="307" actId="1076"/>
          <ac:spMkLst>
            <pc:docMk/>
            <pc:sldMk cId="2805759793" sldId="405"/>
            <ac:spMk id="10" creationId="{F42E9156-787B-4668-8E65-F8151A97C46C}"/>
          </ac:spMkLst>
        </pc:spChg>
        <pc:spChg chg="mod">
          <ac:chgData name="Masaki Suzuki" userId="2c4feb2ed34ad1a7" providerId="Windows Live" clId="Web-{88892A39-87BF-4DDE-A32E-E922096D6846}" dt="2021-05-17T04:51:26.528" v="1975" actId="1076"/>
          <ac:spMkLst>
            <pc:docMk/>
            <pc:sldMk cId="2805759793" sldId="405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4:51:21.544" v="1972" actId="1076"/>
          <ac:picMkLst>
            <pc:docMk/>
            <pc:sldMk cId="2805759793" sldId="40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1:22.981" v="1973" actId="1076"/>
          <ac:picMkLst>
            <pc:docMk/>
            <pc:sldMk cId="2805759793" sldId="405"/>
            <ac:picMk id="4" creationId="{570667D6-E959-4EC4-BFDC-3284F3372590}"/>
          </ac:picMkLst>
        </pc:picChg>
        <pc:picChg chg="add mod ord">
          <ac:chgData name="Masaki Suzuki" userId="2c4feb2ed34ad1a7" providerId="Windows Live" clId="Web-{88892A39-87BF-4DDE-A32E-E922096D6846}" dt="2021-05-17T02:48:25.150" v="294"/>
          <ac:picMkLst>
            <pc:docMk/>
            <pc:sldMk cId="2805759793" sldId="405"/>
            <ac:picMk id="5" creationId="{D27469A4-039F-4F67-A28D-9CEC3A87FBFC}"/>
          </ac:picMkLst>
        </pc:picChg>
        <pc:picChg chg="del">
          <ac:chgData name="Masaki Suzuki" userId="2c4feb2ed34ad1a7" providerId="Windows Live" clId="Web-{88892A39-87BF-4DDE-A32E-E922096D6846}" dt="2021-05-17T02:47:46.649" v="289"/>
          <ac:picMkLst>
            <pc:docMk/>
            <pc:sldMk cId="2805759793" sldId="405"/>
            <ac:picMk id="9" creationId="{C5BC1232-FEC1-468C-B34F-CA12D79E61BD}"/>
          </ac:picMkLst>
        </pc:picChg>
        <pc:picChg chg="add mod">
          <ac:chgData name="Masaki Suzuki" userId="2c4feb2ed34ad1a7" providerId="Windows Live" clId="Web-{88892A39-87BF-4DDE-A32E-E922096D6846}" dt="2021-05-17T02:49:27.479" v="306" actId="1076"/>
          <ac:picMkLst>
            <pc:docMk/>
            <pc:sldMk cId="2805759793" sldId="405"/>
            <ac:picMk id="13" creationId="{E4335118-F977-45EE-9A42-7BEE82BE7E39}"/>
          </ac:picMkLst>
        </pc:picChg>
      </pc:sldChg>
      <pc:sldChg chg="delSp modSp add del replId">
        <pc:chgData name="Masaki Suzuki" userId="2c4feb2ed34ad1a7" providerId="Windows Live" clId="Web-{88892A39-87BF-4DDE-A32E-E922096D6846}" dt="2021-05-17T04:52:20.311" v="1984"/>
        <pc:sldMkLst>
          <pc:docMk/>
          <pc:sldMk cId="798871384" sldId="406"/>
        </pc:sldMkLst>
        <pc:spChg chg="del mod">
          <ac:chgData name="Masaki Suzuki" userId="2c4feb2ed34ad1a7" providerId="Windows Live" clId="Web-{88892A39-87BF-4DDE-A32E-E922096D6846}" dt="2021-05-17T03:07:50.269" v="387"/>
          <ac:spMkLst>
            <pc:docMk/>
            <pc:sldMk cId="798871384" sldId="406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2:54:04.407" v="385" actId="1076"/>
          <ac:spMkLst>
            <pc:docMk/>
            <pc:sldMk cId="798871384" sldId="406"/>
            <ac:spMk id="11" creationId="{6767F72A-B215-4DDD-8F1E-F5C7B53A0E3B}"/>
          </ac:spMkLst>
        </pc:spChg>
        <pc:picChg chg="del mod">
          <ac:chgData name="Masaki Suzuki" userId="2c4feb2ed34ad1a7" providerId="Windows Live" clId="Web-{88892A39-87BF-4DDE-A32E-E922096D6846}" dt="2021-05-17T03:07:51.519" v="388"/>
          <ac:picMkLst>
            <pc:docMk/>
            <pc:sldMk cId="798871384" sldId="406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54:06.329" v="386" actId="1076"/>
          <ac:picMkLst>
            <pc:docMk/>
            <pc:sldMk cId="798871384" sldId="406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09:12.333" v="2228" actId="1076"/>
        <pc:sldMkLst>
          <pc:docMk/>
          <pc:sldMk cId="3927025072" sldId="407"/>
        </pc:sldMkLst>
        <pc:spChg chg="add mod">
          <ac:chgData name="Masaki Suzuki" userId="2c4feb2ed34ad1a7" providerId="Windows Live" clId="Web-{88892A39-87BF-4DDE-A32E-E922096D6846}" dt="2021-05-17T03:36:32.775" v="901"/>
          <ac:spMkLst>
            <pc:docMk/>
            <pc:sldMk cId="3927025072" sldId="407"/>
            <ac:spMk id="7" creationId="{F7FD97D0-AD8D-4258-B326-F9CEA7554737}"/>
          </ac:spMkLst>
        </pc:spChg>
        <pc:spChg chg="add mod">
          <ac:chgData name="Masaki Suzuki" userId="2c4feb2ed34ad1a7" providerId="Windows Live" clId="Web-{88892A39-87BF-4DDE-A32E-E922096D6846}" dt="2021-05-17T03:34:45.929" v="863" actId="1076"/>
          <ac:spMkLst>
            <pc:docMk/>
            <pc:sldMk cId="3927025072" sldId="407"/>
            <ac:spMk id="8" creationId="{1466C7BE-7F99-4615-87B3-CCFA75BE1BA1}"/>
          </ac:spMkLst>
        </pc:spChg>
        <pc:spChg chg="mod">
          <ac:chgData name="Masaki Suzuki" userId="2c4feb2ed34ad1a7" providerId="Windows Live" clId="Web-{88892A39-87BF-4DDE-A32E-E922096D6846}" dt="2021-05-17T03:37:10.338" v="909" actId="20577"/>
          <ac:spMkLst>
            <pc:docMk/>
            <pc:sldMk cId="3927025072" sldId="407"/>
            <ac:spMk id="11" creationId="{6767F72A-B215-4DDD-8F1E-F5C7B53A0E3B}"/>
          </ac:spMkLst>
        </pc:spChg>
        <pc:spChg chg="mod">
          <ac:chgData name="Masaki Suzuki" userId="2c4feb2ed34ad1a7" providerId="Windows Live" clId="Web-{88892A39-87BF-4DDE-A32E-E922096D6846}" dt="2021-05-17T05:09:05.505" v="2226" actId="1076"/>
          <ac:spMkLst>
            <pc:docMk/>
            <pc:sldMk cId="3927025072" sldId="407"/>
            <ac:spMk id="15" creationId="{6CB14702-E18C-43F2-BB2B-E36143E1C938}"/>
          </ac:spMkLst>
        </pc:spChg>
        <pc:spChg chg="mod">
          <ac:chgData name="Masaki Suzuki" userId="2c4feb2ed34ad1a7" providerId="Windows Live" clId="Web-{88892A39-87BF-4DDE-A32E-E922096D6846}" dt="2021-05-17T05:09:12.333" v="2228" actId="1076"/>
          <ac:spMkLst>
            <pc:docMk/>
            <pc:sldMk cId="3927025072" sldId="407"/>
            <ac:spMk id="16" creationId="{38FABF01-DCE5-4953-ABAE-E23987BD5238}"/>
          </ac:spMkLst>
        </pc:spChg>
        <pc:picChg chg="add del mod">
          <ac:chgData name="Masaki Suzuki" userId="2c4feb2ed34ad1a7" providerId="Windows Live" clId="Web-{88892A39-87BF-4DDE-A32E-E922096D6846}" dt="2021-05-17T03:33:48.177" v="840"/>
          <ac:picMkLst>
            <pc:docMk/>
            <pc:sldMk cId="3927025072" sldId="407"/>
            <ac:picMk id="3" creationId="{D3C25A02-B60F-477C-9BD5-F2C7BD327D37}"/>
          </ac:picMkLst>
        </pc:picChg>
        <pc:picChg chg="del">
          <ac:chgData name="Masaki Suzuki" userId="2c4feb2ed34ad1a7" providerId="Windows Live" clId="Web-{88892A39-87BF-4DDE-A32E-E922096D6846}" dt="2021-05-17T03:08:54.786" v="446"/>
          <ac:picMkLst>
            <pc:docMk/>
            <pc:sldMk cId="3927025072" sldId="407"/>
            <ac:picMk id="5" creationId="{EF920FE1-3465-4825-AAAB-40913AD310B3}"/>
          </ac:picMkLst>
        </pc:picChg>
        <pc:picChg chg="add mod">
          <ac:chgData name="Masaki Suzuki" userId="2c4feb2ed34ad1a7" providerId="Windows Live" clId="Web-{88892A39-87BF-4DDE-A32E-E922096D6846}" dt="2021-05-17T03:33:51.818" v="841" actId="1076"/>
          <ac:picMkLst>
            <pc:docMk/>
            <pc:sldMk cId="3927025072" sldId="407"/>
            <ac:picMk id="6" creationId="{F61CF0E8-DF14-4E56-94AD-944804240FC9}"/>
          </ac:picMkLst>
        </pc:picChg>
        <pc:picChg chg="add del mod ord">
          <ac:chgData name="Masaki Suzuki" userId="2c4feb2ed34ad1a7" providerId="Windows Live" clId="Web-{88892A39-87BF-4DDE-A32E-E922096D6846}" dt="2021-05-17T05:08:22.175" v="2221"/>
          <ac:picMkLst>
            <pc:docMk/>
            <pc:sldMk cId="3927025072" sldId="407"/>
            <ac:picMk id="9" creationId="{3D3F69A6-6B59-4728-9A82-1CD4BC54FD30}"/>
          </ac:picMkLst>
        </pc:picChg>
        <pc:picChg chg="del">
          <ac:chgData name="Masaki Suzuki" userId="2c4feb2ed34ad1a7" providerId="Windows Live" clId="Web-{88892A39-87BF-4DDE-A32E-E922096D6846}" dt="2021-05-17T03:37:35.495" v="910"/>
          <ac:picMkLst>
            <pc:docMk/>
            <pc:sldMk cId="3927025072" sldId="407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9:02.645" v="2225" actId="14100"/>
          <ac:picMkLst>
            <pc:docMk/>
            <pc:sldMk cId="3927025072" sldId="407"/>
            <ac:picMk id="14" creationId="{BD063AE9-0C4F-4A8B-9533-003FDE1A721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3:22:08.912" v="600"/>
        <pc:sldMkLst>
          <pc:docMk/>
          <pc:sldMk cId="1670774392" sldId="408"/>
        </pc:sldMkLst>
        <pc:spChg chg="del">
          <ac:chgData name="Masaki Suzuki" userId="2c4feb2ed34ad1a7" providerId="Windows Live" clId="Web-{88892A39-87BF-4DDE-A32E-E922096D6846}" dt="2021-05-17T03:11:10.195" v="493"/>
          <ac:spMkLst>
            <pc:docMk/>
            <pc:sldMk cId="1670774392" sldId="408"/>
            <ac:spMk id="2" creationId="{8A2E0526-55FE-49DC-A249-8E7930DEA3AF}"/>
          </ac:spMkLst>
        </pc:spChg>
        <pc:spChg chg="mod">
          <ac:chgData name="Masaki Suzuki" userId="2c4feb2ed34ad1a7" providerId="Windows Live" clId="Web-{88892A39-87BF-4DDE-A32E-E922096D6846}" dt="2021-05-17T03:10:17.006" v="461" actId="1076"/>
          <ac:spMkLst>
            <pc:docMk/>
            <pc:sldMk cId="1670774392" sldId="408"/>
            <ac:spMk id="3" creationId="{8CC80356-C1A5-4ED7-A2FC-EABBE4275189}"/>
          </ac:spMkLst>
        </pc:spChg>
        <pc:spChg chg="add del mod">
          <ac:chgData name="Masaki Suzuki" userId="2c4feb2ed34ad1a7" providerId="Windows Live" clId="Web-{88892A39-87BF-4DDE-A32E-E922096D6846}" dt="2021-05-17T03:22:08.912" v="600"/>
          <ac:spMkLst>
            <pc:docMk/>
            <pc:sldMk cId="1670774392" sldId="408"/>
            <ac:spMk id="5" creationId="{4429567A-957A-490C-A33E-8C6FD07A3F8B}"/>
          </ac:spMkLst>
        </pc:spChg>
        <pc:spChg chg="del">
          <ac:chgData name="Masaki Suzuki" userId="2c4feb2ed34ad1a7" providerId="Windows Live" clId="Web-{88892A39-87BF-4DDE-A32E-E922096D6846}" dt="2021-05-17T03:11:12.164" v="495"/>
          <ac:spMkLst>
            <pc:docMk/>
            <pc:sldMk cId="1670774392" sldId="408"/>
            <ac:spMk id="16" creationId="{EE46083A-AB63-43FE-A3A7-C078F8E56F72}"/>
          </ac:spMkLst>
        </pc:spChg>
        <pc:spChg chg="del">
          <ac:chgData name="Masaki Suzuki" userId="2c4feb2ed34ad1a7" providerId="Windows Live" clId="Web-{88892A39-87BF-4DDE-A32E-E922096D6846}" dt="2021-05-17T03:11:11.320" v="494"/>
          <ac:spMkLst>
            <pc:docMk/>
            <pc:sldMk cId="1670774392" sldId="408"/>
            <ac:spMk id="18" creationId="{60673B82-E443-4AA9-9308-7F7198CAA02A}"/>
          </ac:spMkLst>
        </pc:spChg>
        <pc:spChg chg="mod">
          <ac:chgData name="Masaki Suzuki" userId="2c4feb2ed34ad1a7" providerId="Windows Live" clId="Web-{88892A39-87BF-4DDE-A32E-E922096D6846}" dt="2021-05-17T03:10:23.303" v="462" actId="20577"/>
          <ac:spMkLst>
            <pc:docMk/>
            <pc:sldMk cId="1670774392" sldId="408"/>
            <ac:spMk id="192" creationId="{00000000-0000-0000-0000-000000000000}"/>
          </ac:spMkLst>
        </pc:spChg>
        <pc:spChg chg="mod">
          <ac:chgData name="Masaki Suzuki" userId="2c4feb2ed34ad1a7" providerId="Windows Live" clId="Web-{88892A39-87BF-4DDE-A32E-E922096D6846}" dt="2021-05-17T03:13:57.495" v="540" actId="20577"/>
          <ac:spMkLst>
            <pc:docMk/>
            <pc:sldMk cId="1670774392" sldId="408"/>
            <ac:spMk id="193" creationId="{00000000-0000-0000-0000-000000000000}"/>
          </ac:spMkLst>
        </pc:spChg>
        <pc:picChg chg="add mod">
          <ac:chgData name="Masaki Suzuki" userId="2c4feb2ed34ad1a7" providerId="Windows Live" clId="Web-{88892A39-87BF-4DDE-A32E-E922096D6846}" dt="2021-05-17T03:14:14.699" v="542" actId="1076"/>
          <ac:picMkLst>
            <pc:docMk/>
            <pc:sldMk cId="1670774392" sldId="408"/>
            <ac:picMk id="4" creationId="{15486FAA-3C60-409D-BAFA-5DFEAA207B06}"/>
          </ac:picMkLst>
        </pc:picChg>
        <pc:picChg chg="del">
          <ac:chgData name="Masaki Suzuki" userId="2c4feb2ed34ad1a7" providerId="Windows Live" clId="Web-{88892A39-87BF-4DDE-A32E-E922096D6846}" dt="2021-05-17T03:10:27.147" v="464"/>
          <ac:picMkLst>
            <pc:docMk/>
            <pc:sldMk cId="1670774392" sldId="408"/>
            <ac:picMk id="11" creationId="{EE4A41E2-D9B2-4D49-9C4B-F14C4C09157E}"/>
          </ac:picMkLst>
        </pc:picChg>
        <pc:picChg chg="del">
          <ac:chgData name="Masaki Suzuki" userId="2c4feb2ed34ad1a7" providerId="Windows Live" clId="Web-{88892A39-87BF-4DDE-A32E-E922096D6846}" dt="2021-05-17T03:10:26.038" v="463"/>
          <ac:picMkLst>
            <pc:docMk/>
            <pc:sldMk cId="1670774392" sldId="408"/>
            <ac:picMk id="13" creationId="{FFCE94E5-7FC4-4EC7-8440-4F3D3AA4097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0:21.647" v="2246" actId="20577"/>
        <pc:sldMkLst>
          <pc:docMk/>
          <pc:sldMk cId="527678250" sldId="409"/>
        </pc:sldMkLst>
        <pc:spChg chg="mod">
          <ac:chgData name="Masaki Suzuki" userId="2c4feb2ed34ad1a7" providerId="Windows Live" clId="Web-{88892A39-87BF-4DDE-A32E-E922096D6846}" dt="2021-05-17T05:10:21.647" v="2246" actId="20577"/>
          <ac:spMkLst>
            <pc:docMk/>
            <pc:sldMk cId="527678250" sldId="409"/>
            <ac:spMk id="2" creationId="{89E8158B-5EEC-45B0-8FEB-AB7342825C24}"/>
          </ac:spMkLst>
        </pc:spChg>
        <pc:spChg chg="add mod">
          <ac:chgData name="Masaki Suzuki" userId="2c4feb2ed34ad1a7" providerId="Windows Live" clId="Web-{88892A39-87BF-4DDE-A32E-E922096D6846}" dt="2021-05-17T03:28:40.639" v="769" actId="20577"/>
          <ac:spMkLst>
            <pc:docMk/>
            <pc:sldMk cId="527678250" sldId="409"/>
            <ac:spMk id="6" creationId="{59DF8B85-DCF6-4C32-8C38-264C1E3FAD11}"/>
          </ac:spMkLst>
        </pc:spChg>
        <pc:spChg chg="add del mod">
          <ac:chgData name="Masaki Suzuki" userId="2c4feb2ed34ad1a7" providerId="Windows Live" clId="Web-{88892A39-87BF-4DDE-A32E-E922096D6846}" dt="2021-05-17T03:26:40.762" v="748"/>
          <ac:spMkLst>
            <pc:docMk/>
            <pc:sldMk cId="527678250" sldId="409"/>
            <ac:spMk id="7" creationId="{A7327DBA-57FB-41F7-A3C5-5AB059E8D753}"/>
          </ac:spMkLst>
        </pc:spChg>
        <pc:spChg chg="add mod">
          <ac:chgData name="Masaki Suzuki" userId="2c4feb2ed34ad1a7" providerId="Windows Live" clId="Web-{88892A39-87BF-4DDE-A32E-E922096D6846}" dt="2021-05-17T03:36:20.290" v="900"/>
          <ac:spMkLst>
            <pc:docMk/>
            <pc:sldMk cId="527678250" sldId="409"/>
            <ac:spMk id="8" creationId="{61291561-4E5D-45AC-82FD-AB9B72F12DC9}"/>
          </ac:spMkLst>
        </pc:spChg>
        <pc:spChg chg="mod">
          <ac:chgData name="Masaki Suzuki" userId="2c4feb2ed34ad1a7" providerId="Windows Live" clId="Web-{88892A39-87BF-4DDE-A32E-E922096D6846}" dt="2021-05-17T03:28:47.218" v="770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3:33:05.114" v="835" actId="14100"/>
          <ac:spMkLst>
            <pc:docMk/>
            <pc:sldMk cId="527678250" sldId="409"/>
            <ac:spMk id="14" creationId="{E2B0EA8D-77C7-4E25-A840-710611B44207}"/>
          </ac:spMkLst>
        </pc:spChg>
        <pc:spChg chg="del">
          <ac:chgData name="Masaki Suzuki" userId="2c4feb2ed34ad1a7" providerId="Windows Live" clId="Web-{88892A39-87BF-4DDE-A32E-E922096D6846}" dt="2021-05-17T03:24:23.337" v="700"/>
          <ac:spMkLst>
            <pc:docMk/>
            <pc:sldMk cId="527678250" sldId="409"/>
            <ac:spMk id="15" creationId="{6CB14702-E18C-43F2-BB2B-E36143E1C938}"/>
          </ac:spMkLst>
        </pc:spChg>
        <pc:spChg chg="del">
          <ac:chgData name="Masaki Suzuki" userId="2c4feb2ed34ad1a7" providerId="Windows Live" clId="Web-{88892A39-87BF-4DDE-A32E-E922096D6846}" dt="2021-05-17T03:24:24.384" v="701"/>
          <ac:spMkLst>
            <pc:docMk/>
            <pc:sldMk cId="527678250" sldId="409"/>
            <ac:spMk id="16" creationId="{38FABF01-DCE5-4953-ABAE-E23987BD5238}"/>
          </ac:spMkLst>
        </pc:spChg>
        <pc:spChg chg="add mod">
          <ac:chgData name="Masaki Suzuki" userId="2c4feb2ed34ad1a7" providerId="Windows Live" clId="Web-{88892A39-87BF-4DDE-A32E-E922096D6846}" dt="2021-05-17T03:36:11.993" v="899"/>
          <ac:spMkLst>
            <pc:docMk/>
            <pc:sldMk cId="527678250" sldId="409"/>
            <ac:spMk id="17" creationId="{0253CA8E-1FB7-44CB-9FB1-29D9546350B2}"/>
          </ac:spMkLst>
        </pc:spChg>
        <pc:spChg chg="add mod">
          <ac:chgData name="Masaki Suzuki" userId="2c4feb2ed34ad1a7" providerId="Windows Live" clId="Web-{88892A39-87BF-4DDE-A32E-E922096D6846}" dt="2021-05-17T03:36:04.633" v="898"/>
          <ac:spMkLst>
            <pc:docMk/>
            <pc:sldMk cId="527678250" sldId="409"/>
            <ac:spMk id="18" creationId="{77A3866F-AC7E-4845-9C79-E910D4A2F871}"/>
          </ac:spMkLst>
        </pc:spChg>
        <pc:spChg chg="add mod">
          <ac:chgData name="Masaki Suzuki" userId="2c4feb2ed34ad1a7" providerId="Windows Live" clId="Web-{88892A39-87BF-4DDE-A32E-E922096D6846}" dt="2021-05-17T03:33:00.317" v="834" actId="14100"/>
          <ac:spMkLst>
            <pc:docMk/>
            <pc:sldMk cId="527678250" sldId="409"/>
            <ac:spMk id="19" creationId="{693DF2C5-ACFF-4B5D-8338-EEAE0CE171F6}"/>
          </ac:spMkLst>
        </pc:spChg>
        <pc:spChg chg="add mod">
          <ac:chgData name="Masaki Suzuki" userId="2c4feb2ed34ad1a7" providerId="Windows Live" clId="Web-{88892A39-87BF-4DDE-A32E-E922096D6846}" dt="2021-05-17T03:32:56.426" v="833" actId="14100"/>
          <ac:spMkLst>
            <pc:docMk/>
            <pc:sldMk cId="527678250" sldId="409"/>
            <ac:spMk id="20" creationId="{6C98BF45-3880-4039-94C3-B90849ADED3E}"/>
          </ac:spMkLst>
        </pc:spChg>
        <pc:spChg chg="add mod">
          <ac:chgData name="Masaki Suzuki" userId="2c4feb2ed34ad1a7" providerId="Windows Live" clId="Web-{88892A39-87BF-4DDE-A32E-E922096D6846}" dt="2021-05-17T04:53:02.171" v="1999" actId="14100"/>
          <ac:spMkLst>
            <pc:docMk/>
            <pc:sldMk cId="527678250" sldId="409"/>
            <ac:spMk id="21" creationId="{74D3B98F-C497-4008-AC76-3551AB217B83}"/>
          </ac:spMkLst>
        </pc:spChg>
        <pc:grpChg chg="add">
          <ac:chgData name="Masaki Suzuki" userId="2c4feb2ed34ad1a7" providerId="Windows Live" clId="Web-{88892A39-87BF-4DDE-A32E-E922096D6846}" dt="2021-05-17T04:56:11.628" v="2084"/>
          <ac:grpSpMkLst>
            <pc:docMk/>
            <pc:sldMk cId="527678250" sldId="409"/>
            <ac:grpSpMk id="22" creationId="{5546354C-E823-413E-B8D2-F9AD10A36995}"/>
          </ac:grpSpMkLst>
        </pc:grpChg>
        <pc:picChg chg="del mod">
          <ac:chgData name="Masaki Suzuki" userId="2c4feb2ed34ad1a7" providerId="Windows Live" clId="Web-{88892A39-87BF-4DDE-A32E-E922096D6846}" dt="2021-05-17T03:30:43.830" v="785"/>
          <ac:picMkLst>
            <pc:docMk/>
            <pc:sldMk cId="527678250" sldId="409"/>
            <ac:picMk id="3" creationId="{D3C25A02-B60F-477C-9BD5-F2C7BD327D37}"/>
          </ac:picMkLst>
        </pc:picChg>
        <pc:picChg chg="add del mod">
          <ac:chgData name="Masaki Suzuki" userId="2c4feb2ed34ad1a7" providerId="Windows Live" clId="Web-{88892A39-87BF-4DDE-A32E-E922096D6846}" dt="2021-05-17T03:24:13.384" v="697" actId="1076"/>
          <ac:picMkLst>
            <pc:docMk/>
            <pc:sldMk cId="527678250" sldId="409"/>
            <ac:picMk id="4" creationId="{570667D6-E959-4EC4-BFDC-3284F3372590}"/>
          </ac:picMkLst>
        </pc:picChg>
        <pc:picChg chg="add">
          <ac:chgData name="Masaki Suzuki" userId="2c4feb2ed34ad1a7" providerId="Windows Live" clId="Web-{88892A39-87BF-4DDE-A32E-E922096D6846}" dt="2021-05-17T03:22:46.225" v="607"/>
          <ac:picMkLst>
            <pc:docMk/>
            <pc:sldMk cId="527678250" sldId="409"/>
            <ac:picMk id="5" creationId="{61240F2C-6E11-404C-9F28-3902C7FF1C0B}"/>
          </ac:picMkLst>
        </pc:picChg>
        <pc:picChg chg="add mod ord">
          <ac:chgData name="Masaki Suzuki" userId="2c4feb2ed34ad1a7" providerId="Windows Live" clId="Web-{88892A39-87BF-4DDE-A32E-E922096D6846}" dt="2021-05-17T03:31:04.549" v="798" actId="1076"/>
          <ac:picMkLst>
            <pc:docMk/>
            <pc:sldMk cId="527678250" sldId="409"/>
            <ac:picMk id="10" creationId="{040A5752-1ED4-479A-A1C7-74948A2FB62E}"/>
          </ac:picMkLst>
        </pc:picChg>
        <pc:picChg chg="del">
          <ac:chgData name="Masaki Suzuki" userId="2c4feb2ed34ad1a7" providerId="Windows Live" clId="Web-{88892A39-87BF-4DDE-A32E-E922096D6846}" dt="2021-05-17T03:24:21.196" v="699"/>
          <ac:picMkLst>
            <pc:docMk/>
            <pc:sldMk cId="527678250" sldId="409"/>
            <ac:picMk id="13" creationId="{23FAD491-701D-4995-A808-E9E3FAAC5558}"/>
          </ac:picMkLst>
        </pc:picChg>
      </pc:sldChg>
      <pc:sldChg chg="addSp delSp modSp add ord replId">
        <pc:chgData name="Masaki Suzuki" userId="2c4feb2ed34ad1a7" providerId="Windows Live" clId="Web-{88892A39-87BF-4DDE-A32E-E922096D6846}" dt="2021-05-17T05:09:47.005" v="2234" actId="1076"/>
        <pc:sldMkLst>
          <pc:docMk/>
          <pc:sldMk cId="2741674993" sldId="410"/>
        </pc:sldMkLst>
        <pc:spChg chg="mod">
          <ac:chgData name="Masaki Suzuki" userId="2c4feb2ed34ad1a7" providerId="Windows Live" clId="Web-{88892A39-87BF-4DDE-A32E-E922096D6846}" dt="2021-05-17T03:42:04.251" v="1014" actId="20577"/>
          <ac:spMkLst>
            <pc:docMk/>
            <pc:sldMk cId="2741674993" sldId="41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09:47.005" v="2234" actId="1076"/>
          <ac:spMkLst>
            <pc:docMk/>
            <pc:sldMk cId="2741674993" sldId="410"/>
            <ac:spMk id="9" creationId="{60C9C8E0-0A06-4098-B944-CF7BE79A972A}"/>
          </ac:spMkLst>
        </pc:spChg>
        <pc:spChg chg="del">
          <ac:chgData name="Masaki Suzuki" userId="2c4feb2ed34ad1a7" providerId="Windows Live" clId="Web-{88892A39-87BF-4DDE-A32E-E922096D6846}" dt="2021-05-17T03:35:45.086" v="888"/>
          <ac:spMkLst>
            <pc:docMk/>
            <pc:sldMk cId="2741674993" sldId="410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3:41:54.188" v="1004" actId="20577"/>
          <ac:spMkLst>
            <pc:docMk/>
            <pc:sldMk cId="2741674993" sldId="410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3:35:48.071" v="894"/>
          <ac:spMkLst>
            <pc:docMk/>
            <pc:sldMk cId="2741674993" sldId="410"/>
            <ac:spMk id="29" creationId="{8DB1D132-9820-4E32-A1A4-69E7B538CE08}"/>
          </ac:spMkLst>
        </pc:spChg>
        <pc:spChg chg="del">
          <ac:chgData name="Masaki Suzuki" userId="2c4feb2ed34ad1a7" providerId="Windows Live" clId="Web-{88892A39-87BF-4DDE-A32E-E922096D6846}" dt="2021-05-17T03:35:48.555" v="895"/>
          <ac:spMkLst>
            <pc:docMk/>
            <pc:sldMk cId="2741674993" sldId="410"/>
            <ac:spMk id="30" creationId="{FDEE05C9-3535-4505-B261-2CCCA95E77CF}"/>
          </ac:spMkLst>
        </pc:spChg>
        <pc:spChg chg="del">
          <ac:chgData name="Masaki Suzuki" userId="2c4feb2ed34ad1a7" providerId="Windows Live" clId="Web-{88892A39-87BF-4DDE-A32E-E922096D6846}" dt="2021-05-17T03:35:49.946" v="896"/>
          <ac:spMkLst>
            <pc:docMk/>
            <pc:sldMk cId="2741674993" sldId="410"/>
            <ac:spMk id="31" creationId="{422ED786-6EEC-4ED4-8D95-9AAD1612D750}"/>
          </ac:spMkLst>
        </pc:spChg>
        <pc:spChg chg="del">
          <ac:chgData name="Masaki Suzuki" userId="2c4feb2ed34ad1a7" providerId="Windows Live" clId="Web-{88892A39-87BF-4DDE-A32E-E922096D6846}" dt="2021-05-17T03:35:50.367" v="897"/>
          <ac:spMkLst>
            <pc:docMk/>
            <pc:sldMk cId="2741674993" sldId="410"/>
            <ac:spMk id="32" creationId="{C5C2EBCF-F84F-4E7F-96D8-B359380B1F3F}"/>
          </ac:spMkLst>
        </pc:spChg>
        <pc:picChg chg="del">
          <ac:chgData name="Masaki Suzuki" userId="2c4feb2ed34ad1a7" providerId="Windows Live" clId="Web-{88892A39-87BF-4DDE-A32E-E922096D6846}" dt="2021-05-17T03:35:47.242" v="892"/>
          <ac:picMkLst>
            <pc:docMk/>
            <pc:sldMk cId="2741674993" sldId="410"/>
            <ac:picMk id="5" creationId="{C5A18FD1-677F-407D-B444-FC888788B7F3}"/>
          </ac:picMkLst>
        </pc:picChg>
        <pc:picChg chg="add del mod">
          <ac:chgData name="Masaki Suzuki" userId="2c4feb2ed34ad1a7" providerId="Windows Live" clId="Web-{88892A39-87BF-4DDE-A32E-E922096D6846}" dt="2021-05-17T05:09:18.958" v="2229"/>
          <ac:picMkLst>
            <pc:docMk/>
            <pc:sldMk cId="2741674993" sldId="410"/>
            <ac:picMk id="7" creationId="{0A2C9E22-8405-4313-B360-70C7A54E5376}"/>
          </ac:picMkLst>
        </pc:picChg>
        <pc:picChg chg="del">
          <ac:chgData name="Masaki Suzuki" userId="2c4feb2ed34ad1a7" providerId="Windows Live" clId="Web-{88892A39-87BF-4DDE-A32E-E922096D6846}" dt="2021-05-17T03:35:47.274" v="893"/>
          <ac:picMkLst>
            <pc:docMk/>
            <pc:sldMk cId="2741674993" sldId="410"/>
            <ac:picMk id="8" creationId="{F73BDDA4-14C0-47F1-9207-551125BC75CB}"/>
          </ac:picMkLst>
        </pc:picChg>
        <pc:picChg chg="add mod ord">
          <ac:chgData name="Masaki Suzuki" userId="2c4feb2ed34ad1a7" providerId="Windows Live" clId="Web-{88892A39-87BF-4DDE-A32E-E922096D6846}" dt="2021-05-17T05:09:43.537" v="2233"/>
          <ac:picMkLst>
            <pc:docMk/>
            <pc:sldMk cId="2741674993" sldId="410"/>
            <ac:picMk id="12" creationId="{199CCCBE-2B53-4A12-AC07-C60097DDD491}"/>
          </ac:picMkLst>
        </pc:picChg>
        <pc:picChg chg="del">
          <ac:chgData name="Masaki Suzuki" userId="2c4feb2ed34ad1a7" providerId="Windows Live" clId="Web-{88892A39-87BF-4DDE-A32E-E922096D6846}" dt="2021-05-17T03:35:43.945" v="886"/>
          <ac:picMkLst>
            <pc:docMk/>
            <pc:sldMk cId="2741674993" sldId="410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3:35:45.539" v="889"/>
          <ac:picMkLst>
            <pc:docMk/>
            <pc:sldMk cId="2741674993" sldId="410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3:35:45.055" v="887"/>
          <ac:picMkLst>
            <pc:docMk/>
            <pc:sldMk cId="2741674993" sldId="410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3:35:42.399" v="885"/>
          <ac:picMkLst>
            <pc:docMk/>
            <pc:sldMk cId="2741674993" sldId="410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3:35:46.492" v="891"/>
          <ac:picMkLst>
            <pc:docMk/>
            <pc:sldMk cId="2741674993" sldId="410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3:35:45.570" v="890"/>
          <ac:picMkLst>
            <pc:docMk/>
            <pc:sldMk cId="2741674993" sldId="410"/>
            <ac:picMk id="28" creationId="{58E5285A-8A27-495D-B2CF-C062779F5E3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20.257" v="2256" actId="1076"/>
        <pc:sldMkLst>
          <pc:docMk/>
          <pc:sldMk cId="3242109153" sldId="411"/>
        </pc:sldMkLst>
        <pc:spChg chg="add del mod">
          <ac:chgData name="Masaki Suzuki" userId="2c4feb2ed34ad1a7" providerId="Windows Live" clId="Web-{88892A39-87BF-4DDE-A32E-E922096D6846}" dt="2021-05-17T04:53:22.718" v="2004" actId="20577"/>
          <ac:spMkLst>
            <pc:docMk/>
            <pc:sldMk cId="3242109153" sldId="411"/>
            <ac:spMk id="6" creationId="{5FD2ECB2-1C1A-40DA-AEDF-CF340048781A}"/>
          </ac:spMkLst>
        </pc:spChg>
        <pc:spChg chg="add del mod">
          <ac:chgData name="Masaki Suzuki" userId="2c4feb2ed34ad1a7" providerId="Windows Live" clId="Web-{88892A39-87BF-4DDE-A32E-E922096D6846}" dt="2021-05-17T03:40:40.968" v="983"/>
          <ac:spMkLst>
            <pc:docMk/>
            <pc:sldMk cId="3242109153" sldId="411"/>
            <ac:spMk id="7" creationId="{3B6CA35B-B602-4B07-94F8-A705C8A7E090}"/>
          </ac:spMkLst>
        </pc:spChg>
        <pc:spChg chg="add mod">
          <ac:chgData name="Masaki Suzuki" userId="2c4feb2ed34ad1a7" providerId="Windows Live" clId="Web-{88892A39-87BF-4DDE-A32E-E922096D6846}" dt="2021-05-17T05:11:20.257" v="2256" actId="1076"/>
          <ac:spMkLst>
            <pc:docMk/>
            <pc:sldMk cId="3242109153" sldId="411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3:42:29.595" v="1027" actId="14100"/>
          <ac:spMkLst>
            <pc:docMk/>
            <pc:sldMk cId="3242109153" sldId="411"/>
            <ac:spMk id="11" creationId="{6767F72A-B215-4DDD-8F1E-F5C7B53A0E3B}"/>
          </ac:spMkLst>
        </pc:spChg>
        <pc:picChg chg="add del mod">
          <ac:chgData name="Masaki Suzuki" userId="2c4feb2ed34ad1a7" providerId="Windows Live" clId="Web-{88892A39-87BF-4DDE-A32E-E922096D6846}" dt="2021-05-17T05:10:30.116" v="2247"/>
          <ac:picMkLst>
            <pc:docMk/>
            <pc:sldMk cId="3242109153" sldId="411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5:11:16.711" v="2255" actId="1076"/>
          <ac:picMkLst>
            <pc:docMk/>
            <pc:sldMk cId="3242109153" sldId="411"/>
            <ac:picMk id="13" creationId="{9725BFBC-B588-4EFD-B893-50D46CCC234F}"/>
          </ac:picMkLst>
        </pc:picChg>
        <pc:picChg chg="add mod ord">
          <ac:chgData name="Masaki Suzuki" userId="2c4feb2ed34ad1a7" providerId="Windows Live" clId="Web-{88892A39-87BF-4DDE-A32E-E922096D6846}" dt="2021-05-17T05:11:11.101" v="2253" actId="1076"/>
          <ac:picMkLst>
            <pc:docMk/>
            <pc:sldMk cId="3242109153" sldId="411"/>
            <ac:picMk id="14" creationId="{1B748481-3BD4-471A-B8B2-495C948C4472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39.383" v="2261" actId="20577"/>
        <pc:sldMkLst>
          <pc:docMk/>
          <pc:sldMk cId="462141805" sldId="412"/>
        </pc:sldMkLst>
        <pc:spChg chg="mod">
          <ac:chgData name="Masaki Suzuki" userId="2c4feb2ed34ad1a7" providerId="Windows Live" clId="Web-{88892A39-87BF-4DDE-A32E-E922096D6846}" dt="2021-05-17T05:11:39.383" v="2261" actId="20577"/>
          <ac:spMkLst>
            <pc:docMk/>
            <pc:sldMk cId="462141805" sldId="412"/>
            <ac:spMk id="6" creationId="{5FD2ECB2-1C1A-40DA-AEDF-CF340048781A}"/>
          </ac:spMkLst>
        </pc:spChg>
        <pc:spChg chg="add">
          <ac:chgData name="Masaki Suzuki" userId="2c4feb2ed34ad1a7" providerId="Windows Live" clId="Web-{88892A39-87BF-4DDE-A32E-E922096D6846}" dt="2021-05-17T03:46:01.849" v="1082"/>
          <ac:spMkLst>
            <pc:docMk/>
            <pc:sldMk cId="462141805" sldId="412"/>
            <ac:spMk id="8" creationId="{0F966EFD-9140-4773-B0AC-78A6954DD2C0}"/>
          </ac:spMkLst>
        </pc:spChg>
        <pc:spChg chg="del">
          <ac:chgData name="Masaki Suzuki" userId="2c4feb2ed34ad1a7" providerId="Windows Live" clId="Web-{88892A39-87BF-4DDE-A32E-E922096D6846}" dt="2021-05-17T03:45:28.489" v="1073"/>
          <ac:spMkLst>
            <pc:docMk/>
            <pc:sldMk cId="462141805" sldId="412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5:03:38.076" v="2166" actId="20577"/>
          <ac:spMkLst>
            <pc:docMk/>
            <pc:sldMk cId="462141805" sldId="412"/>
            <ac:spMk id="11" creationId="{6767F72A-B215-4DDD-8F1E-F5C7B53A0E3B}"/>
          </ac:spMkLst>
        </pc:spChg>
        <pc:spChg chg="add">
          <ac:chgData name="Masaki Suzuki" userId="2c4feb2ed34ad1a7" providerId="Windows Live" clId="Web-{88892A39-87BF-4DDE-A32E-E922096D6846}" dt="2021-05-17T03:46:02.021" v="1083"/>
          <ac:spMkLst>
            <pc:docMk/>
            <pc:sldMk cId="462141805" sldId="412"/>
            <ac:spMk id="15" creationId="{EA32C22F-BF03-4F9B-AF1D-B7A6B9866F0C}"/>
          </ac:spMkLst>
        </pc:spChg>
        <pc:spChg chg="add">
          <ac:chgData name="Masaki Suzuki" userId="2c4feb2ed34ad1a7" providerId="Windows Live" clId="Web-{88892A39-87BF-4DDE-A32E-E922096D6846}" dt="2021-05-17T03:46:02.193" v="1084"/>
          <ac:spMkLst>
            <pc:docMk/>
            <pc:sldMk cId="462141805" sldId="412"/>
            <ac:spMk id="17" creationId="{4AFB82B3-9008-49B3-981C-321CEB676ADE}"/>
          </ac:spMkLst>
        </pc:spChg>
        <pc:spChg chg="add del mod">
          <ac:chgData name="Masaki Suzuki" userId="2c4feb2ed34ad1a7" providerId="Windows Live" clId="Web-{88892A39-87BF-4DDE-A32E-E922096D6846}" dt="2021-05-17T03:47:50.602" v="1095"/>
          <ac:spMkLst>
            <pc:docMk/>
            <pc:sldMk cId="462141805" sldId="412"/>
            <ac:spMk id="21" creationId="{A87C7934-EFD8-473D-A664-368BB352630C}"/>
          </ac:spMkLst>
        </pc:spChg>
        <pc:spChg chg="add del mod">
          <ac:chgData name="Masaki Suzuki" userId="2c4feb2ed34ad1a7" providerId="Windows Live" clId="Web-{88892A39-87BF-4DDE-A32E-E922096D6846}" dt="2021-05-17T03:51:05.700" v="1151"/>
          <ac:spMkLst>
            <pc:docMk/>
            <pc:sldMk cId="462141805" sldId="412"/>
            <ac:spMk id="24" creationId="{396B7F22-FF9A-4C7F-AB7C-9D84349168E8}"/>
          </ac:spMkLst>
        </pc:spChg>
        <pc:spChg chg="add del mod">
          <ac:chgData name="Masaki Suzuki" userId="2c4feb2ed34ad1a7" providerId="Windows Live" clId="Web-{88892A39-87BF-4DDE-A32E-E922096D6846}" dt="2021-05-17T03:51:30.419" v="1158"/>
          <ac:spMkLst>
            <pc:docMk/>
            <pc:sldMk cId="462141805" sldId="412"/>
            <ac:spMk id="25" creationId="{287D128F-F4B4-4529-8A36-B56A7A6E54B7}"/>
          </ac:spMkLst>
        </pc:spChg>
        <pc:spChg chg="add mod">
          <ac:chgData name="Masaki Suzuki" userId="2c4feb2ed34ad1a7" providerId="Windows Live" clId="Web-{88892A39-87BF-4DDE-A32E-E922096D6846}" dt="2021-05-17T04:01:12.635" v="1353" actId="1076"/>
          <ac:spMkLst>
            <pc:docMk/>
            <pc:sldMk cId="462141805" sldId="412"/>
            <ac:spMk id="28" creationId="{BF9A3ACD-5C80-4A5D-8362-78F95A232DF9}"/>
          </ac:spMkLst>
        </pc:spChg>
        <pc:grpChg chg="add mod">
          <ac:chgData name="Masaki Suzuki" userId="2c4feb2ed34ad1a7" providerId="Windows Live" clId="Web-{88892A39-87BF-4DDE-A32E-E922096D6846}" dt="2021-05-17T03:46:31.725" v="1088" actId="1076"/>
          <ac:grpSpMkLst>
            <pc:docMk/>
            <pc:sldMk cId="462141805" sldId="412"/>
            <ac:grpSpMk id="18" creationId="{6340E4C9-59F9-4701-B797-9C2D8CCB2521}"/>
          </ac:grpSpMkLst>
        </pc:grpChg>
        <pc:picChg chg="mod">
          <ac:chgData name="Masaki Suzuki" userId="2c4feb2ed34ad1a7" providerId="Windows Live" clId="Web-{88892A39-87BF-4DDE-A32E-E922096D6846}" dt="2021-05-17T03:55:48.628" v="1192" actId="1076"/>
          <ac:picMkLst>
            <pc:docMk/>
            <pc:sldMk cId="462141805" sldId="412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3:55:46.300" v="1191" actId="1076"/>
          <ac:picMkLst>
            <pc:docMk/>
            <pc:sldMk cId="462141805" sldId="412"/>
            <ac:picMk id="4" creationId="{570667D6-E959-4EC4-BFDC-3284F3372590}"/>
          </ac:picMkLst>
        </pc:picChg>
        <pc:picChg chg="del mod">
          <ac:chgData name="Masaki Suzuki" userId="2c4feb2ed34ad1a7" providerId="Windows Live" clId="Web-{88892A39-87BF-4DDE-A32E-E922096D6846}" dt="2021-05-17T03:45:25.302" v="1071"/>
          <ac:picMkLst>
            <pc:docMk/>
            <pc:sldMk cId="462141805" sldId="412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3:46:16.990" v="1086" actId="1076"/>
          <ac:picMkLst>
            <pc:docMk/>
            <pc:sldMk cId="462141805" sldId="412"/>
            <ac:picMk id="7" creationId="{B488D5D1-5172-44D8-ACE2-038403E6947E}"/>
          </ac:picMkLst>
        </pc:picChg>
        <pc:picChg chg="del">
          <ac:chgData name="Masaki Suzuki" userId="2c4feb2ed34ad1a7" providerId="Windows Live" clId="Web-{88892A39-87BF-4DDE-A32E-E922096D6846}" dt="2021-05-17T03:45:27.943" v="1072"/>
          <ac:picMkLst>
            <pc:docMk/>
            <pc:sldMk cId="462141805" sldId="412"/>
            <ac:picMk id="13" creationId="{9725BFBC-B588-4EFD-B893-50D46CCC234F}"/>
          </ac:picMkLst>
        </pc:picChg>
        <pc:picChg chg="add mod">
          <ac:chgData name="Masaki Suzuki" userId="2c4feb2ed34ad1a7" providerId="Windows Live" clId="Web-{88892A39-87BF-4DDE-A32E-E922096D6846}" dt="2021-05-17T03:55:20.377" v="1185" actId="1076"/>
          <ac:picMkLst>
            <pc:docMk/>
            <pc:sldMk cId="462141805" sldId="412"/>
            <ac:picMk id="20" creationId="{B5BAA035-6F26-48D5-B476-4A14895917E1}"/>
          </ac:picMkLst>
        </pc:picChg>
        <pc:picChg chg="add mod">
          <ac:chgData name="Masaki Suzuki" userId="2c4feb2ed34ad1a7" providerId="Windows Live" clId="Web-{88892A39-87BF-4DDE-A32E-E922096D6846}" dt="2021-05-17T03:55:30.752" v="1189" actId="688"/>
          <ac:picMkLst>
            <pc:docMk/>
            <pc:sldMk cId="462141805" sldId="412"/>
            <ac:picMk id="22" creationId="{CFC20A58-A9B6-4F83-AE59-6096105E931F}"/>
          </ac:picMkLst>
        </pc:picChg>
        <pc:cxnChg chg="add del mod">
          <ac:chgData name="Masaki Suzuki" userId="2c4feb2ed34ad1a7" providerId="Windows Live" clId="Web-{88892A39-87BF-4DDE-A32E-E922096D6846}" dt="2021-05-17T03:50:20.574" v="1141"/>
          <ac:cxnSpMkLst>
            <pc:docMk/>
            <pc:sldMk cId="462141805" sldId="412"/>
            <ac:cxnSpMk id="23" creationId="{6A59A872-675E-47DE-A4E7-1F4512E5CB05}"/>
          </ac:cxnSpMkLst>
        </pc:cxnChg>
        <pc:cxnChg chg="add mod">
          <ac:chgData name="Masaki Suzuki" userId="2c4feb2ed34ad1a7" providerId="Windows Live" clId="Web-{88892A39-87BF-4DDE-A32E-E922096D6846}" dt="2021-05-17T03:52:20.530" v="1166" actId="1076"/>
          <ac:cxnSpMkLst>
            <pc:docMk/>
            <pc:sldMk cId="462141805" sldId="412"/>
            <ac:cxnSpMk id="26" creationId="{9BBC9148-7D08-46EE-AF57-EE5D15E20398}"/>
          </ac:cxnSpMkLst>
        </pc:cxnChg>
        <pc:cxnChg chg="add del mod">
          <ac:chgData name="Masaki Suzuki" userId="2c4feb2ed34ad1a7" providerId="Windows Live" clId="Web-{88892A39-87BF-4DDE-A32E-E922096D6846}" dt="2021-05-17T03:53:44.563" v="1171"/>
          <ac:cxnSpMkLst>
            <pc:docMk/>
            <pc:sldMk cId="462141805" sldId="412"/>
            <ac:cxnSpMk id="27" creationId="{F3F0FC8A-9D55-4FE9-AE04-BB6F1CEB1007}"/>
          </ac:cxnSpMkLst>
        </pc:cxnChg>
      </pc:sldChg>
      <pc:sldChg chg="addSp delSp modSp add ord replId">
        <pc:chgData name="Masaki Suzuki" userId="2c4feb2ed34ad1a7" providerId="Windows Live" clId="Web-{88892A39-87BF-4DDE-A32E-E922096D6846}" dt="2021-05-17T04:49:22.682" v="1951" actId="20577"/>
        <pc:sldMkLst>
          <pc:docMk/>
          <pc:sldMk cId="457245884" sldId="413"/>
        </pc:sldMkLst>
        <pc:spChg chg="mod">
          <ac:chgData name="Masaki Suzuki" userId="2c4feb2ed34ad1a7" providerId="Windows Live" clId="Web-{88892A39-87BF-4DDE-A32E-E922096D6846}" dt="2021-05-17T04:49:22.682" v="1951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88892A39-87BF-4DDE-A32E-E922096D6846}" dt="2021-05-17T04:38:29.980" v="1879" actId="20577"/>
          <ac:spMkLst>
            <pc:docMk/>
            <pc:sldMk cId="457245884" sldId="413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4:28:22.483" v="1731"/>
          <ac:spMkLst>
            <pc:docMk/>
            <pc:sldMk cId="457245884" sldId="413"/>
            <ac:spMk id="7" creationId="{E3060DB0-8642-4420-842B-468574B89B23}"/>
          </ac:spMkLst>
        </pc:spChg>
        <pc:spChg chg="del mod">
          <ac:chgData name="Masaki Suzuki" userId="2c4feb2ed34ad1a7" providerId="Windows Live" clId="Web-{88892A39-87BF-4DDE-A32E-E922096D6846}" dt="2021-05-17T04:28:25.514" v="1732"/>
          <ac:spMkLst>
            <pc:docMk/>
            <pc:sldMk cId="457245884" sldId="413"/>
            <ac:spMk id="9" creationId="{E91F1A5B-06DB-4357-92CA-DA8F72495D6C}"/>
          </ac:spMkLst>
        </pc:spChg>
        <pc:spChg chg="mod">
          <ac:chgData name="Masaki Suzuki" userId="2c4feb2ed34ad1a7" providerId="Windows Live" clId="Web-{88892A39-87BF-4DDE-A32E-E922096D6846}" dt="2021-05-17T04:39:53.904" v="1901" actId="20577"/>
          <ac:spMkLst>
            <pc:docMk/>
            <pc:sldMk cId="457245884" sldId="413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4:28:33.733" v="1736"/>
          <ac:spMkLst>
            <pc:docMk/>
            <pc:sldMk cId="457245884" sldId="413"/>
            <ac:spMk id="12" creationId="{11083774-EAC9-4A78-AB8A-64AA2757D137}"/>
          </ac:spMkLst>
        </pc:spChg>
        <pc:spChg chg="add del mod">
          <ac:chgData name="Masaki Suzuki" userId="2c4feb2ed34ad1a7" providerId="Windows Live" clId="Web-{88892A39-87BF-4DDE-A32E-E922096D6846}" dt="2021-05-17T04:28:56.452" v="1743"/>
          <ac:spMkLst>
            <pc:docMk/>
            <pc:sldMk cId="457245884" sldId="413"/>
            <ac:spMk id="13" creationId="{6E9EBA66-4CDE-4D6E-8F6D-5686D487456C}"/>
          </ac:spMkLst>
        </pc:spChg>
        <pc:spChg chg="add del mod">
          <ac:chgData name="Masaki Suzuki" userId="2c4feb2ed34ad1a7" providerId="Windows Live" clId="Web-{88892A39-87BF-4DDE-A32E-E922096D6846}" dt="2021-05-17T04:28:31.499" v="1735"/>
          <ac:spMkLst>
            <pc:docMk/>
            <pc:sldMk cId="457245884" sldId="413"/>
            <ac:spMk id="14" creationId="{DD51C26C-9802-43B9-8840-00619B737471}"/>
          </ac:spMkLst>
        </pc:spChg>
        <pc:spChg chg="add del mod">
          <ac:chgData name="Masaki Suzuki" userId="2c4feb2ed34ad1a7" providerId="Windows Live" clId="Web-{88892A39-87BF-4DDE-A32E-E922096D6846}" dt="2021-05-17T04:32:40.473" v="1785"/>
          <ac:spMkLst>
            <pc:docMk/>
            <pc:sldMk cId="457245884" sldId="413"/>
            <ac:spMk id="19" creationId="{8254A024-B238-4F7F-84AD-877B364223CF}"/>
          </ac:spMkLst>
        </pc:spChg>
        <pc:spChg chg="add">
          <ac:chgData name="Masaki Suzuki" userId="2c4feb2ed34ad1a7" providerId="Windows Live" clId="Web-{88892A39-87BF-4DDE-A32E-E922096D6846}" dt="2021-05-17T04:32:56.379" v="1787"/>
          <ac:spMkLst>
            <pc:docMk/>
            <pc:sldMk cId="457245884" sldId="413"/>
            <ac:spMk id="20" creationId="{DE2448DC-99BB-4302-AE64-EEAFE5222DF6}"/>
          </ac:spMkLst>
        </pc:spChg>
        <pc:spChg chg="add mod">
          <ac:chgData name="Masaki Suzuki" userId="2c4feb2ed34ad1a7" providerId="Windows Live" clId="Web-{88892A39-87BF-4DDE-A32E-E922096D6846}" dt="2021-05-17T04:35:09.648" v="1831" actId="1076"/>
          <ac:spMkLst>
            <pc:docMk/>
            <pc:sldMk cId="457245884" sldId="413"/>
            <ac:spMk id="22" creationId="{FA24BE46-C6B2-4F58-B2CA-C84206F1F9C1}"/>
          </ac:spMkLst>
        </pc:spChg>
        <pc:spChg chg="del mod">
          <ac:chgData name="Masaki Suzuki" userId="2c4feb2ed34ad1a7" providerId="Windows Live" clId="Web-{88892A39-87BF-4DDE-A32E-E922096D6846}" dt="2021-05-17T04:28:29.905" v="1734"/>
          <ac:spMkLst>
            <pc:docMk/>
            <pc:sldMk cId="457245884" sldId="413"/>
            <ac:spMk id="24" creationId="{E8E2EADB-952F-4ABF-8C64-65BE06F54875}"/>
          </ac:spMkLst>
        </pc:spChg>
        <pc:spChg chg="del mod">
          <ac:chgData name="Masaki Suzuki" userId="2c4feb2ed34ad1a7" providerId="Windows Live" clId="Web-{88892A39-87BF-4DDE-A32E-E922096D6846}" dt="2021-05-17T04:28:48.327" v="1741"/>
          <ac:spMkLst>
            <pc:docMk/>
            <pc:sldMk cId="457245884" sldId="413"/>
            <ac:spMk id="29" creationId="{98CB2000-D556-4B9F-8601-CE3DFB130692}"/>
          </ac:spMkLst>
        </pc:spChg>
        <pc:spChg chg="del mod">
          <ac:chgData name="Masaki Suzuki" userId="2c4feb2ed34ad1a7" providerId="Windows Live" clId="Web-{88892A39-87BF-4DDE-A32E-E922096D6846}" dt="2021-05-17T04:28:36.952" v="1738"/>
          <ac:spMkLst>
            <pc:docMk/>
            <pc:sldMk cId="457245884" sldId="413"/>
            <ac:spMk id="30" creationId="{90FE16F2-6808-4599-A1A9-528F843F4F54}"/>
          </ac:spMkLst>
        </pc:spChg>
        <pc:spChg chg="add mod">
          <ac:chgData name="Masaki Suzuki" userId="2c4feb2ed34ad1a7" providerId="Windows Live" clId="Web-{88892A39-87BF-4DDE-A32E-E922096D6846}" dt="2021-05-17T04:34:20.444" v="1805" actId="1076"/>
          <ac:spMkLst>
            <pc:docMk/>
            <pc:sldMk cId="457245884" sldId="413"/>
            <ac:spMk id="31" creationId="{D018AE7D-17EE-4D69-B38C-1EC3B7FAF191}"/>
          </ac:spMkLst>
        </pc:spChg>
        <pc:spChg chg="add mod">
          <ac:chgData name="Masaki Suzuki" userId="2c4feb2ed34ad1a7" providerId="Windows Live" clId="Web-{88892A39-87BF-4DDE-A32E-E922096D6846}" dt="2021-05-17T04:34:23.381" v="1806" actId="1076"/>
          <ac:spMkLst>
            <pc:docMk/>
            <pc:sldMk cId="457245884" sldId="413"/>
            <ac:spMk id="32" creationId="{7DD9921F-E139-4EBD-8061-3B15D9DBCAC0}"/>
          </ac:spMkLst>
        </pc:spChg>
        <pc:spChg chg="mod ord">
          <ac:chgData name="Masaki Suzuki" userId="2c4feb2ed34ad1a7" providerId="Windows Live" clId="Web-{88892A39-87BF-4DDE-A32E-E922096D6846}" dt="2021-05-17T04:41:38.156" v="1916" actId="1076"/>
          <ac:spMkLst>
            <pc:docMk/>
            <pc:sldMk cId="457245884" sldId="413"/>
            <ac:spMk id="33" creationId="{838C1D75-AFCB-43AE-8D0E-8F46B394BD06}"/>
          </ac:spMkLst>
        </pc:spChg>
        <pc:spChg chg="mod ord">
          <ac:chgData name="Masaki Suzuki" userId="2c4feb2ed34ad1a7" providerId="Windows Live" clId="Web-{88892A39-87BF-4DDE-A32E-E922096D6846}" dt="2021-05-17T04:46:51.007" v="1933"/>
          <ac:spMkLst>
            <pc:docMk/>
            <pc:sldMk cId="457245884" sldId="413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28:35.530" v="1737"/>
          <ac:spMkLst>
            <pc:docMk/>
            <pc:sldMk cId="457245884" sldId="413"/>
            <ac:spMk id="35" creationId="{0ECD65F6-7302-4988-8B7F-744B4BBC95E8}"/>
          </ac:spMkLst>
        </pc:spChg>
        <pc:spChg chg="mod ord">
          <ac:chgData name="Masaki Suzuki" userId="2c4feb2ed34ad1a7" providerId="Windows Live" clId="Web-{88892A39-87BF-4DDE-A32E-E922096D6846}" dt="2021-05-17T04:46:29.928" v="1930" actId="1076"/>
          <ac:spMkLst>
            <pc:docMk/>
            <pc:sldMk cId="457245884" sldId="413"/>
            <ac:spMk id="36" creationId="{E8287938-DFD1-4A49-9A57-37B1411A5D1D}"/>
          </ac:spMkLst>
        </pc:spChg>
        <pc:spChg chg="mod ord">
          <ac:chgData name="Masaki Suzuki" userId="2c4feb2ed34ad1a7" providerId="Windows Live" clId="Web-{88892A39-87BF-4DDE-A32E-E922096D6846}" dt="2021-05-17T04:40:11.826" v="1903" actId="1076"/>
          <ac:spMkLst>
            <pc:docMk/>
            <pc:sldMk cId="457245884" sldId="413"/>
            <ac:spMk id="37" creationId="{AC5BB126-9012-40A5-A2EB-07F4444AAF23}"/>
          </ac:spMkLst>
        </pc:spChg>
        <pc:spChg chg="add del mod">
          <ac:chgData name="Masaki Suzuki" userId="2c4feb2ed34ad1a7" providerId="Windows Live" clId="Web-{88892A39-87BF-4DDE-A32E-E922096D6846}" dt="2021-05-17T04:28:39.264" v="1739"/>
          <ac:spMkLst>
            <pc:docMk/>
            <pc:sldMk cId="457245884" sldId="413"/>
            <ac:spMk id="38" creationId="{8339C1AB-25E6-46C8-99B8-9BECFBBB4C0E}"/>
          </ac:spMkLst>
        </pc:spChg>
        <pc:spChg chg="add del mod">
          <ac:chgData name="Masaki Suzuki" userId="2c4feb2ed34ad1a7" providerId="Windows Live" clId="Web-{88892A39-87BF-4DDE-A32E-E922096D6846}" dt="2021-05-17T04:32:38.816" v="1784"/>
          <ac:spMkLst>
            <pc:docMk/>
            <pc:sldMk cId="457245884" sldId="413"/>
            <ac:spMk id="41" creationId="{9D531213-A092-4D3B-AE8E-DC576BA4958D}"/>
          </ac:spMkLst>
        </pc:spChg>
        <pc:spChg chg="add del mod">
          <ac:chgData name="Masaki Suzuki" userId="2c4feb2ed34ad1a7" providerId="Windows Live" clId="Web-{88892A39-87BF-4DDE-A32E-E922096D6846}" dt="2021-05-17T04:32:42.442" v="1786"/>
          <ac:spMkLst>
            <pc:docMk/>
            <pc:sldMk cId="457245884" sldId="413"/>
            <ac:spMk id="42" creationId="{A5E8B8FC-92D1-4ACE-9642-0191FB8EAC75}"/>
          </ac:spMkLst>
        </pc:spChg>
        <pc:spChg chg="add del mod">
          <ac:chgData name="Masaki Suzuki" userId="2c4feb2ed34ad1a7" providerId="Windows Live" clId="Web-{88892A39-87BF-4DDE-A32E-E922096D6846}" dt="2021-05-17T04:32:36.098" v="1783"/>
          <ac:spMkLst>
            <pc:docMk/>
            <pc:sldMk cId="457245884" sldId="413"/>
            <ac:spMk id="43" creationId="{831B9929-2ED5-4F42-8D8A-F35C63253EF8}"/>
          </ac:spMkLst>
        </pc:spChg>
        <pc:spChg chg="add mod">
          <ac:chgData name="Masaki Suzuki" userId="2c4feb2ed34ad1a7" providerId="Windows Live" clId="Web-{88892A39-87BF-4DDE-A32E-E922096D6846}" dt="2021-05-17T04:33:25.474" v="1797" actId="1076"/>
          <ac:spMkLst>
            <pc:docMk/>
            <pc:sldMk cId="457245884" sldId="413"/>
            <ac:spMk id="45" creationId="{6606C25E-6C19-4A61-B793-3B7211FF4C58}"/>
          </ac:spMkLst>
        </pc:spChg>
        <pc:spChg chg="add mod">
          <ac:chgData name="Masaki Suzuki" userId="2c4feb2ed34ad1a7" providerId="Windows Live" clId="Web-{88892A39-87BF-4DDE-A32E-E922096D6846}" dt="2021-05-17T04:33:14.630" v="1794" actId="1076"/>
          <ac:spMkLst>
            <pc:docMk/>
            <pc:sldMk cId="457245884" sldId="413"/>
            <ac:spMk id="46" creationId="{ABF8C82D-B6DD-4DB5-9076-9627730065E8}"/>
          </ac:spMkLst>
        </pc:spChg>
        <pc:spChg chg="add mod">
          <ac:chgData name="Masaki Suzuki" userId="2c4feb2ed34ad1a7" providerId="Windows Live" clId="Web-{88892A39-87BF-4DDE-A32E-E922096D6846}" dt="2021-05-17T04:33:10.864" v="1793" actId="1076"/>
          <ac:spMkLst>
            <pc:docMk/>
            <pc:sldMk cId="457245884" sldId="413"/>
            <ac:spMk id="47" creationId="{E2BF3007-65F2-41F1-9B99-1AF787EE3F02}"/>
          </ac:spMkLst>
        </pc:spChg>
        <pc:spChg chg="add mod">
          <ac:chgData name="Masaki Suzuki" userId="2c4feb2ed34ad1a7" providerId="Windows Live" clId="Web-{88892A39-87BF-4DDE-A32E-E922096D6846}" dt="2021-05-17T04:34:16.772" v="1804" actId="1076"/>
          <ac:spMkLst>
            <pc:docMk/>
            <pc:sldMk cId="457245884" sldId="413"/>
            <ac:spMk id="48" creationId="{2FF96C72-4547-4605-99ED-A13C9EE72C66}"/>
          </ac:spMkLst>
        </pc:spChg>
        <pc:spChg chg="add mod">
          <ac:chgData name="Masaki Suzuki" userId="2c4feb2ed34ad1a7" providerId="Windows Live" clId="Web-{88892A39-87BF-4DDE-A32E-E922096D6846}" dt="2021-05-17T04:34:37.913" v="1821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88892A39-87BF-4DDE-A32E-E922096D6846}" dt="2021-05-17T04:41:29.515" v="1914" actId="1076"/>
          <ac:spMkLst>
            <pc:docMk/>
            <pc:sldMk cId="457245884" sldId="413"/>
            <ac:spMk id="50" creationId="{D8CDC704-E39C-4EC7-96E7-A91F65D94CA3}"/>
          </ac:spMkLst>
        </pc:spChg>
        <pc:spChg chg="add mod">
          <ac:chgData name="Masaki Suzuki" userId="2c4feb2ed34ad1a7" providerId="Windows Live" clId="Web-{88892A39-87BF-4DDE-A32E-E922096D6846}" dt="2021-05-17T04:42:55.970" v="1920" actId="1076"/>
          <ac:spMkLst>
            <pc:docMk/>
            <pc:sldMk cId="457245884" sldId="413"/>
            <ac:spMk id="52" creationId="{535A569C-033E-406F-86D2-60C193A1C7D5}"/>
          </ac:spMkLst>
        </pc:spChg>
        <pc:spChg chg="add mod">
          <ac:chgData name="Masaki Suzuki" userId="2c4feb2ed34ad1a7" providerId="Windows Live" clId="Web-{88892A39-87BF-4DDE-A32E-E922096D6846}" dt="2021-05-17T04:46:40.241" v="1932" actId="1076"/>
          <ac:spMkLst>
            <pc:docMk/>
            <pc:sldMk cId="457245884" sldId="413"/>
            <ac:spMk id="54" creationId="{9A93676B-6AB9-4CB9-A7BA-4E2BD577BB97}"/>
          </ac:spMkLst>
        </pc:spChg>
        <pc:picChg chg="mod">
          <ac:chgData name="Masaki Suzuki" userId="2c4feb2ed34ad1a7" providerId="Windows Live" clId="Web-{88892A39-87BF-4DDE-A32E-E922096D6846}" dt="2021-05-17T04:38:37.840" v="1880" actId="1076"/>
          <ac:picMkLst>
            <pc:docMk/>
            <pc:sldMk cId="457245884" sldId="413"/>
            <ac:picMk id="5" creationId="{C5A18FD1-677F-407D-B444-FC888788B7F3}"/>
          </ac:picMkLst>
        </pc:picChg>
        <pc:picChg chg="del mod">
          <ac:chgData name="Masaki Suzuki" userId="2c4feb2ed34ad1a7" providerId="Windows Live" clId="Web-{88892A39-87BF-4DDE-A32E-E922096D6846}" dt="2021-05-17T04:27:08.481" v="1713"/>
          <ac:picMkLst>
            <pc:docMk/>
            <pc:sldMk cId="457245884" sldId="413"/>
            <ac:picMk id="8" creationId="{F73BDDA4-14C0-47F1-9207-551125BC75CB}"/>
          </ac:picMkLst>
        </pc:picChg>
        <pc:picChg chg="del">
          <ac:chgData name="Masaki Suzuki" userId="2c4feb2ed34ad1a7" providerId="Windows Live" clId="Web-{88892A39-87BF-4DDE-A32E-E922096D6846}" dt="2021-05-17T04:27:10.528" v="1715"/>
          <ac:picMkLst>
            <pc:docMk/>
            <pc:sldMk cId="457245884" sldId="413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4:27:12.028" v="1717"/>
          <ac:picMkLst>
            <pc:docMk/>
            <pc:sldMk cId="457245884" sldId="413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4:27:09.762" v="1714"/>
          <ac:picMkLst>
            <pc:docMk/>
            <pc:sldMk cId="457245884" sldId="413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4:27:11.450" v="1716"/>
          <ac:picMkLst>
            <pc:docMk/>
            <pc:sldMk cId="457245884" sldId="413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4:27:12.809" v="1719"/>
          <ac:picMkLst>
            <pc:docMk/>
            <pc:sldMk cId="457245884" sldId="413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4:27:12.778" v="1718"/>
          <ac:picMkLst>
            <pc:docMk/>
            <pc:sldMk cId="457245884" sldId="413"/>
            <ac:picMk id="28" creationId="{58E5285A-8A27-495D-B2CF-C062779F5E3F}"/>
          </ac:picMkLst>
        </pc:picChg>
        <pc:cxnChg chg="add del mod">
          <ac:chgData name="Masaki Suzuki" userId="2c4feb2ed34ad1a7" providerId="Windows Live" clId="Web-{88892A39-87BF-4DDE-A32E-E922096D6846}" dt="2021-05-17T04:23:57.977" v="1694"/>
          <ac:cxnSpMkLst>
            <pc:docMk/>
            <pc:sldMk cId="457245884" sldId="413"/>
            <ac:cxnSpMk id="15" creationId="{AEF2B780-DC64-4E3A-98FD-C8CE34247CE8}"/>
          </ac:cxnSpMkLst>
        </pc:cxnChg>
        <pc:cxnChg chg="add del mod">
          <ac:chgData name="Masaki Suzuki" userId="2c4feb2ed34ad1a7" providerId="Windows Live" clId="Web-{88892A39-87BF-4DDE-A32E-E922096D6846}" dt="2021-05-17T04:28:28.217" v="1733"/>
          <ac:cxnSpMkLst>
            <pc:docMk/>
            <pc:sldMk cId="457245884" sldId="413"/>
            <ac:cxnSpMk id="18" creationId="{A78B3E61-8756-4939-8F32-DB56B27A2311}"/>
          </ac:cxnSpMkLst>
        </pc:cxnChg>
        <pc:cxnChg chg="add mod">
          <ac:chgData name="Masaki Suzuki" userId="2c4feb2ed34ad1a7" providerId="Windows Live" clId="Web-{88892A39-87BF-4DDE-A32E-E922096D6846}" dt="2021-05-17T04:33:59.099" v="1801" actId="1076"/>
          <ac:cxnSpMkLst>
            <pc:docMk/>
            <pc:sldMk cId="457245884" sldId="413"/>
            <ac:cxnSpMk id="21" creationId="{B49B5B78-4D6B-47FC-A93A-61A3DFE24517}"/>
          </ac:cxnSpMkLst>
        </pc:cxnChg>
        <pc:cxnChg chg="add mod ord">
          <ac:chgData name="Masaki Suzuki" userId="2c4feb2ed34ad1a7" providerId="Windows Live" clId="Web-{88892A39-87BF-4DDE-A32E-E922096D6846}" dt="2021-05-17T04:45:46.209" v="1924" actId="1076"/>
          <ac:cxnSpMkLst>
            <pc:docMk/>
            <pc:sldMk cId="457245884" sldId="413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42:48.627" v="1918" actId="1076"/>
          <ac:cxnSpMkLst>
            <pc:docMk/>
            <pc:sldMk cId="457245884" sldId="413"/>
            <ac:cxnSpMk id="51" creationId="{B73967E1-A1E1-464A-8FA6-5D4A6F406BCE}"/>
          </ac:cxnSpMkLst>
        </pc:cxnChg>
        <pc:cxnChg chg="add mod">
          <ac:chgData name="Masaki Suzuki" userId="2c4feb2ed34ad1a7" providerId="Windows Live" clId="Web-{88892A39-87BF-4DDE-A32E-E922096D6846}" dt="2021-05-17T04:45:36.474" v="1922" actId="1076"/>
          <ac:cxnSpMkLst>
            <pc:docMk/>
            <pc:sldMk cId="457245884" sldId="413"/>
            <ac:cxnSpMk id="53" creationId="{010B3096-8B51-4F94-8B71-2F742754020F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4:37:34.339" v="1859" actId="20577"/>
        <pc:sldMkLst>
          <pc:docMk/>
          <pc:sldMk cId="2642435103" sldId="414"/>
        </pc:sldMkLst>
        <pc:spChg chg="mod">
          <ac:chgData name="Masaki Suzuki" userId="2c4feb2ed34ad1a7" providerId="Windows Live" clId="Web-{88892A39-87BF-4DDE-A32E-E922096D6846}" dt="2021-05-17T04:36:37.962" v="1855" actId="20577"/>
          <ac:spMkLst>
            <pc:docMk/>
            <pc:sldMk cId="2642435103" sldId="414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36:07.040" v="1850" actId="20577"/>
          <ac:spMkLst>
            <pc:docMk/>
            <pc:sldMk cId="2642435103" sldId="414"/>
            <ac:spMk id="9" creationId="{C5D6F748-2132-4506-85C9-DED22740C28C}"/>
          </ac:spMkLst>
        </pc:spChg>
        <pc:spChg chg="mod">
          <ac:chgData name="Masaki Suzuki" userId="2c4feb2ed34ad1a7" providerId="Windows Live" clId="Web-{88892A39-87BF-4DDE-A32E-E922096D6846}" dt="2021-05-17T04:37:34.339" v="1859" actId="20577"/>
          <ac:spMkLst>
            <pc:docMk/>
            <pc:sldMk cId="2642435103" sldId="414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4:08:20.644" v="1440"/>
          <ac:spMkLst>
            <pc:docMk/>
            <pc:sldMk cId="2642435103" sldId="414"/>
            <ac:spMk id="12" creationId="{799650FA-A00D-4782-A261-8DCF66A74DBF}"/>
          </ac:spMkLst>
        </pc:spChg>
        <pc:spChg chg="add del mod">
          <ac:chgData name="Masaki Suzuki" userId="2c4feb2ed34ad1a7" providerId="Windows Live" clId="Web-{88892A39-87BF-4DDE-A32E-E922096D6846}" dt="2021-05-17T04:09:18.927" v="1449"/>
          <ac:spMkLst>
            <pc:docMk/>
            <pc:sldMk cId="2642435103" sldId="414"/>
            <ac:spMk id="13" creationId="{B8F2AB03-39A7-49D6-A7A1-D3B815B07688}"/>
          </ac:spMkLst>
        </pc:spChg>
        <pc:spChg chg="add del mod">
          <ac:chgData name="Masaki Suzuki" userId="2c4feb2ed34ad1a7" providerId="Windows Live" clId="Web-{88892A39-87BF-4DDE-A32E-E922096D6846}" dt="2021-05-17T04:10:29.506" v="1454"/>
          <ac:spMkLst>
            <pc:docMk/>
            <pc:sldMk cId="2642435103" sldId="414"/>
            <ac:spMk id="14" creationId="{75F99F1F-E55F-4BAF-BD3C-C4FF1C8B5414}"/>
          </ac:spMkLst>
        </pc:spChg>
        <pc:spChg chg="del topLvl">
          <ac:chgData name="Masaki Suzuki" userId="2c4feb2ed34ad1a7" providerId="Windows Live" clId="Web-{88892A39-87BF-4DDE-A32E-E922096D6846}" dt="2021-05-17T04:09:31.599" v="1451"/>
          <ac:spMkLst>
            <pc:docMk/>
            <pc:sldMk cId="2642435103" sldId="414"/>
            <ac:spMk id="21" creationId="{B62BD968-06F1-4514-A287-9B0F77DD6ECC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3" creationId="{C41D6AE5-F67D-45EC-8D13-8F33857A14DF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4" creationId="{E8677FDA-D240-4FA9-AF92-52EAC37DF792}"/>
          </ac:spMkLst>
        </pc:spChg>
        <pc:spChg chg="add mod">
          <ac:chgData name="Masaki Suzuki" userId="2c4feb2ed34ad1a7" providerId="Windows Live" clId="Web-{88892A39-87BF-4DDE-A32E-E922096D6846}" dt="2021-05-17T04:36:03.071" v="1849" actId="20577"/>
          <ac:spMkLst>
            <pc:docMk/>
            <pc:sldMk cId="2642435103" sldId="414"/>
            <ac:spMk id="25" creationId="{ACC99904-B104-4DD4-8211-2E798C720439}"/>
          </ac:spMkLst>
        </pc:spChg>
        <pc:spChg chg="del">
          <ac:chgData name="Masaki Suzuki" userId="2c4feb2ed34ad1a7" providerId="Windows Live" clId="Web-{88892A39-87BF-4DDE-A32E-E922096D6846}" dt="2021-05-17T04:03:14.294" v="1357"/>
          <ac:spMkLst>
            <pc:docMk/>
            <pc:sldMk cId="2642435103" sldId="414"/>
            <ac:spMk id="28" creationId="{BF9A3ACD-5C80-4A5D-8362-78F95A232DF9}"/>
          </ac:spMkLst>
        </pc:spChg>
        <pc:spChg chg="add del mod">
          <ac:chgData name="Masaki Suzuki" userId="2c4feb2ed34ad1a7" providerId="Windows Live" clId="Web-{88892A39-87BF-4DDE-A32E-E922096D6846}" dt="2021-05-17T04:11:02.007" v="1458"/>
          <ac:spMkLst>
            <pc:docMk/>
            <pc:sldMk cId="2642435103" sldId="414"/>
            <ac:spMk id="29" creationId="{14362E87-4EFC-4A9E-B4E6-2DD348520607}"/>
          </ac:spMkLst>
        </pc:spChg>
        <pc:spChg chg="add mod">
          <ac:chgData name="Masaki Suzuki" userId="2c4feb2ed34ad1a7" providerId="Windows Live" clId="Web-{88892A39-87BF-4DDE-A32E-E922096D6846}" dt="2021-05-17T04:13:14.447" v="1483" actId="1076"/>
          <ac:spMkLst>
            <pc:docMk/>
            <pc:sldMk cId="2642435103" sldId="414"/>
            <ac:spMk id="30" creationId="{305E3A26-0BDA-4F7F-B39A-19459DF46A42}"/>
          </ac:spMkLst>
        </pc:spChg>
        <pc:spChg chg="add mod">
          <ac:chgData name="Masaki Suzuki" userId="2c4feb2ed34ad1a7" providerId="Windows Live" clId="Web-{88892A39-87BF-4DDE-A32E-E922096D6846}" dt="2021-05-17T04:37:23.088" v="1858" actId="1076"/>
          <ac:spMkLst>
            <pc:docMk/>
            <pc:sldMk cId="2642435103" sldId="414"/>
            <ac:spMk id="32" creationId="{161591AF-A2BA-43DA-895E-665886C4D62D}"/>
          </ac:spMkLst>
        </pc:spChg>
        <pc:spChg chg="add mod">
          <ac:chgData name="Masaki Suzuki" userId="2c4feb2ed34ad1a7" providerId="Windows Live" clId="Web-{88892A39-87BF-4DDE-A32E-E922096D6846}" dt="2021-05-17T04:15:40.123" v="1507" actId="1076"/>
          <ac:spMkLst>
            <pc:docMk/>
            <pc:sldMk cId="2642435103" sldId="414"/>
            <ac:spMk id="33" creationId="{F5F580CE-C964-48FB-A9F7-04EDDCEB2073}"/>
          </ac:spMkLst>
        </pc:spChg>
        <pc:spChg chg="add mod">
          <ac:chgData name="Masaki Suzuki" userId="2c4feb2ed34ad1a7" providerId="Windows Live" clId="Web-{88892A39-87BF-4DDE-A32E-E922096D6846}" dt="2021-05-17T04:23:28.914" v="1691" actId="20577"/>
          <ac:spMkLst>
            <pc:docMk/>
            <pc:sldMk cId="2642435103" sldId="414"/>
            <ac:spMk id="34" creationId="{5D3EDC37-3DC8-467A-A009-29991D38AF65}"/>
          </ac:spMkLst>
        </pc:spChg>
        <pc:grpChg chg="add del mod">
          <ac:chgData name="Masaki Suzuki" userId="2c4feb2ed34ad1a7" providerId="Windows Live" clId="Web-{88892A39-87BF-4DDE-A32E-E922096D6846}" dt="2021-05-17T04:09:25.146" v="1450"/>
          <ac:grpSpMkLst>
            <pc:docMk/>
            <pc:sldMk cId="2642435103" sldId="414"/>
            <ac:grpSpMk id="5" creationId="{160AD1D6-E682-4594-8A07-3BB9B9D98009}"/>
          </ac:grpSpMkLst>
        </pc:grpChg>
        <pc:grpChg chg="del">
          <ac:chgData name="Masaki Suzuki" userId="2c4feb2ed34ad1a7" providerId="Windows Live" clId="Web-{88892A39-87BF-4DDE-A32E-E922096D6846}" dt="2021-05-17T04:03:13.294" v="1356"/>
          <ac:grpSpMkLst>
            <pc:docMk/>
            <pc:sldMk cId="2642435103" sldId="414"/>
            <ac:grpSpMk id="18" creationId="{6340E4C9-59F9-4701-B797-9C2D8CCB2521}"/>
          </ac:grpSpMkLst>
        </pc:grpChg>
        <pc:picChg chg="topLvl">
          <ac:chgData name="Masaki Suzuki" userId="2c4feb2ed34ad1a7" providerId="Windows Live" clId="Web-{88892A39-87BF-4DDE-A32E-E922096D6846}" dt="2021-05-17T04:09:25.146" v="1450"/>
          <ac:picMkLst>
            <pc:docMk/>
            <pc:sldMk cId="2642435103" sldId="414"/>
            <ac:picMk id="19" creationId="{58CC33F6-A366-4069-ADAF-B8C9F2DCE9C6}"/>
          </ac:picMkLst>
        </pc:picChg>
        <pc:picChg chg="del">
          <ac:chgData name="Masaki Suzuki" userId="2c4feb2ed34ad1a7" providerId="Windows Live" clId="Web-{88892A39-87BF-4DDE-A32E-E922096D6846}" dt="2021-05-17T04:02:53.293" v="1354"/>
          <ac:picMkLst>
            <pc:docMk/>
            <pc:sldMk cId="2642435103" sldId="414"/>
            <ac:picMk id="20" creationId="{B5BAA035-6F26-48D5-B476-4A14895917E1}"/>
          </ac:picMkLst>
        </pc:picChg>
        <pc:picChg chg="del">
          <ac:chgData name="Masaki Suzuki" userId="2c4feb2ed34ad1a7" providerId="Windows Live" clId="Web-{88892A39-87BF-4DDE-A32E-E922096D6846}" dt="2021-05-17T04:02:54.200" v="1355"/>
          <ac:picMkLst>
            <pc:docMk/>
            <pc:sldMk cId="2642435103" sldId="414"/>
            <ac:picMk id="22" creationId="{CFC20A58-A9B6-4F83-AE59-6096105E931F}"/>
          </ac:picMkLst>
        </pc:picChg>
        <pc:cxnChg chg="add mod">
          <ac:chgData name="Masaki Suzuki" userId="2c4feb2ed34ad1a7" providerId="Windows Live" clId="Web-{88892A39-87BF-4DDE-A32E-E922096D6846}" dt="2021-05-17T04:13:48.591" v="1486"/>
          <ac:cxnSpMkLst>
            <pc:docMk/>
            <pc:sldMk cId="2642435103" sldId="414"/>
            <ac:cxnSpMk id="10" creationId="{C627FE5F-C81F-4B2C-A38E-C5229DF388F3}"/>
          </ac:cxnSpMkLst>
        </pc:cxnChg>
        <pc:cxnChg chg="del">
          <ac:chgData name="Masaki Suzuki" userId="2c4feb2ed34ad1a7" providerId="Windows Live" clId="Web-{88892A39-87BF-4DDE-A32E-E922096D6846}" dt="2021-05-17T04:03:15.450" v="1358"/>
          <ac:cxnSpMkLst>
            <pc:docMk/>
            <pc:sldMk cId="2642435103" sldId="414"/>
            <ac:cxnSpMk id="26" creationId="{9BBC9148-7D08-46EE-AF57-EE5D15E20398}"/>
          </ac:cxnSpMkLst>
        </pc:cxnChg>
        <pc:cxnChg chg="add mod">
          <ac:chgData name="Masaki Suzuki" userId="2c4feb2ed34ad1a7" providerId="Windows Live" clId="Web-{88892A39-87BF-4DDE-A32E-E922096D6846}" dt="2021-05-17T04:15:17.388" v="1499" actId="1076"/>
          <ac:cxnSpMkLst>
            <pc:docMk/>
            <pc:sldMk cId="2642435103" sldId="414"/>
            <ac:cxnSpMk id="31" creationId="{39B55C4B-1D27-4B32-98C2-754D98109A61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5:03:07.044" v="2164" actId="1076"/>
        <pc:sldMkLst>
          <pc:docMk/>
          <pc:sldMk cId="564077160" sldId="415"/>
        </pc:sldMkLst>
        <pc:spChg chg="mod">
          <ac:chgData name="Masaki Suzuki" userId="2c4feb2ed34ad1a7" providerId="Windows Live" clId="Web-{88892A39-87BF-4DDE-A32E-E922096D6846}" dt="2021-05-17T04:55:43.706" v="207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59:18.242" v="2122" actId="1076"/>
          <ac:spMkLst>
            <pc:docMk/>
            <pc:sldMk cId="564077160" sldId="415"/>
            <ac:spMk id="9" creationId="{48275A28-2B33-43C1-A8D3-7987F29FE04B}"/>
          </ac:spMkLst>
        </pc:spChg>
        <pc:spChg chg="del">
          <ac:chgData name="Masaki Suzuki" userId="2c4feb2ed34ad1a7" providerId="Windows Live" clId="Web-{88892A39-87BF-4DDE-A32E-E922096D6846}" dt="2021-05-17T04:54:27.814" v="2022"/>
          <ac:spMkLst>
            <pc:docMk/>
            <pc:sldMk cId="564077160" sldId="415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4:55:50.565" v="2082" actId="1076"/>
          <ac:spMkLst>
            <pc:docMk/>
            <pc:sldMk cId="564077160" sldId="415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2:08.074" v="2144" actId="1076"/>
          <ac:spMkLst>
            <pc:docMk/>
            <pc:sldMk cId="564077160" sldId="415"/>
            <ac:spMk id="12" creationId="{0ED8A7CB-F691-4AF1-BE9E-2926FD2E526D}"/>
          </ac:spMkLst>
        </pc:spChg>
        <pc:spChg chg="add mod">
          <ac:chgData name="Masaki Suzuki" userId="2c4feb2ed34ad1a7" providerId="Windows Live" clId="Web-{88892A39-87BF-4DDE-A32E-E922096D6846}" dt="2021-05-17T05:02:20.949" v="2146" actId="1076"/>
          <ac:spMkLst>
            <pc:docMk/>
            <pc:sldMk cId="564077160" sldId="415"/>
            <ac:spMk id="13" creationId="{87B1345B-9868-45B7-8607-BBB324602FF3}"/>
          </ac:spMkLst>
        </pc:spChg>
        <pc:spChg chg="add mod">
          <ac:chgData name="Masaki Suzuki" userId="2c4feb2ed34ad1a7" providerId="Windows Live" clId="Web-{88892A39-87BF-4DDE-A32E-E922096D6846}" dt="2021-05-17T05:02:40.621" v="2157" actId="14100"/>
          <ac:spMkLst>
            <pc:docMk/>
            <pc:sldMk cId="564077160" sldId="415"/>
            <ac:spMk id="14" creationId="{72618CC0-B2E6-4656-A50E-9DC9EBB6194C}"/>
          </ac:spMkLst>
        </pc:spChg>
        <pc:spChg chg="add mod">
          <ac:chgData name="Masaki Suzuki" userId="2c4feb2ed34ad1a7" providerId="Windows Live" clId="Web-{88892A39-87BF-4DDE-A32E-E922096D6846}" dt="2021-05-17T05:03:07.044" v="2164" actId="1076"/>
          <ac:spMkLst>
            <pc:docMk/>
            <pc:sldMk cId="564077160" sldId="415"/>
            <ac:spMk id="15" creationId="{901F6A70-6960-4B4A-8F46-77DEC481D64B}"/>
          </ac:spMkLst>
        </pc:spChg>
        <pc:spChg chg="del">
          <ac:chgData name="Masaki Suzuki" userId="2c4feb2ed34ad1a7" providerId="Windows Live" clId="Web-{88892A39-87BF-4DDE-A32E-E922096D6846}" dt="2021-05-17T04:54:46.533" v="2040"/>
          <ac:spMkLst>
            <pc:docMk/>
            <pc:sldMk cId="564077160" sldId="415"/>
            <ac:spMk id="20" creationId="{DE2448DC-99BB-4302-AE64-EEAFE5222DF6}"/>
          </ac:spMkLst>
        </pc:spChg>
        <pc:spChg chg="del">
          <ac:chgData name="Masaki Suzuki" userId="2c4feb2ed34ad1a7" providerId="Windows Live" clId="Web-{88892A39-87BF-4DDE-A32E-E922096D6846}" dt="2021-05-17T04:54:35.704" v="2030"/>
          <ac:spMkLst>
            <pc:docMk/>
            <pc:sldMk cId="564077160" sldId="415"/>
            <ac:spMk id="22" creationId="{FA24BE46-C6B2-4F58-B2CA-C84206F1F9C1}"/>
          </ac:spMkLst>
        </pc:spChg>
        <pc:spChg chg="del">
          <ac:chgData name="Masaki Suzuki" userId="2c4feb2ed34ad1a7" providerId="Windows Live" clId="Web-{88892A39-87BF-4DDE-A32E-E922096D6846}" dt="2021-05-17T04:54:38.017" v="2031"/>
          <ac:spMkLst>
            <pc:docMk/>
            <pc:sldMk cId="564077160" sldId="415"/>
            <ac:spMk id="31" creationId="{D018AE7D-17EE-4D69-B38C-1EC3B7FAF191}"/>
          </ac:spMkLst>
        </pc:spChg>
        <pc:spChg chg="del mod">
          <ac:chgData name="Masaki Suzuki" userId="2c4feb2ed34ad1a7" providerId="Windows Live" clId="Web-{88892A39-87BF-4DDE-A32E-E922096D6846}" dt="2021-05-17T04:54:40.689" v="2033"/>
          <ac:spMkLst>
            <pc:docMk/>
            <pc:sldMk cId="564077160" sldId="415"/>
            <ac:spMk id="32" creationId="{7DD9921F-E139-4EBD-8061-3B15D9DBCAC0}"/>
          </ac:spMkLst>
        </pc:spChg>
        <pc:spChg chg="del">
          <ac:chgData name="Masaki Suzuki" userId="2c4feb2ed34ad1a7" providerId="Windows Live" clId="Web-{88892A39-87BF-4DDE-A32E-E922096D6846}" dt="2021-05-17T04:54:30.970" v="2026"/>
          <ac:spMkLst>
            <pc:docMk/>
            <pc:sldMk cId="564077160" sldId="415"/>
            <ac:spMk id="33" creationId="{838C1D75-AFCB-43AE-8D0E-8F46B394BD06}"/>
          </ac:spMkLst>
        </pc:spChg>
        <pc:spChg chg="del">
          <ac:chgData name="Masaki Suzuki" userId="2c4feb2ed34ad1a7" providerId="Windows Live" clId="Web-{88892A39-87BF-4DDE-A32E-E922096D6846}" dt="2021-05-17T04:54:26.532" v="2021"/>
          <ac:spMkLst>
            <pc:docMk/>
            <pc:sldMk cId="564077160" sldId="415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54:45.970" v="2039"/>
          <ac:spMkLst>
            <pc:docMk/>
            <pc:sldMk cId="564077160" sldId="415"/>
            <ac:spMk id="36" creationId="{E8287938-DFD1-4A49-9A57-37B1411A5D1D}"/>
          </ac:spMkLst>
        </pc:spChg>
        <pc:spChg chg="del">
          <ac:chgData name="Masaki Suzuki" userId="2c4feb2ed34ad1a7" providerId="Windows Live" clId="Web-{88892A39-87BF-4DDE-A32E-E922096D6846}" dt="2021-05-17T04:54:42.236" v="2035"/>
          <ac:spMkLst>
            <pc:docMk/>
            <pc:sldMk cId="564077160" sldId="415"/>
            <ac:spMk id="37" creationId="{AC5BB126-9012-40A5-A2EB-07F4444AAF23}"/>
          </ac:spMkLst>
        </pc:spChg>
        <pc:spChg chg="add mod">
          <ac:chgData name="Masaki Suzuki" userId="2c4feb2ed34ad1a7" providerId="Windows Live" clId="Web-{88892A39-87BF-4DDE-A32E-E922096D6846}" dt="2021-05-17T04:59:34.773" v="2128" actId="1076"/>
          <ac:spMkLst>
            <pc:docMk/>
            <pc:sldMk cId="564077160" sldId="415"/>
            <ac:spMk id="44" creationId="{A9F6079E-3D30-4630-A449-51705FAEB18B}"/>
          </ac:spMkLst>
        </pc:spChg>
        <pc:spChg chg="del">
          <ac:chgData name="Masaki Suzuki" userId="2c4feb2ed34ad1a7" providerId="Windows Live" clId="Web-{88892A39-87BF-4DDE-A32E-E922096D6846}" dt="2021-05-17T04:54:43.470" v="2037"/>
          <ac:spMkLst>
            <pc:docMk/>
            <pc:sldMk cId="564077160" sldId="415"/>
            <ac:spMk id="45" creationId="{6606C25E-6C19-4A61-B793-3B7211FF4C58}"/>
          </ac:spMkLst>
        </pc:spChg>
        <pc:spChg chg="del">
          <ac:chgData name="Masaki Suzuki" userId="2c4feb2ed34ad1a7" providerId="Windows Live" clId="Web-{88892A39-87BF-4DDE-A32E-E922096D6846}" dt="2021-05-17T04:54:35.126" v="2029"/>
          <ac:spMkLst>
            <pc:docMk/>
            <pc:sldMk cId="564077160" sldId="415"/>
            <ac:spMk id="46" creationId="{ABF8C82D-B6DD-4DB5-9076-9627730065E8}"/>
          </ac:spMkLst>
        </pc:spChg>
        <pc:spChg chg="del">
          <ac:chgData name="Masaki Suzuki" userId="2c4feb2ed34ad1a7" providerId="Windows Live" clId="Web-{88892A39-87BF-4DDE-A32E-E922096D6846}" dt="2021-05-17T04:54:29.782" v="2024"/>
          <ac:spMkLst>
            <pc:docMk/>
            <pc:sldMk cId="564077160" sldId="415"/>
            <ac:spMk id="47" creationId="{E2BF3007-65F2-41F1-9B99-1AF787EE3F02}"/>
          </ac:spMkLst>
        </pc:spChg>
        <pc:spChg chg="del">
          <ac:chgData name="Masaki Suzuki" userId="2c4feb2ed34ad1a7" providerId="Windows Live" clId="Web-{88892A39-87BF-4DDE-A32E-E922096D6846}" dt="2021-05-17T04:54:42.986" v="2036"/>
          <ac:spMkLst>
            <pc:docMk/>
            <pc:sldMk cId="564077160" sldId="415"/>
            <ac:spMk id="48" creationId="{2FF96C72-4547-4605-99ED-A13C9EE72C66}"/>
          </ac:spMkLst>
        </pc:spChg>
        <pc:spChg chg="del">
          <ac:chgData name="Masaki Suzuki" userId="2c4feb2ed34ad1a7" providerId="Windows Live" clId="Web-{88892A39-87BF-4DDE-A32E-E922096D6846}" dt="2021-05-17T04:54:41.158" v="2034"/>
          <ac:spMkLst>
            <pc:docMk/>
            <pc:sldMk cId="564077160" sldId="415"/>
            <ac:spMk id="49" creationId="{FFFB6EA6-E736-45FB-BB04-9585521C73F3}"/>
          </ac:spMkLst>
        </pc:spChg>
        <pc:spChg chg="del">
          <ac:chgData name="Masaki Suzuki" userId="2c4feb2ed34ad1a7" providerId="Windows Live" clId="Web-{88892A39-87BF-4DDE-A32E-E922096D6846}" dt="2021-05-17T04:54:32.298" v="2027"/>
          <ac:spMkLst>
            <pc:docMk/>
            <pc:sldMk cId="564077160" sldId="415"/>
            <ac:spMk id="50" creationId="{D8CDC704-E39C-4EC7-96E7-A91F65D94CA3}"/>
          </ac:spMkLst>
        </pc:spChg>
        <pc:spChg chg="del">
          <ac:chgData name="Masaki Suzuki" userId="2c4feb2ed34ad1a7" providerId="Windows Live" clId="Web-{88892A39-87BF-4DDE-A32E-E922096D6846}" dt="2021-05-17T04:54:30.454" v="2025"/>
          <ac:spMkLst>
            <pc:docMk/>
            <pc:sldMk cId="564077160" sldId="415"/>
            <ac:spMk id="52" creationId="{535A569C-033E-406F-86D2-60C193A1C7D5}"/>
          </ac:spMkLst>
        </pc:spChg>
        <pc:spChg chg="del">
          <ac:chgData name="Masaki Suzuki" userId="2c4feb2ed34ad1a7" providerId="Windows Live" clId="Web-{88892A39-87BF-4DDE-A32E-E922096D6846}" dt="2021-05-17T04:54:47.642" v="2041"/>
          <ac:spMkLst>
            <pc:docMk/>
            <pc:sldMk cId="564077160" sldId="415"/>
            <ac:spMk id="54" creationId="{9A93676B-6AB9-4CB9-A7BA-4E2BD577BB97}"/>
          </ac:spMkLst>
        </pc:spChg>
        <pc:spChg chg="add mod">
          <ac:chgData name="Masaki Suzuki" userId="2c4feb2ed34ad1a7" providerId="Windows Live" clId="Web-{88892A39-87BF-4DDE-A32E-E922096D6846}" dt="2021-05-17T05:00:40.837" v="2142" actId="1076"/>
          <ac:spMkLst>
            <pc:docMk/>
            <pc:sldMk cId="564077160" sldId="415"/>
            <ac:spMk id="55" creationId="{CEE4180F-50F5-467A-B764-39E5D64F1D0C}"/>
          </ac:spMkLst>
        </pc:spChg>
        <pc:grpChg chg="add mod">
          <ac:chgData name="Masaki Suzuki" userId="2c4feb2ed34ad1a7" providerId="Windows Live" clId="Web-{88892A39-87BF-4DDE-A32E-E922096D6846}" dt="2021-05-17T04:58:01.803" v="2105" actId="1076"/>
          <ac:grpSpMkLst>
            <pc:docMk/>
            <pc:sldMk cId="564077160" sldId="415"/>
            <ac:grpSpMk id="7" creationId="{6C7DE34D-EDF6-42EF-A1DD-85EF82D44707}"/>
          </ac:grpSpMkLst>
        </pc:grpChg>
        <pc:picChg chg="mod">
          <ac:chgData name="Masaki Suzuki" userId="2c4feb2ed34ad1a7" providerId="Windows Live" clId="Web-{88892A39-87BF-4DDE-A32E-E922096D6846}" dt="2021-05-17T04:55:46.378" v="2080" actId="1076"/>
          <ac:picMkLst>
            <pc:docMk/>
            <pc:sldMk cId="564077160" sldId="41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5:48.081" v="2081" actId="1076"/>
          <ac:picMkLst>
            <pc:docMk/>
            <pc:sldMk cId="564077160" sldId="415"/>
            <ac:picMk id="4" creationId="{570667D6-E959-4EC4-BFDC-3284F3372590}"/>
          </ac:picMkLst>
        </pc:picChg>
        <pc:picChg chg="del">
          <ac:chgData name="Masaki Suzuki" userId="2c4feb2ed34ad1a7" providerId="Windows Live" clId="Web-{88892A39-87BF-4DDE-A32E-E922096D6846}" dt="2021-05-17T04:55:51.862" v="2083"/>
          <ac:picMkLst>
            <pc:docMk/>
            <pc:sldMk cId="564077160" sldId="415"/>
            <ac:picMk id="5" creationId="{C5A18FD1-677F-407D-B444-FC888788B7F3}"/>
          </ac:picMkLst>
        </pc:picChg>
        <pc:cxnChg chg="add del mod">
          <ac:chgData name="Masaki Suzuki" userId="2c4feb2ed34ad1a7" providerId="Windows Live" clId="Web-{88892A39-87BF-4DDE-A32E-E922096D6846}" dt="2021-05-17T04:58:13.162" v="2108"/>
          <ac:cxnSpMkLst>
            <pc:docMk/>
            <pc:sldMk cId="564077160" sldId="415"/>
            <ac:cxnSpMk id="8" creationId="{E3858131-383C-4403-B9AE-6073382AA3A6}"/>
          </ac:cxnSpMkLst>
        </pc:cxnChg>
        <pc:cxnChg chg="del">
          <ac:chgData name="Masaki Suzuki" userId="2c4feb2ed34ad1a7" providerId="Windows Live" clId="Web-{88892A39-87BF-4DDE-A32E-E922096D6846}" dt="2021-05-17T04:54:44.126" v="2038"/>
          <ac:cxnSpMkLst>
            <pc:docMk/>
            <pc:sldMk cId="564077160" sldId="415"/>
            <ac:cxnSpMk id="21" creationId="{B49B5B78-4D6B-47FC-A93A-61A3DFE24517}"/>
          </ac:cxnSpMkLst>
        </pc:cxnChg>
        <pc:cxnChg chg="del">
          <ac:chgData name="Masaki Suzuki" userId="2c4feb2ed34ad1a7" providerId="Windows Live" clId="Web-{88892A39-87BF-4DDE-A32E-E922096D6846}" dt="2021-05-17T04:54:34.064" v="2028"/>
          <ac:cxnSpMkLst>
            <pc:docMk/>
            <pc:sldMk cId="564077160" sldId="415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58:48.601" v="2120" actId="1076"/>
          <ac:cxnSpMkLst>
            <pc:docMk/>
            <pc:sldMk cId="564077160" sldId="415"/>
            <ac:cxnSpMk id="40" creationId="{7A111C8D-EBBD-451C-B3FD-23E5586A4CFD}"/>
          </ac:cxnSpMkLst>
        </pc:cxnChg>
        <pc:cxnChg chg="add mod">
          <ac:chgData name="Masaki Suzuki" userId="2c4feb2ed34ad1a7" providerId="Windows Live" clId="Web-{88892A39-87BF-4DDE-A32E-E922096D6846}" dt="2021-05-17T05:00:07.087" v="2137" actId="14100"/>
          <ac:cxnSpMkLst>
            <pc:docMk/>
            <pc:sldMk cId="564077160" sldId="415"/>
            <ac:cxnSpMk id="41" creationId="{7BF91680-9A47-42C9-BAFF-DB68E3670DA9}"/>
          </ac:cxnSpMkLst>
        </pc:cxnChg>
        <pc:cxnChg chg="add mod">
          <ac:chgData name="Masaki Suzuki" userId="2c4feb2ed34ad1a7" providerId="Windows Live" clId="Web-{88892A39-87BF-4DDE-A32E-E922096D6846}" dt="2021-05-17T04:58:34.178" v="2116" actId="1076"/>
          <ac:cxnSpMkLst>
            <pc:docMk/>
            <pc:sldMk cId="564077160" sldId="415"/>
            <ac:cxnSpMk id="42" creationId="{896C3E2D-F12F-424A-9A03-29CE32B40CEC}"/>
          </ac:cxnSpMkLst>
        </pc:cxnChg>
        <pc:cxnChg chg="del">
          <ac:chgData name="Masaki Suzuki" userId="2c4feb2ed34ad1a7" providerId="Windows Live" clId="Web-{88892A39-87BF-4DDE-A32E-E922096D6846}" dt="2021-05-17T04:54:29.095" v="2023"/>
          <ac:cxnSpMkLst>
            <pc:docMk/>
            <pc:sldMk cId="564077160" sldId="415"/>
            <ac:cxnSpMk id="51" creationId="{B73967E1-A1E1-464A-8FA6-5D4A6F406BCE}"/>
          </ac:cxnSpMkLst>
        </pc:cxnChg>
        <pc:cxnChg chg="del">
          <ac:chgData name="Masaki Suzuki" userId="2c4feb2ed34ad1a7" providerId="Windows Live" clId="Web-{88892A39-87BF-4DDE-A32E-E922096D6846}" dt="2021-05-17T04:54:50.127" v="2042"/>
          <ac:cxnSpMkLst>
            <pc:docMk/>
            <pc:sldMk cId="564077160" sldId="415"/>
            <ac:cxnSpMk id="53" creationId="{010B3096-8B51-4F94-8B71-2F742754020F}"/>
          </ac:cxnSpMkLst>
        </pc:cxnChg>
      </pc:sldChg>
      <pc:sldChg chg="add del replId">
        <pc:chgData name="Masaki Suzuki" userId="2c4feb2ed34ad1a7" providerId="Windows Live" clId="Web-{88892A39-87BF-4DDE-A32E-E922096D6846}" dt="2021-05-17T04:30:01.719" v="1753"/>
        <pc:sldMkLst>
          <pc:docMk/>
          <pc:sldMk cId="1262725492" sldId="415"/>
        </pc:sldMkLst>
      </pc:sldChg>
      <pc:sldChg chg="add del replId">
        <pc:chgData name="Masaki Suzuki" userId="2c4feb2ed34ad1a7" providerId="Windows Live" clId="Web-{88892A39-87BF-4DDE-A32E-E922096D6846}" dt="2021-05-17T04:30:53.845" v="1766"/>
        <pc:sldMkLst>
          <pc:docMk/>
          <pc:sldMk cId="2974431802" sldId="415"/>
        </pc:sldMkLst>
      </pc:sldChg>
      <pc:sldChg chg="add replId">
        <pc:chgData name="Masaki Suzuki" userId="2c4feb2ed34ad1a7" providerId="Windows Live" clId="Web-{88892A39-87BF-4DDE-A32E-E922096D6846}" dt="2021-05-17T05:04:01.873" v="2167"/>
        <pc:sldMkLst>
          <pc:docMk/>
          <pc:sldMk cId="2427878514" sldId="416"/>
        </pc:sldMkLst>
      </pc:sldChg>
      <pc:sldChg chg="add del replId">
        <pc:chgData name="Masaki Suzuki" userId="2c4feb2ed34ad1a7" providerId="Windows Live" clId="Web-{88892A39-87BF-4DDE-A32E-E922096D6846}" dt="2021-05-17T04:56:32.707" v="2087"/>
        <pc:sldMkLst>
          <pc:docMk/>
          <pc:sldMk cId="3917606670" sldId="416"/>
        </pc:sldMkLst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249A1F45-DA51-4229-B7B4-93CBCCDE7245}"/>
    <pc:docChg chg="modSld">
      <pc:chgData name="Masaki Suzuki" userId="2c4feb2ed34ad1a7" providerId="Windows Live" clId="Web-{249A1F45-DA51-4229-B7B4-93CBCCDE7245}" dt="2021-05-27T23:11:17.804" v="9" actId="20577"/>
      <pc:docMkLst>
        <pc:docMk/>
      </pc:docMkLst>
      <pc:sldChg chg="modSp">
        <pc:chgData name="Masaki Suzuki" userId="2c4feb2ed34ad1a7" providerId="Windows Live" clId="Web-{249A1F45-DA51-4229-B7B4-93CBCCDE7245}" dt="2021-05-27T23:11:17.804" v="9" actId="20577"/>
        <pc:sldMkLst>
          <pc:docMk/>
          <pc:sldMk cId="2741674993" sldId="410"/>
        </pc:sldMkLst>
        <pc:spChg chg="mod">
          <ac:chgData name="Masaki Suzuki" userId="2c4feb2ed34ad1a7" providerId="Windows Live" clId="Web-{249A1F45-DA51-4229-B7B4-93CBCCDE7245}" dt="2021-05-27T23:11:17.804" v="9" actId="20577"/>
          <ac:spMkLst>
            <pc:docMk/>
            <pc:sldMk cId="2741674993" sldId="410"/>
            <ac:spMk id="2" creationId="{89E8158B-5EEC-45B0-8FEB-AB7342825C24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4F33ACC5-97A7-4625-B698-0E72A82CC9D2}"/>
    <pc:docChg chg="addSld delSld modSld sldOrd">
      <pc:chgData name="ゲスト ユーザー" userId="" providerId="Windows Live" clId="Web-{4F33ACC5-97A7-4625-B698-0E72A82CC9D2}" dt="2021-04-14T09:59:39.486" v="1385"/>
      <pc:docMkLst>
        <pc:docMk/>
      </pc:docMkLst>
      <pc:sldChg chg="del">
        <pc:chgData name="ゲスト ユーザー" userId="" providerId="Windows Live" clId="Web-{4F33ACC5-97A7-4625-B698-0E72A82CC9D2}" dt="2021-04-14T08:25:56.670" v="80"/>
        <pc:sldMkLst>
          <pc:docMk/>
          <pc:sldMk cId="0" sldId="259"/>
        </pc:sldMkLst>
      </pc:sldChg>
      <pc:sldChg chg="del">
        <pc:chgData name="ゲスト ユーザー" userId="" providerId="Windows Live" clId="Web-{4F33ACC5-97A7-4625-B698-0E72A82CC9D2}" dt="2021-04-14T08:25:51.983" v="79"/>
        <pc:sldMkLst>
          <pc:docMk/>
          <pc:sldMk cId="0" sldId="260"/>
        </pc:sldMkLst>
      </pc:sldChg>
      <pc:sldChg chg="addSp modSp">
        <pc:chgData name="ゲスト ユーザー" userId="" providerId="Windows Live" clId="Web-{4F33ACC5-97A7-4625-B698-0E72A82CC9D2}" dt="2021-04-14T08:09:01.306" v="22" actId="1076"/>
        <pc:sldMkLst>
          <pc:docMk/>
          <pc:sldMk cId="0" sldId="261"/>
        </pc:sldMkLst>
        <pc:spChg chg="add mod">
          <ac:chgData name="ゲスト ユーザー" userId="" providerId="Windows Live" clId="Web-{4F33ACC5-97A7-4625-B698-0E72A82CC9D2}" dt="2021-04-14T08:09:01.306" v="22" actId="1076"/>
          <ac:spMkLst>
            <pc:docMk/>
            <pc:sldMk cId="0" sldId="261"/>
            <ac:spMk id="4" creationId="{4A2B8EF5-A848-41D6-94C7-4B815D038C99}"/>
          </ac:spMkLst>
        </pc:spChg>
        <pc:spChg chg="mod">
          <ac:chgData name="ゲスト ユーザー" userId="" providerId="Windows Live" clId="Web-{4F33ACC5-97A7-4625-B698-0E72A82CC9D2}" dt="2021-04-14T08:08:36.993" v="1" actId="20577"/>
          <ac:spMkLst>
            <pc:docMk/>
            <pc:sldMk cId="0" sldId="261"/>
            <ac:spMk id="187" creationId="{00000000-0000-0000-0000-000000000000}"/>
          </ac:spMkLst>
        </pc:spChg>
      </pc:sldChg>
      <pc:sldChg chg="del">
        <pc:chgData name="ゲスト ユーザー" userId="" providerId="Windows Live" clId="Web-{4F33ACC5-97A7-4625-B698-0E72A82CC9D2}" dt="2021-04-14T08:25:32.904" v="78"/>
        <pc:sldMkLst>
          <pc:docMk/>
          <pc:sldMk cId="0" sldId="262"/>
        </pc:sldMkLst>
      </pc:sldChg>
      <pc:sldChg chg="del">
        <pc:chgData name="ゲスト ユーザー" userId="" providerId="Windows Live" clId="Web-{4F33ACC5-97A7-4625-B698-0E72A82CC9D2}" dt="2021-04-14T08:25:32.904" v="77"/>
        <pc:sldMkLst>
          <pc:docMk/>
          <pc:sldMk cId="0" sldId="263"/>
        </pc:sldMkLst>
      </pc:sldChg>
      <pc:sldChg chg="del">
        <pc:chgData name="ゲスト ユーザー" userId="" providerId="Windows Live" clId="Web-{4F33ACC5-97A7-4625-B698-0E72A82CC9D2}" dt="2021-04-14T08:25:32.904" v="75"/>
        <pc:sldMkLst>
          <pc:docMk/>
          <pc:sldMk cId="0" sldId="264"/>
        </pc:sldMkLst>
      </pc:sldChg>
      <pc:sldChg chg="del">
        <pc:chgData name="ゲスト ユーザー" userId="" providerId="Windows Live" clId="Web-{4F33ACC5-97A7-4625-B698-0E72A82CC9D2}" dt="2021-04-14T08:25:32.904" v="73"/>
        <pc:sldMkLst>
          <pc:docMk/>
          <pc:sldMk cId="0" sldId="265"/>
        </pc:sldMkLst>
      </pc:sldChg>
      <pc:sldChg chg="del">
        <pc:chgData name="ゲスト ユーザー" userId="" providerId="Windows Live" clId="Web-{4F33ACC5-97A7-4625-B698-0E72A82CC9D2}" dt="2021-04-14T08:48:29.807" v="246"/>
        <pc:sldMkLst>
          <pc:docMk/>
          <pc:sldMk cId="0" sldId="316"/>
        </pc:sldMkLst>
      </pc:sldChg>
      <pc:sldChg chg="del">
        <pc:chgData name="ゲスト ユーザー" userId="" providerId="Windows Live" clId="Web-{4F33ACC5-97A7-4625-B698-0E72A82CC9D2}" dt="2021-04-14T08:25:32.826" v="23"/>
        <pc:sldMkLst>
          <pc:docMk/>
          <pc:sldMk cId="1983677846" sldId="349"/>
        </pc:sldMkLst>
      </pc:sldChg>
      <pc:sldChg chg="del">
        <pc:chgData name="ゲスト ユーザー" userId="" providerId="Windows Live" clId="Web-{4F33ACC5-97A7-4625-B698-0E72A82CC9D2}" dt="2021-04-14T08:47:27.899" v="205"/>
        <pc:sldMkLst>
          <pc:docMk/>
          <pc:sldMk cId="3429178118" sldId="352"/>
        </pc:sldMkLst>
      </pc:sldChg>
      <pc:sldChg chg="del">
        <pc:chgData name="ゲスト ユーザー" userId="" providerId="Windows Live" clId="Web-{4F33ACC5-97A7-4625-B698-0E72A82CC9D2}" dt="2021-04-14T08:25:32.904" v="76"/>
        <pc:sldMkLst>
          <pc:docMk/>
          <pc:sldMk cId="137768557" sldId="353"/>
        </pc:sldMkLst>
      </pc:sldChg>
      <pc:sldChg chg="new del">
        <pc:chgData name="ゲスト ユーザー" userId="" providerId="Windows Live" clId="Web-{4F33ACC5-97A7-4625-B698-0E72A82CC9D2}" dt="2021-04-14T08:26:41.031" v="84"/>
        <pc:sldMkLst>
          <pc:docMk/>
          <pc:sldMk cId="4215158448" sldId="353"/>
        </pc:sldMkLst>
      </pc:sldChg>
      <pc:sldChg chg="addSp delSp modSp add del">
        <pc:chgData name="ゲスト ユーザー" userId="" providerId="Windows Live" clId="Web-{4F33ACC5-97A7-4625-B698-0E72A82CC9D2}" dt="2021-04-14T09:11:11.193" v="596"/>
        <pc:sldMkLst>
          <pc:docMk/>
          <pc:sldMk cId="4274845760" sldId="353"/>
        </pc:sldMkLst>
        <pc:spChg chg="mod">
          <ac:chgData name="ゲスト ユーザー" userId="" providerId="Windows Live" clId="Web-{4F33ACC5-97A7-4625-B698-0E72A82CC9D2}" dt="2021-04-14T08:56:11.175" v="338" actId="14100"/>
          <ac:spMkLst>
            <pc:docMk/>
            <pc:sldMk cId="4274845760" sldId="353"/>
            <ac:spMk id="2" creationId="{DC593FD8-6C71-4B69-A2AA-C8514B2A6CEE}"/>
          </ac:spMkLst>
        </pc:spChg>
        <pc:spChg chg="del">
          <ac:chgData name="ゲスト ユーザー" userId="" providerId="Windows Live" clId="Web-{4F33ACC5-97A7-4625-B698-0E72A82CC9D2}" dt="2021-04-14T08:27:14.688" v="87"/>
          <ac:spMkLst>
            <pc:docMk/>
            <pc:sldMk cId="4274845760" sldId="353"/>
            <ac:spMk id="3" creationId="{D282922A-40A5-4DAC-B749-D18B83A34DF8}"/>
          </ac:spMkLst>
        </pc:spChg>
        <pc:spChg chg="mod">
          <ac:chgData name="ゲスト ユーザー" userId="" providerId="Windows Live" clId="Web-{4F33ACC5-97A7-4625-B698-0E72A82CC9D2}" dt="2021-04-14T09:04:16.794" v="479" actId="20577"/>
          <ac:spMkLst>
            <pc:docMk/>
            <pc:sldMk cId="4274845760" sldId="353"/>
            <ac:spMk id="4" creationId="{419B4A73-3B11-421D-B507-1F70C6120342}"/>
          </ac:spMkLst>
        </pc:spChg>
        <pc:spChg chg="del">
          <ac:chgData name="ゲスト ユーザー" userId="" providerId="Windows Live" clId="Web-{4F33ACC5-97A7-4625-B698-0E72A82CC9D2}" dt="2021-04-14T08:27:39.547" v="92"/>
          <ac:spMkLst>
            <pc:docMk/>
            <pc:sldMk cId="4274845760" sldId="353"/>
            <ac:spMk id="5" creationId="{FC08B19C-5A51-4768-85E6-ACCA2A4F77A9}"/>
          </ac:spMkLst>
        </pc:spChg>
        <pc:spChg chg="del">
          <ac:chgData name="ゲスト ユーザー" userId="" providerId="Windows Live" clId="Web-{4F33ACC5-97A7-4625-B698-0E72A82CC9D2}" dt="2021-04-14T08:27:39.547" v="91"/>
          <ac:spMkLst>
            <pc:docMk/>
            <pc:sldMk cId="4274845760" sldId="353"/>
            <ac:spMk id="6" creationId="{3BC5E472-835A-4AAE-A69C-8271ADA4DD98}"/>
          </ac:spMkLst>
        </pc:spChg>
        <pc:spChg chg="add mod">
          <ac:chgData name="ゲスト ユーザー" userId="" providerId="Windows Live" clId="Web-{4F33ACC5-97A7-4625-B698-0E72A82CC9D2}" dt="2021-04-14T09:10:30.567" v="584" actId="20577"/>
          <ac:spMkLst>
            <pc:docMk/>
            <pc:sldMk cId="4274845760" sldId="353"/>
            <ac:spMk id="7" creationId="{5AD64C79-DBA7-431F-9963-38FBF13E7B34}"/>
          </ac:spMkLst>
        </pc:spChg>
        <pc:spChg chg="add mod">
          <ac:chgData name="ゲスト ユーザー" userId="" providerId="Windows Live" clId="Web-{4F33ACC5-97A7-4625-B698-0E72A82CC9D2}" dt="2021-04-14T08:56:14.941" v="339" actId="1076"/>
          <ac:spMkLst>
            <pc:docMk/>
            <pc:sldMk cId="4274845760" sldId="353"/>
            <ac:spMk id="9" creationId="{D028A1E6-32B2-419E-BBD2-ADB95F589BEE}"/>
          </ac:spMkLst>
        </pc:spChg>
        <pc:spChg chg="del">
          <ac:chgData name="ゲスト ユーザー" userId="" providerId="Windows Live" clId="Web-{4F33ACC5-97A7-4625-B698-0E72A82CC9D2}" dt="2021-04-14T08:27:41.969" v="93"/>
          <ac:spMkLst>
            <pc:docMk/>
            <pc:sldMk cId="4274845760" sldId="353"/>
            <ac:spMk id="13" creationId="{F4667226-4F5C-498B-870A-4FD76CF8E504}"/>
          </ac:spMkLst>
        </pc:spChg>
        <pc:spChg chg="add mod">
          <ac:chgData name="ゲスト ユーザー" userId="" providerId="Windows Live" clId="Web-{4F33ACC5-97A7-4625-B698-0E72A82CC9D2}" dt="2021-04-14T09:00:16.180" v="363" actId="20577"/>
          <ac:spMkLst>
            <pc:docMk/>
            <pc:sldMk cId="4274845760" sldId="353"/>
            <ac:spMk id="14" creationId="{3EE0E9C6-49CB-421E-80DC-4024FB6309A4}"/>
          </ac:spMkLst>
        </pc:spChg>
        <pc:spChg chg="add mod">
          <ac:chgData name="ゲスト ユーザー" userId="" providerId="Windows Live" clId="Web-{4F33ACC5-97A7-4625-B698-0E72A82CC9D2}" dt="2021-04-14T08:50:12.387" v="255" actId="1076"/>
          <ac:spMkLst>
            <pc:docMk/>
            <pc:sldMk cId="4274845760" sldId="353"/>
            <ac:spMk id="16" creationId="{AC945588-691D-4C85-8B8D-049C155A26D1}"/>
          </ac:spMkLst>
        </pc:spChg>
        <pc:spChg chg="add del mod">
          <ac:chgData name="ゲスト ユーザー" userId="" providerId="Windows Live" clId="Web-{4F33ACC5-97A7-4625-B698-0E72A82CC9D2}" dt="2021-04-14T08:31:07.473" v="159"/>
          <ac:spMkLst>
            <pc:docMk/>
            <pc:sldMk cId="4274845760" sldId="353"/>
            <ac:spMk id="17" creationId="{EC35B2C8-D165-4E8B-8E26-B4FABEAC7616}"/>
          </ac:spMkLst>
        </pc:spChg>
        <pc:spChg chg="add mod">
          <ac:chgData name="ゲスト ユーザー" userId="" providerId="Windows Live" clId="Web-{4F33ACC5-97A7-4625-B698-0E72A82CC9D2}" dt="2021-04-14T08:56:32.957" v="345" actId="1076"/>
          <ac:spMkLst>
            <pc:docMk/>
            <pc:sldMk cId="4274845760" sldId="353"/>
            <ac:spMk id="20" creationId="{FB7A34C5-B0B8-48A6-8B23-D47EE4DE719F}"/>
          </ac:spMkLst>
        </pc:spChg>
        <pc:spChg chg="add mod">
          <ac:chgData name="ゲスト ユーザー" userId="" providerId="Windows Live" clId="Web-{4F33ACC5-97A7-4625-B698-0E72A82CC9D2}" dt="2021-04-14T08:56:18.347" v="340" actId="1076"/>
          <ac:spMkLst>
            <pc:docMk/>
            <pc:sldMk cId="4274845760" sldId="353"/>
            <ac:spMk id="21" creationId="{7CED98BF-B08F-4A29-8FA2-8F225D9BCBBD}"/>
          </ac:spMkLst>
        </pc:spChg>
        <pc:spChg chg="add mod">
          <ac:chgData name="ゲスト ユーザー" userId="" providerId="Windows Live" clId="Web-{4F33ACC5-97A7-4625-B698-0E72A82CC9D2}" dt="2021-04-14T09:00:21.258" v="364" actId="1076"/>
          <ac:spMkLst>
            <pc:docMk/>
            <pc:sldMk cId="4274845760" sldId="353"/>
            <ac:spMk id="22" creationId="{6485CEAF-4757-43A3-9850-3E052656A0CF}"/>
          </ac:spMkLst>
        </pc:spChg>
        <pc:spChg chg="add mod">
          <ac:chgData name="ゲスト ユーザー" userId="" providerId="Windows Live" clId="Web-{4F33ACC5-97A7-4625-B698-0E72A82CC9D2}" dt="2021-04-14T09:00:06.946" v="362" actId="14100"/>
          <ac:spMkLst>
            <pc:docMk/>
            <pc:sldMk cId="4274845760" sldId="353"/>
            <ac:spMk id="23" creationId="{F594536A-D83B-4BB1-B765-F650F6AF037E}"/>
          </ac:spMkLst>
        </pc:spChg>
        <pc:spChg chg="add del mod">
          <ac:chgData name="ゲスト ユーザー" userId="" providerId="Windows Live" clId="Web-{4F33ACC5-97A7-4625-B698-0E72A82CC9D2}" dt="2021-04-14T09:10:33.114" v="585"/>
          <ac:spMkLst>
            <pc:docMk/>
            <pc:sldMk cId="4274845760" sldId="353"/>
            <ac:spMk id="24" creationId="{3C7087EB-9BB9-4462-A8E9-C1474D95C8D7}"/>
          </ac:spMkLst>
        </pc:spChg>
        <pc:spChg chg="add mod">
          <ac:chgData name="ゲスト ユーザー" userId="" providerId="Windows Live" clId="Web-{4F33ACC5-97A7-4625-B698-0E72A82CC9D2}" dt="2021-04-14T09:00:24.602" v="365" actId="20577"/>
          <ac:spMkLst>
            <pc:docMk/>
            <pc:sldMk cId="4274845760" sldId="353"/>
            <ac:spMk id="25" creationId="{968780AF-0177-4182-8529-F1A92670B34E}"/>
          </ac:spMkLst>
        </pc:spChg>
        <pc:spChg chg="del">
          <ac:chgData name="ゲスト ユーザー" userId="" providerId="Windows Live" clId="Web-{4F33ACC5-97A7-4625-B698-0E72A82CC9D2}" dt="2021-04-14T08:27:35.813" v="89"/>
          <ac:spMkLst>
            <pc:docMk/>
            <pc:sldMk cId="4274845760" sldId="353"/>
            <ac:spMk id="207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8:49:53.683" v="248"/>
          <ac:picMkLst>
            <pc:docMk/>
            <pc:sldMk cId="4274845760" sldId="353"/>
            <ac:picMk id="8" creationId="{EBDA606E-7BF8-4554-B231-CC25BA3F94AA}"/>
          </ac:picMkLst>
        </pc:picChg>
        <pc:picChg chg="add del mod">
          <ac:chgData name="ゲスト ユーザー" userId="" providerId="Windows Live" clId="Web-{4F33ACC5-97A7-4625-B698-0E72A82CC9D2}" dt="2021-04-14T08:53:23.641" v="306"/>
          <ac:picMkLst>
            <pc:docMk/>
            <pc:sldMk cId="4274845760" sldId="353"/>
            <ac:picMk id="10" creationId="{533C0606-F744-4721-ADC5-A7AA643E6C69}"/>
          </ac:picMkLst>
        </pc:picChg>
        <pc:picChg chg="add mod">
          <ac:chgData name="ゲスト ユーザー" userId="" providerId="Windows Live" clId="Web-{4F33ACC5-97A7-4625-B698-0E72A82CC9D2}" dt="2021-04-14T08:56:46.223" v="350" actId="1076"/>
          <ac:picMkLst>
            <pc:docMk/>
            <pc:sldMk cId="4274845760" sldId="353"/>
            <ac:picMk id="11" creationId="{010F98B3-D4EF-4D76-8CE7-181F33297441}"/>
          </ac:picMkLst>
        </pc:picChg>
        <pc:picChg chg="add mod">
          <ac:chgData name="ゲスト ユーザー" userId="" providerId="Windows Live" clId="Web-{4F33ACC5-97A7-4625-B698-0E72A82CC9D2}" dt="2021-04-14T08:55:56.441" v="331" actId="1076"/>
          <ac:picMkLst>
            <pc:docMk/>
            <pc:sldMk cId="4274845760" sldId="353"/>
            <ac:picMk id="12" creationId="{193A0F34-2889-41E0-87E8-2CA5C98D1ED8}"/>
          </ac:picMkLst>
        </pc:picChg>
        <pc:picChg chg="add mod">
          <ac:chgData name="ゲスト ユーザー" userId="" providerId="Windows Live" clId="Web-{4F33ACC5-97A7-4625-B698-0E72A82CC9D2}" dt="2021-04-14T08:56:42.817" v="349" actId="1076"/>
          <ac:picMkLst>
            <pc:docMk/>
            <pc:sldMk cId="4274845760" sldId="353"/>
            <ac:picMk id="19" creationId="{D2A0F4EF-B6CE-4539-B487-39B39F40E7E9}"/>
          </ac:picMkLst>
        </pc:picChg>
        <pc:picChg chg="mod">
          <ac:chgData name="ゲスト ユーザー" userId="" providerId="Windows Live" clId="Web-{4F33ACC5-97A7-4625-B698-0E72A82CC9D2}" dt="2021-04-14T08:55:56.425" v="330" actId="1076"/>
          <ac:picMkLst>
            <pc:docMk/>
            <pc:sldMk cId="4274845760" sldId="353"/>
            <ac:picMk id="205" creationId="{00000000-0000-0000-0000-000000000000}"/>
          </ac:picMkLst>
        </pc:picChg>
        <pc:picChg chg="del">
          <ac:chgData name="ゲスト ユーザー" userId="" providerId="Windows Live" clId="Web-{4F33ACC5-97A7-4625-B698-0E72A82CC9D2}" dt="2021-04-14T08:27:35.813" v="90"/>
          <ac:picMkLst>
            <pc:docMk/>
            <pc:sldMk cId="4274845760" sldId="353"/>
            <ac:picMk id="206" creationId="{00000000-0000-0000-0000-000000000000}"/>
          </ac:picMkLst>
        </pc:picChg>
      </pc:sldChg>
      <pc:sldChg chg="add del">
        <pc:chgData name="ゲスト ユーザー" userId="" providerId="Windows Live" clId="Web-{4F33ACC5-97A7-4625-B698-0E72A82CC9D2}" dt="2021-04-14T08:26:36.218" v="83"/>
        <pc:sldMkLst>
          <pc:docMk/>
          <pc:sldMk cId="264951840" sldId="354"/>
        </pc:sldMkLst>
      </pc:sldChg>
      <pc:sldChg chg="addSp modSp new del ord">
        <pc:chgData name="ゲスト ユーザー" userId="" providerId="Windows Live" clId="Web-{4F33ACC5-97A7-4625-B698-0E72A82CC9D2}" dt="2021-04-14T08:48:33.541" v="247"/>
        <pc:sldMkLst>
          <pc:docMk/>
          <pc:sldMk cId="532068946" sldId="354"/>
        </pc:sldMkLst>
        <pc:spChg chg="mod">
          <ac:chgData name="ゲスト ユーザー" userId="" providerId="Windows Live" clId="Web-{4F33ACC5-97A7-4625-B698-0E72A82CC9D2}" dt="2021-04-14T08:47:43.821" v="222" actId="20577"/>
          <ac:spMkLst>
            <pc:docMk/>
            <pc:sldMk cId="532068946" sldId="354"/>
            <ac:spMk id="2" creationId="{CA81B425-EA48-4283-B9B2-95E46458F0BE}"/>
          </ac:spMkLst>
        </pc:spChg>
        <pc:spChg chg="add mod">
          <ac:chgData name="ゲスト ユーザー" userId="" providerId="Windows Live" clId="Web-{4F33ACC5-97A7-4625-B698-0E72A82CC9D2}" dt="2021-04-14T08:48:27.010" v="245" actId="20577"/>
          <ac:spMkLst>
            <pc:docMk/>
            <pc:sldMk cId="532068946" sldId="354"/>
            <ac:spMk id="7" creationId="{4BAAFB10-CFB9-4733-BEB3-FB8E640DF26F}"/>
          </ac:spMkLst>
        </pc:spChg>
        <pc:spChg chg="add mod">
          <ac:chgData name="ゲスト ユーザー" userId="" providerId="Windows Live" clId="Web-{4F33ACC5-97A7-4625-B698-0E72A82CC9D2}" dt="2021-04-14T08:47:59.853" v="229" actId="1076"/>
          <ac:spMkLst>
            <pc:docMk/>
            <pc:sldMk cId="532068946" sldId="354"/>
            <ac:spMk id="11" creationId="{D9CDE3A2-4695-4168-8316-BCD704A82807}"/>
          </ac:spMkLst>
        </pc:spChg>
        <pc:picChg chg="add mod">
          <ac:chgData name="ゲスト ユーザー" userId="" providerId="Windows Live" clId="Web-{4F33ACC5-97A7-4625-B698-0E72A82CC9D2}" dt="2021-04-14T08:47:59.853" v="230" actId="1076"/>
          <ac:picMkLst>
            <pc:docMk/>
            <pc:sldMk cId="532068946" sldId="354"/>
            <ac:picMk id="5" creationId="{A213DCDC-3D90-41B1-A5AD-D8B192979CC7}"/>
          </ac:picMkLst>
        </pc:picChg>
        <pc:picChg chg="add mod">
          <ac:chgData name="ゲスト ユーザー" userId="" providerId="Windows Live" clId="Web-{4F33ACC5-97A7-4625-B698-0E72A82CC9D2}" dt="2021-04-14T08:47:59.837" v="228" actId="1076"/>
          <ac:picMkLst>
            <pc:docMk/>
            <pc:sldMk cId="532068946" sldId="354"/>
            <ac:picMk id="9" creationId="{1B8FC4CB-F25D-46AE-A852-E436DFBF3EAA}"/>
          </ac:picMkLst>
        </pc:picChg>
      </pc:sldChg>
      <pc:sldChg chg="del">
        <pc:chgData name="ゲスト ユーザー" userId="" providerId="Windows Live" clId="Web-{4F33ACC5-97A7-4625-B698-0E72A82CC9D2}" dt="2021-04-14T08:25:32.904" v="74"/>
        <pc:sldMkLst>
          <pc:docMk/>
          <pc:sldMk cId="3036806584" sldId="355"/>
        </pc:sldMkLst>
      </pc:sldChg>
      <pc:sldChg chg="addSp delSp modSp new">
        <pc:chgData name="ゲスト ユーザー" userId="" providerId="Windows Live" clId="Web-{4F33ACC5-97A7-4625-B698-0E72A82CC9D2}" dt="2021-04-14T09:52:48.852" v="1250" actId="1076"/>
        <pc:sldMkLst>
          <pc:docMk/>
          <pc:sldMk cId="3946862283" sldId="355"/>
        </pc:sldMkLst>
        <pc:spChg chg="mod">
          <ac:chgData name="ゲスト ユーザー" userId="" providerId="Windows Live" clId="Web-{4F33ACC5-97A7-4625-B698-0E72A82CC9D2}" dt="2021-04-14T09:52:26.227" v="1236" actId="20577"/>
          <ac:spMkLst>
            <pc:docMk/>
            <pc:sldMk cId="3946862283" sldId="355"/>
            <ac:spMk id="2" creationId="{89E8158B-5EEC-45B0-8FEB-AB7342825C24}"/>
          </ac:spMkLst>
        </pc:spChg>
        <pc:spChg chg="del">
          <ac:chgData name="ゲスト ユーザー" userId="" providerId="Windows Live" clId="Web-{4F33ACC5-97A7-4625-B698-0E72A82CC9D2}" dt="2021-04-14T09:17:06.341" v="696"/>
          <ac:spMkLst>
            <pc:docMk/>
            <pc:sldMk cId="3946862283" sldId="355"/>
            <ac:spMk id="3" creationId="{300D975B-1827-4B73-B61D-1DC1E337CDFB}"/>
          </ac:spMkLst>
        </pc:spChg>
        <pc:spChg chg="add mod">
          <ac:chgData name="ゲスト ユーザー" userId="" providerId="Windows Live" clId="Web-{4F33ACC5-97A7-4625-B698-0E72A82CC9D2}" dt="2021-04-14T09:27:54.323" v="938" actId="20577"/>
          <ac:spMkLst>
            <pc:docMk/>
            <pc:sldMk cId="3946862283" sldId="355"/>
            <ac:spMk id="7" creationId="{59823A91-67DA-4DA1-AFD3-629BADB5BE14}"/>
          </ac:spMkLst>
        </pc:spChg>
        <pc:spChg chg="add mod">
          <ac:chgData name="ゲスト ユーザー" userId="" providerId="Windows Live" clId="Web-{4F33ACC5-97A7-4625-B698-0E72A82CC9D2}" dt="2021-04-14T09:34:25.924" v="1021" actId="20577"/>
          <ac:spMkLst>
            <pc:docMk/>
            <pc:sldMk cId="3946862283" sldId="355"/>
            <ac:spMk id="11" creationId="{1E6485E0-4E0A-410D-8447-C900B67005A8}"/>
          </ac:spMkLst>
        </pc:spChg>
        <pc:spChg chg="add del mod">
          <ac:chgData name="ゲスト ユーザー" userId="" providerId="Windows Live" clId="Web-{4F33ACC5-97A7-4625-B698-0E72A82CC9D2}" dt="2021-04-14T09:27:33.041" v="928"/>
          <ac:spMkLst>
            <pc:docMk/>
            <pc:sldMk cId="3946862283" sldId="355"/>
            <ac:spMk id="13" creationId="{1EEA8C4F-ABC7-4041-8CF8-2AE50C304F23}"/>
          </ac:spMkLst>
        </pc:spChg>
        <pc:spChg chg="add del mod">
          <ac:chgData name="ゲスト ユーザー" userId="" providerId="Windows Live" clId="Web-{4F33ACC5-97A7-4625-B698-0E72A82CC9D2}" dt="2021-04-14T09:10:49.037" v="586"/>
          <ac:spMkLst>
            <pc:docMk/>
            <pc:sldMk cId="3946862283" sldId="355"/>
            <ac:spMk id="14" creationId="{F860F1F3-2B08-4046-BBF8-76E2E326F29E}"/>
          </ac:spMkLst>
        </pc:spChg>
        <pc:spChg chg="add del mod">
          <ac:chgData name="ゲスト ユーザー" userId="" providerId="Windows Live" clId="Web-{4F33ACC5-97A7-4625-B698-0E72A82CC9D2}" dt="2021-04-14T09:16:08.387" v="680"/>
          <ac:spMkLst>
            <pc:docMk/>
            <pc:sldMk cId="3946862283" sldId="355"/>
            <ac:spMk id="15" creationId="{B0C4ACD4-C982-4C55-AAB9-98F27A04F36F}"/>
          </ac:spMkLst>
        </pc:spChg>
        <pc:spChg chg="add del mod">
          <ac:chgData name="ゲスト ユーザー" userId="" providerId="Windows Live" clId="Web-{4F33ACC5-97A7-4625-B698-0E72A82CC9D2}" dt="2021-04-14T09:14:02.900" v="603"/>
          <ac:spMkLst>
            <pc:docMk/>
            <pc:sldMk cId="3946862283" sldId="355"/>
            <ac:spMk id="16" creationId="{FD1F3CE2-B6FB-44B9-A9EC-5C2DDC7942F6}"/>
          </ac:spMkLst>
        </pc:spChg>
        <pc:spChg chg="add del mod">
          <ac:chgData name="ゲスト ユーザー" userId="" providerId="Windows Live" clId="Web-{4F33ACC5-97A7-4625-B698-0E72A82CC9D2}" dt="2021-04-14T09:27:31.010" v="927"/>
          <ac:spMkLst>
            <pc:docMk/>
            <pc:sldMk cId="3946862283" sldId="355"/>
            <ac:spMk id="19" creationId="{FA9AA7C7-13E9-472C-AFA1-062A7AA52472}"/>
          </ac:spMkLst>
        </pc:spChg>
        <pc:spChg chg="add del mod">
          <ac:chgData name="ゲスト ユーザー" userId="" providerId="Windows Live" clId="Web-{4F33ACC5-97A7-4625-B698-0E72A82CC9D2}" dt="2021-04-14T09:27:31.010" v="926"/>
          <ac:spMkLst>
            <pc:docMk/>
            <pc:sldMk cId="3946862283" sldId="355"/>
            <ac:spMk id="20" creationId="{4ED411C9-6CC0-460F-A227-1DFA9DFE39BE}"/>
          </ac:spMkLst>
        </pc:spChg>
        <pc:spChg chg="add del mod">
          <ac:chgData name="ゲスト ユーザー" userId="" providerId="Windows Live" clId="Web-{4F33ACC5-97A7-4625-B698-0E72A82CC9D2}" dt="2021-04-14T09:18:59.124" v="756"/>
          <ac:spMkLst>
            <pc:docMk/>
            <pc:sldMk cId="3946862283" sldId="355"/>
            <ac:spMk id="21" creationId="{F808A3A4-517D-4474-A0A7-F3DFD96739C8}"/>
          </ac:spMkLst>
        </pc:spChg>
        <pc:spChg chg="add del mod">
          <ac:chgData name="ゲスト ユーザー" userId="" providerId="Windows Live" clId="Web-{4F33ACC5-97A7-4625-B698-0E72A82CC9D2}" dt="2021-04-14T09:27:31.010" v="925"/>
          <ac:spMkLst>
            <pc:docMk/>
            <pc:sldMk cId="3946862283" sldId="355"/>
            <ac:spMk id="22" creationId="{4661285A-09C6-4BE8-995B-FF36DCE3AE23}"/>
          </ac:spMkLst>
        </pc:spChg>
        <pc:spChg chg="add del mod">
          <ac:chgData name="ゲスト ユーザー" userId="" providerId="Windows Live" clId="Web-{4F33ACC5-97A7-4625-B698-0E72A82CC9D2}" dt="2021-04-14T09:27:31.010" v="924"/>
          <ac:spMkLst>
            <pc:docMk/>
            <pc:sldMk cId="3946862283" sldId="355"/>
            <ac:spMk id="23" creationId="{8D4732AF-E3AF-40AB-9048-080F2B080DB4}"/>
          </ac:spMkLst>
        </pc:spChg>
        <pc:spChg chg="add del mod">
          <ac:chgData name="ゲスト ユーザー" userId="" providerId="Windows Live" clId="Web-{4F33ACC5-97A7-4625-B698-0E72A82CC9D2}" dt="2021-04-14T09:27:24.853" v="923"/>
          <ac:spMkLst>
            <pc:docMk/>
            <pc:sldMk cId="3946862283" sldId="355"/>
            <ac:spMk id="24" creationId="{8291DC5E-1BC1-4D9B-A041-846B66E3CD30}"/>
          </ac:spMkLst>
        </pc:spChg>
        <pc:spChg chg="add mod">
          <ac:chgData name="ゲスト ユーザー" userId="" providerId="Windows Live" clId="Web-{4F33ACC5-97A7-4625-B698-0E72A82CC9D2}" dt="2021-04-14T09:52:30.024" v="1237" actId="1076"/>
          <ac:spMkLst>
            <pc:docMk/>
            <pc:sldMk cId="3946862283" sldId="355"/>
            <ac:spMk id="26" creationId="{BC8697A7-A8E6-4821-A6DF-59958F8841D6}"/>
          </ac:spMkLst>
        </pc:spChg>
        <pc:spChg chg="add mod">
          <ac:chgData name="ゲスト ユーザー" userId="" providerId="Windows Live" clId="Web-{4F33ACC5-97A7-4625-B698-0E72A82CC9D2}" dt="2021-04-14T09:52:48.852" v="1250" actId="1076"/>
          <ac:spMkLst>
            <pc:docMk/>
            <pc:sldMk cId="3946862283" sldId="355"/>
            <ac:spMk id="27" creationId="{D2A523FD-8D77-4FEF-97BC-1E071A0BDE1D}"/>
          </ac:spMkLst>
        </pc:spChg>
        <pc:spChg chg="add mod">
          <ac:chgData name="ゲスト ユーザー" userId="" providerId="Windows Live" clId="Web-{4F33ACC5-97A7-4625-B698-0E72A82CC9D2}" dt="2021-04-14T09:31:07.467" v="1014" actId="1076"/>
          <ac:spMkLst>
            <pc:docMk/>
            <pc:sldMk cId="3946862283" sldId="355"/>
            <ac:spMk id="32" creationId="{3B076ADB-94E6-47DB-B4CA-2E838DC03340}"/>
          </ac:spMkLst>
        </pc:spChg>
        <pc:spChg chg="add mod">
          <ac:chgData name="ゲスト ユーザー" userId="" providerId="Windows Live" clId="Web-{4F33ACC5-97A7-4625-B698-0E72A82CC9D2}" dt="2021-04-14T09:34:56.300" v="1026" actId="20577"/>
          <ac:spMkLst>
            <pc:docMk/>
            <pc:sldMk cId="3946862283" sldId="355"/>
            <ac:spMk id="33" creationId="{86DFEA07-FEED-47B4-8060-347BAD72BBC9}"/>
          </ac:spMkLst>
        </pc:spChg>
        <pc:spChg chg="add mod">
          <ac:chgData name="ゲスト ユーザー" userId="" providerId="Windows Live" clId="Web-{4F33ACC5-97A7-4625-B698-0E72A82CC9D2}" dt="2021-04-14T09:35:06.550" v="1031" actId="1076"/>
          <ac:spMkLst>
            <pc:docMk/>
            <pc:sldMk cId="3946862283" sldId="355"/>
            <ac:spMk id="34" creationId="{58BEB0FF-0BB9-4F35-A7C6-C3452579CB85}"/>
          </ac:spMkLst>
        </pc:spChg>
        <pc:spChg chg="add mod">
          <ac:chgData name="ゲスト ユーザー" userId="" providerId="Windows Live" clId="Web-{4F33ACC5-97A7-4625-B698-0E72A82CC9D2}" dt="2021-04-14T09:35:18.941" v="1035" actId="1076"/>
          <ac:spMkLst>
            <pc:docMk/>
            <pc:sldMk cId="3946862283" sldId="355"/>
            <ac:spMk id="35" creationId="{D3085CEB-75BF-4DF9-A2C2-FE2EDF2E5735}"/>
          </ac:spMkLst>
        </pc:spChg>
        <pc:spChg chg="add mod">
          <ac:chgData name="ゲスト ユーザー" userId="" providerId="Windows Live" clId="Web-{4F33ACC5-97A7-4625-B698-0E72A82CC9D2}" dt="2021-04-14T09:35:44.207" v="1040"/>
          <ac:spMkLst>
            <pc:docMk/>
            <pc:sldMk cId="3946862283" sldId="355"/>
            <ac:spMk id="36" creationId="{F0E32BD5-0E5B-4FF9-862C-02783903203F}"/>
          </ac:spMkLst>
        </pc:spChg>
        <pc:spChg chg="add del mod">
          <ac:chgData name="ゲスト ユーザー" userId="" providerId="Windows Live" clId="Web-{4F33ACC5-97A7-4625-B698-0E72A82CC9D2}" dt="2021-04-14T09:37:28.100" v="1056"/>
          <ac:spMkLst>
            <pc:docMk/>
            <pc:sldMk cId="3946862283" sldId="355"/>
            <ac:spMk id="38" creationId="{5A25164B-18B4-4E5E-A8A8-78B28DD765C4}"/>
          </ac:spMkLst>
        </pc:spChg>
        <pc:spChg chg="add del mod">
          <ac:chgData name="ゲスト ユーザー" userId="" providerId="Windows Live" clId="Web-{4F33ACC5-97A7-4625-B698-0E72A82CC9D2}" dt="2021-04-14T09:38:04.741" v="1060"/>
          <ac:spMkLst>
            <pc:docMk/>
            <pc:sldMk cId="3946862283" sldId="355"/>
            <ac:spMk id="39" creationId="{2FF2D854-10D9-40A8-B51E-C50FC59FAD7F}"/>
          </ac:spMkLst>
        </pc:spChg>
        <pc:spChg chg="add del mod">
          <ac:chgData name="ゲスト ユーザー" userId="" providerId="Windows Live" clId="Web-{4F33ACC5-97A7-4625-B698-0E72A82CC9D2}" dt="2021-04-14T09:39:16.196" v="1068"/>
          <ac:spMkLst>
            <pc:docMk/>
            <pc:sldMk cId="3946862283" sldId="355"/>
            <ac:spMk id="40" creationId="{B2D1305C-9ABB-4F15-84A2-916BC0E73867}"/>
          </ac:spMkLst>
        </pc:spChg>
        <pc:spChg chg="add del">
          <ac:chgData name="ゲスト ユーザー" userId="" providerId="Windows Live" clId="Web-{4F33ACC5-97A7-4625-B698-0E72A82CC9D2}" dt="2021-04-14T09:42:39.356" v="1078"/>
          <ac:spMkLst>
            <pc:docMk/>
            <pc:sldMk cId="3946862283" sldId="355"/>
            <ac:spMk id="42" creationId="{F64144AA-1B2B-4F68-848A-F83882E99B42}"/>
          </ac:spMkLst>
        </pc:spChg>
        <pc:spChg chg="add mod">
          <ac:chgData name="ゲスト ユーザー" userId="" providerId="Windows Live" clId="Web-{4F33ACC5-97A7-4625-B698-0E72A82CC9D2}" dt="2021-04-14T09:46:30.735" v="1121" actId="1076"/>
          <ac:spMkLst>
            <pc:docMk/>
            <pc:sldMk cId="3946862283" sldId="355"/>
            <ac:spMk id="45" creationId="{89582745-7AAD-4C96-BA18-69CCBF12724B}"/>
          </ac:spMkLst>
        </pc:spChg>
        <pc:spChg chg="add mod">
          <ac:chgData name="ゲスト ユーザー" userId="" providerId="Windows Live" clId="Web-{4F33ACC5-97A7-4625-B698-0E72A82CC9D2}" dt="2021-04-14T09:46:35.001" v="1122" actId="1076"/>
          <ac:spMkLst>
            <pc:docMk/>
            <pc:sldMk cId="3946862283" sldId="355"/>
            <ac:spMk id="46" creationId="{F5880F86-BC32-4473-B094-1F18B4C3BD71}"/>
          </ac:spMkLst>
        </pc:spChg>
        <pc:spChg chg="add mod ord">
          <ac:chgData name="ゲスト ユーザー" userId="" providerId="Windows Live" clId="Web-{4F33ACC5-97A7-4625-B698-0E72A82CC9D2}" dt="2021-04-14T09:48:45.363" v="1160"/>
          <ac:spMkLst>
            <pc:docMk/>
            <pc:sldMk cId="3946862283" sldId="355"/>
            <ac:spMk id="47" creationId="{19BA6660-0C09-4C98-8632-9F731052F6AB}"/>
          </ac:spMkLst>
        </pc:spChg>
        <pc:spChg chg="add mod">
          <ac:chgData name="ゲスト ユーザー" userId="" providerId="Windows Live" clId="Web-{4F33ACC5-97A7-4625-B698-0E72A82CC9D2}" dt="2021-04-14T09:52:44.868" v="1249" actId="1076"/>
          <ac:spMkLst>
            <pc:docMk/>
            <pc:sldMk cId="3946862283" sldId="355"/>
            <ac:spMk id="48" creationId="{FF95B0BE-2A8A-4785-878F-CFE984055815}"/>
          </ac:spMkLst>
        </pc:spChg>
        <pc:grpChg chg="add mod">
          <ac:chgData name="ゲスト ユーザー" userId="" providerId="Windows Live" clId="Web-{4F33ACC5-97A7-4625-B698-0E72A82CC9D2}" dt="2021-04-14T09:27:40.650" v="930" actId="1076"/>
          <ac:grpSpMkLst>
            <pc:docMk/>
            <pc:sldMk cId="3946862283" sldId="355"/>
            <ac:grpSpMk id="29" creationId="{70F2DD87-1C41-477F-973A-4A8ED0411E2C}"/>
          </ac:grpSpMkLst>
        </pc:grpChg>
        <pc:grpChg chg="add">
          <ac:chgData name="ゲスト ユーザー" userId="" providerId="Windows Live" clId="Web-{4F33ACC5-97A7-4625-B698-0E72A82CC9D2}" dt="2021-04-14T09:27:16.181" v="922"/>
          <ac:grpSpMkLst>
            <pc:docMk/>
            <pc:sldMk cId="3946862283" sldId="355"/>
            <ac:grpSpMk id="30" creationId="{13B833EA-C664-4F49-AC60-F1FE6EF43939}"/>
          </ac:grpSpMkLst>
        </pc:grpChg>
        <pc:picChg chg="add mod">
          <ac:chgData name="ゲスト ユーザー" userId="" providerId="Windows Live" clId="Web-{4F33ACC5-97A7-4625-B698-0E72A82CC9D2}" dt="2021-04-14T09:27:01.025" v="917" actId="1076"/>
          <ac:picMkLst>
            <pc:docMk/>
            <pc:sldMk cId="3946862283" sldId="355"/>
            <ac:picMk id="5" creationId="{4C2B375E-93AB-427D-AE42-5015E01ECDF9}"/>
          </ac:picMkLst>
        </pc:picChg>
        <pc:picChg chg="add mod">
          <ac:chgData name="ゲスト ユーザー" userId="" providerId="Windows Live" clId="Web-{4F33ACC5-97A7-4625-B698-0E72A82CC9D2}" dt="2021-04-14T09:27:12.884" v="920" actId="1076"/>
          <ac:picMkLst>
            <pc:docMk/>
            <pc:sldMk cId="3946862283" sldId="355"/>
            <ac:picMk id="9" creationId="{7E780605-A0A8-49DA-A5A9-0FA709FBA490}"/>
          </ac:picMkLst>
        </pc:picChg>
        <pc:picChg chg="add del mod">
          <ac:chgData name="ゲスト ユーザー" userId="" providerId="Windows Live" clId="Web-{4F33ACC5-97A7-4625-B698-0E72A82CC9D2}" dt="2021-04-14T09:26:28.790" v="914"/>
          <ac:picMkLst>
            <pc:docMk/>
            <pc:sldMk cId="3946862283" sldId="355"/>
            <ac:picMk id="17" creationId="{73CEFE3A-C079-4CBF-8CB3-B03409BCC488}"/>
          </ac:picMkLst>
        </pc:picChg>
        <pc:picChg chg="add del mod">
          <ac:chgData name="ゲスト ユーザー" userId="" providerId="Windows Live" clId="Web-{4F33ACC5-97A7-4625-B698-0E72A82CC9D2}" dt="2021-04-14T09:18:22.702" v="732"/>
          <ac:picMkLst>
            <pc:docMk/>
            <pc:sldMk cId="3946862283" sldId="355"/>
            <ac:picMk id="18" creationId="{43F41B73-549A-4964-92B5-D7A8B4791B15}"/>
          </ac:picMkLst>
        </pc:picChg>
        <pc:picChg chg="add mod">
          <ac:chgData name="ゲスト ユーザー" userId="" providerId="Windows Live" clId="Web-{4F33ACC5-97A7-4625-B698-0E72A82CC9D2}" dt="2021-04-14T09:35:24.988" v="1036" actId="1076"/>
          <ac:picMkLst>
            <pc:docMk/>
            <pc:sldMk cId="3946862283" sldId="355"/>
            <ac:picMk id="28" creationId="{61DF453C-F3C8-4458-BB0A-E53E412BC93E}"/>
          </ac:picMkLst>
        </pc:picChg>
        <pc:picChg chg="add del mod ord">
          <ac:chgData name="ゲスト ユーザー" userId="" providerId="Windows Live" clId="Web-{4F33ACC5-97A7-4625-B698-0E72A82CC9D2}" dt="2021-04-14T09:44:14.827" v="1089"/>
          <ac:picMkLst>
            <pc:docMk/>
            <pc:sldMk cId="3946862283" sldId="355"/>
            <ac:picMk id="43" creationId="{07EBFCAB-962C-4B42-89BC-2E4F7FB41D3C}"/>
          </ac:picMkLst>
        </pc:picChg>
        <pc:picChg chg="add mod ord">
          <ac:chgData name="ゲスト ユーザー" userId="" providerId="Windows Live" clId="Web-{4F33ACC5-97A7-4625-B698-0E72A82CC9D2}" dt="2021-04-14T09:44:32.421" v="1093" actId="1076"/>
          <ac:picMkLst>
            <pc:docMk/>
            <pc:sldMk cId="3946862283" sldId="355"/>
            <ac:picMk id="44" creationId="{9E7C8FCC-23D0-4C2B-A8DD-9A04A059F4E0}"/>
          </ac:picMkLst>
        </pc:picChg>
        <pc:cxnChg chg="add mod">
          <ac:chgData name="ゲスト ユーザー" userId="" providerId="Windows Live" clId="Web-{4F33ACC5-97A7-4625-B698-0E72A82CC9D2}" dt="2021-04-14T09:36:57.037" v="1050" actId="1076"/>
          <ac:cxnSpMkLst>
            <pc:docMk/>
            <pc:sldMk cId="3946862283" sldId="355"/>
            <ac:cxnSpMk id="37" creationId="{A5A72F27-6729-4B8E-BC92-D82C743DC9A4}"/>
          </ac:cxnSpMkLst>
        </pc:cxnChg>
        <pc:cxnChg chg="add del mod">
          <ac:chgData name="ゲスト ユーザー" userId="" providerId="Windows Live" clId="Web-{4F33ACC5-97A7-4625-B698-0E72A82CC9D2}" dt="2021-04-14T09:40:03.368" v="1076"/>
          <ac:cxnSpMkLst>
            <pc:docMk/>
            <pc:sldMk cId="3946862283" sldId="355"/>
            <ac:cxnSpMk id="41" creationId="{2CB95B71-5247-42E1-A76E-FF59C0DB3A46}"/>
          </ac:cxnSpMkLst>
        </pc:cxnChg>
      </pc:sldChg>
      <pc:sldChg chg="addSp delSp modSp add">
        <pc:chgData name="ゲスト ユーザー" userId="" providerId="Windows Live" clId="Web-{4F33ACC5-97A7-4625-B698-0E72A82CC9D2}" dt="2021-04-14T09:10:03.051" v="578" actId="1076"/>
        <pc:sldMkLst>
          <pc:docMk/>
          <pc:sldMk cId="417884195" sldId="356"/>
        </pc:sldMkLst>
        <pc:spChg chg="mod">
          <ac:chgData name="ゲスト ユーザー" userId="" providerId="Windows Live" clId="Web-{4F33ACC5-97A7-4625-B698-0E72A82CC9D2}" dt="2021-04-14T09:08:51.784" v="549" actId="14100"/>
          <ac:spMkLst>
            <pc:docMk/>
            <pc:sldMk cId="417884195" sldId="356"/>
            <ac:spMk id="2" creationId="{8A2E0526-55FE-49DC-A249-8E7930DEA3AF}"/>
          </ac:spMkLst>
        </pc:spChg>
        <pc:spChg chg="add mod">
          <ac:chgData name="ゲスト ユーザー" userId="" providerId="Windows Live" clId="Web-{4F33ACC5-97A7-4625-B698-0E72A82CC9D2}" dt="2021-04-14T09:04:35.232" v="483" actId="1076"/>
          <ac:spMkLst>
            <pc:docMk/>
            <pc:sldMk cId="417884195" sldId="356"/>
            <ac:spMk id="3" creationId="{8CC80356-C1A5-4ED7-A2FC-EABBE4275189}"/>
          </ac:spMkLst>
        </pc:spChg>
        <pc:spChg chg="add del mod">
          <ac:chgData name="ゲスト ユーザー" userId="" providerId="Windows Live" clId="Web-{4F33ACC5-97A7-4625-B698-0E72A82CC9D2}" dt="2021-04-14T09:04:37.685" v="486"/>
          <ac:spMkLst>
            <pc:docMk/>
            <pc:sldMk cId="417884195" sldId="356"/>
            <ac:spMk id="5" creationId="{F23BF3B0-FDF2-4AE2-B5DC-FBADC72E757A}"/>
          </ac:spMkLst>
        </pc:spChg>
        <pc:spChg chg="add mod">
          <ac:chgData name="ゲスト ユーザー" userId="" providerId="Windows Live" clId="Web-{4F33ACC5-97A7-4625-B698-0E72A82CC9D2}" dt="2021-04-14T09:04:35.248" v="485" actId="1076"/>
          <ac:spMkLst>
            <pc:docMk/>
            <pc:sldMk cId="417884195" sldId="356"/>
            <ac:spMk id="6" creationId="{9B351373-61F5-4ABD-AACE-C9FB200F3C68}"/>
          </ac:spMkLst>
        </pc:spChg>
        <pc:spChg chg="del">
          <ac:chgData name="ゲスト ユーザー" userId="" providerId="Windows Live" clId="Web-{4F33ACC5-97A7-4625-B698-0E72A82CC9D2}" dt="2021-04-14T09:04:46.654" v="488"/>
          <ac:spMkLst>
            <pc:docMk/>
            <pc:sldMk cId="417884195" sldId="356"/>
            <ac:spMk id="7" creationId="{FED5C488-5CBA-4221-B4E4-52EF15F5BC2E}"/>
          </ac:spMkLst>
        </pc:spChg>
        <pc:spChg chg="del">
          <ac:chgData name="ゲスト ユーザー" userId="" providerId="Windows Live" clId="Web-{4F33ACC5-97A7-4625-B698-0E72A82CC9D2}" dt="2021-04-14T09:04:44.920" v="487"/>
          <ac:spMkLst>
            <pc:docMk/>
            <pc:sldMk cId="417884195" sldId="356"/>
            <ac:spMk id="8" creationId="{C2A79FFB-3BB6-4837-B522-FC987702318E}"/>
          </ac:spMkLst>
        </pc:spChg>
        <pc:spChg chg="del">
          <ac:chgData name="ゲスト ユーザー" userId="" providerId="Windows Live" clId="Web-{4F33ACC5-97A7-4625-B698-0E72A82CC9D2}" dt="2021-04-14T09:04:48.561" v="489"/>
          <ac:spMkLst>
            <pc:docMk/>
            <pc:sldMk cId="417884195" sldId="356"/>
            <ac:spMk id="9" creationId="{B4CE2FEC-D9CA-4819-B467-F893AE227186}"/>
          </ac:spMkLst>
        </pc:spChg>
        <pc:spChg chg="add mod">
          <ac:chgData name="ゲスト ユーザー" userId="" providerId="Windows Live" clId="Web-{4F33ACC5-97A7-4625-B698-0E72A82CC9D2}" dt="2021-04-14T09:08:59.347" v="554" actId="20577"/>
          <ac:spMkLst>
            <pc:docMk/>
            <pc:sldMk cId="417884195" sldId="356"/>
            <ac:spMk id="16" creationId="{EE46083A-AB63-43FE-A3A7-C078F8E56F72}"/>
          </ac:spMkLst>
        </pc:spChg>
        <pc:spChg chg="add mod">
          <ac:chgData name="ゲスト ユーザー" userId="" providerId="Windows Live" clId="Web-{4F33ACC5-97A7-4625-B698-0E72A82CC9D2}" dt="2021-04-14T09:09:32.816" v="569" actId="20577"/>
          <ac:spMkLst>
            <pc:docMk/>
            <pc:sldMk cId="417884195" sldId="356"/>
            <ac:spMk id="17" creationId="{9375C86A-304D-4244-83A0-D68EC662C475}"/>
          </ac:spMkLst>
        </pc:spChg>
        <pc:spChg chg="add mod">
          <ac:chgData name="ゲスト ユーザー" userId="" providerId="Windows Live" clId="Web-{4F33ACC5-97A7-4625-B698-0E72A82CC9D2}" dt="2021-04-14T09:09:42.348" v="573" actId="20577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ゲスト ユーザー" userId="" providerId="Windows Live" clId="Web-{4F33ACC5-97A7-4625-B698-0E72A82CC9D2}" dt="2021-04-14T09:03:59.794" v="475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ゲスト ユーザー" userId="" providerId="Windows Live" clId="Web-{4F33ACC5-97A7-4625-B698-0E72A82CC9D2}" dt="2021-04-14T09:09:24.113" v="566" actId="20577"/>
          <ac:spMkLst>
            <pc:docMk/>
            <pc:sldMk cId="417884195" sldId="356"/>
            <ac:spMk id="193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9:04:50.545" v="490"/>
          <ac:picMkLst>
            <pc:docMk/>
            <pc:sldMk cId="417884195" sldId="356"/>
            <ac:picMk id="4" creationId="{4D856B80-3247-4007-B9B3-4406B7E09AFC}"/>
          </ac:picMkLst>
        </pc:picChg>
        <pc:picChg chg="add mod">
          <ac:chgData name="ゲスト ユーザー" userId="" providerId="Windows Live" clId="Web-{4F33ACC5-97A7-4625-B698-0E72A82CC9D2}" dt="2021-04-14T09:09:59.192" v="576" actId="14100"/>
          <ac:picMkLst>
            <pc:docMk/>
            <pc:sldMk cId="417884195" sldId="356"/>
            <ac:picMk id="11" creationId="{EE4A41E2-D9B2-4D49-9C4B-F14C4C09157E}"/>
          </ac:picMkLst>
        </pc:picChg>
        <pc:picChg chg="add mod">
          <ac:chgData name="ゲスト ユーザー" userId="" providerId="Windows Live" clId="Web-{4F33ACC5-97A7-4625-B698-0E72A82CC9D2}" dt="2021-04-14T09:10:03.051" v="578" actId="1076"/>
          <ac:picMkLst>
            <pc:docMk/>
            <pc:sldMk cId="417884195" sldId="356"/>
            <ac:picMk id="13" creationId="{FFCE94E5-7FC4-4EC7-8440-4F3D3AA40971}"/>
          </ac:picMkLst>
        </pc:picChg>
      </pc:sldChg>
      <pc:sldChg chg="del">
        <pc:chgData name="ゲスト ユーザー" userId="" providerId="Windows Live" clId="Web-{4F33ACC5-97A7-4625-B698-0E72A82CC9D2}" dt="2021-04-14T08:25:32.904" v="72"/>
        <pc:sldMkLst>
          <pc:docMk/>
          <pc:sldMk cId="3079883202" sldId="356"/>
        </pc:sldMkLst>
      </pc:sldChg>
      <pc:sldChg chg="del">
        <pc:chgData name="ゲスト ユーザー" userId="" providerId="Windows Live" clId="Web-{4F33ACC5-97A7-4625-B698-0E72A82CC9D2}" dt="2021-04-14T08:25:32.904" v="71"/>
        <pc:sldMkLst>
          <pc:docMk/>
          <pc:sldMk cId="826447724" sldId="357"/>
        </pc:sldMkLst>
      </pc:sldChg>
      <pc:sldChg chg="addSp delSp modSp add ord replId">
        <pc:chgData name="ゲスト ユーザー" userId="" providerId="Windows Live" clId="Web-{4F33ACC5-97A7-4625-B698-0E72A82CC9D2}" dt="2021-04-14T09:26:16.227" v="913" actId="20577"/>
        <pc:sldMkLst>
          <pc:docMk/>
          <pc:sldMk cId="1964687424" sldId="357"/>
        </pc:sldMkLst>
        <pc:spChg chg="mod">
          <ac:chgData name="ゲスト ユーザー" userId="" providerId="Windows Live" clId="Web-{4F33ACC5-97A7-4625-B698-0E72A82CC9D2}" dt="2021-04-14T09:26:03.399" v="909" actId="20577"/>
          <ac:spMkLst>
            <pc:docMk/>
            <pc:sldMk cId="1964687424" sldId="357"/>
            <ac:spMk id="2" creationId="{89E8158B-5EEC-45B0-8FEB-AB7342825C24}"/>
          </ac:spMkLst>
        </pc:spChg>
        <pc:spChg chg="add">
          <ac:chgData name="ゲスト ユーザー" userId="" providerId="Windows Live" clId="Web-{4F33ACC5-97A7-4625-B698-0E72A82CC9D2}" dt="2021-04-14T09:26:07.602" v="910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ゲスト ユーザー" userId="" providerId="Windows Live" clId="Web-{4F33ACC5-97A7-4625-B698-0E72A82CC9D2}" dt="2021-04-14T09:26:16.227" v="913" actId="20577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ゲスト ユーザー" userId="" providerId="Windows Live" clId="Web-{4F33ACC5-97A7-4625-B698-0E72A82CC9D2}" dt="2021-04-14T09:23:57.927" v="878" actId="20577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ゲスト ユーザー" userId="" providerId="Windows Live" clId="Web-{4F33ACC5-97A7-4625-B698-0E72A82CC9D2}" dt="2021-04-14T09:24:21.740" v="881" actId="20577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ゲスト ユーザー" userId="" providerId="Windows Live" clId="Web-{4F33ACC5-97A7-4625-B698-0E72A82CC9D2}" dt="2021-04-14T09:24:16.412" v="880" actId="20577"/>
          <ac:spMkLst>
            <pc:docMk/>
            <pc:sldMk cId="1964687424" sldId="357"/>
            <ac:spMk id="22" creationId="{4661285A-09C6-4BE8-995B-FF36DCE3AE23}"/>
          </ac:spMkLst>
        </pc:spChg>
        <pc:spChg chg="mod">
          <ac:chgData name="ゲスト ユーザー" userId="" providerId="Windows Live" clId="Web-{4F33ACC5-97A7-4625-B698-0E72A82CC9D2}" dt="2021-04-14T09:24:26.975" v="883" actId="1076"/>
          <ac:spMkLst>
            <pc:docMk/>
            <pc:sldMk cId="1964687424" sldId="357"/>
            <ac:spMk id="23" creationId="{8D4732AF-E3AF-40AB-9048-080F2B080DB4}"/>
          </ac:spMkLst>
        </pc:spChg>
        <pc:picChg chg="add mod modCrop">
          <ac:chgData name="ゲスト ユーザー" userId="" providerId="Windows Live" clId="Web-{4F33ACC5-97A7-4625-B698-0E72A82CC9D2}" dt="2021-04-14T09:23:32.224" v="867" actId="1076"/>
          <ac:picMkLst>
            <pc:docMk/>
            <pc:sldMk cId="1964687424" sldId="357"/>
            <ac:picMk id="3" creationId="{8CEAFA43-E44D-409D-B8D2-620DA6FA4C9E}"/>
          </ac:picMkLst>
        </pc:picChg>
        <pc:picChg chg="add del">
          <ac:chgData name="ゲスト ユーザー" userId="" providerId="Windows Live" clId="Web-{4F33ACC5-97A7-4625-B698-0E72A82CC9D2}" dt="2021-04-14T09:21:57.487" v="816"/>
          <ac:picMkLst>
            <pc:docMk/>
            <pc:sldMk cId="1964687424" sldId="357"/>
            <ac:picMk id="17" creationId="{73CEFE3A-C079-4CBF-8CB3-B03409BCC488}"/>
          </ac:picMkLst>
        </pc:picChg>
      </pc:sldChg>
      <pc:sldChg chg="del">
        <pc:chgData name="ゲスト ユーザー" userId="" providerId="Windows Live" clId="Web-{4F33ACC5-97A7-4625-B698-0E72A82CC9D2}" dt="2021-04-14T08:25:32.904" v="70"/>
        <pc:sldMkLst>
          <pc:docMk/>
          <pc:sldMk cId="303042461" sldId="358"/>
        </pc:sldMkLst>
      </pc:sldChg>
      <pc:sldChg chg="addSp delSp modSp new">
        <pc:chgData name="ゲスト ユーザー" userId="" providerId="Windows Live" clId="Web-{4F33ACC5-97A7-4625-B698-0E72A82CC9D2}" dt="2021-04-14T09:59:30.392" v="1384" actId="1076"/>
        <pc:sldMkLst>
          <pc:docMk/>
          <pc:sldMk cId="2582790357" sldId="358"/>
        </pc:sldMkLst>
        <pc:spChg chg="mod">
          <ac:chgData name="ゲスト ユーザー" userId="" providerId="Windows Live" clId="Web-{4F33ACC5-97A7-4625-B698-0E72A82CC9D2}" dt="2021-04-14T09:52:59.962" v="125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ゲスト ユーザー" userId="" providerId="Windows Live" clId="Web-{4F33ACC5-97A7-4625-B698-0E72A82CC9D2}" dt="2021-04-14T09:53:47.307" v="1268" actId="20577"/>
          <ac:spMkLst>
            <pc:docMk/>
            <pc:sldMk cId="2582790357" sldId="358"/>
            <ac:spMk id="6" creationId="{91CFACF5-16C3-4A28-8FD0-1D7500CD514B}"/>
          </ac:spMkLst>
        </pc:spChg>
        <pc:spChg chg="mod">
          <ac:chgData name="ゲスト ユーザー" userId="" providerId="Windows Live" clId="Web-{4F33ACC5-97A7-4625-B698-0E72A82CC9D2}" dt="2021-04-14T09:53:36.775" v="1265" actId="20577"/>
          <ac:spMkLst>
            <pc:docMk/>
            <pc:sldMk cId="2582790357" sldId="358"/>
            <ac:spMk id="10" creationId="{7F7E788D-FD3E-40A6-B999-FDF018B3AA55}"/>
          </ac:spMkLst>
        </pc:spChg>
        <pc:spChg chg="add mod">
          <ac:chgData name="ゲスト ユーザー" userId="" providerId="Windows Live" clId="Web-{4F33ACC5-97A7-4625-B698-0E72A82CC9D2}" dt="2021-04-14T09:50:02.146" v="1168" actId="1076"/>
          <ac:spMkLst>
            <pc:docMk/>
            <pc:sldMk cId="2582790357" sldId="358"/>
            <ac:spMk id="15" creationId="{FEAD8AC5-A220-44BA-A74E-5983A23DB230}"/>
          </ac:spMkLst>
        </pc:spChg>
        <pc:spChg chg="add mod">
          <ac:chgData name="ゲスト ユーザー" userId="" providerId="Windows Live" clId="Web-{4F33ACC5-97A7-4625-B698-0E72A82CC9D2}" dt="2021-04-14T09:50:58.928" v="1196" actId="1076"/>
          <ac:spMkLst>
            <pc:docMk/>
            <pc:sldMk cId="2582790357" sldId="358"/>
            <ac:spMk id="19" creationId="{BBD5186A-2E1C-4D9E-8127-1687F2F20E20}"/>
          </ac:spMkLst>
        </pc:spChg>
        <pc:spChg chg="add mod">
          <ac:chgData name="ゲスト ユーザー" userId="" providerId="Windows Live" clId="Web-{4F33ACC5-97A7-4625-B698-0E72A82CC9D2}" dt="2021-04-14T09:51:27.101" v="1204" actId="1076"/>
          <ac:spMkLst>
            <pc:docMk/>
            <pc:sldMk cId="2582790357" sldId="358"/>
            <ac:spMk id="23" creationId="{F221E326-6CE6-4B6A-B983-E4A6B6BB4BFE}"/>
          </ac:spMkLst>
        </pc:spChg>
        <pc:spChg chg="add mod">
          <ac:chgData name="ゲスト ユーザー" userId="" providerId="Windows Live" clId="Web-{4F33ACC5-97A7-4625-B698-0E72A82CC9D2}" dt="2021-04-14T09:53:05.493" v="1254" actId="1076"/>
          <ac:spMkLst>
            <pc:docMk/>
            <pc:sldMk cId="2582790357" sldId="358"/>
            <ac:spMk id="25" creationId="{4399C757-E465-4A62-AEB2-A7C54E1F7B22}"/>
          </ac:spMkLst>
        </pc:spChg>
        <pc:spChg chg="add mod">
          <ac:chgData name="ゲスト ユーザー" userId="" providerId="Windows Live" clId="Web-{4F33ACC5-97A7-4625-B698-0E72A82CC9D2}" dt="2021-04-14T09:53:18.056" v="1263" actId="1076"/>
          <ac:spMkLst>
            <pc:docMk/>
            <pc:sldMk cId="2582790357" sldId="358"/>
            <ac:spMk id="27" creationId="{3DEAA446-0A6E-4E74-BEC1-4DA15817D23F}"/>
          </ac:spMkLst>
        </pc:spChg>
        <pc:spChg chg="add del">
          <ac:chgData name="ゲスト ユーザー" userId="" providerId="Windows Live" clId="Web-{4F33ACC5-97A7-4625-B698-0E72A82CC9D2}" dt="2021-04-14T09:53:58.119" v="1272"/>
          <ac:spMkLst>
            <pc:docMk/>
            <pc:sldMk cId="2582790357" sldId="358"/>
            <ac:spMk id="29" creationId="{8C8B6354-8109-4F8A-981B-B255919D390D}"/>
          </ac:spMkLst>
        </pc:spChg>
        <pc:spChg chg="add del">
          <ac:chgData name="ゲスト ユーザー" userId="" providerId="Windows Live" clId="Web-{4F33ACC5-97A7-4625-B698-0E72A82CC9D2}" dt="2021-04-14T09:53:58.119" v="1271"/>
          <ac:spMkLst>
            <pc:docMk/>
            <pc:sldMk cId="2582790357" sldId="358"/>
            <ac:spMk id="31" creationId="{1456D25F-AAEF-4062-8539-732B06283AD5}"/>
          </ac:spMkLst>
        </pc:spChg>
        <pc:spChg chg="add mod">
          <ac:chgData name="ゲスト ユーザー" userId="" providerId="Windows Live" clId="Web-{4F33ACC5-97A7-4625-B698-0E72A82CC9D2}" dt="2021-04-14T09:54:16.229" v="1279" actId="1076"/>
          <ac:spMkLst>
            <pc:docMk/>
            <pc:sldMk cId="2582790357" sldId="358"/>
            <ac:spMk id="33" creationId="{FD451B3B-06D7-4230-B6BE-7612811D153C}"/>
          </ac:spMkLst>
        </pc:spChg>
        <pc:spChg chg="add mod">
          <ac:chgData name="ゲスト ユーザー" userId="" providerId="Windows Live" clId="Web-{4F33ACC5-97A7-4625-B698-0E72A82CC9D2}" dt="2021-04-14T09:54:28.120" v="1286" actId="1076"/>
          <ac:spMkLst>
            <pc:docMk/>
            <pc:sldMk cId="2582790357" sldId="358"/>
            <ac:spMk id="34" creationId="{AE8BEE64-32C1-4662-80DD-B649CBC53062}"/>
          </ac:spMkLst>
        </pc:spChg>
        <pc:spChg chg="add mod">
          <ac:chgData name="ゲスト ユーザー" userId="" providerId="Windows Live" clId="Web-{4F33ACC5-97A7-4625-B698-0E72A82CC9D2}" dt="2021-04-14T09:54:37.198" v="1291" actId="20577"/>
          <ac:spMkLst>
            <pc:docMk/>
            <pc:sldMk cId="2582790357" sldId="358"/>
            <ac:spMk id="35" creationId="{E4BAEC78-0808-4B26-B1E7-C2C54E44758F}"/>
          </ac:spMkLst>
        </pc:spChg>
        <pc:spChg chg="add mod">
          <ac:chgData name="ゲスト ユーザー" userId="" providerId="Windows Live" clId="Web-{4F33ACC5-97A7-4625-B698-0E72A82CC9D2}" dt="2021-04-14T09:54:47.495" v="1296" actId="20577"/>
          <ac:spMkLst>
            <pc:docMk/>
            <pc:sldMk cId="2582790357" sldId="358"/>
            <ac:spMk id="36" creationId="{4FAC0731-E066-40AF-BCC9-1AFADB8F73A0}"/>
          </ac:spMkLst>
        </pc:spChg>
        <pc:spChg chg="add mod">
          <ac:chgData name="ゲスト ユーザー" userId="" providerId="Windows Live" clId="Web-{4F33ACC5-97A7-4625-B698-0E72A82CC9D2}" dt="2021-04-14T09:54:54.699" v="1299" actId="20577"/>
          <ac:spMkLst>
            <pc:docMk/>
            <pc:sldMk cId="2582790357" sldId="358"/>
            <ac:spMk id="37" creationId="{98927754-D33A-4A43-8904-A5FAFE447AD2}"/>
          </ac:spMkLst>
        </pc:spChg>
        <pc:spChg chg="add mod">
          <ac:chgData name="ゲスト ユーザー" userId="" providerId="Windows Live" clId="Web-{4F33ACC5-97A7-4625-B698-0E72A82CC9D2}" dt="2021-04-14T09:55:03.199" v="1302" actId="20577"/>
          <ac:spMkLst>
            <pc:docMk/>
            <pc:sldMk cId="2582790357" sldId="358"/>
            <ac:spMk id="38" creationId="{D593461A-0CF5-491F-9FBE-556D11C8A01A}"/>
          </ac:spMkLst>
        </pc:spChg>
        <pc:spChg chg="add mod">
          <ac:chgData name="ゲスト ユーザー" userId="" providerId="Windows Live" clId="Web-{4F33ACC5-97A7-4625-B698-0E72A82CC9D2}" dt="2021-04-14T09:55:11.433" v="1304" actId="1076"/>
          <ac:spMkLst>
            <pc:docMk/>
            <pc:sldMk cId="2582790357" sldId="358"/>
            <ac:spMk id="39" creationId="{431FF9EB-90DE-44A3-97CF-C8307DA3BEF1}"/>
          </ac:spMkLst>
        </pc:spChg>
        <pc:spChg chg="add mod">
          <ac:chgData name="ゲスト ユーザー" userId="" providerId="Windows Live" clId="Web-{4F33ACC5-97A7-4625-B698-0E72A82CC9D2}" dt="2021-04-14T09:59:30.392" v="1384" actId="1076"/>
          <ac:spMkLst>
            <pc:docMk/>
            <pc:sldMk cId="2582790357" sldId="358"/>
            <ac:spMk id="40" creationId="{028E3A5B-97AC-46A0-B754-93B519B40B3F}"/>
          </ac:spMkLst>
        </pc:spChg>
        <pc:grpChg chg="add mod">
          <ac:chgData name="ゲスト ユーザー" userId="" providerId="Windows Live" clId="Web-{4F33ACC5-97A7-4625-B698-0E72A82CC9D2}" dt="2021-04-14T09:47:22.158" v="1129" actId="1076"/>
          <ac:grpSpMkLst>
            <pc:docMk/>
            <pc:sldMk cId="2582790357" sldId="358"/>
            <ac:grpSpMk id="7" creationId="{401EA15B-2B7C-4F1D-BCCD-643A86547127}"/>
          </ac:grpSpMkLst>
        </pc:grpChg>
        <pc:grpChg chg="add mod">
          <ac:chgData name="ゲスト ユーザー" userId="" providerId="Windows Live" clId="Web-{4F33ACC5-97A7-4625-B698-0E72A82CC9D2}" dt="2021-04-14T09:47:15.768" v="1128" actId="1076"/>
          <ac:grpSpMkLst>
            <pc:docMk/>
            <pc:sldMk cId="2582790357" sldId="358"/>
            <ac:grpSpMk id="11" creationId="{1814893F-86F0-4943-9E8C-17E8EBCF0529}"/>
          </ac:grpSpMkLst>
        </pc:grpChg>
        <pc:grpChg chg="add mod">
          <ac:chgData name="ゲスト ユーザー" userId="" providerId="Windows Live" clId="Web-{4F33ACC5-97A7-4625-B698-0E72A82CC9D2}" dt="2021-04-14T09:50:58.944" v="1197" actId="1076"/>
          <ac:grpSpMkLst>
            <pc:docMk/>
            <pc:sldMk cId="2582790357" sldId="358"/>
            <ac:grpSpMk id="18" creationId="{AF5E3597-680B-486B-8903-4BBB41921931}"/>
          </ac:grpSpMkLst>
        </pc:grpChg>
        <pc:picChg chg="add">
          <ac:chgData name="ゲスト ユーザー" userId="" providerId="Windows Live" clId="Web-{4F33ACC5-97A7-4625-B698-0E72A82CC9D2}" dt="2021-04-14T09:48:51.270" v="1161"/>
          <ac:picMkLst>
            <pc:docMk/>
            <pc:sldMk cId="2582790357" sldId="358"/>
            <ac:picMk id="17" creationId="{1FDE21EB-9559-4520-8EDB-9BE95A4289BE}"/>
          </ac:picMkLst>
        </pc:picChg>
        <pc:picChg chg="add del">
          <ac:chgData name="ゲスト ユーザー" userId="" providerId="Windows Live" clId="Web-{4F33ACC5-97A7-4625-B698-0E72A82CC9D2}" dt="2021-04-14T09:51:08.616" v="1199"/>
          <ac:picMkLst>
            <pc:docMk/>
            <pc:sldMk cId="2582790357" sldId="358"/>
            <ac:picMk id="21" creationId="{0E84AFAF-2252-4338-90B8-AF7CAD30B828}"/>
          </ac:picMkLst>
        </pc:picChg>
        <pc:cxnChg chg="add ord">
          <ac:chgData name="ゲスト ユーザー" userId="" providerId="Windows Live" clId="Web-{4F33ACC5-97A7-4625-B698-0E72A82CC9D2}" dt="2021-04-14T09:49:02.942" v="1162"/>
          <ac:cxnSpMkLst>
            <pc:docMk/>
            <pc:sldMk cId="2582790357" sldId="358"/>
            <ac:cxnSpMk id="13" creationId="{92E19AE6-4DBB-48C9-B1A4-B1C446235BD6}"/>
          </ac:cxnSpMkLst>
        </pc:cxnChg>
      </pc:sldChg>
      <pc:sldChg chg="addSp delSp modSp new">
        <pc:chgData name="ゲスト ユーザー" userId="" providerId="Windows Live" clId="Web-{4F33ACC5-97A7-4625-B698-0E72A82CC9D2}" dt="2021-04-14T09:59:39.486" v="1385"/>
        <pc:sldMkLst>
          <pc:docMk/>
          <pc:sldMk cId="2556567827" sldId="359"/>
        </pc:sldMkLst>
        <pc:spChg chg="mod">
          <ac:chgData name="ゲスト ユーザー" userId="" providerId="Windows Live" clId="Web-{4F33ACC5-97A7-4625-B698-0E72A82CC9D2}" dt="2021-04-14T09:58:56.313" v="1376" actId="20577"/>
          <ac:spMkLst>
            <pc:docMk/>
            <pc:sldMk cId="2556567827" sldId="359"/>
            <ac:spMk id="6" creationId="{89F47B21-6F06-4DB6-B09D-FBDAD7CF1597}"/>
          </ac:spMkLst>
        </pc:spChg>
        <pc:spChg chg="mod">
          <ac:chgData name="ゲスト ユーザー" userId="" providerId="Windows Live" clId="Web-{4F33ACC5-97A7-4625-B698-0E72A82CC9D2}" dt="2021-04-14T09:56:42.248" v="1343" actId="20577"/>
          <ac:spMkLst>
            <pc:docMk/>
            <pc:sldMk cId="2556567827" sldId="359"/>
            <ac:spMk id="10" creationId="{61369F3A-7651-444E-8757-3DDD2AB3E3B6}"/>
          </ac:spMkLst>
        </pc:spChg>
        <pc:spChg chg="add del mod">
          <ac:chgData name="ゲスト ユーザー" userId="" providerId="Windows Live" clId="Web-{4F33ACC5-97A7-4625-B698-0E72A82CC9D2}" dt="2021-04-14T09:59:14.251" v="1382"/>
          <ac:spMkLst>
            <pc:docMk/>
            <pc:sldMk cId="2556567827" sldId="359"/>
            <ac:spMk id="13" creationId="{C0D65619-1958-4C10-845A-F58A49EB0074}"/>
          </ac:spMkLst>
        </pc:spChg>
        <pc:spChg chg="add del mod">
          <ac:chgData name="ゲスト ユーザー" userId="" providerId="Windows Live" clId="Web-{4F33ACC5-97A7-4625-B698-0E72A82CC9D2}" dt="2021-04-14T09:59:11.891" v="1380"/>
          <ac:spMkLst>
            <pc:docMk/>
            <pc:sldMk cId="2556567827" sldId="359"/>
            <ac:spMk id="17" creationId="{692724BF-AEAE-4A1E-A44B-47A6256CFA85}"/>
          </ac:spMkLst>
        </pc:spChg>
        <pc:spChg chg="add del mod">
          <ac:chgData name="ゲスト ユーザー" userId="" providerId="Windows Live" clId="Web-{4F33ACC5-97A7-4625-B698-0E72A82CC9D2}" dt="2021-04-14T09:59:11.891" v="1378"/>
          <ac:spMkLst>
            <pc:docMk/>
            <pc:sldMk cId="2556567827" sldId="359"/>
            <ac:spMk id="21" creationId="{384A5B79-3FBC-4010-B91B-11332827A170}"/>
          </ac:spMkLst>
        </pc:spChg>
        <pc:spChg chg="add del mod">
          <ac:chgData name="ゲスト ユーザー" userId="" providerId="Windows Live" clId="Web-{4F33ACC5-97A7-4625-B698-0E72A82CC9D2}" dt="2021-04-14T09:59:39.486" v="1385"/>
          <ac:spMkLst>
            <pc:docMk/>
            <pc:sldMk cId="2556567827" sldId="359"/>
            <ac:spMk id="28" creationId="{C19FA4FA-F8AD-4725-A643-E9E832D8635B}"/>
          </ac:spMkLst>
        </pc:spChg>
        <pc:spChg chg="add mod">
          <ac:chgData name="ゲスト ユーザー" userId="" providerId="Windows Live" clId="Web-{4F33ACC5-97A7-4625-B698-0E72A82CC9D2}" dt="2021-04-14T09:59:18.423" v="1383" actId="20577"/>
          <ac:spMkLst>
            <pc:docMk/>
            <pc:sldMk cId="2556567827" sldId="359"/>
            <ac:spMk id="29" creationId="{78A7F43E-D852-421D-BA2C-F59CFC24A3F0}"/>
          </ac:spMkLst>
        </pc:spChg>
        <pc:grpChg chg="add">
          <ac:chgData name="ゲスト ユーザー" userId="" providerId="Windows Live" clId="Web-{4F33ACC5-97A7-4625-B698-0E72A82CC9D2}" dt="2021-04-14T09:56:02.606" v="1310"/>
          <ac:grpSpMkLst>
            <pc:docMk/>
            <pc:sldMk cId="2556567827" sldId="359"/>
            <ac:grpSpMk id="7" creationId="{E05A7744-1C3D-4C10-905B-412A873C1E51}"/>
          </ac:grpSpMkLst>
        </pc:grpChg>
        <pc:grpChg chg="add">
          <ac:chgData name="ゲスト ユーザー" userId="" providerId="Windows Live" clId="Web-{4F33ACC5-97A7-4625-B698-0E72A82CC9D2}" dt="2021-04-14T09:56:02.778" v="1311"/>
          <ac:grpSpMkLst>
            <pc:docMk/>
            <pc:sldMk cId="2556567827" sldId="359"/>
            <ac:grpSpMk id="11" creationId="{9BAA1F65-E635-4577-A721-54D36B48C357}"/>
          </ac:grpSpMkLst>
        </pc:grpChg>
        <pc:grpChg chg="add mod">
          <ac:chgData name="ゲスト ユーザー" userId="" providerId="Windows Live" clId="Web-{4F33ACC5-97A7-4625-B698-0E72A82CC9D2}" dt="2021-04-14T09:58:30.531" v="1367" actId="1076"/>
          <ac:grpSpMkLst>
            <pc:docMk/>
            <pc:sldMk cId="2556567827" sldId="359"/>
            <ac:grpSpMk id="26" creationId="{3F629338-7EFD-4216-B4B1-BD05604005F7}"/>
          </ac:grpSpMkLst>
        </pc:grpChg>
        <pc:picChg chg="add del mod">
          <ac:chgData name="ゲスト ユーザー" userId="" providerId="Windows Live" clId="Web-{4F33ACC5-97A7-4625-B698-0E72A82CC9D2}" dt="2021-04-14T09:59:11.907" v="1381"/>
          <ac:picMkLst>
            <pc:docMk/>
            <pc:sldMk cId="2556567827" sldId="359"/>
            <ac:picMk id="15" creationId="{82ED0F8B-1324-4CA0-9CB5-7326395F9CB5}"/>
          </ac:picMkLst>
        </pc:picChg>
        <pc:cxnChg chg="add del mod">
          <ac:chgData name="ゲスト ユーザー" userId="" providerId="Windows Live" clId="Web-{4F33ACC5-97A7-4625-B698-0E72A82CC9D2}" dt="2021-04-14T09:59:11.891" v="1379"/>
          <ac:cxnSpMkLst>
            <pc:docMk/>
            <pc:sldMk cId="2556567827" sldId="359"/>
            <ac:cxnSpMk id="19" creationId="{0868A3D8-0385-4EBB-A2F7-4B37843D6F17}"/>
          </ac:cxnSpMkLst>
        </pc:cxnChg>
      </pc:sldChg>
      <pc:sldChg chg="del">
        <pc:chgData name="ゲスト ユーザー" userId="" providerId="Windows Live" clId="Web-{4F33ACC5-97A7-4625-B698-0E72A82CC9D2}" dt="2021-04-14T08:25:32.904" v="69"/>
        <pc:sldMkLst>
          <pc:docMk/>
          <pc:sldMk cId="3242784515" sldId="359"/>
        </pc:sldMkLst>
      </pc:sldChg>
      <pc:sldChg chg="del">
        <pc:chgData name="ゲスト ユーザー" userId="" providerId="Windows Live" clId="Web-{4F33ACC5-97A7-4625-B698-0E72A82CC9D2}" dt="2021-04-14T08:25:32.904" v="68"/>
        <pc:sldMkLst>
          <pc:docMk/>
          <pc:sldMk cId="896395589" sldId="360"/>
        </pc:sldMkLst>
      </pc:sldChg>
      <pc:sldChg chg="add replId">
        <pc:chgData name="ゲスト ユーザー" userId="" providerId="Windows Live" clId="Web-{4F33ACC5-97A7-4625-B698-0E72A82CC9D2}" dt="2021-04-14T09:58:59.969" v="1377"/>
        <pc:sldMkLst>
          <pc:docMk/>
          <pc:sldMk cId="3382863116" sldId="360"/>
        </pc:sldMkLst>
      </pc:sldChg>
      <pc:sldChg chg="del">
        <pc:chgData name="ゲスト ユーザー" userId="" providerId="Windows Live" clId="Web-{4F33ACC5-97A7-4625-B698-0E72A82CC9D2}" dt="2021-04-14T08:25:32.889" v="67"/>
        <pc:sldMkLst>
          <pc:docMk/>
          <pc:sldMk cId="1864783245" sldId="361"/>
        </pc:sldMkLst>
      </pc:sldChg>
      <pc:sldChg chg="del">
        <pc:chgData name="ゲスト ユーザー" userId="" providerId="Windows Live" clId="Web-{4F33ACC5-97A7-4625-B698-0E72A82CC9D2}" dt="2021-04-14T08:25:32.889" v="66"/>
        <pc:sldMkLst>
          <pc:docMk/>
          <pc:sldMk cId="4145547618" sldId="362"/>
        </pc:sldMkLst>
      </pc:sldChg>
      <pc:sldChg chg="del">
        <pc:chgData name="ゲスト ユーザー" userId="" providerId="Windows Live" clId="Web-{4F33ACC5-97A7-4625-B698-0E72A82CC9D2}" dt="2021-04-14T08:25:32.889" v="65"/>
        <pc:sldMkLst>
          <pc:docMk/>
          <pc:sldMk cId="170404140" sldId="364"/>
        </pc:sldMkLst>
      </pc:sldChg>
      <pc:sldChg chg="del">
        <pc:chgData name="ゲスト ユーザー" userId="" providerId="Windows Live" clId="Web-{4F33ACC5-97A7-4625-B698-0E72A82CC9D2}" dt="2021-04-14T08:25:32.889" v="62"/>
        <pc:sldMkLst>
          <pc:docMk/>
          <pc:sldMk cId="1795561290" sldId="365"/>
        </pc:sldMkLst>
      </pc:sldChg>
      <pc:sldChg chg="del">
        <pc:chgData name="ゲスト ユーザー" userId="" providerId="Windows Live" clId="Web-{4F33ACC5-97A7-4625-B698-0E72A82CC9D2}" dt="2021-04-14T08:25:32.889" v="59"/>
        <pc:sldMkLst>
          <pc:docMk/>
          <pc:sldMk cId="3087493695" sldId="366"/>
        </pc:sldMkLst>
      </pc:sldChg>
      <pc:sldChg chg="del">
        <pc:chgData name="ゲスト ユーザー" userId="" providerId="Windows Live" clId="Web-{4F33ACC5-97A7-4625-B698-0E72A82CC9D2}" dt="2021-04-14T08:25:32.889" v="60"/>
        <pc:sldMkLst>
          <pc:docMk/>
          <pc:sldMk cId="488341773" sldId="367"/>
        </pc:sldMkLst>
      </pc:sldChg>
      <pc:sldChg chg="del">
        <pc:chgData name="ゲスト ユーザー" userId="" providerId="Windows Live" clId="Web-{4F33ACC5-97A7-4625-B698-0E72A82CC9D2}" dt="2021-04-14T08:25:32.889" v="58"/>
        <pc:sldMkLst>
          <pc:docMk/>
          <pc:sldMk cId="2927455972" sldId="368"/>
        </pc:sldMkLst>
      </pc:sldChg>
      <pc:sldChg chg="del">
        <pc:chgData name="ゲスト ユーザー" userId="" providerId="Windows Live" clId="Web-{4F33ACC5-97A7-4625-B698-0E72A82CC9D2}" dt="2021-04-14T08:25:32.873" v="56"/>
        <pc:sldMkLst>
          <pc:docMk/>
          <pc:sldMk cId="1719630260" sldId="370"/>
        </pc:sldMkLst>
      </pc:sldChg>
      <pc:sldChg chg="del">
        <pc:chgData name="ゲスト ユーザー" userId="" providerId="Windows Live" clId="Web-{4F33ACC5-97A7-4625-B698-0E72A82CC9D2}" dt="2021-04-14T08:25:32.873" v="57"/>
        <pc:sldMkLst>
          <pc:docMk/>
          <pc:sldMk cId="4192991152" sldId="371"/>
        </pc:sldMkLst>
      </pc:sldChg>
      <pc:sldChg chg="del">
        <pc:chgData name="ゲスト ユーザー" userId="" providerId="Windows Live" clId="Web-{4F33ACC5-97A7-4625-B698-0E72A82CC9D2}" dt="2021-04-14T08:25:32.889" v="61"/>
        <pc:sldMkLst>
          <pc:docMk/>
          <pc:sldMk cId="2455326282" sldId="372"/>
        </pc:sldMkLst>
      </pc:sldChg>
      <pc:sldChg chg="del">
        <pc:chgData name="ゲスト ユーザー" userId="" providerId="Windows Live" clId="Web-{4F33ACC5-97A7-4625-B698-0E72A82CC9D2}" dt="2021-04-14T08:25:32.873" v="55"/>
        <pc:sldMkLst>
          <pc:docMk/>
          <pc:sldMk cId="4074803165" sldId="373"/>
        </pc:sldMkLst>
      </pc:sldChg>
      <pc:sldChg chg="del">
        <pc:chgData name="ゲスト ユーザー" userId="" providerId="Windows Live" clId="Web-{4F33ACC5-97A7-4625-B698-0E72A82CC9D2}" dt="2021-04-14T08:25:32.873" v="54"/>
        <pc:sldMkLst>
          <pc:docMk/>
          <pc:sldMk cId="1254657113" sldId="374"/>
        </pc:sldMkLst>
      </pc:sldChg>
      <pc:sldChg chg="del">
        <pc:chgData name="ゲスト ユーザー" userId="" providerId="Windows Live" clId="Web-{4F33ACC5-97A7-4625-B698-0E72A82CC9D2}" dt="2021-04-14T08:25:32.889" v="63"/>
        <pc:sldMkLst>
          <pc:docMk/>
          <pc:sldMk cId="2513527215" sldId="376"/>
        </pc:sldMkLst>
      </pc:sldChg>
      <pc:sldChg chg="del">
        <pc:chgData name="ゲスト ユーザー" userId="" providerId="Windows Live" clId="Web-{4F33ACC5-97A7-4625-B698-0E72A82CC9D2}" dt="2021-04-14T08:25:32.873" v="53"/>
        <pc:sldMkLst>
          <pc:docMk/>
          <pc:sldMk cId="785968945" sldId="377"/>
        </pc:sldMkLst>
      </pc:sldChg>
      <pc:sldChg chg="del">
        <pc:chgData name="ゲスト ユーザー" userId="" providerId="Windows Live" clId="Web-{4F33ACC5-97A7-4625-B698-0E72A82CC9D2}" dt="2021-04-14T08:25:32.857" v="46"/>
        <pc:sldMkLst>
          <pc:docMk/>
          <pc:sldMk cId="697717040" sldId="379"/>
        </pc:sldMkLst>
      </pc:sldChg>
      <pc:sldChg chg="del">
        <pc:chgData name="ゲスト ユーザー" userId="" providerId="Windows Live" clId="Web-{4F33ACC5-97A7-4625-B698-0E72A82CC9D2}" dt="2021-04-14T08:25:32.857" v="45"/>
        <pc:sldMkLst>
          <pc:docMk/>
          <pc:sldMk cId="487441661" sldId="380"/>
        </pc:sldMkLst>
      </pc:sldChg>
      <pc:sldChg chg="del">
        <pc:chgData name="ゲスト ユーザー" userId="" providerId="Windows Live" clId="Web-{4F33ACC5-97A7-4625-B698-0E72A82CC9D2}" dt="2021-04-14T08:25:32.857" v="44"/>
        <pc:sldMkLst>
          <pc:docMk/>
          <pc:sldMk cId="2238051154" sldId="381"/>
        </pc:sldMkLst>
      </pc:sldChg>
      <pc:sldChg chg="del">
        <pc:chgData name="ゲスト ユーザー" userId="" providerId="Windows Live" clId="Web-{4F33ACC5-97A7-4625-B698-0E72A82CC9D2}" dt="2021-04-14T08:25:32.857" v="40"/>
        <pc:sldMkLst>
          <pc:docMk/>
          <pc:sldMk cId="3960506076" sldId="382"/>
        </pc:sldMkLst>
      </pc:sldChg>
      <pc:sldChg chg="del">
        <pc:chgData name="ゲスト ユーザー" userId="" providerId="Windows Live" clId="Web-{4F33ACC5-97A7-4625-B698-0E72A82CC9D2}" dt="2021-04-14T08:25:32.857" v="43"/>
        <pc:sldMkLst>
          <pc:docMk/>
          <pc:sldMk cId="1458330479" sldId="383"/>
        </pc:sldMkLst>
      </pc:sldChg>
      <pc:sldChg chg="del">
        <pc:chgData name="ゲスト ユーザー" userId="" providerId="Windows Live" clId="Web-{4F33ACC5-97A7-4625-B698-0E72A82CC9D2}" dt="2021-04-14T08:25:32.857" v="41"/>
        <pc:sldMkLst>
          <pc:docMk/>
          <pc:sldMk cId="2825057280" sldId="384"/>
        </pc:sldMkLst>
      </pc:sldChg>
      <pc:sldChg chg="del">
        <pc:chgData name="ゲスト ユーザー" userId="" providerId="Windows Live" clId="Web-{4F33ACC5-97A7-4625-B698-0E72A82CC9D2}" dt="2021-04-14T08:25:32.857" v="42"/>
        <pc:sldMkLst>
          <pc:docMk/>
          <pc:sldMk cId="2882285039" sldId="385"/>
        </pc:sldMkLst>
      </pc:sldChg>
      <pc:sldChg chg="del">
        <pc:chgData name="ゲスト ユーザー" userId="" providerId="Windows Live" clId="Web-{4F33ACC5-97A7-4625-B698-0E72A82CC9D2}" dt="2021-04-14T08:25:32.857" v="39"/>
        <pc:sldMkLst>
          <pc:docMk/>
          <pc:sldMk cId="1763923060" sldId="386"/>
        </pc:sldMkLst>
      </pc:sldChg>
      <pc:sldChg chg="del">
        <pc:chgData name="ゲスト ユーザー" userId="" providerId="Windows Live" clId="Web-{4F33ACC5-97A7-4625-B698-0E72A82CC9D2}" dt="2021-04-14T08:25:32.857" v="38"/>
        <pc:sldMkLst>
          <pc:docMk/>
          <pc:sldMk cId="2804857496" sldId="387"/>
        </pc:sldMkLst>
      </pc:sldChg>
      <pc:sldChg chg="del">
        <pc:chgData name="ゲスト ユーザー" userId="" providerId="Windows Live" clId="Web-{4F33ACC5-97A7-4625-B698-0E72A82CC9D2}" dt="2021-04-14T08:25:32.857" v="37"/>
        <pc:sldMkLst>
          <pc:docMk/>
          <pc:sldMk cId="2958665779" sldId="388"/>
        </pc:sldMkLst>
      </pc:sldChg>
      <pc:sldChg chg="del">
        <pc:chgData name="ゲスト ユーザー" userId="" providerId="Windows Live" clId="Web-{4F33ACC5-97A7-4625-B698-0E72A82CC9D2}" dt="2021-04-14T08:25:32.857" v="36"/>
        <pc:sldMkLst>
          <pc:docMk/>
          <pc:sldMk cId="4013167309" sldId="389"/>
        </pc:sldMkLst>
      </pc:sldChg>
      <pc:sldChg chg="del">
        <pc:chgData name="ゲスト ユーザー" userId="" providerId="Windows Live" clId="Web-{4F33ACC5-97A7-4625-B698-0E72A82CC9D2}" dt="2021-04-14T08:25:32.842" v="35"/>
        <pc:sldMkLst>
          <pc:docMk/>
          <pc:sldMk cId="4192093228" sldId="390"/>
        </pc:sldMkLst>
      </pc:sldChg>
      <pc:sldChg chg="del">
        <pc:chgData name="ゲスト ユーザー" userId="" providerId="Windows Live" clId="Web-{4F33ACC5-97A7-4625-B698-0E72A82CC9D2}" dt="2021-04-14T08:25:32.842" v="34"/>
        <pc:sldMkLst>
          <pc:docMk/>
          <pc:sldMk cId="932313351" sldId="391"/>
        </pc:sldMkLst>
      </pc:sldChg>
      <pc:sldChg chg="del">
        <pc:chgData name="ゲスト ユーザー" userId="" providerId="Windows Live" clId="Web-{4F33ACC5-97A7-4625-B698-0E72A82CC9D2}" dt="2021-04-14T08:25:32.842" v="33"/>
        <pc:sldMkLst>
          <pc:docMk/>
          <pc:sldMk cId="3705177428" sldId="392"/>
        </pc:sldMkLst>
      </pc:sldChg>
      <pc:sldChg chg="del">
        <pc:chgData name="ゲスト ユーザー" userId="" providerId="Windows Live" clId="Web-{4F33ACC5-97A7-4625-B698-0E72A82CC9D2}" dt="2021-04-14T08:25:32.842" v="26"/>
        <pc:sldMkLst>
          <pc:docMk/>
          <pc:sldMk cId="3855619363" sldId="393"/>
        </pc:sldMkLst>
      </pc:sldChg>
      <pc:sldChg chg="del">
        <pc:chgData name="ゲスト ユーザー" userId="" providerId="Windows Live" clId="Web-{4F33ACC5-97A7-4625-B698-0E72A82CC9D2}" dt="2021-04-14T08:25:32.842" v="32"/>
        <pc:sldMkLst>
          <pc:docMk/>
          <pc:sldMk cId="1437993562" sldId="394"/>
        </pc:sldMkLst>
      </pc:sldChg>
      <pc:sldChg chg="del">
        <pc:chgData name="ゲスト ユーザー" userId="" providerId="Windows Live" clId="Web-{4F33ACC5-97A7-4625-B698-0E72A82CC9D2}" dt="2021-04-14T08:25:32.826" v="24"/>
        <pc:sldMkLst>
          <pc:docMk/>
          <pc:sldMk cId="3369891257" sldId="395"/>
        </pc:sldMkLst>
      </pc:sldChg>
      <pc:sldChg chg="del">
        <pc:chgData name="ゲスト ユーザー" userId="" providerId="Windows Live" clId="Web-{4F33ACC5-97A7-4625-B698-0E72A82CC9D2}" dt="2021-04-14T08:25:32.842" v="31"/>
        <pc:sldMkLst>
          <pc:docMk/>
          <pc:sldMk cId="2227321424" sldId="396"/>
        </pc:sldMkLst>
      </pc:sldChg>
      <pc:sldChg chg="del">
        <pc:chgData name="ゲスト ユーザー" userId="" providerId="Windows Live" clId="Web-{4F33ACC5-97A7-4625-B698-0E72A82CC9D2}" dt="2021-04-14T08:25:32.842" v="30"/>
        <pc:sldMkLst>
          <pc:docMk/>
          <pc:sldMk cId="3514552921" sldId="397"/>
        </pc:sldMkLst>
      </pc:sldChg>
      <pc:sldChg chg="del">
        <pc:chgData name="ゲスト ユーザー" userId="" providerId="Windows Live" clId="Web-{4F33ACC5-97A7-4625-B698-0E72A82CC9D2}" dt="2021-04-14T08:25:32.842" v="28"/>
        <pc:sldMkLst>
          <pc:docMk/>
          <pc:sldMk cId="3602866331" sldId="398"/>
        </pc:sldMkLst>
      </pc:sldChg>
      <pc:sldChg chg="del">
        <pc:chgData name="ゲスト ユーザー" userId="" providerId="Windows Live" clId="Web-{4F33ACC5-97A7-4625-B698-0E72A82CC9D2}" dt="2021-04-14T08:25:32.842" v="29"/>
        <pc:sldMkLst>
          <pc:docMk/>
          <pc:sldMk cId="1478276692" sldId="399"/>
        </pc:sldMkLst>
      </pc:sldChg>
      <pc:sldChg chg="del">
        <pc:chgData name="ゲスト ユーザー" userId="" providerId="Windows Live" clId="Web-{4F33ACC5-97A7-4625-B698-0E72A82CC9D2}" dt="2021-04-14T08:25:32.842" v="27"/>
        <pc:sldMkLst>
          <pc:docMk/>
          <pc:sldMk cId="1005707485" sldId="400"/>
        </pc:sldMkLst>
      </pc:sldChg>
      <pc:sldChg chg="del">
        <pc:chgData name="ゲスト ユーザー" userId="" providerId="Windows Live" clId="Web-{4F33ACC5-97A7-4625-B698-0E72A82CC9D2}" dt="2021-04-14T08:25:32.842" v="25"/>
        <pc:sldMkLst>
          <pc:docMk/>
          <pc:sldMk cId="3573718358" sldId="401"/>
        </pc:sldMkLst>
      </pc:sldChg>
      <pc:sldChg chg="del">
        <pc:chgData name="ゲスト ユーザー" userId="" providerId="Windows Live" clId="Web-{4F33ACC5-97A7-4625-B698-0E72A82CC9D2}" dt="2021-04-14T08:25:32.889" v="64"/>
        <pc:sldMkLst>
          <pc:docMk/>
          <pc:sldMk cId="3842264544" sldId="402"/>
        </pc:sldMkLst>
      </pc:sldChg>
      <pc:sldChg chg="del">
        <pc:chgData name="ゲスト ユーザー" userId="" providerId="Windows Live" clId="Web-{4F33ACC5-97A7-4625-B698-0E72A82CC9D2}" dt="2021-04-14T08:25:32.873" v="52"/>
        <pc:sldMkLst>
          <pc:docMk/>
          <pc:sldMk cId="933237002" sldId="403"/>
        </pc:sldMkLst>
      </pc:sldChg>
      <pc:sldChg chg="del">
        <pc:chgData name="ゲスト ユーザー" userId="" providerId="Windows Live" clId="Web-{4F33ACC5-97A7-4625-B698-0E72A82CC9D2}" dt="2021-04-14T08:25:32.873" v="51"/>
        <pc:sldMkLst>
          <pc:docMk/>
          <pc:sldMk cId="724139233" sldId="406"/>
        </pc:sldMkLst>
      </pc:sldChg>
      <pc:sldChg chg="del">
        <pc:chgData name="ゲスト ユーザー" userId="" providerId="Windows Live" clId="Web-{4F33ACC5-97A7-4625-B698-0E72A82CC9D2}" dt="2021-04-14T08:25:32.873" v="50"/>
        <pc:sldMkLst>
          <pc:docMk/>
          <pc:sldMk cId="4052345894" sldId="407"/>
        </pc:sldMkLst>
      </pc:sldChg>
      <pc:sldChg chg="del">
        <pc:chgData name="ゲスト ユーザー" userId="" providerId="Windows Live" clId="Web-{4F33ACC5-97A7-4625-B698-0E72A82CC9D2}" dt="2021-04-14T08:25:32.873" v="49"/>
        <pc:sldMkLst>
          <pc:docMk/>
          <pc:sldMk cId="1822278021" sldId="408"/>
        </pc:sldMkLst>
      </pc:sldChg>
      <pc:sldChg chg="del">
        <pc:chgData name="ゲスト ユーザー" userId="" providerId="Windows Live" clId="Web-{4F33ACC5-97A7-4625-B698-0E72A82CC9D2}" dt="2021-04-14T08:25:32.873" v="48"/>
        <pc:sldMkLst>
          <pc:docMk/>
          <pc:sldMk cId="273517797" sldId="409"/>
        </pc:sldMkLst>
      </pc:sldChg>
      <pc:sldChg chg="del">
        <pc:chgData name="ゲスト ユーザー" userId="" providerId="Windows Live" clId="Web-{4F33ACC5-97A7-4625-B698-0E72A82CC9D2}" dt="2021-04-14T08:25:32.873" v="47"/>
        <pc:sldMkLst>
          <pc:docMk/>
          <pc:sldMk cId="143333621" sldId="410"/>
        </pc:sldMkLst>
      </pc:sldChg>
    </pc:docChg>
  </pc:docChgLst>
  <pc:docChgLst>
    <pc:chgData name="Masaki Suzuki" userId="2c4feb2ed34ad1a7" providerId="Windows Live" clId="Web-{D27C371B-6472-4AD1-B8FC-8D7AF3AC7F92}"/>
    <pc:docChg chg="addSld delSld modSld sldOrd">
      <pc:chgData name="Masaki Suzuki" userId="2c4feb2ed34ad1a7" providerId="Windows Live" clId="Web-{D27C371B-6472-4AD1-B8FC-8D7AF3AC7F92}" dt="2021-05-18T02:58:24.642" v="1694"/>
      <pc:docMkLst>
        <pc:docMk/>
      </pc:docMkLst>
      <pc:sldChg chg="addSp ord">
        <pc:chgData name="Masaki Suzuki" userId="2c4feb2ed34ad1a7" providerId="Windows Live" clId="Web-{D27C371B-6472-4AD1-B8FC-8D7AF3AC7F92}" dt="2021-05-18T02:21:24.544" v="886"/>
        <pc:sldMkLst>
          <pc:docMk/>
          <pc:sldMk cId="1726714614" sldId="365"/>
        </pc:sldMkLst>
        <pc:grpChg chg="add">
          <ac:chgData name="Masaki Suzuki" userId="2c4feb2ed34ad1a7" providerId="Windows Live" clId="Web-{D27C371B-6472-4AD1-B8FC-8D7AF3AC7F92}" dt="2021-05-18T02:21:24.544" v="886"/>
          <ac:grpSpMkLst>
            <pc:docMk/>
            <pc:sldMk cId="1726714614" sldId="365"/>
            <ac:grpSpMk id="7" creationId="{4A13E3DE-63CF-4C0C-BFE1-BA8C0BBBD650}"/>
          </ac:grpSpMkLst>
        </pc:grpChg>
      </pc:sldChg>
      <pc:sldChg chg="modSp">
        <pc:chgData name="Masaki Suzuki" userId="2c4feb2ed34ad1a7" providerId="Windows Live" clId="Web-{D27C371B-6472-4AD1-B8FC-8D7AF3AC7F92}" dt="2021-05-18T02:45:02.973" v="1338"/>
        <pc:sldMkLst>
          <pc:docMk/>
          <pc:sldMk cId="583989210" sldId="421"/>
        </pc:sldMkLst>
        <pc:spChg chg="mod">
          <ac:chgData name="Masaki Suzuki" userId="2c4feb2ed34ad1a7" providerId="Windows Live" clId="Web-{D27C371B-6472-4AD1-B8FC-8D7AF3AC7F92}" dt="2021-05-18T02:08:46.797" v="536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8:53.750" v="539" actId="14100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5:02.973" v="1338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08:40.656" v="534" actId="1076"/>
          <ac:picMkLst>
            <pc:docMk/>
            <pc:sldMk cId="583989210" sldId="421"/>
            <ac:picMk id="3" creationId="{387F9BA8-E02F-4797-AE4E-52F0A786CA49}"/>
          </ac:picMkLst>
        </pc:picChg>
        <pc:picChg chg="mod">
          <ac:chgData name="Masaki Suzuki" userId="2c4feb2ed34ad1a7" providerId="Windows Live" clId="Web-{D27C371B-6472-4AD1-B8FC-8D7AF3AC7F92}" dt="2021-05-18T02:08:50.047" v="537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 add del replId">
        <pc:chgData name="Masaki Suzuki" userId="2c4feb2ed34ad1a7" providerId="Windows Live" clId="Web-{D27C371B-6472-4AD1-B8FC-8D7AF3AC7F92}" dt="2021-05-18T02:15:53.179" v="741"/>
        <pc:sldMkLst>
          <pc:docMk/>
          <pc:sldMk cId="2263711278" sldId="422"/>
        </pc:sldMkLst>
        <pc:spChg chg="mod">
          <ac:chgData name="Masaki Suzuki" userId="2c4feb2ed34ad1a7" providerId="Windows Live" clId="Web-{D27C371B-6472-4AD1-B8FC-8D7AF3AC7F92}" dt="2021-05-18T02:04:33.512" v="435" actId="20577"/>
          <ac:spMkLst>
            <pc:docMk/>
            <pc:sldMk cId="2263711278" sldId="422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1:22.884" v="217" actId="20577"/>
          <ac:spMkLst>
            <pc:docMk/>
            <pc:sldMk cId="2263711278" sldId="422"/>
            <ac:spMk id="11" creationId="{6767F72A-B215-4DDD-8F1E-F5C7B53A0E3B}"/>
          </ac:spMkLst>
        </pc:spChg>
      </pc:sldChg>
      <pc:sldChg chg="modSp add del replId">
        <pc:chgData name="Masaki Suzuki" userId="2c4feb2ed34ad1a7" providerId="Windows Live" clId="Web-{D27C371B-6472-4AD1-B8FC-8D7AF3AC7F92}" dt="2021-05-18T02:15:59.132" v="742"/>
        <pc:sldMkLst>
          <pc:docMk/>
          <pc:sldMk cId="1752444869" sldId="423"/>
        </pc:sldMkLst>
        <pc:spChg chg="mod">
          <ac:chgData name="Masaki Suzuki" userId="2c4feb2ed34ad1a7" providerId="Windows Live" clId="Web-{D27C371B-6472-4AD1-B8FC-8D7AF3AC7F92}" dt="2021-05-18T02:02:28.385" v="322" actId="20577"/>
          <ac:spMkLst>
            <pc:docMk/>
            <pc:sldMk cId="1752444869" sldId="423"/>
            <ac:spMk id="6" creationId="{5FD2ECB2-1C1A-40DA-AEDF-CF340048781A}"/>
          </ac:spMkLst>
        </pc:spChg>
      </pc:sldChg>
      <pc:sldChg chg="modSp add replId">
        <pc:chgData name="Masaki Suzuki" userId="2c4feb2ed34ad1a7" providerId="Windows Live" clId="Web-{D27C371B-6472-4AD1-B8FC-8D7AF3AC7F92}" dt="2021-05-18T02:44:54.832" v="1332"/>
        <pc:sldMkLst>
          <pc:docMk/>
          <pc:sldMk cId="2453741763" sldId="424"/>
        </pc:sldMkLst>
        <pc:spChg chg="mod">
          <ac:chgData name="Masaki Suzuki" userId="2c4feb2ed34ad1a7" providerId="Windows Live" clId="Web-{D27C371B-6472-4AD1-B8FC-8D7AF3AC7F92}" dt="2021-05-18T02:43:10.440" v="1284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33:49.416" v="1281" actId="1076"/>
          <ac:spMkLst>
            <pc:docMk/>
            <pc:sldMk cId="2453741763" sldId="424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4:54.832" v="1332"/>
          <ac:graphicFrameMkLst>
            <pc:docMk/>
            <pc:sldMk cId="2453741763" sldId="424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31:58.726" v="1261" actId="1076"/>
          <ac:picMkLst>
            <pc:docMk/>
            <pc:sldMk cId="2453741763" sldId="424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D27C371B-6472-4AD1-B8FC-8D7AF3AC7F92}" dt="2021-05-18T02:46:38.912" v="1342"/>
        <pc:sldMkLst>
          <pc:docMk/>
          <pc:sldMk cId="3612339903" sldId="425"/>
        </pc:sldMkLst>
        <pc:spChg chg="mod">
          <ac:chgData name="Masaki Suzuki" userId="2c4feb2ed34ad1a7" providerId="Windows Live" clId="Web-{D27C371B-6472-4AD1-B8FC-8D7AF3AC7F92}" dt="2021-05-18T02:15:39.710" v="734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15:46.351" v="740" actId="20577"/>
          <ac:spMkLst>
            <pc:docMk/>
            <pc:sldMk cId="3612339903" sldId="425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6:38.912" v="1342"/>
          <ac:graphicFrameMkLst>
            <pc:docMk/>
            <pc:sldMk cId="3612339903" sldId="425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14:08.271" v="686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addSp delSp modSp add ord replId">
        <pc:chgData name="Masaki Suzuki" userId="2c4feb2ed34ad1a7" providerId="Windows Live" clId="Web-{D27C371B-6472-4AD1-B8FC-8D7AF3AC7F92}" dt="2021-05-18T02:54:53.373" v="1578" actId="20577"/>
        <pc:sldMkLst>
          <pc:docMk/>
          <pc:sldMk cId="11004748" sldId="426"/>
        </pc:sldMkLst>
        <pc:spChg chg="add mod">
          <ac:chgData name="Masaki Suzuki" userId="2c4feb2ed34ad1a7" providerId="Windows Live" clId="Web-{D27C371B-6472-4AD1-B8FC-8D7AF3AC7F92}" dt="2021-05-18T02:21:03.418" v="884" actId="1076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D27C371B-6472-4AD1-B8FC-8D7AF3AC7F92}" dt="2021-05-18T02:52:50.558" v="1485" actId="20577"/>
          <ac:spMkLst>
            <pc:docMk/>
            <pc:sldMk cId="11004748" sldId="426"/>
            <ac:spMk id="6" creationId="{59DF8B85-DCF6-4C32-8C38-264C1E3FAD11}"/>
          </ac:spMkLst>
        </pc:spChg>
        <pc:spChg chg="add del">
          <ac:chgData name="Masaki Suzuki" userId="2c4feb2ed34ad1a7" providerId="Windows Live" clId="Web-{D27C371B-6472-4AD1-B8FC-8D7AF3AC7F92}" dt="2021-05-18T02:21:30.325" v="887"/>
          <ac:spMkLst>
            <pc:docMk/>
            <pc:sldMk cId="11004748" sldId="426"/>
            <ac:spMk id="7" creationId="{147B942E-AB07-4F72-A93A-AD4E7CFFB009}"/>
          </ac:spMkLst>
        </pc:spChg>
        <pc:spChg chg="add mod">
          <ac:chgData name="Masaki Suzuki" userId="2c4feb2ed34ad1a7" providerId="Windows Live" clId="Web-{D27C371B-6472-4AD1-B8FC-8D7AF3AC7F92}" dt="2021-05-18T02:21:56.388" v="891" actId="1076"/>
          <ac:spMkLst>
            <pc:docMk/>
            <pc:sldMk cId="11004748" sldId="426"/>
            <ac:spMk id="9" creationId="{28D12D13-8A71-4C5E-988A-DE536E984B68}"/>
          </ac:spMkLst>
        </pc:spChg>
        <pc:spChg chg="mod">
          <ac:chgData name="Masaki Suzuki" userId="2c4feb2ed34ad1a7" providerId="Windows Live" clId="Web-{D27C371B-6472-4AD1-B8FC-8D7AF3AC7F92}" dt="2021-05-18T02:54:53.373" v="1578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D27C371B-6472-4AD1-B8FC-8D7AF3AC7F92}" dt="2021-05-18T02:21:59.419" v="892" actId="1076"/>
          <ac:spMkLst>
            <pc:docMk/>
            <pc:sldMk cId="11004748" sldId="426"/>
            <ac:spMk id="12" creationId="{F46C0303-6A56-4CE1-8B67-66C85F2DB817}"/>
          </ac:spMkLst>
        </pc:spChg>
        <pc:spChg chg="del">
          <ac:chgData name="Masaki Suzuki" userId="2c4feb2ed34ad1a7" providerId="Windows Live" clId="Web-{D27C371B-6472-4AD1-B8FC-8D7AF3AC7F92}" dt="2021-05-18T02:19:46.495" v="853"/>
          <ac:spMkLst>
            <pc:docMk/>
            <pc:sldMk cId="11004748" sldId="426"/>
            <ac:spMk id="14" creationId="{E2B0EA8D-77C7-4E25-A840-710611B44207}"/>
          </ac:spMkLst>
        </pc:spChg>
        <pc:spChg chg="del">
          <ac:chgData name="Masaki Suzuki" userId="2c4feb2ed34ad1a7" providerId="Windows Live" clId="Web-{D27C371B-6472-4AD1-B8FC-8D7AF3AC7F92}" dt="2021-05-18T02:19:47.464" v="854"/>
          <ac:spMkLst>
            <pc:docMk/>
            <pc:sldMk cId="11004748" sldId="426"/>
            <ac:spMk id="19" creationId="{693DF2C5-ACFF-4B5D-8338-EEAE0CE171F6}"/>
          </ac:spMkLst>
        </pc:spChg>
        <pc:spChg chg="del">
          <ac:chgData name="Masaki Suzuki" userId="2c4feb2ed34ad1a7" providerId="Windows Live" clId="Web-{D27C371B-6472-4AD1-B8FC-8D7AF3AC7F92}" dt="2021-05-18T02:19:45.060" v="852"/>
          <ac:spMkLst>
            <pc:docMk/>
            <pc:sldMk cId="11004748" sldId="426"/>
            <ac:spMk id="20" creationId="{6C98BF45-3880-4039-94C3-B90849ADED3E}"/>
          </ac:spMkLst>
        </pc:spChg>
        <pc:spChg chg="del mod">
          <ac:chgData name="Masaki Suzuki" userId="2c4feb2ed34ad1a7" providerId="Windows Live" clId="Web-{D27C371B-6472-4AD1-B8FC-8D7AF3AC7F92}" dt="2021-05-18T02:19:44.636" v="851"/>
          <ac:spMkLst>
            <pc:docMk/>
            <pc:sldMk cId="11004748" sldId="426"/>
            <ac:spMk id="21" creationId="{74D3B98F-C497-4008-AC76-3551AB217B83}"/>
          </ac:spMkLst>
        </pc:spChg>
        <pc:grpChg chg="del">
          <ac:chgData name="Masaki Suzuki" userId="2c4feb2ed34ad1a7" providerId="Windows Live" clId="Web-{D27C371B-6472-4AD1-B8FC-8D7AF3AC7F92}" dt="2021-05-18T02:19:40.105" v="849"/>
          <ac:grpSpMkLst>
            <pc:docMk/>
            <pc:sldMk cId="11004748" sldId="426"/>
            <ac:grpSpMk id="22" creationId="{5546354C-E823-413E-B8D2-F9AD10A36995}"/>
          </ac:grpSpMkLst>
        </pc:grpChg>
        <pc:cxnChg chg="add mod">
          <ac:chgData name="Masaki Suzuki" userId="2c4feb2ed34ad1a7" providerId="Windows Live" clId="Web-{D27C371B-6472-4AD1-B8FC-8D7AF3AC7F92}" dt="2021-05-18T02:22:54.326" v="895" actId="14100"/>
          <ac:cxnSpMkLst>
            <pc:docMk/>
            <pc:sldMk cId="11004748" sldId="426"/>
            <ac:cxnSpMk id="13" creationId="{1F05AB39-67C9-4E34-92D5-025767EA3A8F}"/>
          </ac:cxnSpMkLst>
        </pc:cxnChg>
        <pc:cxnChg chg="add mod">
          <ac:chgData name="Masaki Suzuki" userId="2c4feb2ed34ad1a7" providerId="Windows Live" clId="Web-{D27C371B-6472-4AD1-B8FC-8D7AF3AC7F92}" dt="2021-05-18T02:23:08.905" v="898" actId="14100"/>
          <ac:cxnSpMkLst>
            <pc:docMk/>
            <pc:sldMk cId="11004748" sldId="426"/>
            <ac:cxnSpMk id="27" creationId="{957CCB05-166B-4E1C-83A9-727619DC3CC4}"/>
          </ac:cxnSpMkLst>
        </pc:cxnChg>
        <pc:cxnChg chg="add mod">
          <ac:chgData name="Masaki Suzuki" userId="2c4feb2ed34ad1a7" providerId="Windows Live" clId="Web-{D27C371B-6472-4AD1-B8FC-8D7AF3AC7F92}" dt="2021-05-18T02:23:20.421" v="901" actId="14100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 add ord replId">
        <pc:chgData name="Masaki Suzuki" userId="2c4feb2ed34ad1a7" providerId="Windows Live" clId="Web-{D27C371B-6472-4AD1-B8FC-8D7AF3AC7F92}" dt="2021-05-18T02:52:18.230" v="1479"/>
        <pc:sldMkLst>
          <pc:docMk/>
          <pc:sldMk cId="3719566036" sldId="427"/>
        </pc:sldMkLst>
        <pc:spChg chg="mod">
          <ac:chgData name="Masaki Suzuki" userId="2c4feb2ed34ad1a7" providerId="Windows Live" clId="Web-{D27C371B-6472-4AD1-B8FC-8D7AF3AC7F92}" dt="2021-05-18T02:27:36.987" v="1041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27:28.550" v="1040" actId="20577"/>
          <ac:spMkLst>
            <pc:docMk/>
            <pc:sldMk cId="3719566036" sldId="427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2:18.230" v="1479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26:13.001" v="100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D27C371B-6472-4AD1-B8FC-8D7AF3AC7F92}" dt="2021-05-18T02:52:05.948" v="1478"/>
        <pc:sldMkLst>
          <pc:docMk/>
          <pc:sldMk cId="2717037713" sldId="428"/>
        </pc:sldMkLst>
        <pc:spChg chg="mod">
          <ac:chgData name="Masaki Suzuki" userId="2c4feb2ed34ad1a7" providerId="Windows Live" clId="Web-{D27C371B-6472-4AD1-B8FC-8D7AF3AC7F92}" dt="2021-05-18T02:48:30.882" v="1366" actId="14100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48:28.117" v="1365" actId="14100"/>
          <ac:spMkLst>
            <pc:docMk/>
            <pc:sldMk cId="2717037713" sldId="428"/>
            <ac:spMk id="11" creationId="{6767F72A-B215-4DDD-8F1E-F5C7B53A0E3B}"/>
          </ac:spMkLst>
        </pc:spChg>
        <pc:graphicFrameChg chg="add modGraphic">
          <ac:chgData name="Masaki Suzuki" userId="2c4feb2ed34ad1a7" providerId="Windows Live" clId="Web-{D27C371B-6472-4AD1-B8FC-8D7AF3AC7F92}" dt="2021-05-18T02:52:05.948" v="1478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del mod modGraphic">
          <ac:chgData name="Masaki Suzuki" userId="2c4feb2ed34ad1a7" providerId="Windows Live" clId="Web-{D27C371B-6472-4AD1-B8FC-8D7AF3AC7F92}" dt="2021-05-18T02:48:04.382" v="1362"/>
          <ac:graphicFrameMkLst>
            <pc:docMk/>
            <pc:sldMk cId="2717037713" sldId="428"/>
            <ac:graphicFrameMk id="8" creationId="{367B2EA7-DCB1-4A4A-AE02-C809FC1C434E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6:03.562" v="1601"/>
        <pc:sldMkLst>
          <pc:docMk/>
          <pc:sldMk cId="1098776758" sldId="429"/>
        </pc:sldMkLst>
        <pc:spChg chg="mod">
          <ac:chgData name="Masaki Suzuki" userId="2c4feb2ed34ad1a7" providerId="Windows Live" clId="Web-{D27C371B-6472-4AD1-B8FC-8D7AF3AC7F92}" dt="2021-05-18T02:50:06.228" v="1416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5:44.936" v="1579" actId="20577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6:03.562" v="16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8:24.642" v="1694"/>
        <pc:sldMkLst>
          <pc:docMk/>
          <pc:sldMk cId="3294841434" sldId="430"/>
        </pc:sldMkLst>
        <pc:spChg chg="mod">
          <ac:chgData name="Masaki Suzuki" userId="2c4feb2ed34ad1a7" providerId="Windows Live" clId="Web-{D27C371B-6472-4AD1-B8FC-8D7AF3AC7F92}" dt="2021-05-18T02:57:05.031" v="1642" actId="20577"/>
          <ac:spMkLst>
            <pc:docMk/>
            <pc:sldMk cId="3294841434" sldId="430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7:42.844" v="1679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8:24.642" v="169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</pc:docChg>
  </pc:docChgLst>
  <pc:docChgLst>
    <pc:chgData name="Masaki Suzuki" userId="2c4feb2ed34ad1a7" providerId="Windows Live" clId="Web-{86D7BF59-1C93-40D8-97FD-EC45DF04C99F}"/>
    <pc:docChg chg="addSld modSld">
      <pc:chgData name="Masaki Suzuki" userId="2c4feb2ed34ad1a7" providerId="Windows Live" clId="Web-{86D7BF59-1C93-40D8-97FD-EC45DF04C99F}" dt="2021-05-22T23:34:08.703" v="260" actId="20577"/>
      <pc:docMkLst>
        <pc:docMk/>
      </pc:docMkLst>
      <pc:sldChg chg="modSp">
        <pc:chgData name="Masaki Suzuki" userId="2c4feb2ed34ad1a7" providerId="Windows Live" clId="Web-{86D7BF59-1C93-40D8-97FD-EC45DF04C99F}" dt="2021-05-22T23:07:39.809" v="101" actId="20577"/>
        <pc:sldMkLst>
          <pc:docMk/>
          <pc:sldMk cId="11004748" sldId="426"/>
        </pc:sldMkLst>
        <pc:spChg chg="mod">
          <ac:chgData name="Masaki Suzuki" userId="2c4feb2ed34ad1a7" providerId="Windows Live" clId="Web-{86D7BF59-1C93-40D8-97FD-EC45DF04C99F}" dt="2021-05-22T23:07:39.809" v="101" actId="20577"/>
          <ac:spMkLst>
            <pc:docMk/>
            <pc:sldMk cId="11004748" sldId="426"/>
            <ac:spMk id="6" creationId="{59DF8B85-DCF6-4C32-8C38-264C1E3FAD11}"/>
          </ac:spMkLst>
        </pc:spChg>
      </pc:sldChg>
      <pc:sldChg chg="modSp">
        <pc:chgData name="Masaki Suzuki" userId="2c4feb2ed34ad1a7" providerId="Windows Live" clId="Web-{86D7BF59-1C93-40D8-97FD-EC45DF04C99F}" dt="2021-05-22T23:05:52.370" v="62" actId="14100"/>
        <pc:sldMkLst>
          <pc:docMk/>
          <pc:sldMk cId="3719566036" sldId="427"/>
        </pc:sldMkLst>
        <pc:spChg chg="mod">
          <ac:chgData name="Masaki Suzuki" userId="2c4feb2ed34ad1a7" providerId="Windows Live" clId="Web-{86D7BF59-1C93-40D8-97FD-EC45DF04C99F}" dt="2021-05-22T23:05:52.370" v="62" actId="14100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86D7BF59-1C93-40D8-97FD-EC45DF04C99F}" dt="2021-05-22T23:07:03.871" v="97" actId="20577"/>
        <pc:sldMkLst>
          <pc:docMk/>
          <pc:sldMk cId="2717037713" sldId="428"/>
        </pc:sldMkLst>
        <pc:spChg chg="mod">
          <ac:chgData name="Masaki Suzuki" userId="2c4feb2ed34ad1a7" providerId="Windows Live" clId="Web-{86D7BF59-1C93-40D8-97FD-EC45DF04C99F}" dt="2021-05-22T23:07:03.871" v="97" actId="20577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6:55.137" v="95" actId="14100"/>
          <ac:spMkLst>
            <pc:docMk/>
            <pc:sldMk cId="2717037713" sldId="42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7:22.481" v="98" actId="20577"/>
        <pc:sldMkLst>
          <pc:docMk/>
          <pc:sldMk cId="1098776758" sldId="429"/>
        </pc:sldMkLst>
        <pc:spChg chg="mod">
          <ac:chgData name="Masaki Suzuki" userId="2c4feb2ed34ad1a7" providerId="Windows Live" clId="Web-{86D7BF59-1C93-40D8-97FD-EC45DF04C99F}" dt="2021-05-22T23:07:22.481" v="98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3:42.352" v="30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8:36.498" v="110" actId="20577"/>
        <pc:sldMkLst>
          <pc:docMk/>
          <pc:sldMk cId="2381764726" sldId="446"/>
        </pc:sldMkLst>
        <pc:spChg chg="mod">
          <ac:chgData name="Masaki Suzuki" userId="2c4feb2ed34ad1a7" providerId="Windows Live" clId="Web-{86D7BF59-1C93-40D8-97FD-EC45DF04C99F}" dt="2021-05-22T23:08:36.498" v="110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86D7BF59-1C93-40D8-97FD-EC45DF04C99F}" dt="2021-05-22T23:34:08.703" v="260" actId="20577"/>
        <pc:sldMkLst>
          <pc:docMk/>
          <pc:sldMk cId="106666160" sldId="447"/>
        </pc:sldMkLst>
        <pc:spChg chg="mod">
          <ac:chgData name="Masaki Suzuki" userId="2c4feb2ed34ad1a7" providerId="Windows Live" clId="Web-{86D7BF59-1C93-40D8-97FD-EC45DF04C99F}" dt="2021-05-22T23:34:08.703" v="260" actId="20577"/>
          <ac:spMkLst>
            <pc:docMk/>
            <pc:sldMk cId="106666160" sldId="447"/>
            <ac:spMk id="5" creationId="{F48F47DB-9D4A-4064-88ED-A829B4973A52}"/>
          </ac:spMkLst>
        </pc:spChg>
        <pc:spChg chg="add mod">
          <ac:chgData name="Masaki Suzuki" userId="2c4feb2ed34ad1a7" providerId="Windows Live" clId="Web-{86D7BF59-1C93-40D8-97FD-EC45DF04C99F}" dt="2021-05-22T23:11:11.829" v="164" actId="20577"/>
          <ac:spMkLst>
            <pc:docMk/>
            <pc:sldMk cId="106666160" sldId="447"/>
            <ac:spMk id="7" creationId="{FD23F7C4-A5EA-4C76-8442-9728E93380EE}"/>
          </ac:spMkLst>
        </pc:spChg>
        <pc:spChg chg="del mod">
          <ac:chgData name="Masaki Suzuki" userId="2c4feb2ed34ad1a7" providerId="Windows Live" clId="Web-{86D7BF59-1C93-40D8-97FD-EC45DF04C99F}" dt="2021-05-22T23:10:10.812" v="119"/>
          <ac:spMkLst>
            <pc:docMk/>
            <pc:sldMk cId="106666160" sldId="447"/>
            <ac:spMk id="11" creationId="{6767F72A-B215-4DDD-8F1E-F5C7B53A0E3B}"/>
          </ac:spMkLst>
        </pc:spChg>
        <pc:picChg chg="mod">
          <ac:chgData name="Masaki Suzuki" userId="2c4feb2ed34ad1a7" providerId="Windows Live" clId="Web-{86D7BF59-1C93-40D8-97FD-EC45DF04C99F}" dt="2021-05-22T23:09:59.234" v="115" actId="1076"/>
          <ac:picMkLst>
            <pc:docMk/>
            <pc:sldMk cId="106666160" sldId="447"/>
            <ac:picMk id="3" creationId="{387F9BA8-E02F-4797-AE4E-52F0A786CA49}"/>
          </ac:picMkLst>
        </pc:picChg>
        <pc:picChg chg="del mod">
          <ac:chgData name="Masaki Suzuki" userId="2c4feb2ed34ad1a7" providerId="Windows Live" clId="Web-{86D7BF59-1C93-40D8-97FD-EC45DF04C99F}" dt="2021-05-22T23:10:11.562" v="120"/>
          <ac:picMkLst>
            <pc:docMk/>
            <pc:sldMk cId="106666160" sldId="447"/>
            <ac:picMk id="4" creationId="{570667D6-E959-4EC4-BFDC-3284F3372590}"/>
          </ac:picMkLst>
        </pc:picChg>
        <pc:picChg chg="add">
          <ac:chgData name="Masaki Suzuki" userId="2c4feb2ed34ad1a7" providerId="Windows Live" clId="Web-{86D7BF59-1C93-40D8-97FD-EC45DF04C99F}" dt="2021-05-22T23:10:59.094" v="157"/>
          <ac:picMkLst>
            <pc:docMk/>
            <pc:sldMk cId="106666160" sldId="447"/>
            <ac:picMk id="6" creationId="{F7856A62-3C78-4AF4-95C3-704DEA4F17C9}"/>
          </ac:picMkLst>
        </pc:picChg>
        <pc:picChg chg="del">
          <ac:chgData name="Masaki Suzuki" userId="2c4feb2ed34ad1a7" providerId="Windows Live" clId="Web-{86D7BF59-1C93-40D8-97FD-EC45DF04C99F}" dt="2021-05-22T23:10:52.516" v="156"/>
          <ac:picMkLst>
            <pc:docMk/>
            <pc:sldMk cId="106666160" sldId="447"/>
            <ac:picMk id="8" creationId="{E6E67F4B-5150-447A-952A-8D57DFF88F5D}"/>
          </ac:picMkLst>
        </pc:picChg>
        <pc:picChg chg="add del mod">
          <ac:chgData name="Masaki Suzuki" userId="2c4feb2ed34ad1a7" providerId="Windows Live" clId="Web-{86D7BF59-1C93-40D8-97FD-EC45DF04C99F}" dt="2021-05-22T23:26:56.470" v="215"/>
          <ac:picMkLst>
            <pc:docMk/>
            <pc:sldMk cId="106666160" sldId="447"/>
            <ac:picMk id="12" creationId="{C5E4B650-9DF1-4AD2-90AC-169650033D62}"/>
          </ac:picMkLst>
        </pc:picChg>
        <pc:picChg chg="add mod">
          <ac:chgData name="Masaki Suzuki" userId="2c4feb2ed34ad1a7" providerId="Windows Live" clId="Web-{86D7BF59-1C93-40D8-97FD-EC45DF04C99F}" dt="2021-05-22T23:33:52.718" v="251" actId="1076"/>
          <ac:picMkLst>
            <pc:docMk/>
            <pc:sldMk cId="106666160" sldId="447"/>
            <ac:picMk id="13" creationId="{8BF68454-6F10-467F-BB03-78540117C8A9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8BE22AC1-4239-49C0-875F-85E984981B08}"/>
    <pc:docChg chg="addSld delSld modSld sldOrd">
      <pc:chgData name="Masaki Suzuki" userId="2c4feb2ed34ad1a7" providerId="Windows Live" clId="Web-{8BE22AC1-4239-49C0-875F-85E984981B08}" dt="2021-05-07T04:16:24.073" v="872" actId="20577"/>
      <pc:docMkLst>
        <pc:docMk/>
      </pc:docMkLst>
      <pc:sldChg chg="addSp modSp">
        <pc:chgData name="Masaki Suzuki" userId="2c4feb2ed34ad1a7" providerId="Windows Live" clId="Web-{8BE22AC1-4239-49C0-875F-85E984981B08}" dt="2021-05-07T02:29:23.971" v="64" actId="1076"/>
        <pc:sldMkLst>
          <pc:docMk/>
          <pc:sldMk cId="0" sldId="257"/>
        </pc:sldMkLst>
        <pc:spChg chg="add mod">
          <ac:chgData name="Masaki Suzuki" userId="2c4feb2ed34ad1a7" providerId="Windows Live" clId="Web-{8BE22AC1-4239-49C0-875F-85E984981B08}" dt="2021-05-07T02:29:23.971" v="64" actId="1076"/>
          <ac:spMkLst>
            <pc:docMk/>
            <pc:sldMk cId="0" sldId="257"/>
            <ac:spMk id="15" creationId="{6B354390-5202-4E26-968F-5E024C31442E}"/>
          </ac:spMkLst>
        </pc:spChg>
        <pc:spChg chg="mod">
          <ac:chgData name="Masaki Suzuki" userId="2c4feb2ed34ad1a7" providerId="Windows Live" clId="Web-{8BE22AC1-4239-49C0-875F-85E984981B08}" dt="2021-05-07T02:28:58.080" v="58" actId="20577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8BE22AC1-4239-49C0-875F-85E984981B08}" dt="2021-05-07T02:28:48.970" v="5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8BE22AC1-4239-49C0-875F-85E984981B08}" dt="2021-05-07T02:34:46.369" v="83" actId="1076"/>
        <pc:sldMkLst>
          <pc:docMk/>
          <pc:sldMk cId="0" sldId="258"/>
        </pc:sldMkLst>
        <pc:spChg chg="mod">
          <ac:chgData name="Masaki Suzuki" userId="2c4feb2ed34ad1a7" providerId="Windows Live" clId="Web-{8BE22AC1-4239-49C0-875F-85E984981B08}" dt="2021-05-07T02:34:39.635" v="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8BE22AC1-4239-49C0-875F-85E984981B08}" dt="2021-05-07T02:34:42.853" v="82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8BE22AC1-4239-49C0-875F-85E984981B08}" dt="2021-05-07T02:34:46.369" v="83" actId="1076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8BE22AC1-4239-49C0-875F-85E984981B08}" dt="2021-05-07T02:30:18.144" v="65" actId="20577"/>
        <pc:sldMkLst>
          <pc:docMk/>
          <pc:sldMk cId="417884195" sldId="356"/>
        </pc:sldMkLst>
        <pc:spChg chg="mod">
          <ac:chgData name="Masaki Suzuki" userId="2c4feb2ed34ad1a7" providerId="Windows Live" clId="Web-{8BE22AC1-4239-49C0-875F-85E984981B08}" dt="2021-05-07T02:30:18.144" v="65" actId="20577"/>
          <ac:spMkLst>
            <pc:docMk/>
            <pc:sldMk cId="417884195" sldId="356"/>
            <ac:spMk id="2" creationId="{8A2E0526-55FE-49DC-A249-8E7930DEA3AF}"/>
          </ac:spMkLst>
        </pc:spChg>
      </pc:sldChg>
      <pc:sldChg chg="addSp delSp modSp">
        <pc:chgData name="Masaki Suzuki" userId="2c4feb2ed34ad1a7" providerId="Windows Live" clId="Web-{8BE22AC1-4239-49C0-875F-85E984981B08}" dt="2021-05-07T04:12:52.523" v="787" actId="1076"/>
        <pc:sldMkLst>
          <pc:docMk/>
          <pc:sldMk cId="1964687424" sldId="357"/>
        </pc:sldMkLst>
        <pc:spChg chg="mod">
          <ac:chgData name="Masaki Suzuki" userId="2c4feb2ed34ad1a7" providerId="Windows Live" clId="Web-{8BE22AC1-4239-49C0-875F-85E984981B08}" dt="2021-05-07T02:55:01.677" v="343" actId="20577"/>
          <ac:spMkLst>
            <pc:docMk/>
            <pc:sldMk cId="1964687424" sldId="357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2:55:04.302" v="344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Masaki Suzuki" userId="2c4feb2ed34ad1a7" providerId="Windows Live" clId="Web-{8BE22AC1-4239-49C0-875F-85E984981B08}" dt="2021-05-07T04:02:04.137" v="609" actId="1076"/>
          <ac:spMkLst>
            <pc:docMk/>
            <pc:sldMk cId="1964687424" sldId="357"/>
            <ac:spMk id="4" creationId="{85982E31-0425-4719-BB0E-673A588C3B95}"/>
          </ac:spMkLst>
        </pc:spChg>
        <pc:spChg chg="del">
          <ac:chgData name="Masaki Suzuki" userId="2c4feb2ed34ad1a7" providerId="Windows Live" clId="Web-{8BE22AC1-4239-49C0-875F-85E984981B08}" dt="2021-05-07T02:55:05.068" v="345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Masaki Suzuki" userId="2c4feb2ed34ad1a7" providerId="Windows Live" clId="Web-{8BE22AC1-4239-49C0-875F-85E984981B08}" dt="2021-05-07T03:54:34.521" v="540" actId="20577"/>
          <ac:spMkLst>
            <pc:docMk/>
            <pc:sldMk cId="1964687424" sldId="357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3:55:21.631" v="545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2:37.538" v="783" actId="20577"/>
          <ac:spMkLst>
            <pc:docMk/>
            <pc:sldMk cId="1964687424" sldId="357"/>
            <ac:spMk id="11" creationId="{1E6485E0-4E0A-410D-8447-C900B67005A8}"/>
          </ac:spMkLst>
        </pc:spChg>
        <pc:spChg chg="add mod">
          <ac:chgData name="Masaki Suzuki" userId="2c4feb2ed34ad1a7" providerId="Windows Live" clId="Web-{8BE22AC1-4239-49C0-875F-85E984981B08}" dt="2021-05-07T04:12:44.304" v="785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8BE22AC1-4239-49C0-875F-85E984981B08}" dt="2021-05-07T04:12:41.913" v="784" actId="1076"/>
          <ac:spMkLst>
            <pc:docMk/>
            <pc:sldMk cId="1964687424" sldId="357"/>
            <ac:spMk id="13" creationId="{1EEA8C4F-ABC7-4041-8CF8-2AE50C304F23}"/>
          </ac:spMkLst>
        </pc:spChg>
        <pc:spChg chg="add del mod">
          <ac:chgData name="Masaki Suzuki" userId="2c4feb2ed34ad1a7" providerId="Windows Live" clId="Web-{8BE22AC1-4239-49C0-875F-85E984981B08}" dt="2021-05-07T04:03:39.233" v="619"/>
          <ac:spMkLst>
            <pc:docMk/>
            <pc:sldMk cId="1964687424" sldId="357"/>
            <ac:spMk id="14" creationId="{EE9070B4-4372-4E0C-9438-D34DC492822A}"/>
          </ac:spMkLst>
        </pc:spChg>
        <pc:spChg chg="add mod">
          <ac:chgData name="Masaki Suzuki" userId="2c4feb2ed34ad1a7" providerId="Windows Live" clId="Web-{8BE22AC1-4239-49C0-875F-85E984981B08}" dt="2021-05-07T04:05:21.703" v="646" actId="14100"/>
          <ac:spMkLst>
            <pc:docMk/>
            <pc:sldMk cId="1964687424" sldId="357"/>
            <ac:spMk id="15" creationId="{C46BF6A8-4F63-48CE-821D-EA3DCBD538C6}"/>
          </ac:spMkLst>
        </pc:spChg>
        <pc:spChg chg="add mod">
          <ac:chgData name="Masaki Suzuki" userId="2c4feb2ed34ad1a7" providerId="Windows Live" clId="Web-{8BE22AC1-4239-49C0-875F-85E984981B08}" dt="2021-05-07T04:06:01.891" v="658" actId="14100"/>
          <ac:spMkLst>
            <pc:docMk/>
            <pc:sldMk cId="1964687424" sldId="357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2:54:19.833" v="312"/>
          <ac:spMkLst>
            <pc:docMk/>
            <pc:sldMk cId="1964687424" sldId="357"/>
            <ac:spMk id="18" creationId="{A52AB105-5E48-4910-9CC6-0DED0F59B6CA}"/>
          </ac:spMkLst>
        </pc:spChg>
        <pc:spChg chg="add del">
          <ac:chgData name="Masaki Suzuki" userId="2c4feb2ed34ad1a7" providerId="Windows Live" clId="Web-{8BE22AC1-4239-49C0-875F-85E984981B08}" dt="2021-05-07T04:07:55.737" v="660"/>
          <ac:spMkLst>
            <pc:docMk/>
            <pc:sldMk cId="1964687424" sldId="357"/>
            <ac:spMk id="19" creationId="{55F4065B-D498-4D6C-B884-5F593A3873DE}"/>
          </ac:spMkLst>
        </pc:spChg>
        <pc:spChg chg="del">
          <ac:chgData name="Masaki Suzuki" userId="2c4feb2ed34ad1a7" providerId="Windows Live" clId="Web-{8BE22AC1-4239-49C0-875F-85E984981B08}" dt="2021-05-07T02:37:35.763" v="159"/>
          <ac:spMkLst>
            <pc:docMk/>
            <pc:sldMk cId="1964687424" sldId="357"/>
            <ac:spMk id="19" creationId="{FA9AA7C7-13E9-472C-AFA1-062A7AA52472}"/>
          </ac:spMkLst>
        </pc:spChg>
        <pc:spChg chg="del">
          <ac:chgData name="Masaki Suzuki" userId="2c4feb2ed34ad1a7" providerId="Windows Live" clId="Web-{8BE22AC1-4239-49C0-875F-85E984981B08}" dt="2021-05-07T02:37:33.763" v="158"/>
          <ac:spMkLst>
            <pc:docMk/>
            <pc:sldMk cId="1964687424" sldId="357"/>
            <ac:spMk id="20" creationId="{4ED411C9-6CC0-460F-A227-1DFA9DFE39BE}"/>
          </ac:spMkLst>
        </pc:spChg>
        <pc:spChg chg="del">
          <ac:chgData name="Masaki Suzuki" userId="2c4feb2ed34ad1a7" providerId="Windows Live" clId="Web-{8BE22AC1-4239-49C0-875F-85E984981B08}" dt="2021-05-07T02:37:27.216" v="157"/>
          <ac:spMkLst>
            <pc:docMk/>
            <pc:sldMk cId="1964687424" sldId="357"/>
            <ac:spMk id="22" creationId="{4661285A-09C6-4BE8-995B-FF36DCE3AE23}"/>
          </ac:spMkLst>
        </pc:spChg>
        <pc:spChg chg="del">
          <ac:chgData name="Masaki Suzuki" userId="2c4feb2ed34ad1a7" providerId="Windows Live" clId="Web-{8BE22AC1-4239-49C0-875F-85E984981B08}" dt="2021-05-07T02:39:16.140" v="255"/>
          <ac:spMkLst>
            <pc:docMk/>
            <pc:sldMk cId="1964687424" sldId="357"/>
            <ac:spMk id="23" creationId="{8D4732AF-E3AF-40AB-9048-080F2B080DB4}"/>
          </ac:spMkLst>
        </pc:spChg>
        <pc:spChg chg="mod">
          <ac:chgData name="Masaki Suzuki" userId="2c4feb2ed34ad1a7" providerId="Windows Live" clId="Web-{8BE22AC1-4239-49C0-875F-85E984981B08}" dt="2021-05-07T04:12:52.523" v="787" actId="1076"/>
          <ac:spMkLst>
            <pc:docMk/>
            <pc:sldMk cId="1964687424" sldId="357"/>
            <ac:spMk id="24" creationId="{8291DC5E-1BC1-4D9B-A041-846B66E3CD30}"/>
          </ac:spMkLst>
        </pc:spChg>
        <pc:picChg chg="add mod">
          <ac:chgData name="Masaki Suzuki" userId="2c4feb2ed34ad1a7" providerId="Windows Live" clId="Web-{8BE22AC1-4239-49C0-875F-85E984981B08}" dt="2021-05-07T04:01:32.106" v="603" actId="14100"/>
          <ac:picMkLst>
            <pc:docMk/>
            <pc:sldMk cId="1964687424" sldId="357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2:54:20.551" v="313"/>
          <ac:picMkLst>
            <pc:docMk/>
            <pc:sldMk cId="1964687424" sldId="357"/>
            <ac:picMk id="3" creationId="{8CEAFA43-E44D-409D-B8D2-620DA6FA4C9E}"/>
          </ac:picMkLst>
        </pc:picChg>
        <pc:picChg chg="add del mod">
          <ac:chgData name="Masaki Suzuki" userId="2c4feb2ed34ad1a7" providerId="Windows Live" clId="Web-{8BE22AC1-4239-49C0-875F-85E984981B08}" dt="2021-05-07T04:02:31.388" v="612"/>
          <ac:picMkLst>
            <pc:docMk/>
            <pc:sldMk cId="1964687424" sldId="357"/>
            <ac:picMk id="6" creationId="{800A455C-CBB8-4B7D-9670-A6916317470A}"/>
          </ac:picMkLst>
        </pc:picChg>
        <pc:picChg chg="add mod">
          <ac:chgData name="Masaki Suzuki" userId="2c4feb2ed34ad1a7" providerId="Windows Live" clId="Web-{8BE22AC1-4239-49C0-875F-85E984981B08}" dt="2021-05-07T04:02:48.279" v="615" actId="1076"/>
          <ac:picMkLst>
            <pc:docMk/>
            <pc:sldMk cId="1964687424" sldId="357"/>
            <ac:picMk id="8" creationId="{84CC0104-4435-4F97-BEFA-03DD76FACEC2}"/>
          </ac:picMkLst>
        </pc:picChg>
        <pc:picChg chg="del">
          <ac:chgData name="Masaki Suzuki" userId="2c4feb2ed34ad1a7" providerId="Windows Live" clId="Web-{8BE22AC1-4239-49C0-875F-85E984981B08}" dt="2021-05-07T04:01:25.590" v="600"/>
          <ac:picMkLst>
            <pc:docMk/>
            <pc:sldMk cId="1964687424" sldId="357"/>
            <ac:picMk id="17" creationId="{73CEFE3A-C079-4CBF-8CB3-B03409BCC488}"/>
          </ac:picMkLst>
        </pc:picChg>
      </pc:sldChg>
      <pc:sldChg chg="delSp">
        <pc:chgData name="Masaki Suzuki" userId="2c4feb2ed34ad1a7" providerId="Windows Live" clId="Web-{8BE22AC1-4239-49C0-875F-85E984981B08}" dt="2021-05-07T02:33:52.367" v="67"/>
        <pc:sldMkLst>
          <pc:docMk/>
          <pc:sldMk cId="2582790357" sldId="358"/>
        </pc:sldMkLst>
        <pc:spChg chg="del">
          <ac:chgData name="Masaki Suzuki" userId="2c4feb2ed34ad1a7" providerId="Windows Live" clId="Web-{8BE22AC1-4239-49C0-875F-85E984981B08}" dt="2021-05-07T02:33:52.367" v="67"/>
          <ac:spMkLst>
            <pc:docMk/>
            <pc:sldMk cId="2582790357" sldId="358"/>
            <ac:spMk id="3" creationId="{E0DD1239-2562-4207-B12C-A83276442539}"/>
          </ac:spMkLst>
        </pc:spChg>
      </pc:sldChg>
      <pc:sldChg chg="delSp">
        <pc:chgData name="Masaki Suzuki" userId="2c4feb2ed34ad1a7" providerId="Windows Live" clId="Web-{8BE22AC1-4239-49C0-875F-85E984981B08}" dt="2021-05-07T02:32:25.631" v="66"/>
        <pc:sldMkLst>
          <pc:docMk/>
          <pc:sldMk cId="327526146" sldId="367"/>
        </pc:sldMkLst>
        <pc:spChg chg="del">
          <ac:chgData name="Masaki Suzuki" userId="2c4feb2ed34ad1a7" providerId="Windows Live" clId="Web-{8BE22AC1-4239-49C0-875F-85E984981B08}" dt="2021-05-07T02:32:25.631" v="66"/>
          <ac:spMkLst>
            <pc:docMk/>
            <pc:sldMk cId="327526146" sldId="367"/>
            <ac:spMk id="17" creationId="{7C5A1985-A4E2-4456-9253-2C4A7ED7534D}"/>
          </ac:spMkLst>
        </pc:spChg>
      </pc:sldChg>
      <pc:sldChg chg="add del replId">
        <pc:chgData name="Masaki Suzuki" userId="2c4feb2ed34ad1a7" providerId="Windows Live" clId="Web-{8BE22AC1-4239-49C0-875F-85E984981B08}" dt="2021-05-07T02:36:23.449" v="93"/>
        <pc:sldMkLst>
          <pc:docMk/>
          <pc:sldMk cId="1728404277" sldId="368"/>
        </pc:sldMkLst>
      </pc:sldChg>
      <pc:sldChg chg="add replId">
        <pc:chgData name="Masaki Suzuki" userId="2c4feb2ed34ad1a7" providerId="Windows Live" clId="Web-{8BE22AC1-4239-49C0-875F-85E984981B08}" dt="2021-05-07T02:36:26.558" v="94"/>
        <pc:sldMkLst>
          <pc:docMk/>
          <pc:sldMk cId="3494560453" sldId="368"/>
        </pc:sldMkLst>
      </pc:sldChg>
      <pc:sldChg chg="addSp delSp modSp add del ord replId">
        <pc:chgData name="Masaki Suzuki" userId="2c4feb2ed34ad1a7" providerId="Windows Live" clId="Web-{8BE22AC1-4239-49C0-875F-85E984981B08}" dt="2021-05-07T04:13:36.430" v="790"/>
        <pc:sldMkLst>
          <pc:docMk/>
          <pc:sldMk cId="3465004492" sldId="369"/>
        </pc:sldMkLst>
        <pc:spChg chg="mod">
          <ac:chgData name="Masaki Suzuki" userId="2c4feb2ed34ad1a7" providerId="Windows Live" clId="Web-{8BE22AC1-4239-49C0-875F-85E984981B08}" dt="2021-05-07T03:58:33.743" v="595" actId="20577"/>
          <ac:spMkLst>
            <pc:docMk/>
            <pc:sldMk cId="3465004492" sldId="369"/>
            <ac:spMk id="2" creationId="{89E8158B-5EEC-45B0-8FEB-AB7342825C24}"/>
          </ac:spMkLst>
        </pc:spChg>
        <pc:spChg chg="add mod">
          <ac:chgData name="Masaki Suzuki" userId="2c4feb2ed34ad1a7" providerId="Windows Live" clId="Web-{8BE22AC1-4239-49C0-875F-85E984981B08}" dt="2021-05-07T03:56:41.788" v="556" actId="1076"/>
          <ac:spMkLst>
            <pc:docMk/>
            <pc:sldMk cId="3465004492" sldId="369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3:52:45.659" v="531" actId="14100"/>
          <ac:spMkLst>
            <pc:docMk/>
            <pc:sldMk cId="3465004492" sldId="369"/>
            <ac:spMk id="7" creationId="{59823A91-67DA-4DA1-AFD3-629BADB5BE14}"/>
          </ac:spMkLst>
        </pc:spChg>
        <pc:spChg chg="add del mod">
          <ac:chgData name="Masaki Suzuki" userId="2c4feb2ed34ad1a7" providerId="Windows Live" clId="Web-{8BE22AC1-4239-49C0-875F-85E984981B08}" dt="2021-05-07T03:57:41.227" v="572"/>
          <ac:spMkLst>
            <pc:docMk/>
            <pc:sldMk cId="3465004492" sldId="369"/>
            <ac:spMk id="10" creationId="{3913EB5A-D753-4F03-BFAF-FECB00539065}"/>
          </ac:spMkLst>
        </pc:spChg>
        <pc:spChg chg="mod">
          <ac:chgData name="Masaki Suzuki" userId="2c4feb2ed34ad1a7" providerId="Windows Live" clId="Web-{8BE22AC1-4239-49C0-875F-85E984981B08}" dt="2021-05-07T03:58:16.649" v="584" actId="20577"/>
          <ac:spMkLst>
            <pc:docMk/>
            <pc:sldMk cId="3465004492" sldId="369"/>
            <ac:spMk id="11" creationId="{1E6485E0-4E0A-410D-8447-C900B67005A8}"/>
          </ac:spMkLst>
        </pc:spChg>
        <pc:spChg chg="add del mod">
          <ac:chgData name="Masaki Suzuki" userId="2c4feb2ed34ad1a7" providerId="Windows Live" clId="Web-{8BE22AC1-4239-49C0-875F-85E984981B08}" dt="2021-05-07T03:57:46.727" v="574"/>
          <ac:spMkLst>
            <pc:docMk/>
            <pc:sldMk cId="3465004492" sldId="369"/>
            <ac:spMk id="12" creationId="{D871BDD3-CED6-4CDA-921E-A4D9606D5581}"/>
          </ac:spMkLst>
        </pc:spChg>
        <pc:spChg chg="mod">
          <ac:chgData name="Masaki Suzuki" userId="2c4feb2ed34ad1a7" providerId="Windows Live" clId="Web-{8BE22AC1-4239-49C0-875F-85E984981B08}" dt="2021-05-07T03:58:19.837" v="585" actId="1076"/>
          <ac:spMkLst>
            <pc:docMk/>
            <pc:sldMk cId="3465004492" sldId="369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3:00:07.606" v="445"/>
          <ac:spMkLst>
            <pc:docMk/>
            <pc:sldMk cId="3465004492" sldId="369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3:58:35.759" v="596"/>
          <ac:picMkLst>
            <pc:docMk/>
            <pc:sldMk cId="3465004492" sldId="369"/>
            <ac:picMk id="17" creationId="{73CEFE3A-C079-4CBF-8CB3-B03409BCC488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06.964" v="861" actId="1076"/>
        <pc:sldMkLst>
          <pc:docMk/>
          <pc:sldMk cId="1960226004" sldId="370"/>
        </pc:sldMkLst>
        <pc:spChg chg="mod">
          <ac:chgData name="Masaki Suzuki" userId="2c4feb2ed34ad1a7" providerId="Windows Live" clId="Web-{8BE22AC1-4239-49C0-875F-85E984981B08}" dt="2021-05-07T04:14:47.540" v="835" actId="20577"/>
          <ac:spMkLst>
            <pc:docMk/>
            <pc:sldMk cId="1960226004" sldId="370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14:23.556" v="817"/>
          <ac:spMkLst>
            <pc:docMk/>
            <pc:sldMk cId="1960226004" sldId="370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4:15:09.681" v="851" actId="20577"/>
          <ac:spMkLst>
            <pc:docMk/>
            <pc:sldMk cId="1960226004" sldId="370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4:15:44.916" v="859" actId="14100"/>
          <ac:spMkLst>
            <pc:docMk/>
            <pc:sldMk cId="1960226004" sldId="370"/>
            <ac:spMk id="8" creationId="{38367C0E-DDA2-47FC-BB3D-25C2E6B88595}"/>
          </ac:spMkLst>
        </pc:spChg>
        <pc:spChg chg="mod">
          <ac:chgData name="Masaki Suzuki" userId="2c4feb2ed34ad1a7" providerId="Windows Live" clId="Web-{8BE22AC1-4239-49C0-875F-85E984981B08}" dt="2021-05-07T04:14:17.556" v="816" actId="20577"/>
          <ac:spMkLst>
            <pc:docMk/>
            <pc:sldMk cId="1960226004" sldId="370"/>
            <ac:spMk id="11" creationId="{1E6485E0-4E0A-410D-8447-C900B67005A8}"/>
          </ac:spMkLst>
        </pc:spChg>
        <pc:spChg chg="del">
          <ac:chgData name="Masaki Suzuki" userId="2c4feb2ed34ad1a7" providerId="Windows Live" clId="Web-{8BE22AC1-4239-49C0-875F-85E984981B08}" dt="2021-05-07T04:14:09.368" v="815"/>
          <ac:spMkLst>
            <pc:docMk/>
            <pc:sldMk cId="1960226004" sldId="370"/>
            <ac:spMk id="13" creationId="{1EEA8C4F-ABC7-4041-8CF8-2AE50C304F23}"/>
          </ac:spMkLst>
        </pc:spChg>
        <pc:picChg chg="add del mod">
          <ac:chgData name="Masaki Suzuki" userId="2c4feb2ed34ad1a7" providerId="Windows Live" clId="Web-{8BE22AC1-4239-49C0-875F-85E984981B08}" dt="2021-05-07T04:01:22.840" v="599"/>
          <ac:picMkLst>
            <pc:docMk/>
            <pc:sldMk cId="1960226004" sldId="370"/>
            <ac:picMk id="4" creationId="{8E7B5877-2A07-4532-A0EB-1EC753A65529}"/>
          </ac:picMkLst>
        </pc:picChg>
        <pc:picChg chg="add mod">
          <ac:chgData name="Masaki Suzuki" userId="2c4feb2ed34ad1a7" providerId="Windows Live" clId="Web-{8BE22AC1-4239-49C0-875F-85E984981B08}" dt="2021-05-07T04:15:25.650" v="855" actId="14100"/>
          <ac:picMkLst>
            <pc:docMk/>
            <pc:sldMk cId="1960226004" sldId="370"/>
            <ac:picMk id="6" creationId="{BC3E2C45-07DE-476B-989B-8C33DC03F991}"/>
          </ac:picMkLst>
        </pc:picChg>
        <pc:picChg chg="add mod">
          <ac:chgData name="Masaki Suzuki" userId="2c4feb2ed34ad1a7" providerId="Windows Live" clId="Web-{8BE22AC1-4239-49C0-875F-85E984981B08}" dt="2021-05-07T04:16:06.964" v="861" actId="1076"/>
          <ac:picMkLst>
            <pc:docMk/>
            <pc:sldMk cId="1960226004" sldId="370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24.073" v="872" actId="20577"/>
        <pc:sldMkLst>
          <pc:docMk/>
          <pc:sldMk cId="2180529449" sldId="371"/>
        </pc:sldMkLst>
        <pc:spChg chg="mod">
          <ac:chgData name="Masaki Suzuki" userId="2c4feb2ed34ad1a7" providerId="Windows Live" clId="Web-{8BE22AC1-4239-49C0-875F-85E984981B08}" dt="2021-05-07T04:16:24.073" v="872" actId="20577"/>
          <ac:spMkLst>
            <pc:docMk/>
            <pc:sldMk cId="2180529449" sldId="371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08:52.316" v="691"/>
          <ac:spMkLst>
            <pc:docMk/>
            <pc:sldMk cId="2180529449" sldId="371"/>
            <ac:spMk id="4" creationId="{85982E31-0425-4719-BB0E-673A588C3B95}"/>
          </ac:spMkLst>
        </pc:spChg>
        <pc:spChg chg="add mod">
          <ac:chgData name="Masaki Suzuki" userId="2c4feb2ed34ad1a7" providerId="Windows Live" clId="Web-{8BE22AC1-4239-49C0-875F-85E984981B08}" dt="2021-05-07T04:10:02.958" v="726" actId="1076"/>
          <ac:spMkLst>
            <pc:docMk/>
            <pc:sldMk cId="2180529449" sldId="371"/>
            <ac:spMk id="6" creationId="{AC3066FF-7204-4A5A-8C27-712B65D90E0F}"/>
          </ac:spMkLst>
        </pc:spChg>
        <pc:spChg chg="del">
          <ac:chgData name="Masaki Suzuki" userId="2c4feb2ed34ad1a7" providerId="Windows Live" clId="Web-{8BE22AC1-4239-49C0-875F-85E984981B08}" dt="2021-05-07T04:08:48.925" v="688"/>
          <ac:spMkLst>
            <pc:docMk/>
            <pc:sldMk cId="2180529449" sldId="371"/>
            <ac:spMk id="7" creationId="{59823A91-67DA-4DA1-AFD3-629BADB5BE14}"/>
          </ac:spMkLst>
        </pc:spChg>
        <pc:spChg chg="del">
          <ac:chgData name="Masaki Suzuki" userId="2c4feb2ed34ad1a7" providerId="Windows Live" clId="Web-{8BE22AC1-4239-49C0-875F-85E984981B08}" dt="2021-05-07T04:08:46.847" v="686"/>
          <ac:spMkLst>
            <pc:docMk/>
            <pc:sldMk cId="2180529449" sldId="371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1:52.038" v="738" actId="1076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8BE22AC1-4239-49C0-875F-85E984981B08}" dt="2021-05-07T04:11:58.350" v="740" actId="1076"/>
          <ac:spMkLst>
            <pc:docMk/>
            <pc:sldMk cId="2180529449" sldId="371"/>
            <ac:spMk id="12" creationId="{9C54AC2B-4295-4B14-B117-7FBB36A39E75}"/>
          </ac:spMkLst>
        </pc:spChg>
        <pc:spChg chg="del">
          <ac:chgData name="Masaki Suzuki" userId="2c4feb2ed34ad1a7" providerId="Windows Live" clId="Web-{8BE22AC1-4239-49C0-875F-85E984981B08}" dt="2021-05-07T04:08:15.175" v="662"/>
          <ac:spMkLst>
            <pc:docMk/>
            <pc:sldMk cId="2180529449" sldId="371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4:08:53.269" v="692"/>
          <ac:spMkLst>
            <pc:docMk/>
            <pc:sldMk cId="2180529449" sldId="371"/>
            <ac:spMk id="15" creationId="{C46BF6A8-4F63-48CE-821D-EA3DCBD538C6}"/>
          </ac:spMkLst>
        </pc:spChg>
        <pc:spChg chg="del">
          <ac:chgData name="Masaki Suzuki" userId="2c4feb2ed34ad1a7" providerId="Windows Live" clId="Web-{8BE22AC1-4239-49C0-875F-85E984981B08}" dt="2021-05-07T04:08:51.503" v="690"/>
          <ac:spMkLst>
            <pc:docMk/>
            <pc:sldMk cId="2180529449" sldId="371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4:08:16.487" v="663"/>
          <ac:spMkLst>
            <pc:docMk/>
            <pc:sldMk cId="2180529449" sldId="371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4:08:50.003" v="689"/>
          <ac:picMkLst>
            <pc:docMk/>
            <pc:sldMk cId="2180529449" sldId="371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4:08:47.675" v="687"/>
          <ac:picMkLst>
            <pc:docMk/>
            <pc:sldMk cId="2180529449" sldId="371"/>
            <ac:picMk id="5" creationId="{4C2B375E-93AB-427D-AE42-5015E01ECDF9}"/>
          </ac:picMkLst>
        </pc:picChg>
        <pc:picChg chg="del">
          <ac:chgData name="Masaki Suzuki" userId="2c4feb2ed34ad1a7" providerId="Windows Live" clId="Web-{8BE22AC1-4239-49C0-875F-85E984981B08}" dt="2021-05-07T04:08:54.050" v="693"/>
          <ac:picMkLst>
            <pc:docMk/>
            <pc:sldMk cId="2180529449" sldId="371"/>
            <ac:picMk id="8" creationId="{84CC0104-4435-4F97-BEFA-03DD76FACEC2}"/>
          </ac:picMkLst>
        </pc:picChg>
        <pc:picChg chg="mod">
          <ac:chgData name="Masaki Suzuki" userId="2c4feb2ed34ad1a7" providerId="Windows Live" clId="Web-{8BE22AC1-4239-49C0-875F-85E984981B08}" dt="2021-05-07T04:11:53.616" v="739" actId="1076"/>
          <ac:picMkLst>
            <pc:docMk/>
            <pc:sldMk cId="2180529449" sldId="371"/>
            <ac:picMk id="9" creationId="{7E780605-A0A8-49DA-A5A9-0FA709FBA490}"/>
          </ac:picMkLst>
        </pc:picChg>
        <pc:picChg chg="add mod">
          <ac:chgData name="Masaki Suzuki" userId="2c4feb2ed34ad1a7" providerId="Windows Live" clId="Web-{8BE22AC1-4239-49C0-875F-85E984981B08}" dt="2021-05-07T04:11:39.084" v="732" actId="1076"/>
          <ac:picMkLst>
            <pc:docMk/>
            <pc:sldMk cId="2180529449" sldId="371"/>
            <ac:picMk id="14" creationId="{4333DBBB-741E-4225-BF58-D7010D704B6B}"/>
          </ac:picMkLst>
        </pc:picChg>
      </pc:sldChg>
      <pc:sldChg chg="add replId">
        <pc:chgData name="Masaki Suzuki" userId="2c4feb2ed34ad1a7" providerId="Windows Live" clId="Web-{8BE22AC1-4239-49C0-875F-85E984981B08}" dt="2021-05-07T04:13:25.305" v="789"/>
        <pc:sldMkLst>
          <pc:docMk/>
          <pc:sldMk cId="1838778754" sldId="372"/>
        </pc:sldMkLst>
      </pc:sldChg>
    </pc:docChg>
  </pc:docChgLst>
  <pc:docChgLst>
    <pc:chgData name="Masaki Suzuki" userId="2c4feb2ed34ad1a7" providerId="Windows Live" clId="Web-{CA06AC1C-85A4-4067-99E4-0A179E6B1AF8}"/>
    <pc:docChg chg="modSld">
      <pc:chgData name="Masaki Suzuki" userId="2c4feb2ed34ad1a7" providerId="Windows Live" clId="Web-{CA06AC1C-85A4-4067-99E4-0A179E6B1AF8}" dt="2021-04-13T23:18:16.978" v="1" actId="20577"/>
      <pc:docMkLst>
        <pc:docMk/>
      </pc:docMkLst>
      <pc:sldChg chg="modSp">
        <pc:chgData name="Masaki Suzuki" userId="2c4feb2ed34ad1a7" providerId="Windows Live" clId="Web-{CA06AC1C-85A4-4067-99E4-0A179E6B1AF8}" dt="2021-04-13T23:18:16.978" v="1" actId="20577"/>
        <pc:sldMkLst>
          <pc:docMk/>
          <pc:sldMk cId="0" sldId="256"/>
        </pc:sldMkLst>
        <pc:spChg chg="mod">
          <ac:chgData name="Masaki Suzuki" userId="2c4feb2ed34ad1a7" providerId="Windows Live" clId="Web-{CA06AC1C-85A4-4067-99E4-0A179E6B1AF8}" dt="2021-04-13T23:18:16.978" v="1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9B6BAF3F-CCEA-4395-A4E5-EE683F863AF1}"/>
    <pc:docChg chg="modSld">
      <pc:chgData name="Masaki Suzuki" userId="2c4feb2ed34ad1a7" providerId="Windows Live" clId="Web-{9B6BAF3F-CCEA-4395-A4E5-EE683F863AF1}" dt="2021-05-11T06:43:13.385" v="123" actId="1076"/>
      <pc:docMkLst>
        <pc:docMk/>
      </pc:docMkLst>
      <pc:sldChg chg="addSp delSp modSp">
        <pc:chgData name="Masaki Suzuki" userId="2c4feb2ed34ad1a7" providerId="Windows Live" clId="Web-{9B6BAF3F-CCEA-4395-A4E5-EE683F863AF1}" dt="2021-05-11T06:41:22.493" v="37" actId="1076"/>
        <pc:sldMkLst>
          <pc:docMk/>
          <pc:sldMk cId="0" sldId="256"/>
        </pc:sldMkLst>
        <pc:spChg chg="add del mod">
          <ac:chgData name="Masaki Suzuki" userId="2c4feb2ed34ad1a7" providerId="Windows Live" clId="Web-{9B6BAF3F-CCEA-4395-A4E5-EE683F863AF1}" dt="2021-05-11T06:41:12.211" v="34"/>
          <ac:spMkLst>
            <pc:docMk/>
            <pc:sldMk cId="0" sldId="256"/>
            <ac:spMk id="2" creationId="{3C7902DF-C26C-47B8-8716-AD6D090A7C1A}"/>
          </ac:spMkLst>
        </pc:spChg>
        <pc:spChg chg="mod">
          <ac:chgData name="Masaki Suzuki" userId="2c4feb2ed34ad1a7" providerId="Windows Live" clId="Web-{9B6BAF3F-CCEA-4395-A4E5-EE683F863AF1}" dt="2021-05-11T06:41:18.789" v="36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16.855" v="35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22.493" v="37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9B6BAF3F-CCEA-4395-A4E5-EE683F863AF1}" dt="2021-05-11T06:43:13.385" v="123" actId="1076"/>
        <pc:sldMkLst>
          <pc:docMk/>
          <pc:sldMk cId="0" sldId="257"/>
        </pc:sldMkLst>
        <pc:spChg chg="mod">
          <ac:chgData name="Masaki Suzuki" userId="2c4feb2ed34ad1a7" providerId="Windows Live" clId="Web-{9B6BAF3F-CCEA-4395-A4E5-EE683F863AF1}" dt="2021-05-11T06:43:11.260" v="122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9B6BAF3F-CCEA-4395-A4E5-EE683F863AF1}" dt="2021-05-11T06:43:06.698" v="121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2:24.041" v="102" actId="2057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3:13.385" v="123" actId="1076"/>
          <ac:spMkLst>
            <pc:docMk/>
            <pc:sldMk cId="0" sldId="257"/>
            <ac:spMk id="124" creationId="{00000000-0000-0000-0000-000000000000}"/>
          </ac:spMkLst>
        </pc:spChg>
      </pc:sldChg>
    </pc:docChg>
  </pc:docChgLst>
  <pc:docChgLst>
    <pc:chgData name="Masaki Suzuki" userId="2c4feb2ed34ad1a7" providerId="Windows Live" clId="Web-{50ECFF70-5C0F-4C32-834B-12B3AC73A077}"/>
    <pc:docChg chg="addSld delSld modSld sldOrd">
      <pc:chgData name="Masaki Suzuki" userId="2c4feb2ed34ad1a7" providerId="Windows Live" clId="Web-{50ECFF70-5C0F-4C32-834B-12B3AC73A077}" dt="2021-05-22T06:30:37.645" v="1043" actId="20577"/>
      <pc:docMkLst>
        <pc:docMk/>
      </pc:docMkLst>
      <pc:sldChg chg="addSp delSp modSp">
        <pc:chgData name="Masaki Suzuki" userId="2c4feb2ed34ad1a7" providerId="Windows Live" clId="Web-{50ECFF70-5C0F-4C32-834B-12B3AC73A077}" dt="2021-05-22T06:07:53.676" v="617"/>
        <pc:sldMkLst>
          <pc:docMk/>
          <pc:sldMk cId="2642435103" sldId="414"/>
        </pc:sldMkLst>
        <pc:spChg chg="topLvl">
          <ac:chgData name="Masaki Suzuki" userId="2c4feb2ed34ad1a7" providerId="Windows Live" clId="Web-{50ECFF70-5C0F-4C32-834B-12B3AC73A077}" dt="2021-05-22T06:07:35.003" v="615"/>
          <ac:spMkLst>
            <pc:docMk/>
            <pc:sldMk cId="2642435103" sldId="414"/>
            <ac:spMk id="9" creationId="{C5D6F748-2132-4506-85C9-DED22740C28C}"/>
          </ac:spMkLst>
        </pc:spChg>
        <pc:grpChg chg="add del">
          <ac:chgData name="Masaki Suzuki" userId="2c4feb2ed34ad1a7" providerId="Windows Live" clId="Web-{50ECFF70-5C0F-4C32-834B-12B3AC73A077}" dt="2021-05-22T06:07:35.003" v="615"/>
          <ac:grpSpMkLst>
            <pc:docMk/>
            <pc:sldMk cId="2642435103" sldId="414"/>
            <ac:grpSpMk id="5" creationId="{99A79D4F-2822-4BE0-8282-09AD0D48C3AF}"/>
          </ac:grpSpMkLst>
        </pc:grpChg>
        <pc:picChg chg="ord topLvl">
          <ac:chgData name="Masaki Suzuki" userId="2c4feb2ed34ad1a7" providerId="Windows Live" clId="Web-{50ECFF70-5C0F-4C32-834B-12B3AC73A077}" dt="2021-05-22T06:07:53.676" v="617"/>
          <ac:picMkLst>
            <pc:docMk/>
            <pc:sldMk cId="2642435103" sldId="414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07:35.003" v="615"/>
          <ac:cxnSpMkLst>
            <pc:docMk/>
            <pc:sldMk cId="2642435103" sldId="414"/>
            <ac:cxnSpMk id="10" creationId="{C627FE5F-C81F-4B2C-A38E-C5229DF388F3}"/>
          </ac:cxnSpMkLst>
        </pc:cxnChg>
      </pc:sldChg>
      <pc:sldChg chg="modSp">
        <pc:chgData name="Masaki Suzuki" userId="2c4feb2ed34ad1a7" providerId="Windows Live" clId="Web-{50ECFF70-5C0F-4C32-834B-12B3AC73A077}" dt="2021-05-22T05:49:43.625" v="314" actId="20577"/>
        <pc:sldMkLst>
          <pc:docMk/>
          <pc:sldMk cId="583989210" sldId="421"/>
        </pc:sldMkLst>
        <pc:spChg chg="mod">
          <ac:chgData name="Masaki Suzuki" userId="2c4feb2ed34ad1a7" providerId="Windows Live" clId="Web-{50ECFF70-5C0F-4C32-834B-12B3AC73A077}" dt="2021-05-22T05:31:34.699" v="12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49:43.625" v="314" actId="20577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50ECFF70-5C0F-4C32-834B-12B3AC73A077}" dt="2021-05-22T05:32:00.574" v="125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50ECFF70-5C0F-4C32-834B-12B3AC73A077}" dt="2021-05-22T05:27:48.320" v="8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addSp delSp modSp">
        <pc:chgData name="Masaki Suzuki" userId="2c4feb2ed34ad1a7" providerId="Windows Live" clId="Web-{50ECFF70-5C0F-4C32-834B-12B3AC73A077}" dt="2021-05-22T05:33:32.920" v="168"/>
        <pc:sldMkLst>
          <pc:docMk/>
          <pc:sldMk cId="2453741763" sldId="424"/>
        </pc:sldMkLst>
        <pc:spChg chg="mod">
          <ac:chgData name="Masaki Suzuki" userId="2c4feb2ed34ad1a7" providerId="Windows Live" clId="Web-{50ECFF70-5C0F-4C32-834B-12B3AC73A077}" dt="2021-05-22T05:32:59.216" v="166" actId="20577"/>
          <ac:spMkLst>
            <pc:docMk/>
            <pc:sldMk cId="2453741763" sldId="424"/>
            <ac:spMk id="6" creationId="{5FD2ECB2-1C1A-40DA-AEDF-CF340048781A}"/>
          </ac:spMkLst>
        </pc:spChg>
        <pc:graphicFrameChg chg="add mod modGraphic">
          <ac:chgData name="Masaki Suzuki" userId="2c4feb2ed34ad1a7" providerId="Windows Live" clId="Web-{50ECFF70-5C0F-4C32-834B-12B3AC73A077}" dt="2021-05-22T05:33:32.920" v="168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del mod modGraphic">
          <ac:chgData name="Masaki Suzuki" userId="2c4feb2ed34ad1a7" providerId="Windows Live" clId="Web-{50ECFF70-5C0F-4C32-834B-12B3AC73A077}" dt="2021-05-22T05:32:07.231" v="126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5:51:11.595" v="356" actId="20577"/>
        <pc:sldMkLst>
          <pc:docMk/>
          <pc:sldMk cId="3612339903" sldId="425"/>
        </pc:sldMkLst>
        <pc:spChg chg="mod">
          <ac:chgData name="Masaki Suzuki" userId="2c4feb2ed34ad1a7" providerId="Windows Live" clId="Web-{50ECFF70-5C0F-4C32-834B-12B3AC73A077}" dt="2021-05-22T05:51:03.751" v="355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1:11.595" v="356" actId="20577"/>
          <ac:spMkLst>
            <pc:docMk/>
            <pc:sldMk cId="3612339903" sldId="425"/>
            <ac:spMk id="11" creationId="{6767F72A-B215-4DDD-8F1E-F5C7B53A0E3B}"/>
          </ac:spMkLst>
        </pc:spChg>
        <pc:graphicFrameChg chg="add del mod modGraphic">
          <ac:chgData name="Masaki Suzuki" userId="2c4feb2ed34ad1a7" providerId="Windows Live" clId="Web-{50ECFF70-5C0F-4C32-834B-12B3AC73A077}" dt="2021-05-22T05:37:51.409" v="226"/>
          <ac:graphicFrameMkLst>
            <pc:docMk/>
            <pc:sldMk cId="3612339903" sldId="425"/>
            <ac:graphicFrameMk id="5" creationId="{AA2E0E78-4439-4EC8-8297-DB13A1E3DD37}"/>
          </ac:graphicFrameMkLst>
        </pc:graphicFrameChg>
        <pc:graphicFrameChg chg="add del">
          <ac:chgData name="Masaki Suzuki" userId="2c4feb2ed34ad1a7" providerId="Windows Live" clId="Web-{50ECFF70-5C0F-4C32-834B-12B3AC73A077}" dt="2021-05-22T05:47:07.856" v="297"/>
          <ac:graphicFrameMkLst>
            <pc:docMk/>
            <pc:sldMk cId="3612339903" sldId="425"/>
            <ac:graphicFrameMk id="7" creationId="{5DE65017-BCBC-425D-9822-BFC1B53C7375}"/>
          </ac:graphicFrameMkLst>
        </pc:graphicFrameChg>
        <pc:graphicFrameChg chg="del">
          <ac:chgData name="Masaki Suzuki" userId="2c4feb2ed34ad1a7" providerId="Windows Live" clId="Web-{50ECFF70-5C0F-4C32-834B-12B3AC73A077}" dt="2021-05-22T05:33:52.248" v="169"/>
          <ac:graphicFrameMkLst>
            <pc:docMk/>
            <pc:sldMk cId="3612339903" sldId="425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15.044" v="974"/>
        <pc:sldMkLst>
          <pc:docMk/>
          <pc:sldMk cId="3719566036" sldId="427"/>
        </pc:sldMkLst>
        <pc:graphicFrameChg chg="add del mod">
          <ac:chgData name="Masaki Suzuki" userId="2c4feb2ed34ad1a7" providerId="Windows Live" clId="Web-{50ECFF70-5C0F-4C32-834B-12B3AC73A077}" dt="2021-05-22T06:22:19.431" v="938"/>
          <ac:graphicFrameMkLst>
            <pc:docMk/>
            <pc:sldMk cId="3719566036" sldId="427"/>
            <ac:graphicFrameMk id="7" creationId="{7266923D-9424-45C8-84AE-85DC2F9DFC30}"/>
          </ac:graphicFrameMkLst>
        </pc:graphicFrameChg>
        <pc:graphicFrameChg chg="del">
          <ac:chgData name="Masaki Suzuki" userId="2c4feb2ed34ad1a7" providerId="Windows Live" clId="Web-{50ECFF70-5C0F-4C32-834B-12B3AC73A077}" dt="2021-05-22T06:22:11.900" v="936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graphicFrameChg chg="add mod modGraphic">
          <ac:chgData name="Masaki Suzuki" userId="2c4feb2ed34ad1a7" providerId="Windows Live" clId="Web-{50ECFF70-5C0F-4C32-834B-12B3AC73A077}" dt="2021-05-22T06:25:15.044" v="974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55.201" v="978"/>
        <pc:sldMkLst>
          <pc:docMk/>
          <pc:sldMk cId="2717037713" sldId="428"/>
        </pc:sldMkLst>
        <pc:graphicFrameChg chg="del">
          <ac:chgData name="Masaki Suzuki" userId="2c4feb2ed34ad1a7" providerId="Windows Live" clId="Web-{50ECFF70-5C0F-4C32-834B-12B3AC73A077}" dt="2021-05-22T06:25:25.060" v="975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add modGraphic">
          <ac:chgData name="Masaki Suzuki" userId="2c4feb2ed34ad1a7" providerId="Windows Live" clId="Web-{50ECFF70-5C0F-4C32-834B-12B3AC73A077}" dt="2021-05-22T06:25:55.201" v="978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delSp modSp">
        <pc:chgData name="Masaki Suzuki" userId="2c4feb2ed34ad1a7" providerId="Windows Live" clId="Web-{50ECFF70-5C0F-4C32-834B-12B3AC73A077}" dt="2021-05-22T06:30:37.645" v="1043" actId="20577"/>
        <pc:sldMkLst>
          <pc:docMk/>
          <pc:sldMk cId="1098776758" sldId="429"/>
        </pc:sldMkLst>
        <pc:spChg chg="mod">
          <ac:chgData name="Masaki Suzuki" userId="2c4feb2ed34ad1a7" providerId="Windows Live" clId="Web-{50ECFF70-5C0F-4C32-834B-12B3AC73A077}" dt="2021-05-22T06:28:03.876" v="992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30:37.645" v="1043" actId="20577"/>
          <ac:spMkLst>
            <pc:docMk/>
            <pc:sldMk cId="1098776758" sldId="429"/>
            <ac:spMk id="11" creationId="{6767F72A-B215-4DDD-8F1E-F5C7B53A0E3B}"/>
          </ac:spMkLst>
        </pc:spChg>
        <pc:graphicFrameChg chg="del">
          <ac:chgData name="Masaki Suzuki" userId="2c4feb2ed34ad1a7" providerId="Windows Live" clId="Web-{50ECFF70-5C0F-4C32-834B-12B3AC73A077}" dt="2021-05-22T06:28:35.252" v="10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del">
        <pc:chgData name="Masaki Suzuki" userId="2c4feb2ed34ad1a7" providerId="Windows Live" clId="Web-{50ECFF70-5C0F-4C32-834B-12B3AC73A077}" dt="2021-05-22T05:58:02.227" v="571"/>
        <pc:sldMkLst>
          <pc:docMk/>
          <pc:sldMk cId="3071790984" sldId="435"/>
        </pc:sldMkLst>
      </pc:sldChg>
      <pc:sldChg chg="add del replId">
        <pc:chgData name="Masaki Suzuki" userId="2c4feb2ed34ad1a7" providerId="Windows Live" clId="Web-{50ECFF70-5C0F-4C32-834B-12B3AC73A077}" dt="2021-05-22T05:49:23.327" v="299"/>
        <pc:sldMkLst>
          <pc:docMk/>
          <pc:sldMk cId="3587710321" sldId="438"/>
        </pc:sldMkLst>
      </pc:sldChg>
      <pc:sldChg chg="addSp delSp modSp add del replId">
        <pc:chgData name="Masaki Suzuki" userId="2c4feb2ed34ad1a7" providerId="Windows Live" clId="Web-{50ECFF70-5C0F-4C32-834B-12B3AC73A077}" dt="2021-05-22T06:09:08.521" v="629"/>
        <pc:sldMkLst>
          <pc:docMk/>
          <pc:sldMk cId="3177339222" sldId="439"/>
        </pc:sldMkLst>
        <pc:spChg chg="mod">
          <ac:chgData name="Masaki Suzuki" userId="2c4feb2ed34ad1a7" providerId="Windows Live" clId="Web-{50ECFF70-5C0F-4C32-834B-12B3AC73A077}" dt="2021-05-22T05:55:19.240" v="559" actId="20577"/>
          <ac:spMkLst>
            <pc:docMk/>
            <pc:sldMk cId="3177339222" sldId="43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4:45.271" v="527" actId="20577"/>
          <ac:spMkLst>
            <pc:docMk/>
            <pc:sldMk cId="3177339222" sldId="439"/>
            <ac:spMk id="11" creationId="{6767F72A-B215-4DDD-8F1E-F5C7B53A0E3B}"/>
          </ac:spMkLst>
        </pc:spChg>
        <pc:grpChg chg="add del mod">
          <ac:chgData name="Masaki Suzuki" userId="2c4feb2ed34ad1a7" providerId="Windows Live" clId="Web-{50ECFF70-5C0F-4C32-834B-12B3AC73A077}" dt="2021-05-22T06:06:22.018" v="609"/>
          <ac:grpSpMkLst>
            <pc:docMk/>
            <pc:sldMk cId="3177339222" sldId="439"/>
            <ac:grpSpMk id="5" creationId="{E2A721B2-2A55-4C09-A7B0-30C9024E99D5}"/>
          </ac:grpSpMkLst>
        </pc:grpChg>
        <pc:grpChg chg="add del">
          <ac:chgData name="Masaki Suzuki" userId="2c4feb2ed34ad1a7" providerId="Windows Live" clId="Web-{50ECFF70-5C0F-4C32-834B-12B3AC73A077}" dt="2021-05-22T06:07:28.863" v="614"/>
          <ac:grpSpMkLst>
            <pc:docMk/>
            <pc:sldMk cId="3177339222" sldId="439"/>
            <ac:grpSpMk id="26" creationId="{C3F4B75B-A688-4B75-9834-E3F440CC40B6}"/>
          </ac:grpSpMkLst>
        </pc:grpChg>
        <pc:picChg chg="mod">
          <ac:chgData name="Masaki Suzuki" userId="2c4feb2ed34ad1a7" providerId="Windows Live" clId="Web-{50ECFF70-5C0F-4C32-834B-12B3AC73A077}" dt="2021-05-22T05:54:52.302" v="529" actId="1076"/>
          <ac:picMkLst>
            <pc:docMk/>
            <pc:sldMk cId="3177339222" sldId="439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53.598" v="476" actId="1076"/>
          <ac:picMkLst>
            <pc:docMk/>
            <pc:sldMk cId="3177339222" sldId="439"/>
            <ac:picMk id="4" creationId="{570667D6-E959-4EC4-BFDC-3284F3372590}"/>
          </ac:picMkLst>
        </pc:picChg>
        <pc:cxnChg chg="add del mod">
          <ac:chgData name="Masaki Suzuki" userId="2c4feb2ed34ad1a7" providerId="Windows Live" clId="Web-{50ECFF70-5C0F-4C32-834B-12B3AC73A077}" dt="2021-05-22T05:58:46.447" v="588"/>
          <ac:cxnSpMkLst>
            <pc:docMk/>
            <pc:sldMk cId="3177339222" sldId="439"/>
            <ac:cxnSpMk id="14" creationId="{3C5212A1-9700-4EF4-B4FC-0D6831C4FD76}"/>
          </ac:cxnSpMkLst>
        </pc:cxnChg>
        <pc:cxnChg chg="add del mod">
          <ac:chgData name="Masaki Suzuki" userId="2c4feb2ed34ad1a7" providerId="Windows Live" clId="Web-{50ECFF70-5C0F-4C32-834B-12B3AC73A077}" dt="2021-05-22T05:58:47.384" v="589"/>
          <ac:cxnSpMkLst>
            <pc:docMk/>
            <pc:sldMk cId="3177339222" sldId="439"/>
            <ac:cxnSpMk id="16" creationId="{77B8E131-7E7F-45D5-A76A-0182A44AE487}"/>
          </ac:cxnSpMkLst>
        </pc:cxnChg>
        <pc:cxnChg chg="add del mod">
          <ac:chgData name="Masaki Suzuki" userId="2c4feb2ed34ad1a7" providerId="Windows Live" clId="Web-{50ECFF70-5C0F-4C32-834B-12B3AC73A077}" dt="2021-05-22T05:58:45.150" v="587"/>
          <ac:cxnSpMkLst>
            <pc:docMk/>
            <pc:sldMk cId="3177339222" sldId="439"/>
            <ac:cxnSpMk id="18" creationId="{5234473F-777E-4C67-909B-C9C815C94058}"/>
          </ac:cxnSpMkLst>
        </pc:cxnChg>
        <pc:cxnChg chg="add del mod">
          <ac:chgData name="Masaki Suzuki" userId="2c4feb2ed34ad1a7" providerId="Windows Live" clId="Web-{50ECFF70-5C0F-4C32-834B-12B3AC73A077}" dt="2021-05-22T06:07:40.550" v="616"/>
          <ac:cxnSpMkLst>
            <pc:docMk/>
            <pc:sldMk cId="3177339222" sldId="439"/>
            <ac:cxnSpMk id="19" creationId="{47D5FAE3-4B9F-4379-8211-DF3DD9F75990}"/>
          </ac:cxnSpMkLst>
        </pc:cxnChg>
        <pc:cxnChg chg="add del mod">
          <ac:chgData name="Masaki Suzuki" userId="2c4feb2ed34ad1a7" providerId="Windows Live" clId="Web-{50ECFF70-5C0F-4C32-834B-12B3AC73A077}" dt="2021-05-22T06:06:22.971" v="610"/>
          <ac:cxnSpMkLst>
            <pc:docMk/>
            <pc:sldMk cId="3177339222" sldId="439"/>
            <ac:cxnSpMk id="20" creationId="{CADF056E-DF71-4D02-9D69-0B64A7E6293A}"/>
          </ac:cxnSpMkLst>
        </pc:cxnChg>
        <pc:cxnChg chg="add del mod">
          <ac:chgData name="Masaki Suzuki" userId="2c4feb2ed34ad1a7" providerId="Windows Live" clId="Web-{50ECFF70-5C0F-4C32-834B-12B3AC73A077}" dt="2021-05-22T06:06:20.877" v="608"/>
          <ac:cxnSpMkLst>
            <pc:docMk/>
            <pc:sldMk cId="3177339222" sldId="439"/>
            <ac:cxnSpMk id="21" creationId="{27F59203-5884-4F51-B03A-B8105BF819D2}"/>
          </ac:cxnSpMkLst>
        </pc:cxnChg>
      </pc:sldChg>
      <pc:sldChg chg="modSp add replId">
        <pc:chgData name="Masaki Suzuki" userId="2c4feb2ed34ad1a7" providerId="Windows Live" clId="Web-{50ECFF70-5C0F-4C32-834B-12B3AC73A077}" dt="2021-05-22T05:57:24.680" v="570" actId="20577"/>
        <pc:sldMkLst>
          <pc:docMk/>
          <pc:sldMk cId="1388704942" sldId="440"/>
        </pc:sldMkLst>
        <pc:spChg chg="mod">
          <ac:chgData name="Masaki Suzuki" userId="2c4feb2ed34ad1a7" providerId="Windows Live" clId="Web-{50ECFF70-5C0F-4C32-834B-12B3AC73A077}" dt="2021-05-22T05:57:24.680" v="570" actId="20577"/>
          <ac:spMkLst>
            <pc:docMk/>
            <pc:sldMk cId="1388704942" sldId="440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7:20.524" v="569" actId="20577"/>
          <ac:spMkLst>
            <pc:docMk/>
            <pc:sldMk cId="1388704942" sldId="440"/>
            <ac:spMk id="11" creationId="{6767F72A-B215-4DDD-8F1E-F5C7B53A0E3B}"/>
          </ac:spMkLst>
        </pc:spChg>
        <pc:picChg chg="mod">
          <ac:chgData name="Masaki Suzuki" userId="2c4feb2ed34ad1a7" providerId="Windows Live" clId="Web-{50ECFF70-5C0F-4C32-834B-12B3AC73A077}" dt="2021-05-22T05:53:10.222" v="453" actId="1076"/>
          <ac:picMkLst>
            <pc:docMk/>
            <pc:sldMk cId="1388704942" sldId="440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38.660" v="470" actId="1076"/>
          <ac:picMkLst>
            <pc:docMk/>
            <pc:sldMk cId="1388704942" sldId="440"/>
            <ac:picMk id="4" creationId="{570667D6-E959-4EC4-BFDC-3284F3372590}"/>
          </ac:picMkLst>
        </pc:picChg>
      </pc:sldChg>
      <pc:sldChg chg="delSp modSp add ord replId">
        <pc:chgData name="Masaki Suzuki" userId="2c4feb2ed34ad1a7" providerId="Windows Live" clId="Web-{50ECFF70-5C0F-4C32-834B-12B3AC73A077}" dt="2021-05-22T06:09:48.193" v="648" actId="20577"/>
        <pc:sldMkLst>
          <pc:docMk/>
          <pc:sldMk cId="2429493534" sldId="441"/>
        </pc:sldMkLst>
        <pc:spChg chg="mod">
          <ac:chgData name="Masaki Suzuki" userId="2c4feb2ed34ad1a7" providerId="Windows Live" clId="Web-{50ECFF70-5C0F-4C32-834B-12B3AC73A077}" dt="2021-05-22T06:09:48.193" v="64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08:54.755" v="627" actId="20577"/>
          <ac:spMkLst>
            <pc:docMk/>
            <pc:sldMk cId="2429493534" sldId="441"/>
            <ac:spMk id="11" creationId="{6767F72A-B215-4DDD-8F1E-F5C7B53A0E3B}"/>
          </ac:spMkLst>
        </pc:spChg>
        <pc:spChg chg="del">
          <ac:chgData name="Masaki Suzuki" userId="2c4feb2ed34ad1a7" providerId="Windows Live" clId="Web-{50ECFF70-5C0F-4C32-834B-12B3AC73A077}" dt="2021-05-22T06:09:17.740" v="630"/>
          <ac:spMkLst>
            <pc:docMk/>
            <pc:sldMk cId="2429493534" sldId="441"/>
            <ac:spMk id="34" creationId="{5D3EDC37-3DC8-467A-A009-29991D38AF65}"/>
          </ac:spMkLst>
        </pc:spChg>
        <pc:picChg chg="mod">
          <ac:chgData name="Masaki Suzuki" userId="2c4feb2ed34ad1a7" providerId="Windows Live" clId="Web-{50ECFF70-5C0F-4C32-834B-12B3AC73A077}" dt="2021-05-22T06:08:28.754" v="621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08:34.083" v="624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50ECFF70-5C0F-4C32-834B-12B3AC73A077}" dt="2021-05-22T06:21:29.087" v="935" actId="20577"/>
        <pc:sldMkLst>
          <pc:docMk/>
          <pc:sldMk cId="3685078141" sldId="442"/>
        </pc:sldMkLst>
        <pc:spChg chg="mod">
          <ac:chgData name="Masaki Suzuki" userId="2c4feb2ed34ad1a7" providerId="Windows Live" clId="Web-{50ECFF70-5C0F-4C32-834B-12B3AC73A077}" dt="2021-05-22T06:12:07.102" v="716" actId="20577"/>
          <ac:spMkLst>
            <pc:docMk/>
            <pc:sldMk cId="3685078141" sldId="442"/>
            <ac:spMk id="6" creationId="{5FD2ECB2-1C1A-40DA-AEDF-CF340048781A}"/>
          </ac:spMkLst>
        </pc:spChg>
        <pc:spChg chg="add mod">
          <ac:chgData name="Masaki Suzuki" userId="2c4feb2ed34ad1a7" providerId="Windows Live" clId="Web-{50ECFF70-5C0F-4C32-834B-12B3AC73A077}" dt="2021-05-22T06:21:29.087" v="935" actId="20577"/>
          <ac:spMkLst>
            <pc:docMk/>
            <pc:sldMk cId="3685078141" sldId="442"/>
            <ac:spMk id="7" creationId="{CF39FBD8-D6CA-4FB7-8C2C-649E89A2178E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9" creationId="{C5D6F748-2132-4506-85C9-DED22740C28C}"/>
          </ac:spMkLst>
        </pc:spChg>
        <pc:spChg chg="mod">
          <ac:chgData name="Masaki Suzuki" userId="2c4feb2ed34ad1a7" providerId="Windows Live" clId="Web-{50ECFF70-5C0F-4C32-834B-12B3AC73A077}" dt="2021-05-22T06:12:27.040" v="722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50ECFF70-5C0F-4C32-834B-12B3AC73A077}" dt="2021-05-22T06:19:48.741" v="894" actId="1076"/>
          <ac:spMkLst>
            <pc:docMk/>
            <pc:sldMk cId="3685078141" sldId="442"/>
            <ac:spMk id="22" creationId="{B5E37408-EA42-4F18-B749-43AE700A5031}"/>
          </ac:spMkLst>
        </pc:spChg>
        <pc:spChg chg="del">
          <ac:chgData name="Masaki Suzuki" userId="2c4feb2ed34ad1a7" providerId="Windows Live" clId="Web-{50ECFF70-5C0F-4C32-834B-12B3AC73A077}" dt="2021-05-22T06:13:00.259" v="728"/>
          <ac:spMkLst>
            <pc:docMk/>
            <pc:sldMk cId="3685078141" sldId="442"/>
            <ac:spMk id="23" creationId="{C41D6AE5-F67D-45EC-8D13-8F33857A14DF}"/>
          </ac:spMkLst>
        </pc:spChg>
        <pc:spChg chg="del">
          <ac:chgData name="Masaki Suzuki" userId="2c4feb2ed34ad1a7" providerId="Windows Live" clId="Web-{50ECFF70-5C0F-4C32-834B-12B3AC73A077}" dt="2021-05-22T06:13:56.574" v="741"/>
          <ac:spMkLst>
            <pc:docMk/>
            <pc:sldMk cId="3685078141" sldId="442"/>
            <ac:spMk id="24" creationId="{E8677FDA-D240-4FA9-AF92-52EAC37DF792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25" creationId="{ACC99904-B104-4DD4-8211-2E798C720439}"/>
          </ac:spMkLst>
        </pc:spChg>
        <pc:spChg chg="add mod">
          <ac:chgData name="Masaki Suzuki" userId="2c4feb2ed34ad1a7" providerId="Windows Live" clId="Web-{50ECFF70-5C0F-4C32-834B-12B3AC73A077}" dt="2021-05-22T06:15:49.029" v="760" actId="1076"/>
          <ac:spMkLst>
            <pc:docMk/>
            <pc:sldMk cId="3685078141" sldId="442"/>
            <ac:spMk id="26" creationId="{DCDC69C6-0707-4357-B261-9984439E743C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30" creationId="{305E3A26-0BDA-4F7F-B39A-19459DF46A42}"/>
          </ac:spMkLst>
        </pc:spChg>
        <pc:spChg chg="del">
          <ac:chgData name="Masaki Suzuki" userId="2c4feb2ed34ad1a7" providerId="Windows Live" clId="Web-{50ECFF70-5C0F-4C32-834B-12B3AC73A077}" dt="2021-05-22T06:12:34.009" v="724"/>
          <ac:spMkLst>
            <pc:docMk/>
            <pc:sldMk cId="3685078141" sldId="442"/>
            <ac:spMk id="32" creationId="{161591AF-A2BA-43DA-895E-665886C4D62D}"/>
          </ac:spMkLst>
        </pc:spChg>
        <pc:spChg chg="del">
          <ac:chgData name="Masaki Suzuki" userId="2c4feb2ed34ad1a7" providerId="Windows Live" clId="Web-{50ECFF70-5C0F-4C32-834B-12B3AC73A077}" dt="2021-05-22T06:12:31.915" v="723"/>
          <ac:spMkLst>
            <pc:docMk/>
            <pc:sldMk cId="3685078141" sldId="442"/>
            <ac:spMk id="33" creationId="{F5F580CE-C964-48FB-A9F7-04EDDCEB2073}"/>
          </ac:spMkLst>
        </pc:spChg>
        <pc:grpChg chg="add del mod">
          <ac:chgData name="Masaki Suzuki" userId="2c4feb2ed34ad1a7" providerId="Windows Live" clId="Web-{50ECFF70-5C0F-4C32-834B-12B3AC73A077}" dt="2021-05-22T06:13:12.181" v="729"/>
          <ac:grpSpMkLst>
            <pc:docMk/>
            <pc:sldMk cId="3685078141" sldId="442"/>
            <ac:grpSpMk id="5" creationId="{B3287E2A-42FE-439E-92D4-A335356ECACD}"/>
          </ac:grpSpMkLst>
        </pc:grpChg>
        <pc:picChg chg="mod">
          <ac:chgData name="Masaki Suzuki" userId="2c4feb2ed34ad1a7" providerId="Windows Live" clId="Web-{50ECFF70-5C0F-4C32-834B-12B3AC73A077}" dt="2021-05-22T06:10:17.053" v="655" actId="1076"/>
          <ac:picMkLst>
            <pc:docMk/>
            <pc:sldMk cId="3685078141" sldId="442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12:14.477" v="717" actId="1076"/>
          <ac:picMkLst>
            <pc:docMk/>
            <pc:sldMk cId="3685078141" sldId="442"/>
            <ac:picMk id="4" creationId="{570667D6-E959-4EC4-BFDC-3284F3372590}"/>
          </ac:picMkLst>
        </pc:picChg>
        <pc:picChg chg="mod topLvl">
          <ac:chgData name="Masaki Suzuki" userId="2c4feb2ed34ad1a7" providerId="Windows Live" clId="Web-{50ECFF70-5C0F-4C32-834B-12B3AC73A077}" dt="2021-05-22T06:14:22.325" v="743" actId="1076"/>
          <ac:picMkLst>
            <pc:docMk/>
            <pc:sldMk cId="3685078141" sldId="442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13:12.181" v="729"/>
          <ac:cxnSpMkLst>
            <pc:docMk/>
            <pc:sldMk cId="3685078141" sldId="442"/>
            <ac:cxnSpMk id="10" creationId="{C627FE5F-C81F-4B2C-A38E-C5229DF388F3}"/>
          </ac:cxnSpMkLst>
        </pc:cxnChg>
        <pc:cxnChg chg="add mod">
          <ac:chgData name="Masaki Suzuki" userId="2c4feb2ed34ad1a7" providerId="Windows Live" clId="Web-{50ECFF70-5C0F-4C32-834B-12B3AC73A077}" dt="2021-05-22T06:13:37.011" v="735" actId="1076"/>
          <ac:cxnSpMkLst>
            <pc:docMk/>
            <pc:sldMk cId="3685078141" sldId="442"/>
            <ac:cxnSpMk id="18" creationId="{64AE455E-1482-4D01-93C2-FC33D519E4E3}"/>
          </ac:cxnSpMkLst>
        </pc:cxnChg>
        <pc:cxnChg chg="add mod">
          <ac:chgData name="Masaki Suzuki" userId="2c4feb2ed34ad1a7" providerId="Windows Live" clId="Web-{50ECFF70-5C0F-4C32-834B-12B3AC73A077}" dt="2021-05-22T06:14:35.856" v="747" actId="1076"/>
          <ac:cxnSpMkLst>
            <pc:docMk/>
            <pc:sldMk cId="3685078141" sldId="442"/>
            <ac:cxnSpMk id="20" creationId="{54F21D8A-5234-4154-807C-582AE262B2DA}"/>
          </ac:cxnSpMkLst>
        </pc:cxnChg>
        <pc:cxnChg chg="add del mod">
          <ac:chgData name="Masaki Suzuki" userId="2c4feb2ed34ad1a7" providerId="Windows Live" clId="Web-{50ECFF70-5C0F-4C32-834B-12B3AC73A077}" dt="2021-05-22T06:14:54.575" v="749"/>
          <ac:cxnSpMkLst>
            <pc:docMk/>
            <pc:sldMk cId="3685078141" sldId="442"/>
            <ac:cxnSpMk id="21" creationId="{34456B43-413B-42C9-B817-14E429891D0A}"/>
          </ac:cxnSpMkLst>
        </pc:cxnChg>
        <pc:cxnChg chg="del">
          <ac:chgData name="Masaki Suzuki" userId="2c4feb2ed34ad1a7" providerId="Windows Live" clId="Web-{50ECFF70-5C0F-4C32-834B-12B3AC73A077}" dt="2021-05-22T06:12:35.618" v="725"/>
          <ac:cxnSpMkLst>
            <pc:docMk/>
            <pc:sldMk cId="3685078141" sldId="442"/>
            <ac:cxnSpMk id="31" creationId="{39B55C4B-1D27-4B32-98C2-754D98109A61}"/>
          </ac:cxnSpMkLst>
        </pc:cxnChg>
      </pc:sldChg>
      <pc:sldChg chg="modSp add replId">
        <pc:chgData name="Masaki Suzuki" userId="2c4feb2ed34ad1a7" providerId="Windows Live" clId="Web-{50ECFF70-5C0F-4C32-834B-12B3AC73A077}" dt="2021-05-22T06:18:48.673" v="893" actId="20577"/>
        <pc:sldMkLst>
          <pc:docMk/>
          <pc:sldMk cId="3812554032" sldId="443"/>
        </pc:sldMkLst>
        <pc:spChg chg="mod">
          <ac:chgData name="Masaki Suzuki" userId="2c4feb2ed34ad1a7" providerId="Windows Live" clId="Web-{50ECFF70-5C0F-4C32-834B-12B3AC73A077}" dt="2021-05-22T06:18:48.673" v="893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18:36.533" v="892" actId="20577"/>
          <ac:spMkLst>
            <pc:docMk/>
            <pc:sldMk cId="3812554032" sldId="44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F751D204-6527-4BC1-B169-F3C6E0C64F53}"/>
    <pc:docChg chg="modSld">
      <pc:chgData name="Masaki Suzuki" userId="2c4feb2ed34ad1a7" providerId="Windows Live" clId="Web-{F751D204-6527-4BC1-B169-F3C6E0C64F53}" dt="2021-05-20T00:13:31.600" v="22" actId="20577"/>
      <pc:docMkLst>
        <pc:docMk/>
      </pc:docMkLst>
      <pc:sldChg chg="delSp modSp">
        <pc:chgData name="Masaki Suzuki" userId="2c4feb2ed34ad1a7" providerId="Windows Live" clId="Web-{F751D204-6527-4BC1-B169-F3C6E0C64F53}" dt="2021-05-20T00:13:01.114" v="12" actId="1076"/>
        <pc:sldMkLst>
          <pc:docMk/>
          <pc:sldMk cId="417884195" sldId="356"/>
        </pc:sldMkLst>
        <pc:spChg chg="mod">
          <ac:chgData name="Masaki Suzuki" userId="2c4feb2ed34ad1a7" providerId="Windows Live" clId="Web-{F751D204-6527-4BC1-B169-F3C6E0C64F53}" dt="2021-05-20T00:12:59.068" v="11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F751D204-6527-4BC1-B169-F3C6E0C64F53}" dt="2021-05-20T00:13:01.114" v="12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F751D204-6527-4BC1-B169-F3C6E0C64F53}" dt="2021-05-20T00:12:54.989" v="10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F751D204-6527-4BC1-B169-F3C6E0C64F53}" dt="2021-05-20T00:12:27.286" v="5" actId="20577"/>
          <ac:spMkLst>
            <pc:docMk/>
            <pc:sldMk cId="417884195" sldId="356"/>
            <ac:spMk id="193" creationId="{00000000-0000-0000-0000-000000000000}"/>
          </ac:spMkLst>
        </pc:spChg>
        <pc:picChg chg="del mod">
          <ac:chgData name="Masaki Suzuki" userId="2c4feb2ed34ad1a7" providerId="Windows Live" clId="Web-{F751D204-6527-4BC1-B169-F3C6E0C64F53}" dt="2021-05-20T00:12:11.051" v="2"/>
          <ac:picMkLst>
            <pc:docMk/>
            <pc:sldMk cId="417884195" sldId="356"/>
            <ac:picMk id="11" creationId="{EE4A41E2-D9B2-4D49-9C4B-F14C4C09157E}"/>
          </ac:picMkLst>
        </pc:picChg>
        <pc:picChg chg="del">
          <ac:chgData name="Masaki Suzuki" userId="2c4feb2ed34ad1a7" providerId="Windows Live" clId="Web-{F751D204-6527-4BC1-B169-F3C6E0C64F53}" dt="2021-05-20T00:12:10.254" v="1"/>
          <ac:picMkLst>
            <pc:docMk/>
            <pc:sldMk cId="417884195" sldId="356"/>
            <ac:picMk id="13" creationId="{FFCE94E5-7FC4-4EC7-8440-4F3D3AA40971}"/>
          </ac:picMkLst>
        </pc:picChg>
      </pc:sldChg>
      <pc:sldChg chg="modSp">
        <pc:chgData name="Masaki Suzuki" userId="2c4feb2ed34ad1a7" providerId="Windows Live" clId="Web-{F751D204-6527-4BC1-B169-F3C6E0C64F53}" dt="2021-05-20T00:13:31.600" v="22" actId="20577"/>
        <pc:sldMkLst>
          <pc:docMk/>
          <pc:sldMk cId="1670774392" sldId="408"/>
        </pc:sldMkLst>
        <pc:spChg chg="mod">
          <ac:chgData name="Masaki Suzuki" userId="2c4feb2ed34ad1a7" providerId="Windows Live" clId="Web-{F751D204-6527-4BC1-B169-F3C6E0C64F53}" dt="2021-05-20T00:13:31.600" v="22" actId="20577"/>
          <ac:spMkLst>
            <pc:docMk/>
            <pc:sldMk cId="1670774392" sldId="408"/>
            <ac:spMk id="193" creationId="{00000000-0000-0000-0000-000000000000}"/>
          </ac:spMkLst>
        </pc:spChg>
      </pc:sldChg>
    </pc:docChg>
  </pc:docChgLst>
  <pc:docChgLst>
    <pc:chgData name="Masaki Suzuki" userId="2c4feb2ed34ad1a7" providerId="Windows Live" clId="Web-{2092D406-A5CC-404A-91E7-078423295496}"/>
    <pc:docChg chg="addSld modSld">
      <pc:chgData name="Masaki Suzuki" userId="2c4feb2ed34ad1a7" providerId="Windows Live" clId="Web-{2092D406-A5CC-404A-91E7-078423295496}" dt="2021-05-15T02:20:31.292" v="755" actId="20577"/>
      <pc:docMkLst>
        <pc:docMk/>
      </pc:docMkLst>
      <pc:sldChg chg="addSp delSp modSp">
        <pc:chgData name="Masaki Suzuki" userId="2c4feb2ed34ad1a7" providerId="Windows Live" clId="Web-{2092D406-A5CC-404A-91E7-078423295496}" dt="2021-05-15T01:20:26.838" v="16" actId="1076"/>
        <pc:sldMkLst>
          <pc:docMk/>
          <pc:sldMk cId="0" sldId="258"/>
        </pc:sldMkLst>
        <pc:spChg chg="add">
          <ac:chgData name="Masaki Suzuki" userId="2c4feb2ed34ad1a7" providerId="Windows Live" clId="Web-{2092D406-A5CC-404A-91E7-078423295496}" dt="2021-05-15T01:19:38.244" v="7"/>
          <ac:spMkLst>
            <pc:docMk/>
            <pc:sldMk cId="0" sldId="258"/>
            <ac:spMk id="9" creationId="{12B476F8-B43B-4935-9999-1837C346ED34}"/>
          </ac:spMkLst>
        </pc:spChg>
        <pc:spChg chg="add">
          <ac:chgData name="Masaki Suzuki" userId="2c4feb2ed34ad1a7" providerId="Windows Live" clId="Web-{2092D406-A5CC-404A-91E7-078423295496}" dt="2021-05-15T01:19:56.431" v="10"/>
          <ac:spMkLst>
            <pc:docMk/>
            <pc:sldMk cId="0" sldId="258"/>
            <ac:spMk id="11" creationId="{C8551E15-17E1-40F5-8825-6B4BE6D00CE1}"/>
          </ac:spMkLst>
        </pc:spChg>
        <pc:spChg chg="mod">
          <ac:chgData name="Masaki Suzuki" userId="2c4feb2ed34ad1a7" providerId="Windows Live" clId="Web-{2092D406-A5CC-404A-91E7-078423295496}" dt="2021-05-15T01:20:17.025" v="14" actId="1076"/>
          <ac:spMkLst>
            <pc:docMk/>
            <pc:sldMk cId="0" sldId="258"/>
            <ac:spMk id="135" creationId="{00000000-0000-0000-0000-000000000000}"/>
          </ac:spMkLst>
        </pc:spChg>
        <pc:spChg chg="del">
          <ac:chgData name="Masaki Suzuki" userId="2c4feb2ed34ad1a7" providerId="Windows Live" clId="Web-{2092D406-A5CC-404A-91E7-078423295496}" dt="2021-05-15T01:19:29.400" v="6"/>
          <ac:spMkLst>
            <pc:docMk/>
            <pc:sldMk cId="0" sldId="258"/>
            <ac:spMk id="136" creationId="{00000000-0000-0000-0000-000000000000}"/>
          </ac:spMkLst>
        </pc:spChg>
        <pc:picChg chg="add mod ord">
          <ac:chgData name="Masaki Suzuki" userId="2c4feb2ed34ad1a7" providerId="Windows Live" clId="Web-{2092D406-A5CC-404A-91E7-078423295496}" dt="2021-05-15T01:20:14.244" v="13" actId="1076"/>
          <ac:picMkLst>
            <pc:docMk/>
            <pc:sldMk cId="0" sldId="258"/>
            <ac:picMk id="2" creationId="{F34B7190-2257-485F-9F38-B3C988E75C35}"/>
          </ac:picMkLst>
        </pc:picChg>
        <pc:picChg chg="add mod">
          <ac:chgData name="Masaki Suzuki" userId="2c4feb2ed34ad1a7" providerId="Windows Live" clId="Web-{2092D406-A5CC-404A-91E7-078423295496}" dt="2021-05-15T01:19:24.962" v="4" actId="1076"/>
          <ac:picMkLst>
            <pc:docMk/>
            <pc:sldMk cId="0" sldId="258"/>
            <ac:picMk id="3" creationId="{31716B32-0996-4B37-9A65-733D5FD5B884}"/>
          </ac:picMkLst>
        </pc:picChg>
        <pc:picChg chg="add mod">
          <ac:chgData name="Masaki Suzuki" userId="2c4feb2ed34ad1a7" providerId="Windows Live" clId="Web-{2092D406-A5CC-404A-91E7-078423295496}" dt="2021-05-15T01:19:51.478" v="9" actId="1076"/>
          <ac:picMkLst>
            <pc:docMk/>
            <pc:sldMk cId="0" sldId="258"/>
            <ac:picMk id="4" creationId="{E4439EC0-321A-4032-A863-5437C1971CE3}"/>
          </ac:picMkLst>
        </pc:picChg>
        <pc:picChg chg="add mod">
          <ac:chgData name="Masaki Suzuki" userId="2c4feb2ed34ad1a7" providerId="Windows Live" clId="Web-{2092D406-A5CC-404A-91E7-078423295496}" dt="2021-05-15T01:20:26.838" v="16" actId="1076"/>
          <ac:picMkLst>
            <pc:docMk/>
            <pc:sldMk cId="0" sldId="258"/>
            <ac:picMk id="5" creationId="{CF11F79F-E8A1-48A7-977E-343BBE6523C1}"/>
          </ac:picMkLst>
        </pc:picChg>
        <pc:picChg chg="del">
          <ac:chgData name="Masaki Suzuki" userId="2c4feb2ed34ad1a7" providerId="Windows Live" clId="Web-{2092D406-A5CC-404A-91E7-078423295496}" dt="2021-05-15T01:19:27.259" v="5"/>
          <ac:picMkLst>
            <pc:docMk/>
            <pc:sldMk cId="0" sldId="258"/>
            <ac:picMk id="134" creationId="{00000000-0000-0000-0000-000000000000}"/>
          </ac:picMkLst>
        </pc:picChg>
      </pc:sldChg>
      <pc:sldChg chg="delSp modSp">
        <pc:chgData name="Masaki Suzuki" userId="2c4feb2ed34ad1a7" providerId="Windows Live" clId="Web-{2092D406-A5CC-404A-91E7-078423295496}" dt="2021-05-15T01:24:51.127" v="78" actId="1076"/>
        <pc:sldMkLst>
          <pc:docMk/>
          <pc:sldMk cId="417884195" sldId="356"/>
        </pc:sldMkLst>
        <pc:spChg chg="mod">
          <ac:chgData name="Masaki Suzuki" userId="2c4feb2ed34ad1a7" providerId="Windows Live" clId="Web-{2092D406-A5CC-404A-91E7-078423295496}" dt="2021-05-15T01:21:38.808" v="31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092D406-A5CC-404A-91E7-078423295496}" dt="2021-05-15T01:21:26.698" v="27" actId="1076"/>
          <ac:spMkLst>
            <pc:docMk/>
            <pc:sldMk cId="417884195" sldId="356"/>
            <ac:spMk id="3" creationId="{8CC80356-C1A5-4ED7-A2FC-EABBE4275189}"/>
          </ac:spMkLst>
        </pc:spChg>
        <pc:spChg chg="del">
          <ac:chgData name="Masaki Suzuki" userId="2c4feb2ed34ad1a7" providerId="Windows Live" clId="Web-{2092D406-A5CC-404A-91E7-078423295496}" dt="2021-05-15T01:23:44.392" v="49"/>
          <ac:spMkLst>
            <pc:docMk/>
            <pc:sldMk cId="417884195" sldId="356"/>
            <ac:spMk id="17" creationId="{9375C86A-304D-4244-83A0-D68EC662C475}"/>
          </ac:spMkLst>
        </pc:spChg>
        <pc:spChg chg="mod">
          <ac:chgData name="Masaki Suzuki" userId="2c4feb2ed34ad1a7" providerId="Windows Live" clId="Web-{2092D406-A5CC-404A-91E7-078423295496}" dt="2021-05-15T01:23:42.860" v="48" actId="14100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2092D406-A5CC-404A-91E7-078423295496}" dt="2021-05-15T01:20:56.542" v="20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2092D406-A5CC-404A-91E7-078423295496}" dt="2021-05-15T01:24:33.549" v="75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2092D406-A5CC-404A-91E7-078423295496}" dt="2021-05-15T01:24:51.127" v="78" actId="1076"/>
          <ac:picMkLst>
            <pc:docMk/>
            <pc:sldMk cId="417884195" sldId="356"/>
            <ac:picMk id="11" creationId="{EE4A41E2-D9B2-4D49-9C4B-F14C4C09157E}"/>
          </ac:picMkLst>
        </pc:picChg>
      </pc:sldChg>
      <pc:sldChg chg="modSp">
        <pc:chgData name="Masaki Suzuki" userId="2c4feb2ed34ad1a7" providerId="Windows Live" clId="Web-{2092D406-A5CC-404A-91E7-078423295496}" dt="2021-05-15T01:29:52.306" v="114" actId="20577"/>
        <pc:sldMkLst>
          <pc:docMk/>
          <pc:sldMk cId="3494560453" sldId="368"/>
        </pc:sldMkLst>
        <pc:spChg chg="mod">
          <ac:chgData name="Masaki Suzuki" userId="2c4feb2ed34ad1a7" providerId="Windows Live" clId="Web-{2092D406-A5CC-404A-91E7-078423295496}" dt="2021-05-15T01:29:47.525" v="113" actId="20577"/>
          <ac:spMkLst>
            <pc:docMk/>
            <pc:sldMk cId="3494560453" sldId="368"/>
            <ac:spMk id="2" creationId="{89E8158B-5EEC-45B0-8FEB-AB7342825C24}"/>
          </ac:spMkLst>
        </pc:spChg>
        <pc:spChg chg="mod">
          <ac:chgData name="Masaki Suzuki" userId="2c4feb2ed34ad1a7" providerId="Windows Live" clId="Web-{2092D406-A5CC-404A-91E7-078423295496}" dt="2021-05-15T01:29:52.306" v="114" actId="20577"/>
          <ac:spMkLst>
            <pc:docMk/>
            <pc:sldMk cId="3494560453" sldId="368"/>
            <ac:spMk id="4" creationId="{6AA9D3DE-B8CD-4F94-B4F0-925099F9DDE5}"/>
          </ac:spMkLst>
        </pc:spChg>
        <pc:spChg chg="mod">
          <ac:chgData name="Masaki Suzuki" userId="2c4feb2ed34ad1a7" providerId="Windows Live" clId="Web-{2092D406-A5CC-404A-91E7-078423295496}" dt="2021-05-15T01:29:07.228" v="105" actId="1076"/>
          <ac:spMkLst>
            <pc:docMk/>
            <pc:sldMk cId="3494560453" sldId="368"/>
            <ac:spMk id="7" creationId="{59823A91-67DA-4DA1-AFD3-629BADB5BE14}"/>
          </ac:spMkLst>
        </pc:spChg>
      </pc:sldChg>
      <pc:sldChg chg="delSp modSp">
        <pc:chgData name="Masaki Suzuki" userId="2c4feb2ed34ad1a7" providerId="Windows Live" clId="Web-{2092D406-A5CC-404A-91E7-078423295496}" dt="2021-05-15T01:28:34.024" v="99"/>
        <pc:sldMkLst>
          <pc:docMk/>
          <pc:sldMk cId="1075103814" sldId="373"/>
        </pc:sldMkLst>
        <pc:spChg chg="mod">
          <ac:chgData name="Masaki Suzuki" userId="2c4feb2ed34ad1a7" providerId="Windows Live" clId="Web-{2092D406-A5CC-404A-91E7-078423295496}" dt="2021-05-15T01:27:31.132" v="97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28:32.165" v="98"/>
          <ac:spMkLst>
            <pc:docMk/>
            <pc:sldMk cId="1075103814" sldId="373"/>
            <ac:spMk id="11" creationId="{1E6485E0-4E0A-410D-8447-C900B67005A8}"/>
          </ac:spMkLst>
        </pc:spChg>
        <pc:picChg chg="del">
          <ac:chgData name="Masaki Suzuki" userId="2c4feb2ed34ad1a7" providerId="Windows Live" clId="Web-{2092D406-A5CC-404A-91E7-078423295496}" dt="2021-05-15T01:28:34.024" v="99"/>
          <ac:picMkLst>
            <pc:docMk/>
            <pc:sldMk cId="1075103814" sldId="373"/>
            <ac:picMk id="9" creationId="{7E780605-A0A8-49DA-A5A9-0FA709FBA490}"/>
          </ac:picMkLst>
        </pc:picChg>
      </pc:sldChg>
      <pc:sldChg chg="addSp modSp add replId">
        <pc:chgData name="Masaki Suzuki" userId="2c4feb2ed34ad1a7" providerId="Windows Live" clId="Web-{2092D406-A5CC-404A-91E7-078423295496}" dt="2021-05-15T01:32:38.153" v="191" actId="20577"/>
        <pc:sldMkLst>
          <pc:docMk/>
          <pc:sldMk cId="3407783894" sldId="374"/>
        </pc:sldMkLst>
        <pc:spChg chg="add mod">
          <ac:chgData name="Masaki Suzuki" userId="2c4feb2ed34ad1a7" providerId="Windows Live" clId="Web-{2092D406-A5CC-404A-91E7-078423295496}" dt="2021-05-15T01:31:30.308" v="188" actId="20577"/>
          <ac:spMkLst>
            <pc:docMk/>
            <pc:sldMk cId="3407783894" sldId="374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32:38.153" v="191" actId="20577"/>
          <ac:spMkLst>
            <pc:docMk/>
            <pc:sldMk cId="3407783894" sldId="374"/>
            <ac:spMk id="7" creationId="{59823A91-67DA-4DA1-AFD3-629BADB5BE14}"/>
          </ac:spMkLst>
        </pc:spChg>
        <pc:picChg chg="add">
          <ac:chgData name="Masaki Suzuki" userId="2c4feb2ed34ad1a7" providerId="Windows Live" clId="Web-{2092D406-A5CC-404A-91E7-078423295496}" dt="2021-05-15T01:30:11.323" v="118"/>
          <ac:picMkLst>
            <pc:docMk/>
            <pc:sldMk cId="3407783894" sldId="374"/>
            <ac:picMk id="3" creationId="{387F9BA8-E02F-4797-AE4E-52F0A786CA49}"/>
          </ac:picMkLst>
        </pc:picChg>
        <pc:picChg chg="mod">
          <ac:chgData name="Masaki Suzuki" userId="2c4feb2ed34ad1a7" providerId="Windows Live" clId="Web-{2092D406-A5CC-404A-91E7-078423295496}" dt="2021-05-15T01:30:01.901" v="116" actId="1076"/>
          <ac:picMkLst>
            <pc:docMk/>
            <pc:sldMk cId="3407783894" sldId="374"/>
            <ac:picMk id="5" creationId="{4C2B375E-93AB-427D-AE42-5015E01ECDF9}"/>
          </ac:picMkLst>
        </pc:picChg>
      </pc:sldChg>
      <pc:sldChg chg="delSp modSp add replId">
        <pc:chgData name="Masaki Suzuki" userId="2c4feb2ed34ad1a7" providerId="Windows Live" clId="Web-{2092D406-A5CC-404A-91E7-078423295496}" dt="2021-05-15T01:40:31.857" v="206"/>
        <pc:sldMkLst>
          <pc:docMk/>
          <pc:sldMk cId="3928626547" sldId="375"/>
        </pc:sldMkLst>
        <pc:spChg chg="mod">
          <ac:chgData name="Masaki Suzuki" userId="2c4feb2ed34ad1a7" providerId="Windows Live" clId="Web-{2092D406-A5CC-404A-91E7-078423295496}" dt="2021-05-15T01:33:02.419" v="200" actId="20577"/>
          <ac:spMkLst>
            <pc:docMk/>
            <pc:sldMk cId="3928626547" sldId="375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1:40:30.092" v="205"/>
          <ac:spMkLst>
            <pc:docMk/>
            <pc:sldMk cId="3928626547" sldId="375"/>
            <ac:spMk id="8" creationId="{38367C0E-DDA2-47FC-BB3D-25C2E6B88595}"/>
          </ac:spMkLst>
        </pc:spChg>
        <pc:picChg chg="ord">
          <ac:chgData name="Masaki Suzuki" userId="2c4feb2ed34ad1a7" providerId="Windows Live" clId="Web-{2092D406-A5CC-404A-91E7-078423295496}" dt="2021-05-15T01:40:27.623" v="204"/>
          <ac:picMkLst>
            <pc:docMk/>
            <pc:sldMk cId="3928626547" sldId="375"/>
            <ac:picMk id="4" creationId="{04AFB3C2-AE39-4B29-AD38-A06208858D20}"/>
          </ac:picMkLst>
        </pc:picChg>
        <pc:picChg chg="del">
          <ac:chgData name="Masaki Suzuki" userId="2c4feb2ed34ad1a7" providerId="Windows Live" clId="Web-{2092D406-A5CC-404A-91E7-078423295496}" dt="2021-05-15T01:40:31.857" v="206"/>
          <ac:picMkLst>
            <pc:docMk/>
            <pc:sldMk cId="3928626547" sldId="375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2092D406-A5CC-404A-91E7-078423295496}" dt="2021-05-15T02:20:31.292" v="755" actId="20577"/>
        <pc:sldMkLst>
          <pc:docMk/>
          <pc:sldMk cId="1559355560" sldId="376"/>
        </pc:sldMkLst>
        <pc:spChg chg="mod">
          <ac:chgData name="Masaki Suzuki" userId="2c4feb2ed34ad1a7" providerId="Windows Live" clId="Web-{2092D406-A5CC-404A-91E7-078423295496}" dt="2021-05-15T02:20:31.292" v="755" actId="20577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2:20:05.198" v="753" actId="1076"/>
          <ac:spMkLst>
            <pc:docMk/>
            <pc:sldMk cId="1559355560" sldId="376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40:37.639" v="208"/>
          <ac:spMkLst>
            <pc:docMk/>
            <pc:sldMk cId="1559355560" sldId="376"/>
            <ac:spMk id="8" creationId="{38367C0E-DDA2-47FC-BB3D-25C2E6B88595}"/>
          </ac:spMkLst>
        </pc:spChg>
        <pc:picChg chg="mod">
          <ac:chgData name="Masaki Suzuki" userId="2c4feb2ed34ad1a7" providerId="Windows Live" clId="Web-{2092D406-A5CC-404A-91E7-078423295496}" dt="2021-05-15T01:51:07.027" v="409" actId="1076"/>
          <ac:picMkLst>
            <pc:docMk/>
            <pc:sldMk cId="1559355560" sldId="376"/>
            <ac:picMk id="3" creationId="{387F9BA8-E02F-4797-AE4E-52F0A786CA49}"/>
          </ac:picMkLst>
        </pc:picChg>
        <pc:picChg chg="del">
          <ac:chgData name="Masaki Suzuki" userId="2c4feb2ed34ad1a7" providerId="Windows Live" clId="Web-{2092D406-A5CC-404A-91E7-078423295496}" dt="2021-05-15T01:40:20.654" v="202"/>
          <ac:picMkLst>
            <pc:docMk/>
            <pc:sldMk cId="1559355560" sldId="376"/>
            <ac:picMk id="4" creationId="{04AFB3C2-AE39-4B29-AD38-A06208858D20}"/>
          </ac:picMkLst>
        </pc:picChg>
        <pc:picChg chg="mod">
          <ac:chgData name="Masaki Suzuki" userId="2c4feb2ed34ad1a7" providerId="Windows Live" clId="Web-{2092D406-A5CC-404A-91E7-078423295496}" dt="2021-05-15T01:51:11.730" v="410" actId="1076"/>
          <ac:picMkLst>
            <pc:docMk/>
            <pc:sldMk cId="1559355560" sldId="376"/>
            <ac:picMk id="5" creationId="{4C2B375E-93AB-427D-AE42-5015E01ECDF9}"/>
          </ac:picMkLst>
        </pc:picChg>
        <pc:picChg chg="add del mod">
          <ac:chgData name="Masaki Suzuki" userId="2c4feb2ed34ad1a7" providerId="Windows Live" clId="Web-{2092D406-A5CC-404A-91E7-078423295496}" dt="2021-05-15T01:42:10.046" v="213"/>
          <ac:picMkLst>
            <pc:docMk/>
            <pc:sldMk cId="1559355560" sldId="376"/>
            <ac:picMk id="9" creationId="{71A1F243-DDE3-4BBE-8054-432A21CD9C31}"/>
          </ac:picMkLst>
        </pc:picChg>
        <pc:picChg chg="add mod ord">
          <ac:chgData name="Masaki Suzuki" userId="2c4feb2ed34ad1a7" providerId="Windows Live" clId="Web-{2092D406-A5CC-404A-91E7-078423295496}" dt="2021-05-15T02:20:09.464" v="754"/>
          <ac:picMkLst>
            <pc:docMk/>
            <pc:sldMk cId="1559355560" sldId="376"/>
            <ac:picMk id="10" creationId="{6D1DA3DE-50D1-4596-A6A5-983ECCEEC457}"/>
          </ac:picMkLst>
        </pc:picChg>
        <pc:picChg chg="del">
          <ac:chgData name="Masaki Suzuki" userId="2c4feb2ed34ad1a7" providerId="Windows Live" clId="Web-{2092D406-A5CC-404A-91E7-078423295496}" dt="2021-05-15T01:40:37.654" v="209"/>
          <ac:picMkLst>
            <pc:docMk/>
            <pc:sldMk cId="1559355560" sldId="376"/>
            <ac:picMk id="15" creationId="{B496D40E-D8B3-4FED-AE58-04C3273F4DDA}"/>
          </ac:picMkLst>
        </pc:picChg>
      </pc:sldChg>
      <pc:sldChg chg="modSp add replId">
        <pc:chgData name="Masaki Suzuki" userId="2c4feb2ed34ad1a7" providerId="Windows Live" clId="Web-{2092D406-A5CC-404A-91E7-078423295496}" dt="2021-05-15T01:58:04.346" v="531" actId="20577"/>
        <pc:sldMkLst>
          <pc:docMk/>
          <pc:sldMk cId="2849891946" sldId="377"/>
        </pc:sldMkLst>
        <pc:spChg chg="mod">
          <ac:chgData name="Masaki Suzuki" userId="2c4feb2ed34ad1a7" providerId="Windows Live" clId="Web-{2092D406-A5CC-404A-91E7-078423295496}" dt="2021-05-15T01:57:21.111" v="493" actId="20577"/>
          <ac:spMkLst>
            <pc:docMk/>
            <pc:sldMk cId="2849891946" sldId="377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58:04.346" v="531" actId="20577"/>
          <ac:spMkLst>
            <pc:docMk/>
            <pc:sldMk cId="2849891946" sldId="377"/>
            <ac:spMk id="7" creationId="{59823A91-67DA-4DA1-AFD3-629BADB5BE14}"/>
          </ac:spMkLst>
        </pc:spChg>
      </pc:sldChg>
      <pc:sldChg chg="add replId">
        <pc:chgData name="Masaki Suzuki" userId="2c4feb2ed34ad1a7" providerId="Windows Live" clId="Web-{2092D406-A5CC-404A-91E7-078423295496}" dt="2021-05-15T01:58:14.893" v="532"/>
        <pc:sldMkLst>
          <pc:docMk/>
          <pc:sldMk cId="4246320596" sldId="378"/>
        </pc:sldMkLst>
      </pc:sldChg>
      <pc:sldChg chg="addSp delSp modSp add replId">
        <pc:chgData name="Masaki Suzuki" userId="2c4feb2ed34ad1a7" providerId="Windows Live" clId="Web-{2092D406-A5CC-404A-91E7-078423295496}" dt="2021-05-15T02:02:21.365" v="587"/>
        <pc:sldMkLst>
          <pc:docMk/>
          <pc:sldMk cId="3351413083" sldId="379"/>
        </pc:sldMkLst>
        <pc:spChg chg="mod">
          <ac:chgData name="Masaki Suzuki" userId="2c4feb2ed34ad1a7" providerId="Windows Live" clId="Web-{2092D406-A5CC-404A-91E7-078423295496}" dt="2021-05-15T01:59:46.363" v="579" actId="20577"/>
          <ac:spMkLst>
            <pc:docMk/>
            <pc:sldMk cId="3351413083" sldId="379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2:02:18.256" v="586"/>
          <ac:spMkLst>
            <pc:docMk/>
            <pc:sldMk cId="3351413083" sldId="379"/>
            <ac:spMk id="7" creationId="{59823A91-67DA-4DA1-AFD3-629BADB5BE14}"/>
          </ac:spMkLst>
        </pc:spChg>
        <pc:picChg chg="add del mod">
          <ac:chgData name="Masaki Suzuki" userId="2c4feb2ed34ad1a7" providerId="Windows Live" clId="Web-{2092D406-A5CC-404A-91E7-078423295496}" dt="2021-05-15T02:01:23.630" v="582"/>
          <ac:picMkLst>
            <pc:docMk/>
            <pc:sldMk cId="3351413083" sldId="379"/>
            <ac:picMk id="4" creationId="{4F215486-E6DC-467F-A1EC-A95F564156A0}"/>
          </ac:picMkLst>
        </pc:picChg>
        <pc:picChg chg="del">
          <ac:chgData name="Masaki Suzuki" userId="2c4feb2ed34ad1a7" providerId="Windows Live" clId="Web-{2092D406-A5CC-404A-91E7-078423295496}" dt="2021-05-15T02:02:21.365" v="587"/>
          <ac:picMkLst>
            <pc:docMk/>
            <pc:sldMk cId="3351413083" sldId="379"/>
            <ac:picMk id="5" creationId="{4C2B375E-93AB-427D-AE42-5015E01ECDF9}"/>
          </ac:picMkLst>
        </pc:picChg>
        <pc:picChg chg="add mod">
          <ac:chgData name="Masaki Suzuki" userId="2c4feb2ed34ad1a7" providerId="Windows Live" clId="Web-{2092D406-A5CC-404A-91E7-078423295496}" dt="2021-05-15T02:02:05.927" v="585" actId="14100"/>
          <ac:picMkLst>
            <pc:docMk/>
            <pc:sldMk cId="3351413083" sldId="379"/>
            <ac:picMk id="8" creationId="{3FF3B55D-5B97-4EEE-A389-A0B1AA367F58}"/>
          </ac:picMkLst>
        </pc:picChg>
        <pc:picChg chg="del">
          <ac:chgData name="Masaki Suzuki" userId="2c4feb2ed34ad1a7" providerId="Windows Live" clId="Web-{2092D406-A5CC-404A-91E7-078423295496}" dt="2021-05-15T01:59:36.269" v="577"/>
          <ac:picMkLst>
            <pc:docMk/>
            <pc:sldMk cId="3351413083" sldId="379"/>
            <ac:picMk id="10" creationId="{6D1DA3DE-50D1-4596-A6A5-983ECCEEC457}"/>
          </ac:picMkLst>
        </pc:picChg>
      </pc:sldChg>
      <pc:sldChg chg="delSp modSp add replId">
        <pc:chgData name="Masaki Suzuki" userId="2c4feb2ed34ad1a7" providerId="Windows Live" clId="Web-{2092D406-A5CC-404A-91E7-078423295496}" dt="2021-05-15T02:03:52.226" v="635"/>
        <pc:sldMkLst>
          <pc:docMk/>
          <pc:sldMk cId="3196136318" sldId="380"/>
        </pc:sldMkLst>
        <pc:spChg chg="mod">
          <ac:chgData name="Masaki Suzuki" userId="2c4feb2ed34ad1a7" providerId="Windows Live" clId="Web-{2092D406-A5CC-404A-91E7-078423295496}" dt="2021-05-15T02:03:34.288" v="633" actId="20577"/>
          <ac:spMkLst>
            <pc:docMk/>
            <pc:sldMk cId="3196136318" sldId="380"/>
            <ac:spMk id="6" creationId="{5FD2ECB2-1C1A-40DA-AEDF-CF340048781A}"/>
          </ac:spMkLst>
        </pc:spChg>
        <pc:picChg chg="del mod">
          <ac:chgData name="Masaki Suzuki" userId="2c4feb2ed34ad1a7" providerId="Windows Live" clId="Web-{2092D406-A5CC-404A-91E7-078423295496}" dt="2021-05-15T02:03:52.226" v="635"/>
          <ac:picMkLst>
            <pc:docMk/>
            <pc:sldMk cId="3196136318" sldId="380"/>
            <ac:picMk id="8" creationId="{3FF3B55D-5B97-4EEE-A389-A0B1AA367F58}"/>
          </ac:picMkLst>
        </pc:picChg>
      </pc:sldChg>
      <pc:sldChg chg="delSp modSp add replId">
        <pc:chgData name="Masaki Suzuki" userId="2c4feb2ed34ad1a7" providerId="Windows Live" clId="Web-{2092D406-A5CC-404A-91E7-078423295496}" dt="2021-05-15T02:07:28.292" v="679"/>
        <pc:sldMkLst>
          <pc:docMk/>
          <pc:sldMk cId="574631416" sldId="381"/>
        </pc:sldMkLst>
        <pc:spChg chg="mod">
          <ac:chgData name="Masaki Suzuki" userId="2c4feb2ed34ad1a7" providerId="Windows Live" clId="Web-{2092D406-A5CC-404A-91E7-078423295496}" dt="2021-05-15T02:07:25.963" v="678" actId="20577"/>
          <ac:spMkLst>
            <pc:docMk/>
            <pc:sldMk cId="574631416" sldId="381"/>
            <ac:spMk id="6" creationId="{5FD2ECB2-1C1A-40DA-AEDF-CF340048781A}"/>
          </ac:spMkLst>
        </pc:spChg>
        <pc:picChg chg="del">
          <ac:chgData name="Masaki Suzuki" userId="2c4feb2ed34ad1a7" providerId="Windows Live" clId="Web-{2092D406-A5CC-404A-91E7-078423295496}" dt="2021-05-15T02:07:28.292" v="679"/>
          <ac:picMkLst>
            <pc:docMk/>
            <pc:sldMk cId="574631416" sldId="381"/>
            <ac:picMk id="8" creationId="{3FF3B55D-5B97-4EEE-A389-A0B1AA367F58}"/>
          </ac:picMkLst>
        </pc:picChg>
      </pc:sldChg>
    </pc:docChg>
  </pc:docChgLst>
  <pc:docChgLst>
    <pc:chgData name="Masaki Suzuki" userId="2c4feb2ed34ad1a7" providerId="Windows Live" clId="Web-{5EDE4589-BE3A-4370-A407-62441C587ED2}"/>
    <pc:docChg chg="addSld modSld">
      <pc:chgData name="Masaki Suzuki" userId="2c4feb2ed34ad1a7" providerId="Windows Live" clId="Web-{5EDE4589-BE3A-4370-A407-62441C587ED2}" dt="2021-05-22T01:47:34.111" v="142"/>
      <pc:docMkLst>
        <pc:docMk/>
      </pc:docMkLst>
      <pc:sldChg chg="modSp">
        <pc:chgData name="Masaki Suzuki" userId="2c4feb2ed34ad1a7" providerId="Windows Live" clId="Web-{5EDE4589-BE3A-4370-A407-62441C587ED2}" dt="2021-05-22T00:33:39.082" v="1" actId="20577"/>
        <pc:sldMkLst>
          <pc:docMk/>
          <pc:sldMk cId="3864821636" sldId="432"/>
        </pc:sldMkLst>
        <pc:spChg chg="mod">
          <ac:chgData name="Masaki Suzuki" userId="2c4feb2ed34ad1a7" providerId="Windows Live" clId="Web-{5EDE4589-BE3A-4370-A407-62441C587ED2}" dt="2021-05-22T00:33:39.082" v="1" actId="20577"/>
          <ac:spMkLst>
            <pc:docMk/>
            <pc:sldMk cId="3864821636" sldId="43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EDE4589-BE3A-4370-A407-62441C587ED2}" dt="2021-05-22T00:36:32.101" v="34" actId="20577"/>
        <pc:sldMkLst>
          <pc:docMk/>
          <pc:sldMk cId="2815272929" sldId="433"/>
        </pc:sldMkLst>
        <pc:spChg chg="mod">
          <ac:chgData name="Masaki Suzuki" userId="2c4feb2ed34ad1a7" providerId="Windows Live" clId="Web-{5EDE4589-BE3A-4370-A407-62441C587ED2}" dt="2021-05-22T00:36:32.101" v="34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33:51.113" v="5" actId="1076"/>
          <ac:spMkLst>
            <pc:docMk/>
            <pc:sldMk cId="2815272929" sldId="433"/>
            <ac:spMk id="11" creationId="{6767F72A-B215-4DDD-8F1E-F5C7B53A0E3B}"/>
          </ac:spMkLst>
        </pc:spChg>
        <pc:picChg chg="mod">
          <ac:chgData name="Masaki Suzuki" userId="2c4feb2ed34ad1a7" providerId="Windows Live" clId="Web-{5EDE4589-BE3A-4370-A407-62441C587ED2}" dt="2021-05-22T00:34:26.286" v="20" actId="1076"/>
          <ac:picMkLst>
            <pc:docMk/>
            <pc:sldMk cId="2815272929" sldId="433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33:49.270" v="4" actId="1076"/>
          <ac:picMkLst>
            <pc:docMk/>
            <pc:sldMk cId="2815272929" sldId="433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5EDE4589-BE3A-4370-A407-62441C587ED2}" dt="2021-05-22T01:45:29.281" v="108" actId="20577"/>
        <pc:sldMkLst>
          <pc:docMk/>
          <pc:sldMk cId="829347866" sldId="434"/>
        </pc:sldMkLst>
        <pc:spChg chg="add mod">
          <ac:chgData name="Masaki Suzuki" userId="2c4feb2ed34ad1a7" providerId="Windows Live" clId="Web-{5EDE4589-BE3A-4370-A407-62441C587ED2}" dt="2021-05-22T00:50:01.731" v="58"/>
          <ac:spMkLst>
            <pc:docMk/>
            <pc:sldMk cId="829347866" sldId="434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5:29.281" v="108" actId="20577"/>
          <ac:spMkLst>
            <pc:docMk/>
            <pc:sldMk cId="829347866" sldId="434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54:54.999" v="73" actId="14100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0:56:08.021" v="92" actId="20577"/>
          <ac:spMkLst>
            <pc:docMk/>
            <pc:sldMk cId="829347866" sldId="434"/>
            <ac:spMk id="11" creationId="{6767F72A-B215-4DDD-8F1E-F5C7B53A0E3B}"/>
          </ac:spMkLst>
        </pc:spChg>
        <pc:spChg chg="add mod">
          <ac:chgData name="Masaki Suzuki" userId="2c4feb2ed34ad1a7" providerId="Windows Live" clId="Web-{5EDE4589-BE3A-4370-A407-62441C587ED2}" dt="2021-05-22T00:53:23.348" v="70" actId="1076"/>
          <ac:spMkLst>
            <pc:docMk/>
            <pc:sldMk cId="829347866" sldId="434"/>
            <ac:spMk id="12" creationId="{E85D5D96-9CEC-49CB-9A58-7A4B3516C455}"/>
          </ac:spMkLst>
        </pc:spChg>
        <pc:spChg chg="add mod">
          <ac:chgData name="Masaki Suzuki" userId="2c4feb2ed34ad1a7" providerId="Windows Live" clId="Web-{5EDE4589-BE3A-4370-A407-62441C587ED2}" dt="2021-05-22T00:51:45.017" v="65" actId="1076"/>
          <ac:spMkLst>
            <pc:docMk/>
            <pc:sldMk cId="829347866" sldId="434"/>
            <ac:spMk id="13" creationId="{B31D4402-52DC-4613-9835-AA72DA4B11ED}"/>
          </ac:spMkLst>
        </pc:spChg>
        <pc:graphicFrameChg chg="modGraphic">
          <ac:chgData name="Masaki Suzuki" userId="2c4feb2ed34ad1a7" providerId="Windows Live" clId="Web-{5EDE4589-BE3A-4370-A407-62441C587ED2}" dt="2021-05-22T00:50:31.856" v="60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0:48:08.543" v="39" actId="14100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48:05.652" v="38" actId="14100"/>
          <ac:picMkLst>
            <pc:docMk/>
            <pc:sldMk cId="829347866" sldId="434"/>
            <ac:picMk id="4" creationId="{570667D6-E959-4EC4-BFDC-3284F3372590}"/>
          </ac:picMkLst>
        </pc:picChg>
      </pc:sldChg>
      <pc:sldChg chg="delSp add replId">
        <pc:chgData name="Masaki Suzuki" userId="2c4feb2ed34ad1a7" providerId="Windows Live" clId="Web-{5EDE4589-BE3A-4370-A407-62441C587ED2}" dt="2021-05-22T00:59:15.244" v="99"/>
        <pc:sldMkLst>
          <pc:docMk/>
          <pc:sldMk cId="3071790984" sldId="435"/>
        </pc:sldMkLst>
        <pc:spChg chg="del">
          <ac:chgData name="Masaki Suzuki" userId="2c4feb2ed34ad1a7" providerId="Windows Live" clId="Web-{5EDE4589-BE3A-4370-A407-62441C587ED2}" dt="2021-05-22T00:59:13.806" v="97"/>
          <ac:spMkLst>
            <pc:docMk/>
            <pc:sldMk cId="3071790984" sldId="435"/>
            <ac:spMk id="5" creationId="{432EB07D-D83C-4429-8B4B-D99E1CC2B80A}"/>
          </ac:spMkLst>
        </pc:spChg>
        <pc:spChg chg="del">
          <ac:chgData name="Masaki Suzuki" userId="2c4feb2ed34ad1a7" providerId="Windows Live" clId="Web-{5EDE4589-BE3A-4370-A407-62441C587ED2}" dt="2021-05-22T00:58:18.024" v="96"/>
          <ac:spMkLst>
            <pc:docMk/>
            <pc:sldMk cId="3071790984" sldId="435"/>
            <ac:spMk id="10" creationId="{0A5B26B6-B9A4-4FD6-A956-5372A4CAA63F}"/>
          </ac:spMkLst>
        </pc:spChg>
        <pc:spChg chg="del">
          <ac:chgData name="Masaki Suzuki" userId="2c4feb2ed34ad1a7" providerId="Windows Live" clId="Web-{5EDE4589-BE3A-4370-A407-62441C587ED2}" dt="2021-05-22T00:59:14.775" v="98"/>
          <ac:spMkLst>
            <pc:docMk/>
            <pc:sldMk cId="3071790984" sldId="435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0:59:15.244" v="99"/>
          <ac:spMkLst>
            <pc:docMk/>
            <pc:sldMk cId="3071790984" sldId="435"/>
            <ac:spMk id="13" creationId="{B31D4402-52DC-4613-9835-AA72DA4B11ED}"/>
          </ac:spMkLst>
        </pc:spChg>
        <pc:graphicFrameChg chg="del">
          <ac:chgData name="Masaki Suzuki" userId="2c4feb2ed34ad1a7" providerId="Windows Live" clId="Web-{5EDE4589-BE3A-4370-A407-62441C587ED2}" dt="2021-05-22T00:58:16.055" v="95"/>
          <ac:graphicFrameMkLst>
            <pc:docMk/>
            <pc:sldMk cId="3071790984" sldId="435"/>
            <ac:graphicFrameMk id="8" creationId="{FFA53651-028B-403A-9669-8FDCFC9A1E22}"/>
          </ac:graphicFrameMkLst>
        </pc:graphicFrameChg>
      </pc:sldChg>
      <pc:sldChg chg="addSp delSp modSp add replId">
        <pc:chgData name="Masaki Suzuki" userId="2c4feb2ed34ad1a7" providerId="Windows Live" clId="Web-{5EDE4589-BE3A-4370-A407-62441C587ED2}" dt="2021-05-22T01:47:34.111" v="142"/>
        <pc:sldMkLst>
          <pc:docMk/>
          <pc:sldMk cId="3784339022" sldId="436"/>
        </pc:sldMkLst>
        <pc:spChg chg="del">
          <ac:chgData name="Masaki Suzuki" userId="2c4feb2ed34ad1a7" providerId="Windows Live" clId="Web-{5EDE4589-BE3A-4370-A407-62441C587ED2}" dt="2021-05-22T01:46:11.188" v="135"/>
          <ac:spMkLst>
            <pc:docMk/>
            <pc:sldMk cId="3784339022" sldId="436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6:41.188" v="140" actId="20577"/>
          <ac:spMkLst>
            <pc:docMk/>
            <pc:sldMk cId="3784339022" sldId="436"/>
            <ac:spMk id="6" creationId="{5FD2ECB2-1C1A-40DA-AEDF-CF340048781A}"/>
          </ac:spMkLst>
        </pc:spChg>
        <pc:spChg chg="del">
          <ac:chgData name="Masaki Suzuki" userId="2c4feb2ed34ad1a7" providerId="Windows Live" clId="Web-{5EDE4589-BE3A-4370-A407-62441C587ED2}" dt="2021-05-22T01:46:08.922" v="134"/>
          <ac:spMkLst>
            <pc:docMk/>
            <pc:sldMk cId="3784339022" sldId="436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1:46:46.063" v="141" actId="20577"/>
          <ac:spMkLst>
            <pc:docMk/>
            <pc:sldMk cId="3784339022" sldId="436"/>
            <ac:spMk id="11" creationId="{6767F72A-B215-4DDD-8F1E-F5C7B53A0E3B}"/>
          </ac:spMkLst>
        </pc:spChg>
        <pc:spChg chg="del">
          <ac:chgData name="Masaki Suzuki" userId="2c4feb2ed34ad1a7" providerId="Windows Live" clId="Web-{5EDE4589-BE3A-4370-A407-62441C587ED2}" dt="2021-05-22T01:46:11.219" v="136"/>
          <ac:spMkLst>
            <pc:docMk/>
            <pc:sldMk cId="3784339022" sldId="436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1:46:11.250" v="137"/>
          <ac:spMkLst>
            <pc:docMk/>
            <pc:sldMk cId="3784339022" sldId="436"/>
            <ac:spMk id="13" creationId="{B31D4402-52DC-4613-9835-AA72DA4B11ED}"/>
          </ac:spMkLst>
        </pc:spChg>
        <pc:graphicFrameChg chg="add modGraphic">
          <ac:chgData name="Masaki Suzuki" userId="2c4feb2ed34ad1a7" providerId="Windows Live" clId="Web-{5EDE4589-BE3A-4370-A407-62441C587ED2}" dt="2021-05-22T01:47:34.111" v="142"/>
          <ac:graphicFrameMkLst>
            <pc:docMk/>
            <pc:sldMk cId="3784339022" sldId="436"/>
            <ac:graphicFrameMk id="7" creationId="{6F416BE0-5A99-4037-B974-28705F016CDC}"/>
          </ac:graphicFrameMkLst>
        </pc:graphicFrameChg>
        <pc:graphicFrameChg chg="del">
          <ac:chgData name="Masaki Suzuki" userId="2c4feb2ed34ad1a7" providerId="Windows Live" clId="Web-{5EDE4589-BE3A-4370-A407-62441C587ED2}" dt="2021-05-22T01:46:08.891" v="133"/>
          <ac:graphicFrameMkLst>
            <pc:docMk/>
            <pc:sldMk cId="3784339022" sldId="436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1:45:48.468" v="114" actId="1076"/>
          <ac:picMkLst>
            <pc:docMk/>
            <pc:sldMk cId="3784339022" sldId="436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1:45:45.922" v="113" actId="1076"/>
          <ac:picMkLst>
            <pc:docMk/>
            <pc:sldMk cId="3784339022" sldId="436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Masaki Suzuki" userId="2c4feb2ed34ad1a7" providerId="Windows Live" clId="Web-{D3C6A282-5B6D-4B9A-90D3-F20118731F6D}"/>
    <pc:docChg chg="addSld delSld modSld sldOrd">
      <pc:chgData name="Masaki Suzuki" userId="2c4feb2ed34ad1a7" providerId="Windows Live" clId="Web-{D3C6A282-5B6D-4B9A-90D3-F20118731F6D}" dt="2021-05-16T04:45:59.867" v="409" actId="1076"/>
      <pc:docMkLst>
        <pc:docMk/>
      </pc:docMkLst>
      <pc:sldChg chg="modSp">
        <pc:chgData name="Masaki Suzuki" userId="2c4feb2ed34ad1a7" providerId="Windows Live" clId="Web-{D3C6A282-5B6D-4B9A-90D3-F20118731F6D}" dt="2021-05-16T04:36:50.075" v="249" actId="20577"/>
        <pc:sldMkLst>
          <pc:docMk/>
          <pc:sldMk cId="1593182105" sldId="388"/>
        </pc:sldMkLst>
        <pc:spChg chg="mod">
          <ac:chgData name="Masaki Suzuki" userId="2c4feb2ed34ad1a7" providerId="Windows Live" clId="Web-{D3C6A282-5B6D-4B9A-90D3-F20118731F6D}" dt="2021-05-16T04:36:01.761" v="228" actId="20577"/>
          <ac:spMkLst>
            <pc:docMk/>
            <pc:sldMk cId="1593182105" sldId="388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6:50.075" v="249" actId="20577"/>
          <ac:spMkLst>
            <pc:docMk/>
            <pc:sldMk cId="1593182105" sldId="38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D3C6A282-5B6D-4B9A-90D3-F20118731F6D}" dt="2021-05-16T04:37:05.325" v="252" actId="20577"/>
        <pc:sldMkLst>
          <pc:docMk/>
          <pc:sldMk cId="1014582624" sldId="393"/>
        </pc:sldMkLst>
        <pc:spChg chg="mod">
          <ac:chgData name="Masaki Suzuki" userId="2c4feb2ed34ad1a7" providerId="Windows Live" clId="Web-{D3C6A282-5B6D-4B9A-90D3-F20118731F6D}" dt="2021-05-16T04:37:05.325" v="252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D3C6A282-5B6D-4B9A-90D3-F20118731F6D}" dt="2021-05-16T04:35:47.792" v="222" actId="20577"/>
        <pc:sldMkLst>
          <pc:docMk/>
          <pc:sldMk cId="1390421664" sldId="394"/>
        </pc:sldMkLst>
        <pc:spChg chg="mod">
          <ac:chgData name="Masaki Suzuki" userId="2c4feb2ed34ad1a7" providerId="Windows Live" clId="Web-{D3C6A282-5B6D-4B9A-90D3-F20118731F6D}" dt="2021-05-16T04:35:47.792" v="222" actId="20577"/>
          <ac:spMkLst>
            <pc:docMk/>
            <pc:sldMk cId="1390421664" sldId="394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1:47.177" v="115" actId="20577"/>
          <ac:spMkLst>
            <pc:docMk/>
            <pc:sldMk cId="1390421664" sldId="394"/>
            <ac:spMk id="11" creationId="{6767F72A-B215-4DDD-8F1E-F5C7B53A0E3B}"/>
          </ac:spMkLst>
        </pc:spChg>
      </pc:sldChg>
      <pc:sldChg chg="modSp del">
        <pc:chgData name="Masaki Suzuki" userId="2c4feb2ed34ad1a7" providerId="Windows Live" clId="Web-{D3C6A282-5B6D-4B9A-90D3-F20118731F6D}" dt="2021-05-16T04:30:22.456" v="84"/>
        <pc:sldMkLst>
          <pc:docMk/>
          <pc:sldMk cId="908658331" sldId="395"/>
        </pc:sldMkLst>
        <pc:spChg chg="mod">
          <ac:chgData name="Masaki Suzuki" userId="2c4feb2ed34ad1a7" providerId="Windows Live" clId="Web-{D3C6A282-5B6D-4B9A-90D3-F20118731F6D}" dt="2021-05-16T04:29:23.174" v="69" actId="1076"/>
          <ac:spMkLst>
            <pc:docMk/>
            <pc:sldMk cId="908658331" sldId="395"/>
            <ac:spMk id="15" creationId="{90BF2FD6-DF20-4ED7-A71E-98F581315933}"/>
          </ac:spMkLst>
        </pc:spChg>
        <pc:spChg chg="mod">
          <ac:chgData name="Masaki Suzuki" userId="2c4feb2ed34ad1a7" providerId="Windows Live" clId="Web-{D3C6A282-5B6D-4B9A-90D3-F20118731F6D}" dt="2021-05-16T04:29:21.955" v="68" actId="1076"/>
          <ac:spMkLst>
            <pc:docMk/>
            <pc:sldMk cId="908658331" sldId="395"/>
            <ac:spMk id="19" creationId="{C5D39EF9-9FCB-4CF2-AA2D-484CB9DF74EC}"/>
          </ac:spMkLst>
        </pc:spChg>
        <pc:spChg chg="mod">
          <ac:chgData name="Masaki Suzuki" userId="2c4feb2ed34ad1a7" providerId="Windows Live" clId="Web-{D3C6A282-5B6D-4B9A-90D3-F20118731F6D}" dt="2021-05-16T04:29:26.783" v="71" actId="1076"/>
          <ac:spMkLst>
            <pc:docMk/>
            <pc:sldMk cId="908658331" sldId="395"/>
            <ac:spMk id="20" creationId="{F57760F0-2CF8-4F5A-94C6-81333948FA90}"/>
          </ac:spMkLst>
        </pc:spChg>
        <pc:spChg chg="mod">
          <ac:chgData name="Masaki Suzuki" userId="2c4feb2ed34ad1a7" providerId="Windows Live" clId="Web-{D3C6A282-5B6D-4B9A-90D3-F20118731F6D}" dt="2021-05-16T04:29:24.986" v="70" actId="1076"/>
          <ac:spMkLst>
            <pc:docMk/>
            <pc:sldMk cId="908658331" sldId="395"/>
            <ac:spMk id="21" creationId="{A46E9C30-350E-42F7-9FA4-7839552BD434}"/>
          </ac:spMkLst>
        </pc:spChg>
        <pc:picChg chg="mod">
          <ac:chgData name="Masaki Suzuki" userId="2c4feb2ed34ad1a7" providerId="Windows Live" clId="Web-{D3C6A282-5B6D-4B9A-90D3-F20118731F6D}" dt="2021-05-16T04:29:20.533" v="67" actId="1076"/>
          <ac:picMkLst>
            <pc:docMk/>
            <pc:sldMk cId="908658331" sldId="395"/>
            <ac:picMk id="7" creationId="{0D1F8B73-9FF5-4531-8D4E-A5BF6E32FF7B}"/>
          </ac:picMkLst>
        </pc:picChg>
        <pc:picChg chg="mod">
          <ac:chgData name="Masaki Suzuki" userId="2c4feb2ed34ad1a7" providerId="Windows Live" clId="Web-{D3C6A282-5B6D-4B9A-90D3-F20118731F6D}" dt="2021-05-16T04:29:34.518" v="72" actId="1076"/>
          <ac:picMkLst>
            <pc:docMk/>
            <pc:sldMk cId="908658331" sldId="395"/>
            <ac:picMk id="9" creationId="{DE5680D9-9637-4A32-AF49-AB1B96C3F85B}"/>
          </ac:picMkLst>
        </pc:picChg>
        <pc:picChg chg="mod">
          <ac:chgData name="Masaki Suzuki" userId="2c4feb2ed34ad1a7" providerId="Windows Live" clId="Web-{D3C6A282-5B6D-4B9A-90D3-F20118731F6D}" dt="2021-05-16T04:29:18.143" v="66" actId="1076"/>
          <ac:picMkLst>
            <pc:docMk/>
            <pc:sldMk cId="908658331" sldId="395"/>
            <ac:picMk id="12" creationId="{854F9A33-0735-42EA-AE6D-6576854C3E4F}"/>
          </ac:picMkLst>
        </pc:picChg>
      </pc:sldChg>
      <pc:sldChg chg="addSp delSp modSp">
        <pc:chgData name="Masaki Suzuki" userId="2c4feb2ed34ad1a7" providerId="Windows Live" clId="Web-{D3C6A282-5B6D-4B9A-90D3-F20118731F6D}" dt="2021-05-16T04:40:12.407" v="266" actId="1076"/>
        <pc:sldMkLst>
          <pc:docMk/>
          <pc:sldMk cId="2085005044" sldId="396"/>
        </pc:sldMkLst>
        <pc:spChg chg="mod">
          <ac:chgData name="Masaki Suzuki" userId="2c4feb2ed34ad1a7" providerId="Windows Live" clId="Web-{D3C6A282-5B6D-4B9A-90D3-F20118731F6D}" dt="2021-05-16T04:34:53.791" v="196" actId="20577"/>
          <ac:spMkLst>
            <pc:docMk/>
            <pc:sldMk cId="2085005044" sldId="396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40:06.282" v="265" actId="14100"/>
          <ac:spMkLst>
            <pc:docMk/>
            <pc:sldMk cId="2085005044" sldId="396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3:53:23.906" v="7"/>
          <ac:spMkLst>
            <pc:docMk/>
            <pc:sldMk cId="2085005044" sldId="396"/>
            <ac:spMk id="7" creationId="{11F15FBD-3E44-44AD-A45C-D9640D898234}"/>
          </ac:spMkLst>
        </pc:spChg>
        <pc:spChg chg="add">
          <ac:chgData name="Masaki Suzuki" userId="2c4feb2ed34ad1a7" providerId="Windows Live" clId="Web-{D3C6A282-5B6D-4B9A-90D3-F20118731F6D}" dt="2021-05-16T04:14:10.698" v="56"/>
          <ac:spMkLst>
            <pc:docMk/>
            <pc:sldMk cId="2085005044" sldId="396"/>
            <ac:spMk id="7" creationId="{E3060DB0-8642-4420-842B-468574B89B23}"/>
          </ac:spMkLst>
        </pc:spChg>
        <pc:spChg chg="add mod">
          <ac:chgData name="Masaki Suzuki" userId="2c4feb2ed34ad1a7" providerId="Windows Live" clId="Web-{D3C6A282-5B6D-4B9A-90D3-F20118731F6D}" dt="2021-05-16T03:55:55.565" v="35" actId="14100"/>
          <ac:spMkLst>
            <pc:docMk/>
            <pc:sldMk cId="2085005044" sldId="396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3:31.290" v="174" actId="20577"/>
          <ac:spMkLst>
            <pc:docMk/>
            <pc:sldMk cId="2085005044" sldId="396"/>
            <ac:spMk id="11" creationId="{6767F72A-B215-4DDD-8F1E-F5C7B53A0E3B}"/>
          </ac:spMkLst>
        </pc:spChg>
        <pc:spChg chg="add mod">
          <ac:chgData name="Masaki Suzuki" userId="2c4feb2ed34ad1a7" providerId="Windows Live" clId="Web-{D3C6A282-5B6D-4B9A-90D3-F20118731F6D}" dt="2021-05-16T04:14:43.183" v="64" actId="1076"/>
          <ac:spMkLst>
            <pc:docMk/>
            <pc:sldMk cId="2085005044" sldId="396"/>
            <ac:spMk id="12" creationId="{11083774-EAC9-4A78-AB8A-64AA2757D137}"/>
          </ac:spMkLst>
        </pc:spChg>
        <pc:spChg chg="add del mod">
          <ac:chgData name="Masaki Suzuki" userId="2c4feb2ed34ad1a7" providerId="Windows Live" clId="Web-{D3C6A282-5B6D-4B9A-90D3-F20118731F6D}" dt="2021-05-16T03:55:51.409" v="34"/>
          <ac:spMkLst>
            <pc:docMk/>
            <pc:sldMk cId="2085005044" sldId="396"/>
            <ac:spMk id="23" creationId="{D3B50404-5899-47A9-BFD8-04BCA820B42A}"/>
          </ac:spMkLst>
        </pc:spChg>
        <pc:spChg chg="add mod">
          <ac:chgData name="Masaki Suzuki" userId="2c4feb2ed34ad1a7" providerId="Windows Live" clId="Web-{D3C6A282-5B6D-4B9A-90D3-F20118731F6D}" dt="2021-05-16T03:57:14.708" v="51" actId="1076"/>
          <ac:spMkLst>
            <pc:docMk/>
            <pc:sldMk cId="2085005044" sldId="396"/>
            <ac:spMk id="24" creationId="{E8E2EADB-952F-4ABF-8C64-65BE06F54875}"/>
          </ac:spMkLst>
        </pc:spChg>
        <pc:spChg chg="add mod">
          <ac:chgData name="Masaki Suzuki" userId="2c4feb2ed34ad1a7" providerId="Windows Live" clId="Web-{D3C6A282-5B6D-4B9A-90D3-F20118731F6D}" dt="2021-05-16T04:40:12.407" v="266" actId="1076"/>
          <ac:spMkLst>
            <pc:docMk/>
            <pc:sldMk cId="2085005044" sldId="396"/>
            <ac:spMk id="29" creationId="{98CB2000-D556-4B9F-8601-CE3DFB130692}"/>
          </ac:spMkLst>
        </pc:spChg>
        <pc:spChg chg="add mod">
          <ac:chgData name="Masaki Suzuki" userId="2c4feb2ed34ad1a7" providerId="Windows Live" clId="Web-{D3C6A282-5B6D-4B9A-90D3-F20118731F6D}" dt="2021-05-16T03:57:10.582" v="50" actId="1076"/>
          <ac:spMkLst>
            <pc:docMk/>
            <pc:sldMk cId="2085005044" sldId="396"/>
            <ac:spMk id="30" creationId="{90FE16F2-6808-4599-A1A9-528F843F4F54}"/>
          </ac:spMkLst>
        </pc:spChg>
        <pc:spChg chg="mod">
          <ac:chgData name="Masaki Suzuki" userId="2c4feb2ed34ad1a7" providerId="Windows Live" clId="Web-{D3C6A282-5B6D-4B9A-90D3-F20118731F6D}" dt="2021-05-16T03:53:39.188" v="9"/>
          <ac:spMkLst>
            <pc:docMk/>
            <pc:sldMk cId="2085005044" sldId="396"/>
            <ac:spMk id="33" creationId="{838C1D75-AFCB-43AE-8D0E-8F46B394BD06}"/>
          </ac:spMkLst>
        </pc:spChg>
        <pc:spChg chg="mod">
          <ac:chgData name="Masaki Suzuki" userId="2c4feb2ed34ad1a7" providerId="Windows Live" clId="Web-{D3C6A282-5B6D-4B9A-90D3-F20118731F6D}" dt="2021-05-16T03:53:49.579" v="11"/>
          <ac:spMkLst>
            <pc:docMk/>
            <pc:sldMk cId="2085005044" sldId="396"/>
            <ac:spMk id="34" creationId="{CF2ACD51-98C5-4757-A7C1-0A536B6838EA}"/>
          </ac:spMkLst>
        </pc:spChg>
        <pc:spChg chg="add mod">
          <ac:chgData name="Masaki Suzuki" userId="2c4feb2ed34ad1a7" providerId="Windows Live" clId="Web-{D3C6A282-5B6D-4B9A-90D3-F20118731F6D}" dt="2021-05-16T04:14:34.839" v="61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D3C6A282-5B6D-4B9A-90D3-F20118731F6D}" dt="2021-05-16T03:57:01.863" v="48"/>
          <ac:spMkLst>
            <pc:docMk/>
            <pc:sldMk cId="2085005044" sldId="396"/>
            <ac:spMk id="36" creationId="{E8287938-DFD1-4A49-9A57-37B1411A5D1D}"/>
          </ac:spMkLst>
        </pc:spChg>
        <pc:spChg chg="mod">
          <ac:chgData name="Masaki Suzuki" userId="2c4feb2ed34ad1a7" providerId="Windows Live" clId="Web-{D3C6A282-5B6D-4B9A-90D3-F20118731F6D}" dt="2021-05-16T03:57:19.912" v="52" actId="1076"/>
          <ac:spMkLst>
            <pc:docMk/>
            <pc:sldMk cId="2085005044" sldId="396"/>
            <ac:spMk id="37" creationId="{AC5BB126-9012-40A5-A2EB-07F4444AAF23}"/>
          </ac:spMkLst>
        </pc:spChg>
        <pc:spChg chg="add mod">
          <ac:chgData name="Masaki Suzuki" userId="2c4feb2ed34ad1a7" providerId="Windows Live" clId="Web-{D3C6A282-5B6D-4B9A-90D3-F20118731F6D}" dt="2021-05-16T04:14:39.105" v="63" actId="1076"/>
          <ac:spMkLst>
            <pc:docMk/>
            <pc:sldMk cId="2085005044" sldId="396"/>
            <ac:spMk id="38" creationId="{8339C1AB-25E6-46C8-99B8-9BECFBBB4C0E}"/>
          </ac:spMkLst>
        </pc:spChg>
        <pc:picChg chg="mod">
          <ac:chgData name="Masaki Suzuki" userId="2c4feb2ed34ad1a7" providerId="Windows Live" clId="Web-{D3C6A282-5B6D-4B9A-90D3-F20118731F6D}" dt="2021-05-16T03:56:09.175" v="39" actId="1076"/>
          <ac:picMkLst>
            <pc:docMk/>
            <pc:sldMk cId="2085005044" sldId="396"/>
            <ac:picMk id="25" creationId="{B583C938-271B-4455-A451-4E2F28FBB3A7}"/>
          </ac:picMkLst>
        </pc:picChg>
      </pc:sldChg>
      <pc:sldChg chg="modSp">
        <pc:chgData name="Masaki Suzuki" userId="2c4feb2ed34ad1a7" providerId="Windows Live" clId="Web-{D3C6A282-5B6D-4B9A-90D3-F20118731F6D}" dt="2021-05-16T04:38:43.311" v="264" actId="14100"/>
        <pc:sldMkLst>
          <pc:docMk/>
          <pc:sldMk cId="1275981446" sldId="397"/>
        </pc:sldMkLst>
        <pc:spChg chg="mod">
          <ac:chgData name="Masaki Suzuki" userId="2c4feb2ed34ad1a7" providerId="Windows Live" clId="Web-{D3C6A282-5B6D-4B9A-90D3-F20118731F6D}" dt="2021-05-16T04:38:40.608" v="263" actId="14100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43.311" v="264" actId="14100"/>
          <ac:spMkLst>
            <pc:docMk/>
            <pc:sldMk cId="1275981446" sldId="397"/>
            <ac:spMk id="11" creationId="{6767F72A-B215-4DDD-8F1E-F5C7B53A0E3B}"/>
          </ac:spMkLst>
        </pc:spChg>
      </pc:sldChg>
      <pc:sldChg chg="delSp modSp add ord replId">
        <pc:chgData name="Masaki Suzuki" userId="2c4feb2ed34ad1a7" providerId="Windows Live" clId="Web-{D3C6A282-5B6D-4B9A-90D3-F20118731F6D}" dt="2021-05-16T04:35:18.292" v="206" actId="20577"/>
        <pc:sldMkLst>
          <pc:docMk/>
          <pc:sldMk cId="3448728400" sldId="398"/>
        </pc:sldMkLst>
        <pc:spChg chg="mod">
          <ac:chgData name="Masaki Suzuki" userId="2c4feb2ed34ad1a7" providerId="Windows Live" clId="Web-{D3C6A282-5B6D-4B9A-90D3-F20118731F6D}" dt="2021-05-16T04:35:18.292" v="206" actId="20577"/>
          <ac:spMkLst>
            <pc:docMk/>
            <pc:sldMk cId="3448728400" sldId="398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3:07.055" v="161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D3C6A282-5B6D-4B9A-90D3-F20118731F6D}" dt="2021-05-16T04:30:04.003" v="77"/>
          <ac:spMkLst>
            <pc:docMk/>
            <pc:sldMk cId="3448728400" sldId="398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0:32.769" v="85" actId="14100"/>
          <ac:spMkLst>
            <pc:docMk/>
            <pc:sldMk cId="3448728400" sldId="398"/>
            <ac:spMk id="11" creationId="{6767F72A-B215-4DDD-8F1E-F5C7B53A0E3B}"/>
          </ac:spMkLst>
        </pc:spChg>
        <pc:spChg chg="del">
          <ac:chgData name="Masaki Suzuki" userId="2c4feb2ed34ad1a7" providerId="Windows Live" clId="Web-{D3C6A282-5B6D-4B9A-90D3-F20118731F6D}" dt="2021-05-16T04:30:13.566" v="82"/>
          <ac:spMkLst>
            <pc:docMk/>
            <pc:sldMk cId="3448728400" sldId="398"/>
            <ac:spMk id="24" creationId="{E8E2EADB-952F-4ABF-8C64-65BE06F54875}"/>
          </ac:spMkLst>
        </pc:spChg>
        <pc:spChg chg="del">
          <ac:chgData name="Masaki Suzuki" userId="2c4feb2ed34ad1a7" providerId="Windows Live" clId="Web-{D3C6A282-5B6D-4B9A-90D3-F20118731F6D}" dt="2021-05-16T04:30:02.143" v="76"/>
          <ac:spMkLst>
            <pc:docMk/>
            <pc:sldMk cId="3448728400" sldId="398"/>
            <ac:spMk id="29" creationId="{98CB2000-D556-4B9F-8601-CE3DFB130692}"/>
          </ac:spMkLst>
        </pc:spChg>
        <pc:spChg chg="del">
          <ac:chgData name="Masaki Suzuki" userId="2c4feb2ed34ad1a7" providerId="Windows Live" clId="Web-{D3C6A282-5B6D-4B9A-90D3-F20118731F6D}" dt="2021-05-16T04:30:10.550" v="80"/>
          <ac:spMkLst>
            <pc:docMk/>
            <pc:sldMk cId="3448728400" sldId="398"/>
            <ac:spMk id="30" creationId="{90FE16F2-6808-4599-A1A9-528F843F4F54}"/>
          </ac:spMkLst>
        </pc:spChg>
        <pc:spChg chg="del">
          <ac:chgData name="Masaki Suzuki" userId="2c4feb2ed34ad1a7" providerId="Windows Live" clId="Web-{D3C6A282-5B6D-4B9A-90D3-F20118731F6D}" dt="2021-05-16T04:30:14.956" v="83"/>
          <ac:spMkLst>
            <pc:docMk/>
            <pc:sldMk cId="3448728400" sldId="398"/>
            <ac:spMk id="33" creationId="{838C1D75-AFCB-43AE-8D0E-8F46B394BD06}"/>
          </ac:spMkLst>
        </pc:spChg>
        <pc:spChg chg="del">
          <ac:chgData name="Masaki Suzuki" userId="2c4feb2ed34ad1a7" providerId="Windows Live" clId="Web-{D3C6A282-5B6D-4B9A-90D3-F20118731F6D}" dt="2021-05-16T04:30:07.050" v="78"/>
          <ac:spMkLst>
            <pc:docMk/>
            <pc:sldMk cId="3448728400" sldId="398"/>
            <ac:spMk id="34" creationId="{CF2ACD51-98C5-4757-A7C1-0A536B6838EA}"/>
          </ac:spMkLst>
        </pc:spChg>
        <pc:spChg chg="del">
          <ac:chgData name="Masaki Suzuki" userId="2c4feb2ed34ad1a7" providerId="Windows Live" clId="Web-{D3C6A282-5B6D-4B9A-90D3-F20118731F6D}" dt="2021-05-16T04:30:12.425" v="81"/>
          <ac:spMkLst>
            <pc:docMk/>
            <pc:sldMk cId="3448728400" sldId="398"/>
            <ac:spMk id="36" creationId="{E8287938-DFD1-4A49-9A57-37B1411A5D1D}"/>
          </ac:spMkLst>
        </pc:spChg>
        <pc:spChg chg="del">
          <ac:chgData name="Masaki Suzuki" userId="2c4feb2ed34ad1a7" providerId="Windows Live" clId="Web-{D3C6A282-5B6D-4B9A-90D3-F20118731F6D}" dt="2021-05-16T04:30:09.034" v="79"/>
          <ac:spMkLst>
            <pc:docMk/>
            <pc:sldMk cId="3448728400" sldId="398"/>
            <ac:spMk id="37" creationId="{AC5BB126-9012-40A5-A2EB-07F4444AAF23}"/>
          </ac:spMkLst>
        </pc:spChg>
      </pc:sldChg>
      <pc:sldChg chg="modSp add del replId">
        <pc:chgData name="Masaki Suzuki" userId="2c4feb2ed34ad1a7" providerId="Windows Live" clId="Web-{D3C6A282-5B6D-4B9A-90D3-F20118731F6D}" dt="2021-05-16T04:41:12.283" v="267"/>
        <pc:sldMkLst>
          <pc:docMk/>
          <pc:sldMk cId="1772486099" sldId="399"/>
        </pc:sldMkLst>
        <pc:spChg chg="mod">
          <ac:chgData name="Masaki Suzuki" userId="2c4feb2ed34ad1a7" providerId="Windows Live" clId="Web-{D3C6A282-5B6D-4B9A-90D3-F20118731F6D}" dt="2021-05-16T04:38:22.202" v="260" actId="20577"/>
          <ac:spMkLst>
            <pc:docMk/>
            <pc:sldMk cId="1772486099" sldId="399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12.655" v="255" actId="14100"/>
          <ac:spMkLst>
            <pc:docMk/>
            <pc:sldMk cId="1772486099" sldId="399"/>
            <ac:spMk id="11" creationId="{6767F72A-B215-4DDD-8F1E-F5C7B53A0E3B}"/>
          </ac:spMkLst>
        </pc:spChg>
      </pc:sldChg>
      <pc:sldChg chg="addSp delSp modSp add ord replId">
        <pc:chgData name="Masaki Suzuki" userId="2c4feb2ed34ad1a7" providerId="Windows Live" clId="Web-{D3C6A282-5B6D-4B9A-90D3-F20118731F6D}" dt="2021-05-16T04:45:59.867" v="409" actId="1076"/>
        <pc:sldMkLst>
          <pc:docMk/>
          <pc:sldMk cId="2961450010" sldId="399"/>
        </pc:sldMkLst>
        <pc:spChg chg="mod">
          <ac:chgData name="Masaki Suzuki" userId="2c4feb2ed34ad1a7" providerId="Windows Live" clId="Web-{D3C6A282-5B6D-4B9A-90D3-F20118731F6D}" dt="2021-05-16T04:45:57.648" v="408" actId="14100"/>
          <ac:spMkLst>
            <pc:docMk/>
            <pc:sldMk cId="2961450010" sldId="399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4:44:44.897" v="328" actId="14100"/>
          <ac:spMkLst>
            <pc:docMk/>
            <pc:sldMk cId="2961450010" sldId="399"/>
            <ac:spMk id="8" creationId="{489B8C89-D3E3-4D0D-BA91-F105A5FB1A38}"/>
          </ac:spMkLst>
        </pc:spChg>
        <pc:spChg chg="mod">
          <ac:chgData name="Masaki Suzuki" userId="2c4feb2ed34ad1a7" providerId="Windows Live" clId="Web-{D3C6A282-5B6D-4B9A-90D3-F20118731F6D}" dt="2021-05-16T04:45:55.070" v="407" actId="14100"/>
          <ac:spMkLst>
            <pc:docMk/>
            <pc:sldMk cId="2961450010" sldId="399"/>
            <ac:spMk id="11" creationId="{6767F72A-B215-4DDD-8F1E-F5C7B53A0E3B}"/>
          </ac:spMkLst>
        </pc:spChg>
        <pc:picChg chg="mod">
          <ac:chgData name="Masaki Suzuki" userId="2c4feb2ed34ad1a7" providerId="Windows Live" clId="Web-{D3C6A282-5B6D-4B9A-90D3-F20118731F6D}" dt="2021-05-16T04:45:59.867" v="409" actId="1076"/>
          <ac:picMkLst>
            <pc:docMk/>
            <pc:sldMk cId="2961450010" sldId="399"/>
            <ac:picMk id="3" creationId="{387F9BA8-E02F-4797-AE4E-52F0A786CA49}"/>
          </ac:picMkLst>
        </pc:picChg>
        <pc:picChg chg="mod">
          <ac:chgData name="Masaki Suzuki" userId="2c4feb2ed34ad1a7" providerId="Windows Live" clId="Web-{D3C6A282-5B6D-4B9A-90D3-F20118731F6D}" dt="2021-05-16T04:44:22.443" v="320" actId="1076"/>
          <ac:picMkLst>
            <pc:docMk/>
            <pc:sldMk cId="2961450010" sldId="399"/>
            <ac:picMk id="4" creationId="{570667D6-E959-4EC4-BFDC-3284F3372590}"/>
          </ac:picMkLst>
        </pc:picChg>
        <pc:picChg chg="del">
          <ac:chgData name="Masaki Suzuki" userId="2c4feb2ed34ad1a7" providerId="Windows Live" clId="Web-{D3C6A282-5B6D-4B9A-90D3-F20118731F6D}" dt="2021-05-16T04:41:35.299" v="270"/>
          <ac:picMkLst>
            <pc:docMk/>
            <pc:sldMk cId="2961450010" sldId="399"/>
            <ac:picMk id="5" creationId="{FC0100DA-DD69-4F30-A172-E996A44BD0ED}"/>
          </ac:picMkLst>
        </pc:picChg>
        <pc:picChg chg="add del mod">
          <ac:chgData name="Masaki Suzuki" userId="2c4feb2ed34ad1a7" providerId="Windows Live" clId="Web-{D3C6A282-5B6D-4B9A-90D3-F20118731F6D}" dt="2021-05-16T04:42:49.019" v="274"/>
          <ac:picMkLst>
            <pc:docMk/>
            <pc:sldMk cId="2961450010" sldId="399"/>
            <ac:picMk id="7" creationId="{F3358CA6-90F0-42EF-9718-6897CD0E6D57}"/>
          </ac:picMkLst>
        </pc:picChg>
        <pc:picChg chg="add mod ord">
          <ac:chgData name="Masaki Suzuki" userId="2c4feb2ed34ad1a7" providerId="Windows Live" clId="Web-{D3C6A282-5B6D-4B9A-90D3-F20118731F6D}" dt="2021-05-16T04:44:40.162" v="326" actId="14100"/>
          <ac:picMkLst>
            <pc:docMk/>
            <pc:sldMk cId="2961450010" sldId="399"/>
            <ac:picMk id="9" creationId="{C5BC1232-FEC1-468C-B34F-CA12D79E61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091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だい２１かい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143864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18" name="Google Shape;78;p14">
            <a:extLst>
              <a:ext uri="{FF2B5EF4-FFF2-40B4-BE49-F238E27FC236}">
                <a16:creationId xmlns:a16="http://schemas.microsoft.com/office/drawing/2014/main" id="{A5A9327A-D3B2-4677-84FF-357385A26C8E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こんかいから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レベルアップだよ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432400" y="15070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dirty="0">
                <a:latin typeface="Arial"/>
                <a:cs typeface="Arial"/>
              </a:rPr>
              <a:t>かくちょうきのう</a:t>
            </a:r>
            <a:r>
              <a:rPr lang="ja" dirty="0">
                <a:latin typeface="Arial"/>
                <a:cs typeface="Arial"/>
              </a:rPr>
              <a:t>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つかって</a:t>
            </a:r>
            <a:r>
              <a:rPr lang="ja" altLang="en-US" dirty="0">
                <a:latin typeface="Arial"/>
                <a:cs typeface="Arial"/>
              </a:rPr>
              <a:t>みよう！</a:t>
            </a:r>
            <a:endParaRPr lang="ja"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000" dirty="0">
                <a:latin typeface="Arial"/>
                <a:cs typeface="Arial"/>
              </a:rPr>
              <a:t>ペン</a:t>
            </a:r>
            <a:r>
              <a:rPr lang="ja-JP" altLang="en-US" sz="4000" dirty="0">
                <a:latin typeface="Arial"/>
                <a:cs typeface="Arial"/>
              </a:rPr>
              <a:t>へん</a:t>
            </a:r>
            <a:endParaRPr lang="ja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せいたかくけい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か</a:t>
            </a:r>
            <a:r>
              <a:rPr lang="ja" altLang="en-US" dirty="0">
                <a:latin typeface="Arial"/>
                <a:cs typeface="Arial"/>
              </a:rPr>
              <a:t>こう</a:t>
            </a:r>
            <a:endParaRPr lang="ja-JP" altLang="en-US" dirty="0"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5991" y="1017450"/>
            <a:ext cx="7465499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こんなゲームをつくろう！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latin typeface="Arial"/>
                <a:cs typeface="Arial"/>
              </a:rPr>
              <a:t>かくちょうきのう</a:t>
            </a:r>
            <a:r>
              <a:rPr lang="ja" sz="1500" b="1" dirty="0">
                <a:latin typeface="Arial"/>
                <a:cs typeface="Arial"/>
              </a:rPr>
              <a:t>の「ペン</a:t>
            </a:r>
            <a:r>
              <a:rPr lang="ja" altLang="en-US" sz="1500" b="1" dirty="0">
                <a:latin typeface="Arial"/>
                <a:cs typeface="Arial"/>
              </a:rPr>
              <a:t>」</a:t>
            </a:r>
            <a:r>
              <a:rPr lang="ja" sz="1500" b="1" dirty="0">
                <a:latin typeface="Arial"/>
                <a:cs typeface="Arial"/>
              </a:rPr>
              <a:t>をつ</a:t>
            </a:r>
            <a:r>
              <a:rPr lang="ja" altLang="en-US" sz="1500" b="1" dirty="0">
                <a:latin typeface="Arial"/>
                <a:cs typeface="Arial"/>
              </a:rPr>
              <a:t>か</a:t>
            </a:r>
            <a:r>
              <a:rPr lang="ja" sz="1500" b="1" dirty="0">
                <a:latin typeface="Arial"/>
                <a:cs typeface="Arial"/>
              </a:rPr>
              <a:t>って、</a:t>
            </a:r>
            <a:r>
              <a:rPr lang="ja-JP" altLang="en-US" sz="1500" b="1" dirty="0">
                <a:latin typeface="Arial"/>
                <a:cs typeface="Arial"/>
              </a:rPr>
              <a:t>せいたかくけい</a:t>
            </a:r>
            <a:r>
              <a:rPr lang="en-US" altLang="ja" sz="1500" b="1" dirty="0">
                <a:latin typeface="Arial"/>
                <a:cs typeface="Arial"/>
              </a:rPr>
              <a:t>を</a:t>
            </a:r>
            <a:r>
              <a:rPr lang="ja-JP" altLang="en-US" sz="1500" b="1" dirty="0">
                <a:latin typeface="Arial"/>
                <a:cs typeface="Arial"/>
              </a:rPr>
              <a:t>か</a:t>
            </a:r>
            <a:r>
              <a:rPr lang="en-US" altLang="ja" sz="1500" b="1" dirty="0" err="1">
                <a:latin typeface="Arial"/>
                <a:cs typeface="Arial"/>
              </a:rPr>
              <a:t>くよ</a:t>
            </a:r>
            <a:endParaRPr lang="ja" altLang="en-US" sz="1500" b="1" dirty="0"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en-US" altLang="ja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なんかくけい</a:t>
            </a:r>
            <a:r>
              <a:rPr lang="en-US" altLang="ja" sz="1500" b="1" dirty="0" err="1">
                <a:solidFill>
                  <a:srgbClr val="5E696C"/>
                </a:solidFill>
                <a:latin typeface="Arial"/>
                <a:cs typeface="Arial"/>
              </a:rPr>
              <a:t>にするかは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にゅりょく</a:t>
            </a:r>
            <a:r>
              <a:rPr lang="en-US" altLang="ja" sz="1500" b="1" dirty="0" err="1">
                <a:solidFill>
                  <a:srgbClr val="5E696C"/>
                </a:solidFill>
                <a:latin typeface="Arial"/>
                <a:cs typeface="Arial"/>
              </a:rPr>
              <a:t>できるようにするよ</a:t>
            </a:r>
            <a:endParaRPr lang="en-US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841" y="367874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9E073313-222C-4C50-8A37-6E5D0C43C4E7}"/>
              </a:ext>
            </a:extLst>
          </p:cNvPr>
          <p:cNvSpPr/>
          <p:nvPr/>
        </p:nvSpPr>
        <p:spPr>
          <a:xfrm>
            <a:off x="5473162" y="3608912"/>
            <a:ext cx="665329" cy="383843"/>
          </a:xfrm>
          <a:prstGeom prst="righ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CCFE615-0B9B-4CAD-8E54-B8F83B516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303" y="2571750"/>
            <a:ext cx="2665289" cy="21487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FD6BFEC-F0E1-4BC9-8F21-1999872A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410" y="2561522"/>
            <a:ext cx="2702191" cy="223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せいたかくけい</a:t>
            </a:r>
            <a:r>
              <a:rPr lang="ja" altLang="en-US" dirty="0">
                <a:latin typeface="Arial"/>
                <a:cs typeface="Arial"/>
              </a:rPr>
              <a:t>とは</a:t>
            </a:r>
            <a:endParaRPr lang="ja-JP" altLang="en-US" dirty="0"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1399054" y="949557"/>
            <a:ext cx="6936764" cy="1998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へん</a:t>
            </a:r>
            <a:r>
              <a:rPr lang="ja" sz="1500" b="1" dirty="0">
                <a:solidFill>
                  <a:schemeClr val="accent5"/>
                </a:solidFill>
                <a:cs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なが</a:t>
            </a:r>
            <a:r>
              <a:rPr lang="ja" sz="1500" b="1" dirty="0">
                <a:solidFill>
                  <a:schemeClr val="accent5"/>
                </a:solidFill>
                <a:cs typeface="Arial"/>
              </a:rPr>
              <a:t>さがみんなお</a:t>
            </a:r>
            <a:r>
              <a:rPr lang="ja" altLang="en-US" sz="1500" b="1" dirty="0">
                <a:solidFill>
                  <a:schemeClr val="accent5"/>
                </a:solidFill>
                <a:cs typeface="Arial"/>
              </a:rPr>
              <a:t>なじ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で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，</a:t>
            </a: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かく</a:t>
            </a:r>
            <a:r>
              <a:rPr lang="ja" sz="1500" b="1" dirty="0">
                <a:solidFill>
                  <a:schemeClr val="accent5"/>
                </a:solidFill>
                <a:cs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おお</a:t>
            </a:r>
            <a:r>
              <a:rPr lang="ja" sz="1500" b="1" dirty="0">
                <a:solidFill>
                  <a:schemeClr val="accent5"/>
                </a:solidFill>
                <a:cs typeface="Arial"/>
              </a:rPr>
              <a:t>きさも</a:t>
            </a:r>
            <a:endParaRPr lang="en-US" altLang="ja" sz="1500" b="1" dirty="0">
              <a:solidFill>
                <a:schemeClr val="accent5"/>
              </a:solidFill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 dirty="0">
                <a:solidFill>
                  <a:schemeClr val="accent5"/>
                </a:solidFill>
                <a:cs typeface="Arial"/>
              </a:rPr>
              <a:t>みんな</a:t>
            </a:r>
            <a:r>
              <a:rPr lang="ja" altLang="en-US" sz="1500" b="1" dirty="0">
                <a:solidFill>
                  <a:schemeClr val="accent5"/>
                </a:solidFill>
                <a:cs typeface="Arial"/>
              </a:rPr>
              <a:t>おなじ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になっている</a:t>
            </a: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たかくけい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のことだよ。 </a:t>
            </a:r>
            <a:endParaRPr lang="ja-JP" altLang="en-US" b="1" dirty="0">
              <a:solidFill>
                <a:schemeClr val="bg2"/>
              </a:solidFill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せいたかくけい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には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、</a:t>
            </a: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せいさんかくけい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・</a:t>
            </a: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せいしかくけい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(</a:t>
            </a: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せいほうけい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)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・</a:t>
            </a:r>
            <a:endParaRPr lang="en-US" altLang="ja" sz="1500" b="1" dirty="0">
              <a:solidFill>
                <a:schemeClr val="bg2"/>
              </a:solidFill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せいごかくけい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・</a:t>
            </a:r>
            <a:r>
              <a:rPr lang="ja-JP" altLang="en-US" sz="1500" b="1" dirty="0">
                <a:solidFill>
                  <a:schemeClr val="bg2"/>
                </a:solidFill>
                <a:cs typeface="Arial"/>
              </a:rPr>
              <a:t>せいろっかくけい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などが</a:t>
            </a:r>
            <a:r>
              <a:rPr lang="ja" altLang="en-US" sz="1500" b="1" dirty="0">
                <a:solidFill>
                  <a:schemeClr val="bg2"/>
                </a:solidFill>
                <a:cs typeface="Arial"/>
              </a:rPr>
              <a:t>あるよ。</a:t>
            </a:r>
            <a:r>
              <a:rPr lang="ja" sz="1500" b="1" dirty="0">
                <a:solidFill>
                  <a:schemeClr val="bg2"/>
                </a:solidFill>
                <a:cs typeface="Arial"/>
              </a:rPr>
              <a:t> </a:t>
            </a:r>
            <a:endParaRPr lang="ja-JP" altLang="en-US" dirty="0">
              <a:solidFill>
                <a:schemeClr val="bg2"/>
              </a:solidFill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841" y="367874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4" descr="図形, 正方形&#10;&#10;説明は自動で生成されたものです">
            <a:extLst>
              <a:ext uri="{FF2B5EF4-FFF2-40B4-BE49-F238E27FC236}">
                <a16:creationId xmlns:a16="http://schemas.microsoft.com/office/drawing/2014/main" id="{CB0C6EBE-2257-48AB-9D34-E8F871CE8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472" y="2999593"/>
            <a:ext cx="950652" cy="995292"/>
          </a:xfrm>
          <a:prstGeom prst="rect">
            <a:avLst/>
          </a:prstGeom>
        </p:spPr>
      </p:pic>
      <p:pic>
        <p:nvPicPr>
          <p:cNvPr id="5" name="図 5" descr="図形&#10;&#10;説明は自動で生成されたものです">
            <a:extLst>
              <a:ext uri="{FF2B5EF4-FFF2-40B4-BE49-F238E27FC236}">
                <a16:creationId xmlns:a16="http://schemas.microsoft.com/office/drawing/2014/main" id="{8B2BB965-4950-47A8-91F2-B1906EB7F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845" y="3002934"/>
            <a:ext cx="1108883" cy="997141"/>
          </a:xfrm>
          <a:prstGeom prst="rect">
            <a:avLst/>
          </a:prstGeom>
        </p:spPr>
      </p:pic>
      <p:pic>
        <p:nvPicPr>
          <p:cNvPr id="6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8FCCB005-3466-41DC-B9A2-D4DDDABDD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182" y="2926519"/>
            <a:ext cx="1114853" cy="1132907"/>
          </a:xfrm>
          <a:prstGeom prst="rect">
            <a:avLst/>
          </a:prstGeom>
        </p:spPr>
      </p:pic>
      <p:pic>
        <p:nvPicPr>
          <p:cNvPr id="7" name="図 7" descr="図形, 多角形&#10;&#10;説明は自動で生成されたものです">
            <a:extLst>
              <a:ext uri="{FF2B5EF4-FFF2-40B4-BE49-F238E27FC236}">
                <a16:creationId xmlns:a16="http://schemas.microsoft.com/office/drawing/2014/main" id="{338B6D80-BED9-4F05-A1E2-9DDD7FBF3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525" y="2983884"/>
            <a:ext cx="1069787" cy="1009651"/>
          </a:xfrm>
          <a:prstGeom prst="rect">
            <a:avLst/>
          </a:prstGeom>
        </p:spPr>
      </p:pic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39006E91-796D-47DA-9019-6582AD7F5DE5}"/>
              </a:ext>
            </a:extLst>
          </p:cNvPr>
          <p:cNvSpPr txBox="1"/>
          <p:nvPr/>
        </p:nvSpPr>
        <p:spPr>
          <a:xfrm>
            <a:off x="1847444" y="4024584"/>
            <a:ext cx="1611699" cy="49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lang="ja" altLang="en-US" b="1" dirty="0">
                <a:solidFill>
                  <a:schemeClr val="bg2"/>
                </a:solidFill>
              </a:rPr>
              <a:t>せいさんかくけい</a:t>
            </a:r>
          </a:p>
          <a:p>
            <a:endParaRPr lang="ja" altLang="en-US" b="1" dirty="0">
              <a:solidFill>
                <a:schemeClr val="bg2"/>
              </a:solidFill>
            </a:endParaRP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EA7D26AA-F544-403D-9710-B05F78FEAFA0}"/>
              </a:ext>
            </a:extLst>
          </p:cNvPr>
          <p:cNvSpPr txBox="1"/>
          <p:nvPr/>
        </p:nvSpPr>
        <p:spPr>
          <a:xfrm>
            <a:off x="3459143" y="4024584"/>
            <a:ext cx="1458604" cy="494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lang="ja" altLang="en-US" b="1" dirty="0">
                <a:solidFill>
                  <a:schemeClr val="bg2"/>
                </a:solidFill>
              </a:rPr>
              <a:t>せいしかくけい</a:t>
            </a:r>
          </a:p>
          <a:p>
            <a:endParaRPr lang="ja" altLang="en-US" b="1" dirty="0">
              <a:solidFill>
                <a:schemeClr val="bg2"/>
              </a:solidFill>
            </a:endParaRPr>
          </a:p>
        </p:txBody>
      </p:sp>
      <p:sp>
        <p:nvSpPr>
          <p:cNvPr id="23" name="Google Shape;176;p29">
            <a:extLst>
              <a:ext uri="{FF2B5EF4-FFF2-40B4-BE49-F238E27FC236}">
                <a16:creationId xmlns:a16="http://schemas.microsoft.com/office/drawing/2014/main" id="{9004CD52-C473-40E4-BD81-45EA46D48088}"/>
              </a:ext>
            </a:extLst>
          </p:cNvPr>
          <p:cNvSpPr txBox="1"/>
          <p:nvPr/>
        </p:nvSpPr>
        <p:spPr>
          <a:xfrm>
            <a:off x="4909218" y="4024584"/>
            <a:ext cx="1458604" cy="494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bg2"/>
                </a:solidFill>
              </a:rPr>
              <a:t>せいごかくけい</a:t>
            </a:r>
            <a:endParaRPr lang="ja-JP" altLang="en-US" b="1" dirty="0">
              <a:solidFill>
                <a:schemeClr val="bg2"/>
              </a:solidFill>
            </a:endParaRPr>
          </a:p>
          <a:p>
            <a:endParaRPr lang="ja" altLang="en-US" b="1" dirty="0">
              <a:solidFill>
                <a:schemeClr val="bg2"/>
              </a:solidFill>
            </a:endParaRPr>
          </a:p>
        </p:txBody>
      </p:sp>
      <p:sp>
        <p:nvSpPr>
          <p:cNvPr id="24" name="Google Shape;176;p29">
            <a:extLst>
              <a:ext uri="{FF2B5EF4-FFF2-40B4-BE49-F238E27FC236}">
                <a16:creationId xmlns:a16="http://schemas.microsoft.com/office/drawing/2014/main" id="{47E9D225-9E73-457B-8D12-9681E3F168E9}"/>
              </a:ext>
            </a:extLst>
          </p:cNvPr>
          <p:cNvSpPr txBox="1"/>
          <p:nvPr/>
        </p:nvSpPr>
        <p:spPr>
          <a:xfrm>
            <a:off x="6447798" y="4024584"/>
            <a:ext cx="1614478" cy="494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lang="ja" altLang="en-US" b="1" dirty="0">
                <a:solidFill>
                  <a:schemeClr val="bg2"/>
                </a:solidFill>
              </a:rPr>
              <a:t>せいろっかくけい</a:t>
            </a:r>
          </a:p>
          <a:p>
            <a:endParaRPr lang="ja" alt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77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ABB3CEC-DD7A-40BD-A936-FCF8A1542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334" y="1373324"/>
            <a:ext cx="4952057" cy="264045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かくちょうきのうをつかってみよう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260" y="371040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144587" y="4054763"/>
            <a:ext cx="2523939" cy="615977"/>
          </a:xfrm>
          <a:prstGeom prst="wedgeRoundRectCallout">
            <a:avLst>
              <a:gd name="adj1" fmla="val -52465"/>
              <a:gd name="adj2" fmla="val -4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かくちょうきのう</a:t>
            </a:r>
            <a:r>
              <a:rPr lang="ja" altLang="en-US" sz="1500" b="1" dirty="0">
                <a:solidFill>
                  <a:schemeClr val="dk2"/>
                </a:solidFill>
              </a:rPr>
              <a:t>って？</a:t>
            </a:r>
          </a:p>
        </p:txBody>
      </p:sp>
      <p:pic>
        <p:nvPicPr>
          <p:cNvPr id="9" name="Google Shape;206;p32">
            <a:extLst>
              <a:ext uri="{FF2B5EF4-FFF2-40B4-BE49-F238E27FC236}">
                <a16:creationId xmlns:a16="http://schemas.microsoft.com/office/drawing/2014/main" id="{7E780605-A0A8-49DA-A5A9-0FA709FBA4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163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1E6485E0-4E0A-410D-8447-C900B67005A8}"/>
              </a:ext>
            </a:extLst>
          </p:cNvPr>
          <p:cNvSpPr/>
          <p:nvPr/>
        </p:nvSpPr>
        <p:spPr>
          <a:xfrm>
            <a:off x="1147209" y="1373324"/>
            <a:ext cx="2860535" cy="2496712"/>
          </a:xfrm>
          <a:prstGeom prst="wedgeRoundRectCallout">
            <a:avLst>
              <a:gd name="adj1" fmla="val -56173"/>
              <a:gd name="adj2" fmla="val -278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かくちょうきのう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つかってみるよ。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る」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ひだりした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かくちょうきのう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」っていうボタンを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5982E31-0425-4719-BB0E-673A588C3B95}"/>
              </a:ext>
            </a:extLst>
          </p:cNvPr>
          <p:cNvSpPr/>
          <p:nvPr/>
        </p:nvSpPr>
        <p:spPr>
          <a:xfrm>
            <a:off x="4059334" y="3818898"/>
            <a:ext cx="227035" cy="2270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8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4CC0104-4435-4F97-BEFA-03DD76FAC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601" y="4045932"/>
            <a:ext cx="592714" cy="901665"/>
          </a:xfrm>
          <a:prstGeom prst="rect">
            <a:avLst/>
          </a:prstGeom>
        </p:spPr>
      </p:pic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ADF36A2C-C0B1-4F17-A2DE-2EAE2D1B006D}"/>
              </a:ext>
            </a:extLst>
          </p:cNvPr>
          <p:cNvSpPr/>
          <p:nvPr/>
        </p:nvSpPr>
        <p:spPr>
          <a:xfrm>
            <a:off x="4613547" y="2369102"/>
            <a:ext cx="1648691" cy="1593272"/>
          </a:xfrm>
          <a:prstGeom prst="wedgeRectCallout">
            <a:avLst>
              <a:gd name="adj1" fmla="val -62570"/>
              <a:gd name="adj2" fmla="val 36703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3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F5E3EB01-AF4C-4284-9525-4774CA0E46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737" r="95378" b="5618"/>
          <a:stretch/>
        </p:blipFill>
        <p:spPr>
          <a:xfrm>
            <a:off x="4839212" y="2618856"/>
            <a:ext cx="1197359" cy="109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8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つかえるブロックがふえるよ！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1790" y="326685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490669" y="3370281"/>
            <a:ext cx="3165898" cy="96779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Scratchがパワーアップするんだね！</a:t>
            </a:r>
          </a:p>
        </p:txBody>
      </p:sp>
      <p:pic>
        <p:nvPicPr>
          <p:cNvPr id="9" name="Google Shape;206;p32">
            <a:extLst>
              <a:ext uri="{FF2B5EF4-FFF2-40B4-BE49-F238E27FC236}">
                <a16:creationId xmlns:a16="http://schemas.microsoft.com/office/drawing/2014/main" id="{7E780605-A0A8-49DA-A5A9-0FA709FBA4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163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1E6485E0-4E0A-410D-8447-C900B67005A8}"/>
              </a:ext>
            </a:extLst>
          </p:cNvPr>
          <p:cNvSpPr/>
          <p:nvPr/>
        </p:nvSpPr>
        <p:spPr>
          <a:xfrm>
            <a:off x="1492578" y="1100018"/>
            <a:ext cx="3174182" cy="203801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かくちょうきのう</a:t>
            </a:r>
            <a:r>
              <a:rPr lang="ja" altLang="en-US" sz="1500" b="1" dirty="0">
                <a:solidFill>
                  <a:schemeClr val="dk2"/>
                </a:solidFill>
              </a:rPr>
              <a:t>をつかうと、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つかえるブロックがふえて、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さらにいろいろなことが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できるようになるんだ！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かくちょうきのう</a:t>
            </a:r>
            <a:r>
              <a:rPr lang="ja" sz="1500" b="1" dirty="0">
                <a:solidFill>
                  <a:schemeClr val="dk2"/>
                </a:solidFill>
              </a:rPr>
              <a:t>は、いま※は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11</a:t>
            </a:r>
            <a:r>
              <a:rPr lang="ja-JP" altLang="en-US" sz="1500" b="1" dirty="0">
                <a:solidFill>
                  <a:schemeClr val="dk2"/>
                </a:solidFill>
              </a:rPr>
              <a:t>しゅるい</a:t>
            </a:r>
            <a:r>
              <a:rPr lang="ja" altLang="en-US" sz="1500" b="1" dirty="0">
                <a:solidFill>
                  <a:schemeClr val="dk2"/>
                </a:solidFill>
              </a:rPr>
              <a:t>あ</a:t>
            </a:r>
            <a:r>
              <a:rPr lang="ja" sz="1500" b="1" dirty="0">
                <a:solidFill>
                  <a:schemeClr val="dk2"/>
                </a:solidFill>
              </a:rPr>
              <a:t>るよ。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EAB7EFF0-284F-4FA6-8D3F-6EF884A1D9D9}"/>
              </a:ext>
            </a:extLst>
          </p:cNvPr>
          <p:cNvSpPr txBox="1"/>
          <p:nvPr/>
        </p:nvSpPr>
        <p:spPr>
          <a:xfrm>
            <a:off x="1544782" y="3395058"/>
            <a:ext cx="1248207" cy="305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42D869-64BF-438F-A312-BFBC886431B1}"/>
              </a:ext>
            </a:extLst>
          </p:cNvPr>
          <p:cNvSpPr txBox="1"/>
          <p:nvPr/>
        </p:nvSpPr>
        <p:spPr>
          <a:xfrm>
            <a:off x="76722" y="4723096"/>
            <a:ext cx="147897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50"/>
              <a:t>※2021年6月現在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50582F83-8626-4E23-B548-6BB899E55EA8}"/>
              </a:ext>
            </a:extLst>
          </p:cNvPr>
          <p:cNvSpPr txBox="1"/>
          <p:nvPr/>
        </p:nvSpPr>
        <p:spPr>
          <a:xfrm>
            <a:off x="691794" y="4538057"/>
            <a:ext cx="1239679" cy="314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>
                <a:solidFill>
                  <a:schemeClr val="dk2"/>
                </a:solidFill>
                <a:ea typeface="Lato"/>
              </a:rPr>
              <a:t>がつげんざい</a:t>
            </a: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2522870-62A8-4561-AC1D-A49B00DFED08}"/>
              </a:ext>
            </a:extLst>
          </p:cNvPr>
          <p:cNvSpPr txBox="1"/>
          <p:nvPr/>
        </p:nvSpPr>
        <p:spPr>
          <a:xfrm>
            <a:off x="427368" y="4538056"/>
            <a:ext cx="1239679" cy="314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>
                <a:solidFill>
                  <a:schemeClr val="dk2"/>
                </a:solidFill>
                <a:ea typeface="Lato"/>
              </a:rPr>
              <a:t>ねん</a:t>
            </a:r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A12D1B7-7CBC-4D9B-AB77-DA53CDBDC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166" y="1257941"/>
            <a:ext cx="4299045" cy="188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78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31B244D4-86E3-4DF6-B7F7-9E718B93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010" y="1094903"/>
            <a:ext cx="4299045" cy="188934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「ペン」をつかってみよう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790" y="326685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490669" y="3370281"/>
            <a:ext cx="2993541" cy="148486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「スプライトで</a:t>
            </a:r>
            <a:r>
              <a:rPr lang="ja-JP" altLang="en-US" sz="1500" b="1" dirty="0">
                <a:solidFill>
                  <a:schemeClr val="dk2"/>
                </a:solidFill>
              </a:rPr>
              <a:t>え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」って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いてあるね。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たの</a:t>
            </a:r>
            <a:r>
              <a:rPr lang="ja" altLang="en-US" sz="1500" b="1" dirty="0">
                <a:solidFill>
                  <a:schemeClr val="dk2"/>
                </a:solidFill>
              </a:rPr>
              <a:t>しそう！</a:t>
            </a:r>
          </a:p>
        </p:txBody>
      </p:sp>
      <p:pic>
        <p:nvPicPr>
          <p:cNvPr id="9" name="Google Shape;206;p32">
            <a:extLst>
              <a:ext uri="{FF2B5EF4-FFF2-40B4-BE49-F238E27FC236}">
                <a16:creationId xmlns:a16="http://schemas.microsoft.com/office/drawing/2014/main" id="{7E780605-A0A8-49DA-A5A9-0FA709FBA4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163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1E6485E0-4E0A-410D-8447-C900B67005A8}"/>
              </a:ext>
            </a:extLst>
          </p:cNvPr>
          <p:cNvSpPr/>
          <p:nvPr/>
        </p:nvSpPr>
        <p:spPr>
          <a:xfrm>
            <a:off x="1492578" y="1100018"/>
            <a:ext cx="3001825" cy="203801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そのなかの、「ペン」</a:t>
            </a: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altLang="en-US" sz="1500" b="1" dirty="0">
                <a:solidFill>
                  <a:schemeClr val="dk2"/>
                </a:solidFill>
              </a:rPr>
              <a:t>をつかってみよう。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「ペン」のところを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8367C0E-DDA2-47FC-BB3D-25C2E6B88595}"/>
              </a:ext>
            </a:extLst>
          </p:cNvPr>
          <p:cNvSpPr/>
          <p:nvPr/>
        </p:nvSpPr>
        <p:spPr>
          <a:xfrm>
            <a:off x="5523977" y="1175097"/>
            <a:ext cx="728075" cy="93945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5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496D40E-D8B3-4FED-AE58-04C3273F4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919" y="1774781"/>
            <a:ext cx="45081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26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D2B779C-FCF9-4A4C-95FE-35423DAED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707" y="1123666"/>
            <a:ext cx="1817384" cy="335109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「ペン」 のブロックがついかされるよ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029" y="120263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413899" y="1203699"/>
            <a:ext cx="2039359" cy="169026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カテゴリの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に「ペン」が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ついかされて、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ブロックがふえた！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AFE11C2-C344-4596-83A0-8413CC16254E}"/>
              </a:ext>
            </a:extLst>
          </p:cNvPr>
          <p:cNvSpPr/>
          <p:nvPr/>
        </p:nvSpPr>
        <p:spPr>
          <a:xfrm>
            <a:off x="4385707" y="4115991"/>
            <a:ext cx="377362" cy="31498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86ACD717-3477-431C-9864-9C9943D87BBE}"/>
              </a:ext>
            </a:extLst>
          </p:cNvPr>
          <p:cNvSpPr/>
          <p:nvPr/>
        </p:nvSpPr>
        <p:spPr>
          <a:xfrm>
            <a:off x="4936278" y="2756147"/>
            <a:ext cx="1648691" cy="1593272"/>
          </a:xfrm>
          <a:prstGeom prst="wedgeRectCallout">
            <a:avLst>
              <a:gd name="adj1" fmla="val -62570"/>
              <a:gd name="adj2" fmla="val 36703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5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3FD07437-C0A7-4129-BD39-3B7EBCABC4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" t="82213" r="95474" b="9333"/>
          <a:stretch/>
        </p:blipFill>
        <p:spPr>
          <a:xfrm>
            <a:off x="5065586" y="2830638"/>
            <a:ext cx="1390073" cy="144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03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「ペン」でせんをかいてみよう</a:t>
            </a:r>
            <a:br>
              <a:rPr lang="ja-JP" altLang="en-US" dirty="0"/>
            </a:br>
            <a:endParaRPr lang="ja-JP" altLang="en-US" dirty="0"/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1670" y="34980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149927" y="3445502"/>
            <a:ext cx="2369128" cy="1018975"/>
          </a:xfrm>
          <a:prstGeom prst="wedgeRoundRectCallout">
            <a:avLst>
              <a:gd name="adj1" fmla="val -57601"/>
              <a:gd name="adj2" fmla="val 2793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どうすればいいんだろ？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163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49927" y="1100018"/>
            <a:ext cx="2798617" cy="2183232"/>
          </a:xfrm>
          <a:prstGeom prst="wedgeRoundRectCallout">
            <a:avLst>
              <a:gd name="adj1" fmla="val -53910"/>
              <a:gd name="adj2" fmla="val -133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まずはかんたんなところからやってみよう。</a:t>
            </a:r>
            <a:endParaRPr lang="ja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ステージの</a:t>
            </a: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altLang="en-US" sz="1500" b="1" dirty="0">
                <a:solidFill>
                  <a:schemeClr val="dk2"/>
                </a:solidFill>
              </a:rPr>
              <a:t>にむかって、ペン</a:t>
            </a: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altLang="en-US" sz="1500" b="1" dirty="0">
                <a:solidFill>
                  <a:schemeClr val="dk2"/>
                </a:solidFill>
              </a:rPr>
              <a:t>をつかって、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まっすぐな</a:t>
            </a: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いてみようね。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4D72051-DEC4-4890-B25F-FC93BB642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111" y="1100018"/>
            <a:ext cx="5013871" cy="20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93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24BAE716-BC36-4423-9706-1000A5909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964" y="1313733"/>
            <a:ext cx="5148451" cy="28953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こんなかんじにブロックをおいてね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285" y="330817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337353" y="3023515"/>
            <a:ext cx="2386886" cy="16648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あれ？</a:t>
            </a:r>
            <a:r>
              <a:rPr lang="ja-JP" altLang="en-US" sz="1500" b="1" dirty="0">
                <a:solidFill>
                  <a:schemeClr val="dk2"/>
                </a:solidFill>
              </a:rPr>
              <a:t>みどり</a:t>
            </a:r>
            <a:r>
              <a:rPr lang="ja" altLang="en-US" sz="1500" b="1" dirty="0">
                <a:solidFill>
                  <a:schemeClr val="dk2"/>
                </a:solidFill>
              </a:rPr>
              <a:t>のはたを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かい</a:t>
            </a:r>
            <a:r>
              <a:rPr lang="ja" altLang="en-US" sz="1500" b="1" dirty="0">
                <a:solidFill>
                  <a:schemeClr val="dk2"/>
                </a:solidFill>
              </a:rPr>
              <a:t>おしてみたけど、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ネコはうごいたけど、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かれてる</a:t>
            </a:r>
            <a:r>
              <a:rPr lang="ja-JP" altLang="en-US" sz="1500" b="1" dirty="0">
                <a:solidFill>
                  <a:schemeClr val="dk2"/>
                </a:solidFill>
              </a:rPr>
              <a:t>ようす</a:t>
            </a:r>
            <a:r>
              <a:rPr lang="ja" altLang="en-US" sz="1500" b="1" dirty="0">
                <a:solidFill>
                  <a:schemeClr val="dk2"/>
                </a:solidFill>
              </a:rPr>
              <a:t>はないよ。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230D2A5-B08E-4B43-AF69-1E31A9F43264}"/>
              </a:ext>
            </a:extLst>
          </p:cNvPr>
          <p:cNvSpPr/>
          <p:nvPr/>
        </p:nvSpPr>
        <p:spPr>
          <a:xfrm>
            <a:off x="5652214" y="1313733"/>
            <a:ext cx="248167" cy="26485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9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C8B5A4D-4AF0-44B1-B49B-E35B1BA65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018" y="1621022"/>
            <a:ext cx="450814" cy="685800"/>
          </a:xfrm>
          <a:prstGeom prst="rect">
            <a:avLst/>
          </a:prstGeom>
        </p:spPr>
      </p:pic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7FAF3B3-C38B-4715-B2EB-01933B6D4A3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737" y="142150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F9B48304-22B9-47B0-ADA3-CDF10FCF14B0}"/>
              </a:ext>
            </a:extLst>
          </p:cNvPr>
          <p:cNvSpPr/>
          <p:nvPr/>
        </p:nvSpPr>
        <p:spPr>
          <a:xfrm>
            <a:off x="1337918" y="1227018"/>
            <a:ext cx="2527500" cy="16811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ためしにせんをひくためのブロックをつくったよ！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じっこうしてみてね！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D971979-A6E4-44E7-891B-518E5EAEF9D6}"/>
              </a:ext>
            </a:extLst>
          </p:cNvPr>
          <p:cNvSpPr/>
          <p:nvPr/>
        </p:nvSpPr>
        <p:spPr>
          <a:xfrm>
            <a:off x="3924524" y="1665621"/>
            <a:ext cx="1625565" cy="1642555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5E3E582-D925-4EC2-9CEB-59DA6C948907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1559355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6ED31549-BD85-4638-9109-986492471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185" y="1100018"/>
            <a:ext cx="4698038" cy="263281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スプライトのしたのせんはみえないよ</a:t>
            </a:r>
          </a:p>
        </p:txBody>
      </p:sp>
      <p:pic>
        <p:nvPicPr>
          <p:cNvPr id="5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2B375E-93AB-427D-AE42-5015E01EC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164" y="31551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59823A91-67DA-4DA1-AFD3-629BADB5BE14}"/>
              </a:ext>
            </a:extLst>
          </p:cNvPr>
          <p:cNvSpPr/>
          <p:nvPr/>
        </p:nvSpPr>
        <p:spPr>
          <a:xfrm>
            <a:off x="1188893" y="3071380"/>
            <a:ext cx="2422526" cy="14686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ほんとだ、もっとネコを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かしたら、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えてきたよ。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37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92775" y="1100018"/>
            <a:ext cx="2729942" cy="167294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がみじかいから、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にかくれちゃっているんだね。</a:t>
            </a:r>
            <a:r>
              <a:rPr lang="ja-JP" altLang="en-US" sz="1500" b="1" dirty="0">
                <a:solidFill>
                  <a:schemeClr val="dk2"/>
                </a:solidFill>
              </a:rPr>
              <a:t>みどり</a:t>
            </a:r>
            <a:r>
              <a:rPr lang="ja" altLang="en-US" sz="1500" b="1" dirty="0">
                <a:solidFill>
                  <a:schemeClr val="dk2"/>
                </a:solidFill>
              </a:rPr>
              <a:t>のはたを</a:t>
            </a:r>
            <a:r>
              <a:rPr lang="ja-JP" altLang="en-US" sz="1500" b="1" dirty="0">
                <a:solidFill>
                  <a:schemeClr val="dk2"/>
                </a:solidFill>
              </a:rPr>
              <a:t>なんかい</a:t>
            </a:r>
            <a:r>
              <a:rPr lang="ja" altLang="en-US" sz="1500" b="1" dirty="0">
                <a:solidFill>
                  <a:schemeClr val="dk2"/>
                </a:solidFill>
              </a:rPr>
              <a:t>か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してみて。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09C0DBC-E439-4BE1-AEDB-E8FEC54CD4F3}"/>
              </a:ext>
            </a:extLst>
          </p:cNvPr>
          <p:cNvSpPr/>
          <p:nvPr/>
        </p:nvSpPr>
        <p:spPr>
          <a:xfrm>
            <a:off x="5797671" y="1100018"/>
            <a:ext cx="226662" cy="263603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1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4B5E1B4-D14C-4875-A99B-4EAAEAFA4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940" y="1327726"/>
            <a:ext cx="450814" cy="685800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F632E1-D4B8-4E58-9BA3-3091D9D9AE40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424632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960E339D-A504-4EEC-B1D6-E808382FA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637" y="1718966"/>
            <a:ext cx="4573627" cy="259819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ネコをうごかすとせんがかかれるよ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6" y="202076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96130" y="1550668"/>
            <a:ext cx="2916904" cy="26334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ペンを</a:t>
            </a:r>
            <a:r>
              <a:rPr lang="ja-JP" altLang="en-US" sz="1500" b="1" dirty="0">
                <a:solidFill>
                  <a:schemeClr val="dk2"/>
                </a:solidFill>
              </a:rPr>
              <a:t>おろ</a:t>
            </a:r>
            <a:r>
              <a:rPr lang="ja" altLang="en-US" sz="1500" b="1" dirty="0">
                <a:solidFill>
                  <a:schemeClr val="dk2"/>
                </a:solidFill>
              </a:rPr>
              <a:t>したあと、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ネコを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かすと、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ネコの</a:t>
            </a:r>
            <a:r>
              <a:rPr lang="ja-JP" altLang="en-US" sz="1500" b="1" dirty="0">
                <a:solidFill>
                  <a:schemeClr val="dk2"/>
                </a:solidFill>
              </a:rPr>
              <a:t>いどうさき</a:t>
            </a:r>
            <a:r>
              <a:rPr lang="ja" altLang="en-US" sz="1500" b="1" dirty="0">
                <a:solidFill>
                  <a:schemeClr val="dk2"/>
                </a:solidFill>
              </a:rPr>
              <a:t>まで、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ちょくせん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かれるんだ。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さいごに、「ペンを上げる」よ。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ためしに、ネコをひょうじせずにじっこうしてみるね！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7AEC7DD-13F0-4FDF-A374-4F8BBD78A12C}"/>
              </a:ext>
            </a:extLst>
          </p:cNvPr>
          <p:cNvSpPr/>
          <p:nvPr/>
        </p:nvSpPr>
        <p:spPr>
          <a:xfrm>
            <a:off x="4441613" y="2867371"/>
            <a:ext cx="945789" cy="59473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9" name="図 6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7E21238-BD11-4B82-BF6F-69EB49082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368" y="2072064"/>
            <a:ext cx="457028" cy="713015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E1E7599-6240-4B2E-9755-A229E215F1C8}"/>
              </a:ext>
            </a:extLst>
          </p:cNvPr>
          <p:cNvSpPr/>
          <p:nvPr/>
        </p:nvSpPr>
        <p:spPr>
          <a:xfrm>
            <a:off x="5978037" y="1780311"/>
            <a:ext cx="183791" cy="22280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8661C27-16A2-472A-A613-383492507A38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870942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45669F5-2F0D-4D6C-9441-055427052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773" y="1201001"/>
            <a:ext cx="2735505" cy="351031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088582" cy="626100"/>
          </a:xfrm>
        </p:spPr>
        <p:txBody>
          <a:bodyPr/>
          <a:lstStyle/>
          <a:p>
            <a:pPr algn="ctr"/>
            <a:r>
              <a:rPr lang="ja-JP" altLang="en-US" dirty="0"/>
              <a:t>ネコ（スプライト）をひょうじしないやりかた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6" y="202076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77986" y="1132838"/>
            <a:ext cx="2661099" cy="239545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ネコは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r>
              <a:rPr lang="ja" altLang="en-US" sz="1500" b="1" dirty="0">
                <a:solidFill>
                  <a:schemeClr val="dk2"/>
                </a:solidFill>
              </a:rPr>
              <a:t>ステージの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スプライトエリアの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する」のボタンで、ネコを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させたり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させなかったりができるよ。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8373D93-6748-4310-B23C-DCA3D2FA266D}"/>
              </a:ext>
            </a:extLst>
          </p:cNvPr>
          <p:cNvSpPr/>
          <p:nvPr/>
        </p:nvSpPr>
        <p:spPr>
          <a:xfrm>
            <a:off x="4098773" y="3841364"/>
            <a:ext cx="537576" cy="417505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6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BFB7FD8-2441-4C9D-8DC8-8D0A72155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049139"/>
            <a:ext cx="537576" cy="838679"/>
          </a:xfrm>
          <a:prstGeom prst="rect">
            <a:avLst/>
          </a:prstGeom>
        </p:spPr>
      </p:pic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ECE17214-5385-42A6-90A3-FF8B1E1C0C80}"/>
              </a:ext>
            </a:extLst>
          </p:cNvPr>
          <p:cNvSpPr/>
          <p:nvPr/>
        </p:nvSpPr>
        <p:spPr>
          <a:xfrm>
            <a:off x="4840649" y="2455867"/>
            <a:ext cx="1648691" cy="1593272"/>
          </a:xfrm>
          <a:prstGeom prst="wedgeRectCallout">
            <a:avLst>
              <a:gd name="adj1" fmla="val -62570"/>
              <a:gd name="adj2" fmla="val 36703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3B7296C-93AE-492D-A102-3D166B68F009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BF2BC03D-FE62-42E8-9B89-5B4159178A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8" t="76108" r="80348" b="13753"/>
          <a:stretch/>
        </p:blipFill>
        <p:spPr>
          <a:xfrm>
            <a:off x="4949216" y="2710954"/>
            <a:ext cx="1446239" cy="106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28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6735"/>
            <a:ext cx="8520600" cy="626100"/>
          </a:xfrm>
        </p:spPr>
        <p:txBody>
          <a:bodyPr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せんはスプライトのまんなかから</a:t>
            </a:r>
            <a:br>
              <a:rPr lang="en-US" altLang="ja-JP" dirty="0">
                <a:solidFill>
                  <a:schemeClr val="tx1"/>
                </a:solidFill>
              </a:rPr>
            </a:br>
            <a:r>
              <a:rPr lang="ja-JP" altLang="en-US" dirty="0">
                <a:solidFill>
                  <a:schemeClr val="tx1"/>
                </a:solidFill>
              </a:rPr>
              <a:t>まんなかにひかれるよ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737" y="20446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92775" y="1937983"/>
            <a:ext cx="2396567" cy="14375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は、スプライトの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ん</a:t>
            </a:r>
            <a:r>
              <a:rPr lang="ja-JP" altLang="en-US" sz="1500" b="1" dirty="0">
                <a:solidFill>
                  <a:schemeClr val="dk2"/>
                </a:solidFill>
              </a:rPr>
              <a:t>なか</a:t>
            </a:r>
            <a:r>
              <a:rPr lang="ja" altLang="en-US" sz="1500" b="1" dirty="0">
                <a:solidFill>
                  <a:schemeClr val="dk2"/>
                </a:solidFill>
              </a:rPr>
              <a:t>からはじまって、</a:t>
            </a:r>
            <a:r>
              <a:rPr lang="ja-JP" altLang="en-US" sz="1500" b="1" dirty="0">
                <a:solidFill>
                  <a:schemeClr val="dk2"/>
                </a:solidFill>
              </a:rPr>
              <a:t>いどう</a:t>
            </a:r>
            <a:r>
              <a:rPr lang="ja" altLang="en-US" sz="1500" b="1" dirty="0">
                <a:solidFill>
                  <a:schemeClr val="dk2"/>
                </a:solidFill>
              </a:rPr>
              <a:t>したスプライトの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ん</a:t>
            </a:r>
            <a:r>
              <a:rPr lang="ja-JP" altLang="en-US" sz="1500" b="1" dirty="0">
                <a:solidFill>
                  <a:schemeClr val="dk2"/>
                </a:solidFill>
              </a:rPr>
              <a:t>なか</a:t>
            </a:r>
            <a:r>
              <a:rPr lang="ja" altLang="en-US" sz="1500" b="1" dirty="0">
                <a:solidFill>
                  <a:schemeClr val="dk2"/>
                </a:solidFill>
              </a:rPr>
              <a:t>で終わるよ。</a:t>
            </a:r>
          </a:p>
        </p:txBody>
      </p:sp>
      <p:pic>
        <p:nvPicPr>
          <p:cNvPr id="8" name="図 8" descr="図形, 四角形&#10;&#10;説明は自動で生成されたものです">
            <a:extLst>
              <a:ext uri="{FF2B5EF4-FFF2-40B4-BE49-F238E27FC236}">
                <a16:creationId xmlns:a16="http://schemas.microsoft.com/office/drawing/2014/main" id="{3FF3B55D-5B97-4EEE-A389-A0B1AA367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916" y="1563466"/>
            <a:ext cx="4720027" cy="1641814"/>
          </a:xfrm>
          <a:prstGeom prst="rect">
            <a:avLst/>
          </a:prstGeom>
        </p:spPr>
      </p:pic>
      <p:sp>
        <p:nvSpPr>
          <p:cNvPr id="7" name="Google Shape;142;p27">
            <a:extLst>
              <a:ext uri="{FF2B5EF4-FFF2-40B4-BE49-F238E27FC236}">
                <a16:creationId xmlns:a16="http://schemas.microsoft.com/office/drawing/2014/main" id="{23590D93-73AC-433F-BD30-B2FD1A70340B}"/>
              </a:ext>
            </a:extLst>
          </p:cNvPr>
          <p:cNvSpPr txBox="1"/>
          <p:nvPr/>
        </p:nvSpPr>
        <p:spPr>
          <a:xfrm>
            <a:off x="564187" y="230092"/>
            <a:ext cx="67818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sz="1200" b="1">
                <a:solidFill>
                  <a:schemeClr val="dk1"/>
                </a:solidFill>
              </a:rPr>
              <a:t>せん</a:t>
            </a:r>
            <a:endParaRPr lang="ja" altLang="en-US" sz="1200" b="1" dirty="0">
              <a:solidFill>
                <a:schemeClr val="dk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38195CB-2B00-47D9-AD39-614A70D24EE8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3351413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3173905-9806-4E7F-8B13-5B38D741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180" y="1228691"/>
            <a:ext cx="5117910" cy="212513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かいたせんをけすには？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37" y="14577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32689" y="1196355"/>
            <a:ext cx="2685673" cy="211789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すには、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ブロックパレットの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「ペン」カテゴリの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ぜんぶけ</a:t>
            </a:r>
            <a:r>
              <a:rPr lang="ja" altLang="en-US" sz="1500" b="1" dirty="0">
                <a:solidFill>
                  <a:schemeClr val="dk2"/>
                </a:solidFill>
              </a:rPr>
              <a:t>す」のブロックを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クリックすればいいよ。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83C89DB-A97C-4126-AA66-286BE4B3503A}"/>
              </a:ext>
            </a:extLst>
          </p:cNvPr>
          <p:cNvSpPr/>
          <p:nvPr/>
        </p:nvSpPr>
        <p:spPr>
          <a:xfrm>
            <a:off x="4099577" y="1503407"/>
            <a:ext cx="521701" cy="22915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1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66357EF-8D24-4190-B1B5-EA9BE202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273" y="1612781"/>
            <a:ext cx="450814" cy="6858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C5A6087-F291-4621-ABEE-62F461297701}"/>
              </a:ext>
            </a:extLst>
          </p:cNvPr>
          <p:cNvSpPr/>
          <p:nvPr/>
        </p:nvSpPr>
        <p:spPr>
          <a:xfrm>
            <a:off x="3905180" y="3106522"/>
            <a:ext cx="285844" cy="24730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C984EBD-3C4C-4B58-A17B-D416EF7E9589}"/>
              </a:ext>
            </a:extLst>
          </p:cNvPr>
          <p:cNvSpPr/>
          <p:nvPr/>
        </p:nvSpPr>
        <p:spPr>
          <a:xfrm>
            <a:off x="55418" y="180109"/>
            <a:ext cx="1274460" cy="837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976950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せいしかくけいをかいてみよう！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62" y="120062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335650" y="1119068"/>
            <a:ext cx="3312781" cy="228622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ペンのつかい</a:t>
            </a:r>
            <a:r>
              <a:rPr lang="ja-JP" altLang="en-US" sz="1500" b="1" dirty="0">
                <a:solidFill>
                  <a:schemeClr val="dk2"/>
                </a:solidFill>
              </a:rPr>
              <a:t>かた</a:t>
            </a:r>
            <a:r>
              <a:rPr lang="ja" altLang="en-US" sz="1500" b="1" dirty="0">
                <a:solidFill>
                  <a:schemeClr val="dk2"/>
                </a:solidFill>
              </a:rPr>
              <a:t>はわかったかな？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じゃあつぎは、</a:t>
            </a:r>
            <a:r>
              <a:rPr lang="ja-JP" altLang="en-US" sz="1500" b="1" dirty="0">
                <a:solidFill>
                  <a:schemeClr val="dk2"/>
                </a:solidFill>
              </a:rPr>
              <a:t>せいしかくけい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（</a:t>
            </a:r>
            <a:r>
              <a:rPr lang="ja-JP" altLang="en-US" sz="1500" b="1" dirty="0">
                <a:solidFill>
                  <a:schemeClr val="dk2"/>
                </a:solidFill>
              </a:rPr>
              <a:t>せいほうけい</a:t>
            </a:r>
            <a:r>
              <a:rPr lang="ja" altLang="en-US" sz="1500" b="1" dirty="0">
                <a:solidFill>
                  <a:schemeClr val="dk2"/>
                </a:solidFill>
              </a:rPr>
              <a:t>）を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いてみよう。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ペンの</a:t>
            </a:r>
            <a:r>
              <a:rPr lang="ja-JP" altLang="en-US" sz="1500" b="1" dirty="0">
                <a:solidFill>
                  <a:schemeClr val="dk2"/>
                </a:solidFill>
              </a:rPr>
              <a:t>ふと</a:t>
            </a:r>
            <a:r>
              <a:rPr lang="ja" altLang="en-US" sz="1500" b="1" dirty="0">
                <a:solidFill>
                  <a:schemeClr val="dk2"/>
                </a:solidFill>
              </a:rPr>
              <a:t>さは、ブロックパレットの「ペンの</a:t>
            </a:r>
            <a:r>
              <a:rPr lang="ja-JP" altLang="en-US" sz="1500" b="1" dirty="0">
                <a:solidFill>
                  <a:schemeClr val="dk2"/>
                </a:solidFill>
              </a:rPr>
              <a:t>ふと</a:t>
            </a:r>
            <a:r>
              <a:rPr lang="ja" altLang="en-US" sz="1500" b="1" dirty="0">
                <a:solidFill>
                  <a:schemeClr val="dk2"/>
                </a:solidFill>
              </a:rPr>
              <a:t>さを1にする」を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クリックして、もとにもどしておいてね。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164" y="31551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31767" y="3618102"/>
            <a:ext cx="3461906" cy="126893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しかくけい</a:t>
            </a:r>
            <a:r>
              <a:rPr lang="ja" altLang="en-US" sz="1500" b="1" dirty="0">
                <a:solidFill>
                  <a:schemeClr val="dk2"/>
                </a:solidFill>
              </a:rPr>
              <a:t>か。</a:t>
            </a:r>
            <a:endParaRPr lang="ja-JP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とちゅうで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がらないといけないよね。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6FE4B0-BA06-4C4A-AF68-B1B5F9210FEE}"/>
              </a:ext>
            </a:extLst>
          </p:cNvPr>
          <p:cNvSpPr/>
          <p:nvPr/>
        </p:nvSpPr>
        <p:spPr>
          <a:xfrm>
            <a:off x="5581650" y="1857375"/>
            <a:ext cx="1790700" cy="161925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9" name="図 8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20EFC7E-B4CD-498B-BAAB-CE6823FAD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279" y="3618102"/>
            <a:ext cx="897960" cy="107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64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39D656A4-D8F9-4DFD-989E-A8931862D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253" y="1223750"/>
            <a:ext cx="4485986" cy="24972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「ペン」をおろして１００ぽうごかしたつぎは...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412" y="333422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325129" y="3109793"/>
            <a:ext cx="2664980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ということは、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ネコの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きを、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しんこうほうこう</a:t>
            </a:r>
            <a:r>
              <a:rPr lang="ja" altLang="en-US" sz="1500" b="1" dirty="0">
                <a:solidFill>
                  <a:schemeClr val="dk2"/>
                </a:solidFill>
              </a:rPr>
              <a:t>である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まうえ</a:t>
            </a:r>
            <a:r>
              <a:rPr lang="ja" altLang="en-US" sz="1500" b="1" dirty="0">
                <a:solidFill>
                  <a:schemeClr val="dk2"/>
                </a:solidFill>
              </a:rPr>
              <a:t>にしないといけないね。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1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31767" y="1071130"/>
            <a:ext cx="2538290" cy="18973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まずはペンを</a:t>
            </a:r>
            <a:r>
              <a:rPr lang="ja-JP" altLang="en-US" sz="1500" b="1" dirty="0">
                <a:solidFill>
                  <a:schemeClr val="dk2"/>
                </a:solidFill>
              </a:rPr>
              <a:t>おろ</a:t>
            </a:r>
            <a:r>
              <a:rPr lang="ja" altLang="en-US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10</a:t>
            </a:r>
            <a:r>
              <a:rPr lang="ja-JP" altLang="en-US" sz="1500" b="1" dirty="0">
                <a:solidFill>
                  <a:schemeClr val="dk2"/>
                </a:solidFill>
              </a:rPr>
              <a:t>ぽ</a:t>
            </a:r>
            <a:r>
              <a:rPr lang="ja" altLang="en-US" sz="1500" b="1" dirty="0">
                <a:solidFill>
                  <a:schemeClr val="dk2"/>
                </a:solidFill>
              </a:rPr>
              <a:t>だとみじかすぎるから100</a:t>
            </a:r>
            <a:r>
              <a:rPr lang="ja-JP" altLang="en-US" sz="1500" b="1" dirty="0">
                <a:solidFill>
                  <a:schemeClr val="dk2"/>
                </a:solidFill>
              </a:rPr>
              <a:t>ぽうご</a:t>
            </a:r>
            <a:r>
              <a:rPr lang="ja" altLang="en-US" sz="1500" b="1" dirty="0">
                <a:solidFill>
                  <a:schemeClr val="dk2"/>
                </a:solidFill>
              </a:rPr>
              <a:t>かすにするね。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そのつぎは、ネコを</a:t>
            </a:r>
            <a:r>
              <a:rPr lang="ja-JP" altLang="en-US" sz="1500" b="1" dirty="0">
                <a:solidFill>
                  <a:schemeClr val="dk2"/>
                </a:solidFill>
              </a:rPr>
              <a:t>まうえ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かしたいから...。</a:t>
            </a:r>
          </a:p>
        </p:txBody>
      </p:sp>
      <p:sp>
        <p:nvSpPr>
          <p:cNvPr id="7" name="矢印: 上 6">
            <a:extLst>
              <a:ext uri="{FF2B5EF4-FFF2-40B4-BE49-F238E27FC236}">
                <a16:creationId xmlns:a16="http://schemas.microsoft.com/office/drawing/2014/main" id="{F90AF8CA-A529-4BD0-8AF8-E7C2704C144F}"/>
              </a:ext>
            </a:extLst>
          </p:cNvPr>
          <p:cNvSpPr/>
          <p:nvPr/>
        </p:nvSpPr>
        <p:spPr>
          <a:xfrm>
            <a:off x="6990996" y="1766942"/>
            <a:ext cx="358254" cy="571500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C375BE07-8F99-46F1-9E54-F5383F9D1048}"/>
              </a:ext>
            </a:extLst>
          </p:cNvPr>
          <p:cNvSpPr/>
          <p:nvPr/>
        </p:nvSpPr>
        <p:spPr>
          <a:xfrm>
            <a:off x="4093393" y="1924088"/>
            <a:ext cx="860743" cy="51431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9587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F5BD1ADD-425A-4E07-A9FC-ADAEB343D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667" y="2792048"/>
            <a:ext cx="2444320" cy="207164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まうえは０どだね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2538290" cy="15829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きは0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だね。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だから、0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けよう。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4F465834-3A5E-42BA-8989-2369687B7468}"/>
              </a:ext>
            </a:extLst>
          </p:cNvPr>
          <p:cNvSpPr/>
          <p:nvPr/>
        </p:nvSpPr>
        <p:spPr>
          <a:xfrm>
            <a:off x="1771001" y="4284367"/>
            <a:ext cx="1365826" cy="452315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83CB62A-D2F4-4583-BB3A-02864F03CD2E}"/>
              </a:ext>
            </a:extLst>
          </p:cNvPr>
          <p:cNvSpPr/>
          <p:nvPr/>
        </p:nvSpPr>
        <p:spPr>
          <a:xfrm>
            <a:off x="6847967" y="4390613"/>
            <a:ext cx="700498" cy="36701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2599D33-96B3-4324-AC26-25CF57E81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429" y="1359505"/>
            <a:ext cx="2904736" cy="321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84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F36C411E-22E9-47F9-B52C-F5B68B683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731" y="1058117"/>
            <a:ext cx="3119359" cy="346482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つぎはまひだりにむけよう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2505226" cy="15829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さらに100</a:t>
            </a:r>
            <a:r>
              <a:rPr lang="ja-JP" altLang="en-US" sz="1500" b="1" dirty="0">
                <a:solidFill>
                  <a:schemeClr val="dk2"/>
                </a:solidFill>
              </a:rPr>
              <a:t>ぽすす</a:t>
            </a:r>
            <a:r>
              <a:rPr lang="ja" altLang="en-US" sz="1500" b="1" dirty="0">
                <a:solidFill>
                  <a:schemeClr val="dk2"/>
                </a:solidFill>
              </a:rPr>
              <a:t>んで、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こんどは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きをかえたいから、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ネコを-90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けて...。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3D5AF3EC-3873-4AB6-B7D8-5E6CBCFF9F81}"/>
              </a:ext>
            </a:extLst>
          </p:cNvPr>
          <p:cNvSpPr/>
          <p:nvPr/>
        </p:nvSpPr>
        <p:spPr>
          <a:xfrm>
            <a:off x="1697600" y="2890718"/>
            <a:ext cx="2482292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そうだね、そんなかんじでスタートした</a:t>
            </a:r>
            <a:r>
              <a:rPr lang="ja-JP" altLang="en-US" sz="1500" b="1" dirty="0">
                <a:solidFill>
                  <a:schemeClr val="dk2"/>
                </a:solidFill>
              </a:rPr>
              <a:t>ちてん</a:t>
            </a:r>
            <a:r>
              <a:rPr lang="ja" altLang="en-US" sz="1500" b="1" dirty="0">
                <a:solidFill>
                  <a:schemeClr val="dk2"/>
                </a:solidFill>
              </a:rPr>
              <a:t>まで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もどればよさそうだね。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DB671531-136F-4893-A7E6-7F7C9E8BF330}"/>
              </a:ext>
            </a:extLst>
          </p:cNvPr>
          <p:cNvSpPr/>
          <p:nvPr/>
        </p:nvSpPr>
        <p:spPr>
          <a:xfrm>
            <a:off x="7247733" y="4186820"/>
            <a:ext cx="538431" cy="34995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0444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せいしかくけいがかけたね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787" y="3458614"/>
            <a:ext cx="716778" cy="72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119" y="1373875"/>
            <a:ext cx="675114" cy="6324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147807" y="1373875"/>
            <a:ext cx="2490665" cy="16551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よし、できた！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ブロックはこんなかんじになったよ。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3D5AF3EC-3873-4AB6-B7D8-5E6CBCFF9F81}"/>
              </a:ext>
            </a:extLst>
          </p:cNvPr>
          <p:cNvSpPr/>
          <p:nvPr/>
        </p:nvSpPr>
        <p:spPr>
          <a:xfrm>
            <a:off x="1151690" y="3460882"/>
            <a:ext cx="2357032" cy="77328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いいね！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9F43CB3-479E-4673-85EC-967AF0F6C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99" y="1428466"/>
            <a:ext cx="5090985" cy="318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60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E7390CF2-3C3F-4AE3-83B5-41E574BFA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17450"/>
            <a:ext cx="1440014" cy="401402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「１びょうまつ」をいれてわかりやすくしよう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962" y="138159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089" y="3088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50842" y="3385705"/>
            <a:ext cx="2490665" cy="91622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りょうかい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3D5AF3EC-3873-4AB6-B7D8-5E6CBCFF9F81}"/>
              </a:ext>
            </a:extLst>
          </p:cNvPr>
          <p:cNvSpPr/>
          <p:nvPr/>
        </p:nvSpPr>
        <p:spPr>
          <a:xfrm>
            <a:off x="1554725" y="1080968"/>
            <a:ext cx="2886962" cy="195087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これだといっしゅんで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けちゃってよくわからなから、「1</a:t>
            </a:r>
            <a:r>
              <a:rPr lang="ja-JP" altLang="en-US" sz="1500" b="1" dirty="0">
                <a:solidFill>
                  <a:schemeClr val="dk2"/>
                </a:solidFill>
              </a:rPr>
              <a:t>びょうま</a:t>
            </a:r>
            <a:r>
              <a:rPr lang="ja" altLang="en-US" sz="1500" b="1" dirty="0">
                <a:solidFill>
                  <a:schemeClr val="dk2"/>
                </a:solidFill>
              </a:rPr>
              <a:t>つ」を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あいだに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れて、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みえるようにしてみようか。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0644009-0708-4633-B43B-FBBA3AA720DD}"/>
              </a:ext>
            </a:extLst>
          </p:cNvPr>
          <p:cNvSpPr/>
          <p:nvPr/>
        </p:nvSpPr>
        <p:spPr>
          <a:xfrm>
            <a:off x="4723551" y="1741860"/>
            <a:ext cx="717557" cy="19642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1600576-02B5-4046-9688-02B813F62FC5}"/>
              </a:ext>
            </a:extLst>
          </p:cNvPr>
          <p:cNvSpPr/>
          <p:nvPr/>
        </p:nvSpPr>
        <p:spPr>
          <a:xfrm>
            <a:off x="4681384" y="2147424"/>
            <a:ext cx="823213" cy="19642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4CCB640-4F4D-4B79-AE6F-D70CD6F80156}"/>
              </a:ext>
            </a:extLst>
          </p:cNvPr>
          <p:cNvSpPr/>
          <p:nvPr/>
        </p:nvSpPr>
        <p:spPr>
          <a:xfrm>
            <a:off x="4649337" y="2537604"/>
            <a:ext cx="855260" cy="19642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8645170-4C32-44C4-969C-8C8EA65C671D}"/>
              </a:ext>
            </a:extLst>
          </p:cNvPr>
          <p:cNvSpPr/>
          <p:nvPr/>
        </p:nvSpPr>
        <p:spPr>
          <a:xfrm>
            <a:off x="4681383" y="4573664"/>
            <a:ext cx="823214" cy="22579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263FE1F-7B6C-4BAA-AB1B-FB6D9A8F3A3A}"/>
              </a:ext>
            </a:extLst>
          </p:cNvPr>
          <p:cNvSpPr/>
          <p:nvPr/>
        </p:nvSpPr>
        <p:spPr>
          <a:xfrm>
            <a:off x="4681383" y="4161590"/>
            <a:ext cx="785796" cy="22579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F820C22-EF4C-40A5-A9AC-65C04C5C17CB}"/>
              </a:ext>
            </a:extLst>
          </p:cNvPr>
          <p:cNvSpPr/>
          <p:nvPr/>
        </p:nvSpPr>
        <p:spPr>
          <a:xfrm>
            <a:off x="4681383" y="3739351"/>
            <a:ext cx="823214" cy="263055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11DAD96-888D-4739-AA73-69D9C553A291}"/>
              </a:ext>
            </a:extLst>
          </p:cNvPr>
          <p:cNvSpPr/>
          <p:nvPr/>
        </p:nvSpPr>
        <p:spPr>
          <a:xfrm>
            <a:off x="4681383" y="3349171"/>
            <a:ext cx="855259" cy="26611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1B74361-6CF4-4531-B94B-FD851195FF21}"/>
              </a:ext>
            </a:extLst>
          </p:cNvPr>
          <p:cNvSpPr/>
          <p:nvPr/>
        </p:nvSpPr>
        <p:spPr>
          <a:xfrm>
            <a:off x="4681384" y="2932006"/>
            <a:ext cx="823213" cy="26611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25867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7605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おなじようなうごきの</a:t>
            </a:r>
            <a:br>
              <a:rPr lang="en-US" altLang="ja-JP" dirty="0"/>
            </a:br>
            <a:r>
              <a:rPr lang="ja-JP" altLang="en-US" dirty="0"/>
              <a:t>くりかえしにちゅうもく！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312" y="309609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53073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18512" y="1700207"/>
            <a:ext cx="2490665" cy="91622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すごく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わかりやすくなった！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3D5AF3EC-3873-4AB6-B7D8-5E6CBCFF9F81}"/>
              </a:ext>
            </a:extLst>
          </p:cNvPr>
          <p:cNvSpPr/>
          <p:nvPr/>
        </p:nvSpPr>
        <p:spPr>
          <a:xfrm>
            <a:off x="1630925" y="3005018"/>
            <a:ext cx="2482292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ところで、このコードだけど、おなじような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きのくりかえしをしている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がしない？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7168EC5-4CD6-4880-913B-CFD8109F0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514" y="1372792"/>
            <a:ext cx="3683086" cy="337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48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「～かいくりかえす」をつかえそうだね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312" y="309609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0786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27042" y="1214005"/>
            <a:ext cx="2423990" cy="172056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たしかに。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100</a:t>
            </a:r>
            <a:r>
              <a:rPr lang="ja-JP" altLang="en-US" sz="1500" b="1" dirty="0">
                <a:solidFill>
                  <a:schemeClr val="dk2"/>
                </a:solidFill>
              </a:rPr>
              <a:t>ぽすす</a:t>
            </a:r>
            <a:r>
              <a:rPr lang="ja" altLang="en-US" sz="1500" b="1" dirty="0">
                <a:solidFill>
                  <a:schemeClr val="dk2"/>
                </a:solidFill>
              </a:rPr>
              <a:t>んで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かえて、10</a:t>
            </a:r>
            <a:r>
              <a:rPr lang="en-US" altLang="ja-JP" sz="1500" b="1" dirty="0">
                <a:solidFill>
                  <a:schemeClr val="dk2"/>
                </a:solidFill>
              </a:rPr>
              <a:t>0</a:t>
            </a:r>
            <a:r>
              <a:rPr lang="ja-JP" altLang="en-US" sz="1500" b="1" dirty="0">
                <a:solidFill>
                  <a:schemeClr val="dk2"/>
                </a:solidFill>
              </a:rPr>
              <a:t>ぽすす</a:t>
            </a:r>
            <a:r>
              <a:rPr lang="ja" altLang="en-US" sz="1500" b="1" dirty="0">
                <a:solidFill>
                  <a:schemeClr val="dk2"/>
                </a:solidFill>
              </a:rPr>
              <a:t>んで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きをかえて...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のくりかえしだよね。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3D5AF3EC-3873-4AB6-B7D8-5E6CBCFF9F81}"/>
              </a:ext>
            </a:extLst>
          </p:cNvPr>
          <p:cNvSpPr/>
          <p:nvPr/>
        </p:nvSpPr>
        <p:spPr>
          <a:xfrm>
            <a:off x="1630925" y="3005018"/>
            <a:ext cx="2876420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「～</a:t>
            </a:r>
            <a:r>
              <a:rPr lang="ja-JP" altLang="en-US" sz="1500" b="1" dirty="0">
                <a:solidFill>
                  <a:schemeClr val="dk2"/>
                </a:solidFill>
              </a:rPr>
              <a:t>かいく</a:t>
            </a:r>
            <a:r>
              <a:rPr lang="ja" altLang="en-US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altLang="en-US" sz="1500" b="1" dirty="0">
                <a:solidFill>
                  <a:schemeClr val="dk2"/>
                </a:solidFill>
              </a:rPr>
              <a:t>す」の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ブロックをつかって、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もっとすっきりできないかな？ちょっとかんがえてみてね。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A009573-0072-41CE-BD71-2C592FA26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57" y="1214005"/>
            <a:ext cx="4320824" cy="359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82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F18C1490-20DD-42A3-8E45-36D201C6E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17450"/>
            <a:ext cx="1440014" cy="401402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「４かいくりかえす」をつかうようにしよう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78550" y="3206749"/>
            <a:ext cx="2529917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「4</a:t>
            </a:r>
            <a:r>
              <a:rPr lang="ja-JP" altLang="en-US" sz="1500" b="1" dirty="0">
                <a:solidFill>
                  <a:schemeClr val="dk2"/>
                </a:solidFill>
              </a:rPr>
              <a:t>かいく</a:t>
            </a:r>
            <a:r>
              <a:rPr lang="ja" altLang="en-US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altLang="en-US" sz="1500" b="1" dirty="0">
                <a:solidFill>
                  <a:schemeClr val="dk2"/>
                </a:solidFill>
              </a:rPr>
              <a:t>す」の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ブロックをつかうように、なおしてみよう。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2585915" cy="195061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ず</a:t>
            </a:r>
            <a:r>
              <a:rPr lang="ja" altLang="en-US" sz="1500" b="1" dirty="0">
                <a:solidFill>
                  <a:schemeClr val="dk2"/>
                </a:solidFill>
              </a:rPr>
              <a:t>のピンクのわくでかこんだところが、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おなじような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しているところだね。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4</a:t>
            </a:r>
            <a:r>
              <a:rPr lang="ja-JP" altLang="en-US" sz="1500" b="1" dirty="0">
                <a:solidFill>
                  <a:schemeClr val="dk2"/>
                </a:solidFill>
              </a:rPr>
              <a:t>かいく</a:t>
            </a:r>
            <a:r>
              <a:rPr lang="ja" altLang="en-US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altLang="en-US" sz="1500" b="1" dirty="0">
                <a:solidFill>
                  <a:schemeClr val="dk2"/>
                </a:solidFill>
              </a:rPr>
              <a:t>しているね。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69C57023-3981-4D43-99B1-D7C32E618770}"/>
              </a:ext>
            </a:extLst>
          </p:cNvPr>
          <p:cNvSpPr/>
          <p:nvPr/>
        </p:nvSpPr>
        <p:spPr>
          <a:xfrm>
            <a:off x="4624117" y="3949033"/>
            <a:ext cx="907776" cy="8458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5883AFB-5968-4D19-A4DC-9362D904FBA3}"/>
              </a:ext>
            </a:extLst>
          </p:cNvPr>
          <p:cNvSpPr/>
          <p:nvPr/>
        </p:nvSpPr>
        <p:spPr>
          <a:xfrm>
            <a:off x="4624116" y="3150499"/>
            <a:ext cx="907776" cy="7985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5238B3F-8C32-490B-9BCC-26BB3D8E7C22}"/>
              </a:ext>
            </a:extLst>
          </p:cNvPr>
          <p:cNvSpPr/>
          <p:nvPr/>
        </p:nvSpPr>
        <p:spPr>
          <a:xfrm>
            <a:off x="4624116" y="2351965"/>
            <a:ext cx="907776" cy="79853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F7C5D37-C708-415C-841A-D7FBE3F2CB2A}"/>
              </a:ext>
            </a:extLst>
          </p:cNvPr>
          <p:cNvSpPr/>
          <p:nvPr/>
        </p:nvSpPr>
        <p:spPr>
          <a:xfrm>
            <a:off x="4624115" y="1473345"/>
            <a:ext cx="907776" cy="87861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73375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22048C9E-01EF-46B0-AC13-BC1460967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202" y="1093938"/>
            <a:ext cx="2552131" cy="388267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「～どにむける」はどうしたらいいかな？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86379" y="2976443"/>
            <a:ext cx="2675805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きを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altLang="en-US" sz="1500" b="1" dirty="0">
                <a:solidFill>
                  <a:schemeClr val="dk2"/>
                </a:solidFill>
              </a:rPr>
              <a:t>いだしてみよう。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まいかい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おな</a:t>
            </a:r>
            <a:r>
              <a:rPr lang="ja" altLang="en-US" sz="1500" b="1" dirty="0">
                <a:solidFill>
                  <a:schemeClr val="dk2"/>
                </a:solidFill>
              </a:rPr>
              <a:t>じ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ずつ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きがかわっていたんだけど、わかるかな？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2812296" cy="15829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ん？でも、「～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ける」の「～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」の</a:t>
            </a:r>
            <a:r>
              <a:rPr lang="ja-JP" altLang="en-US" sz="1500" b="1" dirty="0">
                <a:solidFill>
                  <a:schemeClr val="dk2"/>
                </a:solidFill>
              </a:rPr>
              <a:t>すうじ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まいかい</a:t>
            </a:r>
            <a:r>
              <a:rPr lang="ja" altLang="en-US" sz="1500" b="1" dirty="0">
                <a:solidFill>
                  <a:schemeClr val="dk2"/>
                </a:solidFill>
              </a:rPr>
              <a:t>ちがうよね。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ここはどうすればいいんだ？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89B8C89-D3E3-4D0D-BA91-F105A5FB1A38}"/>
              </a:ext>
            </a:extLst>
          </p:cNvPr>
          <p:cNvSpPr/>
          <p:nvPr/>
        </p:nvSpPr>
        <p:spPr>
          <a:xfrm>
            <a:off x="4983792" y="2169351"/>
            <a:ext cx="947279" cy="3053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EEC27F1-701D-47C6-AB3A-926F33899CF9}"/>
              </a:ext>
            </a:extLst>
          </p:cNvPr>
          <p:cNvSpPr/>
          <p:nvPr/>
        </p:nvSpPr>
        <p:spPr>
          <a:xfrm>
            <a:off x="6079818" y="2823782"/>
            <a:ext cx="947279" cy="3053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43AE364-8178-4B72-973B-7F654B93B3FE}"/>
              </a:ext>
            </a:extLst>
          </p:cNvPr>
          <p:cNvSpPr/>
          <p:nvPr/>
        </p:nvSpPr>
        <p:spPr>
          <a:xfrm>
            <a:off x="6079818" y="4391687"/>
            <a:ext cx="947279" cy="3053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1B65C96-9A3C-4897-91FE-A1F80A940DDF}"/>
              </a:ext>
            </a:extLst>
          </p:cNvPr>
          <p:cNvSpPr/>
          <p:nvPr/>
        </p:nvSpPr>
        <p:spPr>
          <a:xfrm>
            <a:off x="6079818" y="3588474"/>
            <a:ext cx="947279" cy="3053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90421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9F207-5B1C-4201-ACAD-34FFD86ED353}"/>
              </a:ext>
            </a:extLst>
          </p:cNvPr>
          <p:cNvSpPr/>
          <p:nvPr/>
        </p:nvSpPr>
        <p:spPr>
          <a:xfrm>
            <a:off x="5793026" y="2107895"/>
            <a:ext cx="1579324" cy="136873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かどにくるたびになんどまわっているかな？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86377" y="2797317"/>
            <a:ext cx="2897497" cy="189969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がり</a:t>
            </a:r>
            <a:r>
              <a:rPr lang="ja-JP" altLang="en-US" sz="1500" b="1" dirty="0">
                <a:solidFill>
                  <a:schemeClr val="dk2"/>
                </a:solidFill>
              </a:rPr>
              <a:t>かど</a:t>
            </a:r>
            <a:r>
              <a:rPr lang="ja" sz="1500" b="1" dirty="0">
                <a:solidFill>
                  <a:schemeClr val="dk2"/>
                </a:solidFill>
              </a:rPr>
              <a:t>にくるたびに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おなじ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だけ</a:t>
            </a:r>
            <a:r>
              <a:rPr lang="ja-JP" altLang="en-US" sz="1500" b="1" dirty="0">
                <a:solidFill>
                  <a:schemeClr val="dk2"/>
                </a:solidFill>
              </a:rPr>
              <a:t>ひだりむ</a:t>
            </a:r>
            <a:r>
              <a:rPr lang="ja" sz="1500" b="1" dirty="0">
                <a:solidFill>
                  <a:schemeClr val="dk2"/>
                </a:solidFill>
              </a:rPr>
              <a:t>きに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sz="1500" b="1" dirty="0">
                <a:solidFill>
                  <a:schemeClr val="dk2"/>
                </a:solidFill>
              </a:rPr>
              <a:t>っているよ</a:t>
            </a:r>
            <a:r>
              <a:rPr lang="ja" altLang="en-US" sz="1500" b="1" dirty="0">
                <a:solidFill>
                  <a:schemeClr val="dk2"/>
                </a:solidFill>
              </a:rPr>
              <a:t>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なんどまわ</a:t>
            </a:r>
            <a:r>
              <a:rPr lang="ja" sz="1500" b="1" dirty="0">
                <a:solidFill>
                  <a:schemeClr val="dk2"/>
                </a:solidFill>
              </a:rPr>
              <a:t>っているか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わかるかな？</a:t>
            </a:r>
            <a:endParaRPr lang="ja" sz="1500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86535" y="1319434"/>
            <a:ext cx="2538290" cy="91398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あ！ほんとだ！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5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5A18FD1-677F-407D-B444-FC888788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69" y="3544605"/>
            <a:ext cx="897960" cy="1076195"/>
          </a:xfrm>
          <a:prstGeom prst="rect">
            <a:avLst/>
          </a:prstGeom>
        </p:spPr>
      </p:pic>
      <p:pic>
        <p:nvPicPr>
          <p:cNvPr id="8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3BDDA4-14C0-47F1-9207-551125BC7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007" y="3107172"/>
            <a:ext cx="1024786" cy="933320"/>
          </a:xfrm>
          <a:prstGeom prst="rect">
            <a:avLst/>
          </a:prstGeom>
        </p:spPr>
      </p:pic>
      <p:pic>
        <p:nvPicPr>
          <p:cNvPr id="25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583C938-271B-4455-A451-4E2F28FBB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376" y="1713651"/>
            <a:ext cx="1087416" cy="941149"/>
          </a:xfrm>
          <a:prstGeom prst="rect">
            <a:avLst/>
          </a:prstGeom>
        </p:spPr>
      </p:pic>
      <p:pic>
        <p:nvPicPr>
          <p:cNvPr id="1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2870489-08E4-4DB6-857B-95979CE60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569" y="1083240"/>
            <a:ext cx="769046" cy="878910"/>
          </a:xfrm>
          <a:prstGeom prst="rect">
            <a:avLst/>
          </a:prstGeom>
        </p:spPr>
      </p:pic>
      <p:pic>
        <p:nvPicPr>
          <p:cNvPr id="17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04F0FA-F1A2-4A3A-A931-E8ADEF924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1716327"/>
            <a:ext cx="902396" cy="826196"/>
          </a:xfrm>
          <a:prstGeom prst="rect">
            <a:avLst/>
          </a:prstGeom>
        </p:spPr>
      </p:pic>
      <p:pic>
        <p:nvPicPr>
          <p:cNvPr id="2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A801591-D22A-4A6F-A041-75E1A8478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739" y="1083239"/>
            <a:ext cx="769046" cy="878910"/>
          </a:xfrm>
          <a:prstGeom prst="rect">
            <a:avLst/>
          </a:prstGeom>
        </p:spPr>
      </p:pic>
      <p:pic>
        <p:nvPicPr>
          <p:cNvPr id="27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7B924F5-0515-499A-A5DC-F126D15D0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039" y="3544604"/>
            <a:ext cx="897960" cy="1076195"/>
          </a:xfrm>
          <a:prstGeom prst="rect">
            <a:avLst/>
          </a:prstGeom>
        </p:spPr>
      </p:pic>
      <p:pic>
        <p:nvPicPr>
          <p:cNvPr id="28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8E5285A-8A27-495D-B2CF-C062779F5E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2867155"/>
            <a:ext cx="902396" cy="82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28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9F207-5B1C-4201-ACAD-34FFD86ED353}"/>
              </a:ext>
            </a:extLst>
          </p:cNvPr>
          <p:cNvSpPr/>
          <p:nvPr/>
        </p:nvSpPr>
        <p:spPr>
          <a:xfrm>
            <a:off x="5793026" y="2107895"/>
            <a:ext cx="1579324" cy="136873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47859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かどにくるたびに</a:t>
            </a:r>
            <a:br>
              <a:rPr lang="en-US" altLang="ja-JP" dirty="0"/>
            </a:br>
            <a:r>
              <a:rPr lang="ja-JP" altLang="en-US" dirty="0"/>
              <a:t>ひだりに９０どまわっているよ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78551" y="2976443"/>
            <a:ext cx="2803923" cy="172056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そのとおり！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に90</a:t>
            </a:r>
            <a:r>
              <a:rPr lang="ja-JP" altLang="en-US" sz="1500" b="1" dirty="0">
                <a:solidFill>
                  <a:schemeClr val="dk2"/>
                </a:solidFill>
              </a:rPr>
              <a:t>どまわ</a:t>
            </a:r>
            <a:r>
              <a:rPr lang="ja" altLang="en-US" sz="1500" b="1" dirty="0">
                <a:solidFill>
                  <a:schemeClr val="dk2"/>
                </a:solidFill>
              </a:rPr>
              <a:t>る」の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ブロックがつかえるよ。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2812296" cy="15829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まいかい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ちょっかく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っているね。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ちょっかく</a:t>
            </a:r>
            <a:r>
              <a:rPr lang="ja" altLang="en-US" sz="1500" b="1" dirty="0">
                <a:solidFill>
                  <a:schemeClr val="dk2"/>
                </a:solidFill>
              </a:rPr>
              <a:t>ってことは、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90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だ！</a:t>
            </a:r>
          </a:p>
        </p:txBody>
      </p:sp>
      <p:pic>
        <p:nvPicPr>
          <p:cNvPr id="5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5A18FD1-677F-407D-B444-FC888788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69" y="3544605"/>
            <a:ext cx="897960" cy="1076195"/>
          </a:xfrm>
          <a:prstGeom prst="rect">
            <a:avLst/>
          </a:prstGeom>
        </p:spPr>
      </p:pic>
      <p:pic>
        <p:nvPicPr>
          <p:cNvPr id="8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3BDDA4-14C0-47F1-9207-551125BC7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007" y="3107172"/>
            <a:ext cx="1024786" cy="933320"/>
          </a:xfrm>
          <a:prstGeom prst="rect">
            <a:avLst/>
          </a:prstGeom>
        </p:spPr>
      </p:pic>
      <p:pic>
        <p:nvPicPr>
          <p:cNvPr id="25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583C938-271B-4455-A451-4E2F28FBB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376" y="1713651"/>
            <a:ext cx="1087416" cy="941149"/>
          </a:xfrm>
          <a:prstGeom prst="rect">
            <a:avLst/>
          </a:prstGeom>
        </p:spPr>
      </p:pic>
      <p:pic>
        <p:nvPicPr>
          <p:cNvPr id="1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2870489-08E4-4DB6-857B-95979CE60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569" y="1083240"/>
            <a:ext cx="769046" cy="878910"/>
          </a:xfrm>
          <a:prstGeom prst="rect">
            <a:avLst/>
          </a:prstGeom>
        </p:spPr>
      </p:pic>
      <p:pic>
        <p:nvPicPr>
          <p:cNvPr id="17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04F0FA-F1A2-4A3A-A931-E8ADEF924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1716327"/>
            <a:ext cx="902396" cy="826196"/>
          </a:xfrm>
          <a:prstGeom prst="rect">
            <a:avLst/>
          </a:prstGeom>
        </p:spPr>
      </p:pic>
      <p:pic>
        <p:nvPicPr>
          <p:cNvPr id="2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A801591-D22A-4A6F-A041-75E1A8478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739" y="1083239"/>
            <a:ext cx="769046" cy="878910"/>
          </a:xfrm>
          <a:prstGeom prst="rect">
            <a:avLst/>
          </a:prstGeom>
        </p:spPr>
      </p:pic>
      <p:pic>
        <p:nvPicPr>
          <p:cNvPr id="27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7B924F5-0515-499A-A5DC-F126D15D0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039" y="3544604"/>
            <a:ext cx="897960" cy="1076195"/>
          </a:xfrm>
          <a:prstGeom prst="rect">
            <a:avLst/>
          </a:prstGeom>
        </p:spPr>
      </p:pic>
      <p:pic>
        <p:nvPicPr>
          <p:cNvPr id="28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8E5285A-8A27-495D-B2CF-C062779F5E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2867155"/>
            <a:ext cx="902396" cy="826196"/>
          </a:xfrm>
          <a:prstGeom prst="rect">
            <a:avLst/>
          </a:prstGeom>
        </p:spPr>
      </p:pic>
      <p:sp>
        <p:nvSpPr>
          <p:cNvPr id="33" name="矢印: 上向き折線 32">
            <a:extLst>
              <a:ext uri="{FF2B5EF4-FFF2-40B4-BE49-F238E27FC236}">
                <a16:creationId xmlns:a16="http://schemas.microsoft.com/office/drawing/2014/main" id="{838C1D75-AFCB-43AE-8D0E-8F46B394BD06}"/>
              </a:ext>
            </a:extLst>
          </p:cNvPr>
          <p:cNvSpPr/>
          <p:nvPr/>
        </p:nvSpPr>
        <p:spPr>
          <a:xfrm rot="16200000">
            <a:off x="7552316" y="1235222"/>
            <a:ext cx="524526" cy="508869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矢印: 上向き折線 33">
            <a:extLst>
              <a:ext uri="{FF2B5EF4-FFF2-40B4-BE49-F238E27FC236}">
                <a16:creationId xmlns:a16="http://schemas.microsoft.com/office/drawing/2014/main" id="{CF2ACD51-98C5-4757-A7C1-0A536B6838EA}"/>
              </a:ext>
            </a:extLst>
          </p:cNvPr>
          <p:cNvSpPr/>
          <p:nvPr/>
        </p:nvSpPr>
        <p:spPr>
          <a:xfrm rot="10800000">
            <a:off x="5023624" y="1149104"/>
            <a:ext cx="540184" cy="579328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6" name="矢印: 上向き折線 35">
            <a:extLst>
              <a:ext uri="{FF2B5EF4-FFF2-40B4-BE49-F238E27FC236}">
                <a16:creationId xmlns:a16="http://schemas.microsoft.com/office/drawing/2014/main" id="{E8287938-DFD1-4A49-9A57-37B1411A5D1D}"/>
              </a:ext>
            </a:extLst>
          </p:cNvPr>
          <p:cNvSpPr/>
          <p:nvPr/>
        </p:nvSpPr>
        <p:spPr>
          <a:xfrm rot="5400000">
            <a:off x="4616528" y="3638652"/>
            <a:ext cx="579327" cy="438410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7" name="矢印: 上向き折線 36">
            <a:extLst>
              <a:ext uri="{FF2B5EF4-FFF2-40B4-BE49-F238E27FC236}">
                <a16:creationId xmlns:a16="http://schemas.microsoft.com/office/drawing/2014/main" id="{AC5BB126-9012-40A5-A2EB-07F4444AAF23}"/>
              </a:ext>
            </a:extLst>
          </p:cNvPr>
          <p:cNvSpPr/>
          <p:nvPr/>
        </p:nvSpPr>
        <p:spPr>
          <a:xfrm>
            <a:off x="7614944" y="3904828"/>
            <a:ext cx="524526" cy="602814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91F1A5B-06DB-4357-92CA-DA8F72495D6C}"/>
              </a:ext>
            </a:extLst>
          </p:cNvPr>
          <p:cNvSpPr/>
          <p:nvPr/>
        </p:nvSpPr>
        <p:spPr>
          <a:xfrm>
            <a:off x="7802146" y="1417786"/>
            <a:ext cx="140916" cy="14091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E8E2EADB-952F-4ABF-8C64-65BE06F54875}"/>
              </a:ext>
            </a:extLst>
          </p:cNvPr>
          <p:cNvSpPr/>
          <p:nvPr/>
        </p:nvSpPr>
        <p:spPr>
          <a:xfrm>
            <a:off x="7802145" y="4236141"/>
            <a:ext cx="140916" cy="14091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8CB2000-D556-4B9F-8601-CE3DFB130692}"/>
              </a:ext>
            </a:extLst>
          </p:cNvPr>
          <p:cNvSpPr/>
          <p:nvPr/>
        </p:nvSpPr>
        <p:spPr>
          <a:xfrm>
            <a:off x="5226479" y="1284694"/>
            <a:ext cx="140916" cy="14091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0FE16F2-6808-4599-A1A9-528F843F4F54}"/>
              </a:ext>
            </a:extLst>
          </p:cNvPr>
          <p:cNvSpPr/>
          <p:nvPr/>
        </p:nvSpPr>
        <p:spPr>
          <a:xfrm>
            <a:off x="4795896" y="3844701"/>
            <a:ext cx="140916" cy="14091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3060DB0-8642-4420-842B-468574B89B23}"/>
              </a:ext>
            </a:extLst>
          </p:cNvPr>
          <p:cNvSpPr/>
          <p:nvPr/>
        </p:nvSpPr>
        <p:spPr>
          <a:xfrm>
            <a:off x="7136001" y="2106721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1083774-EAC9-4A78-AB8A-64AA2757D137}"/>
              </a:ext>
            </a:extLst>
          </p:cNvPr>
          <p:cNvSpPr/>
          <p:nvPr/>
        </p:nvSpPr>
        <p:spPr>
          <a:xfrm>
            <a:off x="7131825" y="3262605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ECD65F6-7302-4988-8B7F-744B4BBC95E8}"/>
              </a:ext>
            </a:extLst>
          </p:cNvPr>
          <p:cNvSpPr/>
          <p:nvPr/>
        </p:nvSpPr>
        <p:spPr>
          <a:xfrm>
            <a:off x="5793807" y="3261903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8339C1AB-25E6-46C8-99B8-9BECFBBB4C0E}"/>
              </a:ext>
            </a:extLst>
          </p:cNvPr>
          <p:cNvSpPr/>
          <p:nvPr/>
        </p:nvSpPr>
        <p:spPr>
          <a:xfrm>
            <a:off x="5793807" y="2111074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85005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9F207-5B1C-4201-ACAD-34FFD86ED353}"/>
              </a:ext>
            </a:extLst>
          </p:cNvPr>
          <p:cNvSpPr/>
          <p:nvPr/>
        </p:nvSpPr>
        <p:spPr>
          <a:xfrm>
            <a:off x="5793026" y="2107895"/>
            <a:ext cx="1579324" cy="136873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ずけいのかどとおなじかくどだけまわってる？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1681" y="324953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08360" y="2796382"/>
            <a:ext cx="2897869" cy="1916285"/>
          </a:xfrm>
          <a:prstGeom prst="wedgeRoundRectCallout">
            <a:avLst>
              <a:gd name="adj1" fmla="val -54908"/>
              <a:gd name="adj2" fmla="val -753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さあ、それはどうかな～？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とりあえず、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に90</a:t>
            </a:r>
            <a:r>
              <a:rPr lang="ja-JP" altLang="en-US" sz="1500" b="1" dirty="0">
                <a:solidFill>
                  <a:schemeClr val="dk2"/>
                </a:solidFill>
              </a:rPr>
              <a:t>どまわ</a:t>
            </a:r>
            <a:r>
              <a:rPr lang="ja" altLang="en-US" sz="1500" b="1" dirty="0">
                <a:solidFill>
                  <a:schemeClr val="dk2"/>
                </a:solidFill>
              </a:rPr>
              <a:t>す」の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ブロックをおいて、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コードを</a:t>
            </a: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altLang="en-US" sz="1500" b="1" dirty="0">
                <a:solidFill>
                  <a:schemeClr val="dk2"/>
                </a:solidFill>
              </a:rPr>
              <a:t>させてみてね。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384" y="119125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08360" y="1010196"/>
            <a:ext cx="3281510" cy="1559493"/>
          </a:xfrm>
          <a:prstGeom prst="wedgeRoundRectCallout">
            <a:avLst>
              <a:gd name="adj1" fmla="val -54633"/>
              <a:gd name="adj2" fmla="val 120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あ！ってことは、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きたい</a:t>
            </a:r>
            <a:r>
              <a:rPr lang="ja-JP" altLang="en-US" sz="1500" b="1" dirty="0">
                <a:solidFill>
                  <a:schemeClr val="dk2"/>
                </a:solidFill>
              </a:rPr>
              <a:t>ずけい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おな</a:t>
            </a:r>
            <a:r>
              <a:rPr lang="ja" altLang="en-US" sz="1500" b="1" dirty="0">
                <a:solidFill>
                  <a:schemeClr val="dk2"/>
                </a:solidFill>
              </a:rPr>
              <a:t>じ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だけ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せばいいって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ことじゃない？！</a:t>
            </a:r>
          </a:p>
        </p:txBody>
      </p:sp>
      <p:pic>
        <p:nvPicPr>
          <p:cNvPr id="5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5A18FD1-677F-407D-B444-FC888788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369" y="3544605"/>
            <a:ext cx="897960" cy="1076195"/>
          </a:xfrm>
          <a:prstGeom prst="rect">
            <a:avLst/>
          </a:prstGeom>
        </p:spPr>
      </p:pic>
      <p:pic>
        <p:nvPicPr>
          <p:cNvPr id="8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3BDDA4-14C0-47F1-9207-551125BC7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007" y="3107172"/>
            <a:ext cx="1024786" cy="933320"/>
          </a:xfrm>
          <a:prstGeom prst="rect">
            <a:avLst/>
          </a:prstGeom>
        </p:spPr>
      </p:pic>
      <p:pic>
        <p:nvPicPr>
          <p:cNvPr id="25" name="図 9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583C938-271B-4455-A451-4E2F28FBB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376" y="1713651"/>
            <a:ext cx="1087416" cy="941149"/>
          </a:xfrm>
          <a:prstGeom prst="rect">
            <a:avLst/>
          </a:prstGeom>
        </p:spPr>
      </p:pic>
      <p:pic>
        <p:nvPicPr>
          <p:cNvPr id="1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2870489-08E4-4DB6-857B-95979CE60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569" y="1083240"/>
            <a:ext cx="769046" cy="878910"/>
          </a:xfrm>
          <a:prstGeom prst="rect">
            <a:avLst/>
          </a:prstGeom>
        </p:spPr>
      </p:pic>
      <p:pic>
        <p:nvPicPr>
          <p:cNvPr id="17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04F0FA-F1A2-4A3A-A931-E8ADEF924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1716327"/>
            <a:ext cx="902396" cy="826196"/>
          </a:xfrm>
          <a:prstGeom prst="rect">
            <a:avLst/>
          </a:prstGeom>
        </p:spPr>
      </p:pic>
      <p:pic>
        <p:nvPicPr>
          <p:cNvPr id="26" name="図 16" descr="挿絵, 抽象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A801591-D22A-4A6F-A041-75E1A8478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739" y="1083239"/>
            <a:ext cx="769046" cy="878910"/>
          </a:xfrm>
          <a:prstGeom prst="rect">
            <a:avLst/>
          </a:prstGeom>
        </p:spPr>
      </p:pic>
      <p:pic>
        <p:nvPicPr>
          <p:cNvPr id="27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7B924F5-0515-499A-A5DC-F126D15D0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039" y="3544604"/>
            <a:ext cx="897960" cy="1076195"/>
          </a:xfrm>
          <a:prstGeom prst="rect">
            <a:avLst/>
          </a:prstGeom>
        </p:spPr>
      </p:pic>
      <p:pic>
        <p:nvPicPr>
          <p:cNvPr id="28" name="図 1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8E5285A-8A27-495D-B2CF-C062779F5E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32" y="2867155"/>
            <a:ext cx="902396" cy="826196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DB1D132-9820-4E32-A1A4-69E7B538CE08}"/>
              </a:ext>
            </a:extLst>
          </p:cNvPr>
          <p:cNvSpPr/>
          <p:nvPr/>
        </p:nvSpPr>
        <p:spPr>
          <a:xfrm>
            <a:off x="7136001" y="2106721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FDEE05C9-3535-4505-B261-2CCCA95E77CF}"/>
              </a:ext>
            </a:extLst>
          </p:cNvPr>
          <p:cNvSpPr/>
          <p:nvPr/>
        </p:nvSpPr>
        <p:spPr>
          <a:xfrm>
            <a:off x="7136000" y="3249720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422ED786-6EEC-4ED4-8D95-9AAD1612D750}"/>
              </a:ext>
            </a:extLst>
          </p:cNvPr>
          <p:cNvSpPr/>
          <p:nvPr/>
        </p:nvSpPr>
        <p:spPr>
          <a:xfrm>
            <a:off x="5797981" y="2106719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5C2EBCF-F84F-4E7F-96D8-B359380B1F3F}"/>
              </a:ext>
            </a:extLst>
          </p:cNvPr>
          <p:cNvSpPr/>
          <p:nvPr/>
        </p:nvSpPr>
        <p:spPr>
          <a:xfrm>
            <a:off x="5797980" y="3249718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75981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0891DCF2-6DAE-4A76-8237-E1675FAA1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534" y="1098872"/>
            <a:ext cx="5091152" cy="284866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「ひだりに９０どまわす」をおこう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340" y="353269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46412" y="3803778"/>
            <a:ext cx="2193281" cy="590929"/>
          </a:xfrm>
          <a:prstGeom prst="wedgeRoundRectCallout">
            <a:avLst>
              <a:gd name="adj1" fmla="val -59427"/>
              <a:gd name="adj2" fmla="val -1549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987" y="1206910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146412" y="1080655"/>
            <a:ext cx="2510701" cy="2311054"/>
          </a:xfrm>
          <a:prstGeom prst="wedgeRoundRectCallout">
            <a:avLst>
              <a:gd name="adj1" fmla="val -55775"/>
              <a:gd name="adj2" fmla="val -193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に90</a:t>
            </a:r>
            <a:r>
              <a:rPr lang="ja-JP" altLang="en-US" sz="1500" b="1" dirty="0">
                <a:solidFill>
                  <a:schemeClr val="dk2"/>
                </a:solidFill>
              </a:rPr>
              <a:t>どまわ</a:t>
            </a:r>
            <a:r>
              <a:rPr lang="ja" altLang="en-US" sz="1500" b="1" dirty="0">
                <a:solidFill>
                  <a:schemeClr val="dk2"/>
                </a:solidFill>
              </a:rPr>
              <a:t>す」は、</a:t>
            </a:r>
            <a:r>
              <a:rPr lang="ja-JP" altLang="en-US" sz="1500" b="1" dirty="0">
                <a:solidFill>
                  <a:schemeClr val="dk2"/>
                </a:solidFill>
              </a:rPr>
              <a:t>やじるし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ひだりまわ</a:t>
            </a:r>
            <a:r>
              <a:rPr lang="ja" altLang="en-US" sz="1500" b="1" dirty="0">
                <a:solidFill>
                  <a:schemeClr val="dk2"/>
                </a:solidFill>
              </a:rPr>
              <a:t>りになっている、このブロックでいいかな？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してみたけど、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いいかんじだよ！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42E9156-787B-4668-8E65-F8151A97C46C}"/>
              </a:ext>
            </a:extLst>
          </p:cNvPr>
          <p:cNvSpPr/>
          <p:nvPr/>
        </p:nvSpPr>
        <p:spPr>
          <a:xfrm>
            <a:off x="3929237" y="2812159"/>
            <a:ext cx="892477" cy="3053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54B1752-4EA1-4E63-AE0C-4A6BE8C07E77}"/>
              </a:ext>
            </a:extLst>
          </p:cNvPr>
          <p:cNvSpPr/>
          <p:nvPr/>
        </p:nvSpPr>
        <p:spPr>
          <a:xfrm>
            <a:off x="5498908" y="1139816"/>
            <a:ext cx="204200" cy="21555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335118-F977-45EE-9A42-7BEE82BE7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296" y="1361657"/>
            <a:ext cx="544760" cy="8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597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A22997D-E9A2-46A2-B99B-C1E3854E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064" y="1338091"/>
            <a:ext cx="4989275" cy="300535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リセットしょりをいれておこう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4276" y="1595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950794" y="1354976"/>
            <a:ext cx="2905656" cy="2353115"/>
          </a:xfrm>
          <a:prstGeom prst="wedgeRoundRectCallout">
            <a:avLst>
              <a:gd name="adj1" fmla="val -55865"/>
              <a:gd name="adj2" fmla="val -156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なんども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できるように、ネコの「</a:t>
            </a: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altLang="en-US" sz="1500" b="1" dirty="0">
                <a:solidFill>
                  <a:schemeClr val="dk2"/>
                </a:solidFill>
              </a:rPr>
              <a:t>」と「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き」をもとにもどすブロックと、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</a:t>
            </a:r>
            <a:r>
              <a:rPr lang="ja" altLang="en-US" sz="1500" b="1" dirty="0">
                <a:solidFill>
                  <a:schemeClr val="dk2"/>
                </a:solidFill>
              </a:rPr>
              <a:t>を「</a:t>
            </a:r>
            <a:r>
              <a:rPr lang="ja-JP" altLang="en-US" sz="1500" b="1" dirty="0">
                <a:solidFill>
                  <a:schemeClr val="dk2"/>
                </a:solidFill>
              </a:rPr>
              <a:t>ぜんぶけ</a:t>
            </a:r>
            <a:r>
              <a:rPr lang="ja" altLang="en-US" sz="1500" b="1" dirty="0">
                <a:solidFill>
                  <a:schemeClr val="dk2"/>
                </a:solidFill>
              </a:rPr>
              <a:t>す」ブロックを、リセット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として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しておこう！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89B8C89-D3E3-4D0D-BA91-F105A5FB1A38}"/>
              </a:ext>
            </a:extLst>
          </p:cNvPr>
          <p:cNvSpPr/>
          <p:nvPr/>
        </p:nvSpPr>
        <p:spPr>
          <a:xfrm>
            <a:off x="3953064" y="2006472"/>
            <a:ext cx="1869981" cy="69578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61450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613972" y="1157700"/>
            <a:ext cx="3747653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</a:rPr>
              <a:t>かくちょうきのう</a:t>
            </a:r>
            <a:r>
              <a:rPr lang="en-US" altLang="ja" sz="1700" b="1" dirty="0" err="1">
                <a:solidFill>
                  <a:schemeClr val="dk2"/>
                </a:solidFill>
              </a:rPr>
              <a:t>について</a:t>
            </a:r>
            <a:endParaRPr lang="ja-JP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ふと</a:t>
            </a: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さを～にする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おろ</a:t>
            </a:r>
            <a:r>
              <a:rPr lang="en-US" altLang="ja" sz="1700" b="1" dirty="0">
                <a:solidFill>
                  <a:schemeClr val="dk2"/>
                </a:solidFill>
                <a:ea typeface="Lato"/>
              </a:rPr>
              <a:t>す</a:t>
            </a:r>
          </a:p>
          <a:p>
            <a:pPr>
              <a:spcBef>
                <a:spcPts val="1600"/>
              </a:spcBef>
            </a:pPr>
            <a:r>
              <a:rPr lang="en-US" sz="1700" b="1" dirty="0" err="1">
                <a:solidFill>
                  <a:schemeClr val="dk2"/>
                </a:solidFill>
                <a:ea typeface="Lato"/>
              </a:rPr>
              <a:t>ペンを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あ</a:t>
            </a:r>
            <a:r>
              <a:rPr lang="en-US" sz="1700" b="1" dirty="0" err="1">
                <a:solidFill>
                  <a:schemeClr val="dk2"/>
                </a:solidFill>
                <a:ea typeface="Lato"/>
              </a:rPr>
              <a:t>げる</a:t>
            </a:r>
            <a:endParaRPr lang="en-US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ぜんぶけ</a:t>
            </a:r>
            <a:r>
              <a:rPr lang="en-US" altLang="ja" sz="1700" b="1" dirty="0">
                <a:solidFill>
                  <a:schemeClr val="dk2"/>
                </a:solidFill>
                <a:ea typeface="Lato"/>
              </a:rPr>
              <a:t>す</a:t>
            </a: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1449</Words>
  <Application>Microsoft Office PowerPoint</Application>
  <PresentationFormat>画面に合わせる (16:9)</PresentationFormat>
  <Paragraphs>231</Paragraphs>
  <Slides>34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8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Scratchにサインインしてね</vt:lpstr>
      <vt:lpstr>Scratchをひらがなにしよう</vt:lpstr>
      <vt:lpstr>かくちょうきのうを つかってみよう！ ペンへん</vt:lpstr>
      <vt:lpstr>せいたかくけいをかこう</vt:lpstr>
      <vt:lpstr>せいたかくけいとは</vt:lpstr>
      <vt:lpstr>かくちょうきのうをつかってみよう</vt:lpstr>
      <vt:lpstr>つかえるブロックがふえるよ！</vt:lpstr>
      <vt:lpstr>「ペン」をつかってみよう</vt:lpstr>
      <vt:lpstr>「ペン」 のブロックがついかされるよ</vt:lpstr>
      <vt:lpstr>「ペン」でせんをかいてみよう </vt:lpstr>
      <vt:lpstr>こんなかんじにブロックをおいてね</vt:lpstr>
      <vt:lpstr>スプライトのしたのせんはみえないよ</vt:lpstr>
      <vt:lpstr>ネコをうごかすとせんがかかれるよ</vt:lpstr>
      <vt:lpstr>ネコ（スプライト）をひょうじしないやりかた</vt:lpstr>
      <vt:lpstr>せんはスプライトのまんなかから まんなかにひかれるよ</vt:lpstr>
      <vt:lpstr>かいたせんをけすには？</vt:lpstr>
      <vt:lpstr>せいしかくけいをかいてみよう！</vt:lpstr>
      <vt:lpstr>「ペン」をおろして１００ぽうごかしたつぎは...</vt:lpstr>
      <vt:lpstr>まうえは０どだね</vt:lpstr>
      <vt:lpstr>つぎはまひだりにむけよう</vt:lpstr>
      <vt:lpstr>せいしかくけいがかけたね</vt:lpstr>
      <vt:lpstr>「１びょうまつ」をいれてわかりやすくしよう</vt:lpstr>
      <vt:lpstr>おなじようなうごきの くりかえしにちゅうもく！</vt:lpstr>
      <vt:lpstr>「～かいくりかえす」をつかえそうだね</vt:lpstr>
      <vt:lpstr>「４かいくりかえす」をつかうようにしよう</vt:lpstr>
      <vt:lpstr>「～どにむける」はどうしたらいいかな？</vt:lpstr>
      <vt:lpstr>かどにくるたびになんどまわっているかな？</vt:lpstr>
      <vt:lpstr>かどにくるたびに ひだりに９０どまわっているよ</vt:lpstr>
      <vt:lpstr>ずけいのかどとおなじかくどだけまわってる？</vt:lpstr>
      <vt:lpstr>「ひだりに９０どまわす」をおこう</vt:lpstr>
      <vt:lpstr>リセットしょりをいれておこう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1515</cp:revision>
  <dcterms:modified xsi:type="dcterms:W3CDTF">2022-02-06T06:42:50Z</dcterms:modified>
</cp:coreProperties>
</file>