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50"/>
  </p:notesMasterIdLst>
  <p:sldIdLst>
    <p:sldId id="256" r:id="rId2"/>
    <p:sldId id="452" r:id="rId3"/>
    <p:sldId id="455" r:id="rId4"/>
    <p:sldId id="262" r:id="rId5"/>
    <p:sldId id="258" r:id="rId6"/>
    <p:sldId id="417" r:id="rId7"/>
    <p:sldId id="425" r:id="rId8"/>
    <p:sldId id="418" r:id="rId9"/>
    <p:sldId id="419" r:id="rId10"/>
    <p:sldId id="411" r:id="rId11"/>
    <p:sldId id="412" r:id="rId12"/>
    <p:sldId id="413" r:id="rId13"/>
    <p:sldId id="414" r:id="rId14"/>
    <p:sldId id="420" r:id="rId15"/>
    <p:sldId id="421" r:id="rId16"/>
    <p:sldId id="422" r:id="rId17"/>
    <p:sldId id="423" r:id="rId18"/>
    <p:sldId id="426" r:id="rId19"/>
    <p:sldId id="261" r:id="rId20"/>
    <p:sldId id="427" r:id="rId21"/>
    <p:sldId id="424" r:id="rId22"/>
    <p:sldId id="428" r:id="rId23"/>
    <p:sldId id="429" r:id="rId24"/>
    <p:sldId id="259" r:id="rId25"/>
    <p:sldId id="353" r:id="rId26"/>
    <p:sldId id="430" r:id="rId27"/>
    <p:sldId id="431" r:id="rId28"/>
    <p:sldId id="432" r:id="rId29"/>
    <p:sldId id="433" r:id="rId30"/>
    <p:sldId id="434" r:id="rId31"/>
    <p:sldId id="435" r:id="rId32"/>
    <p:sldId id="438" r:id="rId33"/>
    <p:sldId id="441" r:id="rId34"/>
    <p:sldId id="442" r:id="rId35"/>
    <p:sldId id="446" r:id="rId36"/>
    <p:sldId id="447" r:id="rId37"/>
    <p:sldId id="453" r:id="rId38"/>
    <p:sldId id="451" r:id="rId39"/>
    <p:sldId id="448" r:id="rId40"/>
    <p:sldId id="436" r:id="rId41"/>
    <p:sldId id="450" r:id="rId42"/>
    <p:sldId id="449" r:id="rId43"/>
    <p:sldId id="439" r:id="rId44"/>
    <p:sldId id="440" r:id="rId45"/>
    <p:sldId id="443" r:id="rId46"/>
    <p:sldId id="444" r:id="rId47"/>
    <p:sldId id="445" r:id="rId48"/>
    <p:sldId id="318" r:id="rId49"/>
  </p:sldIdLst>
  <p:sldSz cx="9144000" cy="5143500" type="screen16x9"/>
  <p:notesSz cx="6858000" cy="9144000"/>
  <p:embeddedFontLst>
    <p:embeddedFont>
      <p:font typeface="Lato" panose="020F0502020204030203" pitchFamily="34" charset="0"/>
      <p:regular r:id="rId51"/>
      <p:bold r:id="rId52"/>
      <p:italic r:id="rId53"/>
      <p:boldItalic r:id="rId54"/>
    </p:embeddedFont>
    <p:embeddedFont>
      <p:font typeface="Playfair Display" panose="00000500000000000000" pitchFamily="2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3FBB6F-7055-42F7-AE0B-D7EDB8B33CD4}" v="39" dt="2021-04-15T02:35:51.511"/>
    <p1510:client id="{0626D020-6624-4C5F-A31B-994B9731DF14}" v="485" dt="2021-03-16T00:10:16.06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68528BC-9081-495C-8F9F-DF8447A03262}" v="126" dt="2021-06-18T02:02:21.065"/>
    <p1510:client id="{2E485A7A-1EB9-42CC-979C-B74E81B89DC4}" v="2052" dt="2021-04-16T05:34:35.074"/>
    <p1510:client id="{34568329-6B22-4A7C-AB3B-4932AC1B8CB7}" v="196" dt="2021-05-30T05:21:36.930"/>
    <p1510:client id="{3489AB56-1E94-49D3-BDE6-0E583A9B5925}" v="1" dt="2021-04-23T00:12:32.003"/>
    <p1510:client id="{3BA5E854-92C1-416E-BB42-B9A9D71FCD4E}" v="366" dt="2021-03-28T08:37:04.018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5F2B55A-984B-4BC1-B7EC-CB7FA8330331}" v="132" dt="2021-04-14T04:48:39.209"/>
    <p1510:client id="{66F6F400-262E-41EF-9219-CBBDD9E3DF7F}" v="1573" dt="2021-03-27T06:47:25.193"/>
    <p1510:client id="{6AA860D2-1D6D-4793-BDB5-037147892FA3}" v="1157" dt="2021-04-21T03:52:12.826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823F87B7-7FC9-4E40-9072-70CA1F1C2198}" v="50" dt="2021-03-25T01:01:05.153"/>
    <p1510:client id="{8397B5D6-490A-4A99-AB08-C27364E7BA43}" v="164" dt="2021-03-05T08:20:05.790"/>
    <p1510:client id="{8846571E-8DFE-4D4E-A3F5-132AFF5D2AA4}" v="850" dt="2021-03-24T09:03:28.804"/>
    <p1510:client id="{8964B387-4223-49D4-9993-944CB104E998}" v="104" dt="2021-04-02T00:15:15.154"/>
    <p1510:client id="{8DBDE42B-4304-4DAB-8069-7FDD9CBCE942}" v="1275" dt="2021-04-19T05:39:00.319"/>
    <p1510:client id="{8DED4023-259A-470A-AD33-A8C38697E642}" v="62" dt="2021-03-05T07:27:59.738"/>
    <p1510:client id="{8E3F2FEB-10FB-4919-9DAC-5D07BB1AD431}" v="411" dt="2021-05-03T23:20:27.493"/>
    <p1510:client id="{91C0F2B4-C652-4887-89A2-6D41822B622A}" v="711" dt="2021-03-31T08:31:44.218"/>
    <p1510:client id="{A226E90B-63F8-4295-8428-EE463851F0E9}" v="778" dt="2021-03-18T05:17:49.387"/>
    <p1510:client id="{A5F27556-CA8D-40FC-833C-5FAAA8E7AF4A}" v="893" dt="2021-05-30T00:28:23.858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67666DB-E566-4A1C-9DEF-E33AA44DEBFE}" v="2609" dt="2021-04-20T05:03:00.155"/>
    <p1510:client id="{BB0CFECF-3597-4506-B3C9-C1E83C54A5EB}" v="3243" dt="2021-03-26T09:32:23.172"/>
    <p1510:client id="{C3476BC4-E1AD-4875-A849-8A5D50B4B824}" v="480" dt="2021-04-03T05:35:48.699"/>
    <p1510:client id="{C583B653-D557-4848-A484-92B873675025}" v="1449" dt="2021-03-25T08:51:28.001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B3F6E6E-04DD-48A4-815C-FE38CFA54A8B}" v="2233" dt="2021-04-15T05:19:20.487"/>
    <p1510:client id="{E0C52404-4E32-4942-99A3-948A2D550135}" v="1164" dt="2021-03-31T01:49:32.513"/>
    <p1510:client id="{E6B605C5-48C0-43F7-9C94-349C04E8F757}" v="92" dt="2021-04-02T06:24:17.536"/>
    <p1510:client id="{EB505E9A-6988-42D5-B658-945B16F4A0C3}" v="112" dt="2021-03-30T00:14:27.136"/>
    <p1510:client id="{FA67614B-DD3A-4563-B86F-6EC9EE3764C4}" v="1920" dt="2021-03-28T06:38:59.608"/>
    <p1510:client id="{FC724A71-0855-4217-AE09-4175B9F3B2BE}" v="105" dt="2021-04-22T05:04:05.555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00" autoAdjust="0"/>
  </p:normalViewPr>
  <p:slideViewPr>
    <p:cSldViewPr snapToGrid="0">
      <p:cViewPr varScale="1">
        <p:scale>
          <a:sx n="136" d="100"/>
          <a:sy n="136" d="100"/>
        </p:scale>
        <p:origin x="288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B67666DB-E566-4A1C-9DEF-E33AA44DEBFE}"/>
    <pc:docChg chg="addSld modSld sldOrd">
      <pc:chgData name="ゲスト ユーザー" userId="" providerId="Windows Live" clId="Web-{B67666DB-E566-4A1C-9DEF-E33AA44DEBFE}" dt="2021-04-20T05:03:00.155" v="1995"/>
      <pc:docMkLst>
        <pc:docMk/>
      </pc:docMkLst>
      <pc:sldChg chg="addSp modSp">
        <pc:chgData name="ゲスト ユーザー" userId="" providerId="Windows Live" clId="Web-{B67666DB-E566-4A1C-9DEF-E33AA44DEBFE}" dt="2021-04-20T04:30:05.807" v="1337" actId="20577"/>
        <pc:sldMkLst>
          <pc:docMk/>
          <pc:sldMk cId="0" sldId="258"/>
        </pc:sldMkLst>
        <pc:spChg chg="mod">
          <ac:chgData name="ゲスト ユーザー" userId="" providerId="Windows Live" clId="Web-{B67666DB-E566-4A1C-9DEF-E33AA44DEBFE}" dt="2021-04-20T04:30:05.807" v="1337" actId="20577"/>
          <ac:spMkLst>
            <pc:docMk/>
            <pc:sldMk cId="0" sldId="258"/>
            <ac:spMk id="2" creationId="{9F13F36A-BCB4-4E94-A868-264019147033}"/>
          </ac:spMkLst>
        </pc:spChg>
        <pc:picChg chg="add mod">
          <ac:chgData name="ゲスト ユーザー" userId="" providerId="Windows Live" clId="Web-{B67666DB-E566-4A1C-9DEF-E33AA44DEBFE}" dt="2021-04-20T04:29:15.478" v="1325" actId="14100"/>
          <ac:picMkLst>
            <pc:docMk/>
            <pc:sldMk cId="0" sldId="258"/>
            <ac:picMk id="7" creationId="{405ADB71-626E-4AAD-A07D-E1EDD0938BB3}"/>
          </ac:picMkLst>
        </pc:picChg>
      </pc:sldChg>
      <pc:sldChg chg="modSp">
        <pc:chgData name="ゲスト ユーザー" userId="" providerId="Windows Live" clId="Web-{B67666DB-E566-4A1C-9DEF-E33AA44DEBFE}" dt="2021-04-20T02:35:15.534" v="27" actId="1076"/>
        <pc:sldMkLst>
          <pc:docMk/>
          <pc:sldMk cId="0" sldId="259"/>
        </pc:sldMkLst>
        <pc:spChg chg="mod">
          <ac:chgData name="ゲスト ユーザー" userId="" providerId="Windows Live" clId="Web-{B67666DB-E566-4A1C-9DEF-E33AA44DEBFE}" dt="2021-04-20T02:35:10.362" v="25" actId="20577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2.440" v="2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5.534" v="27" actId="1076"/>
          <ac:spMkLst>
            <pc:docMk/>
            <pc:sldMk cId="0" sldId="259"/>
            <ac:spMk id="163" creationId="{00000000-0000-0000-0000-000000000000}"/>
          </ac:spMkLst>
        </pc:spChg>
      </pc:sldChg>
      <pc:sldChg chg="addSp modSp">
        <pc:chgData name="ゲスト ユーザー" userId="" providerId="Windows Live" clId="Web-{B67666DB-E566-4A1C-9DEF-E33AA44DEBFE}" dt="2021-04-20T04:27:11.820" v="1321" actId="1076"/>
        <pc:sldMkLst>
          <pc:docMk/>
          <pc:sldMk cId="0" sldId="262"/>
        </pc:sldMkLst>
        <pc:spChg chg="add mod">
          <ac:chgData name="ゲスト ユーザー" userId="" providerId="Windows Live" clId="Web-{B67666DB-E566-4A1C-9DEF-E33AA44DEBFE}" dt="2021-04-20T04:26:10.178" v="1305" actId="20577"/>
          <ac:spMkLst>
            <pc:docMk/>
            <pc:sldMk cId="0" sldId="262"/>
            <ac:spMk id="2" creationId="{D67B70AE-53BB-4DE5-96AB-AC2A67D7FE07}"/>
          </ac:spMkLst>
        </pc:spChg>
        <pc:spChg chg="add mod">
          <ac:chgData name="ゲスト ユーザー" userId="" providerId="Windows Live" clId="Web-{B67666DB-E566-4A1C-9DEF-E33AA44DEBFE}" dt="2021-04-20T04:27:11.820" v="1321" actId="1076"/>
          <ac:spMkLst>
            <pc:docMk/>
            <pc:sldMk cId="0" sldId="262"/>
            <ac:spMk id="3" creationId="{F47D26B4-D3D5-45AC-A2CA-693FAE3A1259}"/>
          </ac:spMkLst>
        </pc:spChg>
        <pc:spChg chg="add mod">
          <ac:chgData name="ゲスト ユーザー" userId="" providerId="Windows Live" clId="Web-{B67666DB-E566-4A1C-9DEF-E33AA44DEBFE}" dt="2021-04-20T04:26:46.257" v="1315" actId="1076"/>
          <ac:spMkLst>
            <pc:docMk/>
            <pc:sldMk cId="0" sldId="262"/>
            <ac:spMk id="7" creationId="{EEE90D35-45F9-43DD-94F2-6688E6F70B51}"/>
          </ac:spMkLst>
        </pc:spChg>
        <pc:spChg chg="add mod">
          <ac:chgData name="ゲスト ユーザー" userId="" providerId="Windows Live" clId="Web-{B67666DB-E566-4A1C-9DEF-E33AA44DEBFE}" dt="2021-04-20T04:26:53.022" v="1316" actId="1076"/>
          <ac:spMkLst>
            <pc:docMk/>
            <pc:sldMk cId="0" sldId="26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3:28:28.026" v="1008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3:28:35.776" v="1012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ゲスト ユーザー" userId="" providerId="Windows Live" clId="Web-{B67666DB-E566-4A1C-9DEF-E33AA44DEBFE}" dt="2021-04-20T03:07:19.561" v="691" actId="20577"/>
        <pc:sldMkLst>
          <pc:docMk/>
          <pc:sldMk cId="0" sldId="318"/>
        </pc:sldMkLst>
        <pc:spChg chg="mod">
          <ac:chgData name="ゲスト ユーザー" userId="" providerId="Windows Live" clId="Web-{B67666DB-E566-4A1C-9DEF-E33AA44DEBFE}" dt="2021-04-20T03:06:22.106" v="675" actId="1076"/>
          <ac:spMkLst>
            <pc:docMk/>
            <pc:sldMk cId="0" sldId="318"/>
            <ac:spMk id="10" creationId="{93350766-6C50-47B9-9A67-435E76E17C9C}"/>
          </ac:spMkLst>
        </pc:spChg>
        <pc:spChg chg="del">
          <ac:chgData name="ゲスト ユーザー" userId="" providerId="Windows Live" clId="Web-{B67666DB-E566-4A1C-9DEF-E33AA44DEBFE}" dt="2021-04-20T03:06:11.106" v="673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B67666DB-E566-4A1C-9DEF-E33AA44DEBFE}" dt="2021-04-20T03:06:10.356" v="672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B67666DB-E566-4A1C-9DEF-E33AA44DEBFE}" dt="2021-04-20T03:06:09.419" v="671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B67666DB-E566-4A1C-9DEF-E33AA44DEBFE}" dt="2021-04-20T03:07:19.561" v="691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B67666DB-E566-4A1C-9DEF-E33AA44DEBFE}" dt="2021-04-20T05:03:00.155" v="1995"/>
        <pc:sldMkLst>
          <pc:docMk/>
          <pc:sldMk cId="1426546911" sldId="417"/>
        </pc:sldMkLst>
        <pc:spChg chg="mod">
          <ac:chgData name="ゲスト ユーザー" userId="" providerId="Windows Live" clId="Web-{B67666DB-E566-4A1C-9DEF-E33AA44DEBFE}" dt="2021-04-20T04:32:16.403" v="1375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4:32:59.295" v="1388" actId="20577"/>
          <ac:spMkLst>
            <pc:docMk/>
            <pc:sldMk cId="1426546911" sldId="417"/>
            <ac:spMk id="5" creationId="{C61AD5DA-C27E-4714-B83E-41F62F57431C}"/>
          </ac:spMkLst>
        </pc:spChg>
        <pc:spChg chg="del mod">
          <ac:chgData name="ゲスト ユーザー" userId="" providerId="Windows Live" clId="Web-{B67666DB-E566-4A1C-9DEF-E33AA44DEBFE}" dt="2021-04-20T05:03:00.155" v="1995"/>
          <ac:spMkLst>
            <pc:docMk/>
            <pc:sldMk cId="1426546911" sldId="417"/>
            <ac:spMk id="6" creationId="{4A305F78-A5DE-4A86-B890-F7F7B2703D16}"/>
          </ac:spMkLst>
        </pc:spChg>
        <pc:spChg chg="add mod">
          <ac:chgData name="ゲスト ユーザー" userId="" providerId="Windows Live" clId="Web-{B67666DB-E566-4A1C-9DEF-E33AA44DEBFE}" dt="2021-04-20T04:32:38.138" v="1380" actId="1076"/>
          <ac:spMkLst>
            <pc:docMk/>
            <pc:sldMk cId="1426546911" sldId="417"/>
            <ac:spMk id="7" creationId="{7351E65D-126F-482B-8088-3BF74B4677B7}"/>
          </ac:spMkLst>
        </pc:spChg>
        <pc:spChg chg="add del mod">
          <ac:chgData name="ゲスト ユーザー" userId="" providerId="Windows Live" clId="Web-{B67666DB-E566-4A1C-9DEF-E33AA44DEBFE}" dt="2021-04-20T04:33:13.576" v="1392"/>
          <ac:spMkLst>
            <pc:docMk/>
            <pc:sldMk cId="1426546911" sldId="417"/>
            <ac:spMk id="8" creationId="{19EC19EE-2876-46E5-8AA1-0EF203303679}"/>
          </ac:spMkLst>
        </pc:spChg>
        <pc:spChg chg="add mod">
          <ac:chgData name="ゲスト ユーザー" userId="" providerId="Windows Live" clId="Web-{B67666DB-E566-4A1C-9DEF-E33AA44DEBFE}" dt="2021-04-20T04:36:24.236" v="1465" actId="14100"/>
          <ac:spMkLst>
            <pc:docMk/>
            <pc:sldMk cId="1426546911" sldId="417"/>
            <ac:spMk id="9" creationId="{F78E11F0-7192-47C2-AA50-ACE5F03E4963}"/>
          </ac:spMkLst>
        </pc:spChg>
        <pc:spChg chg="add del mod">
          <ac:chgData name="ゲスト ユーザー" userId="" providerId="Windows Live" clId="Web-{B67666DB-E566-4A1C-9DEF-E33AA44DEBFE}" dt="2021-04-20T04:08:27.471" v="1218"/>
          <ac:spMkLst>
            <pc:docMk/>
            <pc:sldMk cId="1426546911" sldId="417"/>
            <ac:spMk id="13" creationId="{DF6486D0-9428-430E-9102-64D02F5B8EFE}"/>
          </ac:spMkLst>
        </pc:spChg>
        <pc:spChg chg="add mod">
          <ac:chgData name="ゲスト ユーザー" userId="" providerId="Windows Live" clId="Web-{B67666DB-E566-4A1C-9DEF-E33AA44DEBFE}" dt="2021-04-20T04:41:18.429" v="1510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B67666DB-E566-4A1C-9DEF-E33AA44DEBFE}" dt="2021-04-20T04:32:34.716" v="1379" actId="1076"/>
          <ac:spMkLst>
            <pc:docMk/>
            <pc:sldMk cId="1426546911" sldId="417"/>
            <ac:spMk id="17" creationId="{E7DAAFBD-D16D-40AC-84D0-5A63520EDC45}"/>
          </ac:spMkLst>
        </pc:spChg>
        <pc:spChg chg="add mod">
          <ac:chgData name="ゲスト ユーザー" userId="" providerId="Windows Live" clId="Web-{B67666DB-E566-4A1C-9DEF-E33AA44DEBFE}" dt="2021-04-20T04:32:43.513" v="1383" actId="20577"/>
          <ac:spMkLst>
            <pc:docMk/>
            <pc:sldMk cId="1426546911" sldId="417"/>
            <ac:spMk id="18" creationId="{060B5603-AEDF-4F05-8AAD-5FF316420B26}"/>
          </ac:spMkLst>
        </pc:spChg>
        <pc:spChg chg="add mod">
          <ac:chgData name="ゲスト ユーザー" userId="" providerId="Windows Live" clId="Web-{B67666DB-E566-4A1C-9DEF-E33AA44DEBFE}" dt="2021-04-20T04:32:56.295" v="1386" actId="1076"/>
          <ac:spMkLst>
            <pc:docMk/>
            <pc:sldMk cId="1426546911" sldId="417"/>
            <ac:spMk id="19" creationId="{5C7EB67D-B3F7-4EFD-AF95-A26D91AFB1B8}"/>
          </ac:spMkLst>
        </pc:spChg>
        <pc:spChg chg="add del mod">
          <ac:chgData name="ゲスト ユーザー" userId="" providerId="Windows Live" clId="Web-{B67666DB-E566-4A1C-9DEF-E33AA44DEBFE}" dt="2021-04-20T04:40:27.881" v="1496"/>
          <ac:spMkLst>
            <pc:docMk/>
            <pc:sldMk cId="1426546911" sldId="417"/>
            <ac:spMk id="24" creationId="{B6E0E2A7-4E6B-4400-B2A4-AA6A181C9CF3}"/>
          </ac:spMkLst>
        </pc:spChg>
        <pc:spChg chg="add mod">
          <ac:chgData name="ゲスト ユーザー" userId="" providerId="Windows Live" clId="Web-{B67666DB-E566-4A1C-9DEF-E33AA44DEBFE}" dt="2021-04-20T04:41:25.069" v="1511" actId="1076"/>
          <ac:spMkLst>
            <pc:docMk/>
            <pc:sldMk cId="1426546911" sldId="417"/>
            <ac:spMk id="25" creationId="{F8899277-2670-46AF-BBA8-83BD22CBB43F}"/>
          </ac:spMkLst>
        </pc:spChg>
        <pc:spChg chg="add mod">
          <ac:chgData name="ゲスト ユーザー" userId="" providerId="Windows Live" clId="Web-{B67666DB-E566-4A1C-9DEF-E33AA44DEBFE}" dt="2021-04-20T04:41:10.116" v="1508" actId="1076"/>
          <ac:spMkLst>
            <pc:docMk/>
            <pc:sldMk cId="1426546911" sldId="417"/>
            <ac:spMk id="26" creationId="{59573E86-22B0-43FE-AF7E-FEF26469C824}"/>
          </ac:spMkLst>
        </pc:spChg>
        <pc:spChg chg="add mod">
          <ac:chgData name="ゲスト ユーザー" userId="" providerId="Windows Live" clId="Web-{B67666DB-E566-4A1C-9DEF-E33AA44DEBFE}" dt="2021-04-20T04:41:41.320" v="1516" actId="1076"/>
          <ac:spMkLst>
            <pc:docMk/>
            <pc:sldMk cId="1426546911" sldId="417"/>
            <ac:spMk id="27" creationId="{A571BF9C-C781-4056-8F21-1097076855F7}"/>
          </ac:spMkLst>
        </pc:spChg>
        <pc:spChg chg="mod">
          <ac:chgData name="ゲスト ユーザー" userId="" providerId="Windows Live" clId="Web-{B67666DB-E566-4A1C-9DEF-E33AA44DEBFE}" dt="2021-04-20T04:32:23.372" v="1377" actId="20577"/>
          <ac:spMkLst>
            <pc:docMk/>
            <pc:sldMk cId="1426546911" sldId="417"/>
            <ac:spMk id="133" creationId="{00000000-0000-0000-0000-000000000000}"/>
          </ac:spMkLst>
        </pc:spChg>
        <pc:spChg chg="del">
          <ac:chgData name="ゲスト ユーザー" userId="" providerId="Windows Live" clId="Web-{B67666DB-E566-4A1C-9DEF-E33AA44DEBFE}" dt="2021-04-20T04:32:19.685" v="13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4:32:27.622" v="1378" actId="1076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ゲスト ユーザー" userId="" providerId="Windows Live" clId="Web-{B67666DB-E566-4A1C-9DEF-E33AA44DEBFE}" dt="2021-04-20T04:31:46.403" v="1365" actId="1076"/>
          <ac:picMkLst>
            <pc:docMk/>
            <pc:sldMk cId="1426546911" sldId="417"/>
            <ac:picMk id="3" creationId="{955BE696-BD78-4203-90AD-86F65FAACF86}"/>
          </ac:picMkLst>
        </pc:picChg>
        <pc:picChg chg="mod">
          <ac:chgData name="ゲスト ユーザー" userId="" providerId="Windows Live" clId="Web-{B67666DB-E566-4A1C-9DEF-E33AA44DEBFE}" dt="2021-04-20T04:31:49.403" v="1366" actId="1076"/>
          <ac:picMkLst>
            <pc:docMk/>
            <pc:sldMk cId="1426546911" sldId="417"/>
            <ac:picMk id="4" creationId="{7EF7DA54-4D1E-4F71-8A65-FF65B1145644}"/>
          </ac:picMkLst>
        </pc:picChg>
        <pc:picChg chg="add del mod">
          <ac:chgData name="ゲスト ユーザー" userId="" providerId="Windows Live" clId="Web-{B67666DB-E566-4A1C-9DEF-E33AA44DEBFE}" dt="2021-04-20T03:55:41.551" v="1054"/>
          <ac:picMkLst>
            <pc:docMk/>
            <pc:sldMk cId="1426546911" sldId="417"/>
            <ac:picMk id="10" creationId="{09E06567-A0D1-4BDC-A4B2-BDBD88007F7F}"/>
          </ac:picMkLst>
        </pc:picChg>
        <pc:picChg chg="add del mod">
          <ac:chgData name="ゲスト ユーザー" userId="" providerId="Windows Live" clId="Web-{B67666DB-E566-4A1C-9DEF-E33AA44DEBFE}" dt="2021-04-20T04:08:24.549" v="1217"/>
          <ac:picMkLst>
            <pc:docMk/>
            <pc:sldMk cId="1426546911" sldId="417"/>
            <ac:picMk id="11" creationId="{E64C4135-F0A2-4062-9FF4-F85A5514A8C4}"/>
          </ac:picMkLst>
        </pc:picChg>
        <pc:picChg chg="add del mod">
          <ac:chgData name="ゲスト ユーザー" userId="" providerId="Windows Live" clId="Web-{B67666DB-E566-4A1C-9DEF-E33AA44DEBFE}" dt="2021-04-20T04:07:09.860" v="1189"/>
          <ac:picMkLst>
            <pc:docMk/>
            <pc:sldMk cId="1426546911" sldId="417"/>
            <ac:picMk id="12" creationId="{C9042555-9C77-45F5-BFF6-42691FD61E89}"/>
          </ac:picMkLst>
        </pc:picChg>
        <pc:picChg chg="add del mod">
          <ac:chgData name="ゲスト ユーザー" userId="" providerId="Windows Live" clId="Web-{B67666DB-E566-4A1C-9DEF-E33AA44DEBFE}" dt="2021-04-20T04:08:16.799" v="1216"/>
          <ac:picMkLst>
            <pc:docMk/>
            <pc:sldMk cId="1426546911" sldId="417"/>
            <ac:picMk id="14" creationId="{0C070884-4B49-4E1F-8EDD-F5379EE9DCF9}"/>
          </ac:picMkLst>
        </pc:picChg>
        <pc:picChg chg="add mod">
          <ac:chgData name="ゲスト ユーザー" userId="" providerId="Windows Live" clId="Web-{B67666DB-E566-4A1C-9DEF-E33AA44DEBFE}" dt="2021-04-20T04:39:27.192" v="1479" actId="14100"/>
          <ac:picMkLst>
            <pc:docMk/>
            <pc:sldMk cId="1426546911" sldId="417"/>
            <ac:picMk id="20" creationId="{EC09EB2D-C97F-474A-9597-60F38EF7691F}"/>
          </ac:picMkLst>
        </pc:picChg>
      </pc:sldChg>
      <pc:sldChg chg="addSp delSp modSp">
        <pc:chgData name="ゲスト ユーザー" userId="" providerId="Windows Live" clId="Web-{B67666DB-E566-4A1C-9DEF-E33AA44DEBFE}" dt="2021-04-20T04:43:24.478" v="1553" actId="20577"/>
        <pc:sldMkLst>
          <pc:docMk/>
          <pc:sldMk cId="570855170" sldId="418"/>
        </pc:sldMkLst>
        <pc:spChg chg="mod">
          <ac:chgData name="ゲスト ユーザー" userId="" providerId="Windows Live" clId="Web-{B67666DB-E566-4A1C-9DEF-E33AA44DEBFE}" dt="2021-04-20T03:56:10.849" v="1056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3:56:18.396" v="1059" actId="20577"/>
          <ac:spMkLst>
            <pc:docMk/>
            <pc:sldMk cId="570855170" sldId="418"/>
            <ac:spMk id="5" creationId="{C61AD5DA-C27E-4714-B83E-41F62F57431C}"/>
          </ac:spMkLst>
        </pc:spChg>
        <pc:spChg chg="add del mod">
          <ac:chgData name="ゲスト ユーザー" userId="" providerId="Windows Live" clId="Web-{B67666DB-E566-4A1C-9DEF-E33AA44DEBFE}" dt="2021-04-20T03:27:09.696" v="1005"/>
          <ac:spMkLst>
            <pc:docMk/>
            <pc:sldMk cId="570855170" sldId="418"/>
            <ac:spMk id="6" creationId="{79A578E2-F2F6-4E8E-8134-162CF63C2346}"/>
          </ac:spMkLst>
        </pc:spChg>
        <pc:spChg chg="add mod">
          <ac:chgData name="ゲスト ユーザー" userId="" providerId="Windows Live" clId="Web-{B67666DB-E566-4A1C-9DEF-E33AA44DEBFE}" dt="2021-04-20T03:54:06.893" v="1039" actId="1076"/>
          <ac:spMkLst>
            <pc:docMk/>
            <pc:sldMk cId="570855170" sldId="418"/>
            <ac:spMk id="6" creationId="{AE55E03D-24F6-427C-81F6-AD51819A540C}"/>
          </ac:spMkLst>
        </pc:spChg>
        <pc:spChg chg="add mod">
          <ac:chgData name="ゲスト ユーザー" userId="" providerId="Windows Live" clId="Web-{B67666DB-E566-4A1C-9DEF-E33AA44DEBFE}" dt="2021-04-20T03:54:51.925" v="1048" actId="1076"/>
          <ac:spMkLst>
            <pc:docMk/>
            <pc:sldMk cId="570855170" sldId="418"/>
            <ac:spMk id="7" creationId="{CFE8E5A1-6D30-40E2-AF25-7FFFA4ADEE25}"/>
          </ac:spMkLst>
        </pc:spChg>
        <pc:spChg chg="add mod">
          <ac:chgData name="ゲスト ユーザー" userId="" providerId="Windows Live" clId="Web-{B67666DB-E566-4A1C-9DEF-E33AA44DEBFE}" dt="2021-04-20T04:10:20.395" v="1247" actId="1076"/>
          <ac:spMkLst>
            <pc:docMk/>
            <pc:sldMk cId="570855170" sldId="418"/>
            <ac:spMk id="11" creationId="{D8AE4FC2-69F2-4B8A-B973-C5FADEF2F901}"/>
          </ac:spMkLst>
        </pc:spChg>
        <pc:spChg chg="add mod">
          <ac:chgData name="ゲスト ユーザー" userId="" providerId="Windows Live" clId="Web-{B67666DB-E566-4A1C-9DEF-E33AA44DEBFE}" dt="2021-04-20T04:43:06.134" v="1546" actId="1076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B67666DB-E566-4A1C-9DEF-E33AA44DEBFE}" dt="2021-04-20T04:43:12.071" v="1548" actId="20577"/>
          <ac:spMkLst>
            <pc:docMk/>
            <pc:sldMk cId="570855170" sldId="418"/>
            <ac:spMk id="16" creationId="{94EB115C-2A1F-4A5F-B2F3-BC7A6C88B11D}"/>
          </ac:spMkLst>
        </pc:spChg>
        <pc:spChg chg="add mod">
          <ac:chgData name="ゲスト ユーザー" userId="" providerId="Windows Live" clId="Web-{B67666DB-E566-4A1C-9DEF-E33AA44DEBFE}" dt="2021-04-20T04:43:24.478" v="1553" actId="20577"/>
          <ac:spMkLst>
            <pc:docMk/>
            <pc:sldMk cId="570855170" sldId="418"/>
            <ac:spMk id="17" creationId="{AF06B898-FBB5-41DD-B350-A1A2C245BF87}"/>
          </ac:spMkLst>
        </pc:spChg>
        <pc:grpChg chg="add mod">
          <ac:chgData name="ゲスト ユーザー" userId="" providerId="Windows Live" clId="Web-{B67666DB-E566-4A1C-9DEF-E33AA44DEBFE}" dt="2021-04-20T04:10:12.895" v="1246" actId="14100"/>
          <ac:grpSpMkLst>
            <pc:docMk/>
            <pc:sldMk cId="570855170" sldId="418"/>
            <ac:grpSpMk id="10" creationId="{CCB21831-07A0-4C15-BB67-72F62B10E8A9}"/>
          </ac:grpSpMkLst>
        </pc:grpChg>
        <pc:picChg chg="add mod">
          <ac:chgData name="ゲスト ユーザー" userId="" providerId="Windows Live" clId="Web-{B67666DB-E566-4A1C-9DEF-E33AA44DEBFE}" dt="2021-04-20T03:53:20.392" v="1026" actId="1076"/>
          <ac:picMkLst>
            <pc:docMk/>
            <pc:sldMk cId="570855170" sldId="418"/>
            <ac:picMk id="8" creationId="{42FA42A9-BE36-45B4-B50F-E78577AE38F7}"/>
          </ac:picMkLst>
        </pc:picChg>
        <pc:picChg chg="add mod">
          <ac:chgData name="ゲスト ユーザー" userId="" providerId="Windows Live" clId="Web-{B67666DB-E566-4A1C-9DEF-E33AA44DEBFE}" dt="2021-04-20T03:55:16.848" v="1051" actId="1076"/>
          <ac:picMkLst>
            <pc:docMk/>
            <pc:sldMk cId="570855170" sldId="418"/>
            <ac:picMk id="9" creationId="{B39ABCAF-88D9-4E3C-B141-D26D0DC41405}"/>
          </ac:picMkLst>
        </pc:picChg>
      </pc:sldChg>
      <pc:sldChg chg="addSp delSp modSp">
        <pc:chgData name="ゲスト ユーザー" userId="" providerId="Windows Live" clId="Web-{B67666DB-E566-4A1C-9DEF-E33AA44DEBFE}" dt="2021-04-20T04:30:51.839" v="1347" actId="1076"/>
        <pc:sldMkLst>
          <pc:docMk/>
          <pc:sldMk cId="1521735" sldId="425"/>
        </pc:sldMkLst>
        <pc:spChg chg="mod">
          <ac:chgData name="ゲスト ユーザー" userId="" providerId="Windows Live" clId="Web-{B67666DB-E566-4A1C-9DEF-E33AA44DEBFE}" dt="2021-04-20T04:30:34.073" v="1342" actId="20577"/>
          <ac:spMkLst>
            <pc:docMk/>
            <pc:sldMk cId="1521735" sldId="425"/>
            <ac:spMk id="2" creationId="{9F13F36A-BCB4-4E94-A868-264019147033}"/>
          </ac:spMkLst>
        </pc:spChg>
        <pc:spChg chg="add del mod ord">
          <ac:chgData name="ゲスト ユーザー" userId="" providerId="Windows Live" clId="Web-{B67666DB-E566-4A1C-9DEF-E33AA44DEBFE}" dt="2021-04-20T04:02:41.606" v="1078"/>
          <ac:spMkLst>
            <pc:docMk/>
            <pc:sldMk cId="1521735" sldId="425"/>
            <ac:spMk id="6" creationId="{B38EF8BD-D186-4A4E-97B9-9F1DDA2977E0}"/>
          </ac:spMkLst>
        </pc:spChg>
        <pc:spChg chg="add mod">
          <ac:chgData name="ゲスト ユーザー" userId="" providerId="Windows Live" clId="Web-{B67666DB-E566-4A1C-9DEF-E33AA44DEBFE}" dt="2021-04-20T04:03:34.091" v="1088" actId="14100"/>
          <ac:spMkLst>
            <pc:docMk/>
            <pc:sldMk cId="1521735" sldId="425"/>
            <ac:spMk id="10" creationId="{2157AB4B-746D-4EE5-AF9A-45ACB830F2B0}"/>
          </ac:spMkLst>
        </pc:spChg>
        <pc:spChg chg="add mod">
          <ac:chgData name="ゲスト ユーザー" userId="" providerId="Windows Live" clId="Web-{B67666DB-E566-4A1C-9DEF-E33AA44DEBFE}" dt="2021-04-20T04:29:38.510" v="1332" actId="20577"/>
          <ac:spMkLst>
            <pc:docMk/>
            <pc:sldMk cId="1521735" sldId="425"/>
            <ac:spMk id="12" creationId="{7497C05E-733F-4317-8E10-99D54BF276BD}"/>
          </ac:spMkLst>
        </pc:spChg>
        <pc:spChg chg="add mod">
          <ac:chgData name="ゲスト ユーザー" userId="" providerId="Windows Live" clId="Web-{B67666DB-E566-4A1C-9DEF-E33AA44DEBFE}" dt="2021-04-20T04:30:38.855" v="1343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B67666DB-E566-4A1C-9DEF-E33AA44DEBFE}" dt="2021-04-20T04:30:51.839" v="1347" actId="1076"/>
          <ac:spMkLst>
            <pc:docMk/>
            <pc:sldMk cId="1521735" sldId="425"/>
            <ac:spMk id="17" creationId="{339704B6-9A10-4898-BA00-62DA283CA707}"/>
          </ac:spMkLst>
        </pc:spChg>
        <pc:picChg chg="mod">
          <ac:chgData name="ゲスト ユーザー" userId="" providerId="Windows Live" clId="Web-{B67666DB-E566-4A1C-9DEF-E33AA44DEBFE}" dt="2021-04-20T03:53:00.314" v="1024" actId="1076"/>
          <ac:picMkLst>
            <pc:docMk/>
            <pc:sldMk cId="1521735" sldId="425"/>
            <ac:picMk id="4" creationId="{7EF7DA54-4D1E-4F71-8A65-FF65B1145644}"/>
          </ac:picMkLst>
        </pc:picChg>
        <pc:picChg chg="add mod">
          <ac:chgData name="ゲスト ユーザー" userId="" providerId="Windows Live" clId="Web-{B67666DB-E566-4A1C-9DEF-E33AA44DEBFE}" dt="2021-04-20T04:03:11.512" v="1083" actId="1076"/>
          <ac:picMkLst>
            <pc:docMk/>
            <pc:sldMk cId="1521735" sldId="425"/>
            <ac:picMk id="7" creationId="{1EB8CB77-C547-4E15-AE93-4A64FA063B6B}"/>
          </ac:picMkLst>
        </pc:picChg>
        <pc:picChg chg="add mod ord">
          <ac:chgData name="ゲスト ユーザー" userId="" providerId="Windows Live" clId="Web-{B67666DB-E566-4A1C-9DEF-E33AA44DEBFE}" dt="2021-04-20T04:03:07.716" v="1082"/>
          <ac:picMkLst>
            <pc:docMk/>
            <pc:sldMk cId="1521735" sldId="425"/>
            <ac:picMk id="8" creationId="{1A4B701D-E712-4631-8799-9E17ADEB3722}"/>
          </ac:picMkLst>
        </pc:picChg>
        <pc:picChg chg="add del mod">
          <ac:chgData name="ゲスト ユーザー" userId="" providerId="Windows Live" clId="Web-{B67666DB-E566-4A1C-9DEF-E33AA44DEBFE}" dt="2021-04-20T03:56:59.756" v="1063"/>
          <ac:picMkLst>
            <pc:docMk/>
            <pc:sldMk cId="1521735" sldId="425"/>
            <ac:picMk id="9" creationId="{5025A9C3-5553-453D-A9CF-89E905E704B4}"/>
          </ac:picMkLst>
        </pc:picChg>
        <pc:picChg chg="add mod">
          <ac:chgData name="ゲスト ユーザー" userId="" providerId="Windows Live" clId="Web-{B67666DB-E566-4A1C-9DEF-E33AA44DEBFE}" dt="2021-04-20T04:05:49.422" v="1153" actId="1076"/>
          <ac:picMkLst>
            <pc:docMk/>
            <pc:sldMk cId="1521735" sldId="425"/>
            <ac:picMk id="11" creationId="{A4A7D449-FAD4-4F14-B806-C678356618BC}"/>
          </ac:picMkLst>
        </pc:picChg>
      </pc:sldChg>
      <pc:sldChg chg="modSp">
        <pc:chgData name="ゲスト ユーザー" userId="" providerId="Windows Live" clId="Web-{B67666DB-E566-4A1C-9DEF-E33AA44DEBFE}" dt="2021-04-20T02:34:18.408" v="20" actId="20577"/>
        <pc:sldMkLst>
          <pc:docMk/>
          <pc:sldMk cId="3402629110" sldId="426"/>
        </pc:sldMkLst>
        <pc:spChg chg="mod">
          <ac:chgData name="ゲスト ユーザー" userId="" providerId="Windows Live" clId="Web-{B67666DB-E566-4A1C-9DEF-E33AA44DEBFE}" dt="2021-04-20T02:34:18.408" v="20" actId="20577"/>
          <ac:spMkLst>
            <pc:docMk/>
            <pc:sldMk cId="3402629110" sldId="426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36:03.738" v="29" actId="20577"/>
        <pc:sldMkLst>
          <pc:docMk/>
          <pc:sldMk cId="427672987" sldId="432"/>
        </pc:sldMkLst>
        <pc:spChg chg="mod">
          <ac:chgData name="ゲスト ユーザー" userId="" providerId="Windows Live" clId="Web-{B67666DB-E566-4A1C-9DEF-E33AA44DEBFE}" dt="2021-04-20T02:36:03.738" v="29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modSp">
        <pc:chgData name="ゲスト ユーザー" userId="" providerId="Windows Live" clId="Web-{B67666DB-E566-4A1C-9DEF-E33AA44DEBFE}" dt="2021-04-20T02:36:15.285" v="30" actId="20577"/>
        <pc:sldMkLst>
          <pc:docMk/>
          <pc:sldMk cId="1023085363" sldId="433"/>
        </pc:sldMkLst>
        <pc:spChg chg="mod">
          <ac:chgData name="ゲスト ユーザー" userId="" providerId="Windows Live" clId="Web-{B67666DB-E566-4A1C-9DEF-E33AA44DEBFE}" dt="2021-04-20T02:36:15.285" v="30" actId="20577"/>
          <ac:spMkLst>
            <pc:docMk/>
            <pc:sldMk cId="1023085363" sldId="433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41:13.417" v="182" actId="20577"/>
        <pc:sldMkLst>
          <pc:docMk/>
          <pc:sldMk cId="950318784" sldId="436"/>
        </pc:sldMkLst>
        <pc:spChg chg="mod">
          <ac:chgData name="ゲスト ユーザー" userId="" providerId="Windows Live" clId="Web-{B67666DB-E566-4A1C-9DEF-E33AA44DEBFE}" dt="2021-04-20T02:41:13.417" v="182" actId="20577"/>
          <ac:spMkLst>
            <pc:docMk/>
            <pc:sldMk cId="950318784" sldId="43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36:26.036" v="32" actId="20577"/>
        <pc:sldMkLst>
          <pc:docMk/>
          <pc:sldMk cId="1179455921" sldId="438"/>
        </pc:sldMkLst>
        <pc:spChg chg="mod">
          <ac:chgData name="ゲスト ユーザー" userId="" providerId="Windows Live" clId="Web-{B67666DB-E566-4A1C-9DEF-E33AA44DEBFE}" dt="2021-04-20T02:36:26.036" v="32" actId="20577"/>
          <ac:spMkLst>
            <pc:docMk/>
            <pc:sldMk cId="1179455921" sldId="438"/>
            <ac:spMk id="4" creationId="{419B4A73-3B11-421D-B507-1F70C6120342}"/>
          </ac:spMkLst>
        </pc:spChg>
      </pc:sldChg>
      <pc:sldChg chg="modSp ord">
        <pc:chgData name="ゲスト ユーザー" userId="" providerId="Windows Live" clId="Web-{B67666DB-E566-4A1C-9DEF-E33AA44DEBFE}" dt="2021-04-20T03:17:38.637" v="921"/>
        <pc:sldMkLst>
          <pc:docMk/>
          <pc:sldMk cId="1370229172" sldId="439"/>
        </pc:sldMkLst>
        <pc:spChg chg="mod">
          <ac:chgData name="ゲスト ユーザー" userId="" providerId="Windows Live" clId="Web-{B67666DB-E566-4A1C-9DEF-E33AA44DEBFE}" dt="2021-04-20T02:37:56.241" v="111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1:28.207" v="811" actId="20577"/>
          <ac:spMkLst>
            <pc:docMk/>
            <pc:sldMk cId="1370229172" sldId="439"/>
            <ac:spMk id="11" creationId="{D76AC3DC-67DB-4E84-A1D0-6907669233B2}"/>
          </ac:spMkLst>
        </pc:spChg>
        <pc:picChg chg="mod">
          <ac:chgData name="ゲスト ユーザー" userId="" providerId="Windows Live" clId="Web-{B67666DB-E566-4A1C-9DEF-E33AA44DEBFE}" dt="2021-04-20T02:38:01.991" v="112" actId="1076"/>
          <ac:picMkLst>
            <pc:docMk/>
            <pc:sldMk cId="1370229172" sldId="439"/>
            <ac:picMk id="7" creationId="{12C50979-54F0-4041-8635-9F5CCF7A9CDA}"/>
          </ac:picMkLst>
        </pc:picChg>
      </pc:sldChg>
      <pc:sldChg chg="modSp ord">
        <pc:chgData name="ゲスト ユーザー" userId="" providerId="Windows Live" clId="Web-{B67666DB-E566-4A1C-9DEF-E33AA44DEBFE}" dt="2021-04-20T03:17:52.278" v="922"/>
        <pc:sldMkLst>
          <pc:docMk/>
          <pc:sldMk cId="3974954343" sldId="440"/>
        </pc:sldMkLst>
        <pc:spChg chg="mod">
          <ac:chgData name="ゲスト ユーザー" userId="" providerId="Windows Live" clId="Web-{B67666DB-E566-4A1C-9DEF-E33AA44DEBFE}" dt="2021-04-20T03:12:20.192" v="828" actId="20577"/>
          <ac:spMkLst>
            <pc:docMk/>
            <pc:sldMk cId="3974954343" sldId="440"/>
            <ac:spMk id="4" creationId="{419B4A73-3B11-421D-B507-1F70C6120342}"/>
          </ac:spMkLst>
        </pc:spChg>
      </pc:sldChg>
      <pc:sldChg chg="addSp delSp modSp">
        <pc:chgData name="ゲスト ユーザー" userId="" providerId="Windows Live" clId="Web-{B67666DB-E566-4A1C-9DEF-E33AA44DEBFE}" dt="2021-04-20T03:11:03.831" v="808" actId="1076"/>
        <pc:sldMkLst>
          <pc:docMk/>
          <pc:sldMk cId="892373195" sldId="442"/>
        </pc:sldMkLst>
        <pc:spChg chg="mod">
          <ac:chgData name="ゲスト ユーザー" userId="" providerId="Windows Live" clId="Web-{B67666DB-E566-4A1C-9DEF-E33AA44DEBFE}" dt="2021-04-20T03:11:03.831" v="808" actId="1076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9:44.845" v="736" actId="14100"/>
          <ac:spMkLst>
            <pc:docMk/>
            <pc:sldMk cId="892373195" sldId="442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3:10:54.800" v="805" actId="20577"/>
          <ac:spMkLst>
            <pc:docMk/>
            <pc:sldMk cId="892373195" sldId="442"/>
            <ac:spMk id="11" creationId="{D76AC3DC-67DB-4E84-A1D0-6907669233B2}"/>
          </ac:spMkLst>
        </pc:spChg>
        <pc:picChg chg="del">
          <ac:chgData name="ゲスト ユーザー" userId="" providerId="Windows Live" clId="Web-{B67666DB-E566-4A1C-9DEF-E33AA44DEBFE}" dt="2021-04-20T03:08:28.797" v="692"/>
          <ac:picMkLst>
            <pc:docMk/>
            <pc:sldMk cId="892373195" sldId="442"/>
            <ac:picMk id="3" creationId="{EEED5C39-A4BB-4765-91E9-9306109316BE}"/>
          </ac:picMkLst>
        </pc:picChg>
        <pc:picChg chg="add mod ord">
          <ac:chgData name="ゲスト ユーザー" userId="" providerId="Windows Live" clId="Web-{B67666DB-E566-4A1C-9DEF-E33AA44DEBFE}" dt="2021-04-20T03:08:43.938" v="697"/>
          <ac:picMkLst>
            <pc:docMk/>
            <pc:sldMk cId="892373195" sldId="442"/>
            <ac:picMk id="6" creationId="{6AED8B4C-FFB8-413E-94CC-4E48611950A9}"/>
          </ac:picMkLst>
        </pc:picChg>
      </pc:sldChg>
      <pc:sldChg chg="modSp ord">
        <pc:chgData name="ゲスト ユーザー" userId="" providerId="Windows Live" clId="Web-{B67666DB-E566-4A1C-9DEF-E33AA44DEBFE}" dt="2021-04-20T04:25:25.943" v="1296" actId="1076"/>
        <pc:sldMkLst>
          <pc:docMk/>
          <pc:sldMk cId="3570912761" sldId="443"/>
        </pc:sldMkLst>
        <pc:spChg chg="mod">
          <ac:chgData name="ゲスト ユーザー" userId="" providerId="Windows Live" clId="Web-{B67666DB-E566-4A1C-9DEF-E33AA44DEBFE}" dt="2021-04-20T04:24:49.880" v="1287" actId="20577"/>
          <ac:spMkLst>
            <pc:docMk/>
            <pc:sldMk cId="3570912761" sldId="443"/>
            <ac:spMk id="12" creationId="{61A93EA2-9C62-4236-B6CF-B1618D4F9DD4}"/>
          </ac:spMkLst>
        </pc:spChg>
        <pc:spChg chg="mod">
          <ac:chgData name="ゲスト ユーザー" userId="" providerId="Windows Live" clId="Web-{B67666DB-E566-4A1C-9DEF-E33AA44DEBFE}" dt="2021-04-20T04:25:15.521" v="1293" actId="1076"/>
          <ac:spMkLst>
            <pc:docMk/>
            <pc:sldMk cId="3570912761" sldId="443"/>
            <ac:spMk id="14" creationId="{A05C517D-212E-43F5-B6A0-BE6261985E91}"/>
          </ac:spMkLst>
        </pc:spChg>
        <pc:spChg chg="mod">
          <ac:chgData name="ゲスト ユーザー" userId="" providerId="Windows Live" clId="Web-{B67666DB-E566-4A1C-9DEF-E33AA44DEBFE}" dt="2021-04-20T04:24:59.145" v="1290" actId="20577"/>
          <ac:spMkLst>
            <pc:docMk/>
            <pc:sldMk cId="3570912761" sldId="443"/>
            <ac:spMk id="15" creationId="{77452AE1-F891-446B-8E55-209D98C7627B}"/>
          </ac:spMkLst>
        </pc:spChg>
        <pc:spChg chg="mod">
          <ac:chgData name="ゲスト ユーザー" userId="" providerId="Windows Live" clId="Web-{B67666DB-E566-4A1C-9DEF-E33AA44DEBFE}" dt="2021-04-20T04:25:23.458" v="1295" actId="1076"/>
          <ac:spMkLst>
            <pc:docMk/>
            <pc:sldMk cId="3570912761" sldId="443"/>
            <ac:spMk id="16" creationId="{60FA2124-F81A-4A61-A4FE-2FE7E2272C99}"/>
          </ac:spMkLst>
        </pc:spChg>
        <pc:picChg chg="mod">
          <ac:chgData name="ゲスト ユーザー" userId="" providerId="Windows Live" clId="Web-{B67666DB-E566-4A1C-9DEF-E33AA44DEBFE}" dt="2021-04-20T04:25:18.865" v="1294" actId="1076"/>
          <ac:picMkLst>
            <pc:docMk/>
            <pc:sldMk cId="3570912761" sldId="443"/>
            <ac:picMk id="8" creationId="{85790CDC-FF10-4DE2-8FF0-6566ADC659FA}"/>
          </ac:picMkLst>
        </pc:picChg>
        <pc:picChg chg="mod">
          <ac:chgData name="ゲスト ユーザー" userId="" providerId="Windows Live" clId="Web-{B67666DB-E566-4A1C-9DEF-E33AA44DEBFE}" dt="2021-04-20T04:25:25.943" v="129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addSp delSp modSp ord">
        <pc:chgData name="ゲスト ユーザー" userId="" providerId="Windows Live" clId="Web-{B67666DB-E566-4A1C-9DEF-E33AA44DEBFE}" dt="2021-04-20T04:24:13.863" v="1281" actId="14100"/>
        <pc:sldMkLst>
          <pc:docMk/>
          <pc:sldMk cId="1083072013" sldId="444"/>
        </pc:sldMkLst>
        <pc:spChg chg="mod">
          <ac:chgData name="ゲスト ユーザー" userId="" providerId="Windows Live" clId="Web-{B67666DB-E566-4A1C-9DEF-E33AA44DEBFE}" dt="2021-04-20T02:40:32.494" v="172" actId="14100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3:22.162" v="868" actId="20577"/>
          <ac:spMkLst>
            <pc:docMk/>
            <pc:sldMk cId="1083072013" sldId="444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13.863" v="1281" actId="14100"/>
          <ac:picMkLst>
            <pc:docMk/>
            <pc:sldMk cId="1083072013" sldId="444"/>
            <ac:picMk id="3" creationId="{D928946B-1687-4304-94EC-FDD1F0DEADEC}"/>
          </ac:picMkLst>
        </pc:picChg>
        <pc:picChg chg="add del">
          <ac:chgData name="ゲスト ユーザー" userId="" providerId="Windows Live" clId="Web-{B67666DB-E566-4A1C-9DEF-E33AA44DEBFE}" dt="2021-04-20T04:13:30.070" v="1251"/>
          <ac:picMkLst>
            <pc:docMk/>
            <pc:sldMk cId="1083072013" sldId="444"/>
            <ac:picMk id="7" creationId="{12C50979-54F0-4041-8635-9F5CCF7A9CDA}"/>
          </ac:picMkLst>
        </pc:picChg>
        <pc:picChg chg="add del mod">
          <ac:chgData name="ゲスト ユーザー" userId="" providerId="Windows Live" clId="Web-{B67666DB-E566-4A1C-9DEF-E33AA44DEBFE}" dt="2021-04-20T04:13:40.493" v="1254"/>
          <ac:picMkLst>
            <pc:docMk/>
            <pc:sldMk cId="1083072013" sldId="444"/>
            <ac:picMk id="8" creationId="{25959B63-E349-494E-B7FA-EB1ACB50000D}"/>
          </ac:picMkLst>
        </pc:picChg>
        <pc:picChg chg="add del mod">
          <ac:chgData name="ゲスト ユーザー" userId="" providerId="Windows Live" clId="Web-{B67666DB-E566-4A1C-9DEF-E33AA44DEBFE}" dt="2021-04-20T04:15:41.073" v="1258"/>
          <ac:picMkLst>
            <pc:docMk/>
            <pc:sldMk cId="1083072013" sldId="444"/>
            <ac:picMk id="9" creationId="{2B81F75F-A159-4BF8-842F-BF4AD79F633D}"/>
          </ac:picMkLst>
        </pc:picChg>
      </pc:sldChg>
      <pc:sldChg chg="addSp modSp ord">
        <pc:chgData name="ゲスト ユーザー" userId="" providerId="Windows Live" clId="Web-{B67666DB-E566-4A1C-9DEF-E33AA44DEBFE}" dt="2021-04-20T04:24:03.441" v="1280" actId="1076"/>
        <pc:sldMkLst>
          <pc:docMk/>
          <pc:sldMk cId="2413748906" sldId="445"/>
        </pc:sldMkLst>
        <pc:spChg chg="mod">
          <ac:chgData name="ゲスト ユーザー" userId="" providerId="Windows Live" clId="Web-{B67666DB-E566-4A1C-9DEF-E33AA44DEBFE}" dt="2021-04-20T04:20:29.437" v="1264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4:24.148" v="889" actId="20577"/>
          <ac:spMkLst>
            <pc:docMk/>
            <pc:sldMk cId="2413748906" sldId="445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3:15:19.774" v="905" actId="20577"/>
          <ac:spMkLst>
            <pc:docMk/>
            <pc:sldMk cId="2413748906" sldId="445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00.363" v="1279" actId="1076"/>
          <ac:picMkLst>
            <pc:docMk/>
            <pc:sldMk cId="2413748906" sldId="445"/>
            <ac:picMk id="3" creationId="{8AE8D723-BEB1-4D1C-9C2D-F85122B2BE87}"/>
          </ac:picMkLst>
        </pc:picChg>
        <pc:picChg chg="add mod ord">
          <ac:chgData name="ゲスト ユーザー" userId="" providerId="Windows Live" clId="Web-{B67666DB-E566-4A1C-9DEF-E33AA44DEBFE}" dt="2021-04-20T04:24:03.441" v="1280" actId="1076"/>
          <ac:picMkLst>
            <pc:docMk/>
            <pc:sldMk cId="2413748906" sldId="445"/>
            <ac:picMk id="5" creationId="{81266E05-5C65-489C-8433-AEF4A9CF3A1B}"/>
          </ac:picMkLst>
        </pc:picChg>
        <pc:picChg chg="add mod">
          <ac:chgData name="ゲスト ユーザー" userId="" providerId="Windows Live" clId="Web-{B67666DB-E566-4A1C-9DEF-E33AA44DEBFE}" dt="2021-04-20T04:23:52.004" v="1278" actId="1076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B67666DB-E566-4A1C-9DEF-E33AA44DEBFE}" dt="2021-04-20T03:16:19.526" v="919" actId="20577"/>
        <pc:sldMkLst>
          <pc:docMk/>
          <pc:sldMk cId="2574818784" sldId="446"/>
        </pc:sldMkLst>
        <pc:spChg chg="mod">
          <ac:chgData name="ゲスト ユーザー" userId="" providerId="Windows Live" clId="Web-{B67666DB-E566-4A1C-9DEF-E33AA44DEBFE}" dt="2021-04-20T03:16:19.526" v="919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6:11.182" v="916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1:55.871" v="20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43:14.795" v="234" actId="20577"/>
        <pc:sldMkLst>
          <pc:docMk/>
          <pc:sldMk cId="685396617" sldId="447"/>
        </pc:sldMkLst>
        <pc:spChg chg="mod">
          <ac:chgData name="ゲスト ユーザー" userId="" providerId="Windows Live" clId="Web-{B67666DB-E566-4A1C-9DEF-E33AA44DEBFE}" dt="2021-04-20T02:42:54.294" v="220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3:14.795" v="234" actId="20577"/>
          <ac:spMkLst>
            <pc:docMk/>
            <pc:sldMk cId="685396617" sldId="447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2:57.044" v="221" actId="14100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B67666DB-E566-4A1C-9DEF-E33AA44DEBFE}" dt="2021-04-20T02:42:47.763" v="219" actId="14100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delSp modSp">
        <pc:chgData name="ゲスト ユーザー" userId="" providerId="Windows Live" clId="Web-{B67666DB-E566-4A1C-9DEF-E33AA44DEBFE}" dt="2021-04-20T03:01:52.350" v="483" actId="1076"/>
        <pc:sldMkLst>
          <pc:docMk/>
          <pc:sldMk cId="832764760" sldId="448"/>
        </pc:sldMkLst>
        <pc:spChg chg="mod">
          <ac:chgData name="ゲスト ユーザー" userId="" providerId="Windows Live" clId="Web-{B67666DB-E566-4A1C-9DEF-E33AA44DEBFE}" dt="2021-04-20T02:59:41.832" v="46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4:12.155" v="263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1:52.350" v="483" actId="1076"/>
          <ac:spMkLst>
            <pc:docMk/>
            <pc:sldMk cId="832764760" sldId="448"/>
            <ac:spMk id="8" creationId="{CBA752C0-950E-4C58-8707-01E262F7766A}"/>
          </ac:spMkLst>
        </pc:spChg>
        <pc:picChg chg="add del mod">
          <ac:chgData name="ゲスト ユーザー" userId="" providerId="Windows Live" clId="Web-{B67666DB-E566-4A1C-9DEF-E33AA44DEBFE}" dt="2021-04-20T02:59:44.457" v="467"/>
          <ac:picMkLst>
            <pc:docMk/>
            <pc:sldMk cId="832764760" sldId="448"/>
            <ac:picMk id="6" creationId="{767E3F32-335A-4708-915B-C803B258B9B0}"/>
          </ac:picMkLst>
        </pc:picChg>
        <pc:picChg chg="del">
          <ac:chgData name="ゲスト ユーザー" userId="" providerId="Windows Live" clId="Web-{B67666DB-E566-4A1C-9DEF-E33AA44DEBFE}" dt="2021-04-20T02:52:18.541" v="372"/>
          <ac:picMkLst>
            <pc:docMk/>
            <pc:sldMk cId="832764760" sldId="448"/>
            <ac:picMk id="7" creationId="{524C847D-37C2-4376-86AE-CB029899AAA2}"/>
          </ac:picMkLst>
        </pc:picChg>
        <pc:picChg chg="add del mod">
          <ac:chgData name="ゲスト ユーザー" userId="" providerId="Windows Live" clId="Web-{B67666DB-E566-4A1C-9DEF-E33AA44DEBFE}" dt="2021-04-20T03:00:12.051" v="469"/>
          <ac:picMkLst>
            <pc:docMk/>
            <pc:sldMk cId="832764760" sldId="448"/>
            <ac:picMk id="10" creationId="{F91F5E62-3ED6-48D9-B4B5-A6B915319C23}"/>
          </ac:picMkLst>
        </pc:picChg>
        <pc:picChg chg="add del mod ord">
          <ac:chgData name="ゲスト ユーザー" userId="" providerId="Windows Live" clId="Web-{B67666DB-E566-4A1C-9DEF-E33AA44DEBFE}" dt="2021-04-20T03:00:49.865" v="474"/>
          <ac:picMkLst>
            <pc:docMk/>
            <pc:sldMk cId="832764760" sldId="448"/>
            <ac:picMk id="11" creationId="{89D4DE44-6252-4406-B728-61C084510969}"/>
          </ac:picMkLst>
        </pc:picChg>
        <pc:picChg chg="add mod ord">
          <ac:chgData name="ゲスト ユーザー" userId="" providerId="Windows Live" clId="Web-{B67666DB-E566-4A1C-9DEF-E33AA44DEBFE}" dt="2021-04-20T03:01:46.928" v="482"/>
          <ac:picMkLst>
            <pc:docMk/>
            <pc:sldMk cId="832764760" sldId="448"/>
            <ac:picMk id="12" creationId="{38219E1E-B938-4EE9-A974-07D6516C5B1D}"/>
          </ac:picMkLst>
        </pc:picChg>
      </pc:sldChg>
      <pc:sldChg chg="modSp add ord replId">
        <pc:chgData name="ゲスト ユーザー" userId="" providerId="Windows Live" clId="Web-{B67666DB-E566-4A1C-9DEF-E33AA44DEBFE}" dt="2021-04-20T03:17:24.949" v="920"/>
        <pc:sldMkLst>
          <pc:docMk/>
          <pc:sldMk cId="2399115027" sldId="449"/>
        </pc:sldMkLst>
        <pc:spChg chg="mod">
          <ac:chgData name="ゲスト ユーザー" userId="" providerId="Windows Live" clId="Web-{B67666DB-E566-4A1C-9DEF-E33AA44DEBFE}" dt="2021-04-20T02:39:04.742" v="124" actId="20577"/>
          <ac:spMkLst>
            <pc:docMk/>
            <pc:sldMk cId="2399115027" sldId="44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37:10.865" v="60" actId="20577"/>
          <ac:spMkLst>
            <pc:docMk/>
            <pc:sldMk cId="2399115027" sldId="449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37:20.803" v="62" actId="14100"/>
          <ac:spMkLst>
            <pc:docMk/>
            <pc:sldMk cId="2399115027" sldId="449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2:39:15.118" v="139" actId="20577"/>
          <ac:spMkLst>
            <pc:docMk/>
            <pc:sldMk cId="2399115027" sldId="449"/>
            <ac:spMk id="11" creationId="{D76AC3DC-67DB-4E84-A1D0-6907669233B2}"/>
          </ac:spMkLst>
        </pc:spChg>
      </pc:sldChg>
      <pc:sldChg chg="addSp delSp modSp add replId">
        <pc:chgData name="ゲスト ユーザー" userId="" providerId="Windows Live" clId="Web-{B67666DB-E566-4A1C-9DEF-E33AA44DEBFE}" dt="2021-04-20T03:02:51.070" v="510"/>
        <pc:sldMkLst>
          <pc:docMk/>
          <pc:sldMk cId="3299662527" sldId="450"/>
        </pc:sldMkLst>
        <pc:spChg chg="mod">
          <ac:chgData name="ゲスト ユーザー" userId="" providerId="Windows Live" clId="Web-{B67666DB-E566-4A1C-9DEF-E33AA44DEBFE}" dt="2021-04-20T02:48:21.645" v="371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2:35.789" v="508" actId="20577"/>
          <ac:spMkLst>
            <pc:docMk/>
            <pc:sldMk cId="3299662527" sldId="450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5:26.329" v="357" actId="20577"/>
          <ac:spMkLst>
            <pc:docMk/>
            <pc:sldMk cId="3299662527" sldId="450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2:53:17.198" v="383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ゲスト ユーザー" userId="" providerId="Windows Live" clId="Web-{B67666DB-E566-4A1C-9DEF-E33AA44DEBFE}" dt="2021-04-20T02:53:24.355" v="386" actId="14100"/>
          <ac:spMkLst>
            <pc:docMk/>
            <pc:sldMk cId="3299662527" sldId="450"/>
            <ac:spMk id="11" creationId="{7AD35C81-943B-4F53-BD1F-5372966D6A6C}"/>
          </ac:spMkLst>
        </pc:spChg>
        <pc:spChg chg="add del">
          <ac:chgData name="ゲスト ユーザー" userId="" providerId="Windows Live" clId="Web-{B67666DB-E566-4A1C-9DEF-E33AA44DEBFE}" dt="2021-04-20T03:02:51.070" v="510"/>
          <ac:spMkLst>
            <pc:docMk/>
            <pc:sldMk cId="3299662527" sldId="450"/>
            <ac:spMk id="12" creationId="{9FA4A15F-DB1C-47D7-8E12-4DD250B8BF78}"/>
          </ac:spMkLst>
        </pc:spChg>
        <pc:picChg chg="add mod">
          <ac:chgData name="ゲスト ユーザー" userId="" providerId="Windows Live" clId="Web-{B67666DB-E566-4A1C-9DEF-E33AA44DEBFE}" dt="2021-04-20T02:52:37.588" v="381" actId="14100"/>
          <ac:picMkLst>
            <pc:docMk/>
            <pc:sldMk cId="3299662527" sldId="450"/>
            <ac:picMk id="6" creationId="{079BCE1B-C8F1-42FC-95EC-168DF15A1700}"/>
          </ac:picMkLst>
        </pc:picChg>
        <pc:picChg chg="del">
          <ac:chgData name="ゲスト ユーザー" userId="" providerId="Windows Live" clId="Web-{B67666DB-E566-4A1C-9DEF-E33AA44DEBFE}" dt="2021-04-20T02:52:30.557" v="377"/>
          <ac:picMkLst>
            <pc:docMk/>
            <pc:sldMk cId="3299662527" sldId="450"/>
            <ac:picMk id="7" creationId="{524C847D-37C2-4376-86AE-CB029899AAA2}"/>
          </ac:picMkLst>
        </pc:picChg>
      </pc:sldChg>
      <pc:sldChg chg="addSp delSp modSp add replId">
        <pc:chgData name="ゲスト ユーザー" userId="" providerId="Windows Live" clId="Web-{B67666DB-E566-4A1C-9DEF-E33AA44DEBFE}" dt="2021-04-20T03:03:25.243" v="516" actId="1076"/>
        <pc:sldMkLst>
          <pc:docMk/>
          <pc:sldMk cId="3603666219" sldId="451"/>
        </pc:sldMkLst>
        <pc:spChg chg="mod">
          <ac:chgData name="ゲスト ユーザー" userId="" providerId="Windows Live" clId="Web-{B67666DB-E566-4A1C-9DEF-E33AA44DEBFE}" dt="2021-04-20T02:56:28.562" v="426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55:24.232" v="397" actId="20577"/>
          <ac:spMkLst>
            <pc:docMk/>
            <pc:sldMk cId="3603666219" sldId="451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58:32.268" v="464" actId="20577"/>
          <ac:spMkLst>
            <pc:docMk/>
            <pc:sldMk cId="3603666219" sldId="451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3:25.243" v="516" actId="1076"/>
          <ac:spMkLst>
            <pc:docMk/>
            <pc:sldMk cId="3603666219" sldId="451"/>
            <ac:spMk id="9" creationId="{0086E18D-745F-4B3A-A738-A42AD7A3783E}"/>
          </ac:spMkLst>
        </pc:spChg>
        <pc:picChg chg="add del mod">
          <ac:chgData name="ゲスト ユーザー" userId="" providerId="Windows Live" clId="Web-{B67666DB-E566-4A1C-9DEF-E33AA44DEBFE}" dt="2021-04-20T02:59:34.675" v="465"/>
          <ac:picMkLst>
            <pc:docMk/>
            <pc:sldMk cId="3603666219" sldId="451"/>
            <ac:picMk id="6" creationId="{B31A0E95-2278-4EFF-9B71-0B9A9E35D78B}"/>
          </ac:picMkLst>
        </pc:picChg>
        <pc:picChg chg="del">
          <ac:chgData name="ゲスト ユーザー" userId="" providerId="Windows Live" clId="Web-{B67666DB-E566-4A1C-9DEF-E33AA44DEBFE}" dt="2021-04-20T02:58:10.924" v="456"/>
          <ac:picMkLst>
            <pc:docMk/>
            <pc:sldMk cId="3603666219" sldId="451"/>
            <ac:picMk id="7" creationId="{524C847D-37C2-4376-86AE-CB029899AAA2}"/>
          </ac:picMkLst>
        </pc:picChg>
        <pc:picChg chg="add mod">
          <ac:chgData name="ゲスト ユーザー" userId="" providerId="Windows Live" clId="Web-{B67666DB-E566-4A1C-9DEF-E33AA44DEBFE}" dt="2021-04-20T03:00:57.162" v="477" actId="1076"/>
          <ac:picMkLst>
            <pc:docMk/>
            <pc:sldMk cId="3603666219" sldId="451"/>
            <ac:picMk id="8" creationId="{73CFE4EB-50DC-4E94-80AB-20C89FFA7BDF}"/>
          </ac:picMkLst>
        </pc:picChg>
      </pc:sldChg>
      <pc:sldChg chg="addSp delSp modSp add ord replId">
        <pc:chgData name="ゲスト ユーザー" userId="" providerId="Windows Live" clId="Web-{B67666DB-E566-4A1C-9DEF-E33AA44DEBFE}" dt="2021-04-20T05:02:24.967" v="1994" actId="1076"/>
        <pc:sldMkLst>
          <pc:docMk/>
          <pc:sldMk cId="1353055244" sldId="452"/>
        </pc:sldMkLst>
        <pc:spChg chg="del">
          <ac:chgData name="ゲスト ユーザー" userId="" providerId="Windows Live" clId="Web-{B67666DB-E566-4A1C-9DEF-E33AA44DEBFE}" dt="2021-04-20T04:44:12.947" v="1574"/>
          <ac:spMkLst>
            <pc:docMk/>
            <pc:sldMk cId="1353055244" sldId="452"/>
            <ac:spMk id="2" creationId="{D67B70AE-53BB-4DE5-96AB-AC2A67D7FE07}"/>
          </ac:spMkLst>
        </pc:spChg>
        <pc:spChg chg="del">
          <ac:chgData name="ゲスト ユーザー" userId="" providerId="Windows Live" clId="Web-{B67666DB-E566-4A1C-9DEF-E33AA44DEBFE}" dt="2021-04-20T04:44:05.322" v="1572"/>
          <ac:spMkLst>
            <pc:docMk/>
            <pc:sldMk cId="1353055244" sldId="452"/>
            <ac:spMk id="3" creationId="{F47D26B4-D3D5-45AC-A2CA-693FAE3A1259}"/>
          </ac:spMkLst>
        </pc:spChg>
        <pc:spChg chg="add del mod">
          <ac:chgData name="ゲスト ユーザー" userId="" providerId="Windows Live" clId="Web-{B67666DB-E566-4A1C-9DEF-E33AA44DEBFE}" dt="2021-04-20T04:44:52.464" v="1584"/>
          <ac:spMkLst>
            <pc:docMk/>
            <pc:sldMk cId="1353055244" sldId="452"/>
            <ac:spMk id="5" creationId="{8AD66C02-5AEA-4477-8103-8A37F1B57FAA}"/>
          </ac:spMkLst>
        </pc:spChg>
        <pc:spChg chg="add mod">
          <ac:chgData name="ゲスト ユーザー" userId="" providerId="Windows Live" clId="Web-{B67666DB-E566-4A1C-9DEF-E33AA44DEBFE}" dt="2021-04-20T05:01:29.138" v="1988" actId="20577"/>
          <ac:spMkLst>
            <pc:docMk/>
            <pc:sldMk cId="1353055244" sldId="452"/>
            <ac:spMk id="6" creationId="{40112D9D-C4B8-4987-AEC1-6DEF22F70687}"/>
          </ac:spMkLst>
        </pc:spChg>
        <pc:spChg chg="del">
          <ac:chgData name="ゲスト ユーザー" userId="" providerId="Windows Live" clId="Web-{B67666DB-E566-4A1C-9DEF-E33AA44DEBFE}" dt="2021-04-20T04:44:16.135" v="1576"/>
          <ac:spMkLst>
            <pc:docMk/>
            <pc:sldMk cId="1353055244" sldId="452"/>
            <ac:spMk id="7" creationId="{EEE90D35-45F9-43DD-94F2-6688E6F70B51}"/>
          </ac:spMkLst>
        </pc:spChg>
        <pc:spChg chg="del">
          <ac:chgData name="ゲスト ユーザー" userId="" providerId="Windows Live" clId="Web-{B67666DB-E566-4A1C-9DEF-E33AA44DEBFE}" dt="2021-04-20T04:44:14.088" v="1575"/>
          <ac:spMkLst>
            <pc:docMk/>
            <pc:sldMk cId="1353055244" sldId="45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4:51:59.674" v="1835" actId="20577"/>
          <ac:spMkLst>
            <pc:docMk/>
            <pc:sldMk cId="1353055244" sldId="452"/>
            <ac:spMk id="192" creationId="{00000000-0000-0000-0000-000000000000}"/>
          </ac:spMkLst>
        </pc:spChg>
        <pc:spChg chg="del mod">
          <ac:chgData name="ゲスト ユーザー" userId="" providerId="Windows Live" clId="Web-{B67666DB-E566-4A1C-9DEF-E33AA44DEBFE}" dt="2021-04-20T04:44:46.292" v="1582"/>
          <ac:spMkLst>
            <pc:docMk/>
            <pc:sldMk cId="1353055244" sldId="452"/>
            <ac:spMk id="193" creationId="{00000000-0000-0000-0000-000000000000}"/>
          </ac:spMkLst>
        </pc:spChg>
        <pc:picChg chg="add mod">
          <ac:chgData name="ゲスト ユーザー" userId="" providerId="Windows Live" clId="Web-{B67666DB-E566-4A1C-9DEF-E33AA44DEBFE}" dt="2021-04-20T05:02:24.967" v="1994" actId="1076"/>
          <ac:picMkLst>
            <pc:docMk/>
            <pc:sldMk cId="1353055244" sldId="452"/>
            <ac:picMk id="9" creationId="{B4FC33F1-9CBB-4075-9286-4E9F459A134A}"/>
          </ac:picMkLst>
        </pc:picChg>
        <pc:picChg chg="del">
          <ac:chgData name="ゲスト ユーザー" userId="" providerId="Windows Live" clId="Web-{B67666DB-E566-4A1C-9DEF-E33AA44DEBFE}" dt="2021-04-20T04:47:49.451" v="1675"/>
          <ac:picMkLst>
            <pc:docMk/>
            <pc:sldMk cId="1353055244" sldId="452"/>
            <ac:picMk id="194" creationId="{00000000-0000-0000-0000-000000000000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FC724A71-0855-4217-AE09-4175B9F3B2BE}"/>
    <pc:docChg chg="modSld">
      <pc:chgData name="ゲスト ユーザー" userId="" providerId="Windows Live" clId="Web-{FC724A71-0855-4217-AE09-4175B9F3B2BE}" dt="2021-04-22T05:04:05.555" v="103" actId="20577"/>
      <pc:docMkLst>
        <pc:docMk/>
      </pc:docMkLst>
      <pc:sldChg chg="modSp">
        <pc:chgData name="ゲスト ユーザー" userId="" providerId="Windows Live" clId="Web-{FC724A71-0855-4217-AE09-4175B9F3B2BE}" dt="2021-04-22T04:15:58.146" v="4" actId="1076"/>
        <pc:sldMkLst>
          <pc:docMk/>
          <pc:sldMk cId="570855170" sldId="418"/>
        </pc:sldMkLst>
        <pc:spChg chg="mod">
          <ac:chgData name="ゲスト ユーザー" userId="" providerId="Windows Live" clId="Web-{FC724A71-0855-4217-AE09-4175B9F3B2BE}" dt="2021-04-22T04:15:51.958" v="3" actId="1076"/>
          <ac:spMkLst>
            <pc:docMk/>
            <pc:sldMk cId="570855170" sldId="418"/>
            <ac:spMk id="11" creationId="{D8AE4FC2-69F2-4B8A-B973-C5FADEF2F901}"/>
          </ac:spMkLst>
        </pc:spChg>
        <pc:spChg chg="mod">
          <ac:chgData name="ゲスト ユーザー" userId="" providerId="Windows Live" clId="Web-{FC724A71-0855-4217-AE09-4175B9F3B2BE}" dt="2021-04-22T04:15:34.099" v="0" actId="1076"/>
          <ac:spMkLst>
            <pc:docMk/>
            <pc:sldMk cId="570855170" sldId="418"/>
            <ac:spMk id="28" creationId="{CD0AFA2D-512F-4B6F-9C46-E37F75953FCD}"/>
          </ac:spMkLst>
        </pc:spChg>
        <pc:spChg chg="mod">
          <ac:chgData name="ゲスト ユーザー" userId="" providerId="Windows Live" clId="Web-{FC724A71-0855-4217-AE09-4175B9F3B2BE}" dt="2021-04-22T04:15:58.146" v="4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modSp">
        <pc:chgData name="ゲスト ユーザー" userId="" providerId="Windows Live" clId="Web-{FC724A71-0855-4217-AE09-4175B9F3B2BE}" dt="2021-04-22T05:04:05.555" v="103" actId="20577"/>
        <pc:sldMkLst>
          <pc:docMk/>
          <pc:sldMk cId="3603666219" sldId="451"/>
        </pc:sldMkLst>
        <pc:spChg chg="mod">
          <ac:chgData name="ゲスト ユーザー" userId="" providerId="Windows Live" clId="Web-{FC724A71-0855-4217-AE09-4175B9F3B2BE}" dt="2021-04-22T05:04:00.711" v="99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5:04:05.555" v="103" actId="20577"/>
          <ac:spMkLst>
            <pc:docMk/>
            <pc:sldMk cId="3603666219" sldId="451"/>
            <ac:spMk id="4" creationId="{419B4A73-3B11-421D-B507-1F70C6120342}"/>
          </ac:spMkLst>
        </pc:spChg>
      </pc:sldChg>
      <pc:sldChg chg="addSp modSp">
        <pc:chgData name="ゲスト ユーザー" userId="" providerId="Windows Live" clId="Web-{FC724A71-0855-4217-AE09-4175B9F3B2BE}" dt="2021-04-22T05:01:31.068" v="96" actId="20577"/>
        <pc:sldMkLst>
          <pc:docMk/>
          <pc:sldMk cId="1769131153" sldId="453"/>
        </pc:sldMkLst>
        <pc:spChg chg="mod">
          <ac:chgData name="ゲスト ユーザー" userId="" providerId="Windows Live" clId="Web-{FC724A71-0855-4217-AE09-4175B9F3B2BE}" dt="2021-04-22T05:01:31.068" v="96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4:54:42.170" v="32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FC724A71-0855-4217-AE09-4175B9F3B2BE}" dt="2021-04-22T05:01:07.067" v="90" actId="20577"/>
          <ac:spMkLst>
            <pc:docMk/>
            <pc:sldMk cId="1769131153" sldId="453"/>
            <ac:spMk id="5" creationId="{DFF88CAE-F2B9-488F-9FDA-20954CABE6BC}"/>
          </ac:spMkLst>
        </pc:spChg>
        <pc:spChg chg="add mod">
          <ac:chgData name="ゲスト ユーザー" userId="" providerId="Windows Live" clId="Web-{FC724A71-0855-4217-AE09-4175B9F3B2BE}" dt="2021-04-22T04:43:42.424" v="16"/>
          <ac:spMkLst>
            <pc:docMk/>
            <pc:sldMk cId="1769131153" sldId="453"/>
            <ac:spMk id="7" creationId="{EB334920-9967-4C13-80E5-C9553382D635}"/>
          </ac:spMkLst>
        </pc:spChg>
        <pc:picChg chg="add mod">
          <ac:chgData name="ゲスト ユーザー" userId="" providerId="Windows Live" clId="Web-{FC724A71-0855-4217-AE09-4175B9F3B2BE}" dt="2021-04-22T04:16:56.694" v="7" actId="1076"/>
          <ac:picMkLst>
            <pc:docMk/>
            <pc:sldMk cId="1769131153" sldId="453"/>
            <ac:picMk id="6" creationId="{192C963B-886D-46BF-AC2F-E1FA87F7F009}"/>
          </ac:picMkLst>
        </pc:picChg>
        <pc:picChg chg="add mod">
          <ac:chgData name="ゲスト ユーザー" userId="" providerId="Windows Live" clId="Web-{FC724A71-0855-4217-AE09-4175B9F3B2BE}" dt="2021-04-22T04:27:25.941" v="11" actId="1076"/>
          <ac:picMkLst>
            <pc:docMk/>
            <pc:sldMk cId="1769131153" sldId="453"/>
            <ac:picMk id="8" creationId="{8960EFD6-E2AE-4DB6-9402-C72B5C22EABD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Masaki Suzuki" userId="2c4feb2ed34ad1a7" providerId="Windows Live" clId="Web-{268528BC-9081-495C-8F9F-DF8447A03262}"/>
    <pc:docChg chg="modSld">
      <pc:chgData name="Masaki Suzuki" userId="2c4feb2ed34ad1a7" providerId="Windows Live" clId="Web-{268528BC-9081-495C-8F9F-DF8447A03262}" dt="2021-06-18T02:02:21.065" v="94" actId="1076"/>
      <pc:docMkLst>
        <pc:docMk/>
      </pc:docMkLst>
      <pc:sldChg chg="modSp">
        <pc:chgData name="Masaki Suzuki" userId="2c4feb2ed34ad1a7" providerId="Windows Live" clId="Web-{268528BC-9081-495C-8F9F-DF8447A03262}" dt="2021-06-18T01:49:14.034" v="0" actId="14100"/>
        <pc:sldMkLst>
          <pc:docMk/>
          <pc:sldMk cId="0" sldId="257"/>
        </pc:sldMkLst>
        <pc:spChg chg="mod">
          <ac:chgData name="Masaki Suzuki" userId="2c4feb2ed34ad1a7" providerId="Windows Live" clId="Web-{268528BC-9081-495C-8F9F-DF8447A03262}" dt="2021-06-18T01:49:14.034" v="0" actId="14100"/>
          <ac:spMkLst>
            <pc:docMk/>
            <pc:sldMk cId="0" sldId="257"/>
            <ac:spMk id="122" creationId="{00000000-0000-0000-0000-000000000000}"/>
          </ac:spMkLst>
        </pc:spChg>
      </pc:sldChg>
      <pc:sldChg chg="addSp modSp">
        <pc:chgData name="Masaki Suzuki" userId="2c4feb2ed34ad1a7" providerId="Windows Live" clId="Web-{268528BC-9081-495C-8F9F-DF8447A03262}" dt="2021-06-18T01:56:56.293" v="70" actId="1076"/>
        <pc:sldMkLst>
          <pc:docMk/>
          <pc:sldMk cId="1800703237" sldId="411"/>
        </pc:sldMkLst>
        <pc:spChg chg="add mod">
          <ac:chgData name="Masaki Suzuki" userId="2c4feb2ed34ad1a7" providerId="Windows Live" clId="Web-{268528BC-9081-495C-8F9F-DF8447A03262}" dt="2021-06-18T01:56:42.746" v="62" actId="20577"/>
          <ac:spMkLst>
            <pc:docMk/>
            <pc:sldMk cId="1800703237" sldId="411"/>
            <ac:spMk id="12" creationId="{0F825D9C-043F-4BFD-8839-D0BEF2ACC7A0}"/>
          </ac:spMkLst>
        </pc:spChg>
        <pc:spChg chg="add mod">
          <ac:chgData name="Masaki Suzuki" userId="2c4feb2ed34ad1a7" providerId="Windows Live" clId="Web-{268528BC-9081-495C-8F9F-DF8447A03262}" dt="2021-06-18T01:55:48.542" v="47" actId="1076"/>
          <ac:spMkLst>
            <pc:docMk/>
            <pc:sldMk cId="1800703237" sldId="411"/>
            <ac:spMk id="16" creationId="{92363B6F-7A51-416A-9105-209D88A65962}"/>
          </ac:spMkLst>
        </pc:spChg>
        <pc:spChg chg="add mod">
          <ac:chgData name="Masaki Suzuki" userId="2c4feb2ed34ad1a7" providerId="Windows Live" clId="Web-{268528BC-9081-495C-8F9F-DF8447A03262}" dt="2021-06-18T01:56:56.293" v="70" actId="1076"/>
          <ac:spMkLst>
            <pc:docMk/>
            <pc:sldMk cId="1800703237" sldId="411"/>
            <ac:spMk id="17" creationId="{97336104-94B2-4924-8C12-ECE85CFAB266}"/>
          </ac:spMkLst>
        </pc:spChg>
        <pc:cxnChg chg="add mod">
          <ac:chgData name="Masaki Suzuki" userId="2c4feb2ed34ad1a7" providerId="Windows Live" clId="Web-{268528BC-9081-495C-8F9F-DF8447A03262}" dt="2021-06-18T01:52:35.335" v="6" actId="14100"/>
          <ac:cxnSpMkLst>
            <pc:docMk/>
            <pc:sldMk cId="1800703237" sldId="411"/>
            <ac:cxnSpMk id="9" creationId="{F955A16D-70E2-4BF5-85C5-E631D3019975}"/>
          </ac:cxnSpMkLst>
        </pc:cxnChg>
      </pc:sldChg>
      <pc:sldChg chg="modSp">
        <pc:chgData name="Masaki Suzuki" userId="2c4feb2ed34ad1a7" providerId="Windows Live" clId="Web-{268528BC-9081-495C-8F9F-DF8447A03262}" dt="2021-06-18T01:59:53.875" v="88" actId="1076"/>
        <pc:sldMkLst>
          <pc:docMk/>
          <pc:sldMk cId="2591796811" sldId="427"/>
        </pc:sldMkLst>
        <pc:spChg chg="mod">
          <ac:chgData name="Masaki Suzuki" userId="2c4feb2ed34ad1a7" providerId="Windows Live" clId="Web-{268528BC-9081-495C-8F9F-DF8447A03262}" dt="2021-06-18T01:59:38.171" v="83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Masaki Suzuki" userId="2c4feb2ed34ad1a7" providerId="Windows Live" clId="Web-{268528BC-9081-495C-8F9F-DF8447A03262}" dt="2021-06-18T01:58:49.248" v="71" actId="20577"/>
          <ac:spMkLst>
            <pc:docMk/>
            <pc:sldMk cId="2591796811" sldId="427"/>
            <ac:spMk id="9" creationId="{20284321-8DD8-468F-992C-B652146D9064}"/>
          </ac:spMkLst>
        </pc:spChg>
        <pc:spChg chg="mod">
          <ac:chgData name="Masaki Suzuki" userId="2c4feb2ed34ad1a7" providerId="Windows Live" clId="Web-{268528BC-9081-495C-8F9F-DF8447A03262}" dt="2021-06-18T01:59:40.156" v="84" actId="1076"/>
          <ac:spMkLst>
            <pc:docMk/>
            <pc:sldMk cId="2591796811" sldId="427"/>
            <ac:spMk id="13" creationId="{A85CD97F-96E6-469A-BEC0-2D2572816B65}"/>
          </ac:spMkLst>
        </pc:spChg>
        <pc:spChg chg="mod">
          <ac:chgData name="Masaki Suzuki" userId="2c4feb2ed34ad1a7" providerId="Windows Live" clId="Web-{268528BC-9081-495C-8F9F-DF8447A03262}" dt="2021-06-18T01:59:43.437" v="85" actId="1076"/>
          <ac:spMkLst>
            <pc:docMk/>
            <pc:sldMk cId="2591796811" sldId="427"/>
            <ac:spMk id="14" creationId="{8B182A9D-EA8B-4D89-B542-93A6DCEFABF1}"/>
          </ac:spMkLst>
        </pc:spChg>
        <pc:spChg chg="mod">
          <ac:chgData name="Masaki Suzuki" userId="2c4feb2ed34ad1a7" providerId="Windows Live" clId="Web-{268528BC-9081-495C-8F9F-DF8447A03262}" dt="2021-06-18T01:59:53.875" v="88" actId="1076"/>
          <ac:spMkLst>
            <pc:docMk/>
            <pc:sldMk cId="2591796811" sldId="427"/>
            <ac:spMk id="15" creationId="{822913A8-8D4A-4F7B-AD05-481FB0BF3B1A}"/>
          </ac:spMkLst>
        </pc:spChg>
        <pc:spChg chg="mod">
          <ac:chgData name="Masaki Suzuki" userId="2c4feb2ed34ad1a7" providerId="Windows Live" clId="Web-{268528BC-9081-495C-8F9F-DF8447A03262}" dt="2021-06-18T01:59:27.937" v="79" actId="1076"/>
          <ac:spMkLst>
            <pc:docMk/>
            <pc:sldMk cId="2591796811" sldId="427"/>
            <ac:spMk id="16" creationId="{72B6760C-048C-47A2-AFA5-69627C84D513}"/>
          </ac:spMkLst>
        </pc:spChg>
        <pc:spChg chg="mod">
          <ac:chgData name="Masaki Suzuki" userId="2c4feb2ed34ad1a7" providerId="Windows Live" clId="Web-{268528BC-9081-495C-8F9F-DF8447A03262}" dt="2021-06-18T01:59:33.328" v="81" actId="1076"/>
          <ac:spMkLst>
            <pc:docMk/>
            <pc:sldMk cId="2591796811" sldId="427"/>
            <ac:spMk id="17" creationId="{CA70099C-DA43-48BB-83A1-31EF0E8A4FBB}"/>
          </ac:spMkLst>
        </pc:spChg>
        <pc:spChg chg="mod">
          <ac:chgData name="Masaki Suzuki" userId="2c4feb2ed34ad1a7" providerId="Windows Live" clId="Web-{268528BC-9081-495C-8F9F-DF8447A03262}" dt="2021-06-18T01:59:20.265" v="78" actId="1076"/>
          <ac:spMkLst>
            <pc:docMk/>
            <pc:sldMk cId="2591796811" sldId="427"/>
            <ac:spMk id="18" creationId="{5F4DB975-FFDF-44C7-A1C6-6122B342E980}"/>
          </ac:spMkLst>
        </pc:spChg>
        <pc:spChg chg="mod">
          <ac:chgData name="Masaki Suzuki" userId="2c4feb2ed34ad1a7" providerId="Windows Live" clId="Web-{268528BC-9081-495C-8F9F-DF8447A03262}" dt="2021-06-18T01:59:17.280" v="77" actId="1076"/>
          <ac:spMkLst>
            <pc:docMk/>
            <pc:sldMk cId="2591796811" sldId="427"/>
            <ac:spMk id="19" creationId="{424519D6-1017-4AC5-ADD5-B5A27CBE0D17}"/>
          </ac:spMkLst>
        </pc:spChg>
        <pc:spChg chg="mod">
          <ac:chgData name="Masaki Suzuki" userId="2c4feb2ed34ad1a7" providerId="Windows Live" clId="Web-{268528BC-9081-495C-8F9F-DF8447A03262}" dt="2021-06-18T01:59:13.686" v="76" actId="1076"/>
          <ac:spMkLst>
            <pc:docMk/>
            <pc:sldMk cId="2591796811" sldId="427"/>
            <ac:spMk id="20" creationId="{B9F0FFBC-CD35-4E4E-BDA1-11A0029246CF}"/>
          </ac:spMkLst>
        </pc:spChg>
        <pc:spChg chg="mod">
          <ac:chgData name="Masaki Suzuki" userId="2c4feb2ed34ad1a7" providerId="Windows Live" clId="Web-{268528BC-9081-495C-8F9F-DF8447A03262}" dt="2021-06-18T01:59:09.702" v="75" actId="1076"/>
          <ac:spMkLst>
            <pc:docMk/>
            <pc:sldMk cId="2591796811" sldId="427"/>
            <ac:spMk id="21" creationId="{3E515278-160C-4401-95BB-8844EB9B10CB}"/>
          </ac:spMkLst>
        </pc:spChg>
        <pc:spChg chg="mod">
          <ac:chgData name="Masaki Suzuki" userId="2c4feb2ed34ad1a7" providerId="Windows Live" clId="Web-{268528BC-9081-495C-8F9F-DF8447A03262}" dt="2021-06-18T01:59:04.171" v="74" actId="1076"/>
          <ac:spMkLst>
            <pc:docMk/>
            <pc:sldMk cId="2591796811" sldId="427"/>
            <ac:spMk id="22" creationId="{3EC528A5-8DD9-4CDB-95A5-ED0E04FC2862}"/>
          </ac:spMkLst>
        </pc:spChg>
        <pc:spChg chg="mod">
          <ac:chgData name="Masaki Suzuki" userId="2c4feb2ed34ad1a7" providerId="Windows Live" clId="Web-{268528BC-9081-495C-8F9F-DF8447A03262}" dt="2021-06-18T01:58:54.905" v="72" actId="1076"/>
          <ac:spMkLst>
            <pc:docMk/>
            <pc:sldMk cId="2591796811" sldId="427"/>
            <ac:spMk id="23" creationId="{C289D591-7FF4-433E-9C96-C13FE4593169}"/>
          </ac:spMkLst>
        </pc:spChg>
        <pc:spChg chg="mod">
          <ac:chgData name="Masaki Suzuki" userId="2c4feb2ed34ad1a7" providerId="Windows Live" clId="Web-{268528BC-9081-495C-8F9F-DF8447A03262}" dt="2021-06-18T01:58:57.405" v="73" actId="1076"/>
          <ac:spMkLst>
            <pc:docMk/>
            <pc:sldMk cId="2591796811" sldId="427"/>
            <ac:spMk id="24" creationId="{2F4DB302-A1F2-43BF-8434-8EC74377E922}"/>
          </ac:spMkLst>
        </pc:spChg>
      </pc:sldChg>
      <pc:sldChg chg="modSp">
        <pc:chgData name="Masaki Suzuki" userId="2c4feb2ed34ad1a7" providerId="Windows Live" clId="Web-{268528BC-9081-495C-8F9F-DF8447A03262}" dt="2021-06-18T02:00:21.235" v="89" actId="14100"/>
        <pc:sldMkLst>
          <pc:docMk/>
          <pc:sldMk cId="1254437535" sldId="429"/>
        </pc:sldMkLst>
        <pc:spChg chg="mod">
          <ac:chgData name="Masaki Suzuki" userId="2c4feb2ed34ad1a7" providerId="Windows Live" clId="Web-{268528BC-9081-495C-8F9F-DF8447A03262}" dt="2021-06-18T02:00:21.235" v="89" actId="14100"/>
          <ac:spMkLst>
            <pc:docMk/>
            <pc:sldMk cId="1254437535" sldId="429"/>
            <ac:spMk id="5" creationId="{C61AD5DA-C27E-4714-B83E-41F62F57431C}"/>
          </ac:spMkLst>
        </pc:spChg>
      </pc:sldChg>
      <pc:sldChg chg="modSp">
        <pc:chgData name="Masaki Suzuki" userId="2c4feb2ed34ad1a7" providerId="Windows Live" clId="Web-{268528BC-9081-495C-8F9F-DF8447A03262}" dt="2021-06-18T02:00:50.595" v="91" actId="1076"/>
        <pc:sldMkLst>
          <pc:docMk/>
          <pc:sldMk cId="2056663998" sldId="431"/>
        </pc:sldMkLst>
        <pc:picChg chg="mod">
          <ac:chgData name="Masaki Suzuki" userId="2c4feb2ed34ad1a7" providerId="Windows Live" clId="Web-{268528BC-9081-495C-8F9F-DF8447A03262}" dt="2021-06-18T02:00:50.595" v="91" actId="1076"/>
          <ac:picMkLst>
            <pc:docMk/>
            <pc:sldMk cId="2056663998" sldId="431"/>
            <ac:picMk id="6" creationId="{B4BCD6EE-43AF-421B-A9E7-D4640AB00F94}"/>
          </ac:picMkLst>
        </pc:picChg>
      </pc:sldChg>
      <pc:sldChg chg="addSp modSp">
        <pc:chgData name="Masaki Suzuki" userId="2c4feb2ed34ad1a7" providerId="Windows Live" clId="Web-{268528BC-9081-495C-8F9F-DF8447A03262}" dt="2021-06-18T02:02:21.065" v="94" actId="1076"/>
        <pc:sldMkLst>
          <pc:docMk/>
          <pc:sldMk cId="950318784" sldId="436"/>
        </pc:sldMkLst>
        <pc:spChg chg="add mod">
          <ac:chgData name="Masaki Suzuki" userId="2c4feb2ed34ad1a7" providerId="Windows Live" clId="Web-{268528BC-9081-495C-8F9F-DF8447A03262}" dt="2021-06-18T02:02:21.065" v="94" actId="1076"/>
          <ac:spMkLst>
            <pc:docMk/>
            <pc:sldMk cId="950318784" sldId="436"/>
            <ac:spMk id="9" creationId="{C8A0C181-E1D0-491E-9CA9-A50C604C5276}"/>
          </ac:spMkLst>
        </pc:sp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Masaki Suzuki" userId="2c4feb2ed34ad1a7" providerId="Windows Live" clId="Web-{A5F27556-CA8D-40FC-833C-5FAAA8E7AF4A}"/>
    <pc:docChg chg="addSld delSld modSld">
      <pc:chgData name="Masaki Suzuki" userId="2c4feb2ed34ad1a7" providerId="Windows Live" clId="Web-{A5F27556-CA8D-40FC-833C-5FAAA8E7AF4A}" dt="2021-05-30T00:28:23.858" v="844" actId="1076"/>
      <pc:docMkLst>
        <pc:docMk/>
      </pc:docMkLst>
      <pc:sldChg chg="addSp modSp">
        <pc:chgData name="Masaki Suzuki" userId="2c4feb2ed34ad1a7" providerId="Windows Live" clId="Web-{A5F27556-CA8D-40FC-833C-5FAAA8E7AF4A}" dt="2021-05-30T00:24:20.477" v="768" actId="20577"/>
        <pc:sldMkLst>
          <pc:docMk/>
          <pc:sldMk cId="0" sldId="259"/>
        </pc:sldMkLst>
        <pc:spChg chg="add mod">
          <ac:chgData name="Masaki Suzuki" userId="2c4feb2ed34ad1a7" providerId="Windows Live" clId="Web-{A5F27556-CA8D-40FC-833C-5FAAA8E7AF4A}" dt="2021-05-30T00:24:20.477" v="768" actId="20577"/>
          <ac:spMkLst>
            <pc:docMk/>
            <pc:sldMk cId="0" sldId="259"/>
            <ac:spMk id="4" creationId="{553F2B78-73E6-4CB7-912D-F40A5C2E1C63}"/>
          </ac:spMkLst>
        </pc:spChg>
      </pc:sldChg>
      <pc:sldChg chg="addSp delSp modSp">
        <pc:chgData name="Masaki Suzuki" userId="2c4feb2ed34ad1a7" providerId="Windows Live" clId="Web-{A5F27556-CA8D-40FC-833C-5FAAA8E7AF4A}" dt="2021-05-30T00:28:23.858" v="844" actId="1076"/>
        <pc:sldMkLst>
          <pc:docMk/>
          <pc:sldMk cId="0" sldId="318"/>
        </pc:sldMkLst>
        <pc:spChg chg="add mod">
          <ac:chgData name="Masaki Suzuki" userId="2c4feb2ed34ad1a7" providerId="Windows Live" clId="Web-{A5F27556-CA8D-40FC-833C-5FAAA8E7AF4A}" dt="2021-05-30T00:16:15.883" v="629" actId="20577"/>
          <ac:spMkLst>
            <pc:docMk/>
            <pc:sldMk cId="0" sldId="318"/>
            <ac:spMk id="9" creationId="{2A03D4C6-8EE6-43E5-9FAF-D66006B0C8FF}"/>
          </ac:spMkLst>
        </pc:spChg>
        <pc:spChg chg="add mod">
          <ac:chgData name="Masaki Suzuki" userId="2c4feb2ed34ad1a7" providerId="Windows Live" clId="Web-{A5F27556-CA8D-40FC-833C-5FAAA8E7AF4A}" dt="2021-05-30T00:16:26.539" v="632" actId="20577"/>
          <ac:spMkLst>
            <pc:docMk/>
            <pc:sldMk cId="0" sldId="318"/>
            <ac:spMk id="11" creationId="{F48D12B8-8FEF-43F7-875C-3C96905EEF97}"/>
          </ac:spMkLst>
        </pc:spChg>
        <pc:spChg chg="add mod">
          <ac:chgData name="Masaki Suzuki" userId="2c4feb2ed34ad1a7" providerId="Windows Live" clId="Web-{A5F27556-CA8D-40FC-833C-5FAAA8E7AF4A}" dt="2021-05-30T00:28:03.857" v="837" actId="1076"/>
          <ac:spMkLst>
            <pc:docMk/>
            <pc:sldMk cId="0" sldId="318"/>
            <ac:spMk id="12" creationId="{50A2B1FA-10B2-46A6-9AD0-D3787EA36C26}"/>
          </ac:spMkLst>
        </pc:spChg>
        <pc:spChg chg="add del mod">
          <ac:chgData name="Masaki Suzuki" userId="2c4feb2ed34ad1a7" providerId="Windows Live" clId="Web-{A5F27556-CA8D-40FC-833C-5FAAA8E7AF4A}" dt="2021-05-30T00:17:31.087" v="656"/>
          <ac:spMkLst>
            <pc:docMk/>
            <pc:sldMk cId="0" sldId="318"/>
            <ac:spMk id="13" creationId="{B590CD7D-C2D5-4E28-9A2E-E4927DD57FF3}"/>
          </ac:spMkLst>
        </pc:spChg>
        <pc:spChg chg="add mod">
          <ac:chgData name="Masaki Suzuki" userId="2c4feb2ed34ad1a7" providerId="Windows Live" clId="Web-{A5F27556-CA8D-40FC-833C-5FAAA8E7AF4A}" dt="2021-05-30T00:28:06.858" v="838" actId="1076"/>
          <ac:spMkLst>
            <pc:docMk/>
            <pc:sldMk cId="0" sldId="318"/>
            <ac:spMk id="14" creationId="{7F0736D3-C1C7-483C-BE93-4A377CECDFCF}"/>
          </ac:spMkLst>
        </pc:spChg>
        <pc:spChg chg="add mod">
          <ac:chgData name="Masaki Suzuki" userId="2c4feb2ed34ad1a7" providerId="Windows Live" clId="Web-{A5F27556-CA8D-40FC-833C-5FAAA8E7AF4A}" dt="2021-05-30T00:28:00.701" v="836" actId="1076"/>
          <ac:spMkLst>
            <pc:docMk/>
            <pc:sldMk cId="0" sldId="318"/>
            <ac:spMk id="15" creationId="{1E557D15-5DCB-49A3-8F26-22BC8128973E}"/>
          </ac:spMkLst>
        </pc:spChg>
        <pc:spChg chg="add mod">
          <ac:chgData name="Masaki Suzuki" userId="2c4feb2ed34ad1a7" providerId="Windows Live" clId="Web-{A5F27556-CA8D-40FC-833C-5FAAA8E7AF4A}" dt="2021-05-30T00:28:23.858" v="844" actId="1076"/>
          <ac:spMkLst>
            <pc:docMk/>
            <pc:sldMk cId="0" sldId="318"/>
            <ac:spMk id="16" creationId="{B9AB507A-B6A5-487F-9CF6-BD3B0E35FF0D}"/>
          </ac:spMkLst>
        </pc:spChg>
        <pc:spChg chg="mod">
          <ac:chgData name="Masaki Suzuki" userId="2c4feb2ed34ad1a7" providerId="Windows Live" clId="Web-{A5F27556-CA8D-40FC-833C-5FAAA8E7AF4A}" dt="2021-05-30T00:27:55.139" v="8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Masaki Suzuki" userId="2c4feb2ed34ad1a7" providerId="Windows Live" clId="Web-{A5F27556-CA8D-40FC-833C-5FAAA8E7AF4A}" dt="2021-05-30T00:24:31.258" v="773" actId="20577"/>
        <pc:sldMkLst>
          <pc:docMk/>
          <pc:sldMk cId="137768557" sldId="353"/>
        </pc:sldMkLst>
        <pc:spChg chg="add mod">
          <ac:chgData name="Masaki Suzuki" userId="2c4feb2ed34ad1a7" providerId="Windows Live" clId="Web-{A5F27556-CA8D-40FC-833C-5FAAA8E7AF4A}" dt="2021-05-30T00:24:31.258" v="773" actId="20577"/>
          <ac:spMkLst>
            <pc:docMk/>
            <pc:sldMk cId="137768557" sldId="353"/>
            <ac:spMk id="6" creationId="{8BFDF738-77A2-406C-BCC3-63F978C1DD30}"/>
          </ac:spMkLst>
        </pc:spChg>
      </pc:sldChg>
      <pc:sldChg chg="addSp">
        <pc:chgData name="Masaki Suzuki" userId="2c4feb2ed34ad1a7" providerId="Windows Live" clId="Web-{A5F27556-CA8D-40FC-833C-5FAAA8E7AF4A}" dt="2021-05-30T00:22:06.440" v="735"/>
        <pc:sldMkLst>
          <pc:docMk/>
          <pc:sldMk cId="1800703237" sldId="411"/>
        </pc:sldMkLst>
        <pc:spChg chg="add">
          <ac:chgData name="Masaki Suzuki" userId="2c4feb2ed34ad1a7" providerId="Windows Live" clId="Web-{A5F27556-CA8D-40FC-833C-5FAAA8E7AF4A}" dt="2021-05-30T00:21:24.263" v="725"/>
          <ac:spMkLst>
            <pc:docMk/>
            <pc:sldMk cId="1800703237" sldId="411"/>
            <ac:spMk id="6" creationId="{8761E589-C0EF-4CB0-A9BF-23CCA70D5744}"/>
          </ac:spMkLst>
        </pc:spChg>
        <pc:spChg chg="add">
          <ac:chgData name="Masaki Suzuki" userId="2c4feb2ed34ad1a7" providerId="Windows Live" clId="Web-{A5F27556-CA8D-40FC-833C-5FAAA8E7AF4A}" dt="2021-05-30T00:21:41.799" v="729"/>
          <ac:spMkLst>
            <pc:docMk/>
            <pc:sldMk cId="1800703237" sldId="411"/>
            <ac:spMk id="7" creationId="{C9C3341C-6D1A-47B9-817D-ACB05EE7BD65}"/>
          </ac:spMkLst>
        </pc:spChg>
        <pc:spChg chg="add">
          <ac:chgData name="Masaki Suzuki" userId="2c4feb2ed34ad1a7" providerId="Windows Live" clId="Web-{A5F27556-CA8D-40FC-833C-5FAAA8E7AF4A}" dt="2021-05-30T00:22:06.440" v="735"/>
          <ac:spMkLst>
            <pc:docMk/>
            <pc:sldMk cId="1800703237" sldId="411"/>
            <ac:spMk id="8" creationId="{4FB4BC2E-C219-4834-B02B-6069B1C33CC8}"/>
          </ac:spMkLst>
        </pc:spChg>
      </pc:sldChg>
      <pc:sldChg chg="addSp">
        <pc:chgData name="Masaki Suzuki" userId="2c4feb2ed34ad1a7" providerId="Windows Live" clId="Web-{A5F27556-CA8D-40FC-833C-5FAAA8E7AF4A}" dt="2021-05-30T00:22:09.425" v="736"/>
        <pc:sldMkLst>
          <pc:docMk/>
          <pc:sldMk cId="288631120" sldId="412"/>
        </pc:sldMkLst>
        <pc:spChg chg="add">
          <ac:chgData name="Masaki Suzuki" userId="2c4feb2ed34ad1a7" providerId="Windows Live" clId="Web-{A5F27556-CA8D-40FC-833C-5FAAA8E7AF4A}" dt="2021-05-30T00:21:26.654" v="726"/>
          <ac:spMkLst>
            <pc:docMk/>
            <pc:sldMk cId="288631120" sldId="412"/>
            <ac:spMk id="3" creationId="{FA296096-20D7-4813-801A-EAF4D69E80FF}"/>
          </ac:spMkLst>
        </pc:spChg>
        <pc:spChg chg="add">
          <ac:chgData name="Masaki Suzuki" userId="2c4feb2ed34ad1a7" providerId="Windows Live" clId="Web-{A5F27556-CA8D-40FC-833C-5FAAA8E7AF4A}" dt="2021-05-30T00:21:44.362" v="730"/>
          <ac:spMkLst>
            <pc:docMk/>
            <pc:sldMk cId="288631120" sldId="412"/>
            <ac:spMk id="5" creationId="{80DAED75-294E-411A-BD07-110D02F0FCED}"/>
          </ac:spMkLst>
        </pc:spChg>
        <pc:spChg chg="add">
          <ac:chgData name="Masaki Suzuki" userId="2c4feb2ed34ad1a7" providerId="Windows Live" clId="Web-{A5F27556-CA8D-40FC-833C-5FAAA8E7AF4A}" dt="2021-05-30T00:22:09.425" v="736"/>
          <ac:spMkLst>
            <pc:docMk/>
            <pc:sldMk cId="288631120" sldId="412"/>
            <ac:spMk id="9" creationId="{8D42ADA8-CAF5-4C6B-BFAA-F805FEB97D1C}"/>
          </ac:spMkLst>
        </pc:spChg>
      </pc:sldChg>
      <pc:sldChg chg="addSp">
        <pc:chgData name="Masaki Suzuki" userId="2c4feb2ed34ad1a7" providerId="Windows Live" clId="Web-{A5F27556-CA8D-40FC-833C-5FAAA8E7AF4A}" dt="2021-05-30T00:22:11.769" v="737"/>
        <pc:sldMkLst>
          <pc:docMk/>
          <pc:sldMk cId="650383920" sldId="413"/>
        </pc:sldMkLst>
        <pc:spChg chg="add">
          <ac:chgData name="Masaki Suzuki" userId="2c4feb2ed34ad1a7" providerId="Windows Live" clId="Web-{A5F27556-CA8D-40FC-833C-5FAAA8E7AF4A}" dt="2021-05-30T00:21:29.326" v="727"/>
          <ac:spMkLst>
            <pc:docMk/>
            <pc:sldMk cId="650383920" sldId="413"/>
            <ac:spMk id="6" creationId="{676C85AF-0658-441E-8C7F-CED40B0F4ACE}"/>
          </ac:spMkLst>
        </pc:spChg>
        <pc:spChg chg="add">
          <ac:chgData name="Masaki Suzuki" userId="2c4feb2ed34ad1a7" providerId="Windows Live" clId="Web-{A5F27556-CA8D-40FC-833C-5FAAA8E7AF4A}" dt="2021-05-30T00:21:47.940" v="731"/>
          <ac:spMkLst>
            <pc:docMk/>
            <pc:sldMk cId="650383920" sldId="413"/>
            <ac:spMk id="7" creationId="{09DF2729-9B60-42BB-8B54-FE0133454C37}"/>
          </ac:spMkLst>
        </pc:spChg>
        <pc:spChg chg="add">
          <ac:chgData name="Masaki Suzuki" userId="2c4feb2ed34ad1a7" providerId="Windows Live" clId="Web-{A5F27556-CA8D-40FC-833C-5FAAA8E7AF4A}" dt="2021-05-30T00:22:11.769" v="737"/>
          <ac:spMkLst>
            <pc:docMk/>
            <pc:sldMk cId="650383920" sldId="413"/>
            <ac:spMk id="16" creationId="{7058A8CC-3C3C-42E5-9FCD-F7D945EDF332}"/>
          </ac:spMkLst>
        </pc:spChg>
      </pc:sldChg>
      <pc:sldChg chg="addSp">
        <pc:chgData name="Masaki Suzuki" userId="2c4feb2ed34ad1a7" providerId="Windows Live" clId="Web-{A5F27556-CA8D-40FC-833C-5FAAA8E7AF4A}" dt="2021-05-30T00:22:14.972" v="738"/>
        <pc:sldMkLst>
          <pc:docMk/>
          <pc:sldMk cId="531035884" sldId="414"/>
        </pc:sldMkLst>
        <pc:spChg chg="add">
          <ac:chgData name="Masaki Suzuki" userId="2c4feb2ed34ad1a7" providerId="Windows Live" clId="Web-{A5F27556-CA8D-40FC-833C-5FAAA8E7AF4A}" dt="2021-05-30T00:21:32.341" v="728"/>
          <ac:spMkLst>
            <pc:docMk/>
            <pc:sldMk cId="531035884" sldId="414"/>
            <ac:spMk id="5" creationId="{FACBFC7D-F261-4E4F-97D8-6CF6E63F58E2}"/>
          </ac:spMkLst>
        </pc:spChg>
        <pc:spChg chg="add">
          <ac:chgData name="Masaki Suzuki" userId="2c4feb2ed34ad1a7" providerId="Windows Live" clId="Web-{A5F27556-CA8D-40FC-833C-5FAAA8E7AF4A}" dt="2021-05-30T00:21:50.471" v="732"/>
          <ac:spMkLst>
            <pc:docMk/>
            <pc:sldMk cId="531035884" sldId="414"/>
            <ac:spMk id="7" creationId="{650156A6-C9BD-420B-94E6-CFE4855154DA}"/>
          </ac:spMkLst>
        </pc:spChg>
        <pc:spChg chg="add">
          <ac:chgData name="Masaki Suzuki" userId="2c4feb2ed34ad1a7" providerId="Windows Live" clId="Web-{A5F27556-CA8D-40FC-833C-5FAAA8E7AF4A}" dt="2021-05-30T00:22:14.972" v="738"/>
          <ac:spMkLst>
            <pc:docMk/>
            <pc:sldMk cId="531035884" sldId="414"/>
            <ac:spMk id="8" creationId="{C1E2C051-0D69-4A49-AE71-6E33C17B2711}"/>
          </ac:spMkLst>
        </pc:spChg>
      </pc:sldChg>
      <pc:sldChg chg="modSp">
        <pc:chgData name="Masaki Suzuki" userId="2c4feb2ed34ad1a7" providerId="Windows Live" clId="Web-{A5F27556-CA8D-40FC-833C-5FAAA8E7AF4A}" dt="2021-05-30T00:21:19.372" v="724" actId="1076"/>
        <pc:sldMkLst>
          <pc:docMk/>
          <pc:sldMk cId="570855170" sldId="418"/>
        </pc:sldMkLst>
        <pc:spChg chg="mod">
          <ac:chgData name="Masaki Suzuki" userId="2c4feb2ed34ad1a7" providerId="Windows Live" clId="Web-{A5F27556-CA8D-40FC-833C-5FAAA8E7AF4A}" dt="2021-05-30T00:21:19.372" v="724" actId="1076"/>
          <ac:spMkLst>
            <pc:docMk/>
            <pc:sldMk cId="570855170" sldId="418"/>
            <ac:spMk id="141" creationId="{00000000-0000-0000-0000-000000000000}"/>
          </ac:spMkLst>
        </pc:spChg>
      </pc:sldChg>
      <pc:sldChg chg="addSp modSp">
        <pc:chgData name="Masaki Suzuki" userId="2c4feb2ed34ad1a7" providerId="Windows Live" clId="Web-{A5F27556-CA8D-40FC-833C-5FAAA8E7AF4A}" dt="2021-05-30T00:21:02.185" v="723" actId="1076"/>
        <pc:sldMkLst>
          <pc:docMk/>
          <pc:sldMk cId="3024834980" sldId="419"/>
        </pc:sldMkLst>
        <pc:spChg chg="add mod">
          <ac:chgData name="Masaki Suzuki" userId="2c4feb2ed34ad1a7" providerId="Windows Live" clId="Web-{A5F27556-CA8D-40FC-833C-5FAAA8E7AF4A}" dt="2021-05-30T00:20:27.872" v="708" actId="1076"/>
          <ac:spMkLst>
            <pc:docMk/>
            <pc:sldMk cId="3024834980" sldId="419"/>
            <ac:spMk id="8" creationId="{D2C71F17-2E70-4554-830C-2F38A5640480}"/>
          </ac:spMkLst>
        </pc:spChg>
        <pc:spChg chg="add mod">
          <ac:chgData name="Masaki Suzuki" userId="2c4feb2ed34ad1a7" providerId="Windows Live" clId="Web-{A5F27556-CA8D-40FC-833C-5FAAA8E7AF4A}" dt="2021-05-30T00:20:42.591" v="714" actId="1076"/>
          <ac:spMkLst>
            <pc:docMk/>
            <pc:sldMk cId="3024834980" sldId="419"/>
            <ac:spMk id="17" creationId="{2AB305AB-2753-42C3-85F6-6E56427D30AA}"/>
          </ac:spMkLst>
        </pc:spChg>
        <pc:spChg chg="add mod">
          <ac:chgData name="Masaki Suzuki" userId="2c4feb2ed34ad1a7" providerId="Windows Live" clId="Web-{A5F27556-CA8D-40FC-833C-5FAAA8E7AF4A}" dt="2021-05-30T00:21:02.185" v="723" actId="1076"/>
          <ac:spMkLst>
            <pc:docMk/>
            <pc:sldMk cId="3024834980" sldId="419"/>
            <ac:spMk id="18" creationId="{49CEE725-9BB0-421C-A99B-A440E6BDDCB9}"/>
          </ac:spMkLst>
        </pc:spChg>
      </pc:sldChg>
      <pc:sldChg chg="addSp modSp">
        <pc:chgData name="Masaki Suzuki" userId="2c4feb2ed34ad1a7" providerId="Windows Live" clId="Web-{A5F27556-CA8D-40FC-833C-5FAAA8E7AF4A}" dt="2021-05-30T00:22:30.662" v="744" actId="20577"/>
        <pc:sldMkLst>
          <pc:docMk/>
          <pc:sldMk cId="3872587556" sldId="420"/>
        </pc:sldMkLst>
        <pc:spChg chg="add mod">
          <ac:chgData name="Masaki Suzuki" userId="2c4feb2ed34ad1a7" providerId="Windows Live" clId="Web-{A5F27556-CA8D-40FC-833C-5FAAA8E7AF4A}" dt="2021-05-30T00:21:57.847" v="734" actId="1076"/>
          <ac:spMkLst>
            <pc:docMk/>
            <pc:sldMk cId="3872587556" sldId="420"/>
            <ac:spMk id="6" creationId="{E6E2E70D-1E1B-447A-B93F-418153687ED7}"/>
          </ac:spMkLst>
        </pc:spChg>
        <pc:spChg chg="add mod">
          <ac:chgData name="Masaki Suzuki" userId="2c4feb2ed34ad1a7" providerId="Windows Live" clId="Web-{A5F27556-CA8D-40FC-833C-5FAAA8E7AF4A}" dt="2021-05-30T00:22:23.021" v="740" actId="1076"/>
          <ac:spMkLst>
            <pc:docMk/>
            <pc:sldMk cId="3872587556" sldId="420"/>
            <ac:spMk id="7" creationId="{B1355FC4-B05B-4607-99A4-6FA571D7B414}"/>
          </ac:spMkLst>
        </pc:spChg>
        <pc:spChg chg="add mod">
          <ac:chgData name="Masaki Suzuki" userId="2c4feb2ed34ad1a7" providerId="Windows Live" clId="Web-{A5F27556-CA8D-40FC-833C-5FAAA8E7AF4A}" dt="2021-05-30T00:22:30.662" v="744" actId="20577"/>
          <ac:spMkLst>
            <pc:docMk/>
            <pc:sldMk cId="3872587556" sldId="420"/>
            <ac:spMk id="18" creationId="{192DDF28-E4E8-438B-A3EA-B43F1A751065}"/>
          </ac:spMkLst>
        </pc:spChg>
      </pc:sldChg>
      <pc:sldChg chg="addSp">
        <pc:chgData name="Masaki Suzuki" userId="2c4feb2ed34ad1a7" providerId="Windows Live" clId="Web-{A5F27556-CA8D-40FC-833C-5FAAA8E7AF4A}" dt="2021-05-30T00:23:03.288" v="751"/>
        <pc:sldMkLst>
          <pc:docMk/>
          <pc:sldMk cId="3728421734" sldId="421"/>
        </pc:sldMkLst>
        <pc:spChg chg="add">
          <ac:chgData name="Masaki Suzuki" userId="2c4feb2ed34ad1a7" providerId="Windows Live" clId="Web-{A5F27556-CA8D-40FC-833C-5FAAA8E7AF4A}" dt="2021-05-30T00:22:38.772" v="745"/>
          <ac:spMkLst>
            <pc:docMk/>
            <pc:sldMk cId="3728421734" sldId="421"/>
            <ac:spMk id="6" creationId="{49DA947D-03BC-4E1E-8416-339BC267F5CD}"/>
          </ac:spMkLst>
        </pc:spChg>
        <pc:spChg chg="add">
          <ac:chgData name="Masaki Suzuki" userId="2c4feb2ed34ad1a7" providerId="Windows Live" clId="Web-{A5F27556-CA8D-40FC-833C-5FAAA8E7AF4A}" dt="2021-05-30T00:22:52.303" v="748"/>
          <ac:spMkLst>
            <pc:docMk/>
            <pc:sldMk cId="3728421734" sldId="421"/>
            <ac:spMk id="7" creationId="{65F3F0DF-7B78-4402-9016-92ECA9F4A23C}"/>
          </ac:spMkLst>
        </pc:spChg>
        <pc:spChg chg="add">
          <ac:chgData name="Masaki Suzuki" userId="2c4feb2ed34ad1a7" providerId="Windows Live" clId="Web-{A5F27556-CA8D-40FC-833C-5FAAA8E7AF4A}" dt="2021-05-30T00:23:03.288" v="751"/>
          <ac:spMkLst>
            <pc:docMk/>
            <pc:sldMk cId="3728421734" sldId="421"/>
            <ac:spMk id="8" creationId="{2D293BD0-AC1D-4FE0-9532-C2CB1BE87D36}"/>
          </ac:spMkLst>
        </pc:spChg>
      </pc:sldChg>
      <pc:sldChg chg="addSp">
        <pc:chgData name="Masaki Suzuki" userId="2c4feb2ed34ad1a7" providerId="Windows Live" clId="Web-{A5F27556-CA8D-40FC-833C-5FAAA8E7AF4A}" dt="2021-05-30T00:23:06.053" v="752"/>
        <pc:sldMkLst>
          <pc:docMk/>
          <pc:sldMk cId="2216941689" sldId="422"/>
        </pc:sldMkLst>
        <pc:spChg chg="add">
          <ac:chgData name="Masaki Suzuki" userId="2c4feb2ed34ad1a7" providerId="Windows Live" clId="Web-{A5F27556-CA8D-40FC-833C-5FAAA8E7AF4A}" dt="2021-05-30T00:22:41.866" v="746"/>
          <ac:spMkLst>
            <pc:docMk/>
            <pc:sldMk cId="2216941689" sldId="422"/>
            <ac:spMk id="7" creationId="{8315EE57-3043-4A0F-9039-0A0CB7B3BFF5}"/>
          </ac:spMkLst>
        </pc:spChg>
        <pc:spChg chg="add">
          <ac:chgData name="Masaki Suzuki" userId="2c4feb2ed34ad1a7" providerId="Windows Live" clId="Web-{A5F27556-CA8D-40FC-833C-5FAAA8E7AF4A}" dt="2021-05-30T00:22:54.710" v="749"/>
          <ac:spMkLst>
            <pc:docMk/>
            <pc:sldMk cId="2216941689" sldId="422"/>
            <ac:spMk id="8" creationId="{AE823FB0-90C7-4EDC-AA8A-9C6BFC671E36}"/>
          </ac:spMkLst>
        </pc:spChg>
        <pc:spChg chg="add">
          <ac:chgData name="Masaki Suzuki" userId="2c4feb2ed34ad1a7" providerId="Windows Live" clId="Web-{A5F27556-CA8D-40FC-833C-5FAAA8E7AF4A}" dt="2021-05-30T00:23:06.053" v="752"/>
          <ac:spMkLst>
            <pc:docMk/>
            <pc:sldMk cId="2216941689" sldId="422"/>
            <ac:spMk id="10" creationId="{845EDBC1-2CA8-41E4-A149-B16CFF383C53}"/>
          </ac:spMkLst>
        </pc:spChg>
      </pc:sldChg>
      <pc:sldChg chg="addSp">
        <pc:chgData name="Masaki Suzuki" userId="2c4feb2ed34ad1a7" providerId="Windows Live" clId="Web-{A5F27556-CA8D-40FC-833C-5FAAA8E7AF4A}" dt="2021-05-30T00:23:08.491" v="753"/>
        <pc:sldMkLst>
          <pc:docMk/>
          <pc:sldMk cId="3357339960" sldId="423"/>
        </pc:sldMkLst>
        <pc:spChg chg="add">
          <ac:chgData name="Masaki Suzuki" userId="2c4feb2ed34ad1a7" providerId="Windows Live" clId="Web-{A5F27556-CA8D-40FC-833C-5FAAA8E7AF4A}" dt="2021-05-30T00:22:44.897" v="747"/>
          <ac:spMkLst>
            <pc:docMk/>
            <pc:sldMk cId="3357339960" sldId="423"/>
            <ac:spMk id="6" creationId="{B6DEF2B8-8802-4866-B5AB-D4C57570BE01}"/>
          </ac:spMkLst>
        </pc:spChg>
        <pc:spChg chg="add">
          <ac:chgData name="Masaki Suzuki" userId="2c4feb2ed34ad1a7" providerId="Windows Live" clId="Web-{A5F27556-CA8D-40FC-833C-5FAAA8E7AF4A}" dt="2021-05-30T00:22:56.835" v="750"/>
          <ac:spMkLst>
            <pc:docMk/>
            <pc:sldMk cId="3357339960" sldId="423"/>
            <ac:spMk id="8" creationId="{BDA6D8C9-2953-4630-9B1F-98879DC142A6}"/>
          </ac:spMkLst>
        </pc:spChg>
        <pc:spChg chg="add">
          <ac:chgData name="Masaki Suzuki" userId="2c4feb2ed34ad1a7" providerId="Windows Live" clId="Web-{A5F27556-CA8D-40FC-833C-5FAAA8E7AF4A}" dt="2021-05-30T00:23:08.491" v="753"/>
          <ac:spMkLst>
            <pc:docMk/>
            <pc:sldMk cId="3357339960" sldId="423"/>
            <ac:spMk id="10" creationId="{89D16B4C-6B6D-491F-BD12-496C9A2B5246}"/>
          </ac:spMkLst>
        </pc:spChg>
      </pc:sldChg>
      <pc:sldChg chg="addSp modSp">
        <pc:chgData name="Masaki Suzuki" userId="2c4feb2ed34ad1a7" providerId="Windows Live" clId="Web-{A5F27556-CA8D-40FC-833C-5FAAA8E7AF4A}" dt="2021-05-30T00:23:19.538" v="758" actId="20577"/>
        <pc:sldMkLst>
          <pc:docMk/>
          <pc:sldMk cId="3402629110" sldId="426"/>
        </pc:sldMkLst>
        <pc:spChg chg="add mod">
          <ac:chgData name="Masaki Suzuki" userId="2c4feb2ed34ad1a7" providerId="Windows Live" clId="Web-{A5F27556-CA8D-40FC-833C-5FAAA8E7AF4A}" dt="2021-05-30T00:23:19.538" v="758" actId="20577"/>
          <ac:spMkLst>
            <pc:docMk/>
            <pc:sldMk cId="3402629110" sldId="426"/>
            <ac:spMk id="5" creationId="{133EBE72-DEFA-4BFE-85E1-346832EC785E}"/>
          </ac:spMkLst>
        </pc:spChg>
      </pc:sldChg>
      <pc:sldChg chg="addSp modSp">
        <pc:chgData name="Masaki Suzuki" userId="2c4feb2ed34ad1a7" providerId="Windows Live" clId="Web-{A5F27556-CA8D-40FC-833C-5FAAA8E7AF4A}" dt="2021-05-30T00:24:05.508" v="764" actId="20577"/>
        <pc:sldMkLst>
          <pc:docMk/>
          <pc:sldMk cId="1254437535" sldId="429"/>
        </pc:sldMkLst>
        <pc:spChg chg="add mod">
          <ac:chgData name="Masaki Suzuki" userId="2c4feb2ed34ad1a7" providerId="Windows Live" clId="Web-{A5F27556-CA8D-40FC-833C-5FAAA8E7AF4A}" dt="2021-05-30T00:24:05.508" v="764" actId="20577"/>
          <ac:spMkLst>
            <pc:docMk/>
            <pc:sldMk cId="1254437535" sldId="429"/>
            <ac:spMk id="8" creationId="{F00FB32A-1E93-40BD-9599-D1294C415B3C}"/>
          </ac:spMkLst>
        </pc:spChg>
      </pc:sldChg>
      <pc:sldChg chg="addSp modSp">
        <pc:chgData name="Masaki Suzuki" userId="2c4feb2ed34ad1a7" providerId="Windows Live" clId="Web-{A5F27556-CA8D-40FC-833C-5FAAA8E7AF4A}" dt="2021-05-30T00:24:48.383" v="780" actId="1076"/>
        <pc:sldMkLst>
          <pc:docMk/>
          <pc:sldMk cId="4286393861" sldId="430"/>
        </pc:sldMkLst>
        <pc:spChg chg="mod">
          <ac:chgData name="Masaki Suzuki" userId="2c4feb2ed34ad1a7" providerId="Windows Live" clId="Web-{A5F27556-CA8D-40FC-833C-5FAAA8E7AF4A}" dt="2021-05-29T23:07:43.584" v="71" actId="20577"/>
          <ac:spMkLst>
            <pc:docMk/>
            <pc:sldMk cId="4286393861" sldId="430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29T23:07:25.833" v="67" actId="20577"/>
          <ac:spMkLst>
            <pc:docMk/>
            <pc:sldMk cId="4286393861" sldId="430"/>
            <ac:spMk id="4" creationId="{419B4A73-3B11-421D-B507-1F70C6120342}"/>
          </ac:spMkLst>
        </pc:spChg>
        <pc:spChg chg="add mod">
          <ac:chgData name="Masaki Suzuki" userId="2c4feb2ed34ad1a7" providerId="Windows Live" clId="Web-{A5F27556-CA8D-40FC-833C-5FAAA8E7AF4A}" dt="2021-05-30T00:24:48.383" v="780" actId="1076"/>
          <ac:spMkLst>
            <pc:docMk/>
            <pc:sldMk cId="4286393861" sldId="430"/>
            <ac:spMk id="8" creationId="{0B980D77-75CB-43C7-8C8F-656A90B71943}"/>
          </ac:spMkLst>
        </pc:spChg>
        <pc:spChg chg="mod">
          <ac:chgData name="Masaki Suzuki" userId="2c4feb2ed34ad1a7" providerId="Windows Live" clId="Web-{A5F27556-CA8D-40FC-833C-5FAAA8E7AF4A}" dt="2021-05-29T23:07:48.928" v="73"/>
          <ac:spMkLst>
            <pc:docMk/>
            <pc:sldMk cId="4286393861" sldId="430"/>
            <ac:spMk id="10" creationId="{966B219C-E6FA-4E42-9606-FACDB1E40DF9}"/>
          </ac:spMkLst>
        </pc:spChg>
        <pc:spChg chg="mod">
          <ac:chgData name="Masaki Suzuki" userId="2c4feb2ed34ad1a7" providerId="Windows Live" clId="Web-{A5F27556-CA8D-40FC-833C-5FAAA8E7AF4A}" dt="2021-05-29T23:07:34.521" v="69" actId="1076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Masaki Suzuki" userId="2c4feb2ed34ad1a7" providerId="Windows Live" clId="Web-{A5F27556-CA8D-40FC-833C-5FAAA8E7AF4A}" dt="2021-05-30T00:25:22.399" v="789" actId="1076"/>
        <pc:sldMkLst>
          <pc:docMk/>
          <pc:sldMk cId="2056663998" sldId="431"/>
        </pc:sldMkLst>
        <pc:spChg chg="mod">
          <ac:chgData name="Masaki Suzuki" userId="2c4feb2ed34ad1a7" providerId="Windows Live" clId="Web-{A5F27556-CA8D-40FC-833C-5FAAA8E7AF4A}" dt="2021-05-29T23:07:02.083" v="65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29T23:05:59.472" v="51" actId="20577"/>
          <ac:spMkLst>
            <pc:docMk/>
            <pc:sldMk cId="2056663998" sldId="431"/>
            <ac:spMk id="3" creationId="{3DCAD4D3-676A-4383-AA15-7039EBA21805}"/>
          </ac:spMkLst>
        </pc:spChg>
        <pc:spChg chg="mod">
          <ac:chgData name="Masaki Suzuki" userId="2c4feb2ed34ad1a7" providerId="Windows Live" clId="Web-{A5F27556-CA8D-40FC-833C-5FAAA8E7AF4A}" dt="2021-05-30T00:25:11.118" v="787" actId="20577"/>
          <ac:spMkLst>
            <pc:docMk/>
            <pc:sldMk cId="2056663998" sldId="431"/>
            <ac:spMk id="4" creationId="{419B4A73-3B11-421D-B507-1F70C6120342}"/>
          </ac:spMkLst>
        </pc:spChg>
        <pc:spChg chg="add mod">
          <ac:chgData name="Masaki Suzuki" userId="2c4feb2ed34ad1a7" providerId="Windows Live" clId="Web-{A5F27556-CA8D-40FC-833C-5FAAA8E7AF4A}" dt="2021-05-30T00:25:22.399" v="789" actId="1076"/>
          <ac:spMkLst>
            <pc:docMk/>
            <pc:sldMk cId="2056663998" sldId="431"/>
            <ac:spMk id="7" creationId="{E90F4233-4401-4707-8EB2-F41D2C4E4C13}"/>
          </ac:spMkLst>
        </pc:spChg>
        <pc:spChg chg="mod">
          <ac:chgData name="Masaki Suzuki" userId="2c4feb2ed34ad1a7" providerId="Windows Live" clId="Web-{A5F27556-CA8D-40FC-833C-5FAAA8E7AF4A}" dt="2021-05-29T23:06:47.833" v="63" actId="1076"/>
          <ac:spMkLst>
            <pc:docMk/>
            <pc:sldMk cId="2056663998" sldId="431"/>
            <ac:spMk id="19" creationId="{081242C3-01E4-467F-9B0F-2F1B8B1503E5}"/>
          </ac:spMkLst>
        </pc:spChg>
        <pc:spChg chg="mod">
          <ac:chgData name="Masaki Suzuki" userId="2c4feb2ed34ad1a7" providerId="Windows Live" clId="Web-{A5F27556-CA8D-40FC-833C-5FAAA8E7AF4A}" dt="2021-05-29T23:06:04.207" v="52" actId="1076"/>
          <ac:spMkLst>
            <pc:docMk/>
            <pc:sldMk cId="2056663998" sldId="431"/>
            <ac:spMk id="20" creationId="{B908F68F-AE9F-4BC5-ACF0-3421606BD347}"/>
          </ac:spMkLst>
        </pc:spChg>
        <pc:spChg chg="mod">
          <ac:chgData name="Masaki Suzuki" userId="2c4feb2ed34ad1a7" providerId="Windows Live" clId="Web-{A5F27556-CA8D-40FC-833C-5FAAA8E7AF4A}" dt="2021-05-29T23:06:12.691" v="55" actId="1076"/>
          <ac:spMkLst>
            <pc:docMk/>
            <pc:sldMk cId="2056663998" sldId="431"/>
            <ac:spMk id="21" creationId="{14678794-2BD4-4590-91FD-AF1925F3D048}"/>
          </ac:spMkLst>
        </pc:spChg>
        <pc:spChg chg="mod">
          <ac:chgData name="Masaki Suzuki" userId="2c4feb2ed34ad1a7" providerId="Windows Live" clId="Web-{A5F27556-CA8D-40FC-833C-5FAAA8E7AF4A}" dt="2021-05-29T23:06:10.879" v="54" actId="1076"/>
          <ac:spMkLst>
            <pc:docMk/>
            <pc:sldMk cId="2056663998" sldId="431"/>
            <ac:spMk id="22" creationId="{F5B5EA3C-42D6-4169-B68B-50E120A64C0A}"/>
          </ac:spMkLst>
        </pc:spChg>
        <pc:spChg chg="add mod">
          <ac:chgData name="Masaki Suzuki" userId="2c4feb2ed34ad1a7" providerId="Windows Live" clId="Web-{A5F27556-CA8D-40FC-833C-5FAAA8E7AF4A}" dt="2021-05-29T23:06:51.926" v="64" actId="1076"/>
          <ac:spMkLst>
            <pc:docMk/>
            <pc:sldMk cId="2056663998" sldId="431"/>
            <ac:spMk id="23" creationId="{E81D26B6-4F4A-4CB4-8D96-65EB95F9C174}"/>
          </ac:spMkLst>
        </pc:spChg>
      </pc:sldChg>
      <pc:sldChg chg="addSp modSp">
        <pc:chgData name="Masaki Suzuki" userId="2c4feb2ed34ad1a7" providerId="Windows Live" clId="Web-{A5F27556-CA8D-40FC-833C-5FAAA8E7AF4A}" dt="2021-05-30T00:26:12.121" v="805" actId="1076"/>
        <pc:sldMkLst>
          <pc:docMk/>
          <pc:sldMk cId="427672987" sldId="432"/>
        </pc:sldMkLst>
        <pc:spChg chg="mod">
          <ac:chgData name="Masaki Suzuki" userId="2c4feb2ed34ad1a7" providerId="Windows Live" clId="Web-{A5F27556-CA8D-40FC-833C-5FAAA8E7AF4A}" dt="2021-05-29T23:05:03.252" v="34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29T23:05:11.909" v="37" actId="688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Masaki Suzuki" userId="2c4feb2ed34ad1a7" providerId="Windows Live" clId="Web-{A5F27556-CA8D-40FC-833C-5FAAA8E7AF4A}" dt="2021-05-30T00:25:42.962" v="796" actId="14100"/>
          <ac:spMkLst>
            <pc:docMk/>
            <pc:sldMk cId="427672987" sldId="432"/>
            <ac:spMk id="5" creationId="{E12D07FB-749D-43F6-AF08-0389927A405D}"/>
          </ac:spMkLst>
        </pc:spChg>
        <pc:spChg chg="mod">
          <ac:chgData name="Masaki Suzuki" userId="2c4feb2ed34ad1a7" providerId="Windows Live" clId="Web-{A5F27556-CA8D-40FC-833C-5FAAA8E7AF4A}" dt="2021-05-29T23:05:26.831" v="40" actId="1076"/>
          <ac:spMkLst>
            <pc:docMk/>
            <pc:sldMk cId="427672987" sldId="432"/>
            <ac:spMk id="8" creationId="{5C57B843-D6AB-488B-A282-2FBC9AA7B4BA}"/>
          </ac:spMkLst>
        </pc:spChg>
        <pc:spChg chg="mod">
          <ac:chgData name="Masaki Suzuki" userId="2c4feb2ed34ad1a7" providerId="Windows Live" clId="Web-{A5F27556-CA8D-40FC-833C-5FAAA8E7AF4A}" dt="2021-05-29T23:05:19.128" v="38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Masaki Suzuki" userId="2c4feb2ed34ad1a7" providerId="Windows Live" clId="Web-{A5F27556-CA8D-40FC-833C-5FAAA8E7AF4A}" dt="2021-05-30T00:25:56.402" v="801" actId="1076"/>
          <ac:spMkLst>
            <pc:docMk/>
            <pc:sldMk cId="427672987" sldId="432"/>
            <ac:spMk id="18" creationId="{CBDC3BB5-59B3-43BE-B0B2-F8C5D77543DA}"/>
          </ac:spMkLst>
        </pc:spChg>
        <pc:spChg chg="add mod">
          <ac:chgData name="Masaki Suzuki" userId="2c4feb2ed34ad1a7" providerId="Windows Live" clId="Web-{A5F27556-CA8D-40FC-833C-5FAAA8E7AF4A}" dt="2021-05-30T00:26:12.121" v="805" actId="1076"/>
          <ac:spMkLst>
            <pc:docMk/>
            <pc:sldMk cId="427672987" sldId="432"/>
            <ac:spMk id="19" creationId="{FC915ED2-BD1A-4B5E-8ECD-CD1D7FB61AA5}"/>
          </ac:spMkLst>
        </pc:spChg>
      </pc:sldChg>
      <pc:sldChg chg="addSp modSp">
        <pc:chgData name="Masaki Suzuki" userId="2c4feb2ed34ad1a7" providerId="Windows Live" clId="Web-{A5F27556-CA8D-40FC-833C-5FAAA8E7AF4A}" dt="2021-05-30T00:26:22.153" v="809" actId="1076"/>
        <pc:sldMkLst>
          <pc:docMk/>
          <pc:sldMk cId="1023085363" sldId="433"/>
        </pc:sldMkLst>
        <pc:spChg chg="mod">
          <ac:chgData name="Masaki Suzuki" userId="2c4feb2ed34ad1a7" providerId="Windows Live" clId="Web-{A5F27556-CA8D-40FC-833C-5FAAA8E7AF4A}" dt="2021-05-29T23:03:42.760" v="24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29T23:03:48.483" v="25"/>
          <ac:spMkLst>
            <pc:docMk/>
            <pc:sldMk cId="1023085363" sldId="433"/>
            <ac:spMk id="5" creationId="{72FE8F96-95E2-46AB-ADEF-1C888C5DF9D2}"/>
          </ac:spMkLst>
        </pc:spChg>
        <pc:spChg chg="add mod">
          <ac:chgData name="Masaki Suzuki" userId="2c4feb2ed34ad1a7" providerId="Windows Live" clId="Web-{A5F27556-CA8D-40FC-833C-5FAAA8E7AF4A}" dt="2021-05-30T00:26:22.153" v="809" actId="1076"/>
          <ac:spMkLst>
            <pc:docMk/>
            <pc:sldMk cId="1023085363" sldId="433"/>
            <ac:spMk id="6" creationId="{0148CC3E-11E9-4F55-9DB8-B1E8A43197BA}"/>
          </ac:spMkLst>
        </pc:spChg>
        <pc:spChg chg="mod">
          <ac:chgData name="Masaki Suzuki" userId="2c4feb2ed34ad1a7" providerId="Windows Live" clId="Web-{A5F27556-CA8D-40FC-833C-5FAAA8E7AF4A}" dt="2021-05-29T23:01:35.633" v="7" actId="1076"/>
          <ac:spMkLst>
            <pc:docMk/>
            <pc:sldMk cId="1023085363" sldId="433"/>
            <ac:spMk id="10" creationId="{B05F728E-1DB2-4AD9-BDEF-049EE0DC8C15}"/>
          </ac:spMkLst>
        </pc:spChg>
        <pc:spChg chg="mod">
          <ac:chgData name="Masaki Suzuki" userId="2c4feb2ed34ad1a7" providerId="Windows Live" clId="Web-{A5F27556-CA8D-40FC-833C-5FAAA8E7AF4A}" dt="2021-05-29T23:01:37.742" v="8" actId="1076"/>
          <ac:spMkLst>
            <pc:docMk/>
            <pc:sldMk cId="1023085363" sldId="433"/>
            <ac:spMk id="11" creationId="{5B038E30-84EE-4B8A-B3EC-F58458E6B305}"/>
          </ac:spMkLst>
        </pc:spChg>
        <pc:spChg chg="mod">
          <ac:chgData name="Masaki Suzuki" userId="2c4feb2ed34ad1a7" providerId="Windows Live" clId="Web-{A5F27556-CA8D-40FC-833C-5FAAA8E7AF4A}" dt="2021-05-29T23:02:16.446" v="15" actId="1076"/>
          <ac:spMkLst>
            <pc:docMk/>
            <pc:sldMk cId="1023085363" sldId="433"/>
            <ac:spMk id="12" creationId="{1846C869-C012-4B3F-807A-200882669EB5}"/>
          </ac:spMkLst>
        </pc:spChg>
        <pc:spChg chg="mod">
          <ac:chgData name="Masaki Suzuki" userId="2c4feb2ed34ad1a7" providerId="Windows Live" clId="Web-{A5F27556-CA8D-40FC-833C-5FAAA8E7AF4A}" dt="2021-05-29T23:02:01.946" v="12" actId="1076"/>
          <ac:spMkLst>
            <pc:docMk/>
            <pc:sldMk cId="1023085363" sldId="433"/>
            <ac:spMk id="13" creationId="{E3AD7E94-4D26-48D9-9CF8-28BC9A99B12B}"/>
          </ac:spMkLst>
        </pc:spChg>
        <pc:spChg chg="mod">
          <ac:chgData name="Masaki Suzuki" userId="2c4feb2ed34ad1a7" providerId="Windows Live" clId="Web-{A5F27556-CA8D-40FC-833C-5FAAA8E7AF4A}" dt="2021-05-29T23:02:04.961" v="13" actId="1076"/>
          <ac:spMkLst>
            <pc:docMk/>
            <pc:sldMk cId="1023085363" sldId="433"/>
            <ac:spMk id="14" creationId="{60F0A123-A8AA-4E21-99A9-01B4F899CD65}"/>
          </ac:spMkLst>
        </pc:spChg>
        <pc:spChg chg="mod">
          <ac:chgData name="Masaki Suzuki" userId="2c4feb2ed34ad1a7" providerId="Windows Live" clId="Web-{A5F27556-CA8D-40FC-833C-5FAAA8E7AF4A}" dt="2021-05-29T23:02:08.633" v="14" actId="1076"/>
          <ac:spMkLst>
            <pc:docMk/>
            <pc:sldMk cId="1023085363" sldId="433"/>
            <ac:spMk id="15" creationId="{E93FC140-72DF-4C1A-8BDE-DBCE3F22239D}"/>
          </ac:spMkLst>
        </pc:spChg>
        <pc:spChg chg="add mod">
          <ac:chgData name="Masaki Suzuki" userId="2c4feb2ed34ad1a7" providerId="Windows Live" clId="Web-{A5F27556-CA8D-40FC-833C-5FAAA8E7AF4A}" dt="2021-05-29T23:01:49.524" v="11" actId="1076"/>
          <ac:spMkLst>
            <pc:docMk/>
            <pc:sldMk cId="1023085363" sldId="433"/>
            <ac:spMk id="22" creationId="{2206F4A5-5BDD-4B2E-BEB2-B19ECD22E4CA}"/>
          </ac:spMkLst>
        </pc:spChg>
      </pc:sldChg>
      <pc:sldChg chg="addSp delSp modSp">
        <pc:chgData name="Masaki Suzuki" userId="2c4feb2ed34ad1a7" providerId="Windows Live" clId="Web-{A5F27556-CA8D-40FC-833C-5FAAA8E7AF4A}" dt="2021-05-30T00:27:37.357" v="828" actId="1076"/>
        <pc:sldMkLst>
          <pc:docMk/>
          <pc:sldMk cId="4068677309" sldId="434"/>
        </pc:sldMkLst>
        <pc:spChg chg="mod">
          <ac:chgData name="Masaki Suzuki" userId="2c4feb2ed34ad1a7" providerId="Windows Live" clId="Web-{A5F27556-CA8D-40FC-833C-5FAAA8E7AF4A}" dt="2021-05-30T00:26:55.028" v="819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30T00:27:07.075" v="822" actId="1076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Masaki Suzuki" userId="2c4feb2ed34ad1a7" providerId="Windows Live" clId="Web-{A5F27556-CA8D-40FC-833C-5FAAA8E7AF4A}" dt="2021-05-30T00:27:25.701" v="825" actId="1076"/>
          <ac:spMkLst>
            <pc:docMk/>
            <pc:sldMk cId="4068677309" sldId="434"/>
            <ac:spMk id="7" creationId="{7AC85BB3-3C31-4F26-B34E-6B0956069C80}"/>
          </ac:spMkLst>
        </pc:spChg>
        <pc:spChg chg="mod">
          <ac:chgData name="Masaki Suzuki" userId="2c4feb2ed34ad1a7" providerId="Windows Live" clId="Web-{A5F27556-CA8D-40FC-833C-5FAAA8E7AF4A}" dt="2021-05-30T00:26:47.137" v="817"/>
          <ac:spMkLst>
            <pc:docMk/>
            <pc:sldMk cId="4068677309" sldId="434"/>
            <ac:spMk id="9" creationId="{89530627-86A9-4FBB-A248-A5262B7DF391}"/>
          </ac:spMkLst>
        </pc:spChg>
        <pc:spChg chg="del mod">
          <ac:chgData name="Masaki Suzuki" userId="2c4feb2ed34ad1a7" providerId="Windows Live" clId="Web-{A5F27556-CA8D-40FC-833C-5FAAA8E7AF4A}" dt="2021-05-30T00:26:50.497" v="818"/>
          <ac:spMkLst>
            <pc:docMk/>
            <pc:sldMk cId="4068677309" sldId="434"/>
            <ac:spMk id="10" creationId="{538ABCB7-2F64-43D3-BEA9-AB9DC55E2D28}"/>
          </ac:spMkLst>
        </pc:spChg>
        <pc:spChg chg="mod">
          <ac:chgData name="Masaki Suzuki" userId="2c4feb2ed34ad1a7" providerId="Windows Live" clId="Web-{A5F27556-CA8D-40FC-833C-5FAAA8E7AF4A}" dt="2021-05-30T00:26:58.981" v="820" actId="1076"/>
          <ac:spMkLst>
            <pc:docMk/>
            <pc:sldMk cId="4068677309" sldId="434"/>
            <ac:spMk id="11" creationId="{CBF642BE-DE9A-441B-9A03-93B594E91749}"/>
          </ac:spMkLst>
        </pc:spChg>
        <pc:spChg chg="mod">
          <ac:chgData name="Masaki Suzuki" userId="2c4feb2ed34ad1a7" providerId="Windows Live" clId="Web-{A5F27556-CA8D-40FC-833C-5FAAA8E7AF4A}" dt="2021-05-30T00:27:02.622" v="821" actId="1076"/>
          <ac:spMkLst>
            <pc:docMk/>
            <pc:sldMk cId="4068677309" sldId="434"/>
            <ac:spMk id="12" creationId="{67C2251B-4F45-4C2A-BA96-C3A104C30BEC}"/>
          </ac:spMkLst>
        </pc:spChg>
        <pc:spChg chg="add mod">
          <ac:chgData name="Masaki Suzuki" userId="2c4feb2ed34ad1a7" providerId="Windows Live" clId="Web-{A5F27556-CA8D-40FC-833C-5FAAA8E7AF4A}" dt="2021-05-30T00:27:37.357" v="828" actId="1076"/>
          <ac:spMkLst>
            <pc:docMk/>
            <pc:sldMk cId="4068677309" sldId="434"/>
            <ac:spMk id="14" creationId="{A6D3A766-7E3E-43E0-8A23-97EF39B3D5D5}"/>
          </ac:spMkLst>
        </pc:spChg>
      </pc:sldChg>
      <pc:sldChg chg="addSp modSp">
        <pc:chgData name="Masaki Suzuki" userId="2c4feb2ed34ad1a7" providerId="Windows Live" clId="Web-{A5F27556-CA8D-40FC-833C-5FAAA8E7AF4A}" dt="2021-05-29T23:11:15.792" v="127" actId="1076"/>
        <pc:sldMkLst>
          <pc:docMk/>
          <pc:sldMk cId="950318784" sldId="436"/>
        </pc:sldMkLst>
        <pc:spChg chg="mod">
          <ac:chgData name="Masaki Suzuki" userId="2c4feb2ed34ad1a7" providerId="Windows Live" clId="Web-{A5F27556-CA8D-40FC-833C-5FAAA8E7AF4A}" dt="2021-05-29T23:10:29.494" v="111" actId="14100"/>
          <ac:spMkLst>
            <pc:docMk/>
            <pc:sldMk cId="950318784" sldId="436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29T23:10:17.947" v="107" actId="14100"/>
          <ac:spMkLst>
            <pc:docMk/>
            <pc:sldMk cId="950318784" sldId="436"/>
            <ac:spMk id="5" creationId="{DFF88CAE-F2B9-488F-9FDA-20954CABE6BC}"/>
          </ac:spMkLst>
        </pc:spChg>
        <pc:spChg chg="add mod">
          <ac:chgData name="Masaki Suzuki" userId="2c4feb2ed34ad1a7" providerId="Windows Live" clId="Web-{A5F27556-CA8D-40FC-833C-5FAAA8E7AF4A}" dt="2021-05-29T23:10:20.525" v="108" actId="1076"/>
          <ac:spMkLst>
            <pc:docMk/>
            <pc:sldMk cId="950318784" sldId="436"/>
            <ac:spMk id="7" creationId="{9919975D-ACAF-46F6-BC13-F0EEE760405A}"/>
          </ac:spMkLst>
        </pc:spChg>
        <pc:spChg chg="add mod">
          <ac:chgData name="Masaki Suzuki" userId="2c4feb2ed34ad1a7" providerId="Windows Live" clId="Web-{A5F27556-CA8D-40FC-833C-5FAAA8E7AF4A}" dt="2021-05-29T23:10:24.087" v="109" actId="1076"/>
          <ac:spMkLst>
            <pc:docMk/>
            <pc:sldMk cId="950318784" sldId="436"/>
            <ac:spMk id="10" creationId="{93303977-D4D5-4E85-BE4B-40B9C1489D64}"/>
          </ac:spMkLst>
        </pc:spChg>
        <pc:spChg chg="add mod">
          <ac:chgData name="Masaki Suzuki" userId="2c4feb2ed34ad1a7" providerId="Windows Live" clId="Web-{A5F27556-CA8D-40FC-833C-5FAAA8E7AF4A}" dt="2021-05-29T23:10:32.744" v="112" actId="1076"/>
          <ac:spMkLst>
            <pc:docMk/>
            <pc:sldMk cId="950318784" sldId="436"/>
            <ac:spMk id="11" creationId="{CFF64C93-287B-424B-A0E6-837D9A7FC593}"/>
          </ac:spMkLst>
        </pc:spChg>
        <pc:spChg chg="add mod">
          <ac:chgData name="Masaki Suzuki" userId="2c4feb2ed34ad1a7" providerId="Windows Live" clId="Web-{A5F27556-CA8D-40FC-833C-5FAAA8E7AF4A}" dt="2021-05-29T23:10:34.931" v="113" actId="1076"/>
          <ac:spMkLst>
            <pc:docMk/>
            <pc:sldMk cId="950318784" sldId="436"/>
            <ac:spMk id="12" creationId="{9824D240-DB2C-40C6-813C-7009E4CAF3AF}"/>
          </ac:spMkLst>
        </pc:spChg>
        <pc:spChg chg="add mod">
          <ac:chgData name="Masaki Suzuki" userId="2c4feb2ed34ad1a7" providerId="Windows Live" clId="Web-{A5F27556-CA8D-40FC-833C-5FAAA8E7AF4A}" dt="2021-05-29T23:10:39.291" v="114" actId="1076"/>
          <ac:spMkLst>
            <pc:docMk/>
            <pc:sldMk cId="950318784" sldId="436"/>
            <ac:spMk id="13" creationId="{5C87F4AC-BE85-4EC3-AE62-B86ABC44890A}"/>
          </ac:spMkLst>
        </pc:spChg>
        <pc:spChg chg="add mod">
          <ac:chgData name="Masaki Suzuki" userId="2c4feb2ed34ad1a7" providerId="Windows Live" clId="Web-{A5F27556-CA8D-40FC-833C-5FAAA8E7AF4A}" dt="2021-05-29T23:10:59.338" v="119" actId="1076"/>
          <ac:spMkLst>
            <pc:docMk/>
            <pc:sldMk cId="950318784" sldId="436"/>
            <ac:spMk id="14" creationId="{5260BB7A-069E-4E88-B996-82A7A7DBD6A4}"/>
          </ac:spMkLst>
        </pc:spChg>
        <pc:spChg chg="add mod">
          <ac:chgData name="Masaki Suzuki" userId="2c4feb2ed34ad1a7" providerId="Windows Live" clId="Web-{A5F27556-CA8D-40FC-833C-5FAAA8E7AF4A}" dt="2021-05-29T23:11:15.792" v="127" actId="1076"/>
          <ac:spMkLst>
            <pc:docMk/>
            <pc:sldMk cId="950318784" sldId="436"/>
            <ac:spMk id="15" creationId="{F6BDAFF9-7CDF-41AF-861B-B1A4D955DFB7}"/>
          </ac:spMkLst>
        </pc:spChg>
        <pc:picChg chg="mod">
          <ac:chgData name="Masaki Suzuki" userId="2c4feb2ed34ad1a7" providerId="Windows Live" clId="Web-{A5F27556-CA8D-40FC-833C-5FAAA8E7AF4A}" dt="2021-05-29T23:10:15.743" v="106" actId="1076"/>
          <ac:picMkLst>
            <pc:docMk/>
            <pc:sldMk cId="950318784" sldId="436"/>
            <ac:picMk id="3" creationId="{DBB9F33A-F685-4514-A74C-7DB4D059E9F5}"/>
          </ac:picMkLst>
        </pc:picChg>
        <pc:picChg chg="mod">
          <ac:chgData name="Masaki Suzuki" userId="2c4feb2ed34ad1a7" providerId="Windows Live" clId="Web-{A5F27556-CA8D-40FC-833C-5FAAA8E7AF4A}" dt="2021-05-29T23:10:11.056" v="104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addSp modSp">
        <pc:chgData name="Masaki Suzuki" userId="2c4feb2ed34ad1a7" providerId="Windows Live" clId="Web-{A5F27556-CA8D-40FC-833C-5FAAA8E7AF4A}" dt="2021-05-30T00:08:05.481" v="461" actId="1076"/>
        <pc:sldMkLst>
          <pc:docMk/>
          <pc:sldMk cId="1370229172" sldId="439"/>
        </pc:sldMkLst>
        <pc:spChg chg="add mod">
          <ac:chgData name="Masaki Suzuki" userId="2c4feb2ed34ad1a7" providerId="Windows Live" clId="Web-{A5F27556-CA8D-40FC-833C-5FAAA8E7AF4A}" dt="2021-05-30T00:08:05.481" v="461" actId="1076"/>
          <ac:spMkLst>
            <pc:docMk/>
            <pc:sldMk cId="1370229172" sldId="439"/>
            <ac:spMk id="3" creationId="{49D21B3E-4B4A-4C73-AA22-39E90A615EBA}"/>
          </ac:spMkLst>
        </pc:spChg>
      </pc:sldChg>
      <pc:sldChg chg="addSp modSp">
        <pc:chgData name="Masaki Suzuki" userId="2c4feb2ed34ad1a7" providerId="Windows Live" clId="Web-{A5F27556-CA8D-40FC-833C-5FAAA8E7AF4A}" dt="2021-05-30T00:08:38.453" v="473" actId="1076"/>
        <pc:sldMkLst>
          <pc:docMk/>
          <pc:sldMk cId="3974954343" sldId="440"/>
        </pc:sldMkLst>
        <pc:spChg chg="add mod">
          <ac:chgData name="Masaki Suzuki" userId="2c4feb2ed34ad1a7" providerId="Windows Live" clId="Web-{A5F27556-CA8D-40FC-833C-5FAAA8E7AF4A}" dt="2021-05-30T00:08:10.997" v="463" actId="1076"/>
          <ac:spMkLst>
            <pc:docMk/>
            <pc:sldMk cId="3974954343" sldId="440"/>
            <ac:spMk id="3" creationId="{EB79FDFD-347A-4A4E-851F-74158E6898B7}"/>
          </ac:spMkLst>
        </pc:spChg>
        <pc:spChg chg="add mod">
          <ac:chgData name="Masaki Suzuki" userId="2c4feb2ed34ad1a7" providerId="Windows Live" clId="Web-{A5F27556-CA8D-40FC-833C-5FAAA8E7AF4A}" dt="2021-05-30T00:08:21.153" v="467" actId="1076"/>
          <ac:spMkLst>
            <pc:docMk/>
            <pc:sldMk cId="3974954343" sldId="440"/>
            <ac:spMk id="10" creationId="{2FE36407-B50A-459E-B581-98A1AED3CDB0}"/>
          </ac:spMkLst>
        </pc:spChg>
        <pc:spChg chg="add mod">
          <ac:chgData name="Masaki Suzuki" userId="2c4feb2ed34ad1a7" providerId="Windows Live" clId="Web-{A5F27556-CA8D-40FC-833C-5FAAA8E7AF4A}" dt="2021-05-30T00:08:38.453" v="473" actId="1076"/>
          <ac:spMkLst>
            <pc:docMk/>
            <pc:sldMk cId="3974954343" sldId="440"/>
            <ac:spMk id="12" creationId="{C406A077-6C90-4A89-8884-D6BF6AD1181D}"/>
          </ac:spMkLst>
        </pc:spChg>
      </pc:sldChg>
      <pc:sldChg chg="modSp">
        <pc:chgData name="Masaki Suzuki" userId="2c4feb2ed34ad1a7" providerId="Windows Live" clId="Web-{A5F27556-CA8D-40FC-833C-5FAAA8E7AF4A}" dt="2021-05-29T23:08:09.803" v="74" actId="20577"/>
        <pc:sldMkLst>
          <pc:docMk/>
          <pc:sldMk cId="994716375" sldId="441"/>
        </pc:sldMkLst>
        <pc:spChg chg="mod">
          <ac:chgData name="Masaki Suzuki" userId="2c4feb2ed34ad1a7" providerId="Windows Live" clId="Web-{A5F27556-CA8D-40FC-833C-5FAAA8E7AF4A}" dt="2021-05-29T23:08:09.803" v="74" actId="20577"/>
          <ac:spMkLst>
            <pc:docMk/>
            <pc:sldMk cId="994716375" sldId="441"/>
            <ac:spMk id="2" creationId="{DC593FD8-6C71-4B69-A2AA-C8514B2A6CEE}"/>
          </ac:spMkLst>
        </pc:spChg>
      </pc:sldChg>
      <pc:sldChg chg="modSp">
        <pc:chgData name="Masaki Suzuki" userId="2c4feb2ed34ad1a7" providerId="Windows Live" clId="Web-{A5F27556-CA8D-40FC-833C-5FAAA8E7AF4A}" dt="2021-05-29T23:14:34.304" v="180" actId="20577"/>
        <pc:sldMkLst>
          <pc:docMk/>
          <pc:sldMk cId="892373195" sldId="442"/>
        </pc:sldMkLst>
        <pc:spChg chg="mod">
          <ac:chgData name="Masaki Suzuki" userId="2c4feb2ed34ad1a7" providerId="Windows Live" clId="Web-{A5F27556-CA8D-40FC-833C-5FAAA8E7AF4A}" dt="2021-05-29T23:13:43.334" v="160" actId="20577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29T23:14:34.304" v="180" actId="20577"/>
          <ac:spMkLst>
            <pc:docMk/>
            <pc:sldMk cId="892373195" sldId="442"/>
            <ac:spMk id="4" creationId="{419B4A73-3B11-421D-B507-1F70C6120342}"/>
          </ac:spMkLst>
        </pc:spChg>
        <pc:spChg chg="mod">
          <ac:chgData name="Masaki Suzuki" userId="2c4feb2ed34ad1a7" providerId="Windows Live" clId="Web-{A5F27556-CA8D-40FC-833C-5FAAA8E7AF4A}" dt="2021-05-29T23:13:22.283" v="156" actId="1076"/>
          <ac:spMkLst>
            <pc:docMk/>
            <pc:sldMk cId="892373195" sldId="442"/>
            <ac:spMk id="5" creationId="{2052E2F2-4BFD-4E7E-9006-B100A1D6B2AD}"/>
          </ac:spMkLst>
        </pc:spChg>
      </pc:sldChg>
      <pc:sldChg chg="addSp modSp">
        <pc:chgData name="Masaki Suzuki" userId="2c4feb2ed34ad1a7" providerId="Windows Live" clId="Web-{A5F27556-CA8D-40FC-833C-5FAAA8E7AF4A}" dt="2021-05-30T00:10:15.471" v="502" actId="1076"/>
        <pc:sldMkLst>
          <pc:docMk/>
          <pc:sldMk cId="3570912761" sldId="443"/>
        </pc:sldMkLst>
        <pc:spChg chg="mod">
          <ac:chgData name="Masaki Suzuki" userId="2c4feb2ed34ad1a7" providerId="Windows Live" clId="Web-{A5F27556-CA8D-40FC-833C-5FAAA8E7AF4A}" dt="2021-05-30T00:08:51.907" v="475" actId="20577"/>
          <ac:spMkLst>
            <pc:docMk/>
            <pc:sldMk cId="3570912761" sldId="443"/>
            <ac:spMk id="2" creationId="{DC593FD8-6C71-4B69-A2AA-C8514B2A6CEE}"/>
          </ac:spMkLst>
        </pc:spChg>
        <pc:spChg chg="add mod">
          <ac:chgData name="Masaki Suzuki" userId="2c4feb2ed34ad1a7" providerId="Windows Live" clId="Web-{A5F27556-CA8D-40FC-833C-5FAAA8E7AF4A}" dt="2021-05-30T00:09:05.048" v="477" actId="1076"/>
          <ac:spMkLst>
            <pc:docMk/>
            <pc:sldMk cId="3570912761" sldId="443"/>
            <ac:spMk id="6" creationId="{F457DA9E-3017-4352-B409-9CB6708DBF69}"/>
          </ac:spMkLst>
        </pc:spChg>
        <pc:spChg chg="add mod">
          <ac:chgData name="Masaki Suzuki" userId="2c4feb2ed34ad1a7" providerId="Windows Live" clId="Web-{A5F27556-CA8D-40FC-833C-5FAAA8E7AF4A}" dt="2021-05-30T00:09:39.704" v="487" actId="1076"/>
          <ac:spMkLst>
            <pc:docMk/>
            <pc:sldMk cId="3570912761" sldId="443"/>
            <ac:spMk id="13" creationId="{3C13EC19-1BBE-42A1-BF0B-FE96D03B40E5}"/>
          </ac:spMkLst>
        </pc:spChg>
        <pc:spChg chg="add mod">
          <ac:chgData name="Masaki Suzuki" userId="2c4feb2ed34ad1a7" providerId="Windows Live" clId="Web-{A5F27556-CA8D-40FC-833C-5FAAA8E7AF4A}" dt="2021-05-30T00:09:29.470" v="485" actId="1076"/>
          <ac:spMkLst>
            <pc:docMk/>
            <pc:sldMk cId="3570912761" sldId="443"/>
            <ac:spMk id="18" creationId="{62F47AB1-C2E6-4C5A-A9F7-F55ABEF6A465}"/>
          </ac:spMkLst>
        </pc:spChg>
        <pc:spChg chg="add mod">
          <ac:chgData name="Masaki Suzuki" userId="2c4feb2ed34ad1a7" providerId="Windows Live" clId="Web-{A5F27556-CA8D-40FC-833C-5FAAA8E7AF4A}" dt="2021-05-30T00:09:24.548" v="484" actId="20577"/>
          <ac:spMkLst>
            <pc:docMk/>
            <pc:sldMk cId="3570912761" sldId="443"/>
            <ac:spMk id="19" creationId="{309F1D5C-0FA7-4C7C-BA1E-6F4A22B0AF31}"/>
          </ac:spMkLst>
        </pc:spChg>
        <pc:spChg chg="add mod">
          <ac:chgData name="Masaki Suzuki" userId="2c4feb2ed34ad1a7" providerId="Windows Live" clId="Web-{A5F27556-CA8D-40FC-833C-5FAAA8E7AF4A}" dt="2021-05-30T00:09:44.814" v="489" actId="1076"/>
          <ac:spMkLst>
            <pc:docMk/>
            <pc:sldMk cId="3570912761" sldId="443"/>
            <ac:spMk id="22" creationId="{B6C02FA1-1556-4902-B7A1-680F7B867129}"/>
          </ac:spMkLst>
        </pc:spChg>
        <pc:spChg chg="add mod">
          <ac:chgData name="Masaki Suzuki" userId="2c4feb2ed34ad1a7" providerId="Windows Live" clId="Web-{A5F27556-CA8D-40FC-833C-5FAAA8E7AF4A}" dt="2021-05-30T00:09:57.736" v="496" actId="20577"/>
          <ac:spMkLst>
            <pc:docMk/>
            <pc:sldMk cId="3570912761" sldId="443"/>
            <ac:spMk id="23" creationId="{EE7F1455-B953-4EFD-84D4-62894A2C3681}"/>
          </ac:spMkLst>
        </pc:spChg>
        <pc:spChg chg="add mod">
          <ac:chgData name="Masaki Suzuki" userId="2c4feb2ed34ad1a7" providerId="Windows Live" clId="Web-{A5F27556-CA8D-40FC-833C-5FAAA8E7AF4A}" dt="2021-05-30T00:10:15.471" v="502" actId="1076"/>
          <ac:spMkLst>
            <pc:docMk/>
            <pc:sldMk cId="3570912761" sldId="443"/>
            <ac:spMk id="24" creationId="{F94170C4-64B7-4B1C-9432-BB1280DD4805}"/>
          </ac:spMkLst>
        </pc:spChg>
      </pc:sldChg>
      <pc:sldChg chg="addSp modSp">
        <pc:chgData name="Masaki Suzuki" userId="2c4feb2ed34ad1a7" providerId="Windows Live" clId="Web-{A5F27556-CA8D-40FC-833C-5FAAA8E7AF4A}" dt="2021-05-30T00:14:02.646" v="582" actId="1076"/>
        <pc:sldMkLst>
          <pc:docMk/>
          <pc:sldMk cId="1083072013" sldId="444"/>
        </pc:sldMkLst>
        <pc:spChg chg="mod">
          <ac:chgData name="Masaki Suzuki" userId="2c4feb2ed34ad1a7" providerId="Windows Live" clId="Web-{A5F27556-CA8D-40FC-833C-5FAAA8E7AF4A}" dt="2021-05-30T00:12:36.739" v="548" actId="20577"/>
          <ac:spMkLst>
            <pc:docMk/>
            <pc:sldMk cId="1083072013" sldId="444"/>
            <ac:spMk id="2" creationId="{DC593FD8-6C71-4B69-A2AA-C8514B2A6CEE}"/>
          </ac:spMkLst>
        </pc:spChg>
        <pc:spChg chg="add mod">
          <ac:chgData name="Masaki Suzuki" userId="2c4feb2ed34ad1a7" providerId="Windows Live" clId="Web-{A5F27556-CA8D-40FC-833C-5FAAA8E7AF4A}" dt="2021-05-30T00:10:46.784" v="508" actId="1076"/>
          <ac:spMkLst>
            <pc:docMk/>
            <pc:sldMk cId="1083072013" sldId="444"/>
            <ac:spMk id="5" creationId="{DD1C26BC-68E7-4816-9687-AE60EE802822}"/>
          </ac:spMkLst>
        </pc:spChg>
        <pc:spChg chg="add mod">
          <ac:chgData name="Masaki Suzuki" userId="2c4feb2ed34ad1a7" providerId="Windows Live" clId="Web-{A5F27556-CA8D-40FC-833C-5FAAA8E7AF4A}" dt="2021-05-30T00:10:57.331" v="512" actId="20577"/>
          <ac:spMkLst>
            <pc:docMk/>
            <pc:sldMk cId="1083072013" sldId="444"/>
            <ac:spMk id="10" creationId="{BF398963-D2D8-425A-AD3E-1CE6B0747ED7}"/>
          </ac:spMkLst>
        </pc:spChg>
        <pc:spChg chg="mod">
          <ac:chgData name="Masaki Suzuki" userId="2c4feb2ed34ad1a7" providerId="Windows Live" clId="Web-{A5F27556-CA8D-40FC-833C-5FAAA8E7AF4A}" dt="2021-05-30T00:10:25.533" v="504" actId="20577"/>
          <ac:spMkLst>
            <pc:docMk/>
            <pc:sldMk cId="1083072013" sldId="444"/>
            <ac:spMk id="11" creationId="{D76AC3DC-67DB-4E84-A1D0-6907669233B2}"/>
          </ac:spMkLst>
        </pc:spChg>
        <pc:spChg chg="add mod">
          <ac:chgData name="Masaki Suzuki" userId="2c4feb2ed34ad1a7" providerId="Windows Live" clId="Web-{A5F27556-CA8D-40FC-833C-5FAAA8E7AF4A}" dt="2021-05-30T00:11:10.909" v="515" actId="20577"/>
          <ac:spMkLst>
            <pc:docMk/>
            <pc:sldMk cId="1083072013" sldId="444"/>
            <ac:spMk id="12" creationId="{55C4AC42-BD71-4DE6-94B4-F914DED371F7}"/>
          </ac:spMkLst>
        </pc:spChg>
        <pc:spChg chg="add mod">
          <ac:chgData name="Masaki Suzuki" userId="2c4feb2ed34ad1a7" providerId="Windows Live" clId="Web-{A5F27556-CA8D-40FC-833C-5FAAA8E7AF4A}" dt="2021-05-30T00:11:33.347" v="520" actId="1076"/>
          <ac:spMkLst>
            <pc:docMk/>
            <pc:sldMk cId="1083072013" sldId="444"/>
            <ac:spMk id="13" creationId="{A84611A3-4BE0-4055-8D14-FBB4FCCA614D}"/>
          </ac:spMkLst>
        </pc:spChg>
        <pc:spChg chg="add mod">
          <ac:chgData name="Masaki Suzuki" userId="2c4feb2ed34ad1a7" providerId="Windows Live" clId="Web-{A5F27556-CA8D-40FC-833C-5FAAA8E7AF4A}" dt="2021-05-30T00:12:01.004" v="536" actId="1076"/>
          <ac:spMkLst>
            <pc:docMk/>
            <pc:sldMk cId="1083072013" sldId="444"/>
            <ac:spMk id="14" creationId="{2B5E3CDB-2BED-475D-9DD5-A08668E74CF5}"/>
          </ac:spMkLst>
        </pc:spChg>
        <pc:spChg chg="add mod">
          <ac:chgData name="Masaki Suzuki" userId="2c4feb2ed34ad1a7" providerId="Windows Live" clId="Web-{A5F27556-CA8D-40FC-833C-5FAAA8E7AF4A}" dt="2021-05-30T00:12:11.863" v="540" actId="1076"/>
          <ac:spMkLst>
            <pc:docMk/>
            <pc:sldMk cId="1083072013" sldId="444"/>
            <ac:spMk id="15" creationId="{1C4E246A-76D0-448E-B2A6-64092B3701C5}"/>
          </ac:spMkLst>
        </pc:spChg>
        <pc:spChg chg="add mod">
          <ac:chgData name="Masaki Suzuki" userId="2c4feb2ed34ad1a7" providerId="Windows Live" clId="Web-{A5F27556-CA8D-40FC-833C-5FAAA8E7AF4A}" dt="2021-05-30T00:12:28.442" v="544" actId="1076"/>
          <ac:spMkLst>
            <pc:docMk/>
            <pc:sldMk cId="1083072013" sldId="444"/>
            <ac:spMk id="16" creationId="{CC51A214-0954-4D15-8B1F-C29ED4463DB7}"/>
          </ac:spMkLst>
        </pc:spChg>
        <pc:spChg chg="add mod">
          <ac:chgData name="Masaki Suzuki" userId="2c4feb2ed34ad1a7" providerId="Windows Live" clId="Web-{A5F27556-CA8D-40FC-833C-5FAAA8E7AF4A}" dt="2021-05-30T00:12:47.208" v="551" actId="20577"/>
          <ac:spMkLst>
            <pc:docMk/>
            <pc:sldMk cId="1083072013" sldId="444"/>
            <ac:spMk id="17" creationId="{6B90AC4B-1657-4184-A2BC-7394AF46CA0A}"/>
          </ac:spMkLst>
        </pc:spChg>
        <pc:spChg chg="add mod">
          <ac:chgData name="Masaki Suzuki" userId="2c4feb2ed34ad1a7" providerId="Windows Live" clId="Web-{A5F27556-CA8D-40FC-833C-5FAAA8E7AF4A}" dt="2021-05-30T00:12:59.395" v="558" actId="20577"/>
          <ac:spMkLst>
            <pc:docMk/>
            <pc:sldMk cId="1083072013" sldId="444"/>
            <ac:spMk id="18" creationId="{2042CEEE-9D9E-41D9-B551-BEC811213E8E}"/>
          </ac:spMkLst>
        </pc:spChg>
        <pc:spChg chg="add mod">
          <ac:chgData name="Masaki Suzuki" userId="2c4feb2ed34ad1a7" providerId="Windows Live" clId="Web-{A5F27556-CA8D-40FC-833C-5FAAA8E7AF4A}" dt="2021-05-30T00:13:20.114" v="564" actId="1076"/>
          <ac:spMkLst>
            <pc:docMk/>
            <pc:sldMk cId="1083072013" sldId="444"/>
            <ac:spMk id="19" creationId="{A9EDAEA5-D0CF-41B5-B82F-1CDFE125604B}"/>
          </ac:spMkLst>
        </pc:spChg>
        <pc:spChg chg="add mod">
          <ac:chgData name="Masaki Suzuki" userId="2c4feb2ed34ad1a7" providerId="Windows Live" clId="Web-{A5F27556-CA8D-40FC-833C-5FAAA8E7AF4A}" dt="2021-05-30T00:13:28.818" v="569" actId="1076"/>
          <ac:spMkLst>
            <pc:docMk/>
            <pc:sldMk cId="1083072013" sldId="444"/>
            <ac:spMk id="20" creationId="{FF723FA5-10A9-4ED3-90B6-DB9246A08585}"/>
          </ac:spMkLst>
        </pc:spChg>
        <pc:spChg chg="add mod">
          <ac:chgData name="Masaki Suzuki" userId="2c4feb2ed34ad1a7" providerId="Windows Live" clId="Web-{A5F27556-CA8D-40FC-833C-5FAAA8E7AF4A}" dt="2021-05-30T00:14:02.646" v="582" actId="1076"/>
          <ac:spMkLst>
            <pc:docMk/>
            <pc:sldMk cId="1083072013" sldId="444"/>
            <ac:spMk id="21" creationId="{E10E9B38-F31A-4AA7-9A37-731CD922E4A4}"/>
          </ac:spMkLst>
        </pc:spChg>
        <pc:spChg chg="add mod">
          <ac:chgData name="Masaki Suzuki" userId="2c4feb2ed34ad1a7" providerId="Windows Live" clId="Web-{A5F27556-CA8D-40FC-833C-5FAAA8E7AF4A}" dt="2021-05-30T00:13:59.131" v="581" actId="1076"/>
          <ac:spMkLst>
            <pc:docMk/>
            <pc:sldMk cId="1083072013" sldId="444"/>
            <ac:spMk id="22" creationId="{903E1098-E394-4566-A8EB-5AA4B94266BB}"/>
          </ac:spMkLst>
        </pc:spChg>
      </pc:sldChg>
      <pc:sldChg chg="addSp modSp">
        <pc:chgData name="Masaki Suzuki" userId="2c4feb2ed34ad1a7" providerId="Windows Live" clId="Web-{A5F27556-CA8D-40FC-833C-5FAAA8E7AF4A}" dt="2021-05-30T00:15:52.289" v="619" actId="20577"/>
        <pc:sldMkLst>
          <pc:docMk/>
          <pc:sldMk cId="2413748906" sldId="445"/>
        </pc:sldMkLst>
        <pc:spChg chg="mod">
          <ac:chgData name="Masaki Suzuki" userId="2c4feb2ed34ad1a7" providerId="Windows Live" clId="Web-{A5F27556-CA8D-40FC-833C-5FAAA8E7AF4A}" dt="2021-05-30T00:15:24.304" v="607" actId="20577"/>
          <ac:spMkLst>
            <pc:docMk/>
            <pc:sldMk cId="2413748906" sldId="445"/>
            <ac:spMk id="2" creationId="{DC593FD8-6C71-4B69-A2AA-C8514B2A6CEE}"/>
          </ac:spMkLst>
        </pc:spChg>
        <pc:spChg chg="add mod">
          <ac:chgData name="Masaki Suzuki" userId="2c4feb2ed34ad1a7" providerId="Windows Live" clId="Web-{A5F27556-CA8D-40FC-833C-5FAAA8E7AF4A}" dt="2021-05-30T00:14:23.553" v="587" actId="1076"/>
          <ac:spMkLst>
            <pc:docMk/>
            <pc:sldMk cId="2413748906" sldId="445"/>
            <ac:spMk id="6" creationId="{FB85A852-842E-4271-A2D5-A8800D3CE770}"/>
          </ac:spMkLst>
        </pc:spChg>
        <pc:spChg chg="add mod">
          <ac:chgData name="Masaki Suzuki" userId="2c4feb2ed34ad1a7" providerId="Windows Live" clId="Web-{A5F27556-CA8D-40FC-833C-5FAAA8E7AF4A}" dt="2021-05-30T00:14:39.163" v="591" actId="1076"/>
          <ac:spMkLst>
            <pc:docMk/>
            <pc:sldMk cId="2413748906" sldId="445"/>
            <ac:spMk id="12" creationId="{43E7CE33-412E-4270-B929-731A41A0D0DC}"/>
          </ac:spMkLst>
        </pc:spChg>
        <pc:spChg chg="add mod">
          <ac:chgData name="Masaki Suzuki" userId="2c4feb2ed34ad1a7" providerId="Windows Live" clId="Web-{A5F27556-CA8D-40FC-833C-5FAAA8E7AF4A}" dt="2021-05-30T00:14:54.835" v="597" actId="1076"/>
          <ac:spMkLst>
            <pc:docMk/>
            <pc:sldMk cId="2413748906" sldId="445"/>
            <ac:spMk id="13" creationId="{F0301830-8A3E-40BA-8B98-38D69AC5AB86}"/>
          </ac:spMkLst>
        </pc:spChg>
        <pc:spChg chg="add mod">
          <ac:chgData name="Masaki Suzuki" userId="2c4feb2ed34ad1a7" providerId="Windows Live" clId="Web-{A5F27556-CA8D-40FC-833C-5FAAA8E7AF4A}" dt="2021-05-30T00:15:03.147" v="601" actId="20577"/>
          <ac:spMkLst>
            <pc:docMk/>
            <pc:sldMk cId="2413748906" sldId="445"/>
            <ac:spMk id="14" creationId="{3456A350-FF0C-42BB-966A-90D51A27A5FA}"/>
          </ac:spMkLst>
        </pc:spChg>
        <pc:spChg chg="add mod">
          <ac:chgData name="Masaki Suzuki" userId="2c4feb2ed34ad1a7" providerId="Windows Live" clId="Web-{A5F27556-CA8D-40FC-833C-5FAAA8E7AF4A}" dt="2021-05-30T00:15:30.804" v="609" actId="1076"/>
          <ac:spMkLst>
            <pc:docMk/>
            <pc:sldMk cId="2413748906" sldId="445"/>
            <ac:spMk id="15" creationId="{72BFEBB3-FE61-4D7B-9FF3-C4BBD74CCAE9}"/>
          </ac:spMkLst>
        </pc:spChg>
        <pc:spChg chg="add mod">
          <ac:chgData name="Masaki Suzuki" userId="2c4feb2ed34ad1a7" providerId="Windows Live" clId="Web-{A5F27556-CA8D-40FC-833C-5FAAA8E7AF4A}" dt="2021-05-30T00:15:46.882" v="615" actId="1076"/>
          <ac:spMkLst>
            <pc:docMk/>
            <pc:sldMk cId="2413748906" sldId="445"/>
            <ac:spMk id="16" creationId="{D9C4E992-F948-4B6C-8A9E-280AB6378300}"/>
          </ac:spMkLst>
        </pc:spChg>
        <pc:spChg chg="add mod">
          <ac:chgData name="Masaki Suzuki" userId="2c4feb2ed34ad1a7" providerId="Windows Live" clId="Web-{A5F27556-CA8D-40FC-833C-5FAAA8E7AF4A}" dt="2021-05-30T00:15:52.289" v="619" actId="20577"/>
          <ac:spMkLst>
            <pc:docMk/>
            <pc:sldMk cId="2413748906" sldId="445"/>
            <ac:spMk id="17" creationId="{CD3D33AE-4AE6-4DB8-BAD4-07CB35E15F69}"/>
          </ac:spMkLst>
        </pc:spChg>
      </pc:sldChg>
      <pc:sldChg chg="addSp delSp modSp">
        <pc:chgData name="Masaki Suzuki" userId="2c4feb2ed34ad1a7" providerId="Windows Live" clId="Web-{A5F27556-CA8D-40FC-833C-5FAAA8E7AF4A}" dt="2021-05-29T23:43:24.321" v="209" actId="1076"/>
        <pc:sldMkLst>
          <pc:docMk/>
          <pc:sldMk cId="2574818784" sldId="446"/>
        </pc:sldMkLst>
        <pc:spChg chg="add mod">
          <ac:chgData name="Masaki Suzuki" userId="2c4feb2ed34ad1a7" providerId="Windows Live" clId="Web-{A5F27556-CA8D-40FC-833C-5FAAA8E7AF4A}" dt="2021-05-29T23:11:41.980" v="131" actId="20577"/>
          <ac:spMkLst>
            <pc:docMk/>
            <pc:sldMk cId="2574818784" sldId="446"/>
            <ac:spMk id="6" creationId="{DF324EC5-5508-4E54-BDE1-E172DE713265}"/>
          </ac:spMkLst>
        </pc:spChg>
        <pc:spChg chg="add mod">
          <ac:chgData name="Masaki Suzuki" userId="2c4feb2ed34ad1a7" providerId="Windows Live" clId="Web-{A5F27556-CA8D-40FC-833C-5FAAA8E7AF4A}" dt="2021-05-29T23:11:57.261" v="134" actId="20577"/>
          <ac:spMkLst>
            <pc:docMk/>
            <pc:sldMk cId="2574818784" sldId="446"/>
            <ac:spMk id="7" creationId="{487E1D4C-9E92-4B9A-B300-9673F837D55F}"/>
          </ac:spMkLst>
        </pc:spChg>
        <pc:spChg chg="add mod">
          <ac:chgData name="Masaki Suzuki" userId="2c4feb2ed34ad1a7" providerId="Windows Live" clId="Web-{A5F27556-CA8D-40FC-833C-5FAAA8E7AF4A}" dt="2021-05-29T23:15:21.289" v="185" actId="1076"/>
          <ac:spMkLst>
            <pc:docMk/>
            <pc:sldMk cId="2574818784" sldId="446"/>
            <ac:spMk id="11" creationId="{5C54AF1D-7B8A-4487-9AD5-27BDD08743D4}"/>
          </ac:spMkLst>
        </pc:spChg>
        <pc:spChg chg="add mod">
          <ac:chgData name="Masaki Suzuki" userId="2c4feb2ed34ad1a7" providerId="Windows Live" clId="Web-{A5F27556-CA8D-40FC-833C-5FAAA8E7AF4A}" dt="2021-05-29T23:15:25.024" v="186" actId="14100"/>
          <ac:spMkLst>
            <pc:docMk/>
            <pc:sldMk cId="2574818784" sldId="446"/>
            <ac:spMk id="12" creationId="{E99118DF-1845-48B3-A53C-E903F3464F0D}"/>
          </ac:spMkLst>
        </pc:spChg>
        <pc:spChg chg="add mod">
          <ac:chgData name="Masaki Suzuki" userId="2c4feb2ed34ad1a7" providerId="Windows Live" clId="Web-{A5F27556-CA8D-40FC-833C-5FAAA8E7AF4A}" dt="2021-05-29T23:12:33.606" v="146" actId="1076"/>
          <ac:spMkLst>
            <pc:docMk/>
            <pc:sldMk cId="2574818784" sldId="446"/>
            <ac:spMk id="14" creationId="{280C917F-AFD0-46BF-BF7B-54DBE7F9173D}"/>
          </ac:spMkLst>
        </pc:spChg>
        <pc:spChg chg="add mod">
          <ac:chgData name="Masaki Suzuki" userId="2c4feb2ed34ad1a7" providerId="Windows Live" clId="Web-{A5F27556-CA8D-40FC-833C-5FAAA8E7AF4A}" dt="2021-05-29T23:43:24.321" v="209" actId="1076"/>
          <ac:spMkLst>
            <pc:docMk/>
            <pc:sldMk cId="2574818784" sldId="446"/>
            <ac:spMk id="15" creationId="{8E1FD061-78AD-45C9-A82F-8E61BFCCF26E}"/>
          </ac:spMkLst>
        </pc:spChg>
        <pc:spChg chg="add mod">
          <ac:chgData name="Masaki Suzuki" userId="2c4feb2ed34ad1a7" providerId="Windows Live" clId="Web-{A5F27556-CA8D-40FC-833C-5FAAA8E7AF4A}" dt="2021-05-29T23:43:21.274" v="208" actId="1076"/>
          <ac:spMkLst>
            <pc:docMk/>
            <pc:sldMk cId="2574818784" sldId="446"/>
            <ac:spMk id="16" creationId="{D04C343C-38CC-4E3C-9058-EC00401AFD75}"/>
          </ac:spMkLst>
        </pc:spChg>
        <pc:spChg chg="add del">
          <ac:chgData name="Masaki Suzuki" userId="2c4feb2ed34ad1a7" providerId="Windows Live" clId="Web-{A5F27556-CA8D-40FC-833C-5FAAA8E7AF4A}" dt="2021-05-29T23:15:31.930" v="188"/>
          <ac:spMkLst>
            <pc:docMk/>
            <pc:sldMk cId="2574818784" sldId="446"/>
            <ac:spMk id="17" creationId="{25492C60-4810-4CEE-9071-32A80F169FA7}"/>
          </ac:spMkLst>
        </pc:spChg>
        <pc:spChg chg="add del">
          <ac:chgData name="Masaki Suzuki" userId="2c4feb2ed34ad1a7" providerId="Windows Live" clId="Web-{A5F27556-CA8D-40FC-833C-5FAAA8E7AF4A}" dt="2021-05-29T23:15:38.665" v="190"/>
          <ac:spMkLst>
            <pc:docMk/>
            <pc:sldMk cId="2574818784" sldId="446"/>
            <ac:spMk id="19" creationId="{01501C5C-3E2D-45B4-9D04-9EF1635F8ECC}"/>
          </ac:spMkLst>
        </pc:spChg>
        <pc:spChg chg="add mod">
          <ac:chgData name="Masaki Suzuki" userId="2c4feb2ed34ad1a7" providerId="Windows Live" clId="Web-{A5F27556-CA8D-40FC-833C-5FAAA8E7AF4A}" dt="2021-05-29T23:15:49.118" v="192" actId="1076"/>
          <ac:spMkLst>
            <pc:docMk/>
            <pc:sldMk cId="2574818784" sldId="446"/>
            <ac:spMk id="22" creationId="{113756A2-1919-4346-8451-B4ADAF5F375C}"/>
          </ac:spMkLst>
        </pc:spChg>
        <pc:spChg chg="add mod">
          <ac:chgData name="Masaki Suzuki" userId="2c4feb2ed34ad1a7" providerId="Windows Live" clId="Web-{A5F27556-CA8D-40FC-833C-5FAAA8E7AF4A}" dt="2021-05-29T23:15:56.571" v="194" actId="1076"/>
          <ac:spMkLst>
            <pc:docMk/>
            <pc:sldMk cId="2574818784" sldId="446"/>
            <ac:spMk id="23" creationId="{C86A6709-9160-4EA1-854C-602B95DAB8E5}"/>
          </ac:spMkLst>
        </pc:spChg>
        <pc:picChg chg="add del">
          <ac:chgData name="Masaki Suzuki" userId="2c4feb2ed34ad1a7" providerId="Windows Live" clId="Web-{A5F27556-CA8D-40FC-833C-5FAAA8E7AF4A}" dt="2021-05-29T23:12:16.090" v="139"/>
          <ac:picMkLst>
            <pc:docMk/>
            <pc:sldMk cId="2574818784" sldId="446"/>
            <ac:picMk id="13" creationId="{E2870BC8-90E0-4F74-9AB0-EA1C74B3ADCE}"/>
          </ac:picMkLst>
        </pc:picChg>
      </pc:sldChg>
      <pc:sldChg chg="addSp delSp modSp">
        <pc:chgData name="Masaki Suzuki" userId="2c4feb2ed34ad1a7" providerId="Windows Live" clId="Web-{A5F27556-CA8D-40FC-833C-5FAAA8E7AF4A}" dt="2021-05-29T23:45:58.671" v="246" actId="1076"/>
        <pc:sldMkLst>
          <pc:docMk/>
          <pc:sldMk cId="685396617" sldId="447"/>
        </pc:sldMkLst>
        <pc:spChg chg="mod">
          <ac:chgData name="Masaki Suzuki" userId="2c4feb2ed34ad1a7" providerId="Windows Live" clId="Web-{A5F27556-CA8D-40FC-833C-5FAAA8E7AF4A}" dt="2021-05-29T23:42:49.758" v="199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29T23:45:41.108" v="242" actId="20577"/>
          <ac:spMkLst>
            <pc:docMk/>
            <pc:sldMk cId="685396617" sldId="447"/>
            <ac:spMk id="5" creationId="{DFF88CAE-F2B9-488F-9FDA-20954CABE6BC}"/>
          </ac:spMkLst>
        </pc:spChg>
        <pc:spChg chg="add mod">
          <ac:chgData name="Masaki Suzuki" userId="2c4feb2ed34ad1a7" providerId="Windows Live" clId="Web-{A5F27556-CA8D-40FC-833C-5FAAA8E7AF4A}" dt="2021-05-29T23:42:29.070" v="196" actId="1076"/>
          <ac:spMkLst>
            <pc:docMk/>
            <pc:sldMk cId="685396617" sldId="447"/>
            <ac:spMk id="6" creationId="{0FD66B7F-BC5B-408E-B09D-973E826F7501}"/>
          </ac:spMkLst>
        </pc:spChg>
        <pc:spChg chg="add mod">
          <ac:chgData name="Masaki Suzuki" userId="2c4feb2ed34ad1a7" providerId="Windows Live" clId="Web-{A5F27556-CA8D-40FC-833C-5FAAA8E7AF4A}" dt="2021-05-29T23:43:01.336" v="201" actId="1076"/>
          <ac:spMkLst>
            <pc:docMk/>
            <pc:sldMk cId="685396617" sldId="447"/>
            <ac:spMk id="9" creationId="{CB001163-E376-43D3-8DDE-72D7881B47E7}"/>
          </ac:spMkLst>
        </pc:spChg>
        <pc:spChg chg="add mod">
          <ac:chgData name="Masaki Suzuki" userId="2c4feb2ed34ad1a7" providerId="Windows Live" clId="Web-{A5F27556-CA8D-40FC-833C-5FAAA8E7AF4A}" dt="2021-05-29T23:43:32.837" v="211" actId="1076"/>
          <ac:spMkLst>
            <pc:docMk/>
            <pc:sldMk cId="685396617" sldId="447"/>
            <ac:spMk id="11" creationId="{20AF71A8-A998-4EF1-8109-A0C047F51622}"/>
          </ac:spMkLst>
        </pc:spChg>
        <pc:spChg chg="add mod">
          <ac:chgData name="Masaki Suzuki" userId="2c4feb2ed34ad1a7" providerId="Windows Live" clId="Web-{A5F27556-CA8D-40FC-833C-5FAAA8E7AF4A}" dt="2021-05-29T23:44:44.154" v="222" actId="1076"/>
          <ac:spMkLst>
            <pc:docMk/>
            <pc:sldMk cId="685396617" sldId="447"/>
            <ac:spMk id="13" creationId="{11B57C6E-70AA-40AA-812B-70919CAA9CAA}"/>
          </ac:spMkLst>
        </pc:spChg>
        <pc:spChg chg="add mod">
          <ac:chgData name="Masaki Suzuki" userId="2c4feb2ed34ad1a7" providerId="Windows Live" clId="Web-{A5F27556-CA8D-40FC-833C-5FAAA8E7AF4A}" dt="2021-05-29T23:43:39.056" v="213" actId="1076"/>
          <ac:spMkLst>
            <pc:docMk/>
            <pc:sldMk cId="685396617" sldId="447"/>
            <ac:spMk id="14" creationId="{C85B9DB3-3C04-45D7-853F-3AF284104497}"/>
          </ac:spMkLst>
        </pc:spChg>
        <pc:spChg chg="add mod">
          <ac:chgData name="Masaki Suzuki" userId="2c4feb2ed34ad1a7" providerId="Windows Live" clId="Web-{A5F27556-CA8D-40FC-833C-5FAAA8E7AF4A}" dt="2021-05-29T23:44:01.200" v="215" actId="1076"/>
          <ac:spMkLst>
            <pc:docMk/>
            <pc:sldMk cId="685396617" sldId="447"/>
            <ac:spMk id="15" creationId="{4B605D0F-5996-43ED-A4E9-31FD8A2A1A7A}"/>
          </ac:spMkLst>
        </pc:spChg>
        <pc:spChg chg="add mod">
          <ac:chgData name="Masaki Suzuki" userId="2c4feb2ed34ad1a7" providerId="Windows Live" clId="Web-{A5F27556-CA8D-40FC-833C-5FAAA8E7AF4A}" dt="2021-05-29T23:44:51.623" v="224" actId="14100"/>
          <ac:spMkLst>
            <pc:docMk/>
            <pc:sldMk cId="685396617" sldId="447"/>
            <ac:spMk id="18" creationId="{7B77C824-3F71-4C68-A2D7-19B86416170B}"/>
          </ac:spMkLst>
        </pc:spChg>
        <pc:spChg chg="add mod">
          <ac:chgData name="Masaki Suzuki" userId="2c4feb2ed34ad1a7" providerId="Windows Live" clId="Web-{A5F27556-CA8D-40FC-833C-5FAAA8E7AF4A}" dt="2021-05-29T23:45:29.796" v="234" actId="1076"/>
          <ac:spMkLst>
            <pc:docMk/>
            <pc:sldMk cId="685396617" sldId="447"/>
            <ac:spMk id="19" creationId="{E630E157-8105-4485-BE39-6E30281CC97F}"/>
          </ac:spMkLst>
        </pc:spChg>
        <pc:spChg chg="add mod">
          <ac:chgData name="Masaki Suzuki" userId="2c4feb2ed34ad1a7" providerId="Windows Live" clId="Web-{A5F27556-CA8D-40FC-833C-5FAAA8E7AF4A}" dt="2021-05-29T23:45:21.389" v="231" actId="20577"/>
          <ac:spMkLst>
            <pc:docMk/>
            <pc:sldMk cId="685396617" sldId="447"/>
            <ac:spMk id="20" creationId="{DBF464F0-9000-49AC-98F6-E033350353CF}"/>
          </ac:spMkLst>
        </pc:spChg>
        <pc:spChg chg="add del mod">
          <ac:chgData name="Masaki Suzuki" userId="2c4feb2ed34ad1a7" providerId="Windows Live" clId="Web-{A5F27556-CA8D-40FC-833C-5FAAA8E7AF4A}" dt="2021-05-29T23:45:34.202" v="236"/>
          <ac:spMkLst>
            <pc:docMk/>
            <pc:sldMk cId="685396617" sldId="447"/>
            <ac:spMk id="21" creationId="{3933B46E-34B4-4385-BF04-95AA83096A32}"/>
          </ac:spMkLst>
        </pc:spChg>
        <pc:spChg chg="add mod">
          <ac:chgData name="Masaki Suzuki" userId="2c4feb2ed34ad1a7" providerId="Windows Live" clId="Web-{A5F27556-CA8D-40FC-833C-5FAAA8E7AF4A}" dt="2021-05-29T23:45:58.671" v="246" actId="1076"/>
          <ac:spMkLst>
            <pc:docMk/>
            <pc:sldMk cId="685396617" sldId="447"/>
            <ac:spMk id="22" creationId="{7310CFA2-E304-4F27-AEED-11959CAF9866}"/>
          </ac:spMkLst>
        </pc:spChg>
        <pc:picChg chg="mod ord">
          <ac:chgData name="Masaki Suzuki" userId="2c4feb2ed34ad1a7" providerId="Windows Live" clId="Web-{A5F27556-CA8D-40FC-833C-5FAAA8E7AF4A}" dt="2021-05-29T23:44:24.810" v="217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modSp">
        <pc:chgData name="Masaki Suzuki" userId="2c4feb2ed34ad1a7" providerId="Windows Live" clId="Web-{A5F27556-CA8D-40FC-833C-5FAAA8E7AF4A}" dt="2021-05-30T00:04:00.303" v="393" actId="20577"/>
        <pc:sldMkLst>
          <pc:docMk/>
          <pc:sldMk cId="832764760" sldId="448"/>
        </pc:sldMkLst>
        <pc:spChg chg="mod">
          <ac:chgData name="Masaki Suzuki" userId="2c4feb2ed34ad1a7" providerId="Windows Live" clId="Web-{A5F27556-CA8D-40FC-833C-5FAAA8E7AF4A}" dt="2021-05-30T00:00:44.027" v="34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30T00:04:00.303" v="393" actId="20577"/>
          <ac:spMkLst>
            <pc:docMk/>
            <pc:sldMk cId="832764760" sldId="448"/>
            <ac:spMk id="4" creationId="{419B4A73-3B11-421D-B507-1F70C6120342}"/>
          </ac:spMkLst>
        </pc:spChg>
        <pc:spChg chg="mod">
          <ac:chgData name="Masaki Suzuki" userId="2c4feb2ed34ad1a7" providerId="Windows Live" clId="Web-{A5F27556-CA8D-40FC-833C-5FAAA8E7AF4A}" dt="2021-05-30T00:00:59.831" v="347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Masaki Suzuki" userId="2c4feb2ed34ad1a7" providerId="Windows Live" clId="Web-{A5F27556-CA8D-40FC-833C-5FAAA8E7AF4A}" dt="2021-05-30T00:01:36.847" v="358" actId="1076"/>
          <ac:spMkLst>
            <pc:docMk/>
            <pc:sldMk cId="832764760" sldId="448"/>
            <ac:spMk id="6" creationId="{330B17BD-7092-4201-B9FA-450281F3ECB9}"/>
          </ac:spMkLst>
        </pc:spChg>
        <pc:spChg chg="add mod">
          <ac:chgData name="Masaki Suzuki" userId="2c4feb2ed34ad1a7" providerId="Windows Live" clId="Web-{A5F27556-CA8D-40FC-833C-5FAAA8E7AF4A}" dt="2021-05-30T00:01:50.550" v="365" actId="1076"/>
          <ac:spMkLst>
            <pc:docMk/>
            <pc:sldMk cId="832764760" sldId="448"/>
            <ac:spMk id="11" creationId="{9854802F-7BD1-432F-B960-DD6205FDAF20}"/>
          </ac:spMkLst>
        </pc:spChg>
        <pc:spChg chg="add mod">
          <ac:chgData name="Masaki Suzuki" userId="2c4feb2ed34ad1a7" providerId="Windows Live" clId="Web-{A5F27556-CA8D-40FC-833C-5FAAA8E7AF4A}" dt="2021-05-30T00:02:09.254" v="369" actId="1076"/>
          <ac:spMkLst>
            <pc:docMk/>
            <pc:sldMk cId="832764760" sldId="448"/>
            <ac:spMk id="13" creationId="{156837ED-10AC-432C-A298-B93CE5A1E69F}"/>
          </ac:spMkLst>
        </pc:spChg>
      </pc:sldChg>
      <pc:sldChg chg="addSp modSp">
        <pc:chgData name="Masaki Suzuki" userId="2c4feb2ed34ad1a7" providerId="Windows Live" clId="Web-{A5F27556-CA8D-40FC-833C-5FAAA8E7AF4A}" dt="2021-05-30T00:07:44.559" v="458" actId="1076"/>
        <pc:sldMkLst>
          <pc:docMk/>
          <pc:sldMk cId="2399115027" sldId="449"/>
        </pc:sldMkLst>
        <pc:spChg chg="mod">
          <ac:chgData name="Masaki Suzuki" userId="2c4feb2ed34ad1a7" providerId="Windows Live" clId="Web-{A5F27556-CA8D-40FC-833C-5FAAA8E7AF4A}" dt="2021-05-30T00:05:44.182" v="426" actId="20577"/>
          <ac:spMkLst>
            <pc:docMk/>
            <pc:sldMk cId="2399115027" sldId="449"/>
            <ac:spMk id="2" creationId="{DC593FD8-6C71-4B69-A2AA-C8514B2A6CEE}"/>
          </ac:spMkLst>
        </pc:spChg>
        <pc:spChg chg="add mod">
          <ac:chgData name="Masaki Suzuki" userId="2c4feb2ed34ad1a7" providerId="Windows Live" clId="Web-{A5F27556-CA8D-40FC-833C-5FAAA8E7AF4A}" dt="2021-05-30T00:06:52.074" v="442" actId="1076"/>
          <ac:spMkLst>
            <pc:docMk/>
            <pc:sldMk cId="2399115027" sldId="449"/>
            <ac:spMk id="6" creationId="{4251D33C-56E2-4246-B461-8B49F739903B}"/>
          </ac:spMkLst>
        </pc:spChg>
        <pc:spChg chg="add mod">
          <ac:chgData name="Masaki Suzuki" userId="2c4feb2ed34ad1a7" providerId="Windows Live" clId="Web-{A5F27556-CA8D-40FC-833C-5FAAA8E7AF4A}" dt="2021-05-30T00:07:04.027" v="446" actId="20577"/>
          <ac:spMkLst>
            <pc:docMk/>
            <pc:sldMk cId="2399115027" sldId="449"/>
            <ac:spMk id="8" creationId="{A03BFCDE-A792-461E-8292-864418BB6875}"/>
          </ac:spMkLst>
        </pc:spChg>
        <pc:spChg chg="add mod">
          <ac:chgData name="Masaki Suzuki" userId="2c4feb2ed34ad1a7" providerId="Windows Live" clId="Web-{A5F27556-CA8D-40FC-833C-5FAAA8E7AF4A}" dt="2021-05-30T00:07:25.590" v="452" actId="1076"/>
          <ac:spMkLst>
            <pc:docMk/>
            <pc:sldMk cId="2399115027" sldId="449"/>
            <ac:spMk id="13" creationId="{381B38BB-421A-4650-9B89-D08DB9C1031C}"/>
          </ac:spMkLst>
        </pc:spChg>
        <pc:spChg chg="add mod">
          <ac:chgData name="Masaki Suzuki" userId="2c4feb2ed34ad1a7" providerId="Windows Live" clId="Web-{A5F27556-CA8D-40FC-833C-5FAAA8E7AF4A}" dt="2021-05-30T00:07:44.559" v="458" actId="1076"/>
          <ac:spMkLst>
            <pc:docMk/>
            <pc:sldMk cId="2399115027" sldId="449"/>
            <ac:spMk id="14" creationId="{8CE65D67-F6E6-4819-8107-E32C3E7172A5}"/>
          </ac:spMkLst>
        </pc:spChg>
      </pc:sldChg>
      <pc:sldChg chg="addSp delSp modSp">
        <pc:chgData name="Masaki Suzuki" userId="2c4feb2ed34ad1a7" providerId="Windows Live" clId="Web-{A5F27556-CA8D-40FC-833C-5FAAA8E7AF4A}" dt="2021-05-30T00:06:29.433" v="438" actId="1076"/>
        <pc:sldMkLst>
          <pc:docMk/>
          <pc:sldMk cId="3299662527" sldId="450"/>
        </pc:sldMkLst>
        <pc:spChg chg="mod">
          <ac:chgData name="Masaki Suzuki" userId="2c4feb2ed34ad1a7" providerId="Windows Live" clId="Web-{A5F27556-CA8D-40FC-833C-5FAAA8E7AF4A}" dt="2021-05-30T00:06:22.604" v="436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Masaki Suzuki" userId="2c4feb2ed34ad1a7" providerId="Windows Live" clId="Web-{A5F27556-CA8D-40FC-833C-5FAAA8E7AF4A}" dt="2021-05-30T00:02:19.348" v="370" actId="14100"/>
          <ac:spMkLst>
            <pc:docMk/>
            <pc:sldMk cId="3299662527" sldId="450"/>
            <ac:spMk id="5" creationId="{DFF88CAE-F2B9-488F-9FDA-20954CABE6BC}"/>
          </ac:spMkLst>
        </pc:spChg>
        <pc:spChg chg="mod">
          <ac:chgData name="Masaki Suzuki" userId="2c4feb2ed34ad1a7" providerId="Windows Live" clId="Web-{A5F27556-CA8D-40FC-833C-5FAAA8E7AF4A}" dt="2021-05-30T00:03:07.599" v="378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Masaki Suzuki" userId="2c4feb2ed34ad1a7" providerId="Windows Live" clId="Web-{A5F27556-CA8D-40FC-833C-5FAAA8E7AF4A}" dt="2021-05-30T00:06:17.073" v="435" actId="1076"/>
          <ac:spMkLst>
            <pc:docMk/>
            <pc:sldMk cId="3299662527" sldId="450"/>
            <ac:spMk id="9" creationId="{4307EAF5-B739-46E2-A69B-86F2A5B9C1D3}"/>
          </ac:spMkLst>
        </pc:spChg>
        <pc:spChg chg="mod">
          <ac:chgData name="Masaki Suzuki" userId="2c4feb2ed34ad1a7" providerId="Windows Live" clId="Web-{A5F27556-CA8D-40FC-833C-5FAAA8E7AF4A}" dt="2021-05-30T00:03:10.599" v="379" actId="1076"/>
          <ac:spMkLst>
            <pc:docMk/>
            <pc:sldMk cId="3299662527" sldId="450"/>
            <ac:spMk id="11" creationId="{7AD35C81-943B-4F53-BD1F-5372966D6A6C}"/>
          </ac:spMkLst>
        </pc:spChg>
        <pc:spChg chg="add mod">
          <ac:chgData name="Masaki Suzuki" userId="2c4feb2ed34ad1a7" providerId="Windows Live" clId="Web-{A5F27556-CA8D-40FC-833C-5FAAA8E7AF4A}" dt="2021-05-30T00:04:18.929" v="398" actId="20577"/>
          <ac:spMkLst>
            <pc:docMk/>
            <pc:sldMk cId="3299662527" sldId="450"/>
            <ac:spMk id="14" creationId="{A281FF70-045F-4169-8C88-CB62AE2F8911}"/>
          </ac:spMkLst>
        </pc:spChg>
        <pc:spChg chg="add mod">
          <ac:chgData name="Masaki Suzuki" userId="2c4feb2ed34ad1a7" providerId="Windows Live" clId="Web-{A5F27556-CA8D-40FC-833C-5FAAA8E7AF4A}" dt="2021-05-30T00:04:40.710" v="404" actId="1076"/>
          <ac:spMkLst>
            <pc:docMk/>
            <pc:sldMk cId="3299662527" sldId="450"/>
            <ac:spMk id="15" creationId="{2152B164-EF8F-4FB1-8247-143EB4081CD1}"/>
          </ac:spMkLst>
        </pc:spChg>
        <pc:spChg chg="add mod">
          <ac:chgData name="Masaki Suzuki" userId="2c4feb2ed34ad1a7" providerId="Windows Live" clId="Web-{A5F27556-CA8D-40FC-833C-5FAAA8E7AF4A}" dt="2021-05-30T00:04:48.492" v="408" actId="1076"/>
          <ac:spMkLst>
            <pc:docMk/>
            <pc:sldMk cId="3299662527" sldId="450"/>
            <ac:spMk id="16" creationId="{59AAE96F-6A12-43A8-9AF8-3E320DE90416}"/>
          </ac:spMkLst>
        </pc:spChg>
        <pc:spChg chg="add mod">
          <ac:chgData name="Masaki Suzuki" userId="2c4feb2ed34ad1a7" providerId="Windows Live" clId="Web-{A5F27556-CA8D-40FC-833C-5FAAA8E7AF4A}" dt="2021-05-30T00:05:57.229" v="430"/>
          <ac:spMkLst>
            <pc:docMk/>
            <pc:sldMk cId="3299662527" sldId="450"/>
            <ac:spMk id="17" creationId="{F1BEC3D3-C921-4E5B-8A70-9F5A746B7E1E}"/>
          </ac:spMkLst>
        </pc:spChg>
        <pc:spChg chg="add mod">
          <ac:chgData name="Masaki Suzuki" userId="2c4feb2ed34ad1a7" providerId="Windows Live" clId="Web-{A5F27556-CA8D-40FC-833C-5FAAA8E7AF4A}" dt="2021-05-30T00:05:14.914" v="422" actId="20577"/>
          <ac:spMkLst>
            <pc:docMk/>
            <pc:sldMk cId="3299662527" sldId="450"/>
            <ac:spMk id="18" creationId="{772079A0-6E67-4AD2-BE37-1831E29A1220}"/>
          </ac:spMkLst>
        </pc:spChg>
        <pc:spChg chg="add mod">
          <ac:chgData name="Masaki Suzuki" userId="2c4feb2ed34ad1a7" providerId="Windows Live" clId="Web-{A5F27556-CA8D-40FC-833C-5FAAA8E7AF4A}" dt="2021-05-30T00:06:29.433" v="438" actId="1076"/>
          <ac:spMkLst>
            <pc:docMk/>
            <pc:sldMk cId="3299662527" sldId="450"/>
            <ac:spMk id="19" creationId="{F8EB6756-AE4B-4037-A107-340E168C67DC}"/>
          </ac:spMkLst>
        </pc:spChg>
        <pc:picChg chg="mod">
          <ac:chgData name="Masaki Suzuki" userId="2c4feb2ed34ad1a7" providerId="Windows Live" clId="Web-{A5F27556-CA8D-40FC-833C-5FAAA8E7AF4A}" dt="2021-05-30T00:02:21.239" v="371" actId="1076"/>
          <ac:picMkLst>
            <pc:docMk/>
            <pc:sldMk cId="3299662527" sldId="450"/>
            <ac:picMk id="3" creationId="{DBB9F33A-F685-4514-A74C-7DB4D059E9F5}"/>
          </ac:picMkLst>
        </pc:picChg>
        <pc:picChg chg="del">
          <ac:chgData name="Masaki Suzuki" userId="2c4feb2ed34ad1a7" providerId="Windows Live" clId="Web-{A5F27556-CA8D-40FC-833C-5FAAA8E7AF4A}" dt="2021-05-30T00:02:58.833" v="375"/>
          <ac:picMkLst>
            <pc:docMk/>
            <pc:sldMk cId="3299662527" sldId="450"/>
            <ac:picMk id="6" creationId="{079BCE1B-C8F1-42FC-95EC-168DF15A1700}"/>
          </ac:picMkLst>
        </pc:picChg>
        <pc:picChg chg="add ord">
          <ac:chgData name="Masaki Suzuki" userId="2c4feb2ed34ad1a7" providerId="Windows Live" clId="Web-{A5F27556-CA8D-40FC-833C-5FAAA8E7AF4A}" dt="2021-05-30T00:03:03.427" v="377"/>
          <ac:picMkLst>
            <pc:docMk/>
            <pc:sldMk cId="3299662527" sldId="450"/>
            <ac:picMk id="7" creationId="{D0811DC4-8AF1-44B3-8A46-E693AFCAF044}"/>
          </ac:picMkLst>
        </pc:picChg>
      </pc:sldChg>
      <pc:sldChg chg="addSp delSp modSp">
        <pc:chgData name="Masaki Suzuki" userId="2c4feb2ed34ad1a7" providerId="Windows Live" clId="Web-{A5F27556-CA8D-40FC-833C-5FAAA8E7AF4A}" dt="2021-05-30T00:01:21.800" v="348" actId="1076"/>
        <pc:sldMkLst>
          <pc:docMk/>
          <pc:sldMk cId="3603666219" sldId="451"/>
        </pc:sldMkLst>
        <pc:spChg chg="mod">
          <ac:chgData name="Masaki Suzuki" userId="2c4feb2ed34ad1a7" providerId="Windows Live" clId="Web-{A5F27556-CA8D-40FC-833C-5FAAA8E7AF4A}" dt="2021-05-29T23:59:51.791" v="329" actId="20577"/>
          <ac:spMkLst>
            <pc:docMk/>
            <pc:sldMk cId="3603666219" sldId="451"/>
            <ac:spMk id="5" creationId="{DFF88CAE-F2B9-488F-9FDA-20954CABE6BC}"/>
          </ac:spMkLst>
        </pc:spChg>
        <pc:spChg chg="add del mod">
          <ac:chgData name="Masaki Suzuki" userId="2c4feb2ed34ad1a7" providerId="Windows Live" clId="Web-{A5F27556-CA8D-40FC-833C-5FAAA8E7AF4A}" dt="2021-05-29T23:50:10.552" v="314"/>
          <ac:spMkLst>
            <pc:docMk/>
            <pc:sldMk cId="3603666219" sldId="451"/>
            <ac:spMk id="6" creationId="{C5E83C06-50E3-4AC1-BD4D-E5AC540DEABC}"/>
          </ac:spMkLst>
        </pc:spChg>
        <pc:spChg chg="add mod">
          <ac:chgData name="Masaki Suzuki" userId="2c4feb2ed34ad1a7" providerId="Windows Live" clId="Web-{A5F27556-CA8D-40FC-833C-5FAAA8E7AF4A}" dt="2021-05-30T00:01:21.800" v="348" actId="1076"/>
          <ac:spMkLst>
            <pc:docMk/>
            <pc:sldMk cId="3603666219" sldId="451"/>
            <ac:spMk id="7" creationId="{7BC83E03-7CE1-42AB-B9CF-6CE520746880}"/>
          </ac:spMkLst>
        </pc:spChg>
        <pc:spChg chg="add mod">
          <ac:chgData name="Masaki Suzuki" userId="2c4feb2ed34ad1a7" providerId="Windows Live" clId="Web-{A5F27556-CA8D-40FC-833C-5FAAA8E7AF4A}" dt="2021-05-29T23:59:33.713" v="325" actId="1076"/>
          <ac:spMkLst>
            <pc:docMk/>
            <pc:sldMk cId="3603666219" sldId="451"/>
            <ac:spMk id="13" creationId="{45EA54FD-866A-44A0-A8CE-FFDC788744BE}"/>
          </ac:spMkLst>
        </pc:spChg>
        <pc:spChg chg="add mod">
          <ac:chgData name="Masaki Suzuki" userId="2c4feb2ed34ad1a7" providerId="Windows Live" clId="Web-{A5F27556-CA8D-40FC-833C-5FAAA8E7AF4A}" dt="2021-05-29T23:59:59.870" v="330" actId="1076"/>
          <ac:spMkLst>
            <pc:docMk/>
            <pc:sldMk cId="3603666219" sldId="451"/>
            <ac:spMk id="14" creationId="{07C67071-FF04-4C2D-8AE1-F1DF041716ED}"/>
          </ac:spMkLst>
        </pc:spChg>
        <pc:spChg chg="add mod">
          <ac:chgData name="Masaki Suzuki" userId="2c4feb2ed34ad1a7" providerId="Windows Live" clId="Web-{A5F27556-CA8D-40FC-833C-5FAAA8E7AF4A}" dt="2021-05-30T00:00:03.323" v="332" actId="1076"/>
          <ac:spMkLst>
            <pc:docMk/>
            <pc:sldMk cId="3603666219" sldId="451"/>
            <ac:spMk id="15" creationId="{415C8D3E-8C9F-4C80-AE49-2760381E78D9}"/>
          </ac:spMkLst>
        </pc:spChg>
      </pc:sldChg>
      <pc:sldChg chg="addSp delSp modSp">
        <pc:chgData name="Masaki Suzuki" userId="2c4feb2ed34ad1a7" providerId="Windows Live" clId="Web-{A5F27556-CA8D-40FC-833C-5FAAA8E7AF4A}" dt="2021-05-29T23:49:36.693" v="311" actId="1076"/>
        <pc:sldMkLst>
          <pc:docMk/>
          <pc:sldMk cId="1769131153" sldId="453"/>
        </pc:sldMkLst>
        <pc:spChg chg="add mod">
          <ac:chgData name="Masaki Suzuki" userId="2c4feb2ed34ad1a7" providerId="Windows Live" clId="Web-{A5F27556-CA8D-40FC-833C-5FAAA8E7AF4A}" dt="2021-05-29T23:46:32.594" v="250" actId="1076"/>
          <ac:spMkLst>
            <pc:docMk/>
            <pc:sldMk cId="1769131153" sldId="453"/>
            <ac:spMk id="9" creationId="{B289AA51-D9AA-4447-9F57-0416D48AC779}"/>
          </ac:spMkLst>
        </pc:spChg>
        <pc:spChg chg="add mod">
          <ac:chgData name="Masaki Suzuki" userId="2c4feb2ed34ad1a7" providerId="Windows Live" clId="Web-{A5F27556-CA8D-40FC-833C-5FAAA8E7AF4A}" dt="2021-05-29T23:47:02.453" v="255" actId="1076"/>
          <ac:spMkLst>
            <pc:docMk/>
            <pc:sldMk cId="1769131153" sldId="453"/>
            <ac:spMk id="11" creationId="{B85B41F8-282B-4C98-82AB-4C6F11EA5E3A}"/>
          </ac:spMkLst>
        </pc:spChg>
        <pc:spChg chg="add mod">
          <ac:chgData name="Masaki Suzuki" userId="2c4feb2ed34ad1a7" providerId="Windows Live" clId="Web-{A5F27556-CA8D-40FC-833C-5FAAA8E7AF4A}" dt="2021-05-29T23:46:36.437" v="251" actId="1076"/>
          <ac:spMkLst>
            <pc:docMk/>
            <pc:sldMk cId="1769131153" sldId="453"/>
            <ac:spMk id="12" creationId="{F82ADF0B-3E19-4082-94AE-38E7B73B4E96}"/>
          </ac:spMkLst>
        </pc:spChg>
        <pc:spChg chg="add mod">
          <ac:chgData name="Masaki Suzuki" userId="2c4feb2ed34ad1a7" providerId="Windows Live" clId="Web-{A5F27556-CA8D-40FC-833C-5FAAA8E7AF4A}" dt="2021-05-29T23:46:43.844" v="253" actId="1076"/>
          <ac:spMkLst>
            <pc:docMk/>
            <pc:sldMk cId="1769131153" sldId="453"/>
            <ac:spMk id="13" creationId="{A2588DF0-97F6-46D7-93BA-16E04E0D8A1F}"/>
          </ac:spMkLst>
        </pc:spChg>
        <pc:spChg chg="add del mod">
          <ac:chgData name="Masaki Suzuki" userId="2c4feb2ed34ad1a7" providerId="Windows Live" clId="Web-{A5F27556-CA8D-40FC-833C-5FAAA8E7AF4A}" dt="2021-05-29T23:48:54.848" v="308"/>
          <ac:spMkLst>
            <pc:docMk/>
            <pc:sldMk cId="1769131153" sldId="453"/>
            <ac:spMk id="15" creationId="{D8E4357B-DC4E-4F4A-B818-42FAAA72D203}"/>
          </ac:spMkLst>
        </pc:spChg>
        <pc:spChg chg="add mod">
          <ac:chgData name="Masaki Suzuki" userId="2c4feb2ed34ad1a7" providerId="Windows Live" clId="Web-{A5F27556-CA8D-40FC-833C-5FAAA8E7AF4A}" dt="2021-05-29T23:47:20.907" v="262" actId="1076"/>
          <ac:spMkLst>
            <pc:docMk/>
            <pc:sldMk cId="1769131153" sldId="453"/>
            <ac:spMk id="16" creationId="{08FFC27C-A918-4431-A490-6129620FDAE8}"/>
          </ac:spMkLst>
        </pc:spChg>
        <pc:spChg chg="add mod">
          <ac:chgData name="Masaki Suzuki" userId="2c4feb2ed34ad1a7" providerId="Windows Live" clId="Web-{A5F27556-CA8D-40FC-833C-5FAAA8E7AF4A}" dt="2021-05-29T23:47:36.485" v="266" actId="1076"/>
          <ac:spMkLst>
            <pc:docMk/>
            <pc:sldMk cId="1769131153" sldId="453"/>
            <ac:spMk id="17" creationId="{47EA29ED-A69B-464C-9A0F-C9DA5D68CDB4}"/>
          </ac:spMkLst>
        </pc:spChg>
        <pc:spChg chg="add mod">
          <ac:chgData name="Masaki Suzuki" userId="2c4feb2ed34ad1a7" providerId="Windows Live" clId="Web-{A5F27556-CA8D-40FC-833C-5FAAA8E7AF4A}" dt="2021-05-29T23:47:49.532" v="272" actId="1076"/>
          <ac:spMkLst>
            <pc:docMk/>
            <pc:sldMk cId="1769131153" sldId="453"/>
            <ac:spMk id="18" creationId="{A69EA168-ADB3-4752-A696-EFB37E2A2480}"/>
          </ac:spMkLst>
        </pc:spChg>
        <pc:picChg chg="add mod">
          <ac:chgData name="Masaki Suzuki" userId="2c4feb2ed34ad1a7" providerId="Windows Live" clId="Web-{A5F27556-CA8D-40FC-833C-5FAAA8E7AF4A}" dt="2021-05-29T23:49:36.693" v="311" actId="1076"/>
          <ac:picMkLst>
            <pc:docMk/>
            <pc:sldMk cId="1769131153" sldId="453"/>
            <ac:picMk id="19" creationId="{E7B3E6A2-24FF-429D-8561-5FFA45675052}"/>
          </ac:picMkLst>
        </pc:picChg>
      </pc:sldChg>
      <pc:sldChg chg="add del replId">
        <pc:chgData name="Masaki Suzuki" userId="2c4feb2ed34ad1a7" providerId="Windows Live" clId="Web-{A5F27556-CA8D-40FC-833C-5FAAA8E7AF4A}" dt="2021-05-29T23:09:53.571" v="100"/>
        <pc:sldMkLst>
          <pc:docMk/>
          <pc:sldMk cId="3053726172" sldId="454"/>
        </pc:sldMkLst>
      </pc:sldChg>
      <pc:sldChg chg="del">
        <pc:chgData name="Masaki Suzuki" userId="2c4feb2ed34ad1a7" providerId="Windows Live" clId="Web-{A5F27556-CA8D-40FC-833C-5FAAA8E7AF4A}" dt="2021-05-29T23:00:13.990" v="0"/>
        <pc:sldMkLst>
          <pc:docMk/>
          <pc:sldMk cId="1927056216" sldId="455"/>
        </pc:sldMkLst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34568329-6B22-4A7C-AB3B-4932AC1B8CB7}"/>
    <pc:docChg chg="addSld delSld modSld">
      <pc:chgData name="ゲスト ユーザー" userId="" providerId="Windows Live" clId="Web-{34568329-6B22-4A7C-AB3B-4932AC1B8CB7}" dt="2021-05-30T05:21:36.930" v="195" actId="1076"/>
      <pc:docMkLst>
        <pc:docMk/>
      </pc:docMkLst>
      <pc:sldChg chg="addSp modSp">
        <pc:chgData name="ゲスト ユーザー" userId="" providerId="Windows Live" clId="Web-{34568329-6B22-4A7C-AB3B-4932AC1B8CB7}" dt="2021-05-30T05:13:29.131" v="75" actId="1076"/>
        <pc:sldMkLst>
          <pc:docMk/>
          <pc:sldMk cId="950318784" sldId="436"/>
        </pc:sldMkLst>
        <pc:spChg chg="mod">
          <ac:chgData name="ゲスト ユーザー" userId="" providerId="Windows Live" clId="Web-{34568329-6B22-4A7C-AB3B-4932AC1B8CB7}" dt="2021-05-30T05:11:22.425" v="2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34568329-6B22-4A7C-AB3B-4932AC1B8CB7}" dt="2021-05-30T05:11:14.800" v="20" actId="1076"/>
          <ac:spMkLst>
            <pc:docMk/>
            <pc:sldMk cId="950318784" sldId="436"/>
            <ac:spMk id="8" creationId="{6AE73CB3-623A-4357-8D84-129D9197C64B}"/>
          </ac:spMkLst>
        </pc:spChg>
        <pc:spChg chg="mod">
          <ac:chgData name="ゲスト ユーザー" userId="" providerId="Windows Live" clId="Web-{34568329-6B22-4A7C-AB3B-4932AC1B8CB7}" dt="2021-05-30T05:13:29.131" v="75" actId="1076"/>
          <ac:spMkLst>
            <pc:docMk/>
            <pc:sldMk cId="950318784" sldId="436"/>
            <ac:spMk id="14" creationId="{5260BB7A-069E-4E88-B996-82A7A7DBD6A4}"/>
          </ac:spMkLst>
        </pc:spChg>
      </pc:sldChg>
      <pc:sldChg chg="addSp modSp">
        <pc:chgData name="ゲスト ユーザー" userId="" providerId="Windows Live" clId="Web-{34568329-6B22-4A7C-AB3B-4932AC1B8CB7}" dt="2021-05-30T05:10:51.471" v="11" actId="1076"/>
        <pc:sldMkLst>
          <pc:docMk/>
          <pc:sldMk cId="1179455921" sldId="438"/>
        </pc:sldMkLst>
        <pc:spChg chg="add mod">
          <ac:chgData name="ゲスト ユーザー" userId="" providerId="Windows Live" clId="Web-{34568329-6B22-4A7C-AB3B-4932AC1B8CB7}" dt="2021-05-30T05:10:51.471" v="11" actId="1076"/>
          <ac:spMkLst>
            <pc:docMk/>
            <pc:sldMk cId="1179455921" sldId="438"/>
            <ac:spMk id="7" creationId="{32221D38-FC82-494E-B1A2-2F41C2F0BE2A}"/>
          </ac:spMkLst>
        </pc:spChg>
      </pc:sldChg>
      <pc:sldChg chg="addSp modSp">
        <pc:chgData name="ゲスト ユーザー" userId="" providerId="Windows Live" clId="Web-{34568329-6B22-4A7C-AB3B-4932AC1B8CB7}" dt="2021-05-30T05:19:43.895" v="159" actId="1076"/>
        <pc:sldMkLst>
          <pc:docMk/>
          <pc:sldMk cId="1370229172" sldId="439"/>
        </pc:sldMkLst>
        <pc:spChg chg="add mod">
          <ac:chgData name="ゲスト ユーザー" userId="" providerId="Windows Live" clId="Web-{34568329-6B22-4A7C-AB3B-4932AC1B8CB7}" dt="2021-05-30T05:19:43.895" v="159" actId="1076"/>
          <ac:spMkLst>
            <pc:docMk/>
            <pc:sldMk cId="1370229172" sldId="439"/>
            <ac:spMk id="5" creationId="{458FB3B8-6D36-4CEC-B38C-547D3E99FAED}"/>
          </ac:spMkLst>
        </pc:spChg>
      </pc:sldChg>
      <pc:sldChg chg="addSp modSp">
        <pc:chgData name="ゲスト ユーザー" userId="" providerId="Windows Live" clId="Web-{34568329-6B22-4A7C-AB3B-4932AC1B8CB7}" dt="2021-05-30T05:20:22.630" v="169" actId="1076"/>
        <pc:sldMkLst>
          <pc:docMk/>
          <pc:sldMk cId="3974954343" sldId="440"/>
        </pc:sldMkLst>
        <pc:spChg chg="add mod">
          <ac:chgData name="ゲスト ユーザー" userId="" providerId="Windows Live" clId="Web-{34568329-6B22-4A7C-AB3B-4932AC1B8CB7}" dt="2021-05-30T05:20:13.895" v="167" actId="20577"/>
          <ac:spMkLst>
            <pc:docMk/>
            <pc:sldMk cId="3974954343" sldId="440"/>
            <ac:spMk id="5" creationId="{B0F957E8-113D-4639-8A54-282902B2E369}"/>
          </ac:spMkLst>
        </pc:spChg>
        <pc:spChg chg="add mod">
          <ac:chgData name="ゲスト ユーザー" userId="" providerId="Windows Live" clId="Web-{34568329-6B22-4A7C-AB3B-4932AC1B8CB7}" dt="2021-05-30T05:20:22.630" v="169" actId="1076"/>
          <ac:spMkLst>
            <pc:docMk/>
            <pc:sldMk cId="3974954343" sldId="440"/>
            <ac:spMk id="14" creationId="{8824EBB4-C6A4-4FA2-BB9E-F853DDE067CE}"/>
          </ac:spMkLst>
        </pc:spChg>
      </pc:sldChg>
      <pc:sldChg chg="addSp modSp">
        <pc:chgData name="ゲスト ユーザー" userId="" providerId="Windows Live" clId="Web-{34568329-6B22-4A7C-AB3B-4932AC1B8CB7}" dt="2021-05-30T05:20:39.318" v="174" actId="1076"/>
        <pc:sldMkLst>
          <pc:docMk/>
          <pc:sldMk cId="3570912761" sldId="443"/>
        </pc:sldMkLst>
        <pc:spChg chg="add mod">
          <ac:chgData name="ゲスト ユーザー" userId="" providerId="Windows Live" clId="Web-{34568329-6B22-4A7C-AB3B-4932AC1B8CB7}" dt="2021-05-30T05:20:39.318" v="174" actId="1076"/>
          <ac:spMkLst>
            <pc:docMk/>
            <pc:sldMk cId="3570912761" sldId="443"/>
            <ac:spMk id="17" creationId="{902C1474-BC83-4583-9E7F-DD0A3A537154}"/>
          </ac:spMkLst>
        </pc:spChg>
      </pc:sldChg>
      <pc:sldChg chg="addSp modSp">
        <pc:chgData name="ゲスト ユーザー" userId="" providerId="Windows Live" clId="Web-{34568329-6B22-4A7C-AB3B-4932AC1B8CB7}" dt="2021-05-30T05:20:48.318" v="177" actId="20577"/>
        <pc:sldMkLst>
          <pc:docMk/>
          <pc:sldMk cId="1083072013" sldId="444"/>
        </pc:sldMkLst>
        <pc:spChg chg="add mod">
          <ac:chgData name="ゲスト ユーザー" userId="" providerId="Windows Live" clId="Web-{34568329-6B22-4A7C-AB3B-4932AC1B8CB7}" dt="2021-05-30T05:20:48.318" v="177" actId="20577"/>
          <ac:spMkLst>
            <pc:docMk/>
            <pc:sldMk cId="1083072013" sldId="444"/>
            <ac:spMk id="6" creationId="{E3DA174B-CA0D-425D-8B17-02124E3950E9}"/>
          </ac:spMkLst>
        </pc:spChg>
      </pc:sldChg>
      <pc:sldChg chg="addSp modSp">
        <pc:chgData name="ゲスト ユーザー" userId="" providerId="Windows Live" clId="Web-{34568329-6B22-4A7C-AB3B-4932AC1B8CB7}" dt="2021-05-30T05:21:36.930" v="195" actId="1076"/>
        <pc:sldMkLst>
          <pc:docMk/>
          <pc:sldMk cId="2413748906" sldId="445"/>
        </pc:sldMkLst>
        <pc:spChg chg="mod">
          <ac:chgData name="ゲスト ユーザー" userId="" providerId="Windows Live" clId="Web-{34568329-6B22-4A7C-AB3B-4932AC1B8CB7}" dt="2021-05-30T05:20:56.741" v="181" actId="20577"/>
          <ac:spMkLst>
            <pc:docMk/>
            <pc:sldMk cId="2413748906" sldId="445"/>
            <ac:spMk id="4" creationId="{419B4A73-3B11-421D-B507-1F70C6120342}"/>
          </ac:spMkLst>
        </pc:spChg>
        <pc:spChg chg="add mod">
          <ac:chgData name="ゲスト ユーザー" userId="" providerId="Windows Live" clId="Web-{34568329-6B22-4A7C-AB3B-4932AC1B8CB7}" dt="2021-05-30T05:21:08.820" v="190" actId="1076"/>
          <ac:spMkLst>
            <pc:docMk/>
            <pc:sldMk cId="2413748906" sldId="445"/>
            <ac:spMk id="8" creationId="{A09890A4-129C-4441-B63D-0A16F32C6FA5}"/>
          </ac:spMkLst>
        </pc:spChg>
        <pc:spChg chg="add mod">
          <ac:chgData name="ゲスト ユーザー" userId="" providerId="Windows Live" clId="Web-{34568329-6B22-4A7C-AB3B-4932AC1B8CB7}" dt="2021-05-30T05:21:36.930" v="195" actId="1076"/>
          <ac:spMkLst>
            <pc:docMk/>
            <pc:sldMk cId="2413748906" sldId="445"/>
            <ac:spMk id="19" creationId="{E62821B7-6121-4DDA-8441-23D7936B0D88}"/>
          </ac:spMkLst>
        </pc:spChg>
      </pc:sldChg>
      <pc:sldChg chg="addSp modSp">
        <pc:chgData name="ゲスト ユーザー" userId="" providerId="Windows Live" clId="Web-{34568329-6B22-4A7C-AB3B-4932AC1B8CB7}" dt="2021-05-30T05:15:18.086" v="94" actId="1076"/>
        <pc:sldMkLst>
          <pc:docMk/>
          <pc:sldMk cId="2574818784" sldId="446"/>
        </pc:sldMkLst>
        <pc:spChg chg="mod">
          <ac:chgData name="ゲスト ユーザー" userId="" providerId="Windows Live" clId="Web-{34568329-6B22-4A7C-AB3B-4932AC1B8CB7}" dt="2021-05-30T05:12:31.989" v="61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34568329-6B22-4A7C-AB3B-4932AC1B8CB7}" dt="2021-05-30T05:14:18.585" v="88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34568329-6B22-4A7C-AB3B-4932AC1B8CB7}" dt="2021-05-30T05:14:11.960" v="86" actId="20577"/>
          <ac:spMkLst>
            <pc:docMk/>
            <pc:sldMk cId="2574818784" sldId="446"/>
            <ac:spMk id="5" creationId="{DFF88CAE-F2B9-488F-9FDA-20954CABE6BC}"/>
          </ac:spMkLst>
        </pc:spChg>
        <pc:spChg chg="mod">
          <ac:chgData name="ゲスト ユーザー" userId="" providerId="Windows Live" clId="Web-{34568329-6B22-4A7C-AB3B-4932AC1B8CB7}" dt="2021-05-30T05:13:22.100" v="74" actId="1076"/>
          <ac:spMkLst>
            <pc:docMk/>
            <pc:sldMk cId="2574818784" sldId="446"/>
            <ac:spMk id="6" creationId="{DF324EC5-5508-4E54-BDE1-E172DE713265}"/>
          </ac:spMkLst>
        </pc:spChg>
        <pc:spChg chg="mod">
          <ac:chgData name="ゲスト ユーザー" userId="" providerId="Windows Live" clId="Web-{34568329-6B22-4A7C-AB3B-4932AC1B8CB7}" dt="2021-05-30T05:13:17.365" v="73" actId="1076"/>
          <ac:spMkLst>
            <pc:docMk/>
            <pc:sldMk cId="2574818784" sldId="446"/>
            <ac:spMk id="7" creationId="{487E1D4C-9E92-4B9A-B300-9673F837D55F}"/>
          </ac:spMkLst>
        </pc:spChg>
        <pc:spChg chg="add mod">
          <ac:chgData name="ゲスト ユーザー" userId="" providerId="Windows Live" clId="Web-{34568329-6B22-4A7C-AB3B-4932AC1B8CB7}" dt="2021-05-30T05:13:34.740" v="77" actId="1076"/>
          <ac:spMkLst>
            <pc:docMk/>
            <pc:sldMk cId="2574818784" sldId="446"/>
            <ac:spMk id="9" creationId="{8D4C7D3E-AE6B-4074-9DFB-FA94DABC358D}"/>
          </ac:spMkLst>
        </pc:spChg>
        <pc:spChg chg="add mod">
          <ac:chgData name="ゲスト ユーザー" userId="" providerId="Windows Live" clId="Web-{34568329-6B22-4A7C-AB3B-4932AC1B8CB7}" dt="2021-05-30T05:14:03.835" v="84" actId="1076"/>
          <ac:spMkLst>
            <pc:docMk/>
            <pc:sldMk cId="2574818784" sldId="446"/>
            <ac:spMk id="10" creationId="{286C0665-7298-4A05-A609-348D8DE63B4C}"/>
          </ac:spMkLst>
        </pc:spChg>
        <pc:spChg chg="mod">
          <ac:chgData name="ゲスト ユーザー" userId="" providerId="Windows Live" clId="Web-{34568329-6B22-4A7C-AB3B-4932AC1B8CB7}" dt="2021-05-30T05:12:10.723" v="54" actId="1076"/>
          <ac:spMkLst>
            <pc:docMk/>
            <pc:sldMk cId="2574818784" sldId="446"/>
            <ac:spMk id="11" creationId="{5C54AF1D-7B8A-4487-9AD5-27BDD08743D4}"/>
          </ac:spMkLst>
        </pc:spChg>
        <pc:spChg chg="mod">
          <ac:chgData name="ゲスト ユーザー" userId="" providerId="Windows Live" clId="Web-{34568329-6B22-4A7C-AB3B-4932AC1B8CB7}" dt="2021-05-30T05:12:49.786" v="66" actId="1076"/>
          <ac:spMkLst>
            <pc:docMk/>
            <pc:sldMk cId="2574818784" sldId="446"/>
            <ac:spMk id="12" creationId="{E99118DF-1845-48B3-A53C-E903F3464F0D}"/>
          </ac:spMkLst>
        </pc:spChg>
        <pc:spChg chg="add mod">
          <ac:chgData name="ゲスト ユーザー" userId="" providerId="Windows Live" clId="Web-{34568329-6B22-4A7C-AB3B-4932AC1B8CB7}" dt="2021-05-30T05:15:18.086" v="94" actId="1076"/>
          <ac:spMkLst>
            <pc:docMk/>
            <pc:sldMk cId="2574818784" sldId="446"/>
            <ac:spMk id="13" creationId="{AAB61033-54DF-452F-AF1E-899AA0EEBCC5}"/>
          </ac:spMkLst>
        </pc:spChg>
        <pc:spChg chg="mod">
          <ac:chgData name="ゲスト ユーザー" userId="" providerId="Windows Live" clId="Web-{34568329-6B22-4A7C-AB3B-4932AC1B8CB7}" dt="2021-05-30T05:13:12.865" v="72" actId="1076"/>
          <ac:spMkLst>
            <pc:docMk/>
            <pc:sldMk cId="2574818784" sldId="446"/>
            <ac:spMk id="14" creationId="{280C917F-AFD0-46BF-BF7B-54DBE7F9173D}"/>
          </ac:spMkLst>
        </pc:spChg>
        <pc:spChg chg="mod">
          <ac:chgData name="ゲスト ユーザー" userId="" providerId="Windows Live" clId="Web-{34568329-6B22-4A7C-AB3B-4932AC1B8CB7}" dt="2021-05-30T05:12:47.239" v="65" actId="1076"/>
          <ac:spMkLst>
            <pc:docMk/>
            <pc:sldMk cId="2574818784" sldId="446"/>
            <ac:spMk id="15" creationId="{8E1FD061-78AD-45C9-A82F-8E61BFCCF26E}"/>
          </ac:spMkLst>
        </pc:spChg>
        <pc:spChg chg="mod">
          <ac:chgData name="ゲスト ユーザー" userId="" providerId="Windows Live" clId="Web-{34568329-6B22-4A7C-AB3B-4932AC1B8CB7}" dt="2021-05-30T05:13:05.255" v="70" actId="1076"/>
          <ac:spMkLst>
            <pc:docMk/>
            <pc:sldMk cId="2574818784" sldId="446"/>
            <ac:spMk id="16" creationId="{D04C343C-38CC-4E3C-9058-EC00401AFD75}"/>
          </ac:spMkLst>
        </pc:spChg>
        <pc:spChg chg="mod">
          <ac:chgData name="ゲスト ユーザー" userId="" providerId="Windows Live" clId="Web-{34568329-6B22-4A7C-AB3B-4932AC1B8CB7}" dt="2021-05-30T05:12:39.474" v="63" actId="1076"/>
          <ac:spMkLst>
            <pc:docMk/>
            <pc:sldMk cId="2574818784" sldId="446"/>
            <ac:spMk id="22" creationId="{113756A2-1919-4346-8451-B4ADAF5F375C}"/>
          </ac:spMkLst>
        </pc:spChg>
        <pc:spChg chg="mod">
          <ac:chgData name="ゲスト ユーザー" userId="" providerId="Windows Live" clId="Web-{34568329-6B22-4A7C-AB3B-4932AC1B8CB7}" dt="2021-05-30T05:13:08.756" v="71" actId="1076"/>
          <ac:spMkLst>
            <pc:docMk/>
            <pc:sldMk cId="2574818784" sldId="446"/>
            <ac:spMk id="23" creationId="{C86A6709-9160-4EA1-854C-602B95DAB8E5}"/>
          </ac:spMkLst>
        </pc:spChg>
        <pc:picChg chg="mod">
          <ac:chgData name="ゲスト ユーザー" userId="" providerId="Windows Live" clId="Web-{34568329-6B22-4A7C-AB3B-4932AC1B8CB7}" dt="2021-05-30T05:12:04.317" v="51" actId="14100"/>
          <ac:picMkLst>
            <pc:docMk/>
            <pc:sldMk cId="2574818784" sldId="446"/>
            <ac:picMk id="8" creationId="{3AB85CCB-032A-4D03-A68A-2EC8A860F9E2}"/>
          </ac:picMkLst>
        </pc:picChg>
        <pc:picChg chg="mod">
          <ac:chgData name="ゲスト ユーザー" userId="" providerId="Windows Live" clId="Web-{34568329-6B22-4A7C-AB3B-4932AC1B8CB7}" dt="2021-05-30T05:11:52.926" v="47" actId="1076"/>
          <ac:picMkLst>
            <pc:docMk/>
            <pc:sldMk cId="2574818784" sldId="446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34568329-6B22-4A7C-AB3B-4932AC1B8CB7}" dt="2021-05-30T05:15:56.494" v="110" actId="1076"/>
        <pc:sldMkLst>
          <pc:docMk/>
          <pc:sldMk cId="685396617" sldId="447"/>
        </pc:sldMkLst>
        <pc:spChg chg="mod">
          <ac:chgData name="ゲスト ユーザー" userId="" providerId="Windows Live" clId="Web-{34568329-6B22-4A7C-AB3B-4932AC1B8CB7}" dt="2021-05-30T05:15:29.696" v="97" actId="20577"/>
          <ac:spMkLst>
            <pc:docMk/>
            <pc:sldMk cId="685396617" sldId="447"/>
            <ac:spMk id="4" creationId="{419B4A73-3B11-421D-B507-1F70C6120342}"/>
          </ac:spMkLst>
        </pc:spChg>
        <pc:spChg chg="add mod">
          <ac:chgData name="ゲスト ユーザー" userId="" providerId="Windows Live" clId="Web-{34568329-6B22-4A7C-AB3B-4932AC1B8CB7}" dt="2021-05-30T05:15:45.634" v="105" actId="1076"/>
          <ac:spMkLst>
            <pc:docMk/>
            <pc:sldMk cId="685396617" sldId="447"/>
            <ac:spMk id="8" creationId="{9B23C64D-D25D-4049-95B9-F17DA718A8F3}"/>
          </ac:spMkLst>
        </pc:spChg>
        <pc:spChg chg="add mod">
          <ac:chgData name="ゲスト ユーザー" userId="" providerId="Windows Live" clId="Web-{34568329-6B22-4A7C-AB3B-4932AC1B8CB7}" dt="2021-05-30T05:15:56.494" v="110" actId="1076"/>
          <ac:spMkLst>
            <pc:docMk/>
            <pc:sldMk cId="685396617" sldId="447"/>
            <ac:spMk id="23" creationId="{DD350B06-BB07-4666-96D6-508A66796460}"/>
          </ac:spMkLst>
        </pc:spChg>
      </pc:sldChg>
      <pc:sldChg chg="addSp">
        <pc:chgData name="ゲスト ユーザー" userId="" providerId="Windows Live" clId="Web-{34568329-6B22-4A7C-AB3B-4932AC1B8CB7}" dt="2021-05-30T05:18:41.685" v="138"/>
        <pc:sldMkLst>
          <pc:docMk/>
          <pc:sldMk cId="832764760" sldId="448"/>
        </pc:sldMkLst>
        <pc:spChg chg="add">
          <ac:chgData name="ゲスト ユーザー" userId="" providerId="Windows Live" clId="Web-{34568329-6B22-4A7C-AB3B-4932AC1B8CB7}" dt="2021-05-30T05:18:34.966" v="137"/>
          <ac:spMkLst>
            <pc:docMk/>
            <pc:sldMk cId="832764760" sldId="448"/>
            <ac:spMk id="7" creationId="{7ED3B4A6-9834-4DC3-B501-90EC5DC43B10}"/>
          </ac:spMkLst>
        </pc:spChg>
        <pc:spChg chg="add">
          <ac:chgData name="ゲスト ユーザー" userId="" providerId="Windows Live" clId="Web-{34568329-6B22-4A7C-AB3B-4932AC1B8CB7}" dt="2021-05-30T05:18:41.685" v="138"/>
          <ac:spMkLst>
            <pc:docMk/>
            <pc:sldMk cId="832764760" sldId="448"/>
            <ac:spMk id="9" creationId="{D0AE75FC-168B-46C1-AC7F-BD46BBC496A9}"/>
          </ac:spMkLst>
        </pc:spChg>
      </pc:sldChg>
      <pc:sldChg chg="addSp modSp">
        <pc:chgData name="ゲスト ユーザー" userId="" providerId="Windows Live" clId="Web-{34568329-6B22-4A7C-AB3B-4932AC1B8CB7}" dt="2021-05-30T05:19:30.816" v="153" actId="1076"/>
        <pc:sldMkLst>
          <pc:docMk/>
          <pc:sldMk cId="2399115027" sldId="449"/>
        </pc:sldMkLst>
        <pc:spChg chg="add mod">
          <ac:chgData name="ゲスト ユーザー" userId="" providerId="Windows Live" clId="Web-{34568329-6B22-4A7C-AB3B-4932AC1B8CB7}" dt="2021-05-30T05:19:30.816" v="153" actId="1076"/>
          <ac:spMkLst>
            <pc:docMk/>
            <pc:sldMk cId="2399115027" sldId="449"/>
            <ac:spMk id="9" creationId="{A0B10C5C-8221-4281-857B-038BD336A071}"/>
          </ac:spMkLst>
        </pc:spChg>
      </pc:sldChg>
      <pc:sldChg chg="addSp modSp">
        <pc:chgData name="ゲスト ユーザー" userId="" providerId="Windows Live" clId="Web-{34568329-6B22-4A7C-AB3B-4932AC1B8CB7}" dt="2021-05-30T05:19:18.894" v="150" actId="1076"/>
        <pc:sldMkLst>
          <pc:docMk/>
          <pc:sldMk cId="3299662527" sldId="450"/>
        </pc:sldMkLst>
        <pc:spChg chg="add mod">
          <ac:chgData name="ゲスト ユーザー" userId="" providerId="Windows Live" clId="Web-{34568329-6B22-4A7C-AB3B-4932AC1B8CB7}" dt="2021-05-30T05:18:52.810" v="142" actId="20577"/>
          <ac:spMkLst>
            <pc:docMk/>
            <pc:sldMk cId="3299662527" sldId="450"/>
            <ac:spMk id="6" creationId="{B662229E-6BAC-4097-8BFE-BD0DF68168AD}"/>
          </ac:spMkLst>
        </pc:spChg>
        <pc:spChg chg="add mod">
          <ac:chgData name="ゲスト ユーザー" userId="" providerId="Windows Live" clId="Web-{34568329-6B22-4A7C-AB3B-4932AC1B8CB7}" dt="2021-05-30T05:19:18.894" v="150" actId="1076"/>
          <ac:spMkLst>
            <pc:docMk/>
            <pc:sldMk cId="3299662527" sldId="450"/>
            <ac:spMk id="21" creationId="{F5278675-E1F5-497A-8497-2B69ABFBC572}"/>
          </ac:spMkLst>
        </pc:spChg>
      </pc:sldChg>
      <pc:sldChg chg="addSp modSp">
        <pc:chgData name="ゲスト ユーザー" userId="" providerId="Windows Live" clId="Web-{34568329-6B22-4A7C-AB3B-4932AC1B8CB7}" dt="2021-05-30T05:18:26.278" v="136" actId="1076"/>
        <pc:sldMkLst>
          <pc:docMk/>
          <pc:sldMk cId="3603666219" sldId="451"/>
        </pc:sldMkLst>
        <pc:spChg chg="mod">
          <ac:chgData name="ゲスト ユーザー" userId="" providerId="Windows Live" clId="Web-{34568329-6B22-4A7C-AB3B-4932AC1B8CB7}" dt="2021-05-30T05:17:06.792" v="121" actId="14100"/>
          <ac:spMkLst>
            <pc:docMk/>
            <pc:sldMk cId="3603666219" sldId="451"/>
            <ac:spMk id="2" creationId="{DC593FD8-6C71-4B69-A2AA-C8514B2A6CEE}"/>
          </ac:spMkLst>
        </pc:spChg>
        <pc:spChg chg="add mod">
          <ac:chgData name="ゲスト ユーザー" userId="" providerId="Windows Live" clId="Web-{34568329-6B22-4A7C-AB3B-4932AC1B8CB7}" dt="2021-05-30T05:18:18.934" v="133" actId="1076"/>
          <ac:spMkLst>
            <pc:docMk/>
            <pc:sldMk cId="3603666219" sldId="451"/>
            <ac:spMk id="6" creationId="{A3D01ECE-AB6E-48FC-BEA8-860CF86294B5}"/>
          </ac:spMkLst>
        </pc:spChg>
        <pc:spChg chg="mod">
          <ac:chgData name="ゲスト ユーザー" userId="" providerId="Windows Live" clId="Web-{34568329-6B22-4A7C-AB3B-4932AC1B8CB7}" dt="2021-05-30T05:17:54.402" v="126" actId="1076"/>
          <ac:spMkLst>
            <pc:docMk/>
            <pc:sldMk cId="3603666219" sldId="451"/>
            <ac:spMk id="7" creationId="{7BC83E03-7CE1-42AB-B9CF-6CE520746880}"/>
          </ac:spMkLst>
        </pc:spChg>
        <pc:spChg chg="mod">
          <ac:chgData name="ゲスト ユーザー" userId="" providerId="Windows Live" clId="Web-{34568329-6B22-4A7C-AB3B-4932AC1B8CB7}" dt="2021-05-30T05:17:50.605" v="125" actId="1076"/>
          <ac:spMkLst>
            <pc:docMk/>
            <pc:sldMk cId="3603666219" sldId="451"/>
            <ac:spMk id="14" creationId="{07C67071-FF04-4C2D-8AE1-F1DF041716ED}"/>
          </ac:spMkLst>
        </pc:spChg>
        <pc:spChg chg="add mod">
          <ac:chgData name="ゲスト ユーザー" userId="" providerId="Windows Live" clId="Web-{34568329-6B22-4A7C-AB3B-4932AC1B8CB7}" dt="2021-05-30T05:18:26.278" v="136" actId="1076"/>
          <ac:spMkLst>
            <pc:docMk/>
            <pc:sldMk cId="3603666219" sldId="451"/>
            <ac:spMk id="17" creationId="{9D8B65E0-170D-44FF-B91A-7E4375FA5703}"/>
          </ac:spMkLst>
        </pc:spChg>
      </pc:sldChg>
      <pc:sldChg chg="addSp modSp">
        <pc:chgData name="ゲスト ユーザー" userId="" providerId="Windows Live" clId="Web-{34568329-6B22-4A7C-AB3B-4932AC1B8CB7}" dt="2021-05-30T05:16:52.026" v="120" actId="20577"/>
        <pc:sldMkLst>
          <pc:docMk/>
          <pc:sldMk cId="1769131153" sldId="453"/>
        </pc:sldMkLst>
        <pc:spChg chg="add mod">
          <ac:chgData name="ゲスト ユーザー" userId="" providerId="Windows Live" clId="Web-{34568329-6B22-4A7C-AB3B-4932AC1B8CB7}" dt="2021-05-30T05:16:43.010" v="116" actId="1076"/>
          <ac:spMkLst>
            <pc:docMk/>
            <pc:sldMk cId="1769131153" sldId="453"/>
            <ac:spMk id="10" creationId="{E0C871E7-CC6E-459A-8982-E851E7A743D7}"/>
          </ac:spMkLst>
        </pc:spChg>
        <pc:spChg chg="add mod">
          <ac:chgData name="ゲスト ユーザー" userId="" providerId="Windows Live" clId="Web-{34568329-6B22-4A7C-AB3B-4932AC1B8CB7}" dt="2021-05-30T05:16:52.026" v="120" actId="20577"/>
          <ac:spMkLst>
            <pc:docMk/>
            <pc:sldMk cId="1769131153" sldId="453"/>
            <ac:spMk id="21" creationId="{D6340ABF-293C-43D9-A42E-497F73B99B81}"/>
          </ac:spMkLst>
        </pc:spChg>
      </pc:sldChg>
      <pc:sldChg chg="add del replId">
        <pc:chgData name="ゲスト ユーザー" userId="" providerId="Windows Live" clId="Web-{34568329-6B22-4A7C-AB3B-4932AC1B8CB7}" dt="2021-05-30T05:14:40.554" v="90"/>
        <pc:sldMkLst>
          <pc:docMk/>
          <pc:sldMk cId="1763748933" sldId="454"/>
        </pc:sldMkLst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2E485A7A-1EB9-42CC-979C-B74E81B89DC4}"/>
    <pc:docChg chg="addSld delSld modSld sldOrd">
      <pc:chgData name="ゲスト ユーザー" userId="" providerId="Windows Live" clId="Web-{2E485A7A-1EB9-42CC-979C-B74E81B89DC4}" dt="2021-04-16T05:34:35.074" v="1912"/>
      <pc:docMkLst>
        <pc:docMk/>
      </pc:docMkLst>
      <pc:sldChg chg="modSp">
        <pc:chgData name="ゲスト ユーザー" userId="" providerId="Windows Live" clId="Web-{2E485A7A-1EB9-42CC-979C-B74E81B89DC4}" dt="2021-04-16T02:50:35.160" v="0" actId="1076"/>
        <pc:sldMkLst>
          <pc:docMk/>
          <pc:sldMk cId="0" sldId="257"/>
        </pc:sldMkLst>
        <pc:spChg chg="mod">
          <ac:chgData name="ゲスト ユーザー" userId="" providerId="Windows Live" clId="Web-{2E485A7A-1EB9-42CC-979C-B74E81B89DC4}" dt="2021-04-16T02:50:35.160" v="0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delSp modSp">
        <pc:chgData name="ゲスト ユーザー" userId="" providerId="Windows Live" clId="Web-{2E485A7A-1EB9-42CC-979C-B74E81B89DC4}" dt="2021-04-16T02:51:57.349" v="35" actId="20577"/>
        <pc:sldMkLst>
          <pc:docMk/>
          <pc:sldMk cId="0" sldId="258"/>
        </pc:sldMkLst>
        <pc:spChg chg="mod">
          <ac:chgData name="ゲスト ユーザー" userId="" providerId="Windows Live" clId="Web-{2E485A7A-1EB9-42CC-979C-B74E81B89DC4}" dt="2021-04-16T02:51:29.255" v="26" actId="20577"/>
          <ac:spMkLst>
            <pc:docMk/>
            <pc:sldMk cId="0" sldId="258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2:51:57.349" v="35" actId="20577"/>
          <ac:spMkLst>
            <pc:docMk/>
            <pc:sldMk cId="0" sldId="25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2:50:56.645" v="16" actId="1076"/>
          <ac:spMkLst>
            <pc:docMk/>
            <pc:sldMk cId="0" sldId="258"/>
            <ac:spMk id="6" creationId="{77B5BFE1-4CA4-46F8-B887-024799CE93E7}"/>
          </ac:spMkLst>
        </pc:spChg>
        <pc:spChg chg="add mod">
          <ac:chgData name="ゲスト ユーザー" userId="" providerId="Windows Live" clId="Web-{2E485A7A-1EB9-42CC-979C-B74E81B89DC4}" dt="2021-04-16T02:51:06.832" v="20" actId="20577"/>
          <ac:spMkLst>
            <pc:docMk/>
            <pc:sldMk cId="0" sldId="258"/>
            <ac:spMk id="11" creationId="{7E7394F4-5C5A-4F9B-8FCC-C6102B706520}"/>
          </ac:spMkLst>
        </pc:spChg>
        <pc:spChg chg="add mod">
          <ac:chgData name="ゲスト ユーザー" userId="" providerId="Windows Live" clId="Web-{2E485A7A-1EB9-42CC-979C-B74E81B89DC4}" dt="2021-04-16T02:51:19.989" v="22" actId="1076"/>
          <ac:spMkLst>
            <pc:docMk/>
            <pc:sldMk cId="0" sldId="258"/>
            <ac:spMk id="12" creationId="{6DAA9ABD-819A-4ADB-8743-0D91E064AFE9}"/>
          </ac:spMkLst>
        </pc:spChg>
        <pc:spChg chg="add del mod">
          <ac:chgData name="ゲスト ユーザー" userId="" providerId="Windows Live" clId="Web-{2E485A7A-1EB9-42CC-979C-B74E81B89DC4}" dt="2021-04-16T02:51:25.427" v="25"/>
          <ac:spMkLst>
            <pc:docMk/>
            <pc:sldMk cId="0" sldId="258"/>
            <ac:spMk id="13" creationId="{AA08601A-52D4-484E-B124-F8DCC4DFE7B3}"/>
          </ac:spMkLst>
        </pc:spChg>
        <pc:spChg chg="add mod">
          <ac:chgData name="ゲスト ユーザー" userId="" providerId="Windows Live" clId="Web-{2E485A7A-1EB9-42CC-979C-B74E81B89DC4}" dt="2021-04-16T02:51:50.427" v="34" actId="20577"/>
          <ac:spMkLst>
            <pc:docMk/>
            <pc:sldMk cId="0" sldId="258"/>
            <ac:spMk id="14" creationId="{85D4B301-18B7-4124-9188-DF9FB332B566}"/>
          </ac:spMkLst>
        </pc:spChg>
      </pc:sldChg>
      <pc:sldChg chg="addSp delSp modSp">
        <pc:chgData name="ゲスト ユーザー" userId="" providerId="Windows Live" clId="Web-{2E485A7A-1EB9-42CC-979C-B74E81B89DC4}" dt="2021-04-16T04:04:16.023" v="815" actId="1076"/>
        <pc:sldMkLst>
          <pc:docMk/>
          <pc:sldMk cId="0" sldId="259"/>
        </pc:sldMkLst>
        <pc:spChg chg="mod">
          <ac:chgData name="ゲスト ユーザー" userId="" providerId="Windows Live" clId="Web-{2E485A7A-1EB9-42CC-979C-B74E81B89DC4}" dt="2021-04-16T04:02:53.116" v="768" actId="20577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42.710" v="806" actId="14100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6:51.859" v="706" actId="14100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7:00.875" v="709" actId="1410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2.851" v="808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6.585" v="809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6.023" v="8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09.695" v="813" actId="1076"/>
          <ac:spMkLst>
            <pc:docMk/>
            <pc:sldMk cId="0" sldId="259"/>
            <ac:spMk id="157" creationId="{00000000-0000-0000-0000-000000000000}"/>
          </ac:spMkLst>
        </pc:spChg>
        <pc:spChg chg="del mod">
          <ac:chgData name="ゲスト ユーザー" userId="" providerId="Windows Live" clId="Web-{2E485A7A-1EB9-42CC-979C-B74E81B89DC4}" dt="2021-04-16T04:04:01.070" v="811"/>
          <ac:spMkLst>
            <pc:docMk/>
            <pc:sldMk cId="0" sldId="259"/>
            <ac:spMk id="160" creationId="{00000000-0000-0000-0000-000000000000}"/>
          </ac:spMkLst>
        </pc:spChg>
        <pc:spChg chg="del">
          <ac:chgData name="ゲスト ユーザー" userId="" providerId="Windows Live" clId="Web-{2E485A7A-1EB9-42CC-979C-B74E81B89DC4}" dt="2021-04-16T04:02:57.631" v="769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02.897" v="770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2.851" v="814" actId="1076"/>
          <ac:spMkLst>
            <pc:docMk/>
            <pc:sldMk cId="0" sldId="259"/>
            <ac:spMk id="163" creationId="{00000000-0000-0000-0000-000000000000}"/>
          </ac:spMkLst>
        </pc:spChg>
        <pc:picChg chg="add mod ord">
          <ac:chgData name="ゲスト ユーザー" userId="" providerId="Windows Live" clId="Web-{2E485A7A-1EB9-42CC-979C-B74E81B89DC4}" dt="2021-04-16T03:56:44.609" v="704" actId="14100"/>
          <ac:picMkLst>
            <pc:docMk/>
            <pc:sldMk cId="0" sldId="259"/>
            <ac:picMk id="2" creationId="{62D50266-D753-42FA-A45E-CB9429F76495}"/>
          </ac:picMkLst>
        </pc:picChg>
        <pc:picChg chg="del">
          <ac:chgData name="ゲスト ユーザー" userId="" providerId="Windows Live" clId="Web-{2E485A7A-1EB9-42CC-979C-B74E81B89DC4}" dt="2021-04-16T03:56:22.093" v="698"/>
          <ac:picMkLst>
            <pc:docMk/>
            <pc:sldMk cId="0" sldId="259"/>
            <ac:picMk id="150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2:54.053" v="37" actId="20577"/>
        <pc:sldMkLst>
          <pc:docMk/>
          <pc:sldMk cId="0" sldId="262"/>
        </pc:sldMkLst>
        <pc:spChg chg="mod">
          <ac:chgData name="ゲスト ユーザー" userId="" providerId="Windows Live" clId="Web-{2E485A7A-1EB9-42CC-979C-B74E81B89DC4}" dt="2021-04-16T02:52:54.053" v="37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ゲスト ユーザー" userId="" providerId="Windows Live" clId="Web-{2E485A7A-1EB9-42CC-979C-B74E81B89DC4}" dt="2021-04-16T05:28:47.176" v="1858"/>
        <pc:sldMkLst>
          <pc:docMk/>
          <pc:sldMk cId="0" sldId="264"/>
        </pc:sldMkLst>
      </pc:sldChg>
      <pc:sldChg chg="del">
        <pc:chgData name="ゲスト ユーザー" userId="" providerId="Windows Live" clId="Web-{2E485A7A-1EB9-42CC-979C-B74E81B89DC4}" dt="2021-04-16T05:28:58.160" v="1860"/>
        <pc:sldMkLst>
          <pc:docMk/>
          <pc:sldMk cId="0" sldId="265"/>
        </pc:sldMkLst>
      </pc:sldChg>
      <pc:sldChg chg="del">
        <pc:chgData name="ゲスト ユーザー" userId="" providerId="Windows Live" clId="Web-{2E485A7A-1EB9-42CC-979C-B74E81B89DC4}" dt="2021-04-16T05:34:32.090" v="1911"/>
        <pc:sldMkLst>
          <pc:docMk/>
          <pc:sldMk cId="0" sldId="316"/>
        </pc:sldMkLst>
      </pc:sldChg>
      <pc:sldChg chg="del">
        <pc:chgData name="ゲスト ユーザー" userId="" providerId="Windows Live" clId="Web-{2E485A7A-1EB9-42CC-979C-B74E81B89DC4}" dt="2021-04-16T05:34:28.465" v="1910"/>
        <pc:sldMkLst>
          <pc:docMk/>
          <pc:sldMk cId="1983677846" sldId="349"/>
        </pc:sldMkLst>
      </pc:sldChg>
      <pc:sldChg chg="del">
        <pc:chgData name="ゲスト ユーザー" userId="" providerId="Windows Live" clId="Web-{2E485A7A-1EB9-42CC-979C-B74E81B89DC4}" dt="2021-04-16T05:34:35.074" v="1912"/>
        <pc:sldMkLst>
          <pc:docMk/>
          <pc:sldMk cId="3429178118" sldId="352"/>
        </pc:sldMkLst>
      </pc:sldChg>
      <pc:sldChg chg="addSp delSp modSp">
        <pc:chgData name="ゲスト ユーザー" userId="" providerId="Windows Live" clId="Web-{2E485A7A-1EB9-42CC-979C-B74E81B89DC4}" dt="2021-04-16T04:02:36.709" v="763"/>
        <pc:sldMkLst>
          <pc:docMk/>
          <pc:sldMk cId="137768557" sldId="353"/>
        </pc:sldMkLst>
        <pc:spChg chg="mod">
          <ac:chgData name="ゲスト ユーザー" userId="" providerId="Windows Live" clId="Web-{2E485A7A-1EB9-42CC-979C-B74E81B89DC4}" dt="2021-04-16T04:02:11.802" v="761" actId="20577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ゲスト ユーザー" userId="" providerId="Windows Live" clId="Web-{2E485A7A-1EB9-42CC-979C-B74E81B89DC4}" dt="2021-04-16T04:02:08.818" v="759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2E485A7A-1EB9-42CC-979C-B74E81B89DC4}" dt="2021-04-16T04:01:41.739" v="728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01:44.102" v="729"/>
          <ac:spMkLst>
            <pc:docMk/>
            <pc:sldMk cId="137768557" sldId="353"/>
            <ac:spMk id="6" creationId="{A2D6533C-968E-4FE1-9FF7-6355F2A9AC6E}"/>
          </ac:spMkLst>
        </pc:spChg>
        <pc:spChg chg="del">
          <ac:chgData name="ゲスト ユーザー" userId="" providerId="Windows Live" clId="Web-{2E485A7A-1EB9-42CC-979C-B74E81B89DC4}" dt="2021-04-16T04:02:09.396" v="760"/>
          <ac:spMkLst>
            <pc:docMk/>
            <pc:sldMk cId="137768557" sldId="353"/>
            <ac:spMk id="9" creationId="{ECA35AFF-6630-49B0-BBFD-EE184F5D63ED}"/>
          </ac:spMkLst>
        </pc:spChg>
        <pc:spChg chg="del">
          <ac:chgData name="ゲスト ユーザー" userId="" providerId="Windows Live" clId="Web-{2E485A7A-1EB9-42CC-979C-B74E81B89DC4}" dt="2021-04-16T04:02:35.600" v="762"/>
          <ac:spMkLst>
            <pc:docMk/>
            <pc:sldMk cId="137768557" sldId="353"/>
            <ac:spMk id="207" creationId="{00000000-0000-0000-0000-000000000000}"/>
          </ac:spMkLst>
        </pc:spChg>
        <pc:picChg chg="add mod">
          <ac:chgData name="ゲスト ユーザー" userId="" providerId="Windows Live" clId="Web-{2E485A7A-1EB9-42CC-979C-B74E81B89DC4}" dt="2021-04-16T04:01:08.598" v="716" actId="14100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ゲスト ユーザー" userId="" providerId="Windows Live" clId="Web-{2E485A7A-1EB9-42CC-979C-B74E81B89DC4}" dt="2021-04-16T04:00:52.567" v="712"/>
          <ac:picMkLst>
            <pc:docMk/>
            <pc:sldMk cId="137768557" sldId="353"/>
            <ac:picMk id="7" creationId="{A4DFFC3E-0459-4D12-98D1-17D6A6D65829}"/>
          </ac:picMkLst>
        </pc:picChg>
        <pc:picChg chg="del">
          <ac:chgData name="ゲスト ユーザー" userId="" providerId="Windows Live" clId="Web-{2E485A7A-1EB9-42CC-979C-B74E81B89DC4}" dt="2021-04-16T04:02:36.709" v="763"/>
          <ac:picMkLst>
            <pc:docMk/>
            <pc:sldMk cId="137768557" sldId="353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5:28:54.223" v="1859"/>
        <pc:sldMkLst>
          <pc:docMk/>
          <pc:sldMk cId="3036806584" sldId="355"/>
        </pc:sldMkLst>
      </pc:sldChg>
      <pc:sldChg chg="del">
        <pc:chgData name="ゲスト ユーザー" userId="" providerId="Windows Live" clId="Web-{2E485A7A-1EB9-42CC-979C-B74E81B89DC4}" dt="2021-04-16T05:29:02.098" v="1861"/>
        <pc:sldMkLst>
          <pc:docMk/>
          <pc:sldMk cId="3079883202" sldId="356"/>
        </pc:sldMkLst>
      </pc:sldChg>
      <pc:sldChg chg="del">
        <pc:chgData name="ゲスト ユーザー" userId="" providerId="Windows Live" clId="Web-{2E485A7A-1EB9-42CC-979C-B74E81B89DC4}" dt="2021-04-16T05:29:06.067" v="1862"/>
        <pc:sldMkLst>
          <pc:docMk/>
          <pc:sldMk cId="826447724" sldId="357"/>
        </pc:sldMkLst>
      </pc:sldChg>
      <pc:sldChg chg="del">
        <pc:chgData name="ゲスト ユーザー" userId="" providerId="Windows Live" clId="Web-{2E485A7A-1EB9-42CC-979C-B74E81B89DC4}" dt="2021-04-16T05:29:09.911" v="1863"/>
        <pc:sldMkLst>
          <pc:docMk/>
          <pc:sldMk cId="303042461" sldId="358"/>
        </pc:sldMkLst>
      </pc:sldChg>
      <pc:sldChg chg="del">
        <pc:chgData name="ゲスト ユーザー" userId="" providerId="Windows Live" clId="Web-{2E485A7A-1EB9-42CC-979C-B74E81B89DC4}" dt="2021-04-16T05:29:14.208" v="1864"/>
        <pc:sldMkLst>
          <pc:docMk/>
          <pc:sldMk cId="3242784515" sldId="359"/>
        </pc:sldMkLst>
      </pc:sldChg>
      <pc:sldChg chg="del">
        <pc:chgData name="ゲスト ユーザー" userId="" providerId="Windows Live" clId="Web-{2E485A7A-1EB9-42CC-979C-B74E81B89DC4}" dt="2021-04-16T05:29:18.458" v="1865"/>
        <pc:sldMkLst>
          <pc:docMk/>
          <pc:sldMk cId="896395589" sldId="360"/>
        </pc:sldMkLst>
      </pc:sldChg>
      <pc:sldChg chg="del">
        <pc:chgData name="ゲスト ユーザー" userId="" providerId="Windows Live" clId="Web-{2E485A7A-1EB9-42CC-979C-B74E81B89DC4}" dt="2021-04-16T05:29:23.817" v="1866"/>
        <pc:sldMkLst>
          <pc:docMk/>
          <pc:sldMk cId="1864783245" sldId="361"/>
        </pc:sldMkLst>
      </pc:sldChg>
      <pc:sldChg chg="del">
        <pc:chgData name="ゲスト ユーザー" userId="" providerId="Windows Live" clId="Web-{2E485A7A-1EB9-42CC-979C-B74E81B89DC4}" dt="2021-04-16T05:29:28.817" v="1867"/>
        <pc:sldMkLst>
          <pc:docMk/>
          <pc:sldMk cId="4145547618" sldId="362"/>
        </pc:sldMkLst>
      </pc:sldChg>
      <pc:sldChg chg="del">
        <pc:chgData name="ゲスト ユーザー" userId="" providerId="Windows Live" clId="Web-{2E485A7A-1EB9-42CC-979C-B74E81B89DC4}" dt="2021-04-16T05:29:33.864" v="1868"/>
        <pc:sldMkLst>
          <pc:docMk/>
          <pc:sldMk cId="170404140" sldId="364"/>
        </pc:sldMkLst>
      </pc:sldChg>
      <pc:sldChg chg="del">
        <pc:chgData name="ゲスト ユーザー" userId="" providerId="Windows Live" clId="Web-{2E485A7A-1EB9-42CC-979C-B74E81B89DC4}" dt="2021-04-16T05:29:49.193" v="1871"/>
        <pc:sldMkLst>
          <pc:docMk/>
          <pc:sldMk cId="1795561290" sldId="365"/>
        </pc:sldMkLst>
      </pc:sldChg>
      <pc:sldChg chg="del">
        <pc:chgData name="ゲスト ユーザー" userId="" providerId="Windows Live" clId="Web-{2E485A7A-1EB9-42CC-979C-B74E81B89DC4}" dt="2021-04-16T05:30:04.865" v="1874"/>
        <pc:sldMkLst>
          <pc:docMk/>
          <pc:sldMk cId="3087493695" sldId="366"/>
        </pc:sldMkLst>
      </pc:sldChg>
      <pc:sldChg chg="del">
        <pc:chgData name="ゲスト ユーザー" userId="" providerId="Windows Live" clId="Web-{2E485A7A-1EB9-42CC-979C-B74E81B89DC4}" dt="2021-04-16T05:29:58.662" v="1873"/>
        <pc:sldMkLst>
          <pc:docMk/>
          <pc:sldMk cId="488341773" sldId="367"/>
        </pc:sldMkLst>
      </pc:sldChg>
      <pc:sldChg chg="del">
        <pc:chgData name="ゲスト ユーザー" userId="" providerId="Windows Live" clId="Web-{2E485A7A-1EB9-42CC-979C-B74E81B89DC4}" dt="2021-04-16T05:30:09.850" v="1875"/>
        <pc:sldMkLst>
          <pc:docMk/>
          <pc:sldMk cId="2927455972" sldId="368"/>
        </pc:sldMkLst>
      </pc:sldChg>
      <pc:sldChg chg="del">
        <pc:chgData name="ゲスト ユーザー" userId="" providerId="Windows Live" clId="Web-{2E485A7A-1EB9-42CC-979C-B74E81B89DC4}" dt="2021-04-16T05:30:33.178" v="1877"/>
        <pc:sldMkLst>
          <pc:docMk/>
          <pc:sldMk cId="1719630260" sldId="370"/>
        </pc:sldMkLst>
      </pc:sldChg>
      <pc:sldChg chg="del">
        <pc:chgData name="ゲスト ユーザー" userId="" providerId="Windows Live" clId="Web-{2E485A7A-1EB9-42CC-979C-B74E81B89DC4}" dt="2021-04-16T05:30:18.772" v="1876"/>
        <pc:sldMkLst>
          <pc:docMk/>
          <pc:sldMk cId="4192991152" sldId="371"/>
        </pc:sldMkLst>
      </pc:sldChg>
      <pc:sldChg chg="del">
        <pc:chgData name="ゲスト ユーザー" userId="" providerId="Windows Live" clId="Web-{2E485A7A-1EB9-42CC-979C-B74E81B89DC4}" dt="2021-04-16T05:29:53.615" v="1872"/>
        <pc:sldMkLst>
          <pc:docMk/>
          <pc:sldMk cId="2455326282" sldId="372"/>
        </pc:sldMkLst>
      </pc:sldChg>
      <pc:sldChg chg="del">
        <pc:chgData name="ゲスト ユーザー" userId="" providerId="Windows Live" clId="Web-{2E485A7A-1EB9-42CC-979C-B74E81B89DC4}" dt="2021-04-16T05:30:38.678" v="1878"/>
        <pc:sldMkLst>
          <pc:docMk/>
          <pc:sldMk cId="4074803165" sldId="373"/>
        </pc:sldMkLst>
      </pc:sldChg>
      <pc:sldChg chg="del">
        <pc:chgData name="ゲスト ユーザー" userId="" providerId="Windows Live" clId="Web-{2E485A7A-1EB9-42CC-979C-B74E81B89DC4}" dt="2021-04-16T05:30:44.085" v="1879"/>
        <pc:sldMkLst>
          <pc:docMk/>
          <pc:sldMk cId="1254657113" sldId="374"/>
        </pc:sldMkLst>
      </pc:sldChg>
      <pc:sldChg chg="del">
        <pc:chgData name="ゲスト ユーザー" userId="" providerId="Windows Live" clId="Web-{2E485A7A-1EB9-42CC-979C-B74E81B89DC4}" dt="2021-04-16T05:29:43.630" v="1870"/>
        <pc:sldMkLst>
          <pc:docMk/>
          <pc:sldMk cId="2513527215" sldId="376"/>
        </pc:sldMkLst>
      </pc:sldChg>
      <pc:sldChg chg="del">
        <pc:chgData name="ゲスト ユーザー" userId="" providerId="Windows Live" clId="Web-{2E485A7A-1EB9-42CC-979C-B74E81B89DC4}" dt="2021-04-16T05:30:50.085" v="1880"/>
        <pc:sldMkLst>
          <pc:docMk/>
          <pc:sldMk cId="785968945" sldId="377"/>
        </pc:sldMkLst>
      </pc:sldChg>
      <pc:sldChg chg="del">
        <pc:chgData name="ゲスト ユーザー" userId="" providerId="Windows Live" clId="Web-{2E485A7A-1EB9-42CC-979C-B74E81B89DC4}" dt="2021-04-16T05:32:10.758" v="1887"/>
        <pc:sldMkLst>
          <pc:docMk/>
          <pc:sldMk cId="697717040" sldId="379"/>
        </pc:sldMkLst>
      </pc:sldChg>
      <pc:sldChg chg="del">
        <pc:chgData name="ゲスト ユーザー" userId="" providerId="Windows Live" clId="Web-{2E485A7A-1EB9-42CC-979C-B74E81B89DC4}" dt="2021-04-16T05:32:17.587" v="1888"/>
        <pc:sldMkLst>
          <pc:docMk/>
          <pc:sldMk cId="487441661" sldId="380"/>
        </pc:sldMkLst>
      </pc:sldChg>
      <pc:sldChg chg="del">
        <pc:chgData name="ゲスト ユーザー" userId="" providerId="Windows Live" clId="Web-{2E485A7A-1EB9-42CC-979C-B74E81B89DC4}" dt="2021-04-16T05:32:23.337" v="1889"/>
        <pc:sldMkLst>
          <pc:docMk/>
          <pc:sldMk cId="2238051154" sldId="381"/>
        </pc:sldMkLst>
      </pc:sldChg>
      <pc:sldChg chg="del">
        <pc:chgData name="ゲスト ユーザー" userId="" providerId="Windows Live" clId="Web-{2E485A7A-1EB9-42CC-979C-B74E81B89DC4}" dt="2021-04-16T05:32:48.228" v="1893"/>
        <pc:sldMkLst>
          <pc:docMk/>
          <pc:sldMk cId="3960506076" sldId="382"/>
        </pc:sldMkLst>
      </pc:sldChg>
      <pc:sldChg chg="del">
        <pc:chgData name="ゲスト ユーザー" userId="" providerId="Windows Live" clId="Web-{2E485A7A-1EB9-42CC-979C-B74E81B89DC4}" dt="2021-04-16T05:32:29.290" v="1890"/>
        <pc:sldMkLst>
          <pc:docMk/>
          <pc:sldMk cId="1458330479" sldId="383"/>
        </pc:sldMkLst>
      </pc:sldChg>
      <pc:sldChg chg="del">
        <pc:chgData name="ゲスト ユーザー" userId="" providerId="Windows Live" clId="Web-{2E485A7A-1EB9-42CC-979C-B74E81B89DC4}" dt="2021-04-16T05:32:40.040" v="1892"/>
        <pc:sldMkLst>
          <pc:docMk/>
          <pc:sldMk cId="2825057280" sldId="384"/>
        </pc:sldMkLst>
      </pc:sldChg>
      <pc:sldChg chg="del">
        <pc:chgData name="ゲスト ユーザー" userId="" providerId="Windows Live" clId="Web-{2E485A7A-1EB9-42CC-979C-B74E81B89DC4}" dt="2021-04-16T05:32:34.165" v="1891"/>
        <pc:sldMkLst>
          <pc:docMk/>
          <pc:sldMk cId="2882285039" sldId="385"/>
        </pc:sldMkLst>
      </pc:sldChg>
      <pc:sldChg chg="del">
        <pc:chgData name="ゲスト ユーザー" userId="" providerId="Windows Live" clId="Web-{2E485A7A-1EB9-42CC-979C-B74E81B89DC4}" dt="2021-04-16T05:32:53.353" v="1894"/>
        <pc:sldMkLst>
          <pc:docMk/>
          <pc:sldMk cId="1763923060" sldId="386"/>
        </pc:sldMkLst>
      </pc:sldChg>
      <pc:sldChg chg="del">
        <pc:chgData name="ゲスト ユーザー" userId="" providerId="Windows Live" clId="Web-{2E485A7A-1EB9-42CC-979C-B74E81B89DC4}" dt="2021-04-16T05:33:00.603" v="1895"/>
        <pc:sldMkLst>
          <pc:docMk/>
          <pc:sldMk cId="2804857496" sldId="387"/>
        </pc:sldMkLst>
      </pc:sldChg>
      <pc:sldChg chg="del">
        <pc:chgData name="ゲスト ユーザー" userId="" providerId="Windows Live" clId="Web-{2E485A7A-1EB9-42CC-979C-B74E81B89DC4}" dt="2021-04-16T05:33:07.197" v="1896"/>
        <pc:sldMkLst>
          <pc:docMk/>
          <pc:sldMk cId="2958665779" sldId="388"/>
        </pc:sldMkLst>
      </pc:sldChg>
      <pc:sldChg chg="del">
        <pc:chgData name="ゲスト ユーザー" userId="" providerId="Windows Live" clId="Web-{2E485A7A-1EB9-42CC-979C-B74E81B89DC4}" dt="2021-04-16T05:33:15.026" v="1897"/>
        <pc:sldMkLst>
          <pc:docMk/>
          <pc:sldMk cId="4013167309" sldId="389"/>
        </pc:sldMkLst>
      </pc:sldChg>
      <pc:sldChg chg="del">
        <pc:chgData name="ゲスト ユーザー" userId="" providerId="Windows Live" clId="Web-{2E485A7A-1EB9-42CC-979C-B74E81B89DC4}" dt="2021-04-16T05:33:22.760" v="1898"/>
        <pc:sldMkLst>
          <pc:docMk/>
          <pc:sldMk cId="4192093228" sldId="390"/>
        </pc:sldMkLst>
      </pc:sldChg>
      <pc:sldChg chg="del">
        <pc:chgData name="ゲスト ユーザー" userId="" providerId="Windows Live" clId="Web-{2E485A7A-1EB9-42CC-979C-B74E81B89DC4}" dt="2021-04-16T05:33:29.401" v="1899"/>
        <pc:sldMkLst>
          <pc:docMk/>
          <pc:sldMk cId="932313351" sldId="391"/>
        </pc:sldMkLst>
      </pc:sldChg>
      <pc:sldChg chg="del">
        <pc:chgData name="ゲスト ユーザー" userId="" providerId="Windows Live" clId="Web-{2E485A7A-1EB9-42CC-979C-B74E81B89DC4}" dt="2021-04-16T05:33:35.120" v="1900"/>
        <pc:sldMkLst>
          <pc:docMk/>
          <pc:sldMk cId="3705177428" sldId="392"/>
        </pc:sldMkLst>
      </pc:sldChg>
      <pc:sldChg chg="del">
        <pc:chgData name="ゲスト ユーザー" userId="" providerId="Windows Live" clId="Web-{2E485A7A-1EB9-42CC-979C-B74E81B89DC4}" dt="2021-04-16T05:34:15.683" v="1907"/>
        <pc:sldMkLst>
          <pc:docMk/>
          <pc:sldMk cId="3855619363" sldId="393"/>
        </pc:sldMkLst>
      </pc:sldChg>
      <pc:sldChg chg="del">
        <pc:chgData name="ゲスト ユーザー" userId="" providerId="Windows Live" clId="Web-{2E485A7A-1EB9-42CC-979C-B74E81B89DC4}" dt="2021-04-16T05:33:39.667" v="1901"/>
        <pc:sldMkLst>
          <pc:docMk/>
          <pc:sldMk cId="1437993562" sldId="394"/>
        </pc:sldMkLst>
      </pc:sldChg>
      <pc:sldChg chg="del">
        <pc:chgData name="ゲスト ユーザー" userId="" providerId="Windows Live" clId="Web-{2E485A7A-1EB9-42CC-979C-B74E81B89DC4}" dt="2021-04-16T05:34:23.058" v="1909"/>
        <pc:sldMkLst>
          <pc:docMk/>
          <pc:sldMk cId="3369891257" sldId="395"/>
        </pc:sldMkLst>
      </pc:sldChg>
      <pc:sldChg chg="del">
        <pc:chgData name="ゲスト ユーザー" userId="" providerId="Windows Live" clId="Web-{2E485A7A-1EB9-42CC-979C-B74E81B89DC4}" dt="2021-04-16T05:33:46.995" v="1902"/>
        <pc:sldMkLst>
          <pc:docMk/>
          <pc:sldMk cId="2227321424" sldId="396"/>
        </pc:sldMkLst>
      </pc:sldChg>
      <pc:sldChg chg="del">
        <pc:chgData name="ゲスト ユーザー" userId="" providerId="Windows Live" clId="Web-{2E485A7A-1EB9-42CC-979C-B74E81B89DC4}" dt="2021-04-16T05:33:56.026" v="1903"/>
        <pc:sldMkLst>
          <pc:docMk/>
          <pc:sldMk cId="3514552921" sldId="397"/>
        </pc:sldMkLst>
      </pc:sldChg>
      <pc:sldChg chg="del">
        <pc:chgData name="ゲスト ユーザー" userId="" providerId="Windows Live" clId="Web-{2E485A7A-1EB9-42CC-979C-B74E81B89DC4}" dt="2021-04-16T05:34:06.652" v="1905"/>
        <pc:sldMkLst>
          <pc:docMk/>
          <pc:sldMk cId="3602866331" sldId="398"/>
        </pc:sldMkLst>
      </pc:sldChg>
      <pc:sldChg chg="del">
        <pc:chgData name="ゲスト ユーザー" userId="" providerId="Windows Live" clId="Web-{2E485A7A-1EB9-42CC-979C-B74E81B89DC4}" dt="2021-04-16T05:34:02.339" v="1904"/>
        <pc:sldMkLst>
          <pc:docMk/>
          <pc:sldMk cId="1478276692" sldId="399"/>
        </pc:sldMkLst>
      </pc:sldChg>
      <pc:sldChg chg="del">
        <pc:chgData name="ゲスト ユーザー" userId="" providerId="Windows Live" clId="Web-{2E485A7A-1EB9-42CC-979C-B74E81B89DC4}" dt="2021-04-16T05:34:11.605" v="1906"/>
        <pc:sldMkLst>
          <pc:docMk/>
          <pc:sldMk cId="1005707485" sldId="400"/>
        </pc:sldMkLst>
      </pc:sldChg>
      <pc:sldChg chg="del">
        <pc:chgData name="ゲスト ユーザー" userId="" providerId="Windows Live" clId="Web-{2E485A7A-1EB9-42CC-979C-B74E81B89DC4}" dt="2021-04-16T05:34:19.199" v="1908"/>
        <pc:sldMkLst>
          <pc:docMk/>
          <pc:sldMk cId="3573718358" sldId="401"/>
        </pc:sldMkLst>
      </pc:sldChg>
      <pc:sldChg chg="del">
        <pc:chgData name="ゲスト ユーザー" userId="" providerId="Windows Live" clId="Web-{2E485A7A-1EB9-42CC-979C-B74E81B89DC4}" dt="2021-04-16T05:29:37.974" v="1869"/>
        <pc:sldMkLst>
          <pc:docMk/>
          <pc:sldMk cId="3842264544" sldId="402"/>
        </pc:sldMkLst>
      </pc:sldChg>
      <pc:sldChg chg="del">
        <pc:chgData name="ゲスト ユーザー" userId="" providerId="Windows Live" clId="Web-{2E485A7A-1EB9-42CC-979C-B74E81B89DC4}" dt="2021-04-16T05:30:58.007" v="1881"/>
        <pc:sldMkLst>
          <pc:docMk/>
          <pc:sldMk cId="933237002" sldId="403"/>
        </pc:sldMkLst>
      </pc:sldChg>
      <pc:sldChg chg="del">
        <pc:chgData name="ゲスト ユーザー" userId="" providerId="Windows Live" clId="Web-{2E485A7A-1EB9-42CC-979C-B74E81B89DC4}" dt="2021-04-16T05:31:16.460" v="1882"/>
        <pc:sldMkLst>
          <pc:docMk/>
          <pc:sldMk cId="724139233" sldId="406"/>
        </pc:sldMkLst>
      </pc:sldChg>
      <pc:sldChg chg="del">
        <pc:chgData name="ゲスト ユーザー" userId="" providerId="Windows Live" clId="Web-{2E485A7A-1EB9-42CC-979C-B74E81B89DC4}" dt="2021-04-16T05:31:26.867" v="1883"/>
        <pc:sldMkLst>
          <pc:docMk/>
          <pc:sldMk cId="4052345894" sldId="407"/>
        </pc:sldMkLst>
      </pc:sldChg>
      <pc:sldChg chg="del">
        <pc:chgData name="ゲスト ユーザー" userId="" providerId="Windows Live" clId="Web-{2E485A7A-1EB9-42CC-979C-B74E81B89DC4}" dt="2021-04-16T05:31:36.117" v="1884"/>
        <pc:sldMkLst>
          <pc:docMk/>
          <pc:sldMk cId="1822278021" sldId="408"/>
        </pc:sldMkLst>
      </pc:sldChg>
      <pc:sldChg chg="del">
        <pc:chgData name="ゲスト ユーザー" userId="" providerId="Windows Live" clId="Web-{2E485A7A-1EB9-42CC-979C-B74E81B89DC4}" dt="2021-04-16T05:31:43.899" v="1885"/>
        <pc:sldMkLst>
          <pc:docMk/>
          <pc:sldMk cId="273517797" sldId="409"/>
        </pc:sldMkLst>
      </pc:sldChg>
      <pc:sldChg chg="del">
        <pc:chgData name="ゲスト ユーザー" userId="" providerId="Windows Live" clId="Web-{2E485A7A-1EB9-42CC-979C-B74E81B89DC4}" dt="2021-04-16T05:31:59.336" v="1886"/>
        <pc:sldMkLst>
          <pc:docMk/>
          <pc:sldMk cId="143333621" sldId="410"/>
        </pc:sldMkLst>
      </pc:sldChg>
      <pc:sldChg chg="delSp modSp">
        <pc:chgData name="ゲスト ユーザー" userId="" providerId="Windows Live" clId="Web-{2E485A7A-1EB9-42CC-979C-B74E81B89DC4}" dt="2021-04-16T02:53:39.398" v="49"/>
        <pc:sldMkLst>
          <pc:docMk/>
          <pc:sldMk cId="288631120" sldId="412"/>
        </pc:sldMkLst>
        <pc:spChg chg="mod">
          <ac:chgData name="ゲスト ユーザー" userId="" providerId="Windows Live" clId="Web-{2E485A7A-1EB9-42CC-979C-B74E81B89DC4}" dt="2021-04-16T02:53:35.382" v="48" actId="20577"/>
          <ac:spMkLst>
            <pc:docMk/>
            <pc:sldMk cId="288631120" sldId="412"/>
            <ac:spMk id="2" creationId="{DC593FD8-6C71-4B69-A2AA-C8514B2A6CEE}"/>
          </ac:spMkLst>
        </pc:spChg>
        <pc:picChg chg="del">
          <ac:chgData name="ゲスト ユーザー" userId="" providerId="Windows Live" clId="Web-{2E485A7A-1EB9-42CC-979C-B74E81B89DC4}" dt="2021-04-16T02:53:39.398" v="49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3:45.726" v="51"/>
        <pc:sldMkLst>
          <pc:docMk/>
          <pc:sldMk cId="650383920" sldId="413"/>
        </pc:sldMkLst>
        <pc:spChg chg="del">
          <ac:chgData name="ゲスト ユーザー" userId="" providerId="Windows Live" clId="Web-{2E485A7A-1EB9-42CC-979C-B74E81B89DC4}" dt="2021-04-16T02:53:43.929" v="50"/>
          <ac:spMkLst>
            <pc:docMk/>
            <pc:sldMk cId="650383920" sldId="41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3:45.726" v="51"/>
          <ac:picMkLst>
            <pc:docMk/>
            <pc:sldMk cId="650383920" sldId="413"/>
            <ac:picMk id="205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9:12.733" v="263" actId="14100"/>
        <pc:sldMkLst>
          <pc:docMk/>
          <pc:sldMk cId="531035884" sldId="414"/>
        </pc:sldMkLst>
        <pc:spChg chg="mod">
          <ac:chgData name="ゲスト ユーザー" userId="" providerId="Windows Live" clId="Web-{2E485A7A-1EB9-42CC-979C-B74E81B89DC4}" dt="2021-04-16T02:59:09.436" v="262" actId="14100"/>
          <ac:spMkLst>
            <pc:docMk/>
            <pc:sldMk cId="531035884" sldId="41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9:12.733" v="263" actId="14100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8:38.201" v="242" actId="1076"/>
          <ac:picMkLst>
            <pc:docMk/>
            <pc:sldMk cId="531035884" sldId="414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2:57:44.106" v="188"/>
        <pc:sldMkLst>
          <pc:docMk/>
          <pc:sldMk cId="1989038901" sldId="415"/>
        </pc:sldMkLst>
      </pc:sldChg>
      <pc:sldChg chg="modSp">
        <pc:chgData name="ゲスト ユーザー" userId="" providerId="Windows Live" clId="Web-{2E485A7A-1EB9-42CC-979C-B74E81B89DC4}" dt="2021-04-16T02:52:58.460" v="43" actId="20577"/>
        <pc:sldMkLst>
          <pc:docMk/>
          <pc:sldMk cId="1426546911" sldId="417"/>
        </pc:sldMkLst>
        <pc:spChg chg="mod">
          <ac:chgData name="ゲスト ユーザー" userId="" providerId="Windows Live" clId="Web-{2E485A7A-1EB9-42CC-979C-B74E81B89DC4}" dt="2021-04-16T02:52:58.460" v="43" actId="20577"/>
          <ac:spMkLst>
            <pc:docMk/>
            <pc:sldMk cId="1426546911" sldId="417"/>
            <ac:spMk id="6" creationId="{4A305F78-A5DE-4A86-B890-F7F7B2703D16}"/>
          </ac:spMkLst>
        </pc:spChg>
      </pc:sldChg>
      <pc:sldChg chg="delSp modSp">
        <pc:chgData name="ゲスト ユーザー" userId="" providerId="Windows Live" clId="Web-{2E485A7A-1EB9-42CC-979C-B74E81B89DC4}" dt="2021-04-16T02:57:01.402" v="184"/>
        <pc:sldMkLst>
          <pc:docMk/>
          <pc:sldMk cId="3872587556" sldId="420"/>
        </pc:sldMkLst>
        <pc:spChg chg="mod">
          <ac:chgData name="ゲスト ユーザー" userId="" providerId="Windows Live" clId="Web-{2E485A7A-1EB9-42CC-979C-B74E81B89DC4}" dt="2021-04-16T02:56:10.823" v="151" actId="20577"/>
          <ac:spMkLst>
            <pc:docMk/>
            <pc:sldMk cId="3872587556" sldId="420"/>
            <ac:spMk id="2" creationId="{DC593FD8-6C71-4B69-A2AA-C8514B2A6CEE}"/>
          </ac:spMkLst>
        </pc:spChg>
        <pc:spChg chg="del mod">
          <ac:chgData name="ゲスト ユーザー" userId="" providerId="Windows Live" clId="Web-{2E485A7A-1EB9-42CC-979C-B74E81B89DC4}" dt="2021-04-16T02:57:00.699" v="183"/>
          <ac:spMkLst>
            <pc:docMk/>
            <pc:sldMk cId="3872587556" sldId="420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1.402" v="184"/>
          <ac:picMkLst>
            <pc:docMk/>
            <pc:sldMk cId="3872587556" sldId="420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7:10.699" v="186"/>
        <pc:sldMkLst>
          <pc:docMk/>
          <pc:sldMk cId="2216941689" sldId="422"/>
        </pc:sldMkLst>
        <pc:spChg chg="del">
          <ac:chgData name="ゲスト ユーザー" userId="" providerId="Windows Live" clId="Web-{2E485A7A-1EB9-42CC-979C-B74E81B89DC4}" dt="2021-04-16T02:57:10.699" v="186"/>
          <ac:spMkLst>
            <pc:docMk/>
            <pc:sldMk cId="2216941689" sldId="422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9.965" v="185"/>
          <ac:picMkLst>
            <pc:docMk/>
            <pc:sldMk cId="2216941689" sldId="42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8:02.434" v="204"/>
        <pc:sldMkLst>
          <pc:docMk/>
          <pc:sldMk cId="3357339960" sldId="423"/>
        </pc:sldMkLst>
        <pc:spChg chg="del">
          <ac:chgData name="ゲスト ユーザー" userId="" providerId="Windows Live" clId="Web-{2E485A7A-1EB9-42CC-979C-B74E81B89DC4}" dt="2021-04-16T02:58:01.497" v="203"/>
          <ac:spMkLst>
            <pc:docMk/>
            <pc:sldMk cId="3357339960" sldId="42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8:02.434" v="204"/>
          <ac:picMkLst>
            <pc:docMk/>
            <pc:sldMk cId="3357339960" sldId="423"/>
            <ac:picMk id="205" creationId="{00000000-0000-0000-0000-000000000000}"/>
          </ac:picMkLst>
        </pc:picChg>
      </pc:sldChg>
      <pc:sldChg chg="addSp modSp">
        <pc:chgData name="ゲスト ユーザー" userId="" providerId="Windows Live" clId="Web-{2E485A7A-1EB9-42CC-979C-B74E81B89DC4}" dt="2021-04-16T04:06:48.307" v="865" actId="1076"/>
        <pc:sldMkLst>
          <pc:docMk/>
          <pc:sldMk cId="1168844960" sldId="424"/>
        </pc:sldMkLst>
        <pc:spChg chg="mod">
          <ac:chgData name="ゲスト ユーザー" userId="" providerId="Windows Live" clId="Web-{2E485A7A-1EB9-42CC-979C-B74E81B89DC4}" dt="2021-04-16T03:02:47.878" v="361" actId="20577"/>
          <ac:spMkLst>
            <pc:docMk/>
            <pc:sldMk cId="1168844960" sldId="424"/>
            <ac:spMk id="2" creationId="{9F13F36A-BCB4-4E94-A868-264019147033}"/>
          </ac:spMkLst>
        </pc:spChg>
        <pc:spChg chg="add mod">
          <ac:chgData name="ゲスト ユーザー" userId="" providerId="Windows Live" clId="Web-{2E485A7A-1EB9-42CC-979C-B74E81B89DC4}" dt="2021-04-16T04:06:26.588" v="862" actId="1076"/>
          <ac:spMkLst>
            <pc:docMk/>
            <pc:sldMk cId="1168844960" sldId="424"/>
            <ac:spMk id="6" creationId="{34377090-1C44-4865-96B7-E6B554316D13}"/>
          </ac:spMkLst>
        </pc:spChg>
        <pc:picChg chg="mod">
          <ac:chgData name="ゲスト ユーザー" userId="" providerId="Windows Live" clId="Web-{2E485A7A-1EB9-42CC-979C-B74E81B89DC4}" dt="2021-04-16T03:02:41.674" v="358" actId="14100"/>
          <ac:picMkLst>
            <pc:docMk/>
            <pc:sldMk cId="1168844960" sldId="424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6:48.307" v="865" actId="1076"/>
          <ac:picMkLst>
            <pc:docMk/>
            <pc:sldMk cId="1168844960" sldId="424"/>
            <ac:picMk id="9" creationId="{4FB3BAF5-419C-473B-9A8E-0539A8AEFB91}"/>
          </ac:picMkLst>
        </pc:picChg>
      </pc:sldChg>
      <pc:sldChg chg="modSp">
        <pc:chgData name="ゲスト ユーザー" userId="" providerId="Windows Live" clId="Web-{2E485A7A-1EB9-42CC-979C-B74E81B89DC4}" dt="2021-04-16T02:52:54.131" v="39" actId="20577"/>
        <pc:sldMkLst>
          <pc:docMk/>
          <pc:sldMk cId="1521735" sldId="425"/>
        </pc:sldMkLst>
        <pc:spChg chg="mod">
          <ac:chgData name="ゲスト ユーザー" userId="" providerId="Windows Live" clId="Web-{2E485A7A-1EB9-42CC-979C-B74E81B89DC4}" dt="2021-04-16T02:52:54.131" v="39" actId="20577"/>
          <ac:spMkLst>
            <pc:docMk/>
            <pc:sldMk cId="1521735" sldId="425"/>
            <ac:spMk id="2" creationId="{9F13F36A-BCB4-4E94-A868-264019147033}"/>
          </ac:spMkLst>
        </pc:spChg>
      </pc:sldChg>
      <pc:sldChg chg="modSp ord">
        <pc:chgData name="ゲスト ユーザー" userId="" providerId="Windows Live" clId="Web-{2E485A7A-1EB9-42CC-979C-B74E81B89DC4}" dt="2021-04-16T02:57:56.419" v="202" actId="20577"/>
        <pc:sldMkLst>
          <pc:docMk/>
          <pc:sldMk cId="3402629110" sldId="426"/>
        </pc:sldMkLst>
        <pc:spChg chg="mod">
          <ac:chgData name="ゲスト ユーザー" userId="" providerId="Windows Live" clId="Web-{2E485A7A-1EB9-42CC-979C-B74E81B89DC4}" dt="2021-04-16T02:55:46.150" v="146" actId="20577"/>
          <ac:spMkLst>
            <pc:docMk/>
            <pc:sldMk cId="3402629110" sldId="426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7:56.419" v="202" actId="20577"/>
          <ac:spMkLst>
            <pc:docMk/>
            <pc:sldMk cId="3402629110" sldId="426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4:31.227" v="103" actId="14100"/>
          <ac:picMkLst>
            <pc:docMk/>
            <pc:sldMk cId="3402629110" sldId="426"/>
            <ac:picMk id="8" creationId="{90F54F3B-38E1-46D8-A66D-588E49F3FDFD}"/>
          </ac:picMkLst>
        </pc:picChg>
      </pc:sldChg>
      <pc:sldChg chg="addSp delSp modSp add ord replId">
        <pc:chgData name="ゲスト ユーザー" userId="" providerId="Windows Live" clId="Web-{2E485A7A-1EB9-42CC-979C-B74E81B89DC4}" dt="2021-04-16T04:10:07.108" v="945" actId="14100"/>
        <pc:sldMkLst>
          <pc:docMk/>
          <pc:sldMk cId="2591796811" sldId="427"/>
        </pc:sldMkLst>
        <pc:spChg chg="del mod">
          <ac:chgData name="ゲスト ユーザー" userId="" providerId="Windows Live" clId="Web-{2E485A7A-1EB9-42CC-979C-B74E81B89DC4}" dt="2021-04-16T03:00:12.687" v="269"/>
          <ac:spMkLst>
            <pc:docMk/>
            <pc:sldMk cId="2591796811" sldId="427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4:10:02.764" v="944" actId="1076"/>
          <ac:spMkLst>
            <pc:docMk/>
            <pc:sldMk cId="2591796811" sldId="427"/>
            <ac:spMk id="5" creationId="{C61AD5DA-C27E-4714-B83E-41F62F57431C}"/>
          </ac:spMkLst>
        </pc:spChg>
        <pc:spChg chg="add del">
          <ac:chgData name="ゲスト ユーザー" userId="" providerId="Windows Live" clId="Web-{2E485A7A-1EB9-42CC-979C-B74E81B89DC4}" dt="2021-04-16T03:00:19.343" v="271"/>
          <ac:spMkLst>
            <pc:docMk/>
            <pc:sldMk cId="2591796811" sldId="427"/>
            <ac:spMk id="6" creationId="{12D34C88-C417-4919-A6B5-6E0024EF964B}"/>
          </ac:spMkLst>
        </pc:spChg>
        <pc:spChg chg="add mod">
          <ac:chgData name="ゲスト ユーザー" userId="" providerId="Windows Live" clId="Web-{2E485A7A-1EB9-42CC-979C-B74E81B89DC4}" dt="2021-04-16T04:08:03.293" v="870" actId="14100"/>
          <ac:spMkLst>
            <pc:docMk/>
            <pc:sldMk cId="2591796811" sldId="427"/>
            <ac:spMk id="6" creationId="{61248FD5-6875-4980-ADCF-625E56C2C825}"/>
          </ac:spMkLst>
        </pc:spChg>
        <pc:spChg chg="add mod">
          <ac:chgData name="ゲスト ユーザー" userId="" providerId="Windows Live" clId="Web-{2E485A7A-1EB9-42CC-979C-B74E81B89DC4}" dt="2021-04-16T04:10:07.108" v="945" actId="14100"/>
          <ac:spMkLst>
            <pc:docMk/>
            <pc:sldMk cId="2591796811" sldId="427"/>
            <ac:spMk id="9" creationId="{20284321-8DD8-468F-992C-B652146D9064}"/>
          </ac:spMkLst>
        </pc:spChg>
        <pc:picChg chg="add mod">
          <ac:chgData name="ゲスト ユーザー" userId="" providerId="Windows Live" clId="Web-{2E485A7A-1EB9-42CC-979C-B74E81B89DC4}" dt="2021-04-16T04:07:46.855" v="867" actId="14100"/>
          <ac:picMkLst>
            <pc:docMk/>
            <pc:sldMk cId="2591796811" sldId="427"/>
            <ac:picMk id="2" creationId="{A1B6D12C-7FF0-4DD3-A959-B6CF5C5C02F2}"/>
          </ac:picMkLst>
        </pc:picChg>
        <pc:picChg chg="del">
          <ac:chgData name="ゲスト ユーザー" userId="" providerId="Windows Live" clId="Web-{2E485A7A-1EB9-42CC-979C-B74E81B89DC4}" dt="2021-04-16T03:01:34.861" v="345"/>
          <ac:picMkLst>
            <pc:docMk/>
            <pc:sldMk cId="2591796811" sldId="427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8:13.777" v="872" actId="1076"/>
          <ac:picMkLst>
            <pc:docMk/>
            <pc:sldMk cId="2591796811" sldId="427"/>
            <ac:picMk id="8" creationId="{23E2685E-F83C-43A7-A0F5-55895B17C39E}"/>
          </ac:picMkLst>
        </pc:picChg>
      </pc:sldChg>
      <pc:sldChg chg="addSp delSp modSp add replId">
        <pc:chgData name="ゲスト ユーザー" userId="" providerId="Windows Live" clId="Web-{2E485A7A-1EB9-42CC-979C-B74E81B89DC4}" dt="2021-04-16T03:19:37.757" v="563" actId="1076"/>
        <pc:sldMkLst>
          <pc:docMk/>
          <pc:sldMk cId="1222534683" sldId="428"/>
        </pc:sldMkLst>
        <pc:spChg chg="mod">
          <ac:chgData name="ゲスト ユーザー" userId="" providerId="Windows Live" clId="Web-{2E485A7A-1EB9-42CC-979C-B74E81B89DC4}" dt="2021-04-16T03:18:09.427" v="544" actId="20577"/>
          <ac:spMkLst>
            <pc:docMk/>
            <pc:sldMk cId="1222534683" sldId="428"/>
            <ac:spMk id="2" creationId="{9F13F36A-BCB4-4E94-A868-264019147033}"/>
          </ac:spMkLst>
        </pc:spChg>
        <pc:spChg chg="del mod">
          <ac:chgData name="ゲスト ユーザー" userId="" providerId="Windows Live" clId="Web-{2E485A7A-1EB9-42CC-979C-B74E81B89DC4}" dt="2021-04-16T03:18:12.287" v="545"/>
          <ac:spMkLst>
            <pc:docMk/>
            <pc:sldMk cId="1222534683" sldId="42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3:10:26.965" v="504" actId="20577"/>
          <ac:spMkLst>
            <pc:docMk/>
            <pc:sldMk cId="1222534683" sldId="428"/>
            <ac:spMk id="9" creationId="{1097ABF8-530F-4AFE-9BE1-25FAAFC3A47A}"/>
          </ac:spMkLst>
        </pc:spChg>
        <pc:spChg chg="add mod">
          <ac:chgData name="ゲスト ユーザー" userId="" providerId="Windows Live" clId="Web-{2E485A7A-1EB9-42CC-979C-B74E81B89DC4}" dt="2021-04-16T03:19:15.538" v="560"/>
          <ac:spMkLst>
            <pc:docMk/>
            <pc:sldMk cId="1222534683" sldId="428"/>
            <ac:spMk id="11" creationId="{CBD3DBF7-C5CA-4DAD-A4B7-95EC97C7DC80}"/>
          </ac:spMkLst>
        </pc:spChg>
        <pc:spChg chg="mod">
          <ac:chgData name="ゲスト ユーザー" userId="" providerId="Windows Live" clId="Web-{2E485A7A-1EB9-42CC-979C-B74E81B89DC4}" dt="2021-04-16T03:03:06.737" v="374" actId="20577"/>
          <ac:spMkLst>
            <pc:docMk/>
            <pc:sldMk cId="1222534683" sldId="428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03:43.535" v="396" actId="1076"/>
          <ac:picMkLst>
            <pc:docMk/>
            <pc:sldMk cId="1222534683" sldId="428"/>
            <ac:picMk id="3" creationId="{955BE696-BD78-4203-90AD-86F65FAACF86}"/>
          </ac:picMkLst>
        </pc:picChg>
        <pc:picChg chg="del mod">
          <ac:chgData name="ゲスト ユーザー" userId="" providerId="Windows Live" clId="Web-{2E485A7A-1EB9-42CC-979C-B74E81B89DC4}" dt="2021-04-16T03:18:14.896" v="546"/>
          <ac:picMkLst>
            <pc:docMk/>
            <pc:sldMk cId="1222534683" sldId="428"/>
            <ac:picMk id="4" creationId="{7EF7DA54-4D1E-4F71-8A65-FF65B1145644}"/>
          </ac:picMkLst>
        </pc:picChg>
        <pc:picChg chg="add del mod">
          <ac:chgData name="ゲスト ユーザー" userId="" providerId="Windows Live" clId="Web-{2E485A7A-1EB9-42CC-979C-B74E81B89DC4}" dt="2021-04-16T03:08:08.275" v="457"/>
          <ac:picMkLst>
            <pc:docMk/>
            <pc:sldMk cId="1222534683" sldId="428"/>
            <ac:picMk id="6" creationId="{7A020F46-30AF-4565-885C-C57D193B5642}"/>
          </ac:picMkLst>
        </pc:picChg>
        <pc:picChg chg="del">
          <ac:chgData name="ゲスト ユーザー" userId="" providerId="Windows Live" clId="Web-{2E485A7A-1EB9-42CC-979C-B74E81B89DC4}" dt="2021-04-16T03:07:57.790" v="454"/>
          <ac:picMkLst>
            <pc:docMk/>
            <pc:sldMk cId="1222534683" sldId="428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3:08:51.229" v="461" actId="14100"/>
          <ac:picMkLst>
            <pc:docMk/>
            <pc:sldMk cId="1222534683" sldId="428"/>
            <ac:picMk id="8" creationId="{15E02526-00D2-4629-9714-81951D753F3D}"/>
          </ac:picMkLst>
        </pc:picChg>
        <pc:picChg chg="add mod">
          <ac:chgData name="ゲスト ユーザー" userId="" providerId="Windows Live" clId="Web-{2E485A7A-1EB9-42CC-979C-B74E81B89DC4}" dt="2021-04-16T03:19:37.757" v="563" actId="1076"/>
          <ac:picMkLst>
            <pc:docMk/>
            <pc:sldMk cId="1222534683" sldId="428"/>
            <ac:picMk id="12" creationId="{2814698A-C227-4BCA-8287-ABB62B07A204}"/>
          </ac:picMkLst>
        </pc:picChg>
        <pc:cxnChg chg="add mod">
          <ac:chgData name="ゲスト ユーザー" userId="" providerId="Windows Live" clId="Web-{2E485A7A-1EB9-42CC-979C-B74E81B89DC4}" dt="2021-04-16T03:10:48.903" v="507" actId="14100"/>
          <ac:cxnSpMkLst>
            <pc:docMk/>
            <pc:sldMk cId="1222534683" sldId="428"/>
            <ac:cxnSpMk id="10" creationId="{A13FD3FE-E7A6-4D1A-AE18-6E9901293A6F}"/>
          </ac:cxnSpMkLst>
        </pc:cxnChg>
      </pc:sldChg>
      <pc:sldChg chg="addSp delSp modSp add replId">
        <pc:chgData name="ゲスト ユーザー" userId="" providerId="Windows Live" clId="Web-{2E485A7A-1EB9-42CC-979C-B74E81B89DC4}" dt="2021-04-16T03:23:21.902" v="697" actId="20577"/>
        <pc:sldMkLst>
          <pc:docMk/>
          <pc:sldMk cId="1254437535" sldId="429"/>
        </pc:sldMkLst>
        <pc:spChg chg="mod">
          <ac:chgData name="ゲスト ユーザー" userId="" providerId="Windows Live" clId="Web-{2E485A7A-1EB9-42CC-979C-B74E81B89DC4}" dt="2021-04-16T03:23:21.855" v="696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3:20:27.508" v="596" actId="20577"/>
          <ac:spMkLst>
            <pc:docMk/>
            <pc:sldMk cId="1254437535" sldId="429"/>
            <ac:spMk id="5" creationId="{C61AD5DA-C27E-4714-B83E-41F62F57431C}"/>
          </ac:spMkLst>
        </pc:spChg>
        <pc:spChg chg="del">
          <ac:chgData name="ゲスト ユーザー" userId="" providerId="Windows Live" clId="Web-{2E485A7A-1EB9-42CC-979C-B74E81B89DC4}" dt="2021-04-16T03:17:38.942" v="529"/>
          <ac:spMkLst>
            <pc:docMk/>
            <pc:sldMk cId="1254437535" sldId="429"/>
            <ac:spMk id="9" creationId="{1097ABF8-530F-4AFE-9BE1-25FAAFC3A47A}"/>
          </ac:spMkLst>
        </pc:spChg>
        <pc:spChg chg="mod">
          <ac:chgData name="ゲスト ユーザー" userId="" providerId="Windows Live" clId="Web-{2E485A7A-1EB9-42CC-979C-B74E81B89DC4}" dt="2021-04-16T03:23:21.902" v="697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19:55.257" v="565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ゲスト ユーザー" userId="" providerId="Windows Live" clId="Web-{2E485A7A-1EB9-42CC-979C-B74E81B89DC4}" dt="2021-04-16T03:20:00.976" v="568" actId="1076"/>
          <ac:picMkLst>
            <pc:docMk/>
            <pc:sldMk cId="1254437535" sldId="429"/>
            <ac:picMk id="4" creationId="{7EF7DA54-4D1E-4F71-8A65-FF65B1145644}"/>
          </ac:picMkLst>
        </pc:picChg>
        <pc:picChg chg="add mod">
          <ac:chgData name="ゲスト ユーザー" userId="" providerId="Windows Live" clId="Web-{2E485A7A-1EB9-42CC-979C-B74E81B89DC4}" dt="2021-04-16T03:20:11.320" v="571" actId="14100"/>
          <ac:picMkLst>
            <pc:docMk/>
            <pc:sldMk cId="1254437535" sldId="429"/>
            <ac:picMk id="6" creationId="{EB8CA030-4DD6-426E-BCBF-B6CB09946458}"/>
          </ac:picMkLst>
        </pc:picChg>
        <pc:picChg chg="del">
          <ac:chgData name="ゲスト ユーザー" userId="" providerId="Windows Live" clId="Web-{2E485A7A-1EB9-42CC-979C-B74E81B89DC4}" dt="2021-04-16T03:17:26.770" v="525"/>
          <ac:picMkLst>
            <pc:docMk/>
            <pc:sldMk cId="1254437535" sldId="429"/>
            <ac:picMk id="8" creationId="{15E02526-00D2-4629-9714-81951D753F3D}"/>
          </ac:picMkLst>
        </pc:picChg>
        <pc:cxnChg chg="del">
          <ac:chgData name="ゲスト ユーザー" userId="" providerId="Windows Live" clId="Web-{2E485A7A-1EB9-42CC-979C-B74E81B89DC4}" dt="2021-04-16T03:20:07.383" v="570"/>
          <ac:cxnSpMkLst>
            <pc:docMk/>
            <pc:sldMk cId="1254437535" sldId="429"/>
            <ac:cxnSpMk id="10" creationId="{A13FD3FE-E7A6-4D1A-AE18-6E9901293A6F}"/>
          </ac:cxnSpMkLst>
        </pc:cxnChg>
      </pc:sldChg>
      <pc:sldChg chg="add del replId">
        <pc:chgData name="ゲスト ユーザー" userId="" providerId="Windows Live" clId="Web-{2E485A7A-1EB9-42CC-979C-B74E81B89DC4}" dt="2021-04-16T04:00:48.426" v="711"/>
        <pc:sldMkLst>
          <pc:docMk/>
          <pc:sldMk cId="2294080990" sldId="430"/>
        </pc:sldMkLst>
      </pc:sldChg>
      <pc:sldChg chg="addSp modSp add replId">
        <pc:chgData name="ゲスト ユーザー" userId="" providerId="Windows Live" clId="Web-{2E485A7A-1EB9-42CC-979C-B74E81B89DC4}" dt="2021-04-16T04:10:46.390" v="960" actId="20577"/>
        <pc:sldMkLst>
          <pc:docMk/>
          <pc:sldMk cId="4286393861" sldId="430"/>
        </pc:sldMkLst>
        <pc:spChg chg="mod">
          <ac:chgData name="ゲスト ユーザー" userId="" providerId="Windows Live" clId="Web-{2E485A7A-1EB9-42CC-979C-B74E81B89DC4}" dt="2021-04-16T04:05:14.727" v="853" actId="14100"/>
          <ac:spMkLst>
            <pc:docMk/>
            <pc:sldMk cId="4286393861" sldId="430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05:41.853" v="856" actId="107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2E485A7A-1EB9-42CC-979C-B74E81B89DC4}" dt="2021-04-16T04:10:46.390" v="960" actId="20577"/>
          <ac:spMkLst>
            <pc:docMk/>
            <pc:sldMk cId="4286393861" sldId="430"/>
            <ac:spMk id="4" creationId="{419B4A73-3B11-421D-B507-1F70C6120342}"/>
          </ac:spMkLst>
        </pc:spChg>
        <pc:picChg chg="mod">
          <ac:chgData name="ゲスト ユーザー" userId="" providerId="Windows Live" clId="Web-{2E485A7A-1EB9-42CC-979C-B74E81B89DC4}" dt="2021-04-16T04:04:36.711" v="817" actId="14100"/>
          <ac:picMkLst>
            <pc:docMk/>
            <pc:sldMk cId="4286393861" sldId="430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05:55.775" v="858" actId="1076"/>
          <ac:picMkLst>
            <pc:docMk/>
            <pc:sldMk cId="4286393861" sldId="430"/>
            <ac:picMk id="7" creationId="{465E3C32-0DD8-4E81-B86E-7DC488C80879}"/>
          </ac:picMkLst>
        </pc:picChg>
        <pc:picChg chg="mod">
          <ac:chgData name="ゲスト ユーザー" userId="" providerId="Windows Live" clId="Web-{2E485A7A-1EB9-42CC-979C-B74E81B89DC4}" dt="2021-04-16T04:04:42.102" v="818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2E485A7A-1EB9-42CC-979C-B74E81B89DC4}" dt="2021-04-16T05:09:26.134" v="1564" actId="20577"/>
        <pc:sldMkLst>
          <pc:docMk/>
          <pc:sldMk cId="2056663998" sldId="431"/>
        </pc:sldMkLst>
        <pc:spChg chg="mod">
          <ac:chgData name="ゲスト ユーザー" userId="" providerId="Windows Live" clId="Web-{2E485A7A-1EB9-42CC-979C-B74E81B89DC4}" dt="2021-04-16T05:08:31.305" v="1551" actId="20577"/>
          <ac:spMkLst>
            <pc:docMk/>
            <pc:sldMk cId="2056663998" sldId="431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5:09:26.134" v="1564" actId="20577"/>
          <ac:spMkLst>
            <pc:docMk/>
            <pc:sldMk cId="2056663998" sldId="431"/>
            <ac:spMk id="3" creationId="{3DCAD4D3-676A-4383-AA15-7039EBA21805}"/>
          </ac:spMkLst>
        </pc:spChg>
        <pc:spChg chg="del">
          <ac:chgData name="ゲスト ユーザー" userId="" providerId="Windows Live" clId="Web-{2E485A7A-1EB9-42CC-979C-B74E81B89DC4}" dt="2021-04-16T04:12:23.610" v="963"/>
          <ac:spMkLst>
            <pc:docMk/>
            <pc:sldMk cId="2056663998" sldId="431"/>
            <ac:spMk id="3" creationId="{62025A2D-04C4-4AB9-97F3-8267D98EFE2D}"/>
          </ac:spMkLst>
        </pc:spChg>
        <pc:picChg chg="del">
          <ac:chgData name="ゲスト ユーザー" userId="" providerId="Windows Live" clId="Web-{2E485A7A-1EB9-42CC-979C-B74E81B89DC4}" dt="2021-04-16T04:12:21.172" v="962"/>
          <ac:picMkLst>
            <pc:docMk/>
            <pc:sldMk cId="2056663998" sldId="431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12:43.595" v="972" actId="1076"/>
          <ac:picMkLst>
            <pc:docMk/>
            <pc:sldMk cId="2056663998" sldId="431"/>
            <ac:picMk id="6" creationId="{B4BCD6EE-43AF-421B-A9E7-D4640AB00F94}"/>
          </ac:picMkLst>
        </pc:picChg>
        <pc:picChg chg="del">
          <ac:chgData name="ゲスト ユーザー" userId="" providerId="Windows Live" clId="Web-{2E485A7A-1EB9-42CC-979C-B74E81B89DC4}" dt="2021-04-16T04:12:25.766" v="964"/>
          <ac:picMkLst>
            <pc:docMk/>
            <pc:sldMk cId="2056663998" sldId="431"/>
            <ac:picMk id="7" creationId="{465E3C32-0DD8-4E81-B86E-7DC488C80879}"/>
          </ac:picMkLst>
        </pc:picChg>
      </pc:sldChg>
      <pc:sldChg chg="modSp add replId">
        <pc:chgData name="ゲスト ユーザー" userId="" providerId="Windows Live" clId="Web-{2E485A7A-1EB9-42CC-979C-B74E81B89DC4}" dt="2021-04-16T04:18:07.225" v="1078" actId="20577"/>
        <pc:sldMkLst>
          <pc:docMk/>
          <pc:sldMk cId="427672987" sldId="432"/>
        </pc:sldMkLst>
        <pc:spChg chg="mod">
          <ac:chgData name="ゲスト ユーザー" userId="" providerId="Windows Live" clId="Web-{2E485A7A-1EB9-42CC-979C-B74E81B89DC4}" dt="2021-04-16T04:18:07.225" v="1078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17:03.802" v="1006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addSp delSp modSp add replId">
        <pc:chgData name="ゲスト ユーザー" userId="" providerId="Windows Live" clId="Web-{2E485A7A-1EB9-42CC-979C-B74E81B89DC4}" dt="2021-04-16T04:29:55.363" v="1246" actId="20577"/>
        <pc:sldMkLst>
          <pc:docMk/>
          <pc:sldMk cId="1023085363" sldId="433"/>
        </pc:sldMkLst>
        <pc:spChg chg="mod">
          <ac:chgData name="ゲスト ユーザー" userId="" providerId="Windows Live" clId="Web-{2E485A7A-1EB9-42CC-979C-B74E81B89DC4}" dt="2021-04-16T04:29:55.363" v="1246" actId="20577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1:06.682" v="1100" actId="20577"/>
          <ac:spMkLst>
            <pc:docMk/>
            <pc:sldMk cId="1023085363" sldId="433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4:28:42.440" v="1242" actId="20577"/>
          <ac:spMkLst>
            <pc:docMk/>
            <pc:sldMk cId="1023085363" sldId="433"/>
            <ac:spMk id="8" creationId="{31C0ABF1-D6B4-4D17-8DFF-4D144E3AA868}"/>
          </ac:spMkLst>
        </pc:spChg>
        <pc:picChg chg="add del mod">
          <ac:chgData name="ゲスト ユーザー" userId="" providerId="Windows Live" clId="Web-{2E485A7A-1EB9-42CC-979C-B74E81B89DC4}" dt="2021-04-16T04:18:48.257" v="1082"/>
          <ac:picMkLst>
            <pc:docMk/>
            <pc:sldMk cId="1023085363" sldId="433"/>
            <ac:picMk id="3" creationId="{0CA72E27-BCB9-4454-9350-7F0BA3C9E9F3}"/>
          </ac:picMkLst>
        </pc:picChg>
        <pc:picChg chg="add del mod">
          <ac:chgData name="ゲスト ユーザー" userId="" providerId="Windows Live" clId="Web-{2E485A7A-1EB9-42CC-979C-B74E81B89DC4}" dt="2021-04-16T04:19:15.914" v="1085"/>
          <ac:picMkLst>
            <pc:docMk/>
            <pc:sldMk cId="1023085363" sldId="433"/>
            <ac:picMk id="5" creationId="{E19C078B-9D00-4843-90D3-ECE78083BA82}"/>
          </ac:picMkLst>
        </pc:picChg>
        <pc:picChg chg="del">
          <ac:chgData name="ゲスト ユーザー" userId="" providerId="Windows Live" clId="Web-{2E485A7A-1EB9-42CC-979C-B74E81B89DC4}" dt="2021-04-16T04:18:45.679" v="1080"/>
          <ac:picMkLst>
            <pc:docMk/>
            <pc:sldMk cId="1023085363" sldId="433"/>
            <ac:picMk id="6" creationId="{B4BCD6EE-43AF-421B-A9E7-D4640AB00F94}"/>
          </ac:picMkLst>
        </pc:picChg>
        <pc:picChg chg="add mod">
          <ac:chgData name="ゲスト ユーザー" userId="" providerId="Windows Live" clId="Web-{2E485A7A-1EB9-42CC-979C-B74E81B89DC4}" dt="2021-04-16T04:21:12.900" v="1101" actId="14100"/>
          <ac:picMkLst>
            <pc:docMk/>
            <pc:sldMk cId="1023085363" sldId="433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4:45:03.662" v="1316" actId="20577"/>
        <pc:sldMkLst>
          <pc:docMk/>
          <pc:sldMk cId="4068677309" sldId="434"/>
        </pc:sldMkLst>
        <pc:spChg chg="mod">
          <ac:chgData name="ゲスト ユーザー" userId="" providerId="Windows Live" clId="Web-{2E485A7A-1EB9-42CC-979C-B74E81B89DC4}" dt="2021-04-16T04:45:03.662" v="1316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2:21.636" v="1158" actId="20577"/>
          <ac:spMkLst>
            <pc:docMk/>
            <pc:sldMk cId="4068677309" sldId="434"/>
            <ac:spMk id="4" creationId="{419B4A73-3B11-421D-B507-1F70C6120342}"/>
          </ac:spMkLst>
        </pc:spChg>
        <pc:picChg chg="add mod">
          <ac:chgData name="ゲスト ユーザー" userId="" providerId="Windows Live" clId="Web-{2E485A7A-1EB9-42CC-979C-B74E81B89DC4}" dt="2021-04-16T04:25:55.812" v="1168" actId="14100"/>
          <ac:picMkLst>
            <pc:docMk/>
            <pc:sldMk cId="4068677309" sldId="434"/>
            <ac:picMk id="3" creationId="{2487A0C4-9ABA-4B4A-B024-AD3D6AD04A0E}"/>
          </ac:picMkLst>
        </pc:picChg>
        <pc:picChg chg="del">
          <ac:chgData name="ゲスト ユーザー" userId="" providerId="Windows Live" clId="Web-{2E485A7A-1EB9-42CC-979C-B74E81B89DC4}" dt="2021-04-16T04:23:56.872" v="1164"/>
          <ac:picMkLst>
            <pc:docMk/>
            <pc:sldMk cId="4068677309" sldId="434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5:14:42.891" v="1698" actId="14100"/>
        <pc:sldMkLst>
          <pc:docMk/>
          <pc:sldMk cId="1190961722" sldId="435"/>
        </pc:sldMkLst>
        <pc:spChg chg="mod">
          <ac:chgData name="ゲスト ユーザー" userId="" providerId="Windows Live" clId="Web-{2E485A7A-1EB9-42CC-979C-B74E81B89DC4}" dt="2021-04-16T05:14:42.891" v="1698" actId="14100"/>
          <ac:spMkLst>
            <pc:docMk/>
            <pc:sldMk cId="1190961722" sldId="435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6:09.921" v="1181" actId="20577"/>
          <ac:spMkLst>
            <pc:docMk/>
            <pc:sldMk cId="1190961722" sldId="435"/>
            <ac:spMk id="4" creationId="{419B4A73-3B11-421D-B507-1F70C6120342}"/>
          </ac:spMkLst>
        </pc:spChg>
        <pc:picChg chg="del">
          <ac:chgData name="ゲスト ユーザー" userId="" providerId="Windows Live" clId="Web-{2E485A7A-1EB9-42CC-979C-B74E81B89DC4}" dt="2021-04-16T04:33:00.069" v="1263"/>
          <ac:picMkLst>
            <pc:docMk/>
            <pc:sldMk cId="1190961722" sldId="435"/>
            <ac:picMk id="3" creationId="{2487A0C4-9ABA-4B4A-B024-AD3D6AD04A0E}"/>
          </ac:picMkLst>
        </pc:picChg>
        <pc:picChg chg="add mod">
          <ac:chgData name="ゲスト ユーザー" userId="" providerId="Windows Live" clId="Web-{2E485A7A-1EB9-42CC-979C-B74E81B89DC4}" dt="2021-04-16T04:33:09.866" v="1267" actId="14100"/>
          <ac:picMkLst>
            <pc:docMk/>
            <pc:sldMk cId="1190961722" sldId="435"/>
            <ac:picMk id="5" creationId="{E3B144C4-496F-473F-BE0C-CC40CEE233B8}"/>
          </ac:picMkLst>
        </pc:picChg>
      </pc:sldChg>
      <pc:sldChg chg="addSp delSp modSp add replId">
        <pc:chgData name="ゲスト ユーザー" userId="" providerId="Windows Live" clId="Web-{2E485A7A-1EB9-42CC-979C-B74E81B89DC4}" dt="2021-04-16T05:24:33.186" v="1790"/>
        <pc:sldMkLst>
          <pc:docMk/>
          <pc:sldMk cId="950318784" sldId="436"/>
        </pc:sldMkLst>
        <pc:spChg chg="mod">
          <ac:chgData name="ゲスト ユーザー" userId="" providerId="Windows Live" clId="Web-{2E485A7A-1EB9-42CC-979C-B74E81B89DC4}" dt="2021-04-16T05:19:44.320" v="1702" actId="20577"/>
          <ac:spMkLst>
            <pc:docMk/>
            <pc:sldMk cId="950318784" sldId="436"/>
            <ac:spMk id="2" creationId="{DC593FD8-6C71-4B69-A2AA-C8514B2A6CEE}"/>
          </ac:spMkLst>
        </pc:spChg>
        <pc:spChg chg="add del mod">
          <ac:chgData name="ゲスト ユーザー" userId="" providerId="Windows Live" clId="Web-{2E485A7A-1EB9-42CC-979C-B74E81B89DC4}" dt="2021-04-16T05:24:33.186" v="1790"/>
          <ac:spMkLst>
            <pc:docMk/>
            <pc:sldMk cId="950318784" sldId="436"/>
            <ac:spMk id="3" creationId="{4B79A202-6862-4373-91FE-8B77AC561209}"/>
          </ac:spMkLst>
        </pc:spChg>
        <pc:spChg chg="mod">
          <ac:chgData name="ゲスト ユーザー" userId="" providerId="Windows Live" clId="Web-{2E485A7A-1EB9-42CC-979C-B74E81B89DC4}" dt="2021-04-16T05:12:43.201" v="1615" actId="20577"/>
          <ac:spMkLst>
            <pc:docMk/>
            <pc:sldMk cId="950318784" sldId="436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43:46.971" v="1306"/>
          <ac:picMkLst>
            <pc:docMk/>
            <pc:sldMk cId="950318784" sldId="436"/>
            <ac:picMk id="3" creationId="{5CF79A30-5E47-4B37-8D64-3144404A2DA9}"/>
          </ac:picMkLst>
        </pc:picChg>
        <pc:picChg chg="del">
          <ac:chgData name="ゲスト ユーザー" userId="" providerId="Windows Live" clId="Web-{2E485A7A-1EB9-42CC-979C-B74E81B89DC4}" dt="2021-04-16T04:42:27.110" v="1300"/>
          <ac:picMkLst>
            <pc:docMk/>
            <pc:sldMk cId="950318784" sldId="436"/>
            <ac:picMk id="5" creationId="{E3B144C4-496F-473F-BE0C-CC40CEE233B8}"/>
          </ac:picMkLst>
        </pc:picChg>
        <pc:picChg chg="add mod">
          <ac:chgData name="ゲスト ユーザー" userId="" providerId="Windows Live" clId="Web-{2E485A7A-1EB9-42CC-979C-B74E81B89DC4}" dt="2021-04-16T04:44:01.674" v="1309" actId="1076"/>
          <ac:picMkLst>
            <pc:docMk/>
            <pc:sldMk cId="950318784" sldId="436"/>
            <ac:picMk id="6" creationId="{0541BFFD-F610-4BF3-AD97-4C8FF0225F0D}"/>
          </ac:picMkLst>
        </pc:picChg>
      </pc:sldChg>
      <pc:sldChg chg="addSp delSp modSp add del replId">
        <pc:chgData name="ゲスト ユーザー" userId="" providerId="Windows Live" clId="Web-{2E485A7A-1EB9-42CC-979C-B74E81B89DC4}" dt="2021-04-16T04:56:51.180" v="1444"/>
        <pc:sldMkLst>
          <pc:docMk/>
          <pc:sldMk cId="51440869" sldId="437"/>
        </pc:sldMkLst>
        <pc:spChg chg="mod">
          <ac:chgData name="ゲスト ユーザー" userId="" providerId="Windows Live" clId="Web-{2E485A7A-1EB9-42CC-979C-B74E81B89DC4}" dt="2021-04-16T04:50:35.681" v="1368" actId="20577"/>
          <ac:spMkLst>
            <pc:docMk/>
            <pc:sldMk cId="51440869" sldId="437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45:39.926" v="1322" actId="20577"/>
          <ac:spMkLst>
            <pc:docMk/>
            <pc:sldMk cId="51440869" sldId="437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51:15.041" v="1370"/>
          <ac:picMkLst>
            <pc:docMk/>
            <pc:sldMk cId="51440869" sldId="437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2:06.720" v="1374" actId="14100"/>
          <ac:picMkLst>
            <pc:docMk/>
            <pc:sldMk cId="51440869" sldId="437"/>
            <ac:picMk id="3" creationId="{889567EF-D18E-4D79-B262-FCAA315843EA}"/>
          </ac:picMkLst>
        </pc:picChg>
        <pc:picChg chg="add del mod">
          <ac:chgData name="ゲスト ユーザー" userId="" providerId="Windows Live" clId="Web-{2E485A7A-1EB9-42CC-979C-B74E81B89DC4}" dt="2021-04-16T04:52:46.971" v="1376"/>
          <ac:picMkLst>
            <pc:docMk/>
            <pc:sldMk cId="51440869" sldId="437"/>
            <ac:picMk id="5" creationId="{B200BF34-D4D9-4D62-AC05-DEAADD9B81FB}"/>
          </ac:picMkLst>
        </pc:picChg>
        <pc:picChg chg="del">
          <ac:chgData name="ゲスト ユーザー" userId="" providerId="Windows Live" clId="Web-{2E485A7A-1EB9-42CC-979C-B74E81B89DC4}" dt="2021-04-16T04:49:38.930" v="1343"/>
          <ac:picMkLst>
            <pc:docMk/>
            <pc:sldMk cId="51440869" sldId="437"/>
            <ac:picMk id="5" creationId="{E3B144C4-496F-473F-BE0C-CC40CEE233B8}"/>
          </ac:picMkLst>
        </pc:picChg>
      </pc:sldChg>
      <pc:sldChg chg="addSp modSp add replId">
        <pc:chgData name="ゲスト ユーザー" userId="" providerId="Windows Live" clId="Web-{2E485A7A-1EB9-42CC-979C-B74E81B89DC4}" dt="2021-04-16T04:54:18.723" v="1427" actId="20577"/>
        <pc:sldMkLst>
          <pc:docMk/>
          <pc:sldMk cId="1179455921" sldId="438"/>
        </pc:sldMkLst>
        <pc:spChg chg="mod">
          <ac:chgData name="ゲスト ユーザー" userId="" providerId="Windows Live" clId="Web-{2E485A7A-1EB9-42CC-979C-B74E81B89DC4}" dt="2021-04-16T04:54:18.723" v="1427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53:06.300" v="1379" actId="14100"/>
          <ac:spMkLst>
            <pc:docMk/>
            <pc:sldMk cId="1179455921" sldId="438"/>
            <ac:spMk id="5" creationId="{5B1A23C1-194D-4248-9361-40831B33CCC8}"/>
          </ac:spMkLst>
        </pc:spChg>
      </pc:sldChg>
      <pc:sldChg chg="addSp delSp modSp add replId">
        <pc:chgData name="ゲスト ユーザー" userId="" providerId="Windows Live" clId="Web-{2E485A7A-1EB9-42CC-979C-B74E81B89DC4}" dt="2021-04-16T05:28:28.129" v="1857" actId="20577"/>
        <pc:sldMkLst>
          <pc:docMk/>
          <pc:sldMk cId="1370229172" sldId="439"/>
        </pc:sldMkLst>
        <pc:spChg chg="mod">
          <ac:chgData name="ゲスト ユーザー" userId="" providerId="Windows Live" clId="Web-{2E485A7A-1EB9-42CC-979C-B74E81B89DC4}" dt="2021-04-16T05:11:59.981" v="1599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53:47.754" v="1409" actId="20577"/>
          <ac:spMkLst>
            <pc:docMk/>
            <pc:sldMk cId="1370229172" sldId="439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56:28.914" v="1440"/>
          <ac:spMkLst>
            <pc:docMk/>
            <pc:sldMk cId="1370229172" sldId="439"/>
            <ac:spMk id="5" creationId="{5B1A23C1-194D-4248-9361-40831B33CCC8}"/>
          </ac:spMkLst>
        </pc:spChg>
        <pc:spChg chg="add mod">
          <ac:chgData name="ゲスト ユーザー" userId="" providerId="Windows Live" clId="Web-{2E485A7A-1EB9-42CC-979C-B74E81B89DC4}" dt="2021-04-16T05:28:28.129" v="1857" actId="20577"/>
          <ac:spMkLst>
            <pc:docMk/>
            <pc:sldMk cId="1370229172" sldId="439"/>
            <ac:spMk id="11" creationId="{D76AC3DC-67DB-4E84-A1D0-6907669233B2}"/>
          </ac:spMkLst>
        </pc:spChg>
        <pc:picChg chg="del">
          <ac:chgData name="ゲスト ユーザー" userId="" providerId="Windows Live" clId="Web-{2E485A7A-1EB9-42CC-979C-B74E81B89DC4}" dt="2021-04-16T04:56:00.538" v="1436"/>
          <ac:picMkLst>
            <pc:docMk/>
            <pc:sldMk cId="1370229172" sldId="439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6:29.226" v="1442" actId="14100"/>
          <ac:picMkLst>
            <pc:docMk/>
            <pc:sldMk cId="1370229172" sldId="439"/>
            <ac:picMk id="6" creationId="{F97C5EC8-5185-4EAE-8EED-6F83CDDC09D6}"/>
          </ac:picMkLst>
        </pc:picChg>
        <pc:picChg chg="add mod">
          <ac:chgData name="ゲスト ユーザー" userId="" providerId="Windows Live" clId="Web-{2E485A7A-1EB9-42CC-979C-B74E81B89DC4}" dt="2021-04-16T05:11:35.606" v="1566" actId="1076"/>
          <ac:picMkLst>
            <pc:docMk/>
            <pc:sldMk cId="1370229172" sldId="439"/>
            <ac:picMk id="7" creationId="{12C50979-54F0-4041-8635-9F5CCF7A9CDA}"/>
          </ac:picMkLst>
        </pc:picChg>
        <pc:picChg chg="add del">
          <ac:chgData name="ゲスト ユーザー" userId="" providerId="Windows Live" clId="Web-{2E485A7A-1EB9-42CC-979C-B74E81B89DC4}" dt="2021-04-16T05:12:12.169" v="1601"/>
          <ac:picMkLst>
            <pc:docMk/>
            <pc:sldMk cId="1370229172" sldId="439"/>
            <ac:picMk id="9" creationId="{CD8C5DC0-E74A-4DCC-B4DC-9F061B96543F}"/>
          </ac:picMkLst>
        </pc:picChg>
      </pc:sldChg>
      <pc:sldChg chg="modSp add replId">
        <pc:chgData name="ゲスト ユーザー" userId="" providerId="Windows Live" clId="Web-{2E485A7A-1EB9-42CC-979C-B74E81B89DC4}" dt="2021-04-16T05:21:53.604" v="1745" actId="1076"/>
        <pc:sldMkLst>
          <pc:docMk/>
          <pc:sldMk cId="3974954343" sldId="440"/>
        </pc:sldMkLst>
        <pc:spChg chg="mod">
          <ac:chgData name="ゲスト ユーザー" userId="" providerId="Windows Live" clId="Web-{2E485A7A-1EB9-42CC-979C-B74E81B89DC4}" dt="2021-04-16T05:21:38.744" v="1736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1:48.463" v="1744" actId="20577"/>
          <ac:spMkLst>
            <pc:docMk/>
            <pc:sldMk cId="3974954343" sldId="440"/>
            <ac:spMk id="11" creationId="{D76AC3DC-67DB-4E84-A1D0-6907669233B2}"/>
          </ac:spMkLst>
        </pc:spChg>
        <pc:picChg chg="mod">
          <ac:chgData name="ゲスト ユーザー" userId="" providerId="Windows Live" clId="Web-{2E485A7A-1EB9-42CC-979C-B74E81B89DC4}" dt="2021-04-16T05:21:53.604" v="1745" actId="1076"/>
          <ac:picMkLst>
            <pc:docMk/>
            <pc:sldMk cId="3974954343" sldId="440"/>
            <ac:picMk id="7" creationId="{12C50979-54F0-4041-8635-9F5CCF7A9CDA}"/>
          </ac:picMkLst>
        </pc:picChg>
      </pc:sldChg>
      <pc:sldChg chg="addSp delSp modSp add replId">
        <pc:chgData name="ゲスト ユーザー" userId="" providerId="Windows Live" clId="Web-{2E485A7A-1EB9-42CC-979C-B74E81B89DC4}" dt="2021-04-16T05:25:49.141" v="1848" actId="20577"/>
        <pc:sldMkLst>
          <pc:docMk/>
          <pc:sldMk cId="994716375" sldId="441"/>
        </pc:sldMkLst>
        <pc:spChg chg="mod">
          <ac:chgData name="ゲスト ユーザー" userId="" providerId="Windows Live" clId="Web-{2E485A7A-1EB9-42CC-979C-B74E81B89DC4}" dt="2021-04-16T05:25:49.141" v="1848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3:42.513" v="1785" actId="20577"/>
          <ac:spMkLst>
            <pc:docMk/>
            <pc:sldMk cId="994716375" sldId="441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5:24:43.998" v="1793" actId="14100"/>
          <ac:spMkLst>
            <pc:docMk/>
            <pc:sldMk cId="994716375" sldId="441"/>
            <ac:spMk id="5" creationId="{2052E2F2-4BFD-4E7E-9006-B100A1D6B2AD}"/>
          </ac:spMkLst>
        </pc:spChg>
        <pc:spChg chg="mod">
          <ac:chgData name="ゲスト ユーザー" userId="" providerId="Windows Live" clId="Web-{2E485A7A-1EB9-42CC-979C-B74E81B89DC4}" dt="2021-04-16T05:25:43.375" v="1845" actId="20577"/>
          <ac:spMkLst>
            <pc:docMk/>
            <pc:sldMk cId="994716375" sldId="441"/>
            <ac:spMk id="11" creationId="{D76AC3DC-67DB-4E84-A1D0-6907669233B2}"/>
          </ac:spMkLst>
        </pc:spChg>
        <pc:picChg chg="add">
          <ac:chgData name="ゲスト ユーザー" userId="" providerId="Windows Live" clId="Web-{2E485A7A-1EB9-42CC-979C-B74E81B89DC4}" dt="2021-04-16T05:23:29.012" v="1781"/>
          <ac:picMkLst>
            <pc:docMk/>
            <pc:sldMk cId="994716375" sldId="441"/>
            <ac:picMk id="3" creationId="{EEED5C39-A4BB-4765-91E9-9306109316BE}"/>
          </ac:picMkLst>
        </pc:picChg>
        <pc:picChg chg="del">
          <ac:chgData name="ゲスト ユーザー" userId="" providerId="Windows Live" clId="Web-{2E485A7A-1EB9-42CC-979C-B74E81B89DC4}" dt="2021-04-16T05:23:28.497" v="1780"/>
          <ac:picMkLst>
            <pc:docMk/>
            <pc:sldMk cId="994716375" sldId="441"/>
            <ac:picMk id="6" creationId="{F97C5EC8-5185-4EAE-8EED-6F83CDDC09D6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3489AB56-1E94-49D3-BDE6-0E583A9B5925}"/>
    <pc:docChg chg="addSld">
      <pc:chgData name="ゲスト ユーザー" userId="" providerId="Windows Live" clId="Web-{3489AB56-1E94-49D3-BDE6-0E583A9B5925}" dt="2021-04-23T00:12:32.003" v="0"/>
      <pc:docMkLst>
        <pc:docMk/>
      </pc:docMkLst>
      <pc:sldChg chg="add replId">
        <pc:chgData name="ゲスト ユーザー" userId="" providerId="Windows Live" clId="Web-{3489AB56-1E94-49D3-BDE6-0E583A9B5925}" dt="2021-04-23T00:12:32.003" v="0"/>
        <pc:sldMkLst>
          <pc:docMk/>
          <pc:sldMk cId="3186402409" sldId="454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65F2B55A-984B-4BC1-B7EC-CB7FA8330331}"/>
    <pc:docChg chg="addSld modSld">
      <pc:chgData name="ゲスト ユーザー" userId="" providerId="Windows Live" clId="Web-{65F2B55A-984B-4BC1-B7EC-CB7FA8330331}" dt="2021-04-14T04:48:36.475" v="125" actId="14100"/>
      <pc:docMkLst>
        <pc:docMk/>
      </pc:docMkLst>
      <pc:sldChg chg="delSp modSp">
        <pc:chgData name="ゲスト ユーザー" userId="" providerId="Windows Live" clId="Web-{65F2B55A-984B-4BC1-B7EC-CB7FA8330331}" dt="2021-04-14T04:36:25.961" v="59" actId="20577"/>
        <pc:sldMkLst>
          <pc:docMk/>
          <pc:sldMk cId="0" sldId="263"/>
        </pc:sldMkLst>
        <pc:spChg chg="del mod">
          <ac:chgData name="ゲスト ユーザー" userId="" providerId="Windows Live" clId="Web-{65F2B55A-984B-4BC1-B7EC-CB7FA8330331}" dt="2021-04-14T04:35:07.663" v="1"/>
          <ac:spMkLst>
            <pc:docMk/>
            <pc:sldMk cId="0" sldId="263"/>
            <ac:spMk id="3" creationId="{D282922A-40A5-4DAC-B749-D18B83A34DF8}"/>
          </ac:spMkLst>
        </pc:spChg>
        <pc:spChg chg="mod">
          <ac:chgData name="ゲスト ユーザー" userId="" providerId="Windows Live" clId="Web-{65F2B55A-984B-4BC1-B7EC-CB7FA8330331}" dt="2021-04-14T04:35:20.007" v="18" actId="20577"/>
          <ac:spMkLst>
            <pc:docMk/>
            <pc:sldMk cId="0" sldId="263"/>
            <ac:spMk id="4" creationId="{419B4A73-3B11-421D-B507-1F70C6120342}"/>
          </ac:spMkLst>
        </pc:spChg>
        <pc:spChg chg="mod">
          <ac:chgData name="ゲスト ユーザー" userId="" providerId="Windows Live" clId="Web-{65F2B55A-984B-4BC1-B7EC-CB7FA8330331}" dt="2021-04-14T04:36:05.680" v="51" actId="20577"/>
          <ac:spMkLst>
            <pc:docMk/>
            <pc:sldMk cId="0" sldId="263"/>
            <ac:spMk id="5" creationId="{FC08B19C-5A51-4768-85E6-ACCA2A4F77A9}"/>
          </ac:spMkLst>
        </pc:spChg>
        <pc:spChg chg="del mod">
          <ac:chgData name="ゲスト ユーザー" userId="" providerId="Windows Live" clId="Web-{65F2B55A-984B-4BC1-B7EC-CB7FA8330331}" dt="2021-04-14T04:35:34.367" v="20"/>
          <ac:spMkLst>
            <pc:docMk/>
            <pc:sldMk cId="0" sldId="263"/>
            <ac:spMk id="6" creationId="{3BC5E472-835A-4AAE-A69C-8271ADA4DD98}"/>
          </ac:spMkLst>
        </pc:spChg>
        <pc:spChg chg="mod">
          <ac:chgData name="ゲスト ユーザー" userId="" providerId="Windows Live" clId="Web-{65F2B55A-984B-4BC1-B7EC-CB7FA8330331}" dt="2021-04-14T04:36:25.961" v="59" actId="20577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65F2B55A-984B-4BC1-B7EC-CB7FA8330331}" dt="2021-04-14T04:36:15.461" v="54" actId="14100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ゲスト ユーザー" userId="" providerId="Windows Live" clId="Web-{65F2B55A-984B-4BC1-B7EC-CB7FA8330331}" dt="2021-04-14T04:36:22.133" v="56"/>
          <ac:picMkLst>
            <pc:docMk/>
            <pc:sldMk cId="0" sldId="263"/>
            <ac:picMk id="8" creationId="{EBDA606E-7BF8-4554-B231-CC25BA3F94AA}"/>
          </ac:picMkLst>
        </pc:picChg>
      </pc:sldChg>
      <pc:sldChg chg="addSp modSp add replId">
        <pc:chgData name="ゲスト ユーザー" userId="" providerId="Windows Live" clId="Web-{65F2B55A-984B-4BC1-B7EC-CB7FA8330331}" dt="2021-04-14T04:38:33.901" v="67" actId="1076"/>
        <pc:sldMkLst>
          <pc:docMk/>
          <pc:sldMk cId="1800703237" sldId="411"/>
        </pc:sldMkLst>
        <pc:spChg chg="mod">
          <ac:chgData name="ゲスト ユーザー" userId="" providerId="Windows Live" clId="Web-{65F2B55A-984B-4BC1-B7EC-CB7FA8330331}" dt="2021-04-14T04:36:54.806" v="63" actId="20577"/>
          <ac:spMkLst>
            <pc:docMk/>
            <pc:sldMk cId="1800703237" sldId="411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38:33.901" v="67" actId="1076"/>
          <ac:picMkLst>
            <pc:docMk/>
            <pc:sldMk cId="1800703237" sldId="411"/>
            <ac:picMk id="3" creationId="{7A241880-F574-41FB-8EEF-4C65AB29A5AC}"/>
          </ac:picMkLst>
        </pc:picChg>
      </pc:sldChg>
      <pc:sldChg chg="addSp delSp modSp add replId">
        <pc:chgData name="ゲスト ユーザー" userId="" providerId="Windows Live" clId="Web-{65F2B55A-984B-4BC1-B7EC-CB7FA8330331}" dt="2021-04-14T04:40:19.841" v="90" actId="14100"/>
        <pc:sldMkLst>
          <pc:docMk/>
          <pc:sldMk cId="288631120" sldId="412"/>
        </pc:sldMkLst>
        <pc:spChg chg="mod">
          <ac:chgData name="ゲスト ユーザー" userId="" providerId="Windows Live" clId="Web-{65F2B55A-984B-4BC1-B7EC-CB7FA8330331}" dt="2021-04-14T04:40:06.559" v="86" actId="20577"/>
          <ac:spMkLst>
            <pc:docMk/>
            <pc:sldMk cId="288631120" sldId="412"/>
            <ac:spMk id="4" creationId="{419B4A73-3B11-421D-B507-1F70C6120342}"/>
          </ac:spMkLst>
        </pc:spChg>
        <pc:picChg chg="del">
          <ac:chgData name="ゲスト ユーザー" userId="" providerId="Windows Live" clId="Web-{65F2B55A-984B-4BC1-B7EC-CB7FA8330331}" dt="2021-04-14T04:40:09.903" v="87"/>
          <ac:picMkLst>
            <pc:docMk/>
            <pc:sldMk cId="288631120" sldId="412"/>
            <ac:picMk id="3" creationId="{7A241880-F574-41FB-8EEF-4C65AB29A5AC}"/>
          </ac:picMkLst>
        </pc:picChg>
        <pc:picChg chg="add mod">
          <ac:chgData name="ゲスト ユーザー" userId="" providerId="Windows Live" clId="Web-{65F2B55A-984B-4BC1-B7EC-CB7FA8330331}" dt="2021-04-14T04:40:19.841" v="90" actId="14100"/>
          <ac:picMkLst>
            <pc:docMk/>
            <pc:sldMk cId="288631120" sldId="412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2:54.125" v="105" actId="20577"/>
        <pc:sldMkLst>
          <pc:docMk/>
          <pc:sldMk cId="650383920" sldId="413"/>
        </pc:sldMkLst>
        <pc:spChg chg="mod">
          <ac:chgData name="ゲスト ユーザー" userId="" providerId="Windows Live" clId="Web-{65F2B55A-984B-4BC1-B7EC-CB7FA8330331}" dt="2021-04-14T04:42:54.125" v="105" actId="20577"/>
          <ac:spMkLst>
            <pc:docMk/>
            <pc:sldMk cId="650383920" sldId="413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42:41.343" v="96" actId="1076"/>
          <ac:picMkLst>
            <pc:docMk/>
            <pc:sldMk cId="650383920" sldId="413"/>
            <ac:picMk id="3" creationId="{FBA17CD1-184A-42D1-AF6E-CDADC2582C58}"/>
          </ac:picMkLst>
        </pc:picChg>
        <pc:picChg chg="del">
          <ac:chgData name="ゲスト ユーザー" userId="" providerId="Windows Live" clId="Web-{65F2B55A-984B-4BC1-B7EC-CB7FA8330331}" dt="2021-04-14T04:42:34.031" v="92"/>
          <ac:picMkLst>
            <pc:docMk/>
            <pc:sldMk cId="650383920" sldId="413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3:58.642" v="110" actId="14100"/>
        <pc:sldMkLst>
          <pc:docMk/>
          <pc:sldMk cId="531035884" sldId="414"/>
        </pc:sldMkLst>
        <pc:picChg chg="del">
          <ac:chgData name="ゲスト ユーザー" userId="" providerId="Windows Live" clId="Web-{65F2B55A-984B-4BC1-B7EC-CB7FA8330331}" dt="2021-04-14T04:43:53.720" v="107"/>
          <ac:picMkLst>
            <pc:docMk/>
            <pc:sldMk cId="531035884" sldId="414"/>
            <ac:picMk id="3" creationId="{FBA17CD1-184A-42D1-AF6E-CDADC2582C58}"/>
          </ac:picMkLst>
        </pc:picChg>
        <pc:picChg chg="add mod">
          <ac:chgData name="ゲスト ユーザー" userId="" providerId="Windows Live" clId="Web-{65F2B55A-984B-4BC1-B7EC-CB7FA8330331}" dt="2021-04-14T04:43:58.642" v="110" actId="14100"/>
          <ac:picMkLst>
            <pc:docMk/>
            <pc:sldMk cId="531035884" sldId="414"/>
            <ac:picMk id="6" creationId="{C4193D15-548F-4B98-85E9-59EAB3FB1C03}"/>
          </ac:picMkLst>
        </pc:picChg>
      </pc:sldChg>
      <pc:sldChg chg="addSp delSp modSp add replId">
        <pc:chgData name="ゲスト ユーザー" userId="" providerId="Windows Live" clId="Web-{65F2B55A-984B-4BC1-B7EC-CB7FA8330331}" dt="2021-04-14T04:48:36.475" v="125" actId="14100"/>
        <pc:sldMkLst>
          <pc:docMk/>
          <pc:sldMk cId="1989038901" sldId="415"/>
        </pc:sldMkLst>
        <pc:picChg chg="add del mod">
          <ac:chgData name="ゲスト ユーザー" userId="" providerId="Windows Live" clId="Web-{65F2B55A-984B-4BC1-B7EC-CB7FA8330331}" dt="2021-04-14T04:48:01.084" v="120"/>
          <ac:picMkLst>
            <pc:docMk/>
            <pc:sldMk cId="1989038901" sldId="415"/>
            <ac:picMk id="3" creationId="{6DFB4BF6-53EF-4136-8994-74B0606D3BB2}"/>
          </ac:picMkLst>
        </pc:picChg>
        <pc:picChg chg="del">
          <ac:chgData name="ゲスト ユーザー" userId="" providerId="Windows Live" clId="Web-{65F2B55A-984B-4BC1-B7EC-CB7FA8330331}" dt="2021-04-14T04:44:52.815" v="112"/>
          <ac:picMkLst>
            <pc:docMk/>
            <pc:sldMk cId="1989038901" sldId="415"/>
            <ac:picMk id="6" creationId="{C4193D15-548F-4B98-85E9-59EAB3FB1C03}"/>
          </ac:picMkLst>
        </pc:picChg>
        <pc:picChg chg="add del mod">
          <ac:chgData name="ゲスト ユーザー" userId="" providerId="Windows Live" clId="Web-{65F2B55A-984B-4BC1-B7EC-CB7FA8330331}" dt="2021-04-14T04:48:07.084" v="122"/>
          <ac:picMkLst>
            <pc:docMk/>
            <pc:sldMk cId="1989038901" sldId="415"/>
            <ac:picMk id="7" creationId="{5584A0E2-E523-4E2D-933D-63F2FBA2D4A5}"/>
          </ac:picMkLst>
        </pc:picChg>
        <pc:picChg chg="add mod">
          <ac:chgData name="ゲスト ユーザー" userId="" providerId="Windows Live" clId="Web-{65F2B55A-984B-4BC1-B7EC-CB7FA8330331}" dt="2021-04-14T04:48:36.475" v="125" actId="14100"/>
          <ac:picMkLst>
            <pc:docMk/>
            <pc:sldMk cId="1989038901" sldId="415"/>
            <ac:picMk id="8" creationId="{90F54F3B-38E1-46D8-A66D-588E49F3FDFD}"/>
          </ac:picMkLst>
        </pc:picChg>
      </pc:sldChg>
    </pc:docChg>
  </pc:docChgLst>
  <pc:docChgLst>
    <pc:chgData name="ゲスト ユーザー" providerId="Windows Live" clId="Web-{8E3F2FEB-10FB-4919-9DAC-5D07BB1AD431}"/>
    <pc:docChg chg="addSld delSld modSld">
      <pc:chgData name="ゲスト ユーザー" userId="" providerId="Windows Live" clId="Web-{8E3F2FEB-10FB-4919-9DAC-5D07BB1AD431}" dt="2021-05-03T23:19:40.086" v="380" actId="20577"/>
      <pc:docMkLst>
        <pc:docMk/>
      </pc:docMkLst>
      <pc:sldChg chg="modSp">
        <pc:chgData name="ゲスト ユーザー" userId="" providerId="Windows Live" clId="Web-{8E3F2FEB-10FB-4919-9DAC-5D07BB1AD431}" dt="2021-05-03T23:12:18.309" v="334" actId="20577"/>
        <pc:sldMkLst>
          <pc:docMk/>
          <pc:sldMk cId="2591796811" sldId="427"/>
        </pc:sldMkLst>
        <pc:spChg chg="mod">
          <ac:chgData name="ゲスト ユーザー" userId="" providerId="Windows Live" clId="Web-{8E3F2FEB-10FB-4919-9DAC-5D07BB1AD431}" dt="2021-05-03T23:12:18.309" v="334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E3F2FEB-10FB-4919-9DAC-5D07BB1AD431}" dt="2021-05-03T22:50:18.807" v="2" actId="1076"/>
        <pc:sldMkLst>
          <pc:docMk/>
          <pc:sldMk cId="1222534683" sldId="428"/>
        </pc:sldMkLst>
        <pc:spChg chg="mod">
          <ac:chgData name="ゲスト ユーザー" userId="" providerId="Windows Live" clId="Web-{8E3F2FEB-10FB-4919-9DAC-5D07BB1AD431}" dt="2021-05-03T22:50:07.292" v="0" actId="1076"/>
          <ac:spMkLst>
            <pc:docMk/>
            <pc:sldMk cId="1222534683" sldId="428"/>
            <ac:spMk id="9" creationId="{1097ABF8-530F-4AFE-9BE1-25FAAFC3A47A}"/>
          </ac:spMkLst>
        </pc:spChg>
        <pc:spChg chg="mod">
          <ac:chgData name="ゲスト ユーザー" userId="" providerId="Windows Live" clId="Web-{8E3F2FEB-10FB-4919-9DAC-5D07BB1AD431}" dt="2021-05-03T22:50:14.276" v="1" actId="1076"/>
          <ac:spMkLst>
            <pc:docMk/>
            <pc:sldMk cId="1222534683" sldId="428"/>
            <ac:spMk id="16" creationId="{0C88241D-776D-44C5-BEB0-0E9144403545}"/>
          </ac:spMkLst>
        </pc:spChg>
        <pc:spChg chg="mod">
          <ac:chgData name="ゲスト ユーザー" userId="" providerId="Windows Live" clId="Web-{8E3F2FEB-10FB-4919-9DAC-5D07BB1AD431}" dt="2021-05-03T22:50:18.807" v="2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modSp">
        <pc:chgData name="ゲスト ユーザー" userId="" providerId="Windows Live" clId="Web-{8E3F2FEB-10FB-4919-9DAC-5D07BB1AD431}" dt="2021-05-03T23:15:31.924" v="345" actId="20577"/>
        <pc:sldMkLst>
          <pc:docMk/>
          <pc:sldMk cId="2574818784" sldId="446"/>
        </pc:sldMkLst>
        <pc:spChg chg="mod">
          <ac:chgData name="ゲスト ユーザー" userId="" providerId="Windows Live" clId="Web-{8E3F2FEB-10FB-4919-9DAC-5D07BB1AD431}" dt="2021-05-03T23:15:31.924" v="345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E3F2FEB-10FB-4919-9DAC-5D07BB1AD431}" dt="2021-05-03T23:15:12.251" v="34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8E3F2FEB-10FB-4919-9DAC-5D07BB1AD431}" dt="2021-05-03T23:19:40.086" v="380" actId="20577"/>
        <pc:sldMkLst>
          <pc:docMk/>
          <pc:sldMk cId="1353055244" sldId="452"/>
        </pc:sldMkLst>
        <pc:spChg chg="mod">
          <ac:chgData name="ゲスト ユーザー" userId="" providerId="Windows Live" clId="Web-{8E3F2FEB-10FB-4919-9DAC-5D07BB1AD431}" dt="2021-05-03T23:19:40.086" v="380" actId="20577"/>
          <ac:spMkLst>
            <pc:docMk/>
            <pc:sldMk cId="1353055244" sldId="452"/>
            <ac:spMk id="6" creationId="{40112D9D-C4B8-4987-AEC1-6DEF22F70687}"/>
          </ac:spMkLst>
        </pc:spChg>
      </pc:sldChg>
      <pc:sldChg chg="modSp">
        <pc:chgData name="ゲスト ユーザー" userId="" providerId="Windows Live" clId="Web-{8E3F2FEB-10FB-4919-9DAC-5D07BB1AD431}" dt="2021-05-03T23:16:27.612" v="367" actId="20577"/>
        <pc:sldMkLst>
          <pc:docMk/>
          <pc:sldMk cId="1769131153" sldId="453"/>
        </pc:sldMkLst>
        <pc:spChg chg="mod">
          <ac:chgData name="ゲスト ユーザー" userId="" providerId="Windows Live" clId="Web-{8E3F2FEB-10FB-4919-9DAC-5D07BB1AD431}" dt="2021-05-03T23:16:27.612" v="367" actId="20577"/>
          <ac:spMkLst>
            <pc:docMk/>
            <pc:sldMk cId="1769131153" sldId="453"/>
            <ac:spMk id="5" creationId="{DFF88CAE-F2B9-488F-9FDA-20954CABE6BC}"/>
          </ac:spMkLst>
        </pc:spChg>
      </pc:sldChg>
      <pc:sldChg chg="addSp delSp modSp del">
        <pc:chgData name="ゲスト ユーザー" userId="" providerId="Windows Live" clId="Web-{8E3F2FEB-10FB-4919-9DAC-5D07BB1AD431}" dt="2021-05-03T23:12:06.543" v="333"/>
        <pc:sldMkLst>
          <pc:docMk/>
          <pc:sldMk cId="3186402409" sldId="454"/>
        </pc:sldMkLst>
        <pc:spChg chg="mod">
          <ac:chgData name="ゲスト ユーザー" userId="" providerId="Windows Live" clId="Web-{8E3F2FEB-10FB-4919-9DAC-5D07BB1AD431}" dt="2021-05-03T23:03:46.876" v="314" actId="20577"/>
          <ac:spMkLst>
            <pc:docMk/>
            <pc:sldMk cId="3186402409" sldId="454"/>
            <ac:spMk id="2" creationId="{9F13F36A-BCB4-4E94-A868-264019147033}"/>
          </ac:spMkLst>
        </pc:spChg>
        <pc:spChg chg="mod">
          <ac:chgData name="ゲスト ユーザー" userId="" providerId="Windows Live" clId="Web-{8E3F2FEB-10FB-4919-9DAC-5D07BB1AD431}" dt="2021-05-03T23:06:34.333" v="332" actId="20577"/>
          <ac:spMkLst>
            <pc:docMk/>
            <pc:sldMk cId="3186402409" sldId="454"/>
            <ac:spMk id="5" creationId="{C61AD5DA-C27E-4714-B83E-41F62F57431C}"/>
          </ac:spMkLst>
        </pc:spChg>
        <pc:spChg chg="add del mod">
          <ac:chgData name="ゲスト ユーザー" userId="" providerId="Windows Live" clId="Web-{8E3F2FEB-10FB-4919-9DAC-5D07BB1AD431}" dt="2021-05-03T22:55:27.022" v="219"/>
          <ac:spMkLst>
            <pc:docMk/>
            <pc:sldMk cId="3186402409" sldId="454"/>
            <ac:spMk id="6" creationId="{34377090-1C44-4865-96B7-E6B554316D13}"/>
          </ac:spMkLst>
        </pc:spChg>
        <pc:spChg chg="del">
          <ac:chgData name="ゲスト ユーザー" userId="" providerId="Windows Live" clId="Web-{8E3F2FEB-10FB-4919-9DAC-5D07BB1AD431}" dt="2021-05-03T22:53:52.036" v="171"/>
          <ac:spMkLst>
            <pc:docMk/>
            <pc:sldMk cId="3186402409" sldId="454"/>
            <ac:spMk id="8" creationId="{D46D7253-EA4D-445C-93D3-2F75816D8519}"/>
          </ac:spMkLst>
        </pc:spChg>
        <pc:spChg chg="mod">
          <ac:chgData name="ゲスト ユーザー" userId="" providerId="Windows Live" clId="Web-{8E3F2FEB-10FB-4919-9DAC-5D07BB1AD431}" dt="2021-05-03T22:54:02.380" v="179" actId="14100"/>
          <ac:spMkLst>
            <pc:docMk/>
            <pc:sldMk cId="3186402409" sldId="454"/>
            <ac:spMk id="11" creationId="{E8C67AD9-7EF2-4E95-8B6B-F0CBA502B2DE}"/>
          </ac:spMkLst>
        </pc:spChg>
        <pc:spChg chg="add mod topLvl">
          <ac:chgData name="ゲスト ユーザー" userId="" providerId="Windows Live" clId="Web-{8E3F2FEB-10FB-4919-9DAC-5D07BB1AD431}" dt="2021-05-03T23:01:42.911" v="292" actId="14100"/>
          <ac:spMkLst>
            <pc:docMk/>
            <pc:sldMk cId="3186402409" sldId="454"/>
            <ac:spMk id="12" creationId="{19556F21-5832-4A5E-BC14-054855073A88}"/>
          </ac:spMkLst>
        </pc:spChg>
        <pc:spChg chg="del">
          <ac:chgData name="ゲスト ユーザー" userId="" providerId="Windows Live" clId="Web-{8E3F2FEB-10FB-4919-9DAC-5D07BB1AD431}" dt="2021-05-03T22:54:09.333" v="180"/>
          <ac:spMkLst>
            <pc:docMk/>
            <pc:sldMk cId="3186402409" sldId="454"/>
            <ac:spMk id="13" creationId="{ED88E5C3-1B64-4C02-B9CD-786C09D0DBB1}"/>
          </ac:spMkLst>
        </pc:spChg>
        <pc:spChg chg="add mod topLvl">
          <ac:chgData name="ゲスト ユーザー" userId="" providerId="Windows Live" clId="Web-{8E3F2FEB-10FB-4919-9DAC-5D07BB1AD431}" dt="2021-05-03T23:01:59.740" v="294" actId="1076"/>
          <ac:spMkLst>
            <pc:docMk/>
            <pc:sldMk cId="3186402409" sldId="454"/>
            <ac:spMk id="15" creationId="{D2D01947-4660-4495-9E3F-70A21C665831}"/>
          </ac:spMkLst>
        </pc:spChg>
        <pc:spChg chg="del">
          <ac:chgData name="ゲスト ユーザー" userId="" providerId="Windows Live" clId="Web-{8E3F2FEB-10FB-4919-9DAC-5D07BB1AD431}" dt="2021-05-03T22:54:10.818" v="181"/>
          <ac:spMkLst>
            <pc:docMk/>
            <pc:sldMk cId="3186402409" sldId="454"/>
            <ac:spMk id="17" creationId="{1FEFA328-FA17-4782-BB09-185813782345}"/>
          </ac:spMkLst>
        </pc:spChg>
        <pc:spChg chg="del">
          <ac:chgData name="ゲスト ユーザー" userId="" providerId="Windows Live" clId="Web-{8E3F2FEB-10FB-4919-9DAC-5D07BB1AD431}" dt="2021-05-03T22:54:11.740" v="182"/>
          <ac:spMkLst>
            <pc:docMk/>
            <pc:sldMk cId="3186402409" sldId="454"/>
            <ac:spMk id="19" creationId="{A2F7CE9A-02C0-46D9-8A88-7DC6716C07B2}"/>
          </ac:spMkLst>
        </pc:spChg>
        <pc:spChg chg="del">
          <ac:chgData name="ゲスト ユーザー" userId="" providerId="Windows Live" clId="Web-{8E3F2FEB-10FB-4919-9DAC-5D07BB1AD431}" dt="2021-05-03T22:54:14.630" v="184"/>
          <ac:spMkLst>
            <pc:docMk/>
            <pc:sldMk cId="3186402409" sldId="454"/>
            <ac:spMk id="22" creationId="{B135C06B-9A3D-48FE-AE18-8A6C37E09042}"/>
          </ac:spMkLst>
        </pc:spChg>
        <pc:spChg chg="del">
          <ac:chgData name="ゲスト ユーザー" userId="" providerId="Windows Live" clId="Web-{8E3F2FEB-10FB-4919-9DAC-5D07BB1AD431}" dt="2021-05-03T22:54:13.740" v="183"/>
          <ac:spMkLst>
            <pc:docMk/>
            <pc:sldMk cId="3186402409" sldId="454"/>
            <ac:spMk id="23" creationId="{7FBF1FF7-71DB-4110-A83C-0422C4863FD1}"/>
          </ac:spMkLst>
        </pc:spChg>
        <pc:spChg chg="mod">
          <ac:chgData name="ゲスト ユーザー" userId="" providerId="Windows Live" clId="Web-{8E3F2FEB-10FB-4919-9DAC-5D07BB1AD431}" dt="2021-05-03T22:51:06.295" v="12" actId="20577"/>
          <ac:spMkLst>
            <pc:docMk/>
            <pc:sldMk cId="3186402409" sldId="454"/>
            <ac:spMk id="133" creationId="{00000000-0000-0000-0000-000000000000}"/>
          </ac:spMkLst>
        </pc:spChg>
        <pc:grpChg chg="add del mod">
          <ac:chgData name="ゲスト ユーザー" userId="" providerId="Windows Live" clId="Web-{8E3F2FEB-10FB-4919-9DAC-5D07BB1AD431}" dt="2021-05-03T23:01:17.629" v="290"/>
          <ac:grpSpMkLst>
            <pc:docMk/>
            <pc:sldMk cId="3186402409" sldId="454"/>
            <ac:grpSpMk id="16" creationId="{41AEEB4E-F99B-487E-B0E2-963828502BFC}"/>
          </ac:grpSpMkLst>
        </pc:grpChg>
        <pc:picChg chg="mod">
          <ac:chgData name="ゲスト ユーザー" userId="" providerId="Windows Live" clId="Web-{8E3F2FEB-10FB-4919-9DAC-5D07BB1AD431}" dt="2021-05-03T23:00:12.269" v="280" actId="1076"/>
          <ac:picMkLst>
            <pc:docMk/>
            <pc:sldMk cId="3186402409" sldId="454"/>
            <ac:picMk id="3" creationId="{955BE696-BD78-4203-90AD-86F65FAACF86}"/>
          </ac:picMkLst>
        </pc:picChg>
        <pc:picChg chg="mod">
          <ac:chgData name="ゲスト ユーザー" userId="" providerId="Windows Live" clId="Web-{8E3F2FEB-10FB-4919-9DAC-5D07BB1AD431}" dt="2021-05-03T23:00:13.706" v="281" actId="1076"/>
          <ac:picMkLst>
            <pc:docMk/>
            <pc:sldMk cId="3186402409" sldId="454"/>
            <ac:picMk id="4" creationId="{7EF7DA54-4D1E-4F71-8A65-FF65B1145644}"/>
          </ac:picMkLst>
        </pc:picChg>
        <pc:picChg chg="del">
          <ac:chgData name="ゲスト ユーザー" userId="" providerId="Windows Live" clId="Web-{8E3F2FEB-10FB-4919-9DAC-5D07BB1AD431}" dt="2021-05-03T22:54:38.474" v="209"/>
          <ac:picMkLst>
            <pc:docMk/>
            <pc:sldMk cId="3186402409" sldId="454"/>
            <ac:picMk id="7" creationId="{DE4CCE31-0C99-4398-9513-29272575B77E}"/>
          </ac:picMkLst>
        </pc:picChg>
        <pc:picChg chg="del">
          <ac:chgData name="ゲスト ユーザー" userId="" providerId="Windows Live" clId="Web-{8E3F2FEB-10FB-4919-9DAC-5D07BB1AD431}" dt="2021-05-03T22:55:16.663" v="217"/>
          <ac:picMkLst>
            <pc:docMk/>
            <pc:sldMk cId="3186402409" sldId="454"/>
            <ac:picMk id="9" creationId="{4FB3BAF5-419C-473B-9A8E-0539A8AEFB91}"/>
          </ac:picMkLst>
        </pc:picChg>
        <pc:picChg chg="add del mod ord">
          <ac:chgData name="ゲスト ユーザー" userId="" providerId="Windows Live" clId="Web-{8E3F2FEB-10FB-4919-9DAC-5D07BB1AD431}" dt="2021-05-03T22:56:24.805" v="222"/>
          <ac:picMkLst>
            <pc:docMk/>
            <pc:sldMk cId="3186402409" sldId="454"/>
            <ac:picMk id="10" creationId="{E9A7A3EC-6F1E-4270-98B6-76E9A6190031}"/>
          </ac:picMkLst>
        </pc:picChg>
        <pc:picChg chg="add mod">
          <ac:chgData name="ゲスト ユーザー" userId="" providerId="Windows Live" clId="Web-{8E3F2FEB-10FB-4919-9DAC-5D07BB1AD431}" dt="2021-05-03T22:56:31.024" v="225" actId="14100"/>
          <ac:picMkLst>
            <pc:docMk/>
            <pc:sldMk cId="3186402409" sldId="454"/>
            <ac:picMk id="14" creationId="{5786A332-7EEE-4DD8-AAEB-F5C824C7AB31}"/>
          </ac:picMkLst>
        </pc:picChg>
        <pc:cxnChg chg="add del mod">
          <ac:chgData name="ゲスト ユーザー" userId="" providerId="Windows Live" clId="Web-{8E3F2FEB-10FB-4919-9DAC-5D07BB1AD431}" dt="2021-05-03T23:03:21.184" v="307"/>
          <ac:cxnSpMkLst>
            <pc:docMk/>
            <pc:sldMk cId="3186402409" sldId="454"/>
            <ac:cxnSpMk id="18" creationId="{5DBF2363-D6FB-4A85-A279-720D732313B6}"/>
          </ac:cxnSpMkLst>
        </pc:cxnChg>
        <pc:cxnChg chg="add del mod">
          <ac:chgData name="ゲスト ユーザー" userId="" providerId="Windows Live" clId="Web-{8E3F2FEB-10FB-4919-9DAC-5D07BB1AD431}" dt="2021-05-03T23:03:23.637" v="308"/>
          <ac:cxnSpMkLst>
            <pc:docMk/>
            <pc:sldMk cId="3186402409" sldId="454"/>
            <ac:cxnSpMk id="20" creationId="{55B705A0-8A26-47A5-A0A4-ADCE919230CA}"/>
          </ac:cxnSpMkLst>
        </pc:cxnChg>
        <pc:cxnChg chg="add mod">
          <ac:chgData name="ゲスト ユーザー" userId="" providerId="Windows Live" clId="Web-{8E3F2FEB-10FB-4919-9DAC-5D07BB1AD431}" dt="2021-05-03T23:05:44.645" v="325"/>
          <ac:cxnSpMkLst>
            <pc:docMk/>
            <pc:sldMk cId="3186402409" sldId="454"/>
            <ac:cxnSpMk id="21" creationId="{70FC441D-338A-446E-96E5-25F52C58C979}"/>
          </ac:cxnSpMkLst>
        </pc:cxnChg>
        <pc:cxnChg chg="add mod">
          <ac:chgData name="ゲスト ユーザー" userId="" providerId="Windows Live" clId="Web-{8E3F2FEB-10FB-4919-9DAC-5D07BB1AD431}" dt="2021-05-03T23:06:09.989" v="328" actId="14100"/>
          <ac:cxnSpMkLst>
            <pc:docMk/>
            <pc:sldMk cId="3186402409" sldId="454"/>
            <ac:cxnSpMk id="24" creationId="{DE99EB93-93B0-401F-A2BB-744F9617D7A7}"/>
          </ac:cxnSpMkLst>
        </pc:cxnChg>
      </pc:sldChg>
      <pc:sldChg chg="add replId">
        <pc:chgData name="ゲスト ユーザー" userId="" providerId="Windows Live" clId="Web-{8E3F2FEB-10FB-4919-9DAC-5D07BB1AD431}" dt="2021-05-03T22:50:34.276" v="3"/>
        <pc:sldMkLst>
          <pc:docMk/>
          <pc:sldMk cId="1927056216" sldId="455"/>
        </pc:sldMkLst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8DBDE42B-4304-4DAB-8069-7FDD9CBCE942}"/>
    <pc:docChg chg="addSld delSld modSld sldOrd">
      <pc:chgData name="ゲスト ユーザー" userId="" providerId="Windows Live" clId="Web-{8DBDE42B-4304-4DAB-8069-7FDD9CBCE942}" dt="2021-04-19T05:39:00.319" v="1213" actId="20577"/>
      <pc:docMkLst>
        <pc:docMk/>
      </pc:docMkLst>
      <pc:sldChg chg="modSp">
        <pc:chgData name="ゲスト ユーザー" userId="" providerId="Windows Live" clId="Web-{8DBDE42B-4304-4DAB-8069-7FDD9CBCE942}" dt="2021-04-19T05:25:08.789" v="941" actId="20577"/>
        <pc:sldMkLst>
          <pc:docMk/>
          <pc:sldMk cId="0" sldId="259"/>
        </pc:sldMkLst>
        <pc:spChg chg="mod">
          <ac:chgData name="ゲスト ユーザー" userId="" providerId="Windows Live" clId="Web-{8DBDE42B-4304-4DAB-8069-7FDD9CBCE942}" dt="2021-04-19T05:25:08.789" v="941" actId="20577"/>
          <ac:spMkLst>
            <pc:docMk/>
            <pc:sldMk cId="0" sldId="259"/>
            <ac:spMk id="148" creationId="{00000000-0000-0000-0000-000000000000}"/>
          </ac:spMkLst>
        </pc:spChg>
      </pc:sldChg>
      <pc:sldChg chg="modSp">
        <pc:chgData name="ゲスト ユーザー" userId="" providerId="Windows Live" clId="Web-{8DBDE42B-4304-4DAB-8069-7FDD9CBCE942}" dt="2021-04-19T04:10:04.837" v="3" actId="20577"/>
        <pc:sldMkLst>
          <pc:docMk/>
          <pc:sldMk cId="2591796811" sldId="427"/>
        </pc:sldMkLst>
        <pc:spChg chg="mod">
          <ac:chgData name="ゲスト ユーザー" userId="" providerId="Windows Live" clId="Web-{8DBDE42B-4304-4DAB-8069-7FDD9CBCE942}" dt="2021-04-19T04:10:04.837" v="3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DBDE42B-4304-4DAB-8069-7FDD9CBCE942}" dt="2021-04-19T04:12:20.137" v="33" actId="1076"/>
        <pc:sldMkLst>
          <pc:docMk/>
          <pc:sldMk cId="2056663998" sldId="431"/>
        </pc:sldMkLst>
        <pc:spChg chg="mod">
          <ac:chgData name="ゲスト ユーザー" userId="" providerId="Windows Live" clId="Web-{8DBDE42B-4304-4DAB-8069-7FDD9CBCE942}" dt="2021-04-19T04:12:17.230" v="32" actId="14100"/>
          <ac:spMkLst>
            <pc:docMk/>
            <pc:sldMk cId="2056663998" sldId="431"/>
            <ac:spMk id="2" creationId="{DC593FD8-6C71-4B69-A2AA-C8514B2A6CEE}"/>
          </ac:spMkLst>
        </pc:spChg>
        <pc:picChg chg="mod">
          <ac:chgData name="ゲスト ユーザー" userId="" providerId="Windows Live" clId="Web-{8DBDE42B-4304-4DAB-8069-7FDD9CBCE942}" dt="2021-04-19T04:12:20.137" v="33" actId="1076"/>
          <ac:picMkLst>
            <pc:docMk/>
            <pc:sldMk cId="2056663998" sldId="431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8DBDE42B-4304-4DAB-8069-7FDD9CBCE942}" dt="2021-04-19T04:12:00.464" v="31" actId="14100"/>
        <pc:sldMkLst>
          <pc:docMk/>
          <pc:sldMk cId="1023085363" sldId="433"/>
        </pc:sldMkLst>
        <pc:spChg chg="add mod">
          <ac:chgData name="ゲスト ユーザー" userId="" providerId="Windows Live" clId="Web-{8DBDE42B-4304-4DAB-8069-7FDD9CBCE942}" dt="2021-04-19T04:12:00.464" v="31" actId="14100"/>
          <ac:spMkLst>
            <pc:docMk/>
            <pc:sldMk cId="1023085363" sldId="433"/>
            <ac:spMk id="3" creationId="{3F415C45-3D14-4507-83F3-FE6EC4F59862}"/>
          </ac:spMkLst>
        </pc:spChg>
      </pc:sldChg>
      <pc:sldChg chg="addSp modSp">
        <pc:chgData name="ゲスト ユーザー" userId="" providerId="Windows Live" clId="Web-{8DBDE42B-4304-4DAB-8069-7FDD9CBCE942}" dt="2021-04-19T04:11:47.949" v="28" actId="1076"/>
        <pc:sldMkLst>
          <pc:docMk/>
          <pc:sldMk cId="4068677309" sldId="434"/>
        </pc:sldMkLst>
        <pc:spChg chg="add mod">
          <ac:chgData name="ゲスト ユーザー" userId="" providerId="Windows Live" clId="Web-{8DBDE42B-4304-4DAB-8069-7FDD9CBCE942}" dt="2021-04-19T04:11:47.949" v="28" actId="1076"/>
          <ac:spMkLst>
            <pc:docMk/>
            <pc:sldMk cId="4068677309" sldId="434"/>
            <ac:spMk id="5" creationId="{FB7E4C3A-16AB-46A6-8283-F3D1FCD6BE43}"/>
          </ac:spMkLst>
        </pc:spChg>
      </pc:sldChg>
      <pc:sldChg chg="addSp modSp">
        <pc:chgData name="ゲスト ユーザー" userId="" providerId="Windows Live" clId="Web-{8DBDE42B-4304-4DAB-8069-7FDD9CBCE942}" dt="2021-04-19T04:11:37.901" v="26" actId="14100"/>
        <pc:sldMkLst>
          <pc:docMk/>
          <pc:sldMk cId="1190961722" sldId="435"/>
        </pc:sldMkLst>
        <pc:spChg chg="mod">
          <ac:chgData name="ゲスト ユーザー" userId="" providerId="Windows Live" clId="Web-{8DBDE42B-4304-4DAB-8069-7FDD9CBCE942}" dt="2021-04-19T04:10:51.791" v="21" actId="14100"/>
          <ac:spMkLst>
            <pc:docMk/>
            <pc:sldMk cId="1190961722" sldId="435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4:11:37.901" v="26" actId="14100"/>
          <ac:spMkLst>
            <pc:docMk/>
            <pc:sldMk cId="1190961722" sldId="435"/>
            <ac:spMk id="3" creationId="{FA3520A8-ED20-4BB5-BCE5-AE0CA1822BB0}"/>
          </ac:spMkLst>
        </pc:spChg>
      </pc:sldChg>
      <pc:sldChg chg="addSp delSp modSp ord">
        <pc:chgData name="ゲスト ユーザー" userId="" providerId="Windows Live" clId="Web-{8DBDE42B-4304-4DAB-8069-7FDD9CBCE942}" dt="2021-04-19T05:28:16.761" v="979"/>
        <pc:sldMkLst>
          <pc:docMk/>
          <pc:sldMk cId="950318784" sldId="436"/>
        </pc:sldMkLst>
        <pc:spChg chg="mod">
          <ac:chgData name="ゲスト ユーザー" userId="" providerId="Windows Live" clId="Web-{8DBDE42B-4304-4DAB-8069-7FDD9CBCE942}" dt="2021-04-19T05:26:29.337" v="96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5:27:28.276" v="975" actId="20577"/>
          <ac:spMkLst>
            <pc:docMk/>
            <pc:sldMk cId="950318784" sldId="436"/>
            <ac:spMk id="5" creationId="{DFF88CAE-F2B9-488F-9FDA-20954CABE6BC}"/>
          </ac:spMkLst>
        </pc:spChg>
        <pc:picChg chg="add">
          <ac:chgData name="ゲスト ユーザー" userId="" providerId="Windows Live" clId="Web-{8DBDE42B-4304-4DAB-8069-7FDD9CBCE942}" dt="2021-04-19T05:19:16.408" v="759"/>
          <ac:picMkLst>
            <pc:docMk/>
            <pc:sldMk cId="950318784" sldId="436"/>
            <ac:picMk id="3" creationId="{DBB9F33A-F685-4514-A74C-7DB4D059E9F5}"/>
          </ac:picMkLst>
        </pc:picChg>
        <pc:picChg chg="add del">
          <ac:chgData name="ゲスト ユーザー" userId="" providerId="Windows Live" clId="Web-{8DBDE42B-4304-4DAB-8069-7FDD9CBCE942}" dt="2021-04-19T05:28:16.761" v="979"/>
          <ac:picMkLst>
            <pc:docMk/>
            <pc:sldMk cId="950318784" sldId="43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28:12.870" v="978"/>
          <ac:picMkLst>
            <pc:docMk/>
            <pc:sldMk cId="950318784" sldId="436"/>
            <ac:picMk id="9" creationId="{14B1C020-659A-449B-B145-C3C040DAA64E}"/>
          </ac:picMkLst>
        </pc:picChg>
        <pc:picChg chg="mod">
          <ac:chgData name="ゲスト ユーザー" userId="" providerId="Windows Live" clId="Web-{8DBDE42B-4304-4DAB-8069-7FDD9CBCE942}" dt="2021-04-19T05:19:12.174" v="757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modSp">
        <pc:chgData name="ゲスト ユーザー" userId="" providerId="Windows Live" clId="Web-{8DBDE42B-4304-4DAB-8069-7FDD9CBCE942}" dt="2021-04-19T05:20:18.472" v="801" actId="20577"/>
        <pc:sldMkLst>
          <pc:docMk/>
          <pc:sldMk cId="1179455921" sldId="438"/>
        </pc:sldMkLst>
        <pc:spChg chg="mod">
          <ac:chgData name="ゲスト ユーザー" userId="" providerId="Windows Live" clId="Web-{8DBDE42B-4304-4DAB-8069-7FDD9CBCE942}" dt="2021-04-19T05:20:12.971" v="792" actId="20577"/>
          <ac:spMkLst>
            <pc:docMk/>
            <pc:sldMk cId="1179455921" sldId="43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0:18.472" v="801" actId="20577"/>
          <ac:spMkLst>
            <pc:docMk/>
            <pc:sldMk cId="1179455921" sldId="438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11:26.386" v="22" actId="1076"/>
          <ac:spMkLst>
            <pc:docMk/>
            <pc:sldMk cId="1179455921" sldId="438"/>
            <ac:spMk id="5" creationId="{5B1A23C1-194D-4248-9361-40831B33CCC8}"/>
          </ac:spMkLst>
        </pc:spChg>
      </pc:sldChg>
      <pc:sldChg chg="modSp">
        <pc:chgData name="ゲスト ユーザー" userId="" providerId="Windows Live" clId="Web-{8DBDE42B-4304-4DAB-8069-7FDD9CBCE942}" dt="2021-04-19T04:14:59.375" v="82" actId="20577"/>
        <pc:sldMkLst>
          <pc:docMk/>
          <pc:sldMk cId="1370229172" sldId="439"/>
        </pc:sldMkLst>
        <pc:spChg chg="mod">
          <ac:chgData name="ゲスト ユーザー" userId="" providerId="Windows Live" clId="Web-{8DBDE42B-4304-4DAB-8069-7FDD9CBCE942}" dt="2021-04-19T04:14:59.375" v="82" actId="20577"/>
          <ac:spMkLst>
            <pc:docMk/>
            <pc:sldMk cId="1370229172" sldId="439"/>
            <ac:spMk id="11" creationId="{D76AC3DC-67DB-4E84-A1D0-6907669233B2}"/>
          </ac:spMkLst>
        </pc:spChg>
      </pc:sldChg>
      <pc:sldChg chg="modSp">
        <pc:chgData name="ゲスト ユーザー" userId="" providerId="Windows Live" clId="Web-{8DBDE42B-4304-4DAB-8069-7FDD9CBCE942}" dt="2021-04-19T04:45:28.358" v="157" actId="20577"/>
        <pc:sldMkLst>
          <pc:docMk/>
          <pc:sldMk cId="3974954343" sldId="440"/>
        </pc:sldMkLst>
        <pc:spChg chg="mod">
          <ac:chgData name="ゲスト ユーザー" userId="" providerId="Windows Live" clId="Web-{8DBDE42B-4304-4DAB-8069-7FDD9CBCE942}" dt="2021-04-19T04:13:16.263" v="53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5:28.358" v="157" actId="20577"/>
          <ac:spMkLst>
            <pc:docMk/>
            <pc:sldMk cId="3974954343" sldId="440"/>
            <ac:spMk id="11" creationId="{D76AC3DC-67DB-4E84-A1D0-6907669233B2}"/>
          </ac:spMkLst>
        </pc:spChg>
      </pc:sldChg>
      <pc:sldChg chg="modSp ord">
        <pc:chgData name="ゲスト ユーザー" userId="" providerId="Windows Live" clId="Web-{8DBDE42B-4304-4DAB-8069-7FDD9CBCE942}" dt="2021-04-19T04:25:08.763" v="145" actId="20577"/>
        <pc:sldMkLst>
          <pc:docMk/>
          <pc:sldMk cId="994716375" sldId="441"/>
        </pc:sldMkLst>
        <pc:spChg chg="mod">
          <ac:chgData name="ゲスト ユーザー" userId="" providerId="Windows Live" clId="Web-{8DBDE42B-4304-4DAB-8069-7FDD9CBCE942}" dt="2021-04-19T04:25:08.763" v="145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24:29.293" v="131" actId="14100"/>
          <ac:spMkLst>
            <pc:docMk/>
            <pc:sldMk cId="994716375" sldId="441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4:24:36.106" v="134" actId="1076"/>
          <ac:picMkLst>
            <pc:docMk/>
            <pc:sldMk cId="994716375" sldId="441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4:24:34.199" v="133" actId="1076"/>
          <ac:picMkLst>
            <pc:docMk/>
            <pc:sldMk cId="994716375" sldId="441"/>
            <ac:picMk id="206" creationId="{00000000-0000-0000-0000-000000000000}"/>
          </ac:picMkLst>
        </pc:picChg>
      </pc:sldChg>
      <pc:sldChg chg="add replId">
        <pc:chgData name="ゲスト ユーザー" userId="" providerId="Windows Live" clId="Web-{8DBDE42B-4304-4DAB-8069-7FDD9CBCE942}" dt="2021-04-19T04:25:17.216" v="146"/>
        <pc:sldMkLst>
          <pc:docMk/>
          <pc:sldMk cId="892373195" sldId="442"/>
        </pc:sldMkLst>
      </pc:sldChg>
      <pc:sldChg chg="addSp delSp modSp add replId">
        <pc:chgData name="ゲスト ユーザー" userId="" providerId="Windows Live" clId="Web-{8DBDE42B-4304-4DAB-8069-7FDD9CBCE942}" dt="2021-04-19T04:52:47.803" v="348" actId="20577"/>
        <pc:sldMkLst>
          <pc:docMk/>
          <pc:sldMk cId="3570912761" sldId="443"/>
        </pc:sldMkLst>
        <pc:spChg chg="mod">
          <ac:chgData name="ゲスト ユーザー" userId="" providerId="Windows Live" clId="Web-{8DBDE42B-4304-4DAB-8069-7FDD9CBCE942}" dt="2021-04-19T04:52:47.803" v="348" actId="20577"/>
          <ac:spMkLst>
            <pc:docMk/>
            <pc:sldMk cId="3570912761" sldId="443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6:01.733" v="183" actId="20577"/>
          <ac:spMkLst>
            <pc:docMk/>
            <pc:sldMk cId="3570912761" sldId="443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52:21.224" v="333" actId="20577"/>
          <ac:spMkLst>
            <pc:docMk/>
            <pc:sldMk cId="3570912761" sldId="443"/>
            <ac:spMk id="11" creationId="{D76AC3DC-67DB-4E84-A1D0-6907669233B2}"/>
          </ac:spMkLst>
        </pc:spChg>
        <pc:spChg chg="add mod">
          <ac:chgData name="ゲスト ユーザー" userId="" providerId="Windows Live" clId="Web-{8DBDE42B-4304-4DAB-8069-7FDD9CBCE942}" dt="2021-04-19T04:49:37.018" v="273" actId="20577"/>
          <ac:spMkLst>
            <pc:docMk/>
            <pc:sldMk cId="3570912761" sldId="443"/>
            <ac:spMk id="12" creationId="{61A93EA2-9C62-4236-B6CF-B1618D4F9DD4}"/>
          </ac:spMkLst>
        </pc:spChg>
        <pc:spChg chg="add mod">
          <ac:chgData name="ゲスト ユーザー" userId="" providerId="Windows Live" clId="Web-{8DBDE42B-4304-4DAB-8069-7FDD9CBCE942}" dt="2021-04-19T04:52:31.568" v="335" actId="1076"/>
          <ac:spMkLst>
            <pc:docMk/>
            <pc:sldMk cId="3570912761" sldId="443"/>
            <ac:spMk id="14" creationId="{A05C517D-212E-43F5-B6A0-BE6261985E91}"/>
          </ac:spMkLst>
        </pc:spChg>
        <pc:spChg chg="add mod">
          <ac:chgData name="ゲスト ユーザー" userId="" providerId="Windows Live" clId="Web-{8DBDE42B-4304-4DAB-8069-7FDD9CBCE942}" dt="2021-04-19T04:50:06.534" v="292" actId="20577"/>
          <ac:spMkLst>
            <pc:docMk/>
            <pc:sldMk cId="3570912761" sldId="443"/>
            <ac:spMk id="15" creationId="{77452AE1-F891-446B-8E55-209D98C7627B}"/>
          </ac:spMkLst>
        </pc:spChg>
        <pc:spChg chg="add mod">
          <ac:chgData name="ゲスト ユーザー" userId="" providerId="Windows Live" clId="Web-{8DBDE42B-4304-4DAB-8069-7FDD9CBCE942}" dt="2021-04-19T04:52:27.349" v="334" actId="1076"/>
          <ac:spMkLst>
            <pc:docMk/>
            <pc:sldMk cId="3570912761" sldId="443"/>
            <ac:spMk id="16" creationId="{60FA2124-F81A-4A61-A4FE-2FE7E2272C99}"/>
          </ac:spMkLst>
        </pc:spChg>
        <pc:picChg chg="add mod">
          <ac:chgData name="ゲスト ユーザー" userId="" providerId="Windows Live" clId="Web-{8DBDE42B-4304-4DAB-8069-7FDD9CBCE942}" dt="2021-04-19T04:48:15.673" v="238" actId="1076"/>
          <ac:picMkLst>
            <pc:docMk/>
            <pc:sldMk cId="3570912761" sldId="443"/>
            <ac:picMk id="3" creationId="{6208D38A-5C19-4B2C-921A-4660E12E971C}"/>
          </ac:picMkLst>
        </pc:picChg>
        <pc:picChg chg="add mod">
          <ac:chgData name="ゲスト ユーザー" userId="" providerId="Windows Live" clId="Web-{8DBDE42B-4304-4DAB-8069-7FDD9CBCE942}" dt="2021-04-19T04:48:35.939" v="240" actId="1076"/>
          <ac:picMkLst>
            <pc:docMk/>
            <pc:sldMk cId="3570912761" sldId="443"/>
            <ac:picMk id="5" creationId="{8F97E73F-8945-4759-9599-290AD820910B}"/>
          </ac:picMkLst>
        </pc:picChg>
        <pc:picChg chg="del">
          <ac:chgData name="ゲスト ユーザー" userId="" providerId="Windows Live" clId="Web-{8DBDE42B-4304-4DAB-8069-7FDD9CBCE942}" dt="2021-04-19T04:47:47.344" v="236"/>
          <ac:picMkLst>
            <pc:docMk/>
            <pc:sldMk cId="3570912761" sldId="443"/>
            <ac:picMk id="6" creationId="{F97C5EC8-5185-4EAE-8EED-6F83CDDC09D6}"/>
          </ac:picMkLst>
        </pc:picChg>
        <pc:picChg chg="add mod">
          <ac:chgData name="ゲスト ユーザー" userId="" providerId="Windows Live" clId="Web-{8DBDE42B-4304-4DAB-8069-7FDD9CBCE942}" dt="2021-04-19T04:48:49.439" v="242" actId="1076"/>
          <ac:picMkLst>
            <pc:docMk/>
            <pc:sldMk cId="3570912761" sldId="443"/>
            <ac:picMk id="8" creationId="{85790CDC-FF10-4DE2-8FF0-6566ADC659FA}"/>
          </ac:picMkLst>
        </pc:picChg>
        <pc:picChg chg="add mod">
          <ac:chgData name="ゲスト ユーザー" userId="" providerId="Windows Live" clId="Web-{8DBDE42B-4304-4DAB-8069-7FDD9CBCE942}" dt="2021-04-19T04:49:11.783" v="247" actId="1076"/>
          <ac:picMkLst>
            <pc:docMk/>
            <pc:sldMk cId="3570912761" sldId="443"/>
            <ac:picMk id="9" creationId="{13900E6E-8C02-4B11-BCCD-D0091B03E941}"/>
          </ac:picMkLst>
        </pc:picChg>
        <pc:picChg chg="add mod">
          <ac:chgData name="ゲスト ユーザー" userId="" providerId="Windows Live" clId="Web-{8DBDE42B-4304-4DAB-8069-7FDD9CBCE942}" dt="2021-04-19T04:49:09.596" v="24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delSp modSp add replId">
        <pc:chgData name="ゲスト ユーザー" userId="" providerId="Windows Live" clId="Web-{8DBDE42B-4304-4DAB-8069-7FDD9CBCE942}" dt="2021-04-19T05:18:35.282" v="755" actId="20577"/>
        <pc:sldMkLst>
          <pc:docMk/>
          <pc:sldMk cId="1083072013" sldId="444"/>
        </pc:sldMkLst>
        <pc:spChg chg="mod">
          <ac:chgData name="ゲスト ユーザー" userId="" providerId="Windows Live" clId="Web-{8DBDE42B-4304-4DAB-8069-7FDD9CBCE942}" dt="2021-04-19T05:18:35.282" v="755" actId="20577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02:26.563" v="561" actId="20577"/>
          <ac:spMkLst>
            <pc:docMk/>
            <pc:sldMk cId="1083072013" sldId="444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7:54.313" v="728" actId="14100"/>
          <ac:spMkLst>
            <pc:docMk/>
            <pc:sldMk cId="1083072013" sldId="444"/>
            <ac:spMk id="11" creationId="{D76AC3DC-67DB-4E84-A1D0-6907669233B2}"/>
          </ac:spMkLst>
        </pc:spChg>
        <pc:spChg chg="del">
          <ac:chgData name="ゲスト ユーザー" userId="" providerId="Windows Live" clId="Web-{8DBDE42B-4304-4DAB-8069-7FDD9CBCE942}" dt="2021-04-19T05:00:33.920" v="464"/>
          <ac:spMkLst>
            <pc:docMk/>
            <pc:sldMk cId="1083072013" sldId="444"/>
            <ac:spMk id="12" creationId="{61A93EA2-9C62-4236-B6CF-B1618D4F9DD4}"/>
          </ac:spMkLst>
        </pc:spChg>
        <pc:spChg chg="del">
          <ac:chgData name="ゲスト ユーザー" userId="" providerId="Windows Live" clId="Web-{8DBDE42B-4304-4DAB-8069-7FDD9CBCE942}" dt="2021-04-19T05:00:35.936" v="466"/>
          <ac:spMkLst>
            <pc:docMk/>
            <pc:sldMk cId="1083072013" sldId="444"/>
            <ac:spMk id="14" creationId="{A05C517D-212E-43F5-B6A0-BE6261985E91}"/>
          </ac:spMkLst>
        </pc:spChg>
        <pc:spChg chg="del">
          <ac:chgData name="ゲスト ユーザー" userId="" providerId="Windows Live" clId="Web-{8DBDE42B-4304-4DAB-8069-7FDD9CBCE942}" dt="2021-04-19T05:00:37.951" v="468"/>
          <ac:spMkLst>
            <pc:docMk/>
            <pc:sldMk cId="1083072013" sldId="444"/>
            <ac:spMk id="15" creationId="{77452AE1-F891-446B-8E55-209D98C7627B}"/>
          </ac:spMkLst>
        </pc:spChg>
        <pc:spChg chg="del mod">
          <ac:chgData name="ゲスト ユーザー" userId="" providerId="Windows Live" clId="Web-{8DBDE42B-4304-4DAB-8069-7FDD9CBCE942}" dt="2021-04-19T05:00:41.686" v="472"/>
          <ac:spMkLst>
            <pc:docMk/>
            <pc:sldMk cId="1083072013" sldId="444"/>
            <ac:spMk id="16" creationId="{60FA2124-F81A-4A61-A4FE-2FE7E2272C99}"/>
          </ac:spMkLst>
        </pc:spChg>
        <pc:picChg chg="del">
          <ac:chgData name="ゲスト ユーザー" userId="" providerId="Windows Live" clId="Web-{8DBDE42B-4304-4DAB-8069-7FDD9CBCE942}" dt="2021-04-19T04:58:53.012" v="405"/>
          <ac:picMkLst>
            <pc:docMk/>
            <pc:sldMk cId="1083072013" sldId="444"/>
            <ac:picMk id="3" creationId="{6208D38A-5C19-4B2C-921A-4660E12E971C}"/>
          </ac:picMkLst>
        </pc:picChg>
        <pc:picChg chg="del">
          <ac:chgData name="ゲスト ユーザー" userId="" providerId="Windows Live" clId="Web-{8DBDE42B-4304-4DAB-8069-7FDD9CBCE942}" dt="2021-04-19T05:00:34.732" v="465"/>
          <ac:picMkLst>
            <pc:docMk/>
            <pc:sldMk cId="1083072013" sldId="444"/>
            <ac:picMk id="5" creationId="{8F97E73F-8945-4759-9599-290AD820910B}"/>
          </ac:picMkLst>
        </pc:picChg>
        <pc:picChg chg="mod">
          <ac:chgData name="ゲスト ユーザー" userId="" providerId="Windows Live" clId="Web-{8DBDE42B-4304-4DAB-8069-7FDD9CBCE942}" dt="2021-04-19T04:58:20.058" v="356" actId="1076"/>
          <ac:picMkLst>
            <pc:docMk/>
            <pc:sldMk cId="1083072013" sldId="444"/>
            <ac:picMk id="7" creationId="{12C50979-54F0-4041-8635-9F5CCF7A9CDA}"/>
          </ac:picMkLst>
        </pc:picChg>
        <pc:picChg chg="del">
          <ac:chgData name="ゲスト ユーザー" userId="" providerId="Windows Live" clId="Web-{8DBDE42B-4304-4DAB-8069-7FDD9CBCE942}" dt="2021-04-19T05:00:36.920" v="467"/>
          <ac:picMkLst>
            <pc:docMk/>
            <pc:sldMk cId="1083072013" sldId="444"/>
            <ac:picMk id="8" creationId="{85790CDC-FF10-4DE2-8FF0-6566ADC659FA}"/>
          </ac:picMkLst>
        </pc:picChg>
        <pc:picChg chg="del">
          <ac:chgData name="ゲスト ユーザー" userId="" providerId="Windows Live" clId="Web-{8DBDE42B-4304-4DAB-8069-7FDD9CBCE942}" dt="2021-04-19T05:00:38.670" v="469"/>
          <ac:picMkLst>
            <pc:docMk/>
            <pc:sldMk cId="1083072013" sldId="444"/>
            <ac:picMk id="9" creationId="{13900E6E-8C02-4B11-BCCD-D0091B03E941}"/>
          </ac:picMkLst>
        </pc:picChg>
        <pc:picChg chg="del">
          <ac:chgData name="ゲスト ユーザー" userId="" providerId="Windows Live" clId="Web-{8DBDE42B-4304-4DAB-8069-7FDD9CBCE942}" dt="2021-04-19T05:00:40.764" v="471"/>
          <ac:picMkLst>
            <pc:docMk/>
            <pc:sldMk cId="1083072013" sldId="444"/>
            <ac:picMk id="10" creationId="{DD91FFC6-FCE7-45BB-9C09-446194DEB38F}"/>
          </ac:picMkLst>
        </pc:picChg>
        <pc:picChg chg="mod">
          <ac:chgData name="ゲスト ユーザー" userId="" providerId="Windows Live" clId="Web-{8DBDE42B-4304-4DAB-8069-7FDD9CBCE942}" dt="2021-04-19T04:58:12.699" v="353" actId="1076"/>
          <ac:picMkLst>
            <pc:docMk/>
            <pc:sldMk cId="1083072013" sldId="444"/>
            <ac:picMk id="206" creationId="{00000000-0000-0000-0000-000000000000}"/>
          </ac:picMkLst>
        </pc:picChg>
      </pc:sldChg>
      <pc:sldChg chg="modSp add del replId">
        <pc:chgData name="ゲスト ユーザー" userId="" providerId="Windows Live" clId="Web-{8DBDE42B-4304-4DAB-8069-7FDD9CBCE942}" dt="2021-04-19T05:19:03.830" v="756"/>
        <pc:sldMkLst>
          <pc:docMk/>
          <pc:sldMk cId="2132321103" sldId="445"/>
        </pc:sldMkLst>
        <pc:spChg chg="mod">
          <ac:chgData name="ゲスト ユーザー" userId="" providerId="Windows Live" clId="Web-{8DBDE42B-4304-4DAB-8069-7FDD9CBCE942}" dt="2021-04-19T05:14:52.575" v="659" actId="14100"/>
          <ac:spMkLst>
            <pc:docMk/>
            <pc:sldMk cId="2132321103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13:19.652" v="573" actId="20577"/>
          <ac:spMkLst>
            <pc:docMk/>
            <pc:sldMk cId="2132321103" sldId="445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3:27.886" v="578" actId="1076"/>
          <ac:spMkLst>
            <pc:docMk/>
            <pc:sldMk cId="2132321103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13:26.652" v="577" actId="1076"/>
          <ac:picMkLst>
            <pc:docMk/>
            <pc:sldMk cId="2132321103" sldId="445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5:13:29.715" v="579" actId="1076"/>
          <ac:picMkLst>
            <pc:docMk/>
            <pc:sldMk cId="2132321103" sldId="445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23:21.647" v="885" actId="20577"/>
        <pc:sldMkLst>
          <pc:docMk/>
          <pc:sldMk cId="2413748906" sldId="445"/>
        </pc:sldMkLst>
        <pc:spChg chg="mod">
          <ac:chgData name="ゲスト ユーザー" userId="" providerId="Windows Live" clId="Web-{8DBDE42B-4304-4DAB-8069-7FDD9CBCE942}" dt="2021-04-19T05:23:21.647" v="885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1:43.192" v="808" actId="20577"/>
          <ac:spMkLst>
            <pc:docMk/>
            <pc:sldMk cId="2413748906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22:12.442" v="818" actId="1076"/>
          <ac:picMkLst>
            <pc:docMk/>
            <pc:sldMk cId="2413748906" sldId="445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8DBDE42B-4304-4DAB-8069-7FDD9CBCE942}" dt="2021-04-19T05:38:02.412" v="1156" actId="1076"/>
        <pc:sldMkLst>
          <pc:docMk/>
          <pc:sldMk cId="2574818784" sldId="446"/>
        </pc:sldMkLst>
        <pc:spChg chg="mod">
          <ac:chgData name="ゲスト ユーザー" userId="" providerId="Windows Live" clId="Web-{8DBDE42B-4304-4DAB-8069-7FDD9CBCE942}" dt="2021-04-19T05:37:14.145" v="1143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02.412" v="1156" actId="1076"/>
          <ac:spMkLst>
            <pc:docMk/>
            <pc:sldMk cId="2574818784" sldId="446"/>
            <ac:spMk id="5" creationId="{DFF88CAE-F2B9-488F-9FDA-20954CABE6BC}"/>
          </ac:spMkLst>
        </pc:spChg>
        <pc:picChg chg="del">
          <ac:chgData name="ゲスト ユーザー" userId="" providerId="Windows Live" clId="Web-{8DBDE42B-4304-4DAB-8069-7FDD9CBCE942}" dt="2021-04-19T05:28:30.371" v="981"/>
          <ac:picMkLst>
            <pc:docMk/>
            <pc:sldMk cId="2574818784" sldId="44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30:22.498" v="986"/>
          <ac:picMkLst>
            <pc:docMk/>
            <pc:sldMk cId="2574818784" sldId="446"/>
            <ac:picMk id="7" creationId="{6DA792FA-111B-48A1-83C0-940003E396E6}"/>
          </ac:picMkLst>
        </pc:picChg>
        <pc:picChg chg="add mod">
          <ac:chgData name="ゲスト ユーザー" userId="" providerId="Windows Live" clId="Web-{8DBDE42B-4304-4DAB-8069-7FDD9CBCE942}" dt="2021-04-19T05:30:22.623" v="988" actId="14100"/>
          <ac:picMkLst>
            <pc:docMk/>
            <pc:sldMk cId="2574818784" sldId="446"/>
            <ac:picMk id="8" creationId="{3AB85CCB-032A-4D03-A68A-2EC8A860F9E2}"/>
          </ac:picMkLst>
        </pc:picChg>
      </pc:sldChg>
      <pc:sldChg chg="addSp delSp modSp add replId">
        <pc:chgData name="ゲスト ユーザー" userId="" providerId="Windows Live" clId="Web-{8DBDE42B-4304-4DAB-8069-7FDD9CBCE942}" dt="2021-04-19T05:37:27.302" v="1146" actId="20577"/>
        <pc:sldMkLst>
          <pc:docMk/>
          <pc:sldMk cId="685396617" sldId="447"/>
        </pc:sldMkLst>
        <pc:spChg chg="mod">
          <ac:chgData name="ゲスト ユーザー" userId="" providerId="Windows Live" clId="Web-{8DBDE42B-4304-4DAB-8069-7FDD9CBCE942}" dt="2021-04-19T05:36:54.036" v="1138" actId="20577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7:27.302" v="1146" actId="20577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8DBDE42B-4304-4DAB-8069-7FDD9CBCE942}" dt="2021-04-19T05:36:57.317" v="1139" actId="1076"/>
          <ac:picMkLst>
            <pc:docMk/>
            <pc:sldMk cId="685396617" sldId="447"/>
            <ac:picMk id="3" creationId="{DBB9F33A-F685-4514-A74C-7DB4D059E9F5}"/>
          </ac:picMkLst>
        </pc:picChg>
        <pc:picChg chg="add del mod">
          <ac:chgData name="ゲスト ユーザー" userId="" providerId="Windows Live" clId="Web-{8DBDE42B-4304-4DAB-8069-7FDD9CBCE942}" dt="2021-04-19T05:35:51.613" v="1122"/>
          <ac:picMkLst>
            <pc:docMk/>
            <pc:sldMk cId="685396617" sldId="447"/>
            <ac:picMk id="6" creationId="{2C4669E1-3D82-4BDA-9C34-4E18B241C256}"/>
          </ac:picMkLst>
        </pc:picChg>
        <pc:picChg chg="add mod">
          <ac:chgData name="ゲスト ユーザー" userId="" providerId="Windows Live" clId="Web-{8DBDE42B-4304-4DAB-8069-7FDD9CBCE942}" dt="2021-04-19T05:36:23.879" v="1126" actId="14100"/>
          <ac:picMkLst>
            <pc:docMk/>
            <pc:sldMk cId="685396617" sldId="447"/>
            <ac:picMk id="7" creationId="{524C847D-37C2-4376-86AE-CB029899AAA2}"/>
          </ac:picMkLst>
        </pc:picChg>
        <pc:picChg chg="del">
          <ac:chgData name="ゲスト ユーザー" userId="" providerId="Windows Live" clId="Web-{8DBDE42B-4304-4DAB-8069-7FDD9CBCE942}" dt="2021-04-19T05:35:36.441" v="1118"/>
          <ac:picMkLst>
            <pc:docMk/>
            <pc:sldMk cId="685396617" sldId="447"/>
            <ac:picMk id="8" creationId="{3AB85CCB-032A-4D03-A68A-2EC8A860F9E2}"/>
          </ac:picMkLst>
        </pc:picChg>
        <pc:picChg chg="mod">
          <ac:chgData name="ゲスト ユーザー" userId="" providerId="Windows Live" clId="Web-{8DBDE42B-4304-4DAB-8069-7FDD9CBCE942}" dt="2021-04-19T05:32:20.203" v="1071" actId="1076"/>
          <ac:picMkLst>
            <pc:docMk/>
            <pc:sldMk cId="685396617" sldId="447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39:00.319" v="1213" actId="20577"/>
        <pc:sldMkLst>
          <pc:docMk/>
          <pc:sldMk cId="832764760" sldId="448"/>
        </pc:sldMkLst>
        <pc:spChg chg="mod">
          <ac:chgData name="ゲスト ユーザー" userId="" providerId="Windows Live" clId="Web-{8DBDE42B-4304-4DAB-8069-7FDD9CBCE942}" dt="2021-04-19T05:39:00.319" v="1213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52.772" v="1209" actId="20577"/>
          <ac:spMkLst>
            <pc:docMk/>
            <pc:sldMk cId="832764760" sldId="448"/>
            <ac:spMk id="5" creationId="{DFF88CAE-F2B9-488F-9FDA-20954CABE6BC}"/>
          </ac:spMkLst>
        </pc:spChg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Masaki Suzuki" userId="2c4feb2ed34ad1a7" providerId="Windows Live" clId="Web-{DB3F6E6E-04DD-48A4-815C-FE38CFA54A8B}"/>
    <pc:docChg chg="addSld delSld modSld sldOrd">
      <pc:chgData name="Masaki Suzuki" userId="2c4feb2ed34ad1a7" providerId="Windows Live" clId="Web-{DB3F6E6E-04DD-48A4-815C-FE38CFA54A8B}" dt="2021-04-15T05:19:20.487" v="1967"/>
      <pc:docMkLst>
        <pc:docMk/>
      </pc:docMkLst>
      <pc:sldChg chg="addSp delSp modSp">
        <pc:chgData name="Masaki Suzuki" userId="2c4feb2ed34ad1a7" providerId="Windows Live" clId="Web-{DB3F6E6E-04DD-48A4-815C-FE38CFA54A8B}" dt="2021-04-15T04:32:00.443" v="994" actId="1076"/>
        <pc:sldMkLst>
          <pc:docMk/>
          <pc:sldMk cId="0" sldId="258"/>
        </pc:sldMkLst>
        <pc:spChg chg="add mod">
          <ac:chgData name="Masaki Suzuki" userId="2c4feb2ed34ad1a7" providerId="Windows Live" clId="Web-{DB3F6E6E-04DD-48A4-815C-FE38CFA54A8B}" dt="2021-04-15T04:10:28.481" v="305" actId="1076"/>
          <ac:spMkLst>
            <pc:docMk/>
            <pc:sldMk cId="0" sldId="258"/>
            <ac:spMk id="2" creationId="{9F13F36A-BCB4-4E94-A868-264019147033}"/>
          </ac:spMkLst>
        </pc:spChg>
        <pc:spChg chg="add mod">
          <ac:chgData name="Masaki Suzuki" userId="2c4feb2ed34ad1a7" providerId="Windows Live" clId="Web-{DB3F6E6E-04DD-48A4-815C-FE38CFA54A8B}" dt="2021-04-15T04:16:30.813" v="558" actId="20577"/>
          <ac:spMkLst>
            <pc:docMk/>
            <pc:sldMk cId="0" sldId="258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1:09.487" v="9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047" v="135"/>
          <ac:spMkLst>
            <pc:docMk/>
            <pc:sldMk cId="0" sldId="258"/>
            <ac:spMk id="135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4:06:51.328" v="132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672" v="13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4.656" v="128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6.234" v="129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1:45.505" v="993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00.443" v="994" actId="1076"/>
          <ac:spMkLst>
            <pc:docMk/>
            <pc:sldMk cId="0" sldId="258"/>
            <ac:spMk id="142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10:35.934" v="307" actId="1076"/>
          <ac:picMkLst>
            <pc:docMk/>
            <pc:sldMk cId="0" sldId="258"/>
            <ac:picMk id="3" creationId="{955BE696-BD78-4203-90AD-86F65FAACF86}"/>
          </ac:picMkLst>
        </pc:picChg>
        <pc:picChg chg="add mod">
          <ac:chgData name="Masaki Suzuki" userId="2c4feb2ed34ad1a7" providerId="Windows Live" clId="Web-{DB3F6E6E-04DD-48A4-815C-FE38CFA54A8B}" dt="2021-04-15T04:10:42.325" v="309" actId="1076"/>
          <ac:picMkLst>
            <pc:docMk/>
            <pc:sldMk cId="0" sldId="258"/>
            <ac:picMk id="4" creationId="{7EF7DA54-4D1E-4F71-8A65-FF65B1145644}"/>
          </ac:picMkLst>
        </pc:picChg>
        <pc:picChg chg="del">
          <ac:chgData name="Masaki Suzuki" userId="2c4feb2ed34ad1a7" providerId="Windows Live" clId="Web-{DB3F6E6E-04DD-48A4-815C-FE38CFA54A8B}" dt="2021-04-15T04:06:52.094" v="133"/>
          <ac:picMkLst>
            <pc:docMk/>
            <pc:sldMk cId="0" sldId="258"/>
            <ac:picMk id="132" creationId="{00000000-0000-0000-0000-000000000000}"/>
          </ac:picMkLst>
        </pc:picChg>
        <pc:picChg chg="del mod">
          <ac:chgData name="Masaki Suzuki" userId="2c4feb2ed34ad1a7" providerId="Windows Live" clId="Web-{DB3F6E6E-04DD-48A4-815C-FE38CFA54A8B}" dt="2021-04-15T04:08:33.943" v="246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Masaki Suzuki" userId="2c4feb2ed34ad1a7" providerId="Windows Live" clId="Web-{DB3F6E6E-04DD-48A4-815C-FE38CFA54A8B}" dt="2021-04-15T04:06:52.875" v="134"/>
          <ac:picMkLst>
            <pc:docMk/>
            <pc:sldMk cId="0" sldId="258"/>
            <ac:picMk id="138" creationId="{00000000-0000-0000-0000-000000000000}"/>
          </ac:picMkLst>
        </pc:picChg>
      </pc:sldChg>
      <pc:sldChg chg="ord">
        <pc:chgData name="Masaki Suzuki" userId="2c4feb2ed34ad1a7" providerId="Windows Live" clId="Web-{DB3F6E6E-04DD-48A4-815C-FE38CFA54A8B}" dt="2021-04-15T04:35:46.830" v="1064"/>
        <pc:sldMkLst>
          <pc:docMk/>
          <pc:sldMk cId="0" sldId="259"/>
        </pc:sldMkLst>
      </pc:sldChg>
      <pc:sldChg chg="del">
        <pc:chgData name="Masaki Suzuki" userId="2c4feb2ed34ad1a7" providerId="Windows Live" clId="Web-{DB3F6E6E-04DD-48A4-815C-FE38CFA54A8B}" dt="2021-04-15T04:25:09.764" v="829"/>
        <pc:sldMkLst>
          <pc:docMk/>
          <pc:sldMk cId="0" sldId="260"/>
        </pc:sldMkLst>
      </pc:sldChg>
      <pc:sldChg chg="modSp ord">
        <pc:chgData name="Masaki Suzuki" userId="2c4feb2ed34ad1a7" providerId="Windows Live" clId="Web-{DB3F6E6E-04DD-48A4-815C-FE38CFA54A8B}" dt="2021-04-15T04:28:54.854" v="940"/>
        <pc:sldMkLst>
          <pc:docMk/>
          <pc:sldMk cId="0" sldId="261"/>
        </pc:sldMkLst>
        <pc:spChg chg="mod">
          <ac:chgData name="Masaki Suzuki" userId="2c4feb2ed34ad1a7" providerId="Windows Live" clId="Web-{DB3F6E6E-04DD-48A4-815C-FE38CFA54A8B}" dt="2021-04-15T04:26:00.860" v="847" actId="1076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6:11.330" v="854" actId="14100"/>
          <ac:spMkLst>
            <pc:docMk/>
            <pc:sldMk cId="0" sldId="261"/>
            <ac:spMk id="187" creationId="{00000000-0000-0000-0000-000000000000}"/>
          </ac:spMkLst>
        </pc:spChg>
      </pc:sldChg>
      <pc:sldChg chg="delSp modSp ord">
        <pc:chgData name="Masaki Suzuki" userId="2c4feb2ed34ad1a7" providerId="Windows Live" clId="Web-{DB3F6E6E-04DD-48A4-815C-FE38CFA54A8B}" dt="2021-04-15T04:29:17.528" v="942" actId="14100"/>
        <pc:sldMkLst>
          <pc:docMk/>
          <pc:sldMk cId="0" sldId="262"/>
        </pc:sldMkLst>
        <pc:spChg chg="del">
          <ac:chgData name="Masaki Suzuki" userId="2c4feb2ed34ad1a7" providerId="Windows Live" clId="Web-{DB3F6E6E-04DD-48A4-815C-FE38CFA54A8B}" dt="2021-04-15T04:27:47.257" v="924"/>
          <ac:spMkLst>
            <pc:docMk/>
            <pc:sldMk cId="0" sldId="262"/>
            <ac:spMk id="2" creationId="{8A2E0526-55FE-49DC-A249-8E7930DEA3AF}"/>
          </ac:spMkLst>
        </pc:spChg>
        <pc:spChg chg="del">
          <ac:chgData name="Masaki Suzuki" userId="2c4feb2ed34ad1a7" providerId="Windows Live" clId="Web-{DB3F6E6E-04DD-48A4-815C-FE38CFA54A8B}" dt="2021-04-15T04:27:44.601" v="922"/>
          <ac:spMkLst>
            <pc:docMk/>
            <pc:sldMk cId="0" sldId="262"/>
            <ac:spMk id="7" creationId="{FED5C488-5CBA-4221-B4E4-52EF15F5BC2E}"/>
          </ac:spMkLst>
        </pc:spChg>
        <pc:spChg chg="del">
          <ac:chgData name="Masaki Suzuki" userId="2c4feb2ed34ad1a7" providerId="Windows Live" clId="Web-{DB3F6E6E-04DD-48A4-815C-FE38CFA54A8B}" dt="2021-04-15T04:27:43.132" v="921"/>
          <ac:spMkLst>
            <pc:docMk/>
            <pc:sldMk cId="0" sldId="262"/>
            <ac:spMk id="8" creationId="{C2A79FFB-3BB6-4837-B522-FC987702318E}"/>
          </ac:spMkLst>
        </pc:spChg>
        <pc:spChg chg="del">
          <ac:chgData name="Masaki Suzuki" userId="2c4feb2ed34ad1a7" providerId="Windows Live" clId="Web-{DB3F6E6E-04DD-48A4-815C-FE38CFA54A8B}" dt="2021-04-15T04:27:45.522" v="923"/>
          <ac:spMkLst>
            <pc:docMk/>
            <pc:sldMk cId="0" sldId="262"/>
            <ac:spMk id="9" creationId="{B4CE2FEC-D9CA-4819-B467-F893AE227186}"/>
          </ac:spMkLst>
        </pc:spChg>
        <pc:spChg chg="mod">
          <ac:chgData name="Masaki Suzuki" userId="2c4feb2ed34ad1a7" providerId="Windows Live" clId="Web-{DB3F6E6E-04DD-48A4-815C-FE38CFA54A8B}" dt="2021-04-15T04:26:32.565" v="859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9:17.528" v="942" actId="14100"/>
          <ac:spMkLst>
            <pc:docMk/>
            <pc:sldMk cId="0" sldId="262"/>
            <ac:spMk id="193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26:55.254" v="872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 del">
        <pc:chgData name="Masaki Suzuki" userId="2c4feb2ed34ad1a7" providerId="Windows Live" clId="Web-{DB3F6E6E-04DD-48A4-815C-FE38CFA54A8B}" dt="2021-04-15T04:25:00.529" v="828"/>
        <pc:sldMkLst>
          <pc:docMk/>
          <pc:sldMk cId="0" sldId="263"/>
        </pc:sldMkLst>
        <pc:spChg chg="mod">
          <ac:chgData name="Masaki Suzuki" userId="2c4feb2ed34ad1a7" providerId="Windows Live" clId="Web-{DB3F6E6E-04DD-48A4-815C-FE38CFA54A8B}" dt="2021-04-15T04:05:31.495" v="98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2:40.298" v="64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05:46.137" v="102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Masaki Suzuki" userId="2c4feb2ed34ad1a7" providerId="Windows Live" clId="Web-{DB3F6E6E-04DD-48A4-815C-FE38CFA54A8B}" dt="2021-04-15T04:03:16.379" v="71" actId="1076"/>
          <ac:spMkLst>
            <pc:docMk/>
            <pc:sldMk cId="0" sldId="263"/>
            <ac:spMk id="7" creationId="{DAF06FF5-D322-4F7F-918A-0212A294729D}"/>
          </ac:spMkLst>
        </pc:spChg>
        <pc:spChg chg="mod">
          <ac:chgData name="Masaki Suzuki" userId="2c4feb2ed34ad1a7" providerId="Windows Live" clId="Web-{DB3F6E6E-04DD-48A4-815C-FE38CFA54A8B}" dt="2021-04-15T04:05:49.043" v="103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05:36.714" v="100" actId="14100"/>
          <ac:spMkLst>
            <pc:docMk/>
            <pc:sldMk cId="0" sldId="263"/>
            <ac:spMk id="207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3:58:01.674" v="3"/>
          <ac:picMkLst>
            <pc:docMk/>
            <pc:sldMk cId="0" sldId="263"/>
            <ac:picMk id="3" creationId="{46041FD7-F1B7-40A4-9BC1-A747D2631D02}"/>
          </ac:picMkLst>
        </pc:picChg>
        <pc:picChg chg="add mod">
          <ac:chgData name="Masaki Suzuki" userId="2c4feb2ed34ad1a7" providerId="Windows Live" clId="Web-{DB3F6E6E-04DD-48A4-815C-FE38CFA54A8B}" dt="2021-04-15T04:03:09.159" v="70" actId="14100"/>
          <ac:picMkLst>
            <pc:docMk/>
            <pc:sldMk cId="0" sldId="263"/>
            <ac:picMk id="6" creationId="{AF280D2F-5893-4C85-A0E9-C83773BB3FAC}"/>
          </ac:picMkLst>
        </pc:picChg>
        <pc:picChg chg="add mod">
          <ac:chgData name="Masaki Suzuki" userId="2c4feb2ed34ad1a7" providerId="Windows Live" clId="Web-{DB3F6E6E-04DD-48A4-815C-FE38CFA54A8B}" dt="2021-04-15T04:01:40.092" v="35" actId="1076"/>
          <ac:picMkLst>
            <pc:docMk/>
            <pc:sldMk cId="0" sldId="263"/>
            <ac:picMk id="8" creationId="{01461BF3-7752-4A5C-85AF-000D7AC69FD6}"/>
          </ac:picMkLst>
        </pc:picChg>
        <pc:picChg chg="mod">
          <ac:chgData name="Masaki Suzuki" userId="2c4feb2ed34ad1a7" providerId="Windows Live" clId="Web-{DB3F6E6E-04DD-48A4-815C-FE38CFA54A8B}" dt="2021-04-15T04:02:33.829" v="61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3:48.521" v="8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3:09.746" v="1315" actId="1076"/>
        <pc:sldMkLst>
          <pc:docMk/>
          <pc:sldMk cId="1800703237" sldId="411"/>
        </pc:sldMkLst>
        <pc:spChg chg="mod">
          <ac:chgData name="Masaki Suzuki" userId="2c4feb2ed34ad1a7" providerId="Windows Live" clId="Web-{DB3F6E6E-04DD-48A4-815C-FE38CFA54A8B}" dt="2021-04-15T04:43:05.605" v="1313" actId="1076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37:14.695" v="1100" actId="20577"/>
          <ac:spMkLst>
            <pc:docMk/>
            <pc:sldMk cId="1800703237" sldId="411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36:15.598" v="1077"/>
          <ac:spMkLst>
            <pc:docMk/>
            <pc:sldMk cId="1800703237" sldId="411"/>
            <ac:spMk id="5" creationId="{FC08B19C-5A51-4768-85E6-ACCA2A4F77A9}"/>
          </ac:spMkLst>
        </pc:spChg>
        <pc:spChg chg="del mod">
          <ac:chgData name="Masaki Suzuki" userId="2c4feb2ed34ad1a7" providerId="Windows Live" clId="Web-{DB3F6E6E-04DD-48A4-815C-FE38CFA54A8B}" dt="2021-04-15T04:36:14.988" v="1076"/>
          <ac:spMkLst>
            <pc:docMk/>
            <pc:sldMk cId="1800703237" sldId="411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3:07.542" v="1314" actId="1076"/>
          <ac:spMkLst>
            <pc:docMk/>
            <pc:sldMk cId="1800703237" sldId="411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3:09.746" v="1315" actId="1076"/>
          <ac:picMkLst>
            <pc:docMk/>
            <pc:sldMk cId="1800703237" sldId="411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2:23.009" v="1305" actId="20577"/>
        <pc:sldMkLst>
          <pc:docMk/>
          <pc:sldMk cId="288631120" sldId="412"/>
        </pc:sldMkLst>
        <pc:spChg chg="mod">
          <ac:chgData name="Masaki Suzuki" userId="2c4feb2ed34ad1a7" providerId="Windows Live" clId="Web-{DB3F6E6E-04DD-48A4-815C-FE38CFA54A8B}" dt="2021-04-15T04:41:45.600" v="1296" actId="14100"/>
          <ac:spMkLst>
            <pc:docMk/>
            <pc:sldMk cId="288631120" sldId="41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2:23.009" v="1305" actId="20577"/>
          <ac:spMkLst>
            <pc:docMk/>
            <pc:sldMk cId="288631120" sldId="412"/>
            <ac:spMk id="4" creationId="{419B4A73-3B11-421D-B507-1F70C6120342}"/>
          </ac:spMkLst>
        </pc:spChg>
        <pc:spChg chg="del mod">
          <ac:chgData name="Masaki Suzuki" userId="2c4feb2ed34ad1a7" providerId="Windows Live" clId="Web-{DB3F6E6E-04DD-48A4-815C-FE38CFA54A8B}" dt="2021-04-15T04:38:06.979" v="1153"/>
          <ac:spMkLst>
            <pc:docMk/>
            <pc:sldMk cId="288631120" sldId="412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38:08.291" v="1154"/>
          <ac:spMkLst>
            <pc:docMk/>
            <pc:sldMk cId="288631120" sldId="412"/>
            <ac:spMk id="13" creationId="{F4667226-4F5C-498B-870A-4FD76CF8E504}"/>
          </ac:spMkLst>
        </pc:spChg>
        <pc:spChg chg="del mod">
          <ac:chgData name="Masaki Suzuki" userId="2c4feb2ed34ad1a7" providerId="Windows Live" clId="Web-{DB3F6E6E-04DD-48A4-815C-FE38CFA54A8B}" dt="2021-04-15T04:41:55.351" v="1299"/>
          <ac:spMkLst>
            <pc:docMk/>
            <pc:sldMk cId="288631120" sldId="412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38:45.590" v="1203" actId="1076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5:51.473" v="1404" actId="20577"/>
        <pc:sldMkLst>
          <pc:docMk/>
          <pc:sldMk cId="650383920" sldId="413"/>
        </pc:sldMkLst>
        <pc:spChg chg="mod">
          <ac:chgData name="Masaki Suzuki" userId="2c4feb2ed34ad1a7" providerId="Windows Live" clId="Web-{DB3F6E6E-04DD-48A4-815C-FE38CFA54A8B}" dt="2021-04-15T04:45:06.861" v="1397" actId="20577"/>
          <ac:spMkLst>
            <pc:docMk/>
            <pc:sldMk cId="650383920" sldId="41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5:51.473" v="1404" actId="20577"/>
          <ac:spMkLst>
            <pc:docMk/>
            <pc:sldMk cId="650383920" sldId="413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4:06.171" v="1320"/>
          <ac:spMkLst>
            <pc:docMk/>
            <pc:sldMk cId="650383920" sldId="413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4:05.061" v="1319"/>
          <ac:spMkLst>
            <pc:docMk/>
            <pc:sldMk cId="650383920" sldId="41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5:13.768" v="1398" actId="20577"/>
          <ac:spMkLst>
            <pc:docMk/>
            <pc:sldMk cId="650383920" sldId="413"/>
            <ac:spMk id="207" creationId="{00000000-0000-0000-0000-000000000000}"/>
          </ac:spMkLst>
        </pc:spChg>
      </pc:sldChg>
      <pc:sldChg chg="addSp delSp modSp ord">
        <pc:chgData name="Masaki Suzuki" userId="2c4feb2ed34ad1a7" providerId="Windows Live" clId="Web-{DB3F6E6E-04DD-48A4-815C-FE38CFA54A8B}" dt="2021-04-15T04:57:13.245" v="1546"/>
        <pc:sldMkLst>
          <pc:docMk/>
          <pc:sldMk cId="531035884" sldId="414"/>
        </pc:sldMkLst>
        <pc:spChg chg="mod">
          <ac:chgData name="Masaki Suzuki" userId="2c4feb2ed34ad1a7" providerId="Windows Live" clId="Web-{DB3F6E6E-04DD-48A4-815C-FE38CFA54A8B}" dt="2021-04-15T04:49:39.392" v="1489" actId="20577"/>
          <ac:spMkLst>
            <pc:docMk/>
            <pc:sldMk cId="531035884" sldId="414"/>
            <ac:spMk id="2" creationId="{DC593FD8-6C71-4B69-A2AA-C8514B2A6CEE}"/>
          </ac:spMkLst>
        </pc:spChg>
        <pc:spChg chg="add del mod">
          <ac:chgData name="Masaki Suzuki" userId="2c4feb2ed34ad1a7" providerId="Windows Live" clId="Web-{DB3F6E6E-04DD-48A4-815C-FE38CFA54A8B}" dt="2021-04-15T04:57:13.245" v="1546"/>
          <ac:spMkLst>
            <pc:docMk/>
            <pc:sldMk cId="531035884" sldId="414"/>
            <ac:spMk id="3" creationId="{C580B00B-7EF3-47DA-B4A5-09F369F97D28}"/>
          </ac:spMkLst>
        </pc:spChg>
        <pc:spChg chg="mod">
          <ac:chgData name="Masaki Suzuki" userId="2c4feb2ed34ad1a7" providerId="Windows Live" clId="Web-{DB3F6E6E-04DD-48A4-815C-FE38CFA54A8B}" dt="2021-04-15T04:46:21.350" v="1409" actId="20577"/>
          <ac:spMkLst>
            <pc:docMk/>
            <pc:sldMk cId="531035884" sldId="414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6:44.711" v="1416"/>
          <ac:spMkLst>
            <pc:docMk/>
            <pc:sldMk cId="531035884" sldId="414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6:43.929" v="1415"/>
          <ac:spMkLst>
            <pc:docMk/>
            <pc:sldMk cId="531035884" sldId="414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50:04.800" v="1514" actId="20577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6:42.164" v="1414" actId="1076"/>
          <ac:picMkLst>
            <pc:docMk/>
            <pc:sldMk cId="531035884" sldId="414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46:41.117" v="1413" actId="1076"/>
          <ac:picMkLst>
            <pc:docMk/>
            <pc:sldMk cId="531035884" sldId="414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5:18:34.048" v="1963"/>
        <pc:sldMkLst>
          <pc:docMk/>
          <pc:sldMk cId="1989038901" sldId="415"/>
        </pc:sldMkLst>
        <pc:spChg chg="mod">
          <ac:chgData name="Masaki Suzuki" userId="2c4feb2ed34ad1a7" providerId="Windows Live" clId="Web-{DB3F6E6E-04DD-48A4-815C-FE38CFA54A8B}" dt="2021-04-15T05:18:29.454" v="1961" actId="1076"/>
          <ac:spMkLst>
            <pc:docMk/>
            <pc:sldMk cId="1989038901" sldId="415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18:24.970" v="1960" actId="1076"/>
          <ac:spMkLst>
            <pc:docMk/>
            <pc:sldMk cId="1989038901" sldId="415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5:18:32.814" v="1962"/>
          <ac:spMkLst>
            <pc:docMk/>
            <pc:sldMk cId="1989038901" sldId="415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5:18:34.048" v="1963"/>
          <ac:spMkLst>
            <pc:docMk/>
            <pc:sldMk cId="1989038901" sldId="415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5:18:22.049" v="1958" actId="1076"/>
          <ac:spMkLst>
            <pc:docMk/>
            <pc:sldMk cId="1989038901" sldId="415"/>
            <ac:spMk id="207" creationId="{00000000-0000-0000-0000-000000000000}"/>
          </ac:spMkLst>
        </pc:spChg>
      </pc:sldChg>
      <pc:sldChg chg="modSp del">
        <pc:chgData name="Masaki Suzuki" userId="2c4feb2ed34ad1a7" providerId="Windows Live" clId="Web-{DB3F6E6E-04DD-48A4-815C-FE38CFA54A8B}" dt="2021-04-15T04:24:56.451" v="827"/>
        <pc:sldMkLst>
          <pc:docMk/>
          <pc:sldMk cId="3223329022" sldId="416"/>
        </pc:sldMkLst>
        <pc:spChg chg="mod">
          <ac:chgData name="Masaki Suzuki" userId="2c4feb2ed34ad1a7" providerId="Windows Live" clId="Web-{DB3F6E6E-04DD-48A4-815C-FE38CFA54A8B}" dt="2021-04-15T04:04:39.102" v="85" actId="1076"/>
          <ac:spMkLst>
            <pc:docMk/>
            <pc:sldMk cId="3223329022" sldId="416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4:42.524" v="86" actId="1076"/>
          <ac:spMkLst>
            <pc:docMk/>
            <pc:sldMk cId="3223329022" sldId="416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04:34.992" v="83" actId="1076"/>
          <ac:picMkLst>
            <pc:docMk/>
            <pc:sldMk cId="3223329022" sldId="416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4:33.586" v="82" actId="1076"/>
          <ac:picMkLst>
            <pc:docMk/>
            <pc:sldMk cId="3223329022" sldId="416"/>
            <ac:picMk id="206" creationId="{00000000-0000-0000-0000-000000000000}"/>
          </ac:picMkLst>
        </pc:picChg>
      </pc:sldChg>
      <pc:sldChg chg="addSp modSp add replId">
        <pc:chgData name="Masaki Suzuki" userId="2c4feb2ed34ad1a7" providerId="Windows Live" clId="Web-{DB3F6E6E-04DD-48A4-815C-FE38CFA54A8B}" dt="2021-04-15T05:14:23.073" v="1938" actId="20577"/>
        <pc:sldMkLst>
          <pc:docMk/>
          <pc:sldMk cId="1426546911" sldId="417"/>
        </pc:sldMkLst>
        <pc:spChg chg="mod">
          <ac:chgData name="Masaki Suzuki" userId="2c4feb2ed34ad1a7" providerId="Windows Live" clId="Web-{DB3F6E6E-04DD-48A4-815C-FE38CFA54A8B}" dt="2021-04-15T05:14:23.073" v="1938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1:09.021" v="1884" actId="14100"/>
          <ac:spMkLst>
            <pc:docMk/>
            <pc:sldMk cId="1426546911" sldId="417"/>
            <ac:spMk id="5" creationId="{C61AD5DA-C27E-4714-B83E-41F62F57431C}"/>
          </ac:spMkLst>
        </pc:spChg>
        <pc:spChg chg="add mod">
          <ac:chgData name="Masaki Suzuki" userId="2c4feb2ed34ad1a7" providerId="Windows Live" clId="Web-{DB3F6E6E-04DD-48A4-815C-FE38CFA54A8B}" dt="2021-04-15T05:13:50.729" v="1936" actId="20577"/>
          <ac:spMkLst>
            <pc:docMk/>
            <pc:sldMk cId="1426546911" sldId="417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4:32:26.460" v="997" actId="20577"/>
          <ac:spMkLst>
            <pc:docMk/>
            <pc:sldMk cId="1426546911" sldId="417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43.617" v="999" actId="10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34.976" v="998" actId="14100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3:50.226" v="458" actId="1076"/>
          <ac:picMkLst>
            <pc:docMk/>
            <pc:sldMk cId="1426546911" sldId="417"/>
            <ac:picMk id="4" creationId="{7EF7DA54-4D1E-4F71-8A65-FF65B1145644}"/>
          </ac:picMkLst>
        </pc:picChg>
      </pc:sldChg>
      <pc:sldChg chg="delSp modSp add replId">
        <pc:chgData name="Masaki Suzuki" userId="2c4feb2ed34ad1a7" providerId="Windows Live" clId="Web-{DB3F6E6E-04DD-48A4-815C-FE38CFA54A8B}" dt="2021-04-15T05:12:52.790" v="1908" actId="1076"/>
        <pc:sldMkLst>
          <pc:docMk/>
          <pc:sldMk cId="570855170" sldId="418"/>
        </pc:sldMkLst>
        <pc:spChg chg="mod">
          <ac:chgData name="Masaki Suzuki" userId="2c4feb2ed34ad1a7" providerId="Windows Live" clId="Web-{DB3F6E6E-04DD-48A4-815C-FE38CFA54A8B}" dt="2021-04-15T05:12:38.055" v="1907" actId="20577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8:14.892" v="1813" actId="20577"/>
          <ac:spMkLst>
            <pc:docMk/>
            <pc:sldMk cId="570855170" sldId="418"/>
            <ac:spMk id="5" creationId="{C61AD5DA-C27E-4714-B83E-41F62F57431C}"/>
          </ac:spMkLst>
        </pc:spChg>
        <pc:spChg chg="del">
          <ac:chgData name="Masaki Suzuki" userId="2c4feb2ed34ad1a7" providerId="Windows Live" clId="Web-{DB3F6E6E-04DD-48A4-815C-FE38CFA54A8B}" dt="2021-04-15T04:18:02.490" v="622"/>
          <ac:spMkLst>
            <pc:docMk/>
            <pc:sldMk cId="570855170" sldId="418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5:12:23.054" v="1898" actId="20577"/>
          <ac:spMkLst>
            <pc:docMk/>
            <pc:sldMk cId="570855170" sldId="418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5:12:52.790" v="1908" actId="1076"/>
          <ac:spMkLst>
            <pc:docMk/>
            <pc:sldMk cId="570855170" sldId="418"/>
            <ac:spMk id="141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5:12:26.133" v="1899"/>
          <ac:spMkLst>
            <pc:docMk/>
            <pc:sldMk cId="570855170" sldId="418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8:04.975" v="623" actId="1076"/>
          <ac:picMkLst>
            <pc:docMk/>
            <pc:sldMk cId="570855170" sldId="418"/>
            <ac:picMk id="4" creationId="{7EF7DA54-4D1E-4F71-8A65-FF65B1145644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4:53:06.716" v="1524" actId="20577"/>
        <pc:sldMkLst>
          <pc:docMk/>
          <pc:sldMk cId="3024834980" sldId="419"/>
        </pc:sldMkLst>
        <pc:spChg chg="mod">
          <ac:chgData name="Masaki Suzuki" userId="2c4feb2ed34ad1a7" providerId="Windows Live" clId="Web-{DB3F6E6E-04DD-48A4-815C-FE38CFA54A8B}" dt="2021-04-15T04:53:06.716" v="1524" actId="20577"/>
          <ac:spMkLst>
            <pc:docMk/>
            <pc:sldMk cId="3024834980" sldId="419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4:24:42.294" v="825" actId="20577"/>
          <ac:spMkLst>
            <pc:docMk/>
            <pc:sldMk cId="3024834980" sldId="419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5:06.359" v="1049" actId="20577"/>
          <ac:spMkLst>
            <pc:docMk/>
            <pc:sldMk cId="3024834980" sldId="419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3.342" v="1033"/>
          <ac:spMkLst>
            <pc:docMk/>
            <pc:sldMk cId="3024834980" sldId="419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2.279" v="1032"/>
          <ac:spMkLst>
            <pc:docMk/>
            <pc:sldMk cId="3024834980" sldId="419"/>
            <ac:spMk id="142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4:21:27.595" v="756"/>
          <ac:picMkLst>
            <pc:docMk/>
            <pc:sldMk cId="3024834980" sldId="419"/>
            <ac:picMk id="6" creationId="{716E2D33-D2CE-4D4A-94CC-B0C86DDD2525}"/>
          </ac:picMkLst>
        </pc:picChg>
        <pc:picChg chg="add mod ord">
          <ac:chgData name="Masaki Suzuki" userId="2c4feb2ed34ad1a7" providerId="Windows Live" clId="Web-{DB3F6E6E-04DD-48A4-815C-FE38CFA54A8B}" dt="2021-04-15T04:21:45.831" v="760"/>
          <ac:picMkLst>
            <pc:docMk/>
            <pc:sldMk cId="3024834980" sldId="419"/>
            <ac:picMk id="7" creationId="{DE4CCE31-0C99-4398-9513-29272575B77E}"/>
          </ac:picMkLst>
        </pc:picChg>
      </pc:sldChg>
      <pc:sldChg chg="add del replId">
        <pc:chgData name="Masaki Suzuki" userId="2c4feb2ed34ad1a7" providerId="Windows Live" clId="Web-{DB3F6E6E-04DD-48A4-815C-FE38CFA54A8B}" dt="2021-04-15T04:35:38.502" v="1063"/>
        <pc:sldMkLst>
          <pc:docMk/>
          <pc:sldMk cId="92921650" sldId="420"/>
        </pc:sldMkLst>
      </pc:sldChg>
      <pc:sldChg chg="addSp delSp modSp add replId">
        <pc:chgData name="Masaki Suzuki" userId="2c4feb2ed34ad1a7" providerId="Windows Live" clId="Web-{DB3F6E6E-04DD-48A4-815C-FE38CFA54A8B}" dt="2021-04-15T05:00:12.818" v="1658" actId="14100"/>
        <pc:sldMkLst>
          <pc:docMk/>
          <pc:sldMk cId="3872587556" sldId="420"/>
        </pc:sldMkLst>
        <pc:spChg chg="mod">
          <ac:chgData name="Masaki Suzuki" userId="2c4feb2ed34ad1a7" providerId="Windows Live" clId="Web-{DB3F6E6E-04DD-48A4-815C-FE38CFA54A8B}" dt="2021-04-15T05:00:12.818" v="1658" actId="14100"/>
          <ac:spMkLst>
            <pc:docMk/>
            <pc:sldMk cId="3872587556" sldId="420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8:15.093" v="1564" actId="20577"/>
          <ac:spMkLst>
            <pc:docMk/>
            <pc:sldMk cId="3872587556" sldId="420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59:08.611" v="1629" actId="1076"/>
          <ac:spMkLst>
            <pc:docMk/>
            <pc:sldMk cId="3872587556" sldId="420"/>
            <ac:spMk id="207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57:41.388" v="1550" actId="1076"/>
          <ac:picMkLst>
            <pc:docMk/>
            <pc:sldMk cId="3872587556" sldId="420"/>
            <ac:picMk id="3" creationId="{2D60429C-AE19-4A2B-8722-15B103579614}"/>
          </ac:picMkLst>
        </pc:picChg>
        <pc:picChg chg="del">
          <ac:chgData name="Masaki Suzuki" userId="2c4feb2ed34ad1a7" providerId="Windows Live" clId="Web-{DB3F6E6E-04DD-48A4-815C-FE38CFA54A8B}" dt="2021-04-15T04:57:37.919" v="1548"/>
          <ac:picMkLst>
            <pc:docMk/>
            <pc:sldMk cId="3872587556" sldId="420"/>
            <ac:picMk id="6" creationId="{C4193D15-548F-4B98-85E9-59EAB3FB1C03}"/>
          </ac:picMkLst>
        </pc:picChg>
        <pc:picChg chg="mod">
          <ac:chgData name="Masaki Suzuki" userId="2c4feb2ed34ad1a7" providerId="Windows Live" clId="Web-{DB3F6E6E-04DD-48A4-815C-FE38CFA54A8B}" dt="2021-04-15T04:59:17.049" v="1632" actId="1076"/>
          <ac:picMkLst>
            <pc:docMk/>
            <pc:sldMk cId="3872587556" sldId="420"/>
            <ac:picMk id="205" creationId="{00000000-0000-0000-0000-000000000000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48.286" v="1790" actId="14100"/>
        <pc:sldMkLst>
          <pc:docMk/>
          <pc:sldMk cId="3728421734" sldId="421"/>
        </pc:sldMkLst>
        <pc:spChg chg="mod">
          <ac:chgData name="Masaki Suzuki" userId="2c4feb2ed34ad1a7" providerId="Windows Live" clId="Web-{DB3F6E6E-04DD-48A4-815C-FE38CFA54A8B}" dt="2021-04-15T05:04:45.036" v="1789" actId="14100"/>
          <ac:spMkLst>
            <pc:docMk/>
            <pc:sldMk cId="3728421734" sldId="42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9:26.409" v="1634" actId="20577"/>
          <ac:spMkLst>
            <pc:docMk/>
            <pc:sldMk cId="3728421734" sldId="421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5:04:48.286" v="1790" actId="14100"/>
          <ac:spMkLst>
            <pc:docMk/>
            <pc:sldMk cId="3728421734" sldId="421"/>
            <ac:spMk id="207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59:41.847" v="1635"/>
          <ac:picMkLst>
            <pc:docMk/>
            <pc:sldMk cId="3728421734" sldId="421"/>
            <ac:picMk id="3" creationId="{2D60429C-AE19-4A2B-8722-15B103579614}"/>
          </ac:picMkLst>
        </pc:picChg>
        <pc:picChg chg="add mod">
          <ac:chgData name="Masaki Suzuki" userId="2c4feb2ed34ad1a7" providerId="Windows Live" clId="Web-{DB3F6E6E-04DD-48A4-815C-FE38CFA54A8B}" dt="2021-04-15T04:59:45.660" v="1637" actId="1076"/>
          <ac:picMkLst>
            <pc:docMk/>
            <pc:sldMk cId="3728421734" sldId="421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3:15.625" v="1750"/>
        <pc:sldMkLst>
          <pc:docMk/>
          <pc:sldMk cId="2216941689" sldId="422"/>
        </pc:sldMkLst>
        <pc:spChg chg="del">
          <ac:chgData name="Masaki Suzuki" userId="2c4feb2ed34ad1a7" providerId="Windows Live" clId="Web-{DB3F6E6E-04DD-48A4-815C-FE38CFA54A8B}" dt="2021-04-15T05:03:14.719" v="1749"/>
          <ac:spMkLst>
            <pc:docMk/>
            <pc:sldMk cId="2216941689" sldId="42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02:37.842" v="1745" actId="20577"/>
          <ac:spMkLst>
            <pc:docMk/>
            <pc:sldMk cId="2216941689" sldId="422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3:15.625" v="1750"/>
          <ac:spMkLst>
            <pc:docMk/>
            <pc:sldMk cId="2216941689" sldId="422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02.249" v="1748" actId="1076"/>
          <ac:picMkLst>
            <pc:docMk/>
            <pc:sldMk cId="2216941689" sldId="422"/>
            <ac:picMk id="3" creationId="{7942BE11-F304-46FE-9F61-B808D127FB4E}"/>
          </ac:picMkLst>
        </pc:picChg>
        <pc:picChg chg="del">
          <ac:chgData name="Masaki Suzuki" userId="2c4feb2ed34ad1a7" providerId="Windows Live" clId="Web-{DB3F6E6E-04DD-48A4-815C-FE38CFA54A8B}" dt="2021-04-15T05:02:58.499" v="1746"/>
          <ac:picMkLst>
            <pc:docMk/>
            <pc:sldMk cId="2216941689" sldId="422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00.690" v="1760"/>
        <pc:sldMkLst>
          <pc:docMk/>
          <pc:sldMk cId="3357339960" sldId="423"/>
        </pc:sldMkLst>
        <pc:spChg chg="mod">
          <ac:chgData name="Masaki Suzuki" userId="2c4feb2ed34ad1a7" providerId="Windows Live" clId="Web-{DB3F6E6E-04DD-48A4-815C-FE38CFA54A8B}" dt="2021-04-15T05:03:31.313" v="1755" actId="20577"/>
          <ac:spMkLst>
            <pc:docMk/>
            <pc:sldMk cId="3357339960" sldId="423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4:00.690" v="1760"/>
          <ac:spMkLst>
            <pc:docMk/>
            <pc:sldMk cId="3357339960" sldId="423"/>
            <ac:spMk id="5" creationId="{F65772CF-745F-41EA-8363-38D7319D082E}"/>
          </ac:spMkLst>
        </pc:spChg>
        <pc:spChg chg="del">
          <ac:chgData name="Masaki Suzuki" userId="2c4feb2ed34ad1a7" providerId="Windows Live" clId="Web-{DB3F6E6E-04DD-48A4-815C-FE38CFA54A8B}" dt="2021-04-15T05:03:59.487" v="1759"/>
          <ac:spMkLst>
            <pc:docMk/>
            <pc:sldMk cId="3357339960" sldId="423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47.658" v="1758" actId="1076"/>
          <ac:picMkLst>
            <pc:docMk/>
            <pc:sldMk cId="3357339960" sldId="423"/>
            <ac:picMk id="2" creationId="{BC1AAAE2-A619-4062-AB13-1C3B0D1DFDE1}"/>
          </ac:picMkLst>
        </pc:picChg>
        <pc:picChg chg="del">
          <ac:chgData name="Masaki Suzuki" userId="2c4feb2ed34ad1a7" providerId="Windows Live" clId="Web-{DB3F6E6E-04DD-48A4-815C-FE38CFA54A8B}" dt="2021-04-15T05:03:43.923" v="1756"/>
          <ac:picMkLst>
            <pc:docMk/>
            <pc:sldMk cId="3357339960" sldId="423"/>
            <ac:picMk id="3" creationId="{7942BE11-F304-46FE-9F61-B808D127FB4E}"/>
          </ac:picMkLst>
        </pc:picChg>
      </pc:sldChg>
      <pc:sldChg chg="modSp add ord replId">
        <pc:chgData name="Masaki Suzuki" userId="2c4feb2ed34ad1a7" providerId="Windows Live" clId="Web-{DB3F6E6E-04DD-48A4-815C-FE38CFA54A8B}" dt="2021-04-15T05:05:42.102" v="1802" actId="20577"/>
        <pc:sldMkLst>
          <pc:docMk/>
          <pc:sldMk cId="1168844960" sldId="424"/>
        </pc:sldMkLst>
        <pc:spChg chg="mod">
          <ac:chgData name="Masaki Suzuki" userId="2c4feb2ed34ad1a7" providerId="Windows Live" clId="Web-{DB3F6E6E-04DD-48A4-815C-FE38CFA54A8B}" dt="2021-04-15T05:05:29.632" v="1801" actId="20577"/>
          <ac:spMkLst>
            <pc:docMk/>
            <pc:sldMk cId="1168844960" sldId="424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5:42.102" v="1802" actId="20577"/>
          <ac:spMkLst>
            <pc:docMk/>
            <pc:sldMk cId="1168844960" sldId="424"/>
            <ac:spMk id="133" creationId="{00000000-0000-0000-0000-000000000000}"/>
          </ac:spMkLst>
        </pc:spChg>
      </pc:sldChg>
      <pc:sldChg chg="delSp modSp add replId">
        <pc:chgData name="Masaki Suzuki" userId="2c4feb2ed34ad1a7" providerId="Windows Live" clId="Web-{DB3F6E6E-04DD-48A4-815C-FE38CFA54A8B}" dt="2021-04-15T05:14:44.433" v="1942" actId="20577"/>
        <pc:sldMkLst>
          <pc:docMk/>
          <pc:sldMk cId="1521735" sldId="425"/>
        </pc:sldMkLst>
        <pc:spChg chg="mod">
          <ac:chgData name="Masaki Suzuki" userId="2c4feb2ed34ad1a7" providerId="Windows Live" clId="Web-{DB3F6E6E-04DD-48A4-815C-FE38CFA54A8B}" dt="2021-04-15T05:14:44.433" v="1942" actId="20577"/>
          <ac:spMkLst>
            <pc:docMk/>
            <pc:sldMk cId="1521735" sldId="425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4:33.558" v="1940" actId="20577"/>
          <ac:spMkLst>
            <pc:docMk/>
            <pc:sldMk cId="1521735" sldId="425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5:09:40.160" v="1852" actId="20577"/>
          <ac:spMkLst>
            <pc:docMk/>
            <pc:sldMk cId="1521735" sldId="425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5.535" v="1854"/>
          <ac:spMkLst>
            <pc:docMk/>
            <pc:sldMk cId="1521735" sldId="425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3.535" v="1853"/>
          <ac:spMkLst>
            <pc:docMk/>
            <pc:sldMk cId="1521735" sldId="425"/>
            <ac:spMk id="142" creationId="{00000000-0000-0000-0000-000000000000}"/>
          </ac:spMkLst>
        </pc:spChg>
      </pc:sldChg>
      <pc:sldChg chg="add ord replId">
        <pc:chgData name="Masaki Suzuki" userId="2c4feb2ed34ad1a7" providerId="Windows Live" clId="Web-{DB3F6E6E-04DD-48A4-815C-FE38CFA54A8B}" dt="2021-04-15T05:19:20.487" v="1967"/>
        <pc:sldMkLst>
          <pc:docMk/>
          <pc:sldMk cId="3402629110" sldId="426"/>
        </pc:sldMkLst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ゲスト ユーザー" providerId="Windows Live" clId="Web-{033FBB6F-7055-42F7-AE0B-D7EDB8B33CD4}"/>
    <pc:docChg chg="addSld modSld">
      <pc:chgData name="ゲスト ユーザー" userId="" providerId="Windows Live" clId="Web-{033FBB6F-7055-42F7-AE0B-D7EDB8B33CD4}" dt="2021-04-15T02:35:51.511" v="38" actId="1076"/>
      <pc:docMkLst>
        <pc:docMk/>
      </pc:docMkLst>
      <pc:sldChg chg="modSp">
        <pc:chgData name="ゲスト ユーザー" userId="" providerId="Windows Live" clId="Web-{033FBB6F-7055-42F7-AE0B-D7EDB8B33CD4}" dt="2021-04-15T02:35:51.511" v="38" actId="1076"/>
        <pc:sldMkLst>
          <pc:docMk/>
          <pc:sldMk cId="0" sldId="257"/>
        </pc:sldMkLst>
        <pc:spChg chg="mod">
          <ac:chgData name="ゲスト ユーザー" userId="" providerId="Windows Live" clId="Web-{033FBB6F-7055-42F7-AE0B-D7EDB8B33CD4}" dt="2021-04-15T02:35:51.511" v="38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ゲスト ユーザー" userId="" providerId="Windows Live" clId="Web-{033FBB6F-7055-42F7-AE0B-D7EDB8B33CD4}" dt="2021-04-15T02:35:43.918" v="3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20.593" v="7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12.921" v="6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ゲスト ユーザー" userId="" providerId="Windows Live" clId="Web-{033FBB6F-7055-42F7-AE0B-D7EDB8B33CD4}" dt="2021-04-15T02:25:04.939" v="11" actId="1076"/>
        <pc:sldMkLst>
          <pc:docMk/>
          <pc:sldMk cId="0" sldId="263"/>
        </pc:sldMkLst>
        <pc:spChg chg="mod">
          <ac:chgData name="ゲスト ユーザー" userId="" providerId="Windows Live" clId="Web-{033FBB6F-7055-42F7-AE0B-D7EDB8B33CD4}" dt="2021-04-15T02:20:17.309" v="0" actId="14100"/>
          <ac:spMkLst>
            <pc:docMk/>
            <pc:sldMk cId="0" sldId="263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5:00.064" v="10" actId="1076"/>
          <ac:spMkLst>
            <pc:docMk/>
            <pc:sldMk cId="0" sldId="263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5:04.939" v="11" actId="1076"/>
          <ac:spMkLst>
            <pc:docMk/>
            <pc:sldMk cId="0" sldId="263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4:50.985" v="9" actId="1076"/>
        <pc:sldMkLst>
          <pc:docMk/>
          <pc:sldMk cId="1800703237" sldId="411"/>
        </pc:sldMkLst>
        <pc:spChg chg="mod">
          <ac:chgData name="ゲスト ユーザー" userId="" providerId="Windows Live" clId="Web-{033FBB6F-7055-42F7-AE0B-D7EDB8B33CD4}" dt="2021-04-15T02:20:30.325" v="1" actId="14100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4:50.985" v="9" actId="1076"/>
          <ac:spMkLst>
            <pc:docMk/>
            <pc:sldMk cId="1800703237" sldId="411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4:45.392" v="8" actId="1076"/>
          <ac:spMkLst>
            <pc:docMk/>
            <pc:sldMk cId="1800703237" sldId="411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0:35.810" v="2" actId="14100"/>
        <pc:sldMkLst>
          <pc:docMk/>
          <pc:sldMk cId="288631120" sldId="412"/>
        </pc:sldMkLst>
        <pc:spChg chg="mod">
          <ac:chgData name="ゲスト ユーザー" userId="" providerId="Windows Live" clId="Web-{033FBB6F-7055-42F7-AE0B-D7EDB8B33CD4}" dt="2021-04-15T02:20:35.810" v="2" actId="14100"/>
          <ac:spMkLst>
            <pc:docMk/>
            <pc:sldMk cId="288631120" sldId="412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1.888" v="3" actId="14100"/>
        <pc:sldMkLst>
          <pc:docMk/>
          <pc:sldMk cId="650383920" sldId="413"/>
        </pc:sldMkLst>
        <pc:spChg chg="mod">
          <ac:chgData name="ゲスト ユーザー" userId="" providerId="Windows Live" clId="Web-{033FBB6F-7055-42F7-AE0B-D7EDB8B33CD4}" dt="2021-04-15T02:20:41.888" v="3" actId="14100"/>
          <ac:spMkLst>
            <pc:docMk/>
            <pc:sldMk cId="650383920" sldId="413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9.779" v="5" actId="14100"/>
        <pc:sldMkLst>
          <pc:docMk/>
          <pc:sldMk cId="531035884" sldId="414"/>
        </pc:sldMkLst>
        <pc:spChg chg="mod">
          <ac:chgData name="ゲスト ユーザー" userId="" providerId="Windows Live" clId="Web-{033FBB6F-7055-42F7-AE0B-D7EDB8B33CD4}" dt="2021-04-15T02:20:49.779" v="5" actId="14100"/>
          <ac:spMkLst>
            <pc:docMk/>
            <pc:sldMk cId="531035884" sldId="414"/>
            <ac:spMk id="2" creationId="{DC593FD8-6C71-4B69-A2AA-C8514B2A6CEE}"/>
          </ac:spMkLst>
        </pc:spChg>
      </pc:sldChg>
      <pc:sldChg chg="add replId">
        <pc:chgData name="ゲスト ユーザー" userId="" providerId="Windows Live" clId="Web-{033FBB6F-7055-42F7-AE0B-D7EDB8B33CD4}" dt="2021-04-15T02:25:15.673" v="12"/>
        <pc:sldMkLst>
          <pc:docMk/>
          <pc:sldMk cId="3223329022" sldId="416"/>
        </pc:sldMkLst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AA860D2-1D6D-4793-BDB5-037147892FA3}"/>
    <pc:docChg chg="addSld delSld modSld sldOrd">
      <pc:chgData name="ゲスト ユーザー" userId="" providerId="Windows Live" clId="Web-{6AA860D2-1D6D-4793-BDB5-037147892FA3}" dt="2021-04-21T03:52:12.826" v="1099" actId="20577"/>
      <pc:docMkLst>
        <pc:docMk/>
      </pc:docMkLst>
      <pc:sldChg chg="addSp modSp">
        <pc:chgData name="ゲスト ユーザー" userId="" providerId="Windows Live" clId="Web-{6AA860D2-1D6D-4793-BDB5-037147892FA3}" dt="2021-04-21T03:13:44.976" v="631" actId="1076"/>
        <pc:sldMkLst>
          <pc:docMk/>
          <pc:sldMk cId="0" sldId="259"/>
        </pc:sldMkLst>
        <pc:spChg chg="add mod">
          <ac:chgData name="ゲスト ユーザー" userId="" providerId="Windows Live" clId="Web-{6AA860D2-1D6D-4793-BDB5-037147892FA3}" dt="2021-04-21T03:13:44.976" v="631" actId="1076"/>
          <ac:spMkLst>
            <pc:docMk/>
            <pc:sldMk cId="0" sldId="259"/>
            <ac:spMk id="3" creationId="{0DFCA631-4EBE-4E5F-8741-3A30EF3FECBD}"/>
          </ac:spMkLst>
        </pc:spChg>
        <pc:spChg chg="add mod">
          <ac:chgData name="ゲスト ユーザー" userId="" providerId="Windows Live" clId="Web-{6AA860D2-1D6D-4793-BDB5-037147892FA3}" dt="2021-04-21T03:13:37.085" v="629" actId="1076"/>
          <ac:spMkLst>
            <pc:docMk/>
            <pc:sldMk cId="0" sldId="259"/>
            <ac:spMk id="20" creationId="{B7AB0E21-7F02-4AA4-B15A-D1E30ED05B4A}"/>
          </ac:spMkLst>
        </pc:spChg>
      </pc:sldChg>
      <pc:sldChg chg="addSp modSp">
        <pc:chgData name="ゲスト ユーザー" userId="" providerId="Windows Live" clId="Web-{6AA860D2-1D6D-4793-BDB5-037147892FA3}" dt="2021-04-21T03:21:46.812" v="657" actId="20577"/>
        <pc:sldMkLst>
          <pc:docMk/>
          <pc:sldMk cId="137768557" sldId="353"/>
        </pc:sldMkLst>
        <pc:spChg chg="add mod">
          <ac:chgData name="ゲスト ユーザー" userId="" providerId="Windows Live" clId="Web-{6AA860D2-1D6D-4793-BDB5-037147892FA3}" dt="2021-04-21T03:20:13.170" v="633" actId="1076"/>
          <ac:spMkLst>
            <pc:docMk/>
            <pc:sldMk cId="137768557" sldId="353"/>
            <ac:spMk id="3" creationId="{D445D284-484C-43E1-AF34-B6F5643C56E5}"/>
          </ac:spMkLst>
        </pc:spChg>
        <pc:spChg chg="add mod">
          <ac:chgData name="ゲスト ユーザー" userId="" providerId="Windows Live" clId="Web-{6AA860D2-1D6D-4793-BDB5-037147892FA3}" dt="2021-04-21T03:20:57.623" v="649" actId="20577"/>
          <ac:spMkLst>
            <pc:docMk/>
            <pc:sldMk cId="137768557" sldId="353"/>
            <ac:spMk id="9" creationId="{2F996A87-5787-4B31-99C9-222C36EB7595}"/>
          </ac:spMkLst>
        </pc:spChg>
        <pc:spChg chg="add mod">
          <ac:chgData name="ゲスト ユーザー" userId="" providerId="Windows Live" clId="Web-{6AA860D2-1D6D-4793-BDB5-037147892FA3}" dt="2021-04-21T03:21:46.812" v="657" actId="20577"/>
          <ac:spMkLst>
            <pc:docMk/>
            <pc:sldMk cId="137768557" sldId="353"/>
            <ac:spMk id="12" creationId="{64DE21E2-BB5A-4CAC-9988-B33070DE2474}"/>
          </ac:spMkLst>
        </pc:spChg>
        <pc:picChg chg="add mod">
          <ac:chgData name="ゲスト ユーザー" userId="" providerId="Windows Live" clId="Web-{6AA860D2-1D6D-4793-BDB5-037147892FA3}" dt="2021-04-21T03:20:21.670" v="635" actId="1076"/>
          <ac:picMkLst>
            <pc:docMk/>
            <pc:sldMk cId="137768557" sldId="353"/>
            <ac:picMk id="7" creationId="{05B0246E-DA26-419E-8888-2BBB13A50431}"/>
          </ac:picMkLst>
        </pc:picChg>
      </pc:sldChg>
      <pc:sldChg chg="addSp modSp">
        <pc:chgData name="ゲスト ユーザー" userId="" providerId="Windows Live" clId="Web-{6AA860D2-1D6D-4793-BDB5-037147892FA3}" dt="2021-04-21T02:50:26.187" v="245" actId="1076"/>
        <pc:sldMkLst>
          <pc:docMk/>
          <pc:sldMk cId="1800703237" sldId="411"/>
        </pc:sldMkLst>
        <pc:spChg chg="add mod">
          <ac:chgData name="ゲスト ユーザー" userId="" providerId="Windows Live" clId="Web-{6AA860D2-1D6D-4793-BDB5-037147892FA3}" dt="2021-04-21T02:49:55.671" v="232" actId="20577"/>
          <ac:spMkLst>
            <pc:docMk/>
            <pc:sldMk cId="1800703237" sldId="411"/>
            <ac:spMk id="5" creationId="{FBF071AB-2B85-4F98-AC0C-FF0175FFD1C0}"/>
          </ac:spMkLst>
        </pc:spChg>
        <pc:spChg chg="add mod">
          <ac:chgData name="ゲスト ユーザー" userId="" providerId="Windows Live" clId="Web-{6AA860D2-1D6D-4793-BDB5-037147892FA3}" dt="2021-04-21T02:50:26.187" v="245" actId="1076"/>
          <ac:spMkLst>
            <pc:docMk/>
            <pc:sldMk cId="1800703237" sldId="411"/>
            <ac:spMk id="10" creationId="{29D674B4-190E-4BEC-B8A4-130F6CD2AC65}"/>
          </ac:spMkLst>
        </pc:spChg>
        <pc:spChg chg="add mod">
          <ac:chgData name="ゲスト ユーザー" userId="" providerId="Windows Live" clId="Web-{6AA860D2-1D6D-4793-BDB5-037147892FA3}" dt="2021-04-21T02:50:24.219" v="244" actId="1076"/>
          <ac:spMkLst>
            <pc:docMk/>
            <pc:sldMk cId="1800703237" sldId="411"/>
            <ac:spMk id="11" creationId="{83DE0A1B-667F-447B-AD22-5FD5143D36CE}"/>
          </ac:spMkLst>
        </pc:spChg>
      </pc:sldChg>
      <pc:sldChg chg="addSp modSp">
        <pc:chgData name="ゲスト ユーザー" userId="" providerId="Windows Live" clId="Web-{6AA860D2-1D6D-4793-BDB5-037147892FA3}" dt="2021-04-21T02:52:09.814" v="284" actId="1076"/>
        <pc:sldMkLst>
          <pc:docMk/>
          <pc:sldMk cId="650383920" sldId="413"/>
        </pc:sldMkLst>
        <pc:spChg chg="add mod">
          <ac:chgData name="ゲスト ユーザー" userId="" providerId="Windows Live" clId="Web-{6AA860D2-1D6D-4793-BDB5-037147892FA3}" dt="2021-04-21T02:50:58.344" v="250" actId="1076"/>
          <ac:spMkLst>
            <pc:docMk/>
            <pc:sldMk cId="650383920" sldId="413"/>
            <ac:spMk id="5" creationId="{EF1F9093-694C-4962-9833-EC3AA4E9BCDF}"/>
          </ac:spMkLst>
        </pc:spChg>
        <pc:spChg chg="add mod">
          <ac:chgData name="ゲスト ユーザー" userId="" providerId="Windows Live" clId="Web-{6AA860D2-1D6D-4793-BDB5-037147892FA3}" dt="2021-04-21T02:51:07.907" v="257" actId="1076"/>
          <ac:spMkLst>
            <pc:docMk/>
            <pc:sldMk cId="650383920" sldId="413"/>
            <ac:spMk id="8" creationId="{492F7815-8559-4070-B624-0290B553585C}"/>
          </ac:spMkLst>
        </pc:spChg>
        <pc:spChg chg="add mod">
          <ac:chgData name="ゲスト ユーザー" userId="" providerId="Windows Live" clId="Web-{6AA860D2-1D6D-4793-BDB5-037147892FA3}" dt="2021-04-21T02:51:13.985" v="259" actId="20577"/>
          <ac:spMkLst>
            <pc:docMk/>
            <pc:sldMk cId="650383920" sldId="413"/>
            <ac:spMk id="9" creationId="{C34B8030-8F0B-4AFB-B2A8-E303D4B67862}"/>
          </ac:spMkLst>
        </pc:spChg>
        <pc:spChg chg="add mod">
          <ac:chgData name="ゲスト ユーザー" userId="" providerId="Windows Live" clId="Web-{6AA860D2-1D6D-4793-BDB5-037147892FA3}" dt="2021-04-21T02:51:29.079" v="268" actId="1076"/>
          <ac:spMkLst>
            <pc:docMk/>
            <pc:sldMk cId="650383920" sldId="413"/>
            <ac:spMk id="10" creationId="{5635684D-59A6-4895-B652-C421778FCF76}"/>
          </ac:spMkLst>
        </pc:spChg>
        <pc:spChg chg="add mod">
          <ac:chgData name="ゲスト ユーザー" userId="" providerId="Windows Live" clId="Web-{6AA860D2-1D6D-4793-BDB5-037147892FA3}" dt="2021-04-21T02:51:50.111" v="278" actId="1076"/>
          <ac:spMkLst>
            <pc:docMk/>
            <pc:sldMk cId="650383920" sldId="413"/>
            <ac:spMk id="11" creationId="{797A6B2D-67C8-4EF7-B68F-279E819D8800}"/>
          </ac:spMkLst>
        </pc:spChg>
        <pc:spChg chg="add mod">
          <ac:chgData name="ゲスト ユーザー" userId="" providerId="Windows Live" clId="Web-{6AA860D2-1D6D-4793-BDB5-037147892FA3}" dt="2021-04-21T02:51:56.861" v="279" actId="1076"/>
          <ac:spMkLst>
            <pc:docMk/>
            <pc:sldMk cId="650383920" sldId="413"/>
            <ac:spMk id="12" creationId="{AA920336-4D14-4A7D-A021-C6D9D129AAE7}"/>
          </ac:spMkLst>
        </pc:spChg>
        <pc:spChg chg="add mod">
          <ac:chgData name="ゲスト ユーザー" userId="" providerId="Windows Live" clId="Web-{6AA860D2-1D6D-4793-BDB5-037147892FA3}" dt="2021-04-21T02:52:09.814" v="284" actId="1076"/>
          <ac:spMkLst>
            <pc:docMk/>
            <pc:sldMk cId="650383920" sldId="413"/>
            <ac:spMk id="13" creationId="{2AFDFD51-0EC7-4102-9E56-B3F515E934C4}"/>
          </ac:spMkLst>
        </pc:spChg>
      </pc:sldChg>
      <pc:sldChg chg="addSp modSp">
        <pc:chgData name="ゲスト ユーザー" userId="" providerId="Windows Live" clId="Web-{6AA860D2-1D6D-4793-BDB5-037147892FA3}" dt="2021-04-21T02:54:02.300" v="317" actId="1076"/>
        <pc:sldMkLst>
          <pc:docMk/>
          <pc:sldMk cId="531035884" sldId="414"/>
        </pc:sldMkLst>
        <pc:spChg chg="mod">
          <ac:chgData name="ゲスト ユーザー" userId="" providerId="Windows Live" clId="Web-{6AA860D2-1D6D-4793-BDB5-037147892FA3}" dt="2021-04-21T02:53:37.253" v="313" actId="20577"/>
          <ac:spMkLst>
            <pc:docMk/>
            <pc:sldMk cId="531035884" sldId="414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2:54:02.300" v="317" actId="1076"/>
          <ac:spMkLst>
            <pc:docMk/>
            <pc:sldMk cId="531035884" sldId="414"/>
            <ac:spMk id="3" creationId="{EEEF4155-83D8-498F-A245-F9F727FF7A81}"/>
          </ac:spMkLst>
        </pc:spChg>
        <pc:spChg chg="add mod">
          <ac:chgData name="ゲスト ユーザー" userId="" providerId="Windows Live" clId="Web-{6AA860D2-1D6D-4793-BDB5-037147892FA3}" dt="2021-04-21T02:53:55.316" v="316" actId="1076"/>
          <ac:spMkLst>
            <pc:docMk/>
            <pc:sldMk cId="531035884" sldId="414"/>
            <ac:spMk id="10" creationId="{41C1EC30-9293-4F72-B579-ACE8AF5E4666}"/>
          </ac:spMkLst>
        </pc:spChg>
        <pc:spChg chg="add mod">
          <ac:chgData name="ゲスト ユーザー" userId="" providerId="Windows Live" clId="Web-{6AA860D2-1D6D-4793-BDB5-037147892FA3}" dt="2021-04-21T02:53:46.534" v="315" actId="1076"/>
          <ac:spMkLst>
            <pc:docMk/>
            <pc:sldMk cId="531035884" sldId="414"/>
            <ac:spMk id="11" creationId="{32ED4A64-9C16-4DE5-86D0-4265D3E9A601}"/>
          </ac:spMkLst>
        </pc:spChg>
        <pc:spChg chg="add mod">
          <ac:chgData name="ゲスト ユーザー" userId="" providerId="Windows Live" clId="Web-{6AA860D2-1D6D-4793-BDB5-037147892FA3}" dt="2021-04-21T02:53:20.456" v="309" actId="1076"/>
          <ac:spMkLst>
            <pc:docMk/>
            <pc:sldMk cId="531035884" sldId="414"/>
            <ac:spMk id="12" creationId="{ACB3791D-69CB-449A-A3E1-C29D88AAD8BC}"/>
          </ac:spMkLst>
        </pc:spChg>
      </pc:sldChg>
      <pc:sldChg chg="addSp modSp ord">
        <pc:chgData name="ゲスト ユーザー" userId="" providerId="Windows Live" clId="Web-{6AA860D2-1D6D-4793-BDB5-037147892FA3}" dt="2021-04-21T01:50:37.903" v="101" actId="1076"/>
        <pc:sldMkLst>
          <pc:docMk/>
          <pc:sldMk cId="1426546911" sldId="417"/>
        </pc:sldMkLst>
        <pc:spChg chg="mod">
          <ac:chgData name="ゲスト ユーザー" userId="" providerId="Windows Live" clId="Web-{6AA860D2-1D6D-4793-BDB5-037147892FA3}" dt="2021-04-21T01:48:51.854" v="93" actId="14100"/>
          <ac:spMkLst>
            <pc:docMk/>
            <pc:sldMk cId="1426546911" sldId="417"/>
            <ac:spMk id="9" creationId="{F78E11F0-7192-47C2-AA50-ACE5F03E4963}"/>
          </ac:spMkLst>
        </pc:spChg>
        <pc:spChg chg="mod">
          <ac:chgData name="ゲスト ユーザー" userId="" providerId="Windows Live" clId="Web-{6AA860D2-1D6D-4793-BDB5-037147892FA3}" dt="2021-04-21T01:48:48.245" v="92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6AA860D2-1D6D-4793-BDB5-037147892FA3}" dt="2021-04-21T01:49:30.667" v="99" actId="1076"/>
          <ac:spMkLst>
            <pc:docMk/>
            <pc:sldMk cId="1426546911" sldId="417"/>
            <ac:spMk id="21" creationId="{5643F58F-8740-43B7-B621-F70457217ABB}"/>
          </ac:spMkLst>
        </pc:spChg>
        <pc:spChg chg="mod">
          <ac:chgData name="ゲスト ユーザー" userId="" providerId="Windows Live" clId="Web-{6AA860D2-1D6D-4793-BDB5-037147892FA3}" dt="2021-04-21T01:50:37.903" v="101" actId="1076"/>
          <ac:spMkLst>
            <pc:docMk/>
            <pc:sldMk cId="1426546911" sldId="417"/>
            <ac:spMk id="26" creationId="{59573E86-22B0-43FE-AF7E-FEF26469C824}"/>
          </ac:spMkLst>
        </pc:spChg>
        <pc:spChg chg="mod">
          <ac:chgData name="ゲスト ユーザー" userId="" providerId="Windows Live" clId="Web-{6AA860D2-1D6D-4793-BDB5-037147892FA3}" dt="2021-04-21T01:49:05.495" v="95" actId="1076"/>
          <ac:spMkLst>
            <pc:docMk/>
            <pc:sldMk cId="1426546911" sldId="417"/>
            <ac:spMk id="27" creationId="{A571BF9C-C781-4056-8F21-1097076855F7}"/>
          </ac:spMkLst>
        </pc:spChg>
      </pc:sldChg>
      <pc:sldChg chg="addSp modSp">
        <pc:chgData name="ゲスト ユーザー" userId="" providerId="Windows Live" clId="Web-{6AA860D2-1D6D-4793-BDB5-037147892FA3}" dt="2021-04-21T02:48:09.826" v="194" actId="14100"/>
        <pc:sldMkLst>
          <pc:docMk/>
          <pc:sldMk cId="570855170" sldId="418"/>
        </pc:sldMkLst>
        <pc:spChg chg="mod">
          <ac:chgData name="ゲスト ユーザー" userId="" providerId="Windows Live" clId="Web-{6AA860D2-1D6D-4793-BDB5-037147892FA3}" dt="2021-04-21T01:52:31.139" v="122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6AA860D2-1D6D-4793-BDB5-037147892FA3}" dt="2021-04-21T01:55:18.626" v="170" actId="20577"/>
          <ac:spMkLst>
            <pc:docMk/>
            <pc:sldMk cId="570855170" sldId="418"/>
            <ac:spMk id="5" creationId="{C61AD5DA-C27E-4714-B83E-41F62F57431C}"/>
          </ac:spMkLst>
        </pc:spChg>
        <pc:spChg chg="mod">
          <ac:chgData name="ゲスト ユーザー" userId="" providerId="Windows Live" clId="Web-{6AA860D2-1D6D-4793-BDB5-037147892FA3}" dt="2021-04-21T02:48:09.826" v="194" actId="14100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6AA860D2-1D6D-4793-BDB5-037147892FA3}" dt="2021-04-21T01:53:30.577" v="135" actId="1076"/>
          <ac:spMkLst>
            <pc:docMk/>
            <pc:sldMk cId="570855170" sldId="418"/>
            <ac:spMk id="13" creationId="{F99AE429-A592-4AFE-A577-9EE9E5BFB992}"/>
          </ac:spMkLst>
        </pc:spChg>
        <pc:spChg chg="add mod">
          <ac:chgData name="ゲスト ユーザー" userId="" providerId="Windows Live" clId="Web-{6AA860D2-1D6D-4793-BDB5-037147892FA3}" dt="2021-04-21T01:54:51.469" v="158" actId="1076"/>
          <ac:spMkLst>
            <pc:docMk/>
            <pc:sldMk cId="570855170" sldId="418"/>
            <ac:spMk id="14" creationId="{41979FA8-F2A9-46F0-AF7B-F88DB5D3A4C1}"/>
          </ac:spMkLst>
        </pc:spChg>
        <pc:spChg chg="mod">
          <ac:chgData name="ゲスト ユーザー" userId="" providerId="Windows Live" clId="Web-{6AA860D2-1D6D-4793-BDB5-037147892FA3}" dt="2021-04-21T01:52:56.592" v="127" actId="1076"/>
          <ac:spMkLst>
            <pc:docMk/>
            <pc:sldMk cId="570855170" sldId="418"/>
            <ac:spMk id="16" creationId="{94EB115C-2A1F-4A5F-B2F3-BC7A6C88B11D}"/>
          </ac:spMkLst>
        </pc:spChg>
        <pc:spChg chg="mod">
          <ac:chgData name="ゲスト ユーザー" userId="" providerId="Windows Live" clId="Web-{6AA860D2-1D6D-4793-BDB5-037147892FA3}" dt="2021-04-21T01:52:52.295" v="126" actId="1076"/>
          <ac:spMkLst>
            <pc:docMk/>
            <pc:sldMk cId="570855170" sldId="418"/>
            <ac:spMk id="17" creationId="{AF06B898-FBB5-41DD-B350-A1A2C245BF87}"/>
          </ac:spMkLst>
        </pc:spChg>
        <pc:spChg chg="add mod">
          <ac:chgData name="ゲスト ユーザー" userId="" providerId="Windows Live" clId="Web-{6AA860D2-1D6D-4793-BDB5-037147892FA3}" dt="2021-04-21T01:53:06.499" v="130" actId="1076"/>
          <ac:spMkLst>
            <pc:docMk/>
            <pc:sldMk cId="570855170" sldId="418"/>
            <ac:spMk id="18" creationId="{B31674FC-35A7-4F7C-BFAD-69209142A965}"/>
          </ac:spMkLst>
        </pc:spChg>
        <pc:spChg chg="add mod">
          <ac:chgData name="ゲスト ユーザー" userId="" providerId="Windows Live" clId="Web-{6AA860D2-1D6D-4793-BDB5-037147892FA3}" dt="2021-04-21T01:53:13.686" v="132" actId="1076"/>
          <ac:spMkLst>
            <pc:docMk/>
            <pc:sldMk cId="570855170" sldId="418"/>
            <ac:spMk id="19" creationId="{8E712CC6-CB2B-4C52-8DFE-AC0463195C32}"/>
          </ac:spMkLst>
        </pc:spChg>
        <pc:spChg chg="add mod">
          <ac:chgData name="ゲスト ユーザー" userId="" providerId="Windows Live" clId="Web-{6AA860D2-1D6D-4793-BDB5-037147892FA3}" dt="2021-04-21T01:53:59.218" v="144" actId="1076"/>
          <ac:spMkLst>
            <pc:docMk/>
            <pc:sldMk cId="570855170" sldId="418"/>
            <ac:spMk id="23" creationId="{2678BB43-9BD0-440C-9C77-AEBB5D03AF9D}"/>
          </ac:spMkLst>
        </pc:spChg>
        <pc:spChg chg="add mod">
          <ac:chgData name="ゲスト ユーザー" userId="" providerId="Windows Live" clId="Web-{6AA860D2-1D6D-4793-BDB5-037147892FA3}" dt="2021-04-21T01:54:45.844" v="156" actId="1076"/>
          <ac:spMkLst>
            <pc:docMk/>
            <pc:sldMk cId="570855170" sldId="418"/>
            <ac:spMk id="24" creationId="{A8C8D3FC-5A70-4FB3-AAC5-421EBDD1171D}"/>
          </ac:spMkLst>
        </pc:spChg>
        <pc:spChg chg="add mod">
          <ac:chgData name="ゲスト ユーザー" userId="" providerId="Windows Live" clId="Web-{6AA860D2-1D6D-4793-BDB5-037147892FA3}" dt="2021-04-21T01:54:43.781" v="155" actId="1076"/>
          <ac:spMkLst>
            <pc:docMk/>
            <pc:sldMk cId="570855170" sldId="418"/>
            <ac:spMk id="25" creationId="{CA110E61-33D2-4960-B4A7-86EE05C24F54}"/>
          </ac:spMkLst>
        </pc:spChg>
        <pc:spChg chg="add mod">
          <ac:chgData name="ゲスト ユーザー" userId="" providerId="Windows Live" clId="Web-{6AA860D2-1D6D-4793-BDB5-037147892FA3}" dt="2021-04-21T02:47:57.169" v="192" actId="1076"/>
          <ac:spMkLst>
            <pc:docMk/>
            <pc:sldMk cId="570855170" sldId="418"/>
            <ac:spMk id="26" creationId="{D457B392-DFE2-457A-ABAD-F3E320535D00}"/>
          </ac:spMkLst>
        </pc:spChg>
        <pc:spChg chg="add mod">
          <ac:chgData name="ゲスト ユーザー" userId="" providerId="Windows Live" clId="Web-{6AA860D2-1D6D-4793-BDB5-037147892FA3}" dt="2021-04-21T01:55:49.126" v="183"/>
          <ac:spMkLst>
            <pc:docMk/>
            <pc:sldMk cId="570855170" sldId="418"/>
            <ac:spMk id="27" creationId="{6CE7893F-CBF5-4BB6-AD52-20B0F8BE7CDD}"/>
          </ac:spMkLst>
        </pc:spChg>
        <pc:spChg chg="add mod">
          <ac:chgData name="ゲスト ユーザー" userId="" providerId="Windows Live" clId="Web-{6AA860D2-1D6D-4793-BDB5-037147892FA3}" dt="2021-04-21T01:55:44.923" v="182"/>
          <ac:spMkLst>
            <pc:docMk/>
            <pc:sldMk cId="570855170" sldId="418"/>
            <ac:spMk id="28" creationId="{CD0AFA2D-512F-4B6F-9C46-E37F75953FCD}"/>
          </ac:spMkLst>
        </pc:spChg>
        <pc:spChg chg="add mod">
          <ac:chgData name="ゲスト ユーザー" userId="" providerId="Windows Live" clId="Web-{6AA860D2-1D6D-4793-BDB5-037147892FA3}" dt="2021-04-21T01:56:22.314" v="191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addSp modSp">
        <pc:chgData name="ゲスト ユーザー" userId="" providerId="Windows Live" clId="Web-{6AA860D2-1D6D-4793-BDB5-037147892FA3}" dt="2021-04-21T03:09:53.238" v="568" actId="1076"/>
        <pc:sldMkLst>
          <pc:docMk/>
          <pc:sldMk cId="3024834980" sldId="419"/>
        </pc:sldMkLst>
        <pc:spChg chg="mod">
          <ac:chgData name="ゲスト ユーザー" userId="" providerId="Windows Live" clId="Web-{6AA860D2-1D6D-4793-BDB5-037147892FA3}" dt="2021-04-21T02:49:12.171" v="218" actId="20577"/>
          <ac:spMkLst>
            <pc:docMk/>
            <pc:sldMk cId="3024834980" sldId="419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2:48:33.982" v="206" actId="1076"/>
          <ac:spMkLst>
            <pc:docMk/>
            <pc:sldMk cId="3024834980" sldId="419"/>
            <ac:spMk id="6" creationId="{70F0D5E0-1D8E-4DFF-9C89-4D6FFBB13978}"/>
          </ac:spMkLst>
        </pc:spChg>
        <pc:spChg chg="add mod">
          <ac:chgData name="ゲスト ユーザー" userId="" providerId="Windows Live" clId="Web-{6AA860D2-1D6D-4793-BDB5-037147892FA3}" dt="2021-04-21T02:48:47.061" v="210" actId="1076"/>
          <ac:spMkLst>
            <pc:docMk/>
            <pc:sldMk cId="3024834980" sldId="419"/>
            <ac:spMk id="10" creationId="{7AC26532-F4D7-4583-BFE3-CC296A77A519}"/>
          </ac:spMkLst>
        </pc:spChg>
        <pc:spChg chg="add mod">
          <ac:chgData name="ゲスト ユーザー" userId="" providerId="Windows Live" clId="Web-{6AA860D2-1D6D-4793-BDB5-037147892FA3}" dt="2021-04-21T02:48:54.108" v="214" actId="20577"/>
          <ac:spMkLst>
            <pc:docMk/>
            <pc:sldMk cId="3024834980" sldId="419"/>
            <ac:spMk id="11" creationId="{DAD2F0A4-798E-4779-87AD-307D889B1F9F}"/>
          </ac:spMkLst>
        </pc:spChg>
        <pc:spChg chg="add mod">
          <ac:chgData name="ゲスト ユーザー" userId="" providerId="Windows Live" clId="Web-{6AA860D2-1D6D-4793-BDB5-037147892FA3}" dt="2021-04-21T02:49:18.608" v="220" actId="1076"/>
          <ac:spMkLst>
            <pc:docMk/>
            <pc:sldMk cId="3024834980" sldId="419"/>
            <ac:spMk id="12" creationId="{45E33A0D-46E8-4AB6-B86D-07EA62CF9570}"/>
          </ac:spMkLst>
        </pc:spChg>
        <pc:spChg chg="add mod">
          <ac:chgData name="ゲスト ユーザー" userId="" providerId="Windows Live" clId="Web-{6AA860D2-1D6D-4793-BDB5-037147892FA3}" dt="2021-04-21T02:49:29.249" v="224" actId="1076"/>
          <ac:spMkLst>
            <pc:docMk/>
            <pc:sldMk cId="3024834980" sldId="419"/>
            <ac:spMk id="13" creationId="{03D109A9-D733-452A-9540-DBA8E9069236}"/>
          </ac:spMkLst>
        </pc:spChg>
        <pc:spChg chg="add mod">
          <ac:chgData name="ゲスト ユーザー" userId="" providerId="Windows Live" clId="Web-{6AA860D2-1D6D-4793-BDB5-037147892FA3}" dt="2021-04-21T02:49:40.343" v="229" actId="1076"/>
          <ac:spMkLst>
            <pc:docMk/>
            <pc:sldMk cId="3024834980" sldId="419"/>
            <ac:spMk id="14" creationId="{C13D2D75-C98D-475B-AAF1-3FAA81D15B30}"/>
          </ac:spMkLst>
        </pc:spChg>
        <pc:spChg chg="add mod">
          <ac:chgData name="ゲスト ユーザー" userId="" providerId="Windows Live" clId="Web-{6AA860D2-1D6D-4793-BDB5-037147892FA3}" dt="2021-04-21T03:09:53.238" v="568" actId="1076"/>
          <ac:spMkLst>
            <pc:docMk/>
            <pc:sldMk cId="3024834980" sldId="419"/>
            <ac:spMk id="15" creationId="{37347300-4022-4C6A-B6A7-8ACAD15D2692}"/>
          </ac:spMkLst>
        </pc:spChg>
      </pc:sldChg>
      <pc:sldChg chg="addSp modSp">
        <pc:chgData name="ゲスト ユーザー" userId="" providerId="Windows Live" clId="Web-{6AA860D2-1D6D-4793-BDB5-037147892FA3}" dt="2021-04-21T02:56:11.802" v="366" actId="1076"/>
        <pc:sldMkLst>
          <pc:docMk/>
          <pc:sldMk cId="3872587556" sldId="420"/>
        </pc:sldMkLst>
        <pc:spChg chg="add mod">
          <ac:chgData name="ゲスト ユーザー" userId="" providerId="Windows Live" clId="Web-{6AA860D2-1D6D-4793-BDB5-037147892FA3}" dt="2021-04-21T02:54:29.129" v="325" actId="1076"/>
          <ac:spMkLst>
            <pc:docMk/>
            <pc:sldMk cId="3872587556" sldId="420"/>
            <ac:spMk id="5" creationId="{77E91371-4F27-4FA9-ABDE-4EAD72EEE2B8}"/>
          </ac:spMkLst>
        </pc:spChg>
        <pc:spChg chg="add mod">
          <ac:chgData name="ゲスト ユーザー" userId="" providerId="Windows Live" clId="Web-{6AA860D2-1D6D-4793-BDB5-037147892FA3}" dt="2021-04-21T02:56:11.802" v="366" actId="1076"/>
          <ac:spMkLst>
            <pc:docMk/>
            <pc:sldMk cId="3872587556" sldId="420"/>
            <ac:spMk id="8" creationId="{06B256F4-AF6F-4930-A7DB-7B5AE618AF93}"/>
          </ac:spMkLst>
        </pc:spChg>
        <pc:spChg chg="add mod">
          <ac:chgData name="ゲスト ユーザー" userId="" providerId="Windows Live" clId="Web-{6AA860D2-1D6D-4793-BDB5-037147892FA3}" dt="2021-04-21T02:55:05.004" v="339" actId="1076"/>
          <ac:spMkLst>
            <pc:docMk/>
            <pc:sldMk cId="3872587556" sldId="420"/>
            <ac:spMk id="9" creationId="{D6BF8DB0-C645-4152-8E4E-811D0616BF27}"/>
          </ac:spMkLst>
        </pc:spChg>
        <pc:spChg chg="add mod">
          <ac:chgData name="ゲスト ユーザー" userId="" providerId="Windows Live" clId="Web-{6AA860D2-1D6D-4793-BDB5-037147892FA3}" dt="2021-04-21T02:55:17.942" v="342" actId="1076"/>
          <ac:spMkLst>
            <pc:docMk/>
            <pc:sldMk cId="3872587556" sldId="420"/>
            <ac:spMk id="10" creationId="{67938821-7B60-4008-B515-CD17CB991A1E}"/>
          </ac:spMkLst>
        </pc:spChg>
        <pc:spChg chg="add mod">
          <ac:chgData name="ゲスト ユーザー" userId="" providerId="Windows Live" clId="Web-{6AA860D2-1D6D-4793-BDB5-037147892FA3}" dt="2021-04-21T02:55:33.724" v="351" actId="1076"/>
          <ac:spMkLst>
            <pc:docMk/>
            <pc:sldMk cId="3872587556" sldId="420"/>
            <ac:spMk id="11" creationId="{CE0DA3AB-DED2-4B6B-A8E9-318AD2440D5B}"/>
          </ac:spMkLst>
        </pc:spChg>
        <pc:spChg chg="add mod">
          <ac:chgData name="ゲスト ユーザー" userId="" providerId="Windows Live" clId="Web-{6AA860D2-1D6D-4793-BDB5-037147892FA3}" dt="2021-04-21T02:55:40.818" v="353" actId="1076"/>
          <ac:spMkLst>
            <pc:docMk/>
            <pc:sldMk cId="3872587556" sldId="420"/>
            <ac:spMk id="12" creationId="{2C17D6C2-C5A9-4810-A0FD-3E38101EB301}"/>
          </ac:spMkLst>
        </pc:spChg>
        <pc:spChg chg="add mod">
          <ac:chgData name="ゲスト ユーザー" userId="" providerId="Windows Live" clId="Web-{6AA860D2-1D6D-4793-BDB5-037147892FA3}" dt="2021-04-21T02:55:54.615" v="362" actId="1076"/>
          <ac:spMkLst>
            <pc:docMk/>
            <pc:sldMk cId="3872587556" sldId="420"/>
            <ac:spMk id="13" creationId="{9D088995-6B0C-426E-B8A1-FCD2A8ED375B}"/>
          </ac:spMkLst>
        </pc:spChg>
        <pc:spChg chg="add mod">
          <ac:chgData name="ゲスト ユーザー" userId="" providerId="Windows Live" clId="Web-{6AA860D2-1D6D-4793-BDB5-037147892FA3}" dt="2021-04-21T02:56:06.537" v="365" actId="1076"/>
          <ac:spMkLst>
            <pc:docMk/>
            <pc:sldMk cId="3872587556" sldId="420"/>
            <ac:spMk id="14" creationId="{B2809A58-D833-411C-B669-44C40BA68387}"/>
          </ac:spMkLst>
        </pc:spChg>
      </pc:sldChg>
      <pc:sldChg chg="addSp modSp">
        <pc:chgData name="ゲスト ユーザー" userId="" providerId="Windows Live" clId="Web-{6AA860D2-1D6D-4793-BDB5-037147892FA3}" dt="2021-04-21T02:59:17.102" v="418" actId="1076"/>
        <pc:sldMkLst>
          <pc:docMk/>
          <pc:sldMk cId="3728421734" sldId="421"/>
        </pc:sldMkLst>
        <pc:spChg chg="add mod">
          <ac:chgData name="ゲスト ユーザー" userId="" providerId="Windows Live" clId="Web-{6AA860D2-1D6D-4793-BDB5-037147892FA3}" dt="2021-04-21T02:56:38.912" v="372" actId="1076"/>
          <ac:spMkLst>
            <pc:docMk/>
            <pc:sldMk cId="3728421734" sldId="421"/>
            <ac:spMk id="3" creationId="{15D5480C-BFF0-4540-8497-7291E1094C88}"/>
          </ac:spMkLst>
        </pc:spChg>
        <pc:spChg chg="add mod">
          <ac:chgData name="ゲスト ユーザー" userId="" providerId="Windows Live" clId="Web-{6AA860D2-1D6D-4793-BDB5-037147892FA3}" dt="2021-04-21T02:56:44.584" v="374" actId="20577"/>
          <ac:spMkLst>
            <pc:docMk/>
            <pc:sldMk cId="3728421734" sldId="421"/>
            <ac:spMk id="10" creationId="{981DA5B4-23B7-4847-9391-B9A49B498A54}"/>
          </ac:spMkLst>
        </pc:spChg>
        <pc:spChg chg="add mod">
          <ac:chgData name="ゲスト ユーザー" userId="" providerId="Windows Live" clId="Web-{6AA860D2-1D6D-4793-BDB5-037147892FA3}" dt="2021-04-21T02:56:55.694" v="377" actId="20577"/>
          <ac:spMkLst>
            <pc:docMk/>
            <pc:sldMk cId="3728421734" sldId="421"/>
            <ac:spMk id="11" creationId="{F38785D2-EB1A-45F0-A660-ADB9643DDE70}"/>
          </ac:spMkLst>
        </pc:spChg>
        <pc:spChg chg="add mod">
          <ac:chgData name="ゲスト ユーザー" userId="" providerId="Windows Live" clId="Web-{6AA860D2-1D6D-4793-BDB5-037147892FA3}" dt="2021-04-21T02:57:57.039" v="388" actId="1076"/>
          <ac:spMkLst>
            <pc:docMk/>
            <pc:sldMk cId="3728421734" sldId="421"/>
            <ac:spMk id="12" creationId="{025755B1-473D-4B1F-92DC-5FE4D71159CB}"/>
          </ac:spMkLst>
        </pc:spChg>
        <pc:spChg chg="add mod">
          <ac:chgData name="ゲスト ユーザー" userId="" providerId="Windows Live" clId="Web-{6AA860D2-1D6D-4793-BDB5-037147892FA3}" dt="2021-04-21T02:58:04.476" v="391" actId="20577"/>
          <ac:spMkLst>
            <pc:docMk/>
            <pc:sldMk cId="3728421734" sldId="421"/>
            <ac:spMk id="13" creationId="{0CBA5BB6-17EA-4B82-925F-4F576F0246C9}"/>
          </ac:spMkLst>
        </pc:spChg>
        <pc:spChg chg="add mod">
          <ac:chgData name="ゲスト ユーザー" userId="" providerId="Windows Live" clId="Web-{6AA860D2-1D6D-4793-BDB5-037147892FA3}" dt="2021-04-21T02:58:20.664" v="396" actId="1076"/>
          <ac:spMkLst>
            <pc:docMk/>
            <pc:sldMk cId="3728421734" sldId="421"/>
            <ac:spMk id="14" creationId="{C31B15DF-F685-4A23-A91E-C636B7962C15}"/>
          </ac:spMkLst>
        </pc:spChg>
        <pc:spChg chg="add mod">
          <ac:chgData name="ゲスト ユーザー" userId="" providerId="Windows Live" clId="Web-{6AA860D2-1D6D-4793-BDB5-037147892FA3}" dt="2021-04-21T02:58:35.539" v="403" actId="1076"/>
          <ac:spMkLst>
            <pc:docMk/>
            <pc:sldMk cId="3728421734" sldId="421"/>
            <ac:spMk id="15" creationId="{1C223F38-D8BE-4AB2-8427-1A0766DAF74C}"/>
          </ac:spMkLst>
        </pc:spChg>
        <pc:spChg chg="add mod">
          <ac:chgData name="ゲスト ユーザー" userId="" providerId="Windows Live" clId="Web-{6AA860D2-1D6D-4793-BDB5-037147892FA3}" dt="2021-04-21T02:58:46.836" v="408" actId="1076"/>
          <ac:spMkLst>
            <pc:docMk/>
            <pc:sldMk cId="3728421734" sldId="421"/>
            <ac:spMk id="16" creationId="{91A20581-80B4-4F66-9571-2D5FD3682489}"/>
          </ac:spMkLst>
        </pc:spChg>
        <pc:spChg chg="add mod">
          <ac:chgData name="ゲスト ユーザー" userId="" providerId="Windows Live" clId="Web-{6AA860D2-1D6D-4793-BDB5-037147892FA3}" dt="2021-04-21T02:58:55.024" v="411" actId="20577"/>
          <ac:spMkLst>
            <pc:docMk/>
            <pc:sldMk cId="3728421734" sldId="421"/>
            <ac:spMk id="17" creationId="{0F6C745B-4E1F-48A8-8349-79A3C21C1912}"/>
          </ac:spMkLst>
        </pc:spChg>
        <pc:spChg chg="add mod">
          <ac:chgData name="ゲスト ユーザー" userId="" providerId="Windows Live" clId="Web-{6AA860D2-1D6D-4793-BDB5-037147892FA3}" dt="2021-04-21T02:59:17.102" v="418" actId="1076"/>
          <ac:spMkLst>
            <pc:docMk/>
            <pc:sldMk cId="3728421734" sldId="421"/>
            <ac:spMk id="18" creationId="{6C523A77-4F57-4218-A622-F0499D07AC0D}"/>
          </ac:spMkLst>
        </pc:spChg>
      </pc:sldChg>
      <pc:sldChg chg="addSp">
        <pc:chgData name="ゲスト ユーザー" userId="" providerId="Windows Live" clId="Web-{6AA860D2-1D6D-4793-BDB5-037147892FA3}" dt="2021-04-21T03:00:46.276" v="425"/>
        <pc:sldMkLst>
          <pc:docMk/>
          <pc:sldMk cId="2216941689" sldId="422"/>
        </pc:sldMkLst>
        <pc:spChg chg="add">
          <ac:chgData name="ゲスト ユーザー" userId="" providerId="Windows Live" clId="Web-{6AA860D2-1D6D-4793-BDB5-037147892FA3}" dt="2021-04-21T02:59:46.181" v="419"/>
          <ac:spMkLst>
            <pc:docMk/>
            <pc:sldMk cId="2216941689" sldId="422"/>
            <ac:spMk id="2" creationId="{75FD6790-F064-4A46-A29A-778FDCE3C47A}"/>
          </ac:spMkLst>
        </pc:spChg>
        <pc:spChg chg="add">
          <ac:chgData name="ゲスト ユーザー" userId="" providerId="Windows Live" clId="Web-{6AA860D2-1D6D-4793-BDB5-037147892FA3}" dt="2021-04-21T02:59:58.431" v="420"/>
          <ac:spMkLst>
            <pc:docMk/>
            <pc:sldMk cId="2216941689" sldId="422"/>
            <ac:spMk id="5" creationId="{D51AB009-E249-4EF3-8AF0-F1D86CA56B09}"/>
          </ac:spMkLst>
        </pc:spChg>
        <pc:spChg chg="add">
          <ac:chgData name="ゲスト ユーザー" userId="" providerId="Windows Live" clId="Web-{6AA860D2-1D6D-4793-BDB5-037147892FA3}" dt="2021-04-21T03:00:06.166" v="421"/>
          <ac:spMkLst>
            <pc:docMk/>
            <pc:sldMk cId="2216941689" sldId="422"/>
            <ac:spMk id="9" creationId="{6801E5CA-73CB-458A-BBF4-DF78D7DB0DC3}"/>
          </ac:spMkLst>
        </pc:spChg>
        <pc:spChg chg="add">
          <ac:chgData name="ゲスト ユーザー" userId="" providerId="Windows Live" clId="Web-{6AA860D2-1D6D-4793-BDB5-037147892FA3}" dt="2021-04-21T03:00:15.338" v="422"/>
          <ac:spMkLst>
            <pc:docMk/>
            <pc:sldMk cId="2216941689" sldId="422"/>
            <ac:spMk id="11" creationId="{D3F0AE0A-4988-4C6D-B934-C11AABB3A62C}"/>
          </ac:spMkLst>
        </pc:spChg>
        <pc:spChg chg="add">
          <ac:chgData name="ゲスト ユーザー" userId="" providerId="Windows Live" clId="Web-{6AA860D2-1D6D-4793-BDB5-037147892FA3}" dt="2021-04-21T03:00:25.697" v="423"/>
          <ac:spMkLst>
            <pc:docMk/>
            <pc:sldMk cId="2216941689" sldId="422"/>
            <ac:spMk id="13" creationId="{D405769F-CC2C-4BEC-84CB-3213BCA1A92E}"/>
          </ac:spMkLst>
        </pc:spChg>
        <pc:spChg chg="add">
          <ac:chgData name="ゲスト ユーザー" userId="" providerId="Windows Live" clId="Web-{6AA860D2-1D6D-4793-BDB5-037147892FA3}" dt="2021-04-21T03:00:35.197" v="424"/>
          <ac:spMkLst>
            <pc:docMk/>
            <pc:sldMk cId="2216941689" sldId="422"/>
            <ac:spMk id="15" creationId="{9E046EE5-376A-433F-AD2D-5CBF743302F7}"/>
          </ac:spMkLst>
        </pc:spChg>
        <pc:spChg chg="add">
          <ac:chgData name="ゲスト ユーザー" userId="" providerId="Windows Live" clId="Web-{6AA860D2-1D6D-4793-BDB5-037147892FA3}" dt="2021-04-21T03:00:46.276" v="425"/>
          <ac:spMkLst>
            <pc:docMk/>
            <pc:sldMk cId="2216941689" sldId="422"/>
            <ac:spMk id="17" creationId="{541C408C-1428-4CE5-97A1-D8A406081664}"/>
          </ac:spMkLst>
        </pc:spChg>
      </pc:sldChg>
      <pc:sldChg chg="addSp modSp">
        <pc:chgData name="ゲスト ユーザー" userId="" providerId="Windows Live" clId="Web-{6AA860D2-1D6D-4793-BDB5-037147892FA3}" dt="2021-04-21T03:01:20.261" v="439" actId="1076"/>
        <pc:sldMkLst>
          <pc:docMk/>
          <pc:sldMk cId="3357339960" sldId="423"/>
        </pc:sldMkLst>
        <pc:spChg chg="add mod">
          <ac:chgData name="ゲスト ユーザー" userId="" providerId="Windows Live" clId="Web-{6AA860D2-1D6D-4793-BDB5-037147892FA3}" dt="2021-04-21T03:01:20.261" v="439" actId="1076"/>
          <ac:spMkLst>
            <pc:docMk/>
            <pc:sldMk cId="3357339960" sldId="423"/>
            <ac:spMk id="3" creationId="{57BC6AD4-276B-46DC-AE5C-2B4AADFA644B}"/>
          </ac:spMkLst>
        </pc:spChg>
      </pc:sldChg>
      <pc:sldChg chg="addSp delSp modSp">
        <pc:chgData name="ゲスト ユーザー" userId="" providerId="Windows Live" clId="Web-{6AA860D2-1D6D-4793-BDB5-037147892FA3}" dt="2021-04-21T03:11:03.536" v="585"/>
        <pc:sldMkLst>
          <pc:docMk/>
          <pc:sldMk cId="1168844960" sldId="424"/>
        </pc:sldMkLst>
        <pc:spChg chg="add">
          <ac:chgData name="ゲスト ユーザー" userId="" providerId="Windows Live" clId="Web-{6AA860D2-1D6D-4793-BDB5-037147892FA3}" dt="2021-04-21T03:08:19.220" v="549"/>
          <ac:spMkLst>
            <pc:docMk/>
            <pc:sldMk cId="1168844960" sldId="424"/>
            <ac:spMk id="8" creationId="{D46D7253-EA4D-445C-93D3-2F75816D8519}"/>
          </ac:spMkLst>
        </pc:spChg>
        <pc:spChg chg="add">
          <ac:chgData name="ゲスト ユーザー" userId="" providerId="Windows Live" clId="Web-{6AA860D2-1D6D-4793-BDB5-037147892FA3}" dt="2021-04-21T03:08:30.393" v="550"/>
          <ac:spMkLst>
            <pc:docMk/>
            <pc:sldMk cId="1168844960" sldId="424"/>
            <ac:spMk id="11" creationId="{E8C67AD9-7EF2-4E95-8B6B-F0CBA502B2DE}"/>
          </ac:spMkLst>
        </pc:spChg>
        <pc:spChg chg="add">
          <ac:chgData name="ゲスト ユーザー" userId="" providerId="Windows Live" clId="Web-{6AA860D2-1D6D-4793-BDB5-037147892FA3}" dt="2021-04-21T03:08:46.690" v="551"/>
          <ac:spMkLst>
            <pc:docMk/>
            <pc:sldMk cId="1168844960" sldId="424"/>
            <ac:spMk id="13" creationId="{ED88E5C3-1B64-4C02-B9CD-786C09D0DBB1}"/>
          </ac:spMkLst>
        </pc:spChg>
        <pc:spChg chg="add del">
          <ac:chgData name="ゲスト ユーザー" userId="" providerId="Windows Live" clId="Web-{6AA860D2-1D6D-4793-BDB5-037147892FA3}" dt="2021-04-21T03:09:04.456" v="553"/>
          <ac:spMkLst>
            <pc:docMk/>
            <pc:sldMk cId="1168844960" sldId="424"/>
            <ac:spMk id="15" creationId="{E4A41C81-4D02-4D9A-8042-D55A6D8E3E70}"/>
          </ac:spMkLst>
        </pc:spChg>
        <pc:spChg chg="add mod">
          <ac:chgData name="ゲスト ユーザー" userId="" providerId="Windows Live" clId="Web-{6AA860D2-1D6D-4793-BDB5-037147892FA3}" dt="2021-04-21T03:09:25.284" v="556" actId="1076"/>
          <ac:spMkLst>
            <pc:docMk/>
            <pc:sldMk cId="1168844960" sldId="424"/>
            <ac:spMk id="17" creationId="{1FEFA328-FA17-4782-BB09-185813782345}"/>
          </ac:spMkLst>
        </pc:spChg>
        <pc:spChg chg="add mod">
          <ac:chgData name="ゲスト ユーザー" userId="" providerId="Windows Live" clId="Web-{6AA860D2-1D6D-4793-BDB5-037147892FA3}" dt="2021-04-21T03:10:13.800" v="571" actId="20577"/>
          <ac:spMkLst>
            <pc:docMk/>
            <pc:sldMk cId="1168844960" sldId="424"/>
            <ac:spMk id="19" creationId="{A2F7CE9A-02C0-46D9-8A88-7DC6716C07B2}"/>
          </ac:spMkLst>
        </pc:spChg>
        <pc:spChg chg="add del">
          <ac:chgData name="ゲスト ユーザー" userId="" providerId="Windows Live" clId="Web-{6AA860D2-1D6D-4793-BDB5-037147892FA3}" dt="2021-04-21T03:11:03.536" v="585"/>
          <ac:spMkLst>
            <pc:docMk/>
            <pc:sldMk cId="1168844960" sldId="424"/>
            <ac:spMk id="21" creationId="{DE4C2B84-AE06-4908-B79E-D7B21B882716}"/>
          </ac:spMkLst>
        </pc:spChg>
        <pc:spChg chg="add mod">
          <ac:chgData name="ゲスト ユーザー" userId="" providerId="Windows Live" clId="Web-{6AA860D2-1D6D-4793-BDB5-037147892FA3}" dt="2021-04-21T03:10:28.160" v="575" actId="1076"/>
          <ac:spMkLst>
            <pc:docMk/>
            <pc:sldMk cId="1168844960" sldId="424"/>
            <ac:spMk id="22" creationId="{B135C06B-9A3D-48FE-AE18-8A6C37E09042}"/>
          </ac:spMkLst>
        </pc:spChg>
        <pc:spChg chg="add mod">
          <ac:chgData name="ゲスト ユーザー" userId="" providerId="Windows Live" clId="Web-{6AA860D2-1D6D-4793-BDB5-037147892FA3}" dt="2021-04-21T03:10:42.582" v="579" actId="1076"/>
          <ac:spMkLst>
            <pc:docMk/>
            <pc:sldMk cId="1168844960" sldId="424"/>
            <ac:spMk id="23" creationId="{7FBF1FF7-71DB-4110-A83C-0422C4863FD1}"/>
          </ac:spMkLst>
        </pc:spChg>
      </pc:sldChg>
      <pc:sldChg chg="addSp modSp">
        <pc:chgData name="ゲスト ユーザー" userId="" providerId="Windows Live" clId="Web-{6AA860D2-1D6D-4793-BDB5-037147892FA3}" dt="2021-04-21T01:47:22.540" v="46" actId="20577"/>
        <pc:sldMkLst>
          <pc:docMk/>
          <pc:sldMk cId="1521735" sldId="425"/>
        </pc:sldMkLst>
        <pc:spChg chg="mod">
          <ac:chgData name="ゲスト ユーザー" userId="" providerId="Windows Live" clId="Web-{6AA860D2-1D6D-4793-BDB5-037147892FA3}" dt="2021-04-21T01:47:22.540" v="46" actId="20577"/>
          <ac:spMkLst>
            <pc:docMk/>
            <pc:sldMk cId="1521735" sldId="425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1:46:24.321" v="44" actId="1076"/>
          <ac:spMkLst>
            <pc:docMk/>
            <pc:sldMk cId="1521735" sldId="425"/>
            <ac:spMk id="6" creationId="{C27BDD9C-1C4A-44AB-9B5A-EF9DCC1269BE}"/>
          </ac:spMkLst>
        </pc:spChg>
        <pc:spChg chg="mod">
          <ac:chgData name="ゲスト ユーザー" userId="" providerId="Windows Live" clId="Web-{6AA860D2-1D6D-4793-BDB5-037147892FA3}" dt="2021-04-21T01:45:59.242" v="38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6AA860D2-1D6D-4793-BDB5-037147892FA3}" dt="2021-04-21T01:45:56.867" v="37" actId="1076"/>
          <ac:spMkLst>
            <pc:docMk/>
            <pc:sldMk cId="1521735" sldId="425"/>
            <ac:spMk id="16" creationId="{4B9BB870-E180-4BD8-B641-E9746455810D}"/>
          </ac:spMkLst>
        </pc:spChg>
      </pc:sldChg>
      <pc:sldChg chg="addSp modSp">
        <pc:chgData name="ゲスト ユーザー" userId="" providerId="Windows Live" clId="Web-{6AA860D2-1D6D-4793-BDB5-037147892FA3}" dt="2021-04-21T03:04:06.466" v="473" actId="14100"/>
        <pc:sldMkLst>
          <pc:docMk/>
          <pc:sldMk cId="3402629110" sldId="426"/>
        </pc:sldMkLst>
        <pc:spChg chg="add mod">
          <ac:chgData name="ゲスト ユーザー" userId="" providerId="Windows Live" clId="Web-{6AA860D2-1D6D-4793-BDB5-037147892FA3}" dt="2021-04-21T03:01:46.277" v="446" actId="1076"/>
          <ac:spMkLst>
            <pc:docMk/>
            <pc:sldMk cId="3402629110" sldId="426"/>
            <ac:spMk id="3" creationId="{71836B22-9B85-405A-8798-06EF95081808}"/>
          </ac:spMkLst>
        </pc:spChg>
        <pc:spChg chg="add mod">
          <ac:chgData name="ゲスト ユーザー" userId="" providerId="Windows Live" clId="Web-{6AA860D2-1D6D-4793-BDB5-037147892FA3}" dt="2021-04-21T03:04:06.466" v="473" actId="14100"/>
          <ac:spMkLst>
            <pc:docMk/>
            <pc:sldMk cId="3402629110" sldId="426"/>
            <ac:spMk id="10" creationId="{A149DB79-66AA-4C11-8CE0-200328CF6809}"/>
          </ac:spMkLst>
        </pc:spChg>
        <pc:spChg chg="add mod">
          <ac:chgData name="ゲスト ユーザー" userId="" providerId="Windows Live" clId="Web-{6AA860D2-1D6D-4793-BDB5-037147892FA3}" dt="2021-04-21T03:02:13.152" v="453" actId="1076"/>
          <ac:spMkLst>
            <pc:docMk/>
            <pc:sldMk cId="3402629110" sldId="426"/>
            <ac:spMk id="11" creationId="{26D4BF09-8F7C-40BE-AD69-EDA3386FFD51}"/>
          </ac:spMkLst>
        </pc:spChg>
        <pc:spChg chg="add mod">
          <ac:chgData name="ゲスト ユーザー" userId="" providerId="Windows Live" clId="Web-{6AA860D2-1D6D-4793-BDB5-037147892FA3}" dt="2021-04-21T03:02:24.558" v="457" actId="20577"/>
          <ac:spMkLst>
            <pc:docMk/>
            <pc:sldMk cId="3402629110" sldId="426"/>
            <ac:spMk id="12" creationId="{44F46D98-00AE-4004-9663-F06F7F81C2ED}"/>
          </ac:spMkLst>
        </pc:spChg>
        <pc:spChg chg="add mod">
          <ac:chgData name="ゲスト ユーザー" userId="" providerId="Windows Live" clId="Web-{6AA860D2-1D6D-4793-BDB5-037147892FA3}" dt="2021-04-21T03:02:36.559" v="461" actId="1076"/>
          <ac:spMkLst>
            <pc:docMk/>
            <pc:sldMk cId="3402629110" sldId="426"/>
            <ac:spMk id="13" creationId="{A656C3A7-792F-46DD-801A-E98F72578483}"/>
          </ac:spMkLst>
        </pc:spChg>
        <pc:spChg chg="add mod">
          <ac:chgData name="ゲスト ユーザー" userId="" providerId="Windows Live" clId="Web-{6AA860D2-1D6D-4793-BDB5-037147892FA3}" dt="2021-04-21T03:02:46.324" v="464" actId="20577"/>
          <ac:spMkLst>
            <pc:docMk/>
            <pc:sldMk cId="3402629110" sldId="426"/>
            <ac:spMk id="14" creationId="{315B1B94-DFCD-40AF-98BE-A9E8F09A75B5}"/>
          </ac:spMkLst>
        </pc:spChg>
      </pc:sldChg>
      <pc:sldChg chg="addSp delSp modSp">
        <pc:chgData name="ゲスト ユーザー" userId="" providerId="Windows Live" clId="Web-{6AA860D2-1D6D-4793-BDB5-037147892FA3}" dt="2021-04-21T03:07:41.642" v="548" actId="20577"/>
        <pc:sldMkLst>
          <pc:docMk/>
          <pc:sldMk cId="2591796811" sldId="427"/>
        </pc:sldMkLst>
        <pc:spChg chg="del mod">
          <ac:chgData name="ゲスト ユーザー" userId="" providerId="Windows Live" clId="Web-{6AA860D2-1D6D-4793-BDB5-037147892FA3}" dt="2021-04-21T03:03:28.810" v="470"/>
          <ac:spMkLst>
            <pc:docMk/>
            <pc:sldMk cId="2591796811" sldId="427"/>
            <ac:spMk id="5" creationId="{C61AD5DA-C27E-4714-B83E-41F62F57431C}"/>
          </ac:spMkLst>
        </pc:spChg>
        <pc:spChg chg="add mod">
          <ac:chgData name="ゲスト ユーザー" userId="" providerId="Windows Live" clId="Web-{6AA860D2-1D6D-4793-BDB5-037147892FA3}" dt="2021-04-21T03:04:27.795" v="478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ゲスト ユーザー" userId="" providerId="Windows Live" clId="Web-{6AA860D2-1D6D-4793-BDB5-037147892FA3}" dt="2021-04-21T03:03:32.716" v="471" actId="14100"/>
          <ac:spMkLst>
            <pc:docMk/>
            <pc:sldMk cId="2591796811" sldId="427"/>
            <ac:spMk id="9" creationId="{20284321-8DD8-468F-992C-B652146D9064}"/>
          </ac:spMkLst>
        </pc:spChg>
        <pc:spChg chg="add del mod">
          <ac:chgData name="ゲスト ユーザー" userId="" providerId="Windows Live" clId="Web-{6AA860D2-1D6D-4793-BDB5-037147892FA3}" dt="2021-04-21T03:04:32.842" v="480"/>
          <ac:spMkLst>
            <pc:docMk/>
            <pc:sldMk cId="2591796811" sldId="427"/>
            <ac:spMk id="12" creationId="{E7A18158-1109-4D62-A84D-1EF204294CE8}"/>
          </ac:spMkLst>
        </pc:spChg>
        <pc:spChg chg="add mod">
          <ac:chgData name="ゲスト ユーザー" userId="" providerId="Windows Live" clId="Web-{6AA860D2-1D6D-4793-BDB5-037147892FA3}" dt="2021-04-21T03:04:43.342" v="486" actId="20577"/>
          <ac:spMkLst>
            <pc:docMk/>
            <pc:sldMk cId="2591796811" sldId="427"/>
            <ac:spMk id="13" creationId="{A85CD97F-96E6-469A-BEC0-2D2572816B65}"/>
          </ac:spMkLst>
        </pc:spChg>
        <pc:spChg chg="add mod">
          <ac:chgData name="ゲスト ユーザー" userId="" providerId="Windows Live" clId="Web-{6AA860D2-1D6D-4793-BDB5-037147892FA3}" dt="2021-04-21T03:04:58.686" v="493" actId="1076"/>
          <ac:spMkLst>
            <pc:docMk/>
            <pc:sldMk cId="2591796811" sldId="427"/>
            <ac:spMk id="14" creationId="{8B182A9D-EA8B-4D89-B542-93A6DCEFABF1}"/>
          </ac:spMkLst>
        </pc:spChg>
        <pc:spChg chg="add mod">
          <ac:chgData name="ゲスト ユーザー" userId="" providerId="Windows Live" clId="Web-{6AA860D2-1D6D-4793-BDB5-037147892FA3}" dt="2021-04-21T03:05:05.342" v="497" actId="20577"/>
          <ac:spMkLst>
            <pc:docMk/>
            <pc:sldMk cId="2591796811" sldId="427"/>
            <ac:spMk id="15" creationId="{822913A8-8D4A-4F7B-AD05-481FB0BF3B1A}"/>
          </ac:spMkLst>
        </pc:spChg>
        <pc:spChg chg="add mod">
          <ac:chgData name="ゲスト ユーザー" userId="" providerId="Windows Live" clId="Web-{6AA860D2-1D6D-4793-BDB5-037147892FA3}" dt="2021-04-21T03:05:21.593" v="507" actId="1076"/>
          <ac:spMkLst>
            <pc:docMk/>
            <pc:sldMk cId="2591796811" sldId="427"/>
            <ac:spMk id="16" creationId="{72B6760C-048C-47A2-AFA5-69627C84D513}"/>
          </ac:spMkLst>
        </pc:spChg>
        <pc:spChg chg="add mod">
          <ac:chgData name="ゲスト ユーザー" userId="" providerId="Windows Live" clId="Web-{6AA860D2-1D6D-4793-BDB5-037147892FA3}" dt="2021-04-21T03:05:27.671" v="509" actId="20577"/>
          <ac:spMkLst>
            <pc:docMk/>
            <pc:sldMk cId="2591796811" sldId="427"/>
            <ac:spMk id="17" creationId="{CA70099C-DA43-48BB-83A1-31EF0E8A4FBB}"/>
          </ac:spMkLst>
        </pc:spChg>
        <pc:spChg chg="add mod">
          <ac:chgData name="ゲスト ユーザー" userId="" providerId="Windows Live" clId="Web-{6AA860D2-1D6D-4793-BDB5-037147892FA3}" dt="2021-04-21T03:05:49.546" v="517" actId="1076"/>
          <ac:spMkLst>
            <pc:docMk/>
            <pc:sldMk cId="2591796811" sldId="427"/>
            <ac:spMk id="18" creationId="{5F4DB975-FFDF-44C7-A1C6-6122B342E980}"/>
          </ac:spMkLst>
        </pc:spChg>
        <pc:spChg chg="add mod">
          <ac:chgData name="ゲスト ユーザー" userId="" providerId="Windows Live" clId="Web-{6AA860D2-1D6D-4793-BDB5-037147892FA3}" dt="2021-04-21T03:06:09.562" v="522" actId="1076"/>
          <ac:spMkLst>
            <pc:docMk/>
            <pc:sldMk cId="2591796811" sldId="427"/>
            <ac:spMk id="19" creationId="{424519D6-1017-4AC5-ADD5-B5A27CBE0D17}"/>
          </ac:spMkLst>
        </pc:spChg>
        <pc:spChg chg="add mod">
          <ac:chgData name="ゲスト ユーザー" userId="" providerId="Windows Live" clId="Web-{6AA860D2-1D6D-4793-BDB5-037147892FA3}" dt="2021-04-21T03:06:26.609" v="527" actId="1076"/>
          <ac:spMkLst>
            <pc:docMk/>
            <pc:sldMk cId="2591796811" sldId="427"/>
            <ac:spMk id="20" creationId="{B9F0FFBC-CD35-4E4E-BDA1-11A0029246CF}"/>
          </ac:spMkLst>
        </pc:spChg>
        <pc:spChg chg="add mod">
          <ac:chgData name="ゲスト ユーザー" userId="" providerId="Windows Live" clId="Web-{6AA860D2-1D6D-4793-BDB5-037147892FA3}" dt="2021-04-21T03:06:41.500" v="533" actId="1076"/>
          <ac:spMkLst>
            <pc:docMk/>
            <pc:sldMk cId="2591796811" sldId="427"/>
            <ac:spMk id="21" creationId="{3E515278-160C-4401-95BB-8844EB9B10CB}"/>
          </ac:spMkLst>
        </pc:spChg>
        <pc:spChg chg="add mod">
          <ac:chgData name="ゲスト ユーザー" userId="" providerId="Windows Live" clId="Web-{6AA860D2-1D6D-4793-BDB5-037147892FA3}" dt="2021-04-21T03:07:15.516" v="538" actId="20577"/>
          <ac:spMkLst>
            <pc:docMk/>
            <pc:sldMk cId="2591796811" sldId="427"/>
            <ac:spMk id="22" creationId="{3EC528A5-8DD9-4CDB-95A5-ED0E04FC2862}"/>
          </ac:spMkLst>
        </pc:spChg>
        <pc:spChg chg="add mod">
          <ac:chgData name="ゲスト ユーザー" userId="" providerId="Windows Live" clId="Web-{6AA860D2-1D6D-4793-BDB5-037147892FA3}" dt="2021-04-21T03:07:33.657" v="544" actId="1076"/>
          <ac:spMkLst>
            <pc:docMk/>
            <pc:sldMk cId="2591796811" sldId="427"/>
            <ac:spMk id="23" creationId="{C289D591-7FF4-433E-9C96-C13FE4593169}"/>
          </ac:spMkLst>
        </pc:spChg>
        <pc:spChg chg="add mod">
          <ac:chgData name="ゲスト ユーザー" userId="" providerId="Windows Live" clId="Web-{6AA860D2-1D6D-4793-BDB5-037147892FA3}" dt="2021-04-21T03:07:41.642" v="548" actId="20577"/>
          <ac:spMkLst>
            <pc:docMk/>
            <pc:sldMk cId="2591796811" sldId="427"/>
            <ac:spMk id="24" creationId="{2F4DB302-A1F2-43BF-8434-8EC74377E922}"/>
          </ac:spMkLst>
        </pc:spChg>
        <pc:picChg chg="mod">
          <ac:chgData name="ゲスト ユーザー" userId="" providerId="Windows Live" clId="Web-{6AA860D2-1D6D-4793-BDB5-037147892FA3}" dt="2021-04-21T03:03:35.013" v="472" actId="1076"/>
          <ac:picMkLst>
            <pc:docMk/>
            <pc:sldMk cId="2591796811" sldId="427"/>
            <ac:picMk id="3" creationId="{955BE696-BD78-4203-90AD-86F65FAACF86}"/>
          </ac:picMkLst>
        </pc:picChg>
        <pc:picChg chg="del mod">
          <ac:chgData name="ゲスト ユーザー" userId="" providerId="Windows Live" clId="Web-{6AA860D2-1D6D-4793-BDB5-037147892FA3}" dt="2021-04-21T03:03:26.841" v="469"/>
          <ac:picMkLst>
            <pc:docMk/>
            <pc:sldMk cId="2591796811" sldId="427"/>
            <ac:picMk id="4" creationId="{7EF7DA54-4D1E-4F71-8A65-FF65B1145644}"/>
          </ac:picMkLst>
        </pc:picChg>
      </pc:sldChg>
      <pc:sldChg chg="addSp modSp">
        <pc:chgData name="ゲスト ユーザー" userId="" providerId="Windows Live" clId="Web-{6AA860D2-1D6D-4793-BDB5-037147892FA3}" dt="2021-04-21T03:12:40.365" v="614" actId="1076"/>
        <pc:sldMkLst>
          <pc:docMk/>
          <pc:sldMk cId="1222534683" sldId="428"/>
        </pc:sldMkLst>
        <pc:spChg chg="mod">
          <ac:chgData name="ゲスト ユーザー" userId="" providerId="Windows Live" clId="Web-{6AA860D2-1D6D-4793-BDB5-037147892FA3}" dt="2021-04-21T03:10:52.098" v="583" actId="20577"/>
          <ac:spMkLst>
            <pc:docMk/>
            <pc:sldMk cId="1222534683" sldId="428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3:12:40.365" v="614" actId="1076"/>
          <ac:spMkLst>
            <pc:docMk/>
            <pc:sldMk cId="1222534683" sldId="428"/>
            <ac:spMk id="4" creationId="{E92ADBC6-8077-494E-83E5-132926B4A806}"/>
          </ac:spMkLst>
        </pc:spChg>
        <pc:spChg chg="add mod">
          <ac:chgData name="ゲスト ユーザー" userId="" providerId="Windows Live" clId="Web-{6AA860D2-1D6D-4793-BDB5-037147892FA3}" dt="2021-04-21T03:11:34.474" v="598" actId="20577"/>
          <ac:spMkLst>
            <pc:docMk/>
            <pc:sldMk cId="1222534683" sldId="428"/>
            <ac:spMk id="14" creationId="{6DB2936C-9138-40DF-82D4-BB568313B528}"/>
          </ac:spMkLst>
        </pc:spChg>
        <pc:spChg chg="add mod">
          <ac:chgData name="ゲスト ユーザー" userId="" providerId="Windows Live" clId="Web-{6AA860D2-1D6D-4793-BDB5-037147892FA3}" dt="2021-04-21T03:11:28.505" v="594" actId="20577"/>
          <ac:spMkLst>
            <pc:docMk/>
            <pc:sldMk cId="1222534683" sldId="428"/>
            <ac:spMk id="15" creationId="{B226DA88-09C2-446E-BA67-94ECBED7AFD5}"/>
          </ac:spMkLst>
        </pc:spChg>
        <pc:spChg chg="add mod">
          <ac:chgData name="ゲスト ユーザー" userId="" providerId="Windows Live" clId="Web-{6AA860D2-1D6D-4793-BDB5-037147892FA3}" dt="2021-04-21T03:12:00.490" v="604" actId="1076"/>
          <ac:spMkLst>
            <pc:docMk/>
            <pc:sldMk cId="1222534683" sldId="428"/>
            <ac:spMk id="16" creationId="{0C88241D-776D-44C5-BEB0-0E9144403545}"/>
          </ac:spMkLst>
        </pc:spChg>
        <pc:spChg chg="add mod">
          <ac:chgData name="ゲスト ユーザー" userId="" providerId="Windows Live" clId="Web-{6AA860D2-1D6D-4793-BDB5-037147892FA3}" dt="2021-04-21T03:12:12.818" v="608" actId="1076"/>
          <ac:spMkLst>
            <pc:docMk/>
            <pc:sldMk cId="1222534683" sldId="428"/>
            <ac:spMk id="17" creationId="{B438895E-FC9F-4E26-810F-8A598D9F7DA3}"/>
          </ac:spMkLst>
        </pc:spChg>
        <pc:spChg chg="add mod">
          <ac:chgData name="ゲスト ユーザー" userId="" providerId="Windows Live" clId="Web-{6AA860D2-1D6D-4793-BDB5-037147892FA3}" dt="2021-04-21T03:12:28.303" v="613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addSp modSp">
        <pc:chgData name="ゲスト ユーザー" userId="" providerId="Windows Live" clId="Web-{6AA860D2-1D6D-4793-BDB5-037147892FA3}" dt="2021-04-21T03:12:59.288" v="620" actId="1076"/>
        <pc:sldMkLst>
          <pc:docMk/>
          <pc:sldMk cId="1254437535" sldId="429"/>
        </pc:sldMkLst>
        <pc:spChg chg="add mod">
          <ac:chgData name="ゲスト ユーザー" userId="" providerId="Windows Live" clId="Web-{6AA860D2-1D6D-4793-BDB5-037147892FA3}" dt="2021-04-21T03:12:45.694" v="616" actId="1076"/>
          <ac:spMkLst>
            <pc:docMk/>
            <pc:sldMk cId="1254437535" sldId="429"/>
            <ac:spMk id="7" creationId="{DC546A4E-F392-4141-AE82-E206BB4BBF30}"/>
          </ac:spMkLst>
        </pc:spChg>
        <pc:spChg chg="add mod">
          <ac:chgData name="ゲスト ユーザー" userId="" providerId="Windows Live" clId="Web-{6AA860D2-1D6D-4793-BDB5-037147892FA3}" dt="2021-04-21T03:12:59.288" v="620" actId="1076"/>
          <ac:spMkLst>
            <pc:docMk/>
            <pc:sldMk cId="1254437535" sldId="429"/>
            <ac:spMk id="10" creationId="{ACC39356-10CA-4766-B1F9-A87ADA994F69}"/>
          </ac:spMkLst>
        </pc:spChg>
      </pc:sldChg>
      <pc:sldChg chg="addSp modSp">
        <pc:chgData name="ゲスト ユーザー" userId="" providerId="Windows Live" clId="Web-{6AA860D2-1D6D-4793-BDB5-037147892FA3}" dt="2021-04-21T03:22:34.984" v="671" actId="20577"/>
        <pc:sldMkLst>
          <pc:docMk/>
          <pc:sldMk cId="4286393861" sldId="430"/>
        </pc:sldMkLst>
        <pc:spChg chg="add mod">
          <ac:chgData name="ゲスト ユーザー" userId="" providerId="Windows Live" clId="Web-{6AA860D2-1D6D-4793-BDB5-037147892FA3}" dt="2021-04-21T03:22:07.156" v="660" actId="20577"/>
          <ac:spMkLst>
            <pc:docMk/>
            <pc:sldMk cId="4286393861" sldId="430"/>
            <ac:spMk id="6" creationId="{F0BC12F6-0C51-4C7C-957A-40F00D75D3F4}"/>
          </ac:spMkLst>
        </pc:spChg>
        <pc:spChg chg="add mod">
          <ac:chgData name="ゲスト ユーザー" userId="" providerId="Windows Live" clId="Web-{6AA860D2-1D6D-4793-BDB5-037147892FA3}" dt="2021-04-21T03:22:24.656" v="667" actId="1076"/>
          <ac:spMkLst>
            <pc:docMk/>
            <pc:sldMk cId="4286393861" sldId="430"/>
            <ac:spMk id="10" creationId="{966B219C-E6FA-4E42-9606-FACDB1E40DF9}"/>
          </ac:spMkLst>
        </pc:spChg>
        <pc:spChg chg="add mod">
          <ac:chgData name="ゲスト ユーザー" userId="" providerId="Windows Live" clId="Web-{6AA860D2-1D6D-4793-BDB5-037147892FA3}" dt="2021-04-21T03:22:34.984" v="671" actId="20577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ゲスト ユーザー" userId="" providerId="Windows Live" clId="Web-{6AA860D2-1D6D-4793-BDB5-037147892FA3}" dt="2021-04-21T03:27:10.051" v="753" actId="1076"/>
        <pc:sldMkLst>
          <pc:docMk/>
          <pc:sldMk cId="2056663998" sldId="431"/>
        </pc:sldMkLst>
        <pc:spChg chg="mod">
          <ac:chgData name="ゲスト ユーザー" userId="" providerId="Windows Live" clId="Web-{6AA860D2-1D6D-4793-BDB5-037147892FA3}" dt="2021-04-21T03:23:00.219" v="676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26:01.394" v="730" actId="1076"/>
          <ac:spMkLst>
            <pc:docMk/>
            <pc:sldMk cId="2056663998" sldId="431"/>
            <ac:spMk id="3" creationId="{3DCAD4D3-676A-4383-AA15-7039EBA21805}"/>
          </ac:spMkLst>
        </pc:spChg>
        <pc:spChg chg="add mod">
          <ac:chgData name="ゲスト ユーザー" userId="" providerId="Windows Live" clId="Web-{6AA860D2-1D6D-4793-BDB5-037147892FA3}" dt="2021-04-21T03:23:35.939" v="686" actId="1076"/>
          <ac:spMkLst>
            <pc:docMk/>
            <pc:sldMk cId="2056663998" sldId="431"/>
            <ac:spMk id="5" creationId="{B194E3C5-39C1-41F9-894A-222AEE718231}"/>
          </ac:spMkLst>
        </pc:spChg>
        <pc:spChg chg="add mod">
          <ac:chgData name="ゲスト ユーザー" userId="" providerId="Windows Live" clId="Web-{6AA860D2-1D6D-4793-BDB5-037147892FA3}" dt="2021-04-21T03:23:51.486" v="690" actId="1076"/>
          <ac:spMkLst>
            <pc:docMk/>
            <pc:sldMk cId="2056663998" sldId="431"/>
            <ac:spMk id="9" creationId="{6F679A8C-EA2D-4D6D-B173-ECE2752903EC}"/>
          </ac:spMkLst>
        </pc:spChg>
        <pc:spChg chg="add mod">
          <ac:chgData name="ゲスト ユーザー" userId="" providerId="Windows Live" clId="Web-{6AA860D2-1D6D-4793-BDB5-037147892FA3}" dt="2021-04-21T03:23:55.845" v="692" actId="1076"/>
          <ac:spMkLst>
            <pc:docMk/>
            <pc:sldMk cId="2056663998" sldId="431"/>
            <ac:spMk id="10" creationId="{6B48F4F3-FB47-4B50-B0A5-A5E693E1ACE9}"/>
          </ac:spMkLst>
        </pc:spChg>
        <pc:spChg chg="add mod">
          <ac:chgData name="ゲスト ユーザー" userId="" providerId="Windows Live" clId="Web-{6AA860D2-1D6D-4793-BDB5-037147892FA3}" dt="2021-04-21T03:24:14.502" v="698" actId="1076"/>
          <ac:spMkLst>
            <pc:docMk/>
            <pc:sldMk cId="2056663998" sldId="431"/>
            <ac:spMk id="11" creationId="{B0D9FC78-E422-4BBB-8033-FCCCE8BCB2C4}"/>
          </ac:spMkLst>
        </pc:spChg>
        <pc:spChg chg="add mod">
          <ac:chgData name="ゲスト ユーザー" userId="" providerId="Windows Live" clId="Web-{6AA860D2-1D6D-4793-BDB5-037147892FA3}" dt="2021-04-21T03:24:27.314" v="704" actId="1076"/>
          <ac:spMkLst>
            <pc:docMk/>
            <pc:sldMk cId="2056663998" sldId="431"/>
            <ac:spMk id="12" creationId="{86305935-8EDF-487C-8346-BC6C49844965}"/>
          </ac:spMkLst>
        </pc:spChg>
        <pc:spChg chg="add mod">
          <ac:chgData name="ゲスト ユーザー" userId="" providerId="Windows Live" clId="Web-{6AA860D2-1D6D-4793-BDB5-037147892FA3}" dt="2021-04-21T03:24:33.314" v="708" actId="20577"/>
          <ac:spMkLst>
            <pc:docMk/>
            <pc:sldMk cId="2056663998" sldId="431"/>
            <ac:spMk id="13" creationId="{0A882A5F-7618-4D0A-8D74-22068E406011}"/>
          </ac:spMkLst>
        </pc:spChg>
        <pc:spChg chg="add mod">
          <ac:chgData name="ゲスト ユーザー" userId="" providerId="Windows Live" clId="Web-{6AA860D2-1D6D-4793-BDB5-037147892FA3}" dt="2021-04-21T03:24:50.893" v="714" actId="1076"/>
          <ac:spMkLst>
            <pc:docMk/>
            <pc:sldMk cId="2056663998" sldId="431"/>
            <ac:spMk id="14" creationId="{3A4A9F6D-D3DB-4352-B685-F342E635F863}"/>
          </ac:spMkLst>
        </pc:spChg>
        <pc:spChg chg="add mod">
          <ac:chgData name="ゲスト ユーザー" userId="" providerId="Windows Live" clId="Web-{6AA860D2-1D6D-4793-BDB5-037147892FA3}" dt="2021-04-21T03:25:02.487" v="718" actId="1076"/>
          <ac:spMkLst>
            <pc:docMk/>
            <pc:sldMk cId="2056663998" sldId="431"/>
            <ac:spMk id="15" creationId="{818FDFF4-AE5E-438D-B0FC-5B103BC1AF79}"/>
          </ac:spMkLst>
        </pc:spChg>
        <pc:spChg chg="add mod">
          <ac:chgData name="ゲスト ユーザー" userId="" providerId="Windows Live" clId="Web-{6AA860D2-1D6D-4793-BDB5-037147892FA3}" dt="2021-04-21T03:25:09.846" v="720" actId="20577"/>
          <ac:spMkLst>
            <pc:docMk/>
            <pc:sldMk cId="2056663998" sldId="431"/>
            <ac:spMk id="16" creationId="{94049359-E81F-40E2-AB4E-86DB191D0B98}"/>
          </ac:spMkLst>
        </pc:spChg>
        <pc:spChg chg="add mod">
          <ac:chgData name="ゲスト ユーザー" userId="" providerId="Windows Live" clId="Web-{6AA860D2-1D6D-4793-BDB5-037147892FA3}" dt="2021-04-21T03:25:19.565" v="723" actId="20577"/>
          <ac:spMkLst>
            <pc:docMk/>
            <pc:sldMk cId="2056663998" sldId="431"/>
            <ac:spMk id="17" creationId="{8AD66B1E-108D-4326-9C6A-1385D53741E6}"/>
          </ac:spMkLst>
        </pc:spChg>
        <pc:spChg chg="add mod">
          <ac:chgData name="ゲスト ユーザー" userId="" providerId="Windows Live" clId="Web-{6AA860D2-1D6D-4793-BDB5-037147892FA3}" dt="2021-04-21T03:25:53.066" v="729" actId="1076"/>
          <ac:spMkLst>
            <pc:docMk/>
            <pc:sldMk cId="2056663998" sldId="431"/>
            <ac:spMk id="18" creationId="{844D4651-694E-4EAE-8FCB-4480948F861E}"/>
          </ac:spMkLst>
        </pc:spChg>
        <pc:spChg chg="add mod">
          <ac:chgData name="ゲスト ユーザー" userId="" providerId="Windows Live" clId="Web-{6AA860D2-1D6D-4793-BDB5-037147892FA3}" dt="2021-04-21T03:26:17.066" v="735" actId="20577"/>
          <ac:spMkLst>
            <pc:docMk/>
            <pc:sldMk cId="2056663998" sldId="431"/>
            <ac:spMk id="19" creationId="{081242C3-01E4-467F-9B0F-2F1B8B1503E5}"/>
          </ac:spMkLst>
        </pc:spChg>
        <pc:spChg chg="add mod">
          <ac:chgData name="ゲスト ユーザー" userId="" providerId="Windows Live" clId="Web-{6AA860D2-1D6D-4793-BDB5-037147892FA3}" dt="2021-04-21T03:26:34.254" v="742" actId="1076"/>
          <ac:spMkLst>
            <pc:docMk/>
            <pc:sldMk cId="2056663998" sldId="431"/>
            <ac:spMk id="20" creationId="{B908F68F-AE9F-4BC5-ACF0-3421606BD347}"/>
          </ac:spMkLst>
        </pc:spChg>
        <pc:spChg chg="add mod">
          <ac:chgData name="ゲスト ユーザー" userId="" providerId="Windows Live" clId="Web-{6AA860D2-1D6D-4793-BDB5-037147892FA3}" dt="2021-04-21T03:26:46.863" v="748" actId="1076"/>
          <ac:spMkLst>
            <pc:docMk/>
            <pc:sldMk cId="2056663998" sldId="431"/>
            <ac:spMk id="21" creationId="{14678794-2BD4-4590-91FD-AF1925F3D048}"/>
          </ac:spMkLst>
        </pc:spChg>
        <pc:spChg chg="add mod">
          <ac:chgData name="ゲスト ユーザー" userId="" providerId="Windows Live" clId="Web-{6AA860D2-1D6D-4793-BDB5-037147892FA3}" dt="2021-04-21T03:27:10.051" v="753" actId="1076"/>
          <ac:spMkLst>
            <pc:docMk/>
            <pc:sldMk cId="2056663998" sldId="431"/>
            <ac:spMk id="22" creationId="{F5B5EA3C-42D6-4169-B68B-50E120A64C0A}"/>
          </ac:spMkLst>
        </pc:spChg>
      </pc:sldChg>
      <pc:sldChg chg="addSp delSp modSp">
        <pc:chgData name="ゲスト ユーザー" userId="" providerId="Windows Live" clId="Web-{6AA860D2-1D6D-4793-BDB5-037147892FA3}" dt="2021-04-21T03:30:57.071" v="810" actId="1076"/>
        <pc:sldMkLst>
          <pc:docMk/>
          <pc:sldMk cId="427672987" sldId="432"/>
        </pc:sldMkLst>
        <pc:spChg chg="mod">
          <ac:chgData name="ゲスト ユーザー" userId="" providerId="Windows Live" clId="Web-{6AA860D2-1D6D-4793-BDB5-037147892FA3}" dt="2021-04-21T03:29:49.288" v="793" actId="20577"/>
          <ac:spMkLst>
            <pc:docMk/>
            <pc:sldMk cId="427672987" sldId="43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30:17.804" v="800" actId="1076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ゲスト ユーザー" userId="" providerId="Windows Live" clId="Web-{6AA860D2-1D6D-4793-BDB5-037147892FA3}" dt="2021-04-21T03:30:09.945" v="798" actId="1076"/>
          <ac:spMkLst>
            <pc:docMk/>
            <pc:sldMk cId="427672987" sldId="432"/>
            <ac:spMk id="8" creationId="{5C57B843-D6AB-488B-A282-2FBC9AA7B4BA}"/>
          </ac:spMkLst>
        </pc:spChg>
        <pc:spChg chg="add del">
          <ac:chgData name="ゲスト ユーザー" userId="" providerId="Windows Live" clId="Web-{6AA860D2-1D6D-4793-BDB5-037147892FA3}" dt="2021-04-21T03:28:15.084" v="769"/>
          <ac:spMkLst>
            <pc:docMk/>
            <pc:sldMk cId="427672987" sldId="432"/>
            <ac:spMk id="9" creationId="{69DECD46-B655-4024-9038-80D941CCCE14}"/>
          </ac:spMkLst>
        </pc:spChg>
        <pc:spChg chg="add mod">
          <ac:chgData name="ゲスト ユーザー" userId="" providerId="Windows Live" clId="Web-{6AA860D2-1D6D-4793-BDB5-037147892FA3}" dt="2021-04-21T03:30:13.789" v="799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ゲスト ユーザー" userId="" providerId="Windows Live" clId="Web-{6AA860D2-1D6D-4793-BDB5-037147892FA3}" dt="2021-04-21T03:30:26.289" v="801" actId="1076"/>
          <ac:spMkLst>
            <pc:docMk/>
            <pc:sldMk cId="427672987" sldId="432"/>
            <ac:spMk id="11" creationId="{3A23729F-28E1-4B9B-A851-0A9DB02755CF}"/>
          </ac:spMkLst>
        </pc:spChg>
        <pc:spChg chg="add mod">
          <ac:chgData name="ゲスト ユーザー" userId="" providerId="Windows Live" clId="Web-{6AA860D2-1D6D-4793-BDB5-037147892FA3}" dt="2021-04-21T03:30:31.555" v="802" actId="1076"/>
          <ac:spMkLst>
            <pc:docMk/>
            <pc:sldMk cId="427672987" sldId="432"/>
            <ac:spMk id="12" creationId="{5AE7EFB7-E6A2-4511-8D02-E7F6FD2659F3}"/>
          </ac:spMkLst>
        </pc:spChg>
        <pc:spChg chg="add del mod">
          <ac:chgData name="ゲスト ユーザー" userId="" providerId="Windows Live" clId="Web-{6AA860D2-1D6D-4793-BDB5-037147892FA3}" dt="2021-04-21T03:29:16.366" v="786"/>
          <ac:spMkLst>
            <pc:docMk/>
            <pc:sldMk cId="427672987" sldId="432"/>
            <ac:spMk id="13" creationId="{62B8B38F-9479-4ADF-9A00-5E92C33522AB}"/>
          </ac:spMkLst>
        </pc:spChg>
        <pc:spChg chg="add mod">
          <ac:chgData name="ゲスト ユーザー" userId="" providerId="Windows Live" clId="Web-{6AA860D2-1D6D-4793-BDB5-037147892FA3}" dt="2021-04-21T03:30:37.930" v="804" actId="1076"/>
          <ac:spMkLst>
            <pc:docMk/>
            <pc:sldMk cId="427672987" sldId="432"/>
            <ac:spMk id="14" creationId="{5967F025-AC4C-49BA-BE38-3CB4B0BA1B7D}"/>
          </ac:spMkLst>
        </pc:spChg>
        <pc:spChg chg="add mod">
          <ac:chgData name="ゲスト ユーザー" userId="" providerId="Windows Live" clId="Web-{6AA860D2-1D6D-4793-BDB5-037147892FA3}" dt="2021-04-21T03:30:43.992" v="806" actId="1076"/>
          <ac:spMkLst>
            <pc:docMk/>
            <pc:sldMk cId="427672987" sldId="432"/>
            <ac:spMk id="15" creationId="{E3AF8E25-1D93-4B20-952B-A473281F3AF9}"/>
          </ac:spMkLst>
        </pc:spChg>
        <pc:spChg chg="add mod">
          <ac:chgData name="ゲスト ユーザー" userId="" providerId="Windows Live" clId="Web-{6AA860D2-1D6D-4793-BDB5-037147892FA3}" dt="2021-04-21T03:30:57.071" v="810" actId="1076"/>
          <ac:spMkLst>
            <pc:docMk/>
            <pc:sldMk cId="427672987" sldId="432"/>
            <ac:spMk id="16" creationId="{6D7D7085-2CC5-4F93-A866-DBAEC8584812}"/>
          </ac:spMkLst>
        </pc:spChg>
        <pc:picChg chg="mod">
          <ac:chgData name="ゲスト ユーザー" userId="" providerId="Windows Live" clId="Web-{6AA860D2-1D6D-4793-BDB5-037147892FA3}" dt="2021-04-21T03:27:32.567" v="756" actId="1076"/>
          <ac:picMkLst>
            <pc:docMk/>
            <pc:sldMk cId="427672987" sldId="432"/>
            <ac:picMk id="206" creationId="{00000000-0000-0000-0000-000000000000}"/>
          </ac:picMkLst>
        </pc:picChg>
      </pc:sldChg>
      <pc:sldChg chg="addSp delSp modSp">
        <pc:chgData name="ゲスト ユーザー" userId="" providerId="Windows Live" clId="Web-{6AA860D2-1D6D-4793-BDB5-037147892FA3}" dt="2021-04-21T03:40:14.220" v="887" actId="1076"/>
        <pc:sldMkLst>
          <pc:docMk/>
          <pc:sldMk cId="1023085363" sldId="433"/>
        </pc:sldMkLst>
        <pc:spChg chg="mod">
          <ac:chgData name="ゲスト ユーザー" userId="" providerId="Windows Live" clId="Web-{6AA860D2-1D6D-4793-BDB5-037147892FA3}" dt="2021-04-21T03:40:07.970" v="886" actId="20577"/>
          <ac:spMkLst>
            <pc:docMk/>
            <pc:sldMk cId="1023085363" sldId="433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0:14.220" v="887" actId="1076"/>
          <ac:spMkLst>
            <pc:docMk/>
            <pc:sldMk cId="1023085363" sldId="433"/>
            <ac:spMk id="5" creationId="{72FE8F96-95E2-46AB-ADEF-1C888C5DF9D2}"/>
          </ac:spMkLst>
        </pc:spChg>
        <pc:spChg chg="mod">
          <ac:chgData name="ゲスト ユーザー" userId="" providerId="Windows Live" clId="Web-{6AA860D2-1D6D-4793-BDB5-037147892FA3}" dt="2021-04-21T03:39:41.923" v="883" actId="20577"/>
          <ac:spMkLst>
            <pc:docMk/>
            <pc:sldMk cId="1023085363" sldId="433"/>
            <ac:spMk id="8" creationId="{31C0ABF1-D6B4-4D17-8DFF-4D144E3AA868}"/>
          </ac:spMkLst>
        </pc:spChg>
        <pc:spChg chg="add mod">
          <ac:chgData name="ゲスト ユーザー" userId="" providerId="Windows Live" clId="Web-{6AA860D2-1D6D-4793-BDB5-037147892FA3}" dt="2021-04-21T03:33:21.589" v="854" actId="1076"/>
          <ac:spMkLst>
            <pc:docMk/>
            <pc:sldMk cId="1023085363" sldId="433"/>
            <ac:spMk id="10" creationId="{B05F728E-1DB2-4AD9-BDEF-049EE0DC8C15}"/>
          </ac:spMkLst>
        </pc:spChg>
        <pc:spChg chg="add mod">
          <ac:chgData name="ゲスト ユーザー" userId="" providerId="Windows Live" clId="Web-{6AA860D2-1D6D-4793-BDB5-037147892FA3}" dt="2021-04-21T03:31:51.306" v="824" actId="1076"/>
          <ac:spMkLst>
            <pc:docMk/>
            <pc:sldMk cId="1023085363" sldId="433"/>
            <ac:spMk id="11" creationId="{5B038E30-84EE-4B8A-B3EC-F58458E6B305}"/>
          </ac:spMkLst>
        </pc:spChg>
        <pc:spChg chg="add mod">
          <ac:chgData name="ゲスト ユーザー" userId="" providerId="Windows Live" clId="Web-{6AA860D2-1D6D-4793-BDB5-037147892FA3}" dt="2021-04-21T03:32:01.416" v="828" actId="1076"/>
          <ac:spMkLst>
            <pc:docMk/>
            <pc:sldMk cId="1023085363" sldId="433"/>
            <ac:spMk id="12" creationId="{1846C869-C012-4B3F-807A-200882669EB5}"/>
          </ac:spMkLst>
        </pc:spChg>
        <pc:spChg chg="add mod">
          <ac:chgData name="ゲスト ユーザー" userId="" providerId="Windows Live" clId="Web-{6AA860D2-1D6D-4793-BDB5-037147892FA3}" dt="2021-04-21T03:32:12.509" v="832" actId="1076"/>
          <ac:spMkLst>
            <pc:docMk/>
            <pc:sldMk cId="1023085363" sldId="433"/>
            <ac:spMk id="13" creationId="{E3AD7E94-4D26-48D9-9CF8-28BC9A99B12B}"/>
          </ac:spMkLst>
        </pc:spChg>
        <pc:spChg chg="add mod">
          <ac:chgData name="ゲスト ユーザー" userId="" providerId="Windows Live" clId="Web-{6AA860D2-1D6D-4793-BDB5-037147892FA3}" dt="2021-04-21T03:32:18.806" v="834" actId="20577"/>
          <ac:spMkLst>
            <pc:docMk/>
            <pc:sldMk cId="1023085363" sldId="433"/>
            <ac:spMk id="14" creationId="{60F0A123-A8AA-4E21-99A9-01B4F899CD65}"/>
          </ac:spMkLst>
        </pc:spChg>
        <pc:spChg chg="add mod">
          <ac:chgData name="ゲスト ユーザー" userId="" providerId="Windows Live" clId="Web-{6AA860D2-1D6D-4793-BDB5-037147892FA3}" dt="2021-04-21T03:39:57.096" v="884" actId="1076"/>
          <ac:spMkLst>
            <pc:docMk/>
            <pc:sldMk cId="1023085363" sldId="433"/>
            <ac:spMk id="15" creationId="{E93FC140-72DF-4C1A-8BDE-DBCE3F22239D}"/>
          </ac:spMkLst>
        </pc:spChg>
        <pc:spChg chg="add del mod">
          <ac:chgData name="ゲスト ユーザー" userId="" providerId="Windows Live" clId="Web-{6AA860D2-1D6D-4793-BDB5-037147892FA3}" dt="2021-04-21T03:33:23.183" v="855"/>
          <ac:spMkLst>
            <pc:docMk/>
            <pc:sldMk cId="1023085363" sldId="433"/>
            <ac:spMk id="16" creationId="{5105DAFA-90ED-453C-8791-FF98F2E1868C}"/>
          </ac:spMkLst>
        </pc:spChg>
        <pc:spChg chg="add mod">
          <ac:chgData name="ゲスト ユーザー" userId="" providerId="Windows Live" clId="Web-{6AA860D2-1D6D-4793-BDB5-037147892FA3}" dt="2021-04-21T03:33:30.886" v="857" actId="1076"/>
          <ac:spMkLst>
            <pc:docMk/>
            <pc:sldMk cId="1023085363" sldId="433"/>
            <ac:spMk id="17" creationId="{562B6B1F-4C3D-4502-85EE-324B7A6F12BE}"/>
          </ac:spMkLst>
        </pc:spChg>
        <pc:spChg chg="add mod">
          <ac:chgData name="ゲスト ユーザー" userId="" providerId="Windows Live" clId="Web-{6AA860D2-1D6D-4793-BDB5-037147892FA3}" dt="2021-04-21T03:33:40.105" v="863" actId="20577"/>
          <ac:spMkLst>
            <pc:docMk/>
            <pc:sldMk cId="1023085363" sldId="433"/>
            <ac:spMk id="18" creationId="{45E44A7F-41A1-4286-BE27-15C9C068ED0B}"/>
          </ac:spMkLst>
        </pc:spChg>
        <pc:spChg chg="add mod">
          <ac:chgData name="ゲスト ユーザー" userId="" providerId="Windows Live" clId="Web-{6AA860D2-1D6D-4793-BDB5-037147892FA3}" dt="2021-04-21T03:33:47.792" v="865" actId="1076"/>
          <ac:spMkLst>
            <pc:docMk/>
            <pc:sldMk cId="1023085363" sldId="433"/>
            <ac:spMk id="19" creationId="{5B844DE9-79CD-4937-A5DA-FC7CB91898C3}"/>
          </ac:spMkLst>
        </pc:spChg>
        <pc:spChg chg="add mod">
          <ac:chgData name="ゲスト ユーザー" userId="" providerId="Windows Live" clId="Web-{6AA860D2-1D6D-4793-BDB5-037147892FA3}" dt="2021-04-21T03:34:01.058" v="872" actId="1076"/>
          <ac:spMkLst>
            <pc:docMk/>
            <pc:sldMk cId="1023085363" sldId="433"/>
            <ac:spMk id="20" creationId="{B4810CD3-5ACF-477B-B448-14650DFAC989}"/>
          </ac:spMkLst>
        </pc:spChg>
        <pc:spChg chg="add mod">
          <ac:chgData name="ゲスト ユーザー" userId="" providerId="Windows Live" clId="Web-{6AA860D2-1D6D-4793-BDB5-037147892FA3}" dt="2021-04-21T03:34:24.215" v="878" actId="1076"/>
          <ac:spMkLst>
            <pc:docMk/>
            <pc:sldMk cId="1023085363" sldId="433"/>
            <ac:spMk id="21" creationId="{BF60BF0F-F7A5-4707-AC24-1A882728B6D5}"/>
          </ac:spMkLst>
        </pc:spChg>
      </pc:sldChg>
      <pc:sldChg chg="addSp modSp">
        <pc:chgData name="ゲスト ユーザー" userId="" providerId="Windows Live" clId="Web-{6AA860D2-1D6D-4793-BDB5-037147892FA3}" dt="2021-04-21T03:41:04.362" v="904" actId="1076"/>
        <pc:sldMkLst>
          <pc:docMk/>
          <pc:sldMk cId="4068677309" sldId="434"/>
        </pc:sldMkLst>
        <pc:spChg chg="add mod">
          <ac:chgData name="ゲスト ユーザー" userId="" providerId="Windows Live" clId="Web-{6AA860D2-1D6D-4793-BDB5-037147892FA3}" dt="2021-04-21T03:40:26.924" v="890" actId="20577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ゲスト ユーザー" userId="" providerId="Windows Live" clId="Web-{6AA860D2-1D6D-4793-BDB5-037147892FA3}" dt="2021-04-21T03:40:41.033" v="896" actId="1076"/>
          <ac:spMkLst>
            <pc:docMk/>
            <pc:sldMk cId="4068677309" sldId="434"/>
            <ac:spMk id="9" creationId="{89530627-86A9-4FBB-A248-A5262B7DF391}"/>
          </ac:spMkLst>
        </pc:spChg>
        <pc:spChg chg="add mod">
          <ac:chgData name="ゲスト ユーザー" userId="" providerId="Windows Live" clId="Web-{6AA860D2-1D6D-4793-BDB5-037147892FA3}" dt="2021-04-21T03:40:46.658" v="898" actId="20577"/>
          <ac:spMkLst>
            <pc:docMk/>
            <pc:sldMk cId="4068677309" sldId="434"/>
            <ac:spMk id="10" creationId="{538ABCB7-2F64-43D3-BEA9-AB9DC55E2D28}"/>
          </ac:spMkLst>
        </pc:spChg>
        <pc:spChg chg="add mod">
          <ac:chgData name="ゲスト ユーザー" userId="" providerId="Windows Live" clId="Web-{6AA860D2-1D6D-4793-BDB5-037147892FA3}" dt="2021-04-21T03:40:52.159" v="900" actId="1076"/>
          <ac:spMkLst>
            <pc:docMk/>
            <pc:sldMk cId="4068677309" sldId="434"/>
            <ac:spMk id="11" creationId="{CBF642BE-DE9A-441B-9A03-93B594E91749}"/>
          </ac:spMkLst>
        </pc:spChg>
        <pc:spChg chg="add mod">
          <ac:chgData name="ゲスト ユーザー" userId="" providerId="Windows Live" clId="Web-{6AA860D2-1D6D-4793-BDB5-037147892FA3}" dt="2021-04-21T03:41:04.362" v="904" actId="1076"/>
          <ac:spMkLst>
            <pc:docMk/>
            <pc:sldMk cId="4068677309" sldId="434"/>
            <ac:spMk id="12" creationId="{67C2251B-4F45-4C2A-BA96-C3A104C30BEC}"/>
          </ac:spMkLst>
        </pc:spChg>
      </pc:sldChg>
      <pc:sldChg chg="addSp modSp">
        <pc:chgData name="ゲスト ユーザー" userId="" providerId="Windows Live" clId="Web-{6AA860D2-1D6D-4793-BDB5-037147892FA3}" dt="2021-04-21T03:41:46.659" v="914" actId="1076"/>
        <pc:sldMkLst>
          <pc:docMk/>
          <pc:sldMk cId="1190961722" sldId="435"/>
        </pc:sldMkLst>
        <pc:spChg chg="add mod">
          <ac:chgData name="ゲスト ユーザー" userId="" providerId="Windows Live" clId="Web-{6AA860D2-1D6D-4793-BDB5-037147892FA3}" dt="2021-04-21T03:41:21.034" v="907" actId="20577"/>
          <ac:spMkLst>
            <pc:docMk/>
            <pc:sldMk cId="1190961722" sldId="435"/>
            <ac:spMk id="6" creationId="{4E53EA2A-E4F3-4DEF-8863-26F455C3EACE}"/>
          </ac:spMkLst>
        </pc:spChg>
        <pc:spChg chg="add mod">
          <ac:chgData name="ゲスト ユーザー" userId="" providerId="Windows Live" clId="Web-{6AA860D2-1D6D-4793-BDB5-037147892FA3}" dt="2021-04-21T03:41:46.659" v="914" actId="1076"/>
          <ac:spMkLst>
            <pc:docMk/>
            <pc:sldMk cId="1190961722" sldId="435"/>
            <ac:spMk id="9" creationId="{1D35CB77-2044-4AE8-B3FF-12720DABA2B2}"/>
          </ac:spMkLst>
        </pc:spChg>
      </pc:sldChg>
      <pc:sldChg chg="addSp modSp">
        <pc:chgData name="ゲスト ユーザー" userId="" providerId="Windows Live" clId="Web-{6AA860D2-1D6D-4793-BDB5-037147892FA3}" dt="2021-04-21T03:42:27.207" v="925" actId="1076"/>
        <pc:sldMkLst>
          <pc:docMk/>
          <pc:sldMk cId="1179455921" sldId="438"/>
        </pc:sldMkLst>
        <pc:spChg chg="mod">
          <ac:chgData name="ゲスト ユーザー" userId="" providerId="Windows Live" clId="Web-{6AA860D2-1D6D-4793-BDB5-037147892FA3}" dt="2021-04-21T03:41:52.081" v="915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2:13.613" v="921" actId="1076"/>
          <ac:spMkLst>
            <pc:docMk/>
            <pc:sldMk cId="1179455921" sldId="438"/>
            <ac:spMk id="6" creationId="{78B43FB5-ADD6-4175-897C-811D0BB9F8A0}"/>
          </ac:spMkLst>
        </pc:spChg>
        <pc:spChg chg="add mod">
          <ac:chgData name="ゲスト ユーザー" userId="" providerId="Windows Live" clId="Web-{6AA860D2-1D6D-4793-BDB5-037147892FA3}" dt="2021-04-21T03:42:27.207" v="925" actId="1076"/>
          <ac:spMkLst>
            <pc:docMk/>
            <pc:sldMk cId="1179455921" sldId="438"/>
            <ac:spMk id="9" creationId="{F1A4FF0B-B272-45DB-A1C2-6773438ADB87}"/>
          </ac:spMkLst>
        </pc:spChg>
      </pc:sldChg>
      <pc:sldChg chg="addSp modSp">
        <pc:chgData name="ゲスト ユーザー" userId="" providerId="Windows Live" clId="Web-{6AA860D2-1D6D-4793-BDB5-037147892FA3}" dt="2021-04-21T03:43:15.020" v="945" actId="20577"/>
        <pc:sldMkLst>
          <pc:docMk/>
          <pc:sldMk cId="994716375" sldId="441"/>
        </pc:sldMkLst>
        <pc:spChg chg="add mod">
          <ac:chgData name="ゲスト ユーザー" userId="" providerId="Windows Live" clId="Web-{6AA860D2-1D6D-4793-BDB5-037147892FA3}" dt="2021-04-21T03:42:46.082" v="931" actId="1076"/>
          <ac:spMkLst>
            <pc:docMk/>
            <pc:sldMk cId="994716375" sldId="441"/>
            <ac:spMk id="6" creationId="{E10F8966-8989-4FCD-B2B6-5D5A677CF642}"/>
          </ac:spMkLst>
        </pc:spChg>
        <pc:spChg chg="add mod">
          <ac:chgData name="ゲスト ユーザー" userId="" providerId="Windows Live" clId="Web-{6AA860D2-1D6D-4793-BDB5-037147892FA3}" dt="2021-04-21T03:42:53.286" v="933" actId="20577"/>
          <ac:spMkLst>
            <pc:docMk/>
            <pc:sldMk cId="994716375" sldId="441"/>
            <ac:spMk id="12" creationId="{50927DBF-8ABC-40AF-9CF6-36C67EA869C5}"/>
          </ac:spMkLst>
        </pc:spChg>
        <pc:spChg chg="add mod">
          <ac:chgData name="ゲスト ユーザー" userId="" providerId="Windows Live" clId="Web-{6AA860D2-1D6D-4793-BDB5-037147892FA3}" dt="2021-04-21T03:43:04.770" v="942" actId="20577"/>
          <ac:spMkLst>
            <pc:docMk/>
            <pc:sldMk cId="994716375" sldId="441"/>
            <ac:spMk id="13" creationId="{CA473087-8D58-4765-9353-10FFF644713E}"/>
          </ac:spMkLst>
        </pc:spChg>
        <pc:spChg chg="add mod">
          <ac:chgData name="ゲスト ユーザー" userId="" providerId="Windows Live" clId="Web-{6AA860D2-1D6D-4793-BDB5-037147892FA3}" dt="2021-04-21T03:43:15.020" v="945" actId="20577"/>
          <ac:spMkLst>
            <pc:docMk/>
            <pc:sldMk cId="994716375" sldId="441"/>
            <ac:spMk id="14" creationId="{9B387AEE-600E-4994-A509-050EE9FB1008}"/>
          </ac:spMkLst>
        </pc:spChg>
      </pc:sldChg>
      <pc:sldChg chg="addSp delSp modSp">
        <pc:chgData name="ゲスト ユーザー" userId="" providerId="Windows Live" clId="Web-{6AA860D2-1D6D-4793-BDB5-037147892FA3}" dt="2021-04-21T03:47:09.962" v="1013" actId="20577"/>
        <pc:sldMkLst>
          <pc:docMk/>
          <pc:sldMk cId="892373195" sldId="442"/>
        </pc:sldMkLst>
        <pc:spChg chg="mod">
          <ac:chgData name="ゲスト ユーザー" userId="" providerId="Windows Live" clId="Web-{6AA860D2-1D6D-4793-BDB5-037147892FA3}" dt="2021-04-21T03:47:09.962" v="1013" actId="20577"/>
          <ac:spMkLst>
            <pc:docMk/>
            <pc:sldMk cId="892373195" sldId="44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4:46.522" v="974" actId="1076"/>
          <ac:spMkLst>
            <pc:docMk/>
            <pc:sldMk cId="892373195" sldId="442"/>
            <ac:spMk id="3" creationId="{44235FFB-85E2-4FAF-A86B-A0E23871F5B3}"/>
          </ac:spMkLst>
        </pc:spChg>
        <pc:spChg chg="mod">
          <ac:chgData name="ゲスト ユーザー" userId="" providerId="Windows Live" clId="Web-{6AA860D2-1D6D-4793-BDB5-037147892FA3}" dt="2021-04-21T03:44:36.803" v="972" actId="20577"/>
          <ac:spMkLst>
            <pc:docMk/>
            <pc:sldMk cId="892373195" sldId="442"/>
            <ac:spMk id="11" creationId="{D76AC3DC-67DB-4E84-A1D0-6907669233B2}"/>
          </ac:spMkLst>
        </pc:spChg>
        <pc:spChg chg="add mod">
          <ac:chgData name="ゲスト ユーザー" userId="" providerId="Windows Live" clId="Web-{6AA860D2-1D6D-4793-BDB5-037147892FA3}" dt="2021-04-21T03:44:43.740" v="973" actId="1076"/>
          <ac:spMkLst>
            <pc:docMk/>
            <pc:sldMk cId="892373195" sldId="442"/>
            <ac:spMk id="12" creationId="{5306350C-DD09-4668-8FB8-1660DAD66999}"/>
          </ac:spMkLst>
        </pc:spChg>
        <pc:spChg chg="add mod">
          <ac:chgData name="ゲスト ユーザー" userId="" providerId="Windows Live" clId="Web-{6AA860D2-1D6D-4793-BDB5-037147892FA3}" dt="2021-04-21T03:47:01.727" v="1012" actId="1076"/>
          <ac:spMkLst>
            <pc:docMk/>
            <pc:sldMk cId="892373195" sldId="442"/>
            <ac:spMk id="13" creationId="{9CD39C6E-21D3-4B24-BDEC-AFD9B11CA5F6}"/>
          </ac:spMkLst>
        </pc:spChg>
        <pc:spChg chg="add del mod">
          <ac:chgData name="ゲスト ユーザー" userId="" providerId="Windows Live" clId="Web-{6AA860D2-1D6D-4793-BDB5-037147892FA3}" dt="2021-04-21T03:46:17.445" v="994"/>
          <ac:spMkLst>
            <pc:docMk/>
            <pc:sldMk cId="892373195" sldId="442"/>
            <ac:spMk id="14" creationId="{78C1D38E-8F44-4F69-94E1-E58FA729699A}"/>
          </ac:spMkLst>
        </pc:spChg>
        <pc:picChg chg="mod">
          <ac:chgData name="ゲスト ユーザー" userId="" providerId="Windows Live" clId="Web-{6AA860D2-1D6D-4793-BDB5-037147892FA3}" dt="2021-04-21T03:44:29.490" v="965" actId="14100"/>
          <ac:picMkLst>
            <pc:docMk/>
            <pc:sldMk cId="892373195" sldId="442"/>
            <ac:picMk id="6" creationId="{6AED8B4C-FFB8-413E-94CC-4E48611950A9}"/>
          </ac:picMkLst>
        </pc:picChg>
      </pc:sldChg>
      <pc:sldChg chg="modSp">
        <pc:chgData name="ゲスト ユーザー" userId="" providerId="Windows Live" clId="Web-{6AA860D2-1D6D-4793-BDB5-037147892FA3}" dt="2021-04-21T03:48:35.260" v="1016" actId="20577"/>
        <pc:sldMkLst>
          <pc:docMk/>
          <pc:sldMk cId="3570912761" sldId="443"/>
        </pc:sldMkLst>
        <pc:spChg chg="mod">
          <ac:chgData name="ゲスト ユーザー" userId="" providerId="Windows Live" clId="Web-{6AA860D2-1D6D-4793-BDB5-037147892FA3}" dt="2021-04-21T03:48:35.260" v="1016" actId="20577"/>
          <ac:spMkLst>
            <pc:docMk/>
            <pc:sldMk cId="3570912761" sldId="443"/>
            <ac:spMk id="2" creationId="{DC593FD8-6C71-4B69-A2AA-C8514B2A6CEE}"/>
          </ac:spMkLst>
        </pc:spChg>
      </pc:sldChg>
      <pc:sldChg chg="modSp">
        <pc:chgData name="ゲスト ユーザー" userId="" providerId="Windows Live" clId="Web-{6AA860D2-1D6D-4793-BDB5-037147892FA3}" dt="2021-04-21T03:48:07.181" v="1015" actId="14100"/>
        <pc:sldMkLst>
          <pc:docMk/>
          <pc:sldMk cId="2413748906" sldId="445"/>
        </pc:sldMkLst>
        <pc:picChg chg="mod">
          <ac:chgData name="ゲスト ユーザー" userId="" providerId="Windows Live" clId="Web-{6AA860D2-1D6D-4793-BDB5-037147892FA3}" dt="2021-04-21T03:48:07.181" v="1015" actId="14100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6AA860D2-1D6D-4793-BDB5-037147892FA3}" dt="2021-04-21T01:44:49.444" v="22" actId="20577"/>
        <pc:sldMkLst>
          <pc:docMk/>
          <pc:sldMk cId="1353055244" sldId="452"/>
        </pc:sldMkLst>
        <pc:spChg chg="mod">
          <ac:chgData name="ゲスト ユーザー" userId="" providerId="Windows Live" clId="Web-{6AA860D2-1D6D-4793-BDB5-037147892FA3}" dt="2021-04-21T01:44:16.912" v="19" actId="20577"/>
          <ac:spMkLst>
            <pc:docMk/>
            <pc:sldMk cId="1353055244" sldId="452"/>
            <ac:spMk id="6" creationId="{40112D9D-C4B8-4987-AEC1-6DEF22F70687}"/>
          </ac:spMkLst>
        </pc:spChg>
        <pc:spChg chg="mod">
          <ac:chgData name="ゲスト ユーザー" userId="" providerId="Windows Live" clId="Web-{6AA860D2-1D6D-4793-BDB5-037147892FA3}" dt="2021-04-21T01:44:49.444" v="22" actId="20577"/>
          <ac:spMkLst>
            <pc:docMk/>
            <pc:sldMk cId="1353055244" sldId="452"/>
            <ac:spMk id="192" creationId="{00000000-0000-0000-0000-000000000000}"/>
          </ac:spMkLst>
        </pc:spChg>
      </pc:sldChg>
      <pc:sldChg chg="delSp modSp add replId">
        <pc:chgData name="ゲスト ユーザー" userId="" providerId="Windows Live" clId="Web-{6AA860D2-1D6D-4793-BDB5-037147892FA3}" dt="2021-04-21T03:52:12.826" v="1099" actId="20577"/>
        <pc:sldMkLst>
          <pc:docMk/>
          <pc:sldMk cId="1769131153" sldId="453"/>
        </pc:sldMkLst>
        <pc:spChg chg="mod">
          <ac:chgData name="ゲスト ユーザー" userId="" providerId="Windows Live" clId="Web-{6AA860D2-1D6D-4793-BDB5-037147892FA3}" dt="2021-04-21T03:52:12.826" v="1099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51:11.247" v="1069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6AA860D2-1D6D-4793-BDB5-037147892FA3}" dt="2021-04-21T03:50:30.777" v="1057" actId="20577"/>
          <ac:spMkLst>
            <pc:docMk/>
            <pc:sldMk cId="1769131153" sldId="453"/>
            <ac:spMk id="5" creationId="{DFF88CAE-F2B9-488F-9FDA-20954CABE6BC}"/>
          </ac:spMkLst>
        </pc:spChg>
        <pc:picChg chg="del">
          <ac:chgData name="ゲスト ユーザー" userId="" providerId="Windows Live" clId="Web-{6AA860D2-1D6D-4793-BDB5-037147892FA3}" dt="2021-04-21T03:50:51.106" v="1066"/>
          <ac:picMkLst>
            <pc:docMk/>
            <pc:sldMk cId="1769131153" sldId="453"/>
            <ac:picMk id="7" creationId="{524C847D-37C2-4376-86AE-CB029899AAA2}"/>
          </ac:picMkLst>
        </pc:picChg>
      </pc:sldChg>
      <pc:sldChg chg="add del replId">
        <pc:chgData name="ゲスト ユーザー" userId="" providerId="Windows Live" clId="Web-{6AA860D2-1D6D-4793-BDB5-037147892FA3}" dt="2021-04-21T03:25:34.753" v="725"/>
        <pc:sldMkLst>
          <pc:docMk/>
          <pc:sldMk cId="2369966198" sldId="453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8277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7766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4976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470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3542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1000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2450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5520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2997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6751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2954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2675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50127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2510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6102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91353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66603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3891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9519ed54c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9519ed54c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8581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54856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3287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91085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31147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0048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23470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09736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01707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40831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47907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34700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30466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04018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96373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95495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12582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49204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50642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40902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37105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018901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824691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educators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cratch.mit.ed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s://scratch.mit.edu/educator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translate.google.co.jp/?hl=ja" TargetMode="Externa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.png"/><Relationship Id="rId9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だい２０かい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このレッスンをはじめる前の準備</a:t>
            </a:r>
            <a:br>
              <a:rPr lang="ja" altLang="en-US" dirty="0">
                <a:latin typeface="Arial"/>
                <a:cs typeface="Arial"/>
              </a:rPr>
            </a:br>
            <a:r>
              <a:rPr lang="ja" altLang="en-US">
                <a:latin typeface="Arial"/>
                <a:cs typeface="Arial"/>
              </a:rPr>
              <a:t>（指導者の方へのお願い）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0112D9D-C4B8-4987-AEC1-6DEF22F70687}"/>
              </a:ext>
            </a:extLst>
          </p:cNvPr>
          <p:cNvSpPr txBox="1"/>
          <p:nvPr/>
        </p:nvSpPr>
        <p:spPr>
          <a:xfrm>
            <a:off x="496438" y="1515754"/>
            <a:ext cx="8159654" cy="39823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b="1">
                <a:solidFill>
                  <a:schemeClr val="bg2"/>
                </a:solidFill>
              </a:rPr>
              <a:t>１、教師用アカウントを作成しておいてください</a:t>
            </a:r>
          </a:p>
          <a:p>
            <a:pPr>
              <a:lnSpc>
                <a:spcPct val="150000"/>
              </a:lnSpc>
            </a:pPr>
            <a:r>
              <a:rPr lang="ja-JP" altLang="en-US" sz="1200">
                <a:solidFill>
                  <a:schemeClr val="bg2"/>
                </a:solidFill>
              </a:rPr>
              <a:t>このレッスンでは、</a:t>
            </a:r>
            <a:r>
              <a:rPr lang="ja-JP" altLang="en-US" sz="1200" b="1">
                <a:solidFill>
                  <a:schemeClr val="tx1"/>
                </a:solidFill>
              </a:rPr>
              <a:t>生徒用のScratchアカウント</a:t>
            </a:r>
            <a:r>
              <a:rPr lang="ja-JP" altLang="en-US" sz="1200">
                <a:solidFill>
                  <a:schemeClr val="bg2"/>
                </a:solidFill>
              </a:rPr>
              <a:t>が必要になります。</a:t>
            </a:r>
          </a:p>
          <a:p>
            <a:pPr>
              <a:lnSpc>
                <a:spcPct val="150000"/>
              </a:lnSpc>
            </a:pPr>
            <a:r>
              <a:rPr lang="ja-JP" altLang="en-US" sz="1200">
                <a:solidFill>
                  <a:schemeClr val="bg2"/>
                </a:solidFill>
              </a:rPr>
              <a:t>16歳未満の方がScratchアカウントをもつには、16歳以上の</a:t>
            </a:r>
            <a:r>
              <a:rPr lang="ja-JP" altLang="en-US" sz="1200" b="1">
                <a:solidFill>
                  <a:schemeClr val="tx1"/>
                </a:solidFill>
              </a:rPr>
              <a:t>教師用アカウント</a:t>
            </a:r>
            <a:r>
              <a:rPr lang="ja-JP" altLang="en-US" sz="1200" b="1">
                <a:solidFill>
                  <a:schemeClr val="accent5"/>
                </a:solidFill>
              </a:rPr>
              <a:t>を持っている人に作ってもらう</a:t>
            </a:r>
            <a:r>
              <a:rPr lang="ja-JP" altLang="en-US" sz="1200">
                <a:solidFill>
                  <a:schemeClr val="bg2"/>
                </a:solidFill>
              </a:rPr>
              <a:t>(</a:t>
            </a:r>
            <a:r>
              <a:rPr lang="ja-JP" altLang="en-US" sz="1200" b="1">
                <a:solidFill>
                  <a:schemeClr val="tx1"/>
                </a:solidFill>
              </a:rPr>
              <a:t>生徒用アカウント</a:t>
            </a:r>
            <a:r>
              <a:rPr lang="ja-JP" altLang="en-US" sz="1200">
                <a:solidFill>
                  <a:schemeClr val="bg2"/>
                </a:solidFill>
              </a:rPr>
              <a:t>)か、</a:t>
            </a:r>
            <a:r>
              <a:rPr lang="ja-JP" altLang="en-US" sz="1200" b="1">
                <a:solidFill>
                  <a:schemeClr val="accent5"/>
                </a:solidFill>
              </a:rPr>
              <a:t>生徒の保護者のメールアドレスと同意が必要</a:t>
            </a:r>
            <a:r>
              <a:rPr lang="ja-JP" altLang="en-US" sz="1200">
                <a:solidFill>
                  <a:schemeClr val="bg2"/>
                </a:solidFill>
              </a:rPr>
              <a:t>(</a:t>
            </a:r>
            <a:r>
              <a:rPr lang="ja-JP" altLang="en-US" sz="1200" b="1">
                <a:solidFill>
                  <a:schemeClr val="tx1"/>
                </a:solidFill>
              </a:rPr>
              <a:t>通常アカウント</a:t>
            </a:r>
            <a:r>
              <a:rPr lang="ja-JP" altLang="en-US" sz="1200">
                <a:solidFill>
                  <a:schemeClr val="bg2"/>
                </a:solidFill>
              </a:rPr>
              <a:t>)になります。</a:t>
            </a:r>
            <a:endParaRPr lang="ja-JP" sz="1200" b="1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200" b="1">
                <a:solidFill>
                  <a:schemeClr val="accent5"/>
                </a:solidFill>
              </a:rPr>
              <a:t>「クラス」に所属するには、</a:t>
            </a:r>
            <a:r>
              <a:rPr lang="ja-JP" altLang="en-US" sz="1200" b="1">
                <a:solidFill>
                  <a:schemeClr val="tx1"/>
                </a:solidFill>
              </a:rPr>
              <a:t>生徒用アカウント</a:t>
            </a:r>
            <a:r>
              <a:rPr lang="ja-JP" altLang="en-US" sz="1200" b="1">
                <a:solidFill>
                  <a:schemeClr val="accent5"/>
                </a:solidFill>
              </a:rPr>
              <a:t>である必要があります。</a:t>
            </a:r>
            <a:endParaRPr lang="ja-JP" sz="1200" b="1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200">
                <a:solidFill>
                  <a:schemeClr val="bg2"/>
                </a:solidFill>
              </a:rPr>
              <a:t>このレッスンは、</a:t>
            </a:r>
            <a:r>
              <a:rPr lang="ja-JP" altLang="en-US" sz="1200" b="1">
                <a:solidFill>
                  <a:schemeClr val="tx1"/>
                </a:solidFill>
              </a:rPr>
              <a:t>生徒用アカウント</a:t>
            </a:r>
            <a:r>
              <a:rPr lang="ja-JP" altLang="en-US" sz="1200" b="1">
                <a:solidFill>
                  <a:schemeClr val="accent5"/>
                </a:solidFill>
              </a:rPr>
              <a:t>を使用する前提</a:t>
            </a:r>
            <a:r>
              <a:rPr lang="ja-JP" altLang="en-US" sz="1200">
                <a:solidFill>
                  <a:schemeClr val="bg2"/>
                </a:solidFill>
              </a:rPr>
              <a:t>で説明を進めますので、先生方には</a:t>
            </a:r>
            <a:r>
              <a:rPr lang="ja-JP" altLang="en-US" sz="1200" b="1">
                <a:solidFill>
                  <a:schemeClr val="tx1"/>
                </a:solidFill>
              </a:rPr>
              <a:t>教師用アカウント</a:t>
            </a:r>
            <a:r>
              <a:rPr lang="ja-JP" altLang="en-US" sz="1200" b="1">
                <a:solidFill>
                  <a:schemeClr val="accent5"/>
                </a:solidFill>
              </a:rPr>
              <a:t>を作成</a:t>
            </a:r>
            <a:r>
              <a:rPr lang="ja-JP" altLang="en-US" sz="1200">
                <a:solidFill>
                  <a:schemeClr val="bg2"/>
                </a:solidFill>
              </a:rPr>
              <a:t>していただく必要があります。</a:t>
            </a:r>
            <a:endParaRPr lang="ja-JP" sz="120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sz="1200" b="1">
                <a:solidFill>
                  <a:schemeClr val="accent5"/>
                </a:solidFill>
              </a:rPr>
              <a:t>教師用アカウントを作成するには最大24時間かかりますので、おはやめにご準備ください。</a:t>
            </a:r>
          </a:p>
          <a:p>
            <a:pPr>
              <a:lnSpc>
                <a:spcPct val="150000"/>
              </a:lnSpc>
            </a:pPr>
            <a:r>
              <a:rPr lang="ja-JP" altLang="en-US" sz="1200" b="1">
                <a:solidFill>
                  <a:schemeClr val="bg2"/>
                </a:solidFill>
              </a:rPr>
              <a:t>２、「クラス」を作成しておいてください</a:t>
            </a:r>
            <a:endParaRPr lang="ja-JP" altLang="en-US" sz="1200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200">
                <a:solidFill>
                  <a:schemeClr val="bg2"/>
                </a:solidFill>
              </a:rPr>
              <a:t>クラスを最低１つは作成しておいてください。</a:t>
            </a:r>
          </a:p>
          <a:p>
            <a:pPr>
              <a:lnSpc>
                <a:spcPct val="150000"/>
              </a:lnSpc>
            </a:pPr>
            <a:r>
              <a:rPr lang="ja-JP" altLang="en-US" sz="1200" b="1">
                <a:solidFill>
                  <a:schemeClr val="bg2"/>
                </a:solidFill>
              </a:rPr>
              <a:t>３、生徒用のユーザー名とパスワードをご用意ください</a:t>
            </a:r>
          </a:p>
          <a:p>
            <a:pPr>
              <a:lnSpc>
                <a:spcPct val="150000"/>
              </a:lnSpc>
            </a:pPr>
            <a:r>
              <a:rPr lang="ja-JP" altLang="en-US" sz="1200">
                <a:solidFill>
                  <a:schemeClr val="bg2"/>
                </a:solidFill>
              </a:rPr>
              <a:t>先に用意しておくとスムーズです。</a:t>
            </a:r>
          </a:p>
          <a:p>
            <a:pPr>
              <a:lnSpc>
                <a:spcPct val="150000"/>
              </a:lnSpc>
            </a:pPr>
            <a:r>
              <a:rPr lang="en-US" altLang="ja-JP" sz="1200" b="1" dirty="0">
                <a:solidFill>
                  <a:schemeClr val="bg2"/>
                </a:solidFill>
              </a:rPr>
              <a:t>上記1～3に関する操作方法は、</a:t>
            </a:r>
            <a:r>
              <a:rPr lang="en-US" altLang="ja-JP" sz="1200" b="1" dirty="0">
                <a:solidFill>
                  <a:schemeClr val="accent5"/>
                </a:solidFill>
              </a:rPr>
              <a:t>別冊「教師用アカウントの作り方」</a:t>
            </a:r>
            <a:r>
              <a:rPr lang="en-US" altLang="ja-JP" sz="1200" b="1" dirty="0">
                <a:solidFill>
                  <a:schemeClr val="bg2"/>
                </a:solidFill>
              </a:rPr>
              <a:t>をご覧ください。</a:t>
            </a:r>
          </a:p>
          <a:p>
            <a:pPr>
              <a:lnSpc>
                <a:spcPct val="150000"/>
              </a:lnSpc>
            </a:pPr>
            <a:endParaRPr lang="ja-JP" altLang="en-US" sz="1200" dirty="0">
              <a:solidFill>
                <a:schemeClr val="bg2"/>
              </a:solidFill>
            </a:endParaRPr>
          </a:p>
        </p:txBody>
      </p:sp>
      <p:pic>
        <p:nvPicPr>
          <p:cNvPr id="9" name="図 9" descr="アイコン&#10;&#10;説明は自動で生成されたものです">
            <a:extLst>
              <a:ext uri="{FF2B5EF4-FFF2-40B4-BE49-F238E27FC236}">
                <a16:creationId xmlns:a16="http://schemas.microsoft.com/office/drawing/2014/main" id="{B4FC33F1-9CBB-4075-9286-4E9F459A1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63" y="219814"/>
            <a:ext cx="1173708" cy="107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055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22;p26">
            <a:extLst>
              <a:ext uri="{FF2B5EF4-FFF2-40B4-BE49-F238E27FC236}">
                <a16:creationId xmlns:a16="http://schemas.microsoft.com/office/drawing/2014/main" id="{5BB72AE6-9EFA-4BD5-BACE-111D126F074D}"/>
              </a:ext>
            </a:extLst>
          </p:cNvPr>
          <p:cNvSpPr/>
          <p:nvPr/>
        </p:nvSpPr>
        <p:spPr>
          <a:xfrm>
            <a:off x="365641" y="3179850"/>
            <a:ext cx="2069691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sz="1600" b="1" dirty="0">
                <a:solidFill>
                  <a:schemeClr val="dk2"/>
                </a:solidFill>
              </a:rPr>
              <a:t>きょうはなにを</a:t>
            </a:r>
            <a:endParaRPr lang="en-US" altLang="ja-JP" sz="16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600"/>
            </a:pPr>
            <a:r>
              <a:rPr lang="ja-JP" altLang="en-US" sz="1600" b="1" dirty="0">
                <a:solidFill>
                  <a:schemeClr val="dk2"/>
                </a:solidFill>
              </a:rPr>
              <a:t>するのかな？</a:t>
            </a:r>
            <a:endParaRPr lang="ja-JP" altLang="en-US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こうかい</a:t>
            </a:r>
            <a:r>
              <a:rPr lang="ja" altLang="en-US" dirty="0">
                <a:latin typeface="Arial"/>
                <a:cs typeface="Arial"/>
              </a:rPr>
              <a:t>しよう！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75992" y="1017450"/>
            <a:ext cx="5466679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・「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アカウント」を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とうろく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して「サインイン」してみよう。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・ゲームを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せかい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に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こうかい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しよう！</a:t>
            </a:r>
            <a:endParaRPr lang="ja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altLang="en-US"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-JP"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せかい</a:t>
            </a:r>
            <a:r>
              <a:rPr lang="ja" altLang="en-US" dirty="0">
                <a:latin typeface="Arial"/>
                <a:cs typeface="Arial"/>
              </a:rPr>
              <a:t>に</a:t>
            </a:r>
            <a:r>
              <a:rPr lang="ja-JP" altLang="en-US" dirty="0">
                <a:latin typeface="Arial"/>
                <a:cs typeface="Arial"/>
              </a:rPr>
              <a:t>こうかい</a:t>
            </a:r>
            <a:r>
              <a:rPr lang="ja" altLang="en-US" dirty="0">
                <a:latin typeface="Arial"/>
                <a:cs typeface="Arial"/>
              </a:rPr>
              <a:t>するには？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620798" y="1172554"/>
            <a:ext cx="3073122" cy="19036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さあ、ゲームができたから、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せかいじゅう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altLang="en-US" sz="1500" b="1" dirty="0">
                <a:solidFill>
                  <a:schemeClr val="dk2"/>
                </a:solidFill>
              </a:rPr>
              <a:t>しよう！</a:t>
            </a:r>
            <a:endParaRPr lang="ja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altLang="en-US" sz="1500" b="1" dirty="0">
                <a:solidFill>
                  <a:schemeClr val="dk2"/>
                </a:solidFill>
              </a:rPr>
              <a:t>するには、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アカウント</a:t>
            </a:r>
            <a:r>
              <a:rPr lang="ja" altLang="en-US" sz="1500" b="1" dirty="0">
                <a:solidFill>
                  <a:schemeClr val="dk2"/>
                </a:solidFill>
              </a:rPr>
              <a:t>」がひつようだよ。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666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672" y="359712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629354" y="3405740"/>
            <a:ext cx="2791289" cy="13447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ついに</a:t>
            </a:r>
            <a:r>
              <a:rPr lang="ja-JP" altLang="en-US" sz="1500" b="1" dirty="0">
                <a:solidFill>
                  <a:schemeClr val="dk2"/>
                </a:solidFill>
              </a:rPr>
              <a:t>せかい</a:t>
            </a:r>
            <a:r>
              <a:rPr lang="ja" altLang="en-US" sz="1500" b="1" dirty="0">
                <a:solidFill>
                  <a:schemeClr val="dk2"/>
                </a:solidFill>
              </a:rPr>
              <a:t>デビューか！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3393627-3368-46B9-B410-8AB81DEA4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2040" y="1716258"/>
            <a:ext cx="4104409" cy="27819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" dirty="0" err="1">
                <a:latin typeface="Arial"/>
                <a:cs typeface="Arial"/>
              </a:rPr>
              <a:t>アカウントは</a:t>
            </a:r>
            <a:r>
              <a:rPr lang="ja-JP" altLang="en-US" dirty="0">
                <a:latin typeface="Arial"/>
                <a:cs typeface="Arial"/>
              </a:rPr>
              <a:t>せんせい</a:t>
            </a:r>
            <a:r>
              <a:rPr lang="en-US" altLang="ja" dirty="0" err="1">
                <a:latin typeface="Arial"/>
                <a:cs typeface="Arial"/>
              </a:rPr>
              <a:t>につくってもらおうね</a:t>
            </a:r>
            <a:endParaRPr lang="ja" altLang="en-US" dirty="0" err="1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710775" y="1172555"/>
            <a:ext cx="2695742" cy="13321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まずは、アカウントの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さくせい</a:t>
            </a:r>
            <a:r>
              <a:rPr lang="ja" altLang="en-US" sz="1500" b="1" dirty="0">
                <a:solidFill>
                  <a:schemeClr val="dk2"/>
                </a:solidFill>
              </a:rPr>
              <a:t>だよ。アカウントを</a:t>
            </a:r>
            <a:r>
              <a:rPr lang="ja-JP" altLang="en-US" sz="1500" b="1" dirty="0">
                <a:solidFill>
                  <a:schemeClr val="dk2"/>
                </a:solidFill>
              </a:rPr>
              <a:t>きょうしつ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せんせい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つくってもらおうね。</a:t>
            </a:r>
            <a:endParaRPr lang="ja-JP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6450" y="1183336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455" y="251383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716209" y="2743200"/>
            <a:ext cx="3285703" cy="913981"/>
          </a:xfrm>
          <a:prstGeom prst="wedgeRoundRectCallout">
            <a:avLst>
              <a:gd name="adj1" fmla="val -55650"/>
              <a:gd name="adj2" fmla="val -2626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ぼくの</a:t>
            </a:r>
            <a:r>
              <a:rPr lang="ja-JP" altLang="en-US" sz="1500" b="1" dirty="0">
                <a:solidFill>
                  <a:schemeClr val="dk2"/>
                </a:solidFill>
              </a:rPr>
              <a:t>せんせい</a:t>
            </a:r>
            <a:r>
              <a:rPr lang="ja" altLang="en-US" sz="1500" b="1" dirty="0">
                <a:solidFill>
                  <a:schemeClr val="dk2"/>
                </a:solidFill>
              </a:rPr>
              <a:t>はめんたくんだから、めんたくんがつくってくれるんだね。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78E11F0-7192-47C2-AA50-ACE5F03E4963}"/>
              </a:ext>
            </a:extLst>
          </p:cNvPr>
          <p:cNvSpPr/>
          <p:nvPr/>
        </p:nvSpPr>
        <p:spPr>
          <a:xfrm>
            <a:off x="5076541" y="1182664"/>
            <a:ext cx="3978364" cy="3347133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05AE5AC-C55B-4DA3-9916-93A73DB4F2F5}"/>
              </a:ext>
            </a:extLst>
          </p:cNvPr>
          <p:cNvSpPr txBox="1"/>
          <p:nvPr/>
        </p:nvSpPr>
        <p:spPr>
          <a:xfrm>
            <a:off x="5076541" y="1844153"/>
            <a:ext cx="3795484" cy="19894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すでにじぶんのアカウントを</a:t>
            </a:r>
            <a:endParaRPr lang="en-US" altLang="ja-JP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もっているひとはそれをつかってもいいけど、せんせいにつくってもらった</a:t>
            </a:r>
            <a:endParaRPr lang="en-US" altLang="ja-JP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アカウントでないと、</a:t>
            </a:r>
            <a:endParaRPr lang="en-US" altLang="ja-JP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「クラス」のメンバーになることはできないからちゅういしてね。</a:t>
            </a:r>
          </a:p>
        </p:txBody>
      </p:sp>
      <p:pic>
        <p:nvPicPr>
          <p:cNvPr id="20" name="図 20" descr="アイコン&#10;&#10;説明は自動で生成されたものです">
            <a:extLst>
              <a:ext uri="{FF2B5EF4-FFF2-40B4-BE49-F238E27FC236}">
                <a16:creationId xmlns:a16="http://schemas.microsoft.com/office/drawing/2014/main" id="{EC09EB2D-C97F-474A-9597-60F38EF76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445" y="1294576"/>
            <a:ext cx="516909" cy="51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46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11" descr="レゴ, 部屋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A4B701D-E712-4631-8799-9E17ADEB3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191" y="1378571"/>
            <a:ext cx="3962968" cy="3418469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アカウントを「クラス」に</a:t>
            </a:r>
            <a:r>
              <a:rPr lang="ja-JP" altLang="en-US" dirty="0">
                <a:latin typeface="Arial"/>
                <a:cs typeface="Arial"/>
              </a:rPr>
              <a:t>とうろく</a:t>
            </a:r>
            <a:r>
              <a:rPr lang="ja" altLang="en-US" dirty="0">
                <a:latin typeface="Arial"/>
                <a:cs typeface="Arial"/>
              </a:rPr>
              <a:t>しよう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629327" y="1164025"/>
            <a:ext cx="2900470" cy="191222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せいとくん</a:t>
            </a:r>
            <a:r>
              <a:rPr lang="ja-JP" altLang="en-US" sz="1500" b="1" dirty="0">
                <a:solidFill>
                  <a:schemeClr val="dk2"/>
                </a:solidFill>
              </a:rPr>
              <a:t>よう</a:t>
            </a:r>
            <a:r>
              <a:rPr lang="ja" altLang="en-US" sz="1500" b="1" dirty="0">
                <a:solidFill>
                  <a:schemeClr val="dk2"/>
                </a:solidFill>
              </a:rPr>
              <a:t>のアカウントをつくってあげたから、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ぼくの「</a:t>
            </a:r>
            <a:r>
              <a:rPr lang="ja" altLang="en-US" sz="1500" b="1" dirty="0">
                <a:solidFill>
                  <a:schemeClr val="accent5"/>
                </a:solidFill>
              </a:rPr>
              <a:t>クラス</a:t>
            </a:r>
            <a:r>
              <a:rPr lang="ja" altLang="en-US" sz="1500" b="1" dirty="0">
                <a:solidFill>
                  <a:schemeClr val="dk2"/>
                </a:solidFill>
              </a:rPr>
              <a:t>」のメンバーになってね。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ほうほう</a:t>
            </a:r>
            <a:r>
              <a:rPr lang="ja" altLang="en-US" sz="1500" b="1" dirty="0">
                <a:solidFill>
                  <a:schemeClr val="dk2"/>
                </a:solidFill>
              </a:rPr>
              <a:t>はいまから</a:t>
            </a:r>
            <a:r>
              <a:rPr lang="ja-JP" altLang="en-US" sz="1500" b="1" dirty="0">
                <a:solidFill>
                  <a:schemeClr val="dk2"/>
                </a:solidFill>
              </a:rPr>
              <a:t>おし</a:t>
            </a:r>
            <a:r>
              <a:rPr lang="ja" altLang="en-US" sz="1500" b="1" dirty="0">
                <a:solidFill>
                  <a:schemeClr val="dk2"/>
                </a:solidFill>
              </a:rPr>
              <a:t>えるね。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666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7620" y="334123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629354" y="3405740"/>
            <a:ext cx="3041152" cy="13447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めんたく</a:t>
            </a:r>
            <a:r>
              <a:rPr lang="ja-JP" altLang="en-US" sz="1500" b="1" dirty="0">
                <a:solidFill>
                  <a:schemeClr val="dk2"/>
                </a:solidFill>
              </a:rPr>
              <a:t>んがせんせい</a:t>
            </a:r>
            <a:r>
              <a:rPr lang="ja" altLang="en-US" sz="1500" b="1" dirty="0">
                <a:solidFill>
                  <a:schemeClr val="dk2"/>
                </a:solidFill>
              </a:rPr>
              <a:t>のクラスがあるんだね。</a:t>
            </a:r>
          </a:p>
        </p:txBody>
      </p:sp>
      <p:pic>
        <p:nvPicPr>
          <p:cNvPr id="7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EB8CB77-C547-4E15-AE93-4A64FA063B6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96367" y="196808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19;p33">
            <a:extLst>
              <a:ext uri="{FF2B5EF4-FFF2-40B4-BE49-F238E27FC236}">
                <a16:creationId xmlns:a16="http://schemas.microsoft.com/office/drawing/2014/main" id="{2157AB4B-746D-4EE5-AF9A-45ACB830F2B0}"/>
              </a:ext>
            </a:extLst>
          </p:cNvPr>
          <p:cNvSpPr/>
          <p:nvPr/>
        </p:nvSpPr>
        <p:spPr>
          <a:xfrm>
            <a:off x="5800424" y="2068189"/>
            <a:ext cx="1193142" cy="56451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050" b="1">
                <a:solidFill>
                  <a:schemeClr val="dk2"/>
                </a:solidFill>
              </a:rPr>
              <a:t>ぼくのクラスへ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050" b="1">
                <a:solidFill>
                  <a:schemeClr val="dk2"/>
                </a:solidFill>
              </a:rPr>
              <a:t>ようこそ～！</a:t>
            </a:r>
            <a:endParaRPr lang="ja">
              <a:solidFill>
                <a:schemeClr val="dk2"/>
              </a:solidFill>
            </a:endParaRPr>
          </a:p>
        </p:txBody>
      </p:sp>
      <p:pic>
        <p:nvPicPr>
          <p:cNvPr id="11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4A7D449-FAD4-4F14-B806-C678356618B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80366" y="1967927"/>
            <a:ext cx="922478" cy="9139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1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アカウントをクラスに</a:t>
            </a:r>
            <a:r>
              <a:rPr lang="ja-JP" altLang="en-US" sz="2800" dirty="0">
                <a:latin typeface="Arial"/>
                <a:cs typeface="Arial"/>
              </a:rPr>
              <a:t>とうろく</a:t>
            </a:r>
            <a:r>
              <a:rPr lang="ja" altLang="en-US" sz="2800" dirty="0">
                <a:latin typeface="Arial"/>
                <a:cs typeface="Arial"/>
              </a:rPr>
              <a:t>しよ</a:t>
            </a:r>
            <a:r>
              <a:rPr lang="ja" sz="2800" dirty="0">
                <a:latin typeface="Arial"/>
                <a:cs typeface="Arial"/>
              </a:rPr>
              <a:t>う</a:t>
            </a:r>
            <a:r>
              <a:rPr lang="ja" altLang="en-US" sz="2800" dirty="0">
                <a:latin typeface="Arial"/>
                <a:cs typeface="Arial"/>
              </a:rPr>
              <a:t>！</a:t>
            </a:r>
            <a:endParaRPr lang="ja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629327" y="1019018"/>
            <a:ext cx="3632680" cy="214253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クラスへの</a:t>
            </a:r>
            <a:r>
              <a:rPr lang="ja-JP" altLang="en-US" sz="1500" b="1" dirty="0">
                <a:solidFill>
                  <a:schemeClr val="dk2"/>
                </a:solidFill>
              </a:rPr>
              <a:t>とうろく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ほうほう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しゅるい</a:t>
            </a:r>
            <a:r>
              <a:rPr lang="ja" altLang="en-US" sz="1500" b="1" dirty="0">
                <a:solidFill>
                  <a:schemeClr val="dk2"/>
                </a:solidFill>
              </a:rPr>
              <a:t>あるから、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それぞれのやりかたをせつめいするね。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まずは、</a:t>
            </a:r>
            <a:r>
              <a:rPr lang="ja-JP" altLang="en-US" sz="1500" b="1" dirty="0">
                <a:solidFill>
                  <a:schemeClr val="dk2"/>
                </a:solidFill>
              </a:rPr>
              <a:t>せんせい</a:t>
            </a:r>
            <a:r>
              <a:rPr lang="ja" altLang="en-US" sz="1500" b="1" dirty="0">
                <a:solidFill>
                  <a:schemeClr val="dk2"/>
                </a:solidFill>
              </a:rPr>
              <a:t>から</a:t>
            </a:r>
            <a:r>
              <a:rPr lang="ja" altLang="en-US" sz="1500" b="1" dirty="0">
                <a:solidFill>
                  <a:schemeClr val="accent5"/>
                </a:solidFill>
              </a:rPr>
              <a:t>ユーザー</a:t>
            </a:r>
            <a:r>
              <a:rPr lang="ja-JP" altLang="en-US" sz="1500" b="1" dirty="0">
                <a:solidFill>
                  <a:schemeClr val="accent5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パスワード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おし</a:t>
            </a:r>
            <a:r>
              <a:rPr lang="ja" altLang="en-US" sz="1500" b="1" dirty="0">
                <a:solidFill>
                  <a:schemeClr val="dk2"/>
                </a:solidFill>
              </a:rPr>
              <a:t>えてもらって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とうろく</a:t>
            </a:r>
            <a:r>
              <a:rPr lang="ja" altLang="en-US" sz="1500" b="1" dirty="0">
                <a:solidFill>
                  <a:schemeClr val="dk2"/>
                </a:solidFill>
              </a:rPr>
              <a:t>する</a:t>
            </a:r>
            <a:r>
              <a:rPr lang="ja-JP" altLang="en-US" sz="1500" b="1" dirty="0">
                <a:solidFill>
                  <a:schemeClr val="dk2"/>
                </a:solidFill>
              </a:rPr>
              <a:t>ほうほう</a:t>
            </a:r>
            <a:r>
              <a:rPr lang="ja" altLang="en-US" sz="1500" b="1" dirty="0">
                <a:solidFill>
                  <a:schemeClr val="dk2"/>
                </a:solidFill>
              </a:rPr>
              <a:t>だよ。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666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202" y="36994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629353" y="3482509"/>
            <a:ext cx="4021169" cy="13447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ぼくの</a:t>
            </a:r>
            <a:r>
              <a:rPr lang="ja-JP" altLang="en-US" sz="1500" b="1" dirty="0">
                <a:solidFill>
                  <a:schemeClr val="dk2"/>
                </a:solidFill>
              </a:rPr>
              <a:t>ばあい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とパスワードをめんたくんから</a:t>
            </a:r>
            <a:r>
              <a:rPr lang="ja-JP" altLang="en-US" sz="1500" b="1" dirty="0">
                <a:solidFill>
                  <a:schemeClr val="dk2"/>
                </a:solidFill>
              </a:rPr>
              <a:t>おし</a:t>
            </a:r>
            <a:r>
              <a:rPr lang="ja" altLang="en-US" sz="1500" b="1" dirty="0">
                <a:solidFill>
                  <a:schemeClr val="dk2"/>
                </a:solidFill>
              </a:rPr>
              <a:t>えてもらえばいいんだね。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100" dirty="0">
                <a:solidFill>
                  <a:schemeClr val="dk2"/>
                </a:solidFill>
              </a:rPr>
              <a:t>※みんなはじぶんの</a:t>
            </a:r>
            <a:r>
              <a:rPr lang="ja-JP" altLang="en-US" sz="1100" dirty="0">
                <a:solidFill>
                  <a:schemeClr val="dk2"/>
                </a:solidFill>
              </a:rPr>
              <a:t>せんせいか</a:t>
            </a:r>
            <a:r>
              <a:rPr lang="ja" altLang="en-US" sz="1100" dirty="0">
                <a:solidFill>
                  <a:schemeClr val="dk2"/>
                </a:solidFill>
              </a:rPr>
              <a:t>ら</a:t>
            </a:r>
            <a:r>
              <a:rPr lang="ja-JP" altLang="en-US" sz="1100" dirty="0">
                <a:solidFill>
                  <a:schemeClr val="dk2"/>
                </a:solidFill>
              </a:rPr>
              <a:t>おし</a:t>
            </a:r>
            <a:r>
              <a:rPr lang="ja" altLang="en-US" sz="1100" dirty="0">
                <a:solidFill>
                  <a:schemeClr val="dk2"/>
                </a:solidFill>
              </a:rPr>
              <a:t>えてもらってね。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8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2FA42A9-BE36-45B4-B50F-E78577AE38F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3853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39ABCAF-88D9-4E3C-B141-D26D0DC414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54545" y="3335600"/>
            <a:ext cx="913949" cy="9139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CB21831-07A0-4C15-BB67-72F62B10E8A9}"/>
              </a:ext>
            </a:extLst>
          </p:cNvPr>
          <p:cNvGrpSpPr/>
          <p:nvPr/>
        </p:nvGrpSpPr>
        <p:grpSpPr>
          <a:xfrm>
            <a:off x="6461476" y="2307480"/>
            <a:ext cx="1536853" cy="906294"/>
            <a:chOff x="5812241" y="2052710"/>
            <a:chExt cx="1400377" cy="812467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AE55E03D-24F6-427C-81F6-AD51819A540C}"/>
                </a:ext>
              </a:extLst>
            </p:cNvPr>
            <p:cNvSpPr/>
            <p:nvPr/>
          </p:nvSpPr>
          <p:spPr>
            <a:xfrm>
              <a:off x="5812241" y="2054841"/>
              <a:ext cx="1398895" cy="810336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" name="二等辺三角形 6">
              <a:extLst>
                <a:ext uri="{FF2B5EF4-FFF2-40B4-BE49-F238E27FC236}">
                  <a16:creationId xmlns:a16="http://schemas.microsoft.com/office/drawing/2014/main" id="{CFE8E5A1-6D30-40E2-AF25-7FFFA4ADEE25}"/>
                </a:ext>
              </a:extLst>
            </p:cNvPr>
            <p:cNvSpPr/>
            <p:nvPr/>
          </p:nvSpPr>
          <p:spPr>
            <a:xfrm rot="10800000">
              <a:off x="5822254" y="2052710"/>
              <a:ext cx="1390364" cy="503261"/>
            </a:xfrm>
            <a:prstGeom prst="triangle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8AE4FC2-69F2-4B8A-B973-C5FADEF2F901}"/>
              </a:ext>
            </a:extLst>
          </p:cNvPr>
          <p:cNvSpPr txBox="1"/>
          <p:nvPr/>
        </p:nvSpPr>
        <p:spPr>
          <a:xfrm>
            <a:off x="6433214" y="2982888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800" dirty="0"/>
              <a:t>ユーザーめいとパスワード</a:t>
            </a: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6CE7893F-CBF5-4BB6-AD52-20B0F8BE7CDD}"/>
              </a:ext>
            </a:extLst>
          </p:cNvPr>
          <p:cNvSpPr txBox="1"/>
          <p:nvPr/>
        </p:nvSpPr>
        <p:spPr>
          <a:xfrm>
            <a:off x="3445633" y="4394928"/>
            <a:ext cx="660645" cy="43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800">
                <a:solidFill>
                  <a:schemeClr val="dk2"/>
                </a:solidFill>
                <a:ea typeface="Lato"/>
              </a:rPr>
              <a:t>おし</a:t>
            </a:r>
            <a:endParaRPr lang="ja" altLang="en-US" sz="8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CD0AFA2D-512F-4B6F-9C46-E37F75953FCD}"/>
              </a:ext>
            </a:extLst>
          </p:cNvPr>
          <p:cNvSpPr txBox="1"/>
          <p:nvPr/>
        </p:nvSpPr>
        <p:spPr>
          <a:xfrm>
            <a:off x="2857073" y="4394928"/>
            <a:ext cx="780062" cy="43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800">
                <a:solidFill>
                  <a:schemeClr val="dk2"/>
                </a:solidFill>
                <a:ea typeface="Lato"/>
              </a:rPr>
              <a:t>せんせい</a:t>
            </a:r>
            <a:endParaRPr lang="ja" altLang="en-US" sz="800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570855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-6637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ユーザー</a:t>
            </a:r>
            <a:r>
              <a:rPr lang="ja-JP" altLang="en-US" dirty="0">
                <a:latin typeface="Arial"/>
                <a:cs typeface="Arial"/>
              </a:rPr>
              <a:t>めい</a:t>
            </a:r>
            <a:r>
              <a:rPr lang="ja" altLang="en-US" dirty="0">
                <a:latin typeface="Arial"/>
                <a:cs typeface="Arial"/>
              </a:rPr>
              <a:t>とパスワードを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おし</a:t>
            </a:r>
            <a:r>
              <a:rPr lang="ja" altLang="en-US" dirty="0">
                <a:latin typeface="Arial"/>
                <a:cs typeface="Arial"/>
              </a:rPr>
              <a:t>えてもらう</a:t>
            </a:r>
            <a:r>
              <a:rPr lang="ja-JP" altLang="en-US" dirty="0">
                <a:latin typeface="Arial"/>
                <a:cs typeface="Arial"/>
              </a:rPr>
              <a:t>ほうほう</a:t>
            </a:r>
            <a:r>
              <a:rPr lang="ja" altLang="en-US" dirty="0">
                <a:latin typeface="Arial"/>
                <a:cs typeface="Arial"/>
              </a:rPr>
              <a:t>(1)</a:t>
            </a:r>
          </a:p>
        </p:txBody>
      </p:sp>
      <p:sp>
        <p:nvSpPr>
          <p:cNvPr id="2" name="Google Shape;219;p33">
            <a:hlinkClick r:id="rId3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22363" y="1019018"/>
            <a:ext cx="3095188" cy="2404120"/>
          </a:xfrm>
          <a:prstGeom prst="wedgeRoundRectCallout">
            <a:avLst>
              <a:gd name="adj1" fmla="val -53770"/>
              <a:gd name="adj2" fmla="val -1766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dirty="0">
                <a:hlinkClick r:id="rId4"/>
              </a:rPr>
              <a:t>https://scratch.mit.edu/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altLang="en-US" sz="1500" b="1" dirty="0">
                <a:solidFill>
                  <a:schemeClr val="dk2"/>
                </a:solidFill>
              </a:rPr>
              <a:t>いて、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みぎうえ</a:t>
            </a:r>
            <a:r>
              <a:rPr lang="ja" altLang="en-US" sz="1500" b="1" dirty="0">
                <a:solidFill>
                  <a:schemeClr val="dk2"/>
                </a:solidFill>
              </a:rPr>
              <a:t>の「サインイン」を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せんせい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き</a:t>
            </a:r>
            <a:r>
              <a:rPr lang="ja" altLang="en-US" sz="1500" b="1" dirty="0">
                <a:solidFill>
                  <a:schemeClr val="dk2"/>
                </a:solidFill>
              </a:rPr>
              <a:t>いた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じぶん</a:t>
            </a:r>
            <a:r>
              <a:rPr lang="ja" altLang="en-US" sz="1500" b="1" dirty="0">
                <a:solidFill>
                  <a:schemeClr val="dk2"/>
                </a:solidFill>
              </a:rPr>
              <a:t>のユーザー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パスワードを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して「サインイン」してね。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9666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8202" y="36994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22363" y="3812345"/>
            <a:ext cx="2791289" cy="631038"/>
          </a:xfrm>
          <a:prstGeom prst="wedgeRoundRectCallout">
            <a:avLst>
              <a:gd name="adj1" fmla="val -56125"/>
              <a:gd name="adj2" fmla="val -1115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6124838-7E7D-4944-90CF-1C71AFF1C2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1792" y="1019018"/>
            <a:ext cx="4538735" cy="240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34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345" y="3278360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7188" y="148437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227503" y="3277792"/>
            <a:ext cx="2900890" cy="1293546"/>
          </a:xfrm>
          <a:prstGeom prst="wedgeRoundRectCallout">
            <a:avLst>
              <a:gd name="adj1" fmla="val -54712"/>
              <a:gd name="adj2" fmla="val -197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「クラス」に</a:t>
            </a:r>
            <a:r>
              <a:rPr lang="ja-JP" altLang="en-US" sz="1500" b="1" dirty="0">
                <a:solidFill>
                  <a:schemeClr val="dk2"/>
                </a:solidFill>
              </a:rPr>
              <a:t>しょうたい</a:t>
            </a:r>
            <a:r>
              <a:rPr lang="ja" sz="1500" b="1" dirty="0">
                <a:solidFill>
                  <a:schemeClr val="dk2"/>
                </a:solidFill>
              </a:rPr>
              <a:t>されたってかいてあるね。</a:t>
            </a:r>
            <a:endParaRPr lang="ja-JP" altLang="en-US" dirty="0"/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33268" y="1172555"/>
            <a:ext cx="3047806" cy="1903697"/>
          </a:xfrm>
          <a:prstGeom prst="wedgeRoundRectCallout">
            <a:avLst>
              <a:gd name="adj1" fmla="val -53252"/>
              <a:gd name="adj2" fmla="val -174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すると、こんな</a:t>
            </a:r>
            <a:r>
              <a:rPr lang="ja-JP" altLang="en-US" sz="1500" b="1" dirty="0">
                <a:solidFill>
                  <a:schemeClr val="dk2"/>
                </a:solidFill>
              </a:rPr>
              <a:t>がめん</a:t>
            </a:r>
            <a:r>
              <a:rPr lang="ja" sz="1500" b="1" dirty="0">
                <a:solidFill>
                  <a:schemeClr val="dk2"/>
                </a:solidFill>
              </a:rPr>
              <a:t>になるよ。</a:t>
            </a:r>
            <a:endParaRPr lang="ja" sz="1500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「はじめよう」を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クリックしてね。</a:t>
            </a:r>
            <a:endParaRPr lang="ja" sz="1500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3" name="図 5">
            <a:extLst>
              <a:ext uri="{FF2B5EF4-FFF2-40B4-BE49-F238E27FC236}">
                <a16:creationId xmlns:a16="http://schemas.microsoft.com/office/drawing/2014/main" id="{7A241880-F574-41FB-8EEF-4C65AB29A5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2266" y="1226952"/>
            <a:ext cx="3323229" cy="3713177"/>
          </a:xfrm>
          <a:prstGeom prst="rect">
            <a:avLst/>
          </a:prstGeom>
        </p:spPr>
      </p:pic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F955A16D-70E2-4BF5-85C5-E631D3019975}"/>
              </a:ext>
            </a:extLst>
          </p:cNvPr>
          <p:cNvCxnSpPr/>
          <p:nvPr/>
        </p:nvCxnSpPr>
        <p:spPr>
          <a:xfrm flipV="1">
            <a:off x="5900015" y="2324769"/>
            <a:ext cx="479379" cy="92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F825D9C-043F-4BFD-8839-D0BEF2ACC7A0}"/>
              </a:ext>
            </a:extLst>
          </p:cNvPr>
          <p:cNvSpPr txBox="1"/>
          <p:nvPr/>
        </p:nvSpPr>
        <p:spPr>
          <a:xfrm>
            <a:off x="4406024" y="2196010"/>
            <a:ext cx="1608731" cy="1019959"/>
          </a:xfrm>
          <a:prstGeom prst="rect">
            <a:avLst/>
          </a:prstGeom>
          <a:solidFill>
            <a:schemeClr val="tx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dirty="0">
                <a:solidFill>
                  <a:schemeClr val="accent1"/>
                </a:solidFill>
              </a:rPr>
              <a:t>クラスめいは</a:t>
            </a:r>
            <a:endParaRPr lang="en-US" altLang="ja-JP" dirty="0">
              <a:solidFill>
                <a:schemeClr val="accent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dirty="0">
                <a:solidFill>
                  <a:schemeClr val="accent1"/>
                </a:solidFill>
              </a:rPr>
              <a:t>せんせいによってそれぞれちがうよ</a:t>
            </a:r>
            <a:endParaRPr lang="ja-JP" dirty="0">
              <a:solidFill>
                <a:schemeClr val="accent1"/>
              </a:solidFill>
            </a:endParaRPr>
          </a:p>
        </p:txBody>
      </p:sp>
      <p:sp>
        <p:nvSpPr>
          <p:cNvPr id="20" name="Google Shape;133;p27">
            <a:extLst>
              <a:ext uri="{FF2B5EF4-FFF2-40B4-BE49-F238E27FC236}">
                <a16:creationId xmlns:a16="http://schemas.microsoft.com/office/drawing/2014/main" id="{D1407282-E56D-4CFC-BA0B-9CFEC8A8D0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-6637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ユーザー</a:t>
            </a:r>
            <a:r>
              <a:rPr lang="ja-JP" altLang="en-US" dirty="0">
                <a:latin typeface="Arial"/>
                <a:cs typeface="Arial"/>
              </a:rPr>
              <a:t>めい</a:t>
            </a:r>
            <a:r>
              <a:rPr lang="ja" altLang="en-US" dirty="0">
                <a:latin typeface="Arial"/>
                <a:cs typeface="Arial"/>
              </a:rPr>
              <a:t>とパスワードを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おし</a:t>
            </a:r>
            <a:r>
              <a:rPr lang="ja" altLang="en-US" dirty="0">
                <a:latin typeface="Arial"/>
                <a:cs typeface="Arial"/>
              </a:rPr>
              <a:t>えてもらう</a:t>
            </a:r>
            <a:r>
              <a:rPr lang="ja-JP" altLang="en-US" dirty="0">
                <a:latin typeface="Arial"/>
                <a:cs typeface="Arial"/>
              </a:rPr>
              <a:t>ほうほう</a:t>
            </a:r>
            <a:r>
              <a:rPr lang="ja" altLang="en-US" dirty="0">
                <a:latin typeface="Arial"/>
                <a:cs typeface="Arial"/>
              </a:rPr>
              <a:t>(</a:t>
            </a:r>
            <a:r>
              <a:rPr lang="en-US" altLang="ja-JP" dirty="0">
                <a:latin typeface="Arial"/>
                <a:cs typeface="Arial"/>
              </a:rPr>
              <a:t>2</a:t>
            </a:r>
            <a:r>
              <a:rPr lang="ja" altLang="en-US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0703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587" y="148437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629328" y="1183543"/>
            <a:ext cx="2941761" cy="246666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パスワードをあたらしくできるから、じぶ</a:t>
            </a:r>
            <a:r>
              <a:rPr lang="ja" altLang="en-US" sz="1500" b="1">
                <a:solidFill>
                  <a:schemeClr val="dk2"/>
                </a:solidFill>
              </a:rPr>
              <a:t>ん</a:t>
            </a:r>
            <a:r>
              <a:rPr lang="ja" sz="1500" b="1">
                <a:solidFill>
                  <a:schemeClr val="dk2"/>
                </a:solidFill>
              </a:rPr>
              <a:t>にしかわからないものにかえてね。</a:t>
            </a:r>
            <a:endParaRPr lang="en-US" altLang="ja" sz="150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つぎからは、このパスワードでサインインすることになるから、ぜったいにわすれないようにしてね。</a:t>
            </a:r>
            <a:endParaRPr lang="en-US" altLang="ja" sz="1500"/>
          </a:p>
        </p:txBody>
      </p:sp>
      <p:pic>
        <p:nvPicPr>
          <p:cNvPr id="6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0FF6B69A-1646-4B71-8D14-5652037DF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064" y="1014289"/>
            <a:ext cx="3647364" cy="3686422"/>
          </a:xfrm>
          <a:prstGeom prst="rect">
            <a:avLst/>
          </a:prstGeom>
        </p:spPr>
      </p:pic>
      <p:sp>
        <p:nvSpPr>
          <p:cNvPr id="11" name="Google Shape;133;p27">
            <a:extLst>
              <a:ext uri="{FF2B5EF4-FFF2-40B4-BE49-F238E27FC236}">
                <a16:creationId xmlns:a16="http://schemas.microsoft.com/office/drawing/2014/main" id="{97788300-26EA-4235-8C50-8AF2441C07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-6637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ユーザー</a:t>
            </a:r>
            <a:r>
              <a:rPr lang="ja-JP" altLang="en-US" dirty="0">
                <a:latin typeface="Arial"/>
                <a:cs typeface="Arial"/>
              </a:rPr>
              <a:t>めい</a:t>
            </a:r>
            <a:r>
              <a:rPr lang="ja" altLang="en-US" dirty="0">
                <a:latin typeface="Arial"/>
                <a:cs typeface="Arial"/>
              </a:rPr>
              <a:t>とパスワードを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おし</a:t>
            </a:r>
            <a:r>
              <a:rPr lang="ja" altLang="en-US" dirty="0">
                <a:latin typeface="Arial"/>
                <a:cs typeface="Arial"/>
              </a:rPr>
              <a:t>えてもらう</a:t>
            </a:r>
            <a:r>
              <a:rPr lang="ja-JP" altLang="en-US" dirty="0">
                <a:latin typeface="Arial"/>
                <a:cs typeface="Arial"/>
              </a:rPr>
              <a:t>ほうほう</a:t>
            </a:r>
            <a:r>
              <a:rPr lang="ja" altLang="en-US" dirty="0">
                <a:latin typeface="Arial"/>
                <a:cs typeface="Arial"/>
              </a:rPr>
              <a:t>(</a:t>
            </a:r>
            <a:r>
              <a:rPr lang="en-US" altLang="ja-JP" dirty="0">
                <a:latin typeface="Arial"/>
                <a:cs typeface="Arial"/>
              </a:rPr>
              <a:t>3</a:t>
            </a:r>
            <a:r>
              <a:rPr lang="ja" altLang="en-US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8631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587" y="148437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380146" y="1317562"/>
            <a:ext cx="2926518" cy="124689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つぎは、</a:t>
            </a:r>
            <a:r>
              <a:rPr lang="ja-JP" altLang="en-US" sz="1500" b="1" dirty="0">
                <a:solidFill>
                  <a:schemeClr val="dk2"/>
                </a:solidFill>
              </a:rPr>
              <a:t>う</a:t>
            </a:r>
            <a:r>
              <a:rPr lang="ja" altLang="en-US" sz="1500" b="1" dirty="0">
                <a:solidFill>
                  <a:schemeClr val="dk2"/>
                </a:solidFill>
              </a:rPr>
              <a:t>まれた</a:t>
            </a:r>
            <a:r>
              <a:rPr lang="ja-JP" altLang="en-US" sz="1500" b="1" dirty="0">
                <a:solidFill>
                  <a:schemeClr val="dk2"/>
                </a:solidFill>
              </a:rPr>
              <a:t>つき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r>
              <a:rPr lang="ja-JP" altLang="en-US" sz="1500" b="1" dirty="0">
                <a:solidFill>
                  <a:schemeClr val="dk2"/>
                </a:solidFill>
              </a:rPr>
              <a:t>とし</a:t>
            </a:r>
            <a:r>
              <a:rPr lang="ja" altLang="en-US" sz="1500" b="1" dirty="0">
                <a:solidFill>
                  <a:schemeClr val="dk2"/>
                </a:solidFill>
              </a:rPr>
              <a:t>と、</a:t>
            </a:r>
            <a:r>
              <a:rPr lang="ja-JP" altLang="en-US" sz="1500" b="1" dirty="0">
                <a:solidFill>
                  <a:schemeClr val="dk2"/>
                </a:solidFill>
              </a:rPr>
              <a:t>せいべつ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くに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するよ。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にほん</a:t>
            </a:r>
            <a:r>
              <a:rPr lang="ja" altLang="en-US" sz="1500" b="1" dirty="0">
                <a:solidFill>
                  <a:schemeClr val="dk2"/>
                </a:solidFill>
              </a:rPr>
              <a:t>は「Japan」だよ。</a:t>
            </a:r>
          </a:p>
        </p:txBody>
      </p:sp>
      <p:pic>
        <p:nvPicPr>
          <p:cNvPr id="3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FBA17CD1-184A-42D1-AF6E-CDADC2582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077" y="1094380"/>
            <a:ext cx="1935455" cy="3568890"/>
          </a:xfrm>
          <a:prstGeom prst="rect">
            <a:avLst/>
          </a:prstGeom>
        </p:spPr>
      </p:pic>
      <p:sp>
        <p:nvSpPr>
          <p:cNvPr id="17" name="吹き出し: 四角形 16">
            <a:extLst>
              <a:ext uri="{FF2B5EF4-FFF2-40B4-BE49-F238E27FC236}">
                <a16:creationId xmlns:a16="http://schemas.microsoft.com/office/drawing/2014/main" id="{4BED71A9-C493-40BF-80B5-2691200F63D8}"/>
              </a:ext>
            </a:extLst>
          </p:cNvPr>
          <p:cNvSpPr/>
          <p:nvPr/>
        </p:nvSpPr>
        <p:spPr>
          <a:xfrm>
            <a:off x="6765635" y="1963921"/>
            <a:ext cx="2262910" cy="2396797"/>
          </a:xfrm>
          <a:prstGeom prst="wedgeRectCallout">
            <a:avLst>
              <a:gd name="adj1" fmla="val -67159"/>
              <a:gd name="adj2" fmla="val 31238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36AD70E7-02B5-494B-A5CD-9E3DFF3CAF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51" t="29521"/>
          <a:stretch/>
        </p:blipFill>
        <p:spPr>
          <a:xfrm>
            <a:off x="6812777" y="2172870"/>
            <a:ext cx="2019523" cy="2130922"/>
          </a:xfrm>
          <a:prstGeom prst="rect">
            <a:avLst/>
          </a:prstGeom>
        </p:spPr>
      </p:pic>
      <p:sp>
        <p:nvSpPr>
          <p:cNvPr id="20" name="Google Shape;133;p27">
            <a:extLst>
              <a:ext uri="{FF2B5EF4-FFF2-40B4-BE49-F238E27FC236}">
                <a16:creationId xmlns:a16="http://schemas.microsoft.com/office/drawing/2014/main" id="{8E804844-1576-4C0A-8BB5-139B5D8B47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-6637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ユーザー</a:t>
            </a:r>
            <a:r>
              <a:rPr lang="ja-JP" altLang="en-US" dirty="0">
                <a:latin typeface="Arial"/>
                <a:cs typeface="Arial"/>
              </a:rPr>
              <a:t>めい</a:t>
            </a:r>
            <a:r>
              <a:rPr lang="ja" altLang="en-US" dirty="0">
                <a:latin typeface="Arial"/>
                <a:cs typeface="Arial"/>
              </a:rPr>
              <a:t>とパスワードを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おし</a:t>
            </a:r>
            <a:r>
              <a:rPr lang="ja" altLang="en-US" dirty="0">
                <a:latin typeface="Arial"/>
                <a:cs typeface="Arial"/>
              </a:rPr>
              <a:t>えてもらう</a:t>
            </a:r>
            <a:r>
              <a:rPr lang="ja-JP" altLang="en-US" dirty="0">
                <a:latin typeface="Arial"/>
                <a:cs typeface="Arial"/>
              </a:rPr>
              <a:t>ほうほう</a:t>
            </a:r>
            <a:r>
              <a:rPr lang="ja" altLang="en-US" dirty="0">
                <a:latin typeface="Arial"/>
                <a:cs typeface="Arial"/>
              </a:rPr>
              <a:t>(</a:t>
            </a:r>
            <a:r>
              <a:rPr lang="en-US" altLang="ja-JP" dirty="0">
                <a:latin typeface="Arial"/>
                <a:cs typeface="Arial"/>
              </a:rPr>
              <a:t>4</a:t>
            </a:r>
            <a:r>
              <a:rPr lang="ja" altLang="en-US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50383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626" y="3491606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760" y="146731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111348" y="3591950"/>
            <a:ext cx="3081304" cy="813637"/>
          </a:xfrm>
          <a:prstGeom prst="wedgeRoundRectCallout">
            <a:avLst>
              <a:gd name="adj1" fmla="val -54957"/>
              <a:gd name="adj2" fmla="val -164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クラスのメンバーとして</a:t>
            </a:r>
            <a:r>
              <a:rPr lang="ja-JP" altLang="en-US" sz="1500" b="1" dirty="0">
                <a:solidFill>
                  <a:schemeClr val="dk2"/>
                </a:solidFill>
              </a:rPr>
              <a:t>ろうろく</a:t>
            </a:r>
            <a:r>
              <a:rPr lang="ja" altLang="en-US" sz="1500" b="1" dirty="0">
                <a:solidFill>
                  <a:schemeClr val="dk2"/>
                </a:solidFill>
              </a:rPr>
              <a:t>されたって！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111348" y="1343152"/>
            <a:ext cx="3657600" cy="1733100"/>
          </a:xfrm>
          <a:prstGeom prst="wedgeRoundRectCallout">
            <a:avLst>
              <a:gd name="adj1" fmla="val -53944"/>
              <a:gd name="adj2" fmla="val -1974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よし！これで</a:t>
            </a:r>
            <a:r>
              <a:rPr lang="ja-JP" altLang="en-US" sz="1500" b="1" dirty="0">
                <a:solidFill>
                  <a:schemeClr val="dk2"/>
                </a:solidFill>
              </a:rPr>
              <a:t>とうろくかんりょう</a:t>
            </a:r>
            <a:r>
              <a:rPr lang="ja" altLang="en-US" sz="1500" b="1" dirty="0">
                <a:solidFill>
                  <a:schemeClr val="dk2"/>
                </a:solidFill>
              </a:rPr>
              <a:t>だよ！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「クラスへ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く」をクリックしてね。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ぼくのクラスのページへ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けるよ。</a:t>
            </a:r>
          </a:p>
        </p:txBody>
      </p:sp>
      <p:pic>
        <p:nvPicPr>
          <p:cNvPr id="6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C4193D15-548F-4B98-85E9-59EAB3FB1C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721" y="1067652"/>
            <a:ext cx="3374408" cy="3690584"/>
          </a:xfrm>
          <a:prstGeom prst="rect">
            <a:avLst/>
          </a:prstGeom>
        </p:spPr>
      </p:pic>
      <p:sp>
        <p:nvSpPr>
          <p:cNvPr id="17" name="Google Shape;133;p27">
            <a:extLst>
              <a:ext uri="{FF2B5EF4-FFF2-40B4-BE49-F238E27FC236}">
                <a16:creationId xmlns:a16="http://schemas.microsoft.com/office/drawing/2014/main" id="{7E73F392-3299-4978-ACDE-DA8C5A0727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-6637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ユーザー</a:t>
            </a:r>
            <a:r>
              <a:rPr lang="ja-JP" altLang="en-US" dirty="0">
                <a:latin typeface="Arial"/>
                <a:cs typeface="Arial"/>
              </a:rPr>
              <a:t>めい</a:t>
            </a:r>
            <a:r>
              <a:rPr lang="ja" altLang="en-US" dirty="0">
                <a:latin typeface="Arial"/>
                <a:cs typeface="Arial"/>
              </a:rPr>
              <a:t>とパスワードを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おし</a:t>
            </a:r>
            <a:r>
              <a:rPr lang="ja" altLang="en-US" dirty="0">
                <a:latin typeface="Arial"/>
                <a:cs typeface="Arial"/>
              </a:rPr>
              <a:t>えてもらう</a:t>
            </a:r>
            <a:r>
              <a:rPr lang="ja-JP" altLang="en-US" dirty="0">
                <a:latin typeface="Arial"/>
                <a:cs typeface="Arial"/>
              </a:rPr>
              <a:t>ほうほう</a:t>
            </a:r>
            <a:r>
              <a:rPr lang="ja" altLang="en-US" dirty="0">
                <a:latin typeface="Arial"/>
                <a:cs typeface="Arial"/>
              </a:rPr>
              <a:t>(</a:t>
            </a:r>
            <a:r>
              <a:rPr lang="en-US" altLang="ja-JP" dirty="0">
                <a:latin typeface="Arial"/>
                <a:cs typeface="Arial"/>
              </a:rPr>
              <a:t>5</a:t>
            </a:r>
            <a:r>
              <a:rPr lang="ja" altLang="en-US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31035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229" y="146731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475789" y="1078727"/>
            <a:ext cx="3640161" cy="237283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つぎは、</a:t>
            </a:r>
            <a:r>
              <a:rPr lang="ja-JP" altLang="en-US" sz="1500" b="1" dirty="0">
                <a:solidFill>
                  <a:schemeClr val="dk2"/>
                </a:solidFill>
              </a:rPr>
              <a:t>せんせい</a:t>
            </a:r>
            <a:r>
              <a:rPr lang="ja" altLang="en-US" sz="1500" b="1" dirty="0">
                <a:solidFill>
                  <a:schemeClr val="dk2"/>
                </a:solidFill>
              </a:rPr>
              <a:t>から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「アカウント</a:t>
            </a:r>
            <a:r>
              <a:rPr lang="ja-JP" altLang="en-US" sz="1500" b="1" dirty="0">
                <a:solidFill>
                  <a:schemeClr val="dk2"/>
                </a:solidFill>
              </a:rPr>
              <a:t>さくせい</a:t>
            </a:r>
            <a:r>
              <a:rPr lang="ja" altLang="en-US" sz="1500" b="1" dirty="0">
                <a:solidFill>
                  <a:schemeClr val="dk2"/>
                </a:solidFill>
              </a:rPr>
              <a:t>ページ」の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URLを</a:t>
            </a:r>
            <a:r>
              <a:rPr lang="ja-JP" altLang="en-US" sz="1500" b="1" dirty="0">
                <a:solidFill>
                  <a:schemeClr val="dk2"/>
                </a:solidFill>
              </a:rPr>
              <a:t>おし</a:t>
            </a:r>
            <a:r>
              <a:rPr lang="ja" altLang="en-US" sz="1500" b="1" dirty="0">
                <a:solidFill>
                  <a:schemeClr val="dk2"/>
                </a:solidFill>
              </a:rPr>
              <a:t>えてもらった</a:t>
            </a:r>
            <a:r>
              <a:rPr lang="ja-JP" altLang="en-US" sz="1500" b="1" dirty="0">
                <a:solidFill>
                  <a:schemeClr val="dk2"/>
                </a:solidFill>
              </a:rPr>
              <a:t>ばあい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とうろくほうほう</a:t>
            </a:r>
            <a:r>
              <a:rPr lang="ja" altLang="en-US" sz="1500" b="1" dirty="0">
                <a:solidFill>
                  <a:schemeClr val="dk2"/>
                </a:solidFill>
              </a:rPr>
              <a:t>だよ。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おし</a:t>
            </a:r>
            <a:r>
              <a:rPr lang="ja" altLang="en-US" sz="1500" b="1" dirty="0">
                <a:solidFill>
                  <a:schemeClr val="dk2"/>
                </a:solidFill>
              </a:rPr>
              <a:t>えてもらったURLにアクセスすると、こんな</a:t>
            </a:r>
            <a:r>
              <a:rPr lang="ja-JP" altLang="en-US" sz="1500" b="1" dirty="0">
                <a:solidFill>
                  <a:schemeClr val="dk2"/>
                </a:solidFill>
              </a:rPr>
              <a:t>がめん</a:t>
            </a:r>
            <a:r>
              <a:rPr lang="ja" altLang="en-US" sz="1500" b="1" dirty="0">
                <a:solidFill>
                  <a:schemeClr val="dk2"/>
                </a:solidFill>
              </a:rPr>
              <a:t>になるよ。「はじめよう」を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56952"/>
            <a:ext cx="8520600" cy="626100"/>
          </a:xfrm>
        </p:spPr>
        <p:txBody>
          <a:bodyPr/>
          <a:lstStyle/>
          <a:p>
            <a:pPr algn="ctr"/>
            <a:r>
              <a:rPr lang="ja" dirty="0">
                <a:latin typeface="Arial"/>
                <a:cs typeface="Arial"/>
              </a:rPr>
              <a:t>アカウント</a:t>
            </a:r>
            <a:r>
              <a:rPr lang="ja-JP" altLang="en-US" dirty="0">
                <a:latin typeface="Arial"/>
                <a:cs typeface="Arial"/>
              </a:rPr>
              <a:t>さくせい</a:t>
            </a:r>
            <a:r>
              <a:rPr lang="ja" altLang="en-US" dirty="0">
                <a:latin typeface="Arial"/>
                <a:cs typeface="Arial"/>
              </a:rPr>
              <a:t>ペ</a:t>
            </a:r>
            <a:r>
              <a:rPr lang="ja" dirty="0">
                <a:latin typeface="Arial"/>
                <a:cs typeface="Arial"/>
              </a:rPr>
              <a:t>ージの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URLを</a:t>
            </a:r>
            <a:r>
              <a:rPr lang="ja-JP" altLang="en-US" dirty="0">
                <a:latin typeface="Arial"/>
                <a:cs typeface="Arial"/>
              </a:rPr>
              <a:t>おし</a:t>
            </a:r>
            <a:r>
              <a:rPr lang="ja" dirty="0">
                <a:latin typeface="Arial"/>
                <a:cs typeface="Arial"/>
              </a:rPr>
              <a:t>えてもらう</a:t>
            </a:r>
            <a:r>
              <a:rPr lang="ja-JP" altLang="en-US" dirty="0">
                <a:latin typeface="Arial"/>
                <a:cs typeface="Arial"/>
              </a:rPr>
              <a:t>ほうほう</a:t>
            </a:r>
            <a:r>
              <a:rPr lang="en-US" altLang="ja" dirty="0">
                <a:latin typeface="Arial"/>
                <a:cs typeface="Arial"/>
              </a:rPr>
              <a:t>(1)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2D60429C-AE19-4A2B-8722-15B103579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385" y="1016408"/>
            <a:ext cx="2743200" cy="331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587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386" y="3687793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4229" y="146731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475817" y="3601926"/>
            <a:ext cx="2936750" cy="129354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じぶん</a:t>
            </a:r>
            <a:r>
              <a:rPr lang="ja" altLang="en-US" sz="1500" b="1" dirty="0">
                <a:solidFill>
                  <a:schemeClr val="dk2"/>
                </a:solidFill>
              </a:rPr>
              <a:t>にしかわからないから、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わすれないようにしないとね。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475790" y="1078727"/>
            <a:ext cx="3692388" cy="237283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とパスワードを</a:t>
            </a:r>
            <a:r>
              <a:rPr lang="ja-JP" altLang="en-US" sz="1500" b="1" dirty="0">
                <a:solidFill>
                  <a:schemeClr val="dk2"/>
                </a:solidFill>
              </a:rPr>
              <a:t>じぶん</a:t>
            </a:r>
            <a:r>
              <a:rPr lang="ja" altLang="en-US" sz="1500" b="1" dirty="0">
                <a:solidFill>
                  <a:schemeClr val="dk2"/>
                </a:solidFill>
              </a:rPr>
              <a:t>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き</a:t>
            </a:r>
            <a:r>
              <a:rPr lang="ja" altLang="en-US" sz="1500" b="1" dirty="0">
                <a:solidFill>
                  <a:schemeClr val="dk2"/>
                </a:solidFill>
              </a:rPr>
              <a:t>めて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するよ。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</a:t>
            </a:r>
            <a:r>
              <a:rPr lang="ja-JP" altLang="en-US" sz="1500" b="1" dirty="0">
                <a:solidFill>
                  <a:schemeClr val="dk2"/>
                </a:solidFill>
              </a:rPr>
              <a:t>ーめい</a:t>
            </a:r>
            <a:r>
              <a:rPr lang="ja" altLang="en-US" sz="1500" b="1" dirty="0">
                <a:solidFill>
                  <a:schemeClr val="dk2"/>
                </a:solidFill>
              </a:rPr>
              <a:t>には、</a:t>
            </a:r>
            <a:r>
              <a:rPr lang="ja-JP" altLang="en-US" sz="1500" b="1" dirty="0">
                <a:solidFill>
                  <a:schemeClr val="dk2"/>
                </a:solidFill>
              </a:rPr>
              <a:t>ほんみょう</a:t>
            </a:r>
            <a:r>
              <a:rPr lang="ja" altLang="en-US" sz="1500" b="1" dirty="0">
                <a:solidFill>
                  <a:schemeClr val="dk2"/>
                </a:solidFill>
              </a:rPr>
              <a:t>や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がっこうみ</a:t>
            </a:r>
            <a:r>
              <a:rPr lang="ja" altLang="en-US" sz="1500" b="1" dirty="0">
                <a:solidFill>
                  <a:schemeClr val="dk2"/>
                </a:solidFill>
              </a:rPr>
              <a:t>など、「きみ」だということがわかってしまうような</a:t>
            </a:r>
            <a:r>
              <a:rPr lang="ja-JP" altLang="en-US" sz="1500" b="1" dirty="0">
                <a:solidFill>
                  <a:schemeClr val="dk2"/>
                </a:solidFill>
              </a:rPr>
              <a:t>もじ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つかわないようにしよう。</a:t>
            </a:r>
          </a:p>
        </p:txBody>
      </p:sp>
      <p:pic>
        <p:nvPicPr>
          <p:cNvPr id="5" name="図 5" descr="グラフィカル ユーザー インターフェイス, テキスト, アプリケーション, チャットまたはテキスト メッセージ&#10;&#10;説明は自動で生成されたものです">
            <a:extLst>
              <a:ext uri="{FF2B5EF4-FFF2-40B4-BE49-F238E27FC236}">
                <a16:creationId xmlns:a16="http://schemas.microsoft.com/office/drawing/2014/main" id="{2296DBDF-EB1F-4009-8584-2BE4D62CE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3460" y="1011180"/>
            <a:ext cx="2743200" cy="3479394"/>
          </a:xfrm>
          <a:prstGeom prst="rect">
            <a:avLst/>
          </a:prstGeom>
        </p:spPr>
      </p:pic>
      <p:sp>
        <p:nvSpPr>
          <p:cNvPr id="23" name="タイトル 3">
            <a:extLst>
              <a:ext uri="{FF2B5EF4-FFF2-40B4-BE49-F238E27FC236}">
                <a16:creationId xmlns:a16="http://schemas.microsoft.com/office/drawing/2014/main" id="{831E4AFE-666B-4C14-B12A-CDEC3E59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56952"/>
            <a:ext cx="8520600" cy="626100"/>
          </a:xfrm>
        </p:spPr>
        <p:txBody>
          <a:bodyPr/>
          <a:lstStyle/>
          <a:p>
            <a:pPr algn="ctr"/>
            <a:r>
              <a:rPr lang="ja" dirty="0">
                <a:latin typeface="Arial"/>
                <a:cs typeface="Arial"/>
              </a:rPr>
              <a:t>アカウント</a:t>
            </a:r>
            <a:r>
              <a:rPr lang="ja-JP" altLang="en-US" dirty="0">
                <a:latin typeface="Arial"/>
                <a:cs typeface="Arial"/>
              </a:rPr>
              <a:t>さくせい</a:t>
            </a:r>
            <a:r>
              <a:rPr lang="ja" altLang="en-US" dirty="0">
                <a:latin typeface="Arial"/>
                <a:cs typeface="Arial"/>
              </a:rPr>
              <a:t>ペ</a:t>
            </a:r>
            <a:r>
              <a:rPr lang="ja" dirty="0">
                <a:latin typeface="Arial"/>
                <a:cs typeface="Arial"/>
              </a:rPr>
              <a:t>ージの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URLを</a:t>
            </a:r>
            <a:r>
              <a:rPr lang="ja-JP" altLang="en-US" dirty="0">
                <a:latin typeface="Arial"/>
                <a:cs typeface="Arial"/>
              </a:rPr>
              <a:t>おし</a:t>
            </a:r>
            <a:r>
              <a:rPr lang="ja" dirty="0">
                <a:latin typeface="Arial"/>
                <a:cs typeface="Arial"/>
              </a:rPr>
              <a:t>えてもらう</a:t>
            </a:r>
            <a:r>
              <a:rPr lang="ja-JP" altLang="en-US" dirty="0">
                <a:latin typeface="Arial"/>
                <a:cs typeface="Arial"/>
              </a:rPr>
              <a:t>ほうほう</a:t>
            </a:r>
            <a:r>
              <a:rPr lang="en-US" altLang="ja" dirty="0">
                <a:latin typeface="Arial"/>
                <a:cs typeface="Arial"/>
              </a:rPr>
              <a:t>(</a:t>
            </a:r>
            <a:r>
              <a:rPr lang="en-US" altLang="ja-JP" dirty="0">
                <a:latin typeface="Arial"/>
                <a:cs typeface="Arial"/>
              </a:rPr>
              <a:t>2</a:t>
            </a:r>
            <a:r>
              <a:rPr lang="en-US" altLang="ja" dirty="0">
                <a:latin typeface="Arial"/>
                <a:cs typeface="Arial"/>
              </a:rPr>
              <a:t>)</a:t>
            </a:r>
            <a:endParaRPr lang="ja" alt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8421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229" y="146731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31FB2DCD-C7EC-4797-A73F-783AB4F8930B}"/>
              </a:ext>
            </a:extLst>
          </p:cNvPr>
          <p:cNvSpPr/>
          <p:nvPr/>
        </p:nvSpPr>
        <p:spPr>
          <a:xfrm>
            <a:off x="1612267" y="1317562"/>
            <a:ext cx="2880015" cy="138343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つぎは、</a:t>
            </a:r>
            <a:r>
              <a:rPr lang="ja-JP" altLang="en-US" sz="1500" b="1" dirty="0">
                <a:solidFill>
                  <a:schemeClr val="dk2"/>
                </a:solidFill>
              </a:rPr>
              <a:t>う</a:t>
            </a:r>
            <a:r>
              <a:rPr lang="ja" altLang="en-US" sz="1500" b="1" dirty="0">
                <a:solidFill>
                  <a:schemeClr val="dk2"/>
                </a:solidFill>
              </a:rPr>
              <a:t>まれた</a:t>
            </a:r>
            <a:r>
              <a:rPr lang="ja-JP" altLang="en-US" sz="1500" b="1" dirty="0">
                <a:solidFill>
                  <a:schemeClr val="dk2"/>
                </a:solidFill>
              </a:rPr>
              <a:t>つき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とし</a:t>
            </a:r>
            <a:r>
              <a:rPr lang="ja" altLang="en-US" sz="1500" b="1" dirty="0">
                <a:solidFill>
                  <a:schemeClr val="dk2"/>
                </a:solidFill>
              </a:rPr>
              <a:t>と、</a:t>
            </a:r>
            <a:r>
              <a:rPr lang="ja-JP" altLang="en-US" sz="1500" b="1" dirty="0">
                <a:solidFill>
                  <a:schemeClr val="dk2"/>
                </a:solidFill>
              </a:rPr>
              <a:t>せいべつ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くに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するよ。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にほん</a:t>
            </a:r>
            <a:r>
              <a:rPr lang="ja" altLang="en-US" sz="1500" b="1" dirty="0">
                <a:solidFill>
                  <a:schemeClr val="dk2"/>
                </a:solidFill>
              </a:rPr>
              <a:t>は「Japan」だよ。</a:t>
            </a:r>
          </a:p>
        </p:txBody>
      </p:sp>
      <p:pic>
        <p:nvPicPr>
          <p:cNvPr id="16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FE3E84C6-8591-4C1F-A114-DC98EA15B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077" y="1094380"/>
            <a:ext cx="1935455" cy="3568890"/>
          </a:xfrm>
          <a:prstGeom prst="rect">
            <a:avLst/>
          </a:prstGeom>
        </p:spPr>
      </p:pic>
      <p:sp>
        <p:nvSpPr>
          <p:cNvPr id="18" name="吹き出し: 四角形 17">
            <a:extLst>
              <a:ext uri="{FF2B5EF4-FFF2-40B4-BE49-F238E27FC236}">
                <a16:creationId xmlns:a16="http://schemas.microsoft.com/office/drawing/2014/main" id="{AF052B3F-1200-4D32-94C1-3B7AAF68E9F9}"/>
              </a:ext>
            </a:extLst>
          </p:cNvPr>
          <p:cNvSpPr/>
          <p:nvPr/>
        </p:nvSpPr>
        <p:spPr>
          <a:xfrm>
            <a:off x="6765635" y="1963921"/>
            <a:ext cx="2262910" cy="2396797"/>
          </a:xfrm>
          <a:prstGeom prst="wedgeRectCallout">
            <a:avLst>
              <a:gd name="adj1" fmla="val -67159"/>
              <a:gd name="adj2" fmla="val 31238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C912DFF-0B38-45C9-A888-61473736B6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51" t="29521"/>
          <a:stretch/>
        </p:blipFill>
        <p:spPr>
          <a:xfrm>
            <a:off x="6812777" y="2172870"/>
            <a:ext cx="2019523" cy="2130922"/>
          </a:xfrm>
          <a:prstGeom prst="rect">
            <a:avLst/>
          </a:prstGeom>
        </p:spPr>
      </p:pic>
      <p:sp>
        <p:nvSpPr>
          <p:cNvPr id="20" name="タイトル 3">
            <a:extLst>
              <a:ext uri="{FF2B5EF4-FFF2-40B4-BE49-F238E27FC236}">
                <a16:creationId xmlns:a16="http://schemas.microsoft.com/office/drawing/2014/main" id="{3C209F84-A0D5-4907-BC73-9D6CCB68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56952"/>
            <a:ext cx="8520600" cy="626100"/>
          </a:xfrm>
        </p:spPr>
        <p:txBody>
          <a:bodyPr/>
          <a:lstStyle/>
          <a:p>
            <a:pPr algn="ctr"/>
            <a:r>
              <a:rPr lang="ja" dirty="0">
                <a:latin typeface="Arial"/>
                <a:cs typeface="Arial"/>
              </a:rPr>
              <a:t>アカウント</a:t>
            </a:r>
            <a:r>
              <a:rPr lang="ja-JP" altLang="en-US" dirty="0">
                <a:latin typeface="Arial"/>
                <a:cs typeface="Arial"/>
              </a:rPr>
              <a:t>さくせい</a:t>
            </a:r>
            <a:r>
              <a:rPr lang="ja" altLang="en-US" dirty="0">
                <a:latin typeface="Arial"/>
                <a:cs typeface="Arial"/>
              </a:rPr>
              <a:t>ペ</a:t>
            </a:r>
            <a:r>
              <a:rPr lang="ja" dirty="0">
                <a:latin typeface="Arial"/>
                <a:cs typeface="Arial"/>
              </a:rPr>
              <a:t>ージの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URLを</a:t>
            </a:r>
            <a:r>
              <a:rPr lang="ja-JP" altLang="en-US" dirty="0">
                <a:latin typeface="Arial"/>
                <a:cs typeface="Arial"/>
              </a:rPr>
              <a:t>おし</a:t>
            </a:r>
            <a:r>
              <a:rPr lang="ja" dirty="0">
                <a:latin typeface="Arial"/>
                <a:cs typeface="Arial"/>
              </a:rPr>
              <a:t>えてもらう</a:t>
            </a:r>
            <a:r>
              <a:rPr lang="ja-JP" altLang="en-US" dirty="0">
                <a:latin typeface="Arial"/>
                <a:cs typeface="Arial"/>
              </a:rPr>
              <a:t>ほうほう</a:t>
            </a:r>
            <a:r>
              <a:rPr lang="en-US" altLang="ja" dirty="0">
                <a:latin typeface="Arial"/>
                <a:cs typeface="Arial"/>
              </a:rPr>
              <a:t>(</a:t>
            </a:r>
            <a:r>
              <a:rPr lang="en-US" altLang="ja-JP" dirty="0">
                <a:latin typeface="Arial"/>
                <a:cs typeface="Arial"/>
              </a:rPr>
              <a:t>3</a:t>
            </a:r>
            <a:r>
              <a:rPr lang="en-US" altLang="ja" dirty="0">
                <a:latin typeface="Arial"/>
                <a:cs typeface="Arial"/>
              </a:rPr>
              <a:t>)</a:t>
            </a:r>
            <a:endParaRPr lang="ja" alt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6941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229" y="1467316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図 4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BC1AAAE2-A619-4062-AB13-1C3B0D1DF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796" y="1313797"/>
            <a:ext cx="2743200" cy="3061815"/>
          </a:xfrm>
          <a:prstGeom prst="rect">
            <a:avLst/>
          </a:prstGeom>
        </p:spPr>
      </p:pic>
      <p:sp>
        <p:nvSpPr>
          <p:cNvPr id="5" name="Google Shape;219;p33">
            <a:extLst>
              <a:ext uri="{FF2B5EF4-FFF2-40B4-BE49-F238E27FC236}">
                <a16:creationId xmlns:a16="http://schemas.microsoft.com/office/drawing/2014/main" id="{F65772CF-745F-41EA-8363-38D7319D082E}"/>
              </a:ext>
            </a:extLst>
          </p:cNvPr>
          <p:cNvSpPr/>
          <p:nvPr/>
        </p:nvSpPr>
        <p:spPr>
          <a:xfrm>
            <a:off x="1475790" y="1343152"/>
            <a:ext cx="2694396" cy="124689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よし！これで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とうろくかんりょう</a:t>
            </a:r>
            <a:r>
              <a:rPr lang="ja" altLang="en-US" sz="1500" b="1" dirty="0">
                <a:solidFill>
                  <a:schemeClr val="dk2"/>
                </a:solidFill>
              </a:rPr>
              <a:t>だよ！</a:t>
            </a:r>
          </a:p>
        </p:txBody>
      </p:sp>
      <p:sp>
        <p:nvSpPr>
          <p:cNvPr id="12" name="タイトル 3">
            <a:extLst>
              <a:ext uri="{FF2B5EF4-FFF2-40B4-BE49-F238E27FC236}">
                <a16:creationId xmlns:a16="http://schemas.microsoft.com/office/drawing/2014/main" id="{F94F010B-86BA-4E10-92F2-AD6363CE0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56952"/>
            <a:ext cx="8520600" cy="626100"/>
          </a:xfrm>
        </p:spPr>
        <p:txBody>
          <a:bodyPr/>
          <a:lstStyle/>
          <a:p>
            <a:pPr algn="ctr"/>
            <a:r>
              <a:rPr lang="ja" dirty="0">
                <a:latin typeface="Arial"/>
                <a:cs typeface="Arial"/>
              </a:rPr>
              <a:t>アカウント</a:t>
            </a:r>
            <a:r>
              <a:rPr lang="ja-JP" altLang="en-US" dirty="0">
                <a:latin typeface="Arial"/>
                <a:cs typeface="Arial"/>
              </a:rPr>
              <a:t>さくせい</a:t>
            </a:r>
            <a:r>
              <a:rPr lang="ja" altLang="en-US" dirty="0">
                <a:latin typeface="Arial"/>
                <a:cs typeface="Arial"/>
              </a:rPr>
              <a:t>ペ</a:t>
            </a:r>
            <a:r>
              <a:rPr lang="ja" dirty="0">
                <a:latin typeface="Arial"/>
                <a:cs typeface="Arial"/>
              </a:rPr>
              <a:t>ージの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URLを</a:t>
            </a:r>
            <a:r>
              <a:rPr lang="ja-JP" altLang="en-US" dirty="0">
                <a:latin typeface="Arial"/>
                <a:cs typeface="Arial"/>
              </a:rPr>
              <a:t>おし</a:t>
            </a:r>
            <a:r>
              <a:rPr lang="ja" dirty="0">
                <a:latin typeface="Arial"/>
                <a:cs typeface="Arial"/>
              </a:rPr>
              <a:t>えてもらう</a:t>
            </a:r>
            <a:r>
              <a:rPr lang="ja-JP" altLang="en-US" dirty="0">
                <a:latin typeface="Arial"/>
                <a:cs typeface="Arial"/>
              </a:rPr>
              <a:t>ほうほう</a:t>
            </a:r>
            <a:r>
              <a:rPr lang="en-US" altLang="ja" dirty="0">
                <a:latin typeface="Arial"/>
                <a:cs typeface="Arial"/>
              </a:rPr>
              <a:t>(</a:t>
            </a:r>
            <a:r>
              <a:rPr lang="en-US" altLang="ja-JP" dirty="0">
                <a:latin typeface="Arial"/>
                <a:cs typeface="Arial"/>
              </a:rPr>
              <a:t>4</a:t>
            </a:r>
            <a:r>
              <a:rPr lang="en-US" altLang="ja" dirty="0">
                <a:latin typeface="Arial"/>
                <a:cs typeface="Arial"/>
              </a:rPr>
              <a:t>)</a:t>
            </a:r>
            <a:endParaRPr lang="ja" alt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7339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923" y="2775099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587" y="148437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595235" y="2817180"/>
            <a:ext cx="2292138" cy="129354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いちばん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せいと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されているね。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ぼくもいるよ。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439594" y="1343152"/>
            <a:ext cx="3063257" cy="111765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これがぼくのクラスのページだよ。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せいと</a:t>
            </a:r>
            <a:r>
              <a:rPr lang="ja" altLang="en-US" sz="1500" b="1" dirty="0">
                <a:solidFill>
                  <a:schemeClr val="dk2"/>
                </a:solidFill>
              </a:rPr>
              <a:t>はいま、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ぜんぶ</a:t>
            </a:r>
            <a:r>
              <a:rPr lang="ja" altLang="en-US" sz="1500" b="1" dirty="0">
                <a:solidFill>
                  <a:schemeClr val="dk2"/>
                </a:solidFill>
              </a:rPr>
              <a:t>で3</a:t>
            </a:r>
            <a:r>
              <a:rPr lang="ja-JP" altLang="en-US" sz="1500" b="1" dirty="0">
                <a:solidFill>
                  <a:schemeClr val="dk2"/>
                </a:solidFill>
              </a:rPr>
              <a:t>にん</a:t>
            </a:r>
            <a:r>
              <a:rPr lang="ja" altLang="en-US" sz="1500" b="1" dirty="0">
                <a:solidFill>
                  <a:schemeClr val="dk2"/>
                </a:solidFill>
              </a:rPr>
              <a:t>いるよ。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クラスにとうろくされたよ</a:t>
            </a:r>
          </a:p>
        </p:txBody>
      </p:sp>
      <p:pic>
        <p:nvPicPr>
          <p:cNvPr id="8" name="図 8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90F54F3B-38E1-46D8-A66D-588E49F3F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176" y="1143696"/>
            <a:ext cx="4346812" cy="353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29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こうかい</a:t>
            </a:r>
            <a:r>
              <a:rPr lang="ja" dirty="0">
                <a:latin typeface="Arial"/>
                <a:cs typeface="Arial"/>
              </a:rPr>
              <a:t>しよう</a:t>
            </a:r>
            <a:r>
              <a:rPr lang="ja" altLang="en-US" dirty="0">
                <a:latin typeface="Arial"/>
                <a:cs typeface="Arial"/>
              </a:rPr>
              <a:t>！</a:t>
            </a:r>
            <a:endParaRPr lang="ja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>
                <a:latin typeface="Arial"/>
                <a:cs typeface="Arial"/>
              </a:rPr>
              <a:t>サインインしよう！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60" y="16439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19;p33">
            <a:extLst>
              <a:ext uri="{FF2B5EF4-FFF2-40B4-BE49-F238E27FC236}">
                <a16:creationId xmlns:a16="http://schemas.microsoft.com/office/drawing/2014/main" id="{20284321-8DD8-468F-992C-B652146D9064}"/>
              </a:ext>
            </a:extLst>
          </p:cNvPr>
          <p:cNvSpPr/>
          <p:nvPr/>
        </p:nvSpPr>
        <p:spPr>
          <a:xfrm>
            <a:off x="1237957" y="1019018"/>
            <a:ext cx="4041109" cy="350730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じゃあ、ゲームを</a:t>
            </a: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altLang="en-US" sz="1500" b="1" dirty="0">
                <a:solidFill>
                  <a:schemeClr val="dk2"/>
                </a:solidFill>
              </a:rPr>
              <a:t>する</a:t>
            </a:r>
            <a:r>
              <a:rPr lang="ja-JP" altLang="en-US" sz="1500" b="1" dirty="0">
                <a:solidFill>
                  <a:schemeClr val="dk2"/>
                </a:solidFill>
              </a:rPr>
              <a:t>ほうほう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せつめい</a:t>
            </a:r>
            <a:r>
              <a:rPr lang="ja" altLang="en-US" sz="1500" b="1" dirty="0">
                <a:solidFill>
                  <a:schemeClr val="dk2"/>
                </a:solidFill>
              </a:rPr>
              <a:t>していくよ！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じぶん</a:t>
            </a:r>
            <a:r>
              <a:rPr lang="ja" altLang="en-US" sz="1500" b="1" dirty="0">
                <a:solidFill>
                  <a:schemeClr val="dk2"/>
                </a:solidFill>
              </a:rPr>
              <a:t>のアカウントでサインインしよう。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アカウントを</a:t>
            </a:r>
            <a:r>
              <a:rPr lang="ja-JP" altLang="en-US" sz="1500" b="1" dirty="0">
                <a:solidFill>
                  <a:schemeClr val="dk2"/>
                </a:solidFill>
              </a:rPr>
              <a:t>とうろく</a:t>
            </a:r>
            <a:r>
              <a:rPr lang="ja" altLang="en-US" sz="1500" b="1" dirty="0">
                <a:solidFill>
                  <a:schemeClr val="dk2"/>
                </a:solidFill>
              </a:rPr>
              <a:t>した</a:t>
            </a:r>
            <a:r>
              <a:rPr lang="ja-JP" altLang="en-US" sz="1500" b="1" dirty="0">
                <a:solidFill>
                  <a:schemeClr val="dk2"/>
                </a:solidFill>
              </a:rPr>
              <a:t>ちょくご</a:t>
            </a:r>
            <a:r>
              <a:rPr lang="ja" altLang="en-US" sz="1500" b="1" dirty="0">
                <a:solidFill>
                  <a:schemeClr val="dk2"/>
                </a:solidFill>
              </a:rPr>
              <a:t>だったらすでにサインインしている</a:t>
            </a:r>
            <a:r>
              <a:rPr lang="ja-JP" altLang="en-US" sz="1500" b="1" dirty="0">
                <a:solidFill>
                  <a:schemeClr val="dk2"/>
                </a:solidFill>
              </a:rPr>
              <a:t>じょうたい</a:t>
            </a:r>
            <a:r>
              <a:rPr lang="ja" altLang="en-US" sz="1500" b="1" dirty="0">
                <a:solidFill>
                  <a:schemeClr val="dk2"/>
                </a:solidFill>
              </a:rPr>
              <a:t>だから、サインインしなくて</a:t>
            </a:r>
            <a:r>
              <a:rPr lang="ja-JP" altLang="en-US" sz="1500" b="1" dirty="0">
                <a:solidFill>
                  <a:schemeClr val="dk2"/>
                </a:solidFill>
              </a:rPr>
              <a:t>だいじょうぶ</a:t>
            </a:r>
            <a:r>
              <a:rPr lang="ja" altLang="en-US" sz="1500" b="1" dirty="0">
                <a:solidFill>
                  <a:schemeClr val="dk2"/>
                </a:solidFill>
              </a:rPr>
              <a:t>だよ。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</a:t>
            </a:r>
            <a:r>
              <a:rPr lang="ja-JP" altLang="en-US" sz="1500" b="1" dirty="0">
                <a:solidFill>
                  <a:schemeClr val="dk2"/>
                </a:solidFill>
              </a:rPr>
              <a:t>ばあい</a:t>
            </a:r>
            <a:r>
              <a:rPr lang="ja" altLang="en-US" sz="1500" b="1" dirty="0">
                <a:solidFill>
                  <a:schemeClr val="dk2"/>
                </a:solidFill>
              </a:rPr>
              <a:t>は、クラスページの「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altLang="en-US" sz="1500" b="1" dirty="0">
                <a:solidFill>
                  <a:schemeClr val="dk2"/>
                </a:solidFill>
              </a:rPr>
              <a:t>る」をクリックして、</a:t>
            </a:r>
            <a:r>
              <a:rPr lang="ja-JP" altLang="en-US" sz="1500" b="1" dirty="0">
                <a:solidFill>
                  <a:schemeClr val="dk2"/>
                </a:solidFill>
              </a:rPr>
              <a:t>つぎ</a:t>
            </a:r>
            <a:r>
              <a:rPr lang="ja" altLang="en-US" sz="1500" b="1" dirty="0">
                <a:solidFill>
                  <a:schemeClr val="dk2"/>
                </a:solidFill>
              </a:rPr>
              <a:t>から2ページ</a:t>
            </a:r>
            <a:r>
              <a:rPr lang="ja-JP" altLang="en-US" sz="1500" b="1" dirty="0">
                <a:solidFill>
                  <a:schemeClr val="dk2"/>
                </a:solidFill>
              </a:rPr>
              <a:t>ぶん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せつめい</a:t>
            </a:r>
            <a:r>
              <a:rPr lang="ja" altLang="en-US" sz="1500" b="1" dirty="0">
                <a:solidFill>
                  <a:schemeClr val="dk2"/>
                </a:solidFill>
              </a:rPr>
              <a:t>はとばして</a:t>
            </a:r>
            <a:r>
              <a:rPr lang="ja-JP" altLang="en-US" sz="1500" b="1" dirty="0">
                <a:solidFill>
                  <a:schemeClr val="dk2"/>
                </a:solidFill>
              </a:rPr>
              <a:t>すす</a:t>
            </a:r>
            <a:r>
              <a:rPr lang="ja" altLang="en-US" sz="1500" b="1" dirty="0">
                <a:solidFill>
                  <a:schemeClr val="dk2"/>
                </a:solidFill>
              </a:rPr>
              <a:t>んでね。</a:t>
            </a:r>
          </a:p>
        </p:txBody>
      </p:sp>
      <p:pic>
        <p:nvPicPr>
          <p:cNvPr id="2" name="図 8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A1B6D12C-7FF0-4DD3-A959-B6CF5C5C0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750" y="1143696"/>
            <a:ext cx="3468238" cy="2821990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61248FD5-6875-4980-ADCF-625E56C2C825}"/>
              </a:ext>
            </a:extLst>
          </p:cNvPr>
          <p:cNvSpPr/>
          <p:nvPr/>
        </p:nvSpPr>
        <p:spPr>
          <a:xfrm>
            <a:off x="5778121" y="1108028"/>
            <a:ext cx="230307" cy="17059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8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3E2685E-F83C-43A7-A0F5-55895B17C3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007" y="1196737"/>
            <a:ext cx="650506" cy="98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96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E4CCE31-0C99-4398-9513-29272575B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101" y="1009880"/>
            <a:ext cx="4645357" cy="2680189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>
                <a:latin typeface="Arial"/>
                <a:cs typeface="Arial"/>
              </a:rPr>
              <a:t>サインインしよう！</a:t>
            </a:r>
          </a:p>
        </p:txBody>
      </p:sp>
      <p:sp>
        <p:nvSpPr>
          <p:cNvPr id="2" name="Google Shape;219;p33">
            <a:hlinkClick r:id="rId4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629326" y="1019018"/>
            <a:ext cx="2741037" cy="277457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dirty="0">
                <a:hlinkClick r:id="rId5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altLang="en-US" sz="1500" b="1" dirty="0">
                <a:solidFill>
                  <a:schemeClr val="dk2"/>
                </a:solidFill>
              </a:rPr>
              <a:t>いて、</a:t>
            </a:r>
            <a:r>
              <a:rPr lang="ja-JP" altLang="en-US" sz="1500" b="1" dirty="0">
                <a:solidFill>
                  <a:schemeClr val="dk2"/>
                </a:solidFill>
              </a:rPr>
              <a:t>みぎうえ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したら、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666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8202" y="36994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629354" y="4079631"/>
            <a:ext cx="2791289" cy="74760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4377090-1C44-4865-96B7-E6B554316D13}"/>
              </a:ext>
            </a:extLst>
          </p:cNvPr>
          <p:cNvSpPr/>
          <p:nvPr/>
        </p:nvSpPr>
        <p:spPr>
          <a:xfrm>
            <a:off x="7953233" y="997139"/>
            <a:ext cx="392373" cy="22177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9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FB3BAF5-419C-473B-9A8E-0539A8AEFB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8119" y="1222327"/>
            <a:ext cx="650506" cy="98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44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>
                <a:latin typeface="Arial"/>
                <a:cs typeface="Arial"/>
              </a:rPr>
              <a:t>サインインできたよ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416080" y="1095787"/>
            <a:ext cx="3230947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ぶじにサインインできると、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こんな</a:t>
            </a:r>
            <a:r>
              <a:rPr lang="ja-JP" altLang="en-US" sz="1500" b="1" dirty="0">
                <a:solidFill>
                  <a:schemeClr val="dk2"/>
                </a:solidFill>
              </a:rPr>
              <a:t>がめん</a:t>
            </a:r>
            <a:r>
              <a:rPr lang="ja" altLang="en-US" sz="1500" b="1" dirty="0">
                <a:solidFill>
                  <a:schemeClr val="dk2"/>
                </a:solidFill>
              </a:rPr>
              <a:t>になるよ。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altLang="en-US" sz="1500" b="1" dirty="0">
                <a:solidFill>
                  <a:schemeClr val="dk2"/>
                </a:solidFill>
              </a:rPr>
              <a:t>る」を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クリックしよう。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129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図 8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15E02526-00D2-4629-9714-81951D753F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210"/>
          <a:stretch/>
        </p:blipFill>
        <p:spPr>
          <a:xfrm>
            <a:off x="4275160" y="2093406"/>
            <a:ext cx="4542999" cy="253835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097ABF8-530F-4AFE-9BE1-25FAAFC3A47A}"/>
              </a:ext>
            </a:extLst>
          </p:cNvPr>
          <p:cNvSpPr txBox="1"/>
          <p:nvPr/>
        </p:nvSpPr>
        <p:spPr>
          <a:xfrm>
            <a:off x="5978769" y="1376582"/>
            <a:ext cx="2959236" cy="5457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/>
              <a:t>ここにじぶんのユーザーめいが</a:t>
            </a:r>
            <a:endParaRPr lang="en-US" altLang="ja-JP" sz="1050" dirty="0"/>
          </a:p>
          <a:p>
            <a:pPr>
              <a:lnSpc>
                <a:spcPct val="150000"/>
              </a:lnSpc>
            </a:pPr>
            <a:r>
              <a:rPr lang="ja-JP" altLang="en-US" sz="1050" dirty="0"/>
              <a:t>ひょうじされているかどうかかくにんしてね</a:t>
            </a:r>
            <a:endParaRPr lang="ja-JP" sz="1050" dirty="0"/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A13FD3FE-E7A6-4D1A-AE18-6E9901293A6F}"/>
              </a:ext>
            </a:extLst>
          </p:cNvPr>
          <p:cNvCxnSpPr/>
          <p:nvPr/>
        </p:nvCxnSpPr>
        <p:spPr>
          <a:xfrm>
            <a:off x="7839502" y="1759999"/>
            <a:ext cx="394080" cy="325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CBD3DBF7-C5CA-4DAD-A4B7-95EC97C7DC80}"/>
              </a:ext>
            </a:extLst>
          </p:cNvPr>
          <p:cNvSpPr/>
          <p:nvPr/>
        </p:nvSpPr>
        <p:spPr>
          <a:xfrm>
            <a:off x="4788658" y="2108105"/>
            <a:ext cx="264426" cy="22177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12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814698A-C227-4BCA-8287-ABB62B07A2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605" y="2256524"/>
            <a:ext cx="650506" cy="98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34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みなれた</a:t>
            </a:r>
            <a:r>
              <a:rPr lang="ja-JP" altLang="en-US" dirty="0">
                <a:latin typeface="Arial"/>
                <a:cs typeface="Arial"/>
              </a:rPr>
              <a:t>がめん</a:t>
            </a:r>
            <a:r>
              <a:rPr lang="ja" altLang="en-US" dirty="0">
                <a:latin typeface="Arial"/>
                <a:cs typeface="Arial"/>
              </a:rPr>
              <a:t>だけど...？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279603" y="3117362"/>
            <a:ext cx="2788224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そうだね。サインインするとできることがふえるからね。あとでちょっとずつ</a:t>
            </a:r>
            <a:r>
              <a:rPr lang="ja-JP" altLang="en-US" sz="1500" b="1" dirty="0">
                <a:solidFill>
                  <a:schemeClr val="dk2"/>
                </a:solidFill>
              </a:rPr>
              <a:t>せつめい</a:t>
            </a:r>
            <a:r>
              <a:rPr lang="ja" altLang="en-US" sz="1500" b="1" dirty="0">
                <a:solidFill>
                  <a:schemeClr val="dk2"/>
                </a:solidFill>
              </a:rPr>
              <a:t>するね。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189" y="300019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194" y="15073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90518" y="1503584"/>
            <a:ext cx="2671872" cy="13447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みなれた</a:t>
            </a:r>
            <a:r>
              <a:rPr lang="ja-JP" altLang="en-US" sz="1500" b="1" dirty="0">
                <a:solidFill>
                  <a:schemeClr val="dk2"/>
                </a:solidFill>
              </a:rPr>
              <a:t>がめん</a:t>
            </a:r>
            <a:r>
              <a:rPr lang="ja" altLang="en-US" sz="1500" b="1" dirty="0">
                <a:solidFill>
                  <a:schemeClr val="dk2"/>
                </a:solidFill>
              </a:rPr>
              <a:t>だけど、ちょっとだけちがうところがあるみたい。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4A5345D-A018-49D3-974E-80930B82E9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0417" y="1594339"/>
            <a:ext cx="4710389" cy="258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37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9EABB79-1931-4328-84EF-5F193B3BD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96" y="994678"/>
            <a:ext cx="3844253" cy="3136948"/>
          </a:xfrm>
          <a:prstGeom prst="rect">
            <a:avLst/>
          </a:prstGeom>
        </p:spPr>
      </p:pic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こうかい</a:t>
            </a:r>
            <a:r>
              <a:rPr lang="ja" dirty="0">
                <a:latin typeface="Arial"/>
                <a:cs typeface="Arial"/>
              </a:rPr>
              <a:t>した</a:t>
            </a:r>
            <a:r>
              <a:rPr lang="ja" altLang="en-US" dirty="0">
                <a:latin typeface="Arial"/>
                <a:cs typeface="Arial"/>
              </a:rPr>
              <a:t>い</a:t>
            </a: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48" name="Google Shape;148;p28"/>
          <p:cNvSpPr/>
          <p:nvPr/>
        </p:nvSpPr>
        <p:spPr>
          <a:xfrm>
            <a:off x="4028049" y="1010023"/>
            <a:ext cx="4797651" cy="2299602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レッスン</a:t>
            </a:r>
            <a:r>
              <a:rPr lang="en-US" altLang="ja" sz="1500" b="1" dirty="0">
                <a:solidFill>
                  <a:schemeClr val="dk2"/>
                </a:solidFill>
              </a:rPr>
              <a:t>8</a:t>
            </a:r>
            <a:r>
              <a:rPr lang="ja" altLang="en-US" sz="1500" b="1" dirty="0">
                <a:solidFill>
                  <a:schemeClr val="dk2"/>
                </a:solidFill>
              </a:rPr>
              <a:t>で</a:t>
            </a:r>
            <a:r>
              <a:rPr lang="ja-JP" altLang="en-US" sz="1500" b="1" dirty="0">
                <a:solidFill>
                  <a:schemeClr val="dk2"/>
                </a:solidFill>
              </a:rPr>
              <a:t>かんせい</a:t>
            </a:r>
            <a:r>
              <a:rPr lang="ja" altLang="en-US" sz="1500" b="1" dirty="0">
                <a:solidFill>
                  <a:schemeClr val="dk2"/>
                </a:solidFill>
              </a:rPr>
              <a:t>させたゲームを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altLang="en-US" sz="1500" b="1" dirty="0">
                <a:solidFill>
                  <a:schemeClr val="dk2"/>
                </a:solidFill>
              </a:rPr>
              <a:t>してみよう！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も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lang="en-US" altLang="ja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して、パソコン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sz="1500" b="1" dirty="0">
                <a:solidFill>
                  <a:schemeClr val="dk2"/>
                </a:solidFill>
              </a:rPr>
              <a:t>して</a:t>
            </a:r>
            <a:r>
              <a:rPr lang="ja" altLang="en-US" sz="1500" b="1" dirty="0">
                <a:solidFill>
                  <a:schemeClr val="dk2"/>
                </a:solidFill>
              </a:rPr>
              <a:t>ある</a:t>
            </a:r>
            <a:r>
              <a:rPr lang="ja" sz="1500" b="1" dirty="0">
                <a:solidFill>
                  <a:schemeClr val="dk2"/>
                </a:solidFill>
              </a:rPr>
              <a:t>ゲームを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49" name="Google Shape;149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8"/>
          <p:cNvSpPr/>
          <p:nvPr/>
        </p:nvSpPr>
        <p:spPr>
          <a:xfrm>
            <a:off x="1309692" y="1010022"/>
            <a:ext cx="603514" cy="3826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8"/>
          <p:cNvSpPr/>
          <p:nvPr/>
        </p:nvSpPr>
        <p:spPr>
          <a:xfrm>
            <a:off x="1259246" y="2340125"/>
            <a:ext cx="1704348" cy="32335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938" y="117730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467260" y="1078726"/>
            <a:ext cx="2108368" cy="173310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けたね。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じゃあ、このゲームを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sz="1500" b="1" dirty="0">
                <a:solidFill>
                  <a:schemeClr val="dk2"/>
                </a:solidFill>
              </a:rPr>
              <a:t>していこう！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このゲームをこうかいするよ！</a:t>
            </a:r>
          </a:p>
        </p:txBody>
      </p:sp>
      <p:pic>
        <p:nvPicPr>
          <p:cNvPr id="7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5B0246E-DA26-419E-8888-2BBB13A504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459" y="36997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07;p32">
            <a:extLst>
              <a:ext uri="{FF2B5EF4-FFF2-40B4-BE49-F238E27FC236}">
                <a16:creationId xmlns:a16="http://schemas.microsoft.com/office/drawing/2014/main" id="{2F996A87-5787-4B31-99C9-222C36EB7595}"/>
              </a:ext>
            </a:extLst>
          </p:cNvPr>
          <p:cNvSpPr/>
          <p:nvPr/>
        </p:nvSpPr>
        <p:spPr>
          <a:xfrm>
            <a:off x="1467286" y="3422799"/>
            <a:ext cx="2110597" cy="129354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がんばってつくった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じしんさく</a:t>
            </a:r>
            <a:r>
              <a:rPr lang="ja" altLang="en-US" sz="1500" b="1" dirty="0">
                <a:solidFill>
                  <a:schemeClr val="dk2"/>
                </a:solidFill>
              </a:rPr>
              <a:t>だ！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A200166-5BC2-49C9-AFFF-CA6ADEB04F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9950" y="1268973"/>
            <a:ext cx="5199810" cy="2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8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2FA9E6A-24C2-4B1D-9226-6F721BEAD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842" y="1078726"/>
            <a:ext cx="5199810" cy="2800599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811" y="120289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「きょうゆうする」をクリックしてね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2025A2D-04C4-4AB9-97F3-8267D98EFE2D}"/>
              </a:ext>
            </a:extLst>
          </p:cNvPr>
          <p:cNvSpPr/>
          <p:nvPr/>
        </p:nvSpPr>
        <p:spPr>
          <a:xfrm>
            <a:off x="6191534" y="1078726"/>
            <a:ext cx="523444" cy="22177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7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65E3C32-0DD8-4E81-B86E-7DC488C80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747" y="1361779"/>
            <a:ext cx="650506" cy="984345"/>
          </a:xfrm>
          <a:prstGeom prst="rect">
            <a:avLst/>
          </a:prstGeom>
        </p:spPr>
      </p:pic>
      <p:sp>
        <p:nvSpPr>
          <p:cNvPr id="12" name="Google Shape;219;p33">
            <a:extLst>
              <a:ext uri="{FF2B5EF4-FFF2-40B4-BE49-F238E27FC236}">
                <a16:creationId xmlns:a16="http://schemas.microsoft.com/office/drawing/2014/main" id="{C89715AC-7A02-44EF-9223-80821FA355F6}"/>
              </a:ext>
            </a:extLst>
          </p:cNvPr>
          <p:cNvSpPr/>
          <p:nvPr/>
        </p:nvSpPr>
        <p:spPr>
          <a:xfrm>
            <a:off x="1202834" y="1206674"/>
            <a:ext cx="2722051" cy="155528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うえ</a:t>
            </a:r>
            <a:r>
              <a:rPr lang="ja" sz="1500" b="1" dirty="0">
                <a:solidFill>
                  <a:schemeClr val="dk2"/>
                </a:solidFill>
              </a:rPr>
              <a:t>に「</a:t>
            </a:r>
            <a:r>
              <a:rPr lang="ja-JP" altLang="en-US" sz="1500" b="1" dirty="0">
                <a:solidFill>
                  <a:schemeClr val="accent5"/>
                </a:solidFill>
              </a:rPr>
              <a:t>きょうゆう</a:t>
            </a:r>
            <a:r>
              <a:rPr lang="ja" altLang="en-US" sz="1500" b="1" dirty="0">
                <a:solidFill>
                  <a:schemeClr val="accent5"/>
                </a:solidFill>
              </a:rPr>
              <a:t>する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っていうボタンがあるのが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わかるかな。</a:t>
            </a: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ここを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クリックするよ。</a:t>
            </a:r>
          </a:p>
        </p:txBody>
      </p:sp>
    </p:spTree>
    <p:extLst>
      <p:ext uri="{BB962C8B-B14F-4D97-AF65-F5344CB8AC3E}">
        <p14:creationId xmlns:p14="http://schemas.microsoft.com/office/powerpoint/2010/main" val="4286393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102" y="1851161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これでこうかいされたよ！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DCAD4D3-676A-4383-AA15-7039EBA21805}"/>
              </a:ext>
            </a:extLst>
          </p:cNvPr>
          <p:cNvSpPr txBox="1"/>
          <p:nvPr/>
        </p:nvSpPr>
        <p:spPr>
          <a:xfrm>
            <a:off x="78475" y="4791217"/>
            <a:ext cx="8748214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sz="1050" dirty="0"/>
              <a:t>※リミックス・・・ほかのひとがさくせいしたコードをコピーしてへんしゅうし、じぶんのプロジェクトにすること。</a:t>
            </a:r>
          </a:p>
        </p:txBody>
      </p:sp>
      <p:sp>
        <p:nvSpPr>
          <p:cNvPr id="24" name="Google Shape;219;p33">
            <a:extLst>
              <a:ext uri="{FF2B5EF4-FFF2-40B4-BE49-F238E27FC236}">
                <a16:creationId xmlns:a16="http://schemas.microsoft.com/office/drawing/2014/main" id="{A2AC2CA4-5349-412D-8964-1A250855E24B}"/>
              </a:ext>
            </a:extLst>
          </p:cNvPr>
          <p:cNvSpPr/>
          <p:nvPr/>
        </p:nvSpPr>
        <p:spPr>
          <a:xfrm>
            <a:off x="1202835" y="1322363"/>
            <a:ext cx="3702100" cy="283698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こ</a:t>
            </a:r>
            <a:r>
              <a:rPr lang="ja" altLang="en-US" sz="1500" b="1" dirty="0">
                <a:solidFill>
                  <a:schemeClr val="dk2"/>
                </a:solidFill>
              </a:rPr>
              <a:t>れ</a:t>
            </a:r>
            <a:r>
              <a:rPr lang="ja" sz="1500" b="1" dirty="0">
                <a:solidFill>
                  <a:schemeClr val="dk2"/>
                </a:solidFill>
              </a:rPr>
              <a:t>でもう</a:t>
            </a:r>
            <a:r>
              <a:rPr lang="ja-JP" altLang="en-US" sz="1500" b="1" dirty="0">
                <a:solidFill>
                  <a:schemeClr val="dk2"/>
                </a:solidFill>
              </a:rPr>
              <a:t>せかいじゅう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sz="1500" b="1" dirty="0">
                <a:solidFill>
                  <a:schemeClr val="dk2"/>
                </a:solidFill>
              </a:rPr>
              <a:t>され</a:t>
            </a:r>
            <a:r>
              <a:rPr lang="ja" altLang="en-US" sz="1500" b="1" dirty="0">
                <a:solidFill>
                  <a:schemeClr val="dk2"/>
                </a:solidFill>
              </a:rPr>
              <a:t>た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altLang="en-US" sz="1500" b="1" dirty="0">
                <a:solidFill>
                  <a:schemeClr val="dk2"/>
                </a:solidFill>
              </a:rPr>
              <a:t>すると、</a:t>
            </a:r>
            <a:r>
              <a:rPr lang="ja-JP" altLang="en-US" sz="1500" b="1" dirty="0">
                <a:solidFill>
                  <a:schemeClr val="dk2"/>
                </a:solidFill>
              </a:rPr>
              <a:t>ほか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ひと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このプロジェクトを</a:t>
            </a:r>
            <a:r>
              <a:rPr lang="ja-JP" altLang="en-US" sz="1500" b="1" dirty="0">
                <a:solidFill>
                  <a:schemeClr val="dk2"/>
                </a:solidFill>
              </a:rPr>
              <a:t>じぶん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ため</a:t>
            </a:r>
            <a:r>
              <a:rPr lang="ja" altLang="en-US" sz="1500" b="1" dirty="0">
                <a:solidFill>
                  <a:schemeClr val="dk2"/>
                </a:solidFill>
              </a:rPr>
              <a:t>したり、</a:t>
            </a:r>
            <a:r>
              <a:rPr lang="ja" altLang="en-US" sz="1500" b="1" dirty="0">
                <a:solidFill>
                  <a:schemeClr val="accent5"/>
                </a:solidFill>
              </a:rPr>
              <a:t>コメント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き</a:t>
            </a:r>
            <a:r>
              <a:rPr lang="ja-JP" altLang="en-US" sz="1500" b="1" dirty="0">
                <a:solidFill>
                  <a:schemeClr val="dk2"/>
                </a:solidFill>
              </a:rPr>
              <a:t>こ</a:t>
            </a:r>
            <a:r>
              <a:rPr lang="ja" altLang="en-US" sz="1500" b="1" dirty="0">
                <a:solidFill>
                  <a:schemeClr val="dk2"/>
                </a:solidFill>
              </a:rPr>
              <a:t>んだり、</a:t>
            </a:r>
            <a:r>
              <a:rPr lang="ja" altLang="en-US" sz="1500" b="1" dirty="0">
                <a:solidFill>
                  <a:schemeClr val="accent5"/>
                </a:solidFill>
              </a:rPr>
              <a:t>リミックス</a:t>
            </a:r>
            <a:r>
              <a:rPr lang="ja" altLang="en-US" sz="1500" b="1" dirty="0">
                <a:solidFill>
                  <a:schemeClr val="dk2"/>
                </a:solidFill>
              </a:rPr>
              <a:t>※したりができるようになるよ。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されたくない</a:t>
            </a:r>
            <a:r>
              <a:rPr lang="ja-JP" altLang="en-US" sz="1500" b="1" dirty="0">
                <a:solidFill>
                  <a:schemeClr val="dk2"/>
                </a:solidFill>
              </a:rPr>
              <a:t>ばあい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きょうゆう</a:t>
            </a:r>
            <a:r>
              <a:rPr lang="ja" altLang="en-US" sz="1500" b="1" dirty="0">
                <a:solidFill>
                  <a:schemeClr val="dk2"/>
                </a:solidFill>
              </a:rPr>
              <a:t>はしないでね。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45E8F0F-9AE4-4252-B5C9-14F79CDAB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027" y="1381026"/>
            <a:ext cx="4092242" cy="283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63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811" y="134789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177245" y="1078726"/>
            <a:ext cx="2421440" cy="226195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プロジェクト</a:t>
            </a:r>
            <a:r>
              <a:rPr lang="ja-JP" altLang="en-US" sz="1500" b="1" dirty="0">
                <a:solidFill>
                  <a:schemeClr val="accent5"/>
                </a:solidFill>
              </a:rPr>
              <a:t>めい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つか</a:t>
            </a:r>
            <a:r>
              <a:rPr lang="ja" altLang="en-US" sz="1500" b="1" dirty="0">
                <a:solidFill>
                  <a:schemeClr val="accent5"/>
                </a:solidFill>
              </a:rPr>
              <a:t>い</a:t>
            </a:r>
            <a:r>
              <a:rPr lang="ja-JP" altLang="en-US" sz="1500" b="1" dirty="0">
                <a:solidFill>
                  <a:schemeClr val="accent5"/>
                </a:solidFill>
              </a:rPr>
              <a:t>かた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" altLang="en-US" sz="1500" b="1" dirty="0">
                <a:solidFill>
                  <a:schemeClr val="accent5"/>
                </a:solidFill>
              </a:rPr>
              <a:t>メモとクレジット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き</a:t>
            </a:r>
            <a:r>
              <a:rPr lang="ja-JP" altLang="en-US" sz="1500" b="1" dirty="0">
                <a:solidFill>
                  <a:schemeClr val="dk2"/>
                </a:solidFill>
              </a:rPr>
              <a:t>こ</a:t>
            </a:r>
            <a:r>
              <a:rPr lang="ja" altLang="en-US" sz="1500" b="1" dirty="0">
                <a:solidFill>
                  <a:schemeClr val="dk2"/>
                </a:solidFill>
              </a:rPr>
              <a:t>もう。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それぞれの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き</a:t>
            </a:r>
            <a:r>
              <a:rPr lang="ja-JP" altLang="en-US" sz="1500" b="1" dirty="0">
                <a:solidFill>
                  <a:schemeClr val="dk2"/>
                </a:solidFill>
              </a:rPr>
              <a:t>かた</a:t>
            </a:r>
            <a:r>
              <a:rPr lang="ja" altLang="en-US" sz="1500" b="1" dirty="0">
                <a:solidFill>
                  <a:schemeClr val="dk2"/>
                </a:solidFill>
              </a:rPr>
              <a:t>は、つぎのページから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せつめい</a:t>
            </a:r>
            <a:r>
              <a:rPr lang="ja" altLang="en-US" sz="1500" b="1" dirty="0">
                <a:solidFill>
                  <a:schemeClr val="dk2"/>
                </a:solidFill>
              </a:rPr>
              <a:t>するよ。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プロジェクトのじょうほうをかきこもう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243B9F2-BFD6-4368-BE72-96D85484AC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2"/>
          <a:stretch/>
        </p:blipFill>
        <p:spPr>
          <a:xfrm>
            <a:off x="4267199" y="1078726"/>
            <a:ext cx="3963703" cy="362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29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FDEFBEE-D57E-43CE-8C5A-0CB1D2475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778" y="1897817"/>
            <a:ext cx="5172222" cy="1289322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811" y="120289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4" y="950779"/>
            <a:ext cx="2506347" cy="223636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プロジェクト</a:t>
            </a:r>
            <a:r>
              <a:rPr lang="ja-JP" altLang="en-US" sz="1500" b="1" dirty="0">
                <a:solidFill>
                  <a:schemeClr val="accent5"/>
                </a:solidFill>
              </a:rPr>
              <a:t>めい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" sz="1500" b="1" dirty="0">
                <a:solidFill>
                  <a:schemeClr val="dk2"/>
                </a:solidFill>
              </a:rPr>
              <a:t>は、</a:t>
            </a:r>
            <a:r>
              <a:rPr lang="ja" altLang="en-US" sz="1500" b="1" dirty="0">
                <a:solidFill>
                  <a:schemeClr val="dk2"/>
                </a:solidFill>
              </a:rPr>
              <a:t>タイトルを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れよう。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にほんご</a:t>
            </a:r>
            <a:r>
              <a:rPr lang="ja" altLang="en-US" sz="1500" b="1" dirty="0">
                <a:solidFill>
                  <a:schemeClr val="dk2"/>
                </a:solidFill>
              </a:rPr>
              <a:t>だけじゃなくて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えいご</a:t>
            </a:r>
            <a:r>
              <a:rPr lang="ja" altLang="en-US" sz="1500" b="1" dirty="0">
                <a:solidFill>
                  <a:schemeClr val="dk2"/>
                </a:solidFill>
              </a:rPr>
              <a:t>も入れておくと、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がいこく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ひと</a:t>
            </a:r>
            <a:r>
              <a:rPr lang="ja" altLang="en-US" sz="1500" b="1" dirty="0">
                <a:solidFill>
                  <a:schemeClr val="dk2"/>
                </a:solidFill>
              </a:rPr>
              <a:t>にも</a:t>
            </a:r>
            <a:r>
              <a:rPr lang="ja-JP" altLang="en-US" sz="1500" b="1" dirty="0">
                <a:solidFill>
                  <a:schemeClr val="dk2"/>
                </a:solidFill>
              </a:rPr>
              <a:t>よ</a:t>
            </a:r>
            <a:r>
              <a:rPr lang="ja" altLang="en-US" sz="1500" b="1" dirty="0">
                <a:solidFill>
                  <a:schemeClr val="dk2"/>
                </a:solidFill>
              </a:rPr>
              <a:t>めていいよね。</a:t>
            </a:r>
            <a:endParaRPr lang="ja-JP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プロジェクトめい</a:t>
            </a:r>
          </a:p>
        </p:txBody>
      </p:sp>
      <p:sp>
        <p:nvSpPr>
          <p:cNvPr id="8" name="テキスト ボックス 7">
            <a:hlinkClick r:id="rId5"/>
            <a:extLst>
              <a:ext uri="{FF2B5EF4-FFF2-40B4-BE49-F238E27FC236}">
                <a16:creationId xmlns:a16="http://schemas.microsoft.com/office/drawing/2014/main" id="{31C0ABF1-D6B4-4D17-8DFF-4D144E3AA868}"/>
              </a:ext>
            </a:extLst>
          </p:cNvPr>
          <p:cNvSpPr txBox="1"/>
          <p:nvPr/>
        </p:nvSpPr>
        <p:spPr>
          <a:xfrm>
            <a:off x="138183" y="3767635"/>
            <a:ext cx="652521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dirty="0"/>
              <a:t>※にほんごをえいごにほんやくするには、Googleほんやくをつかうといいよ！</a:t>
            </a:r>
          </a:p>
          <a:p>
            <a:r>
              <a:rPr lang="ja-JP" dirty="0">
                <a:hlinkClick r:id="rId5"/>
              </a:rPr>
              <a:t>https://translate.google.co.jp/?hl=ja</a:t>
            </a:r>
            <a:endParaRPr lang="en-US" altLang="ja-JP" dirty="0"/>
          </a:p>
          <a:p>
            <a:r>
              <a:rPr lang="ja-JP" altLang="en-US" dirty="0"/>
              <a:t>（ここをクリックしてね！）</a:t>
            </a:r>
            <a:endParaRPr lang="ja-JP" dirty="0"/>
          </a:p>
        </p:txBody>
      </p:sp>
      <p:sp>
        <p:nvSpPr>
          <p:cNvPr id="25" name="Google Shape;151;p28">
            <a:extLst>
              <a:ext uri="{FF2B5EF4-FFF2-40B4-BE49-F238E27FC236}">
                <a16:creationId xmlns:a16="http://schemas.microsoft.com/office/drawing/2014/main" id="{5AD82A94-6E06-452A-AD58-DDA08A9E1FB3}"/>
              </a:ext>
            </a:extLst>
          </p:cNvPr>
          <p:cNvSpPr/>
          <p:nvPr/>
        </p:nvSpPr>
        <p:spPr>
          <a:xfrm>
            <a:off x="3899234" y="2153599"/>
            <a:ext cx="4213128" cy="41815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3085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B5472CB-1ACE-4F14-AAF1-F2F89892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396" y="1261402"/>
            <a:ext cx="5178199" cy="2916115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811" y="120289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5" y="1206674"/>
            <a:ext cx="2224993" cy="198046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つか</a:t>
            </a:r>
            <a:r>
              <a:rPr lang="ja" sz="1500" b="1" dirty="0">
                <a:solidFill>
                  <a:schemeClr val="accent5"/>
                </a:solidFill>
              </a:rPr>
              <a:t>い</a:t>
            </a:r>
            <a:r>
              <a:rPr lang="ja-JP" altLang="en-US" sz="1500" b="1" dirty="0">
                <a:solidFill>
                  <a:schemeClr val="accent5"/>
                </a:solidFill>
              </a:rPr>
              <a:t>かた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" sz="1500" b="1" dirty="0">
                <a:solidFill>
                  <a:schemeClr val="dk2"/>
                </a:solidFill>
              </a:rPr>
              <a:t>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ゲ</a:t>
            </a:r>
            <a:r>
              <a:rPr lang="ja" sz="1500" b="1" dirty="0">
                <a:solidFill>
                  <a:schemeClr val="dk2"/>
                </a:solidFill>
              </a:rPr>
              <a:t>ー</a:t>
            </a:r>
            <a:r>
              <a:rPr lang="ja" altLang="en-US" sz="1500" b="1" dirty="0">
                <a:solidFill>
                  <a:schemeClr val="dk2"/>
                </a:solidFill>
              </a:rPr>
              <a:t>ムのあそび</a:t>
            </a:r>
            <a:r>
              <a:rPr lang="ja-JP" altLang="en-US" sz="1500" b="1" dirty="0">
                <a:solidFill>
                  <a:schemeClr val="dk2"/>
                </a:solidFill>
              </a:rPr>
              <a:t>かた</a:t>
            </a:r>
            <a:r>
              <a:rPr lang="ja" altLang="en-US" sz="1500" b="1" dirty="0">
                <a:solidFill>
                  <a:schemeClr val="dk2"/>
                </a:solidFill>
              </a:rPr>
              <a:t>や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ルールを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こうね。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つかいかた</a:t>
            </a:r>
          </a:p>
        </p:txBody>
      </p:sp>
      <p:sp>
        <p:nvSpPr>
          <p:cNvPr id="5" name="Google Shape;151;p28">
            <a:extLst>
              <a:ext uri="{FF2B5EF4-FFF2-40B4-BE49-F238E27FC236}">
                <a16:creationId xmlns:a16="http://schemas.microsoft.com/office/drawing/2014/main" id="{FB7E4C3A-16AB-46A6-8283-F3D1FCD6BE43}"/>
              </a:ext>
            </a:extLst>
          </p:cNvPr>
          <p:cNvSpPr/>
          <p:nvPr/>
        </p:nvSpPr>
        <p:spPr>
          <a:xfrm>
            <a:off x="6214317" y="1899477"/>
            <a:ext cx="2541278" cy="11687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8677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B7F997B-C76E-4D48-B356-AEE6F1FA8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7883" y="1289538"/>
            <a:ext cx="5441306" cy="2683838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811" y="120289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5" y="1206674"/>
            <a:ext cx="2302023" cy="157103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ここには、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ゲームをつくるときに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さんこう</a:t>
            </a:r>
            <a:r>
              <a:rPr lang="ja" altLang="en-US" sz="1500" b="1" dirty="0">
                <a:solidFill>
                  <a:schemeClr val="dk2"/>
                </a:solidFill>
              </a:rPr>
              <a:t>にしたものが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あったら</a:t>
            </a:r>
            <a:r>
              <a:rPr lang="ja-JP" altLang="en-US" sz="1500" b="1" dirty="0">
                <a:solidFill>
                  <a:schemeClr val="dk2"/>
                </a:solidFill>
              </a:rPr>
              <a:t>、</a:t>
            </a:r>
            <a:r>
              <a:rPr lang="ja" altLang="en-US" sz="1500" b="1" dirty="0">
                <a:solidFill>
                  <a:schemeClr val="dk2"/>
                </a:solidFill>
              </a:rPr>
              <a:t>それを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くよ。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メモとクレジット</a:t>
            </a:r>
            <a:endParaRPr lang="ja-JP" altLang="en-US" dirty="0"/>
          </a:p>
        </p:txBody>
      </p:sp>
      <p:sp>
        <p:nvSpPr>
          <p:cNvPr id="3" name="Google Shape;151;p28">
            <a:extLst>
              <a:ext uri="{FF2B5EF4-FFF2-40B4-BE49-F238E27FC236}">
                <a16:creationId xmlns:a16="http://schemas.microsoft.com/office/drawing/2014/main" id="{FA3520A8-ED20-4BB5-BCE5-AE0CA1822BB0}"/>
              </a:ext>
            </a:extLst>
          </p:cNvPr>
          <p:cNvSpPr/>
          <p:nvPr/>
        </p:nvSpPr>
        <p:spPr>
          <a:xfrm>
            <a:off x="6326049" y="2473557"/>
            <a:ext cx="2541278" cy="119811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19;p33">
            <a:extLst>
              <a:ext uri="{FF2B5EF4-FFF2-40B4-BE49-F238E27FC236}">
                <a16:creationId xmlns:a16="http://schemas.microsoft.com/office/drawing/2014/main" id="{54B64410-CC8F-4A02-9FA7-4C1AFDC1D0AF}"/>
              </a:ext>
            </a:extLst>
          </p:cNvPr>
          <p:cNvSpPr/>
          <p:nvPr/>
        </p:nvSpPr>
        <p:spPr>
          <a:xfrm>
            <a:off x="1202835" y="2966930"/>
            <a:ext cx="2302023" cy="157103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さんこうにしたものは、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ほかのひとがつくった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たいせつなものだから、ぜったいにかこうね！</a:t>
            </a:r>
            <a:endParaRPr lang="ja-JP" altLang="en-US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961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811" y="120289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5" y="1206674"/>
            <a:ext cx="2713958" cy="111449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これでプロジェクトの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じょうほうがか</a:t>
            </a:r>
            <a:r>
              <a:rPr lang="ja" altLang="en-US" sz="1500" b="1" dirty="0">
                <a:solidFill>
                  <a:schemeClr val="dk2"/>
                </a:solidFill>
              </a:rPr>
              <a:t>きかわったよ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1350"/>
            <a:ext cx="8832300" cy="626100"/>
          </a:xfrm>
        </p:spPr>
        <p:txBody>
          <a:bodyPr/>
          <a:lstStyle/>
          <a:p>
            <a:pPr algn="ctr"/>
            <a:r>
              <a:rPr lang="ja-JP" altLang="en-US" dirty="0"/>
              <a:t>プロジェクトじょうほうへんこうかんりょう！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933E209-360F-4EF0-BF37-1B7AF29D0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456" y="1221064"/>
            <a:ext cx="4834993" cy="327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55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5625E1A-E594-401B-A546-C8278790D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8276" y="1206674"/>
            <a:ext cx="5229133" cy="3544337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1" y="1475847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4" y="1206674"/>
            <a:ext cx="2525103" cy="247519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リンクをコピー</a:t>
            </a:r>
            <a:r>
              <a:rPr lang="ja" altLang="en-US" sz="1500" b="1" dirty="0">
                <a:solidFill>
                  <a:schemeClr val="dk2"/>
                </a:solidFill>
              </a:rPr>
              <a:t>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クリックすれば、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このプロジェクトのURLがコピーできるから、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URLをブラウザで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altLang="en-US" sz="1500" b="1" dirty="0">
                <a:solidFill>
                  <a:schemeClr val="dk2"/>
                </a:solidFill>
              </a:rPr>
              <a:t>けば、</a:t>
            </a:r>
            <a:r>
              <a:rPr lang="ja-JP" altLang="en-US" sz="1500" b="1" dirty="0">
                <a:solidFill>
                  <a:schemeClr val="dk2"/>
                </a:solidFill>
              </a:rPr>
              <a:t>ともだち</a:t>
            </a:r>
            <a:r>
              <a:rPr lang="ja" altLang="en-US" sz="1500" b="1" dirty="0">
                <a:solidFill>
                  <a:schemeClr val="dk2"/>
                </a:solidFill>
              </a:rPr>
              <a:t>にも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あそ</a:t>
            </a:r>
            <a:r>
              <a:rPr lang="ja" altLang="en-US" sz="1500" b="1" dirty="0">
                <a:solidFill>
                  <a:schemeClr val="dk2"/>
                </a:solidFill>
              </a:rPr>
              <a:t>んでもらえるよ。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リンクをコピー</a:t>
            </a:r>
            <a:endParaRPr lang="ja-JP" altLang="en-US" dirty="0"/>
          </a:p>
        </p:txBody>
      </p:sp>
      <p:pic>
        <p:nvPicPr>
          <p:cNvPr id="7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2C50979-54F0-4041-8635-9F5CCF7A9CD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028" y="368779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6;p33">
            <a:extLst>
              <a:ext uri="{FF2B5EF4-FFF2-40B4-BE49-F238E27FC236}">
                <a16:creationId xmlns:a16="http://schemas.microsoft.com/office/drawing/2014/main" id="{D76AC3DC-67DB-4E84-A1D0-6907669233B2}"/>
              </a:ext>
            </a:extLst>
          </p:cNvPr>
          <p:cNvSpPr/>
          <p:nvPr/>
        </p:nvSpPr>
        <p:spPr>
          <a:xfrm>
            <a:off x="1201124" y="3994833"/>
            <a:ext cx="2313879" cy="89717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そうなんだ！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7" name="Google Shape;151;p28">
            <a:extLst>
              <a:ext uri="{FF2B5EF4-FFF2-40B4-BE49-F238E27FC236}">
                <a16:creationId xmlns:a16="http://schemas.microsoft.com/office/drawing/2014/main" id="{A5DF4D9D-F22C-4758-A452-8942A895AA86}"/>
              </a:ext>
            </a:extLst>
          </p:cNvPr>
          <p:cNvSpPr/>
          <p:nvPr/>
        </p:nvSpPr>
        <p:spPr>
          <a:xfrm>
            <a:off x="8124495" y="4490314"/>
            <a:ext cx="750008" cy="36697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4716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B4268FD-15C3-4ED3-BFB6-63548B791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895" y="1183799"/>
            <a:ext cx="4856834" cy="3377187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1" y="1475847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5" y="1138434"/>
            <a:ext cx="2951823" cy="264579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これがプロジェクトのURLだよ。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う</a:t>
            </a:r>
            <a:r>
              <a:rPr lang="ja" altLang="en-US" sz="1500" b="1" dirty="0">
                <a:solidFill>
                  <a:schemeClr val="dk2"/>
                </a:solidFill>
              </a:rPr>
              <a:t>め</a:t>
            </a:r>
            <a:r>
              <a:rPr lang="ja-JP" altLang="en-US" sz="1500" b="1" dirty="0">
                <a:solidFill>
                  <a:schemeClr val="dk2"/>
                </a:solidFill>
              </a:rPr>
              <a:t>こ</a:t>
            </a:r>
            <a:r>
              <a:rPr lang="ja" altLang="en-US" sz="1500" b="1" dirty="0">
                <a:solidFill>
                  <a:schemeClr val="dk2"/>
                </a:solidFill>
              </a:rPr>
              <a:t>みコード」のほうは、</a:t>
            </a:r>
            <a:r>
              <a:rPr lang="ja-JP" altLang="en-US" sz="1500" b="1" dirty="0">
                <a:solidFill>
                  <a:schemeClr val="dk2"/>
                </a:solidFill>
              </a:rPr>
              <a:t>じぶん</a:t>
            </a:r>
            <a:r>
              <a:rPr lang="ja" altLang="en-US" sz="1500" b="1" dirty="0">
                <a:solidFill>
                  <a:schemeClr val="dk2"/>
                </a:solidFill>
              </a:rPr>
              <a:t>のウェブサイトを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もっていたりすれば、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そのコードにはりつけると、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そこでゲームがあそべるようになるよ。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プロジェクトのURL</a:t>
            </a:r>
            <a:endParaRPr lang="ja-JP" altLang="en-US" dirty="0"/>
          </a:p>
        </p:txBody>
      </p:sp>
      <p:pic>
        <p:nvPicPr>
          <p:cNvPr id="7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2C50979-54F0-4041-8635-9F5CCF7A9CD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028" y="368779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6;p33">
            <a:extLst>
              <a:ext uri="{FF2B5EF4-FFF2-40B4-BE49-F238E27FC236}">
                <a16:creationId xmlns:a16="http://schemas.microsoft.com/office/drawing/2014/main" id="{D76AC3DC-67DB-4E84-A1D0-6907669233B2}"/>
              </a:ext>
            </a:extLst>
          </p:cNvPr>
          <p:cNvSpPr/>
          <p:nvPr/>
        </p:nvSpPr>
        <p:spPr>
          <a:xfrm>
            <a:off x="1201124" y="3994833"/>
            <a:ext cx="2672132" cy="89717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へえ～すごいね！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5" name="Google Shape;151;p28">
            <a:extLst>
              <a:ext uri="{FF2B5EF4-FFF2-40B4-BE49-F238E27FC236}">
                <a16:creationId xmlns:a16="http://schemas.microsoft.com/office/drawing/2014/main" id="{139281A1-3358-4738-959A-81F2542715E3}"/>
              </a:ext>
            </a:extLst>
          </p:cNvPr>
          <p:cNvSpPr/>
          <p:nvPr/>
        </p:nvSpPr>
        <p:spPr>
          <a:xfrm>
            <a:off x="5341759" y="2227390"/>
            <a:ext cx="2635105" cy="3067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23731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811" y="3548601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45483" y="3479409"/>
            <a:ext cx="3260867" cy="147340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ああ、これはさっき「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altLang="en-US" sz="1500" b="1" dirty="0">
                <a:solidFill>
                  <a:schemeClr val="dk2"/>
                </a:solidFill>
              </a:rPr>
              <a:t>る」の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ページに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ったときに</a:t>
            </a:r>
            <a:r>
              <a:rPr lang="ja-JP" altLang="en-US" sz="1500" b="1" dirty="0">
                <a:solidFill>
                  <a:schemeClr val="dk2"/>
                </a:solidFill>
              </a:rPr>
              <a:t>じどうてき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altLang="en-US" sz="1500" b="1" dirty="0">
                <a:solidFill>
                  <a:schemeClr val="dk2"/>
                </a:solidFill>
              </a:rPr>
              <a:t>されたものだよ。もういちど「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altLang="en-US" sz="1500" b="1" dirty="0">
                <a:solidFill>
                  <a:schemeClr val="dk2"/>
                </a:solidFill>
              </a:rPr>
              <a:t>る」に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ってみて。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つくったおぼえがないプロジェクトがあるよ</a:t>
            </a:r>
          </a:p>
        </p:txBody>
      </p:sp>
      <p:pic>
        <p:nvPicPr>
          <p:cNvPr id="3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BB9F33A-F685-4514-A74C-7DB4D059E9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326" y="128237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16;p33">
            <a:extLst>
              <a:ext uri="{FF2B5EF4-FFF2-40B4-BE49-F238E27FC236}">
                <a16:creationId xmlns:a16="http://schemas.microsoft.com/office/drawing/2014/main" id="{DFF88CAE-F2B9-488F-9FDA-20954CABE6BC}"/>
              </a:ext>
            </a:extLst>
          </p:cNvPr>
          <p:cNvSpPr/>
          <p:nvPr/>
        </p:nvSpPr>
        <p:spPr>
          <a:xfrm>
            <a:off x="1243774" y="966737"/>
            <a:ext cx="2910966" cy="2451712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わたし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さくひん</a:t>
            </a:r>
            <a:r>
              <a:rPr lang="ja" altLang="en-US" sz="1500" b="1" dirty="0">
                <a:solidFill>
                  <a:schemeClr val="dk2"/>
                </a:solidFill>
              </a:rPr>
              <a:t>」のページはこれか...。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ん？なんか、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altLang="en-US" sz="1500" b="1" dirty="0">
                <a:solidFill>
                  <a:schemeClr val="dk2"/>
                </a:solidFill>
              </a:rPr>
              <a:t>ったおぼえがない「Untitled」っていう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のプロジェクトがあるけど、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なんだろう？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8" name="図 8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3AB85CCB-032A-4D03-A68A-2EC8A860F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3981" y="1136699"/>
            <a:ext cx="4798894" cy="3117467"/>
          </a:xfrm>
          <a:prstGeom prst="rect">
            <a:avLst/>
          </a:prstGeom>
        </p:spPr>
      </p:pic>
      <p:sp>
        <p:nvSpPr>
          <p:cNvPr id="11" name="Google Shape;151;p28">
            <a:extLst>
              <a:ext uri="{FF2B5EF4-FFF2-40B4-BE49-F238E27FC236}">
                <a16:creationId xmlns:a16="http://schemas.microsoft.com/office/drawing/2014/main" id="{5C54AF1D-7B8A-4487-9AD5-27BDD08743D4}"/>
              </a:ext>
            </a:extLst>
          </p:cNvPr>
          <p:cNvSpPr/>
          <p:nvPr/>
        </p:nvSpPr>
        <p:spPr>
          <a:xfrm>
            <a:off x="5438945" y="2461947"/>
            <a:ext cx="3505149" cy="46932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48187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D725C6C1-FC67-443C-B6A0-82EF47CAD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566" y="1138435"/>
            <a:ext cx="6145757" cy="3292888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42" y="1288190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28424" y="1138435"/>
            <a:ext cx="3058991" cy="198046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サインインしていると、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altLang="en-US" sz="1500" b="1" dirty="0">
                <a:solidFill>
                  <a:schemeClr val="dk2"/>
                </a:solidFill>
              </a:rPr>
              <a:t>ったプロジェクトが</a:t>
            </a:r>
            <a:r>
              <a:rPr lang="ja-JP" altLang="en-US" sz="1500" b="1" dirty="0">
                <a:solidFill>
                  <a:schemeClr val="dk2"/>
                </a:solidFill>
              </a:rPr>
              <a:t>じどうてき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altLang="en-US" sz="1500" b="1" dirty="0">
                <a:solidFill>
                  <a:schemeClr val="dk2"/>
                </a:solidFill>
              </a:rPr>
              <a:t>されるようになるんだ。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bg2"/>
                </a:solidFill>
              </a:rPr>
              <a:t>いま</a:t>
            </a:r>
            <a:r>
              <a:rPr lang="en-US" altLang="ja" sz="1500" b="1" dirty="0">
                <a:solidFill>
                  <a:schemeClr val="bg2"/>
                </a:solidFill>
              </a:rPr>
              <a:t>、「Untitled-2」っていう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なまえ</a:t>
            </a:r>
            <a:r>
              <a:rPr lang="en-US" altLang="ja" sz="1500" b="1" dirty="0">
                <a:solidFill>
                  <a:schemeClr val="bg2"/>
                </a:solidFill>
              </a:rPr>
              <a:t>で</a:t>
            </a:r>
            <a:r>
              <a:rPr lang="ja-JP" altLang="en-US" sz="1500" b="1" dirty="0">
                <a:solidFill>
                  <a:schemeClr val="bg2"/>
                </a:solidFill>
              </a:rPr>
              <a:t>かって</a:t>
            </a:r>
            <a:r>
              <a:rPr lang="en-US" altLang="ja" sz="1500" b="1" dirty="0">
                <a:solidFill>
                  <a:schemeClr val="bg2"/>
                </a:solidFill>
              </a:rPr>
              <a:t>に</a:t>
            </a:r>
            <a:r>
              <a:rPr lang="ja-JP" altLang="en-US" sz="1500" b="1" dirty="0">
                <a:solidFill>
                  <a:schemeClr val="bg2"/>
                </a:solidFill>
              </a:rPr>
              <a:t>ほぞん</a:t>
            </a:r>
            <a:r>
              <a:rPr lang="en-US" altLang="ja" sz="1500" b="1" dirty="0" err="1">
                <a:solidFill>
                  <a:schemeClr val="bg2"/>
                </a:solidFill>
              </a:rPr>
              <a:t>されたよ</a:t>
            </a:r>
            <a:r>
              <a:rPr lang="en-US" altLang="ja" sz="1500" b="1" dirty="0">
                <a:solidFill>
                  <a:schemeClr val="bg2"/>
                </a:solidFill>
              </a:rPr>
              <a:t>。</a:t>
            </a:r>
            <a:endParaRPr lang="ja" altLang="en-US" b="1" dirty="0">
              <a:solidFill>
                <a:schemeClr val="bg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プロジェクトはじどうてきにほぞんされるよ</a:t>
            </a:r>
          </a:p>
        </p:txBody>
      </p:sp>
      <p:pic>
        <p:nvPicPr>
          <p:cNvPr id="3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BB9F33A-F685-4514-A74C-7DB4D059E9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00" y="338924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16;p33">
            <a:extLst>
              <a:ext uri="{FF2B5EF4-FFF2-40B4-BE49-F238E27FC236}">
                <a16:creationId xmlns:a16="http://schemas.microsoft.com/office/drawing/2014/main" id="{DFF88CAE-F2B9-488F-9FDA-20954CABE6BC}"/>
              </a:ext>
            </a:extLst>
          </p:cNvPr>
          <p:cNvSpPr/>
          <p:nvPr/>
        </p:nvSpPr>
        <p:spPr>
          <a:xfrm>
            <a:off x="1226715" y="3295386"/>
            <a:ext cx="2902437" cy="1460147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ほんとだ、なにもしてないのに、「</a:t>
            </a: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altLang="en-US" sz="1500" b="1" dirty="0">
                <a:solidFill>
                  <a:schemeClr val="dk2"/>
                </a:solidFill>
              </a:rPr>
              <a:t>されました」って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いっ</a:t>
            </a:r>
            <a:r>
              <a:rPr lang="ja" altLang="en-US" sz="1500" b="1" dirty="0">
                <a:solidFill>
                  <a:schemeClr val="dk2"/>
                </a:solidFill>
              </a:rPr>
              <a:t>てるね。</a:t>
            </a:r>
          </a:p>
        </p:txBody>
      </p:sp>
      <p:sp>
        <p:nvSpPr>
          <p:cNvPr id="13" name="Google Shape;151;p28">
            <a:extLst>
              <a:ext uri="{FF2B5EF4-FFF2-40B4-BE49-F238E27FC236}">
                <a16:creationId xmlns:a16="http://schemas.microsoft.com/office/drawing/2014/main" id="{11B57C6E-70AA-40AA-812B-70919CAA9CAA}"/>
              </a:ext>
            </a:extLst>
          </p:cNvPr>
          <p:cNvSpPr/>
          <p:nvPr/>
        </p:nvSpPr>
        <p:spPr>
          <a:xfrm>
            <a:off x="7315199" y="1117803"/>
            <a:ext cx="877041" cy="24207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51;p28">
            <a:extLst>
              <a:ext uri="{FF2B5EF4-FFF2-40B4-BE49-F238E27FC236}">
                <a16:creationId xmlns:a16="http://schemas.microsoft.com/office/drawing/2014/main" id="{7B77C824-3F71-4C68-A2D7-19B86416170B}"/>
              </a:ext>
            </a:extLst>
          </p:cNvPr>
          <p:cNvSpPr/>
          <p:nvPr/>
        </p:nvSpPr>
        <p:spPr>
          <a:xfrm>
            <a:off x="4464016" y="1138436"/>
            <a:ext cx="792612" cy="221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53966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10CA6F0A-ACF0-44D7-8666-B54540DF0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921" y="1228969"/>
            <a:ext cx="2685105" cy="1438676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42" y="1288190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28424" y="1138435"/>
            <a:ext cx="2977816" cy="198046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サインインしているときは、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じどうてき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altLang="en-US" sz="1500" b="1" dirty="0">
                <a:solidFill>
                  <a:schemeClr val="dk2"/>
                </a:solidFill>
              </a:rPr>
              <a:t>されるんだよ。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もちろん、いままでみたいに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パソコンに</a:t>
            </a: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altLang="en-US" sz="1500" b="1" dirty="0">
                <a:solidFill>
                  <a:schemeClr val="dk2"/>
                </a:solidFill>
              </a:rPr>
              <a:t>もできるよ</a:t>
            </a:r>
            <a:r>
              <a:rPr lang="ja-JP" altLang="en-US" sz="1500" b="1" dirty="0">
                <a:solidFill>
                  <a:schemeClr val="dk2"/>
                </a:solidFill>
              </a:rPr>
              <a:t>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78464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サインインしているときは</a:t>
            </a:r>
            <a:br>
              <a:rPr lang="en-US" altLang="ja-JP" dirty="0"/>
            </a:br>
            <a:r>
              <a:rPr lang="en-US" altLang="ja-JP" dirty="0"/>
              <a:t>Scratch</a:t>
            </a:r>
            <a:r>
              <a:rPr lang="ja-JP" altLang="en-US" dirty="0"/>
              <a:t>にほぞんされるよ</a:t>
            </a:r>
          </a:p>
        </p:txBody>
      </p:sp>
      <p:pic>
        <p:nvPicPr>
          <p:cNvPr id="3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BB9F33A-F685-4514-A74C-7DB4D059E9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00" y="338924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16;p33">
            <a:extLst>
              <a:ext uri="{FF2B5EF4-FFF2-40B4-BE49-F238E27FC236}">
                <a16:creationId xmlns:a16="http://schemas.microsoft.com/office/drawing/2014/main" id="{DFF88CAE-F2B9-488F-9FDA-20954CABE6BC}"/>
              </a:ext>
            </a:extLst>
          </p:cNvPr>
          <p:cNvSpPr/>
          <p:nvPr/>
        </p:nvSpPr>
        <p:spPr>
          <a:xfrm>
            <a:off x="1226715" y="3295386"/>
            <a:ext cx="2851258" cy="1460147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ぼくたちのパソコンから、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をかんりしている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パソコン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altLang="en-US" sz="1500" b="1" dirty="0">
                <a:solidFill>
                  <a:schemeClr val="dk2"/>
                </a:solidFill>
              </a:rPr>
              <a:t>される</a:t>
            </a:r>
            <a:r>
              <a:rPr lang="ja-JP" altLang="en-US" sz="1500" b="1" dirty="0">
                <a:solidFill>
                  <a:schemeClr val="dk2"/>
                </a:solidFill>
              </a:rPr>
              <a:t>んだ！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7" name="矢印: 折線 6">
            <a:extLst>
              <a:ext uri="{FF2B5EF4-FFF2-40B4-BE49-F238E27FC236}">
                <a16:creationId xmlns:a16="http://schemas.microsoft.com/office/drawing/2014/main" id="{EB334920-9967-4C13-80E5-C9553382D635}"/>
              </a:ext>
            </a:extLst>
          </p:cNvPr>
          <p:cNvSpPr/>
          <p:nvPr/>
        </p:nvSpPr>
        <p:spPr>
          <a:xfrm rot="10800000" flipH="1">
            <a:off x="5203915" y="3190666"/>
            <a:ext cx="1038810" cy="943360"/>
          </a:xfrm>
          <a:prstGeom prst="bent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A69EA168-ADB3-4752-A696-EFB37E2A2480}"/>
              </a:ext>
            </a:extLst>
          </p:cNvPr>
          <p:cNvSpPr txBox="1"/>
          <p:nvPr/>
        </p:nvSpPr>
        <p:spPr>
          <a:xfrm>
            <a:off x="1296105" y="3746655"/>
            <a:ext cx="908009" cy="35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</a:p>
        </p:txBody>
      </p:sp>
      <p:pic>
        <p:nvPicPr>
          <p:cNvPr id="19" name="図 19" descr="記号, 写真, 座る, ストリー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7B3E6A2-24FF-429D-8561-5FFA456750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0055" y="1890898"/>
            <a:ext cx="1179963" cy="1107317"/>
          </a:xfrm>
          <a:prstGeom prst="rect">
            <a:avLst/>
          </a:prstGeom>
        </p:spPr>
      </p:pic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2E5CA48B-EC07-4C9E-88C0-FDB4D4F1F14B}"/>
              </a:ext>
            </a:extLst>
          </p:cNvPr>
          <p:cNvSpPr txBox="1"/>
          <p:nvPr/>
        </p:nvSpPr>
        <p:spPr>
          <a:xfrm>
            <a:off x="1296105" y="1486244"/>
            <a:ext cx="908009" cy="35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</a:p>
        </p:txBody>
      </p:sp>
      <p:pic>
        <p:nvPicPr>
          <p:cNvPr id="1026" name="Picture 2" descr="サーバのキャラクターのイラスト（笑顔）">
            <a:extLst>
              <a:ext uri="{FF2B5EF4-FFF2-40B4-BE49-F238E27FC236}">
                <a16:creationId xmlns:a16="http://schemas.microsoft.com/office/drawing/2014/main" id="{63CF1B5A-7B15-496F-B245-5D78FA845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569" y="3072027"/>
            <a:ext cx="1300505" cy="198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141;p27">
            <a:extLst>
              <a:ext uri="{FF2B5EF4-FFF2-40B4-BE49-F238E27FC236}">
                <a16:creationId xmlns:a16="http://schemas.microsoft.com/office/drawing/2014/main" id="{370115E0-2D9C-4327-A761-262E99FEEFA0}"/>
              </a:ext>
            </a:extLst>
          </p:cNvPr>
          <p:cNvSpPr txBox="1"/>
          <p:nvPr/>
        </p:nvSpPr>
        <p:spPr>
          <a:xfrm>
            <a:off x="2438604" y="345874"/>
            <a:ext cx="1384726" cy="34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スクラッチ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4" name="吹き出し: 四角形 13">
            <a:extLst>
              <a:ext uri="{FF2B5EF4-FFF2-40B4-BE49-F238E27FC236}">
                <a16:creationId xmlns:a16="http://schemas.microsoft.com/office/drawing/2014/main" id="{B798FD86-028A-49BB-BCC9-9B7B19E6C5C7}"/>
              </a:ext>
            </a:extLst>
          </p:cNvPr>
          <p:cNvSpPr/>
          <p:nvPr/>
        </p:nvSpPr>
        <p:spPr>
          <a:xfrm>
            <a:off x="7322652" y="3118901"/>
            <a:ext cx="1641065" cy="981710"/>
          </a:xfrm>
          <a:prstGeom prst="wedgeRectCallout">
            <a:avLst>
              <a:gd name="adj1" fmla="val -57762"/>
              <a:gd name="adj2" fmla="val 19240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000000"/>
                </a:solidFill>
              </a:rPr>
              <a:t>あたらしいね！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000000"/>
                </a:solidFill>
              </a:rPr>
              <a:t>ほぞんしておくね！</a:t>
            </a:r>
          </a:p>
        </p:txBody>
      </p:sp>
    </p:spTree>
    <p:extLst>
      <p:ext uri="{BB962C8B-B14F-4D97-AF65-F5344CB8AC3E}">
        <p14:creationId xmlns:p14="http://schemas.microsoft.com/office/powerpoint/2010/main" val="1769131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6CB15B9D-2E7F-43A6-AFE7-EE12FED50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355" y="1146963"/>
            <a:ext cx="6057318" cy="3260913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42" y="1288190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28424" y="1146964"/>
            <a:ext cx="2847932" cy="134925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bg2"/>
                </a:solidFill>
              </a:rPr>
              <a:t>プロジェクト</a:t>
            </a:r>
            <a:r>
              <a:rPr lang="ja-JP" altLang="en-US" sz="1500" b="1" dirty="0">
                <a:solidFill>
                  <a:schemeClr val="bg2"/>
                </a:solidFill>
              </a:rPr>
              <a:t>めい</a:t>
            </a:r>
            <a:r>
              <a:rPr lang="en-US" altLang="ja" sz="1500" b="1" dirty="0">
                <a:solidFill>
                  <a:schemeClr val="bg2"/>
                </a:solidFill>
              </a:rPr>
              <a:t>は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bg2"/>
                </a:solidFill>
              </a:rPr>
              <a:t>ここで</a:t>
            </a:r>
            <a:r>
              <a:rPr lang="ja-JP" altLang="en-US" sz="1500" b="1" dirty="0">
                <a:solidFill>
                  <a:schemeClr val="bg2"/>
                </a:solidFill>
              </a:rPr>
              <a:t>か</a:t>
            </a:r>
            <a:r>
              <a:rPr lang="en-US" altLang="ja" sz="1500" b="1" dirty="0" err="1">
                <a:solidFill>
                  <a:schemeClr val="bg2"/>
                </a:solidFill>
              </a:rPr>
              <a:t>えられるよ</a:t>
            </a:r>
            <a:r>
              <a:rPr lang="en-US" altLang="ja" sz="1500" b="1" dirty="0">
                <a:solidFill>
                  <a:schemeClr val="bg2"/>
                </a:solidFill>
              </a:rPr>
              <a:t>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プロジェクトめいをかえるには</a:t>
            </a:r>
          </a:p>
        </p:txBody>
      </p:sp>
      <p:pic>
        <p:nvPicPr>
          <p:cNvPr id="3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BB9F33A-F685-4514-A74C-7DB4D059E9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00" y="338924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16;p33">
            <a:extLst>
              <a:ext uri="{FF2B5EF4-FFF2-40B4-BE49-F238E27FC236}">
                <a16:creationId xmlns:a16="http://schemas.microsoft.com/office/drawing/2014/main" id="{DFF88CAE-F2B9-488F-9FDA-20954CABE6BC}"/>
              </a:ext>
            </a:extLst>
          </p:cNvPr>
          <p:cNvSpPr/>
          <p:nvPr/>
        </p:nvSpPr>
        <p:spPr>
          <a:xfrm>
            <a:off x="1226715" y="3295386"/>
            <a:ext cx="2851258" cy="1460147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ためしに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えてみるね。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chemeClr val="bg2"/>
                </a:solidFill>
              </a:rPr>
              <a:t>「Untitled-2」</a:t>
            </a:r>
            <a:r>
              <a:rPr lang="ja-JP" altLang="en-US" sz="1500" b="1" dirty="0">
                <a:solidFill>
                  <a:schemeClr val="bg2"/>
                </a:solidFill>
              </a:rPr>
              <a:t>を</a:t>
            </a:r>
            <a:endParaRPr lang="ja" altLang="en-US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bg2"/>
                </a:solidFill>
              </a:rPr>
              <a:t>「Untitled-3」にしてみよう。</a:t>
            </a:r>
            <a:endParaRPr lang="ja" b="1" dirty="0">
              <a:solidFill>
                <a:schemeClr val="bg2"/>
              </a:solidFill>
            </a:endParaRPr>
          </a:p>
        </p:txBody>
      </p:sp>
      <p:sp>
        <p:nvSpPr>
          <p:cNvPr id="9" name="Google Shape;151;p28">
            <a:extLst>
              <a:ext uri="{FF2B5EF4-FFF2-40B4-BE49-F238E27FC236}">
                <a16:creationId xmlns:a16="http://schemas.microsoft.com/office/drawing/2014/main" id="{0086E18D-745F-4B3A-A738-A42AD7A3783E}"/>
              </a:ext>
            </a:extLst>
          </p:cNvPr>
          <p:cNvSpPr/>
          <p:nvPr/>
        </p:nvSpPr>
        <p:spPr>
          <a:xfrm>
            <a:off x="4423210" y="1138072"/>
            <a:ext cx="824039" cy="19836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49;p27">
            <a:extLst>
              <a:ext uri="{FF2B5EF4-FFF2-40B4-BE49-F238E27FC236}">
                <a16:creationId xmlns:a16="http://schemas.microsoft.com/office/drawing/2014/main" id="{BEF167C2-BA93-4C21-8664-A6135046E6F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71927" y="1391119"/>
            <a:ext cx="908871" cy="1386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36662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2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38219E1E-B938-4EE9-A974-07D6516C5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960" y="1141980"/>
            <a:ext cx="5140087" cy="3268972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42" y="1288190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28424" y="1138435"/>
            <a:ext cx="2310552" cy="198046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もういちど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わたし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さくひん</a:t>
            </a:r>
            <a:r>
              <a:rPr lang="ja" altLang="en-US" sz="1500" b="1" dirty="0">
                <a:solidFill>
                  <a:schemeClr val="dk2"/>
                </a:solidFill>
              </a:rPr>
              <a:t>」に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くと、「Untitled-2」が「</a:t>
            </a:r>
            <a:r>
              <a:rPr lang="en-US" altLang="ja" sz="1500" b="1" dirty="0">
                <a:solidFill>
                  <a:schemeClr val="bg2"/>
                </a:solidFill>
              </a:rPr>
              <a:t>Untitled-3</a:t>
            </a:r>
            <a:r>
              <a:rPr lang="ja" altLang="en-US" sz="1500" b="1" dirty="0">
                <a:solidFill>
                  <a:schemeClr val="dk2"/>
                </a:solidFill>
              </a:rPr>
              <a:t>」に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なっていると</a:t>
            </a:r>
            <a:r>
              <a:rPr lang="ja-JP" altLang="en-US" sz="1500" b="1" dirty="0">
                <a:solidFill>
                  <a:schemeClr val="dk2"/>
                </a:solidFill>
              </a:rPr>
              <a:t>おも</a:t>
            </a:r>
            <a:r>
              <a:rPr lang="ja" altLang="en-US" sz="1500" b="1" dirty="0">
                <a:solidFill>
                  <a:schemeClr val="dk2"/>
                </a:solidFill>
              </a:rPr>
              <a:t>うよ。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プロジェクトめいがかわったよ</a:t>
            </a:r>
          </a:p>
        </p:txBody>
      </p:sp>
      <p:pic>
        <p:nvPicPr>
          <p:cNvPr id="3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BB9F33A-F685-4514-A74C-7DB4D059E9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00" y="338924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16;p33">
            <a:extLst>
              <a:ext uri="{FF2B5EF4-FFF2-40B4-BE49-F238E27FC236}">
                <a16:creationId xmlns:a16="http://schemas.microsoft.com/office/drawing/2014/main" id="{DFF88CAE-F2B9-488F-9FDA-20954CABE6BC}"/>
              </a:ext>
            </a:extLst>
          </p:cNvPr>
          <p:cNvSpPr/>
          <p:nvPr/>
        </p:nvSpPr>
        <p:spPr>
          <a:xfrm>
            <a:off x="1226715" y="3295386"/>
            <a:ext cx="2313878" cy="1460147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ほんとだ！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8" name="Google Shape;151;p28">
            <a:extLst>
              <a:ext uri="{FF2B5EF4-FFF2-40B4-BE49-F238E27FC236}">
                <a16:creationId xmlns:a16="http://schemas.microsoft.com/office/drawing/2014/main" id="{CBA752C0-950E-4C58-8707-01E262F7766A}"/>
              </a:ext>
            </a:extLst>
          </p:cNvPr>
          <p:cNvSpPr/>
          <p:nvPr/>
        </p:nvSpPr>
        <p:spPr>
          <a:xfrm>
            <a:off x="5097751" y="1873390"/>
            <a:ext cx="3675746" cy="58874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27647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309AE00C-9EB3-4D61-ADB2-99122A53D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927" y="1184214"/>
            <a:ext cx="5178452" cy="3195527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102" y="3190347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151656" y="2861465"/>
            <a:ext cx="3870510" cy="159662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じぶん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さくひん</a:t>
            </a:r>
            <a:r>
              <a:rPr lang="ja" altLang="en-US" sz="1500" b="1" dirty="0">
                <a:solidFill>
                  <a:schemeClr val="dk2"/>
                </a:solidFill>
              </a:rPr>
              <a:t>が「</a:t>
            </a:r>
            <a:r>
              <a:rPr lang="ja-JP" altLang="en-US" sz="1500" b="1" dirty="0">
                <a:solidFill>
                  <a:schemeClr val="dk2"/>
                </a:solidFill>
              </a:rPr>
              <a:t>わたし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さくひん</a:t>
            </a:r>
            <a:r>
              <a:rPr lang="ja" altLang="en-US" sz="1500" b="1" dirty="0">
                <a:solidFill>
                  <a:schemeClr val="dk2"/>
                </a:solidFill>
              </a:rPr>
              <a:t>」というページで</a:t>
            </a:r>
            <a:r>
              <a:rPr lang="ja-JP" altLang="en-US" sz="1500" b="1" dirty="0">
                <a:solidFill>
                  <a:schemeClr val="dk2"/>
                </a:solidFill>
              </a:rPr>
              <a:t>かくにん</a:t>
            </a:r>
            <a:r>
              <a:rPr lang="ja" altLang="en-US" sz="1500" b="1" dirty="0">
                <a:solidFill>
                  <a:schemeClr val="dk2"/>
                </a:solidFill>
              </a:rPr>
              <a:t>できるから、そこからできるよ。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ひこうかいにするには？</a:t>
            </a:r>
          </a:p>
        </p:txBody>
      </p:sp>
      <p:pic>
        <p:nvPicPr>
          <p:cNvPr id="3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BB9F33A-F685-4514-A74C-7DB4D059E9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378" y="130796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16;p33">
            <a:extLst>
              <a:ext uri="{FF2B5EF4-FFF2-40B4-BE49-F238E27FC236}">
                <a16:creationId xmlns:a16="http://schemas.microsoft.com/office/drawing/2014/main" id="{DFF88CAE-F2B9-488F-9FDA-20954CABE6BC}"/>
              </a:ext>
            </a:extLst>
          </p:cNvPr>
          <p:cNvSpPr/>
          <p:nvPr/>
        </p:nvSpPr>
        <p:spPr>
          <a:xfrm>
            <a:off x="1149946" y="1205572"/>
            <a:ext cx="3300134" cy="1460147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そういえば、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いちど</a:t>
            </a: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altLang="en-US" sz="1500" b="1" dirty="0">
                <a:solidFill>
                  <a:schemeClr val="dk2"/>
                </a:solidFill>
              </a:rPr>
              <a:t>したプロジェクトを</a:t>
            </a: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altLang="en-US" sz="1500" b="1" dirty="0">
                <a:solidFill>
                  <a:schemeClr val="dk2"/>
                </a:solidFill>
              </a:rPr>
              <a:t>しないようにすることってできるのかな？</a:t>
            </a:r>
          </a:p>
        </p:txBody>
      </p:sp>
      <p:sp>
        <p:nvSpPr>
          <p:cNvPr id="9" name="Google Shape;151;p28">
            <a:extLst>
              <a:ext uri="{FF2B5EF4-FFF2-40B4-BE49-F238E27FC236}">
                <a16:creationId xmlns:a16="http://schemas.microsoft.com/office/drawing/2014/main" id="{C8A0C181-E1D0-491E-9CA9-A50C604C5276}"/>
              </a:ext>
            </a:extLst>
          </p:cNvPr>
          <p:cNvSpPr/>
          <p:nvPr/>
        </p:nvSpPr>
        <p:spPr>
          <a:xfrm>
            <a:off x="8029745" y="1707481"/>
            <a:ext cx="706292" cy="22448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19D66DE-BC72-449A-9509-EEE2C8C96CD6}"/>
              </a:ext>
            </a:extLst>
          </p:cNvPr>
          <p:cNvSpPr/>
          <p:nvPr/>
        </p:nvSpPr>
        <p:spPr>
          <a:xfrm>
            <a:off x="152400" y="175491"/>
            <a:ext cx="1828800" cy="952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移動スライド</a:t>
            </a:r>
          </a:p>
        </p:txBody>
      </p:sp>
    </p:spTree>
    <p:extLst>
      <p:ext uri="{BB962C8B-B14F-4D97-AF65-F5344CB8AC3E}">
        <p14:creationId xmlns:p14="http://schemas.microsoft.com/office/powerpoint/2010/main" val="9503187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12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0811DC4-8AF1-44B3-8A46-E693AFCAF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5600" y="1138436"/>
            <a:ext cx="4721884" cy="3268972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42" y="1288190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28424" y="1138436"/>
            <a:ext cx="2794936" cy="139694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altLang="en-US" sz="1500" b="1" dirty="0">
                <a:solidFill>
                  <a:schemeClr val="dk2"/>
                </a:solidFill>
              </a:rPr>
              <a:t>をやめるには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きょうゆう</a:t>
            </a:r>
            <a:r>
              <a:rPr lang="ja" altLang="en-US" sz="1500" b="1" dirty="0">
                <a:solidFill>
                  <a:schemeClr val="accent5"/>
                </a:solidFill>
              </a:rPr>
              <a:t>しない</a:t>
            </a:r>
            <a:r>
              <a:rPr lang="ja" altLang="en-US" sz="1500" b="1" dirty="0">
                <a:solidFill>
                  <a:schemeClr val="dk2"/>
                </a:solidFill>
              </a:rPr>
              <a:t>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クリックすればいいよ。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ここでひこうかいにしたり</a:t>
            </a:r>
            <a:br>
              <a:rPr lang="en-US" altLang="ja-JP" dirty="0"/>
            </a:br>
            <a:r>
              <a:rPr lang="ja-JP" altLang="en-US" dirty="0"/>
              <a:t>さくじょしたりできるよ</a:t>
            </a:r>
          </a:p>
        </p:txBody>
      </p:sp>
      <p:sp>
        <p:nvSpPr>
          <p:cNvPr id="8" name="Google Shape;151;p28">
            <a:extLst>
              <a:ext uri="{FF2B5EF4-FFF2-40B4-BE49-F238E27FC236}">
                <a16:creationId xmlns:a16="http://schemas.microsoft.com/office/drawing/2014/main" id="{37B9EF05-3CB0-4EC6-9AE5-F818A2F943A3}"/>
              </a:ext>
            </a:extLst>
          </p:cNvPr>
          <p:cNvSpPr/>
          <p:nvPr/>
        </p:nvSpPr>
        <p:spPr>
          <a:xfrm>
            <a:off x="8142907" y="2061046"/>
            <a:ext cx="357635" cy="28167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51;p28">
            <a:extLst>
              <a:ext uri="{FF2B5EF4-FFF2-40B4-BE49-F238E27FC236}">
                <a16:creationId xmlns:a16="http://schemas.microsoft.com/office/drawing/2014/main" id="{7AD35C81-943B-4F53-BD1F-5372966D6A6C}"/>
              </a:ext>
            </a:extLst>
          </p:cNvPr>
          <p:cNvSpPr/>
          <p:nvPr/>
        </p:nvSpPr>
        <p:spPr>
          <a:xfrm>
            <a:off x="8142907" y="2854322"/>
            <a:ext cx="502642" cy="17931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19;p33">
            <a:extLst>
              <a:ext uri="{FF2B5EF4-FFF2-40B4-BE49-F238E27FC236}">
                <a16:creationId xmlns:a16="http://schemas.microsoft.com/office/drawing/2014/main" id="{6750ABEF-6A63-4545-8DA5-EAD6966312CB}"/>
              </a:ext>
            </a:extLst>
          </p:cNvPr>
          <p:cNvSpPr/>
          <p:nvPr/>
        </p:nvSpPr>
        <p:spPr>
          <a:xfrm>
            <a:off x="1228424" y="2656368"/>
            <a:ext cx="3301373" cy="219017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いらないプロジェクトは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さくじょ</a:t>
            </a:r>
            <a:r>
              <a:rPr lang="ja" altLang="en-US" sz="1500" b="1" dirty="0">
                <a:solidFill>
                  <a:schemeClr val="dk2"/>
                </a:solidFill>
              </a:rPr>
              <a:t>」を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すれば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せるからね。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さくじょ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がないときは、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きょうゆう</a:t>
            </a:r>
            <a:r>
              <a:rPr lang="ja" altLang="en-US" sz="1500" b="1" dirty="0">
                <a:solidFill>
                  <a:schemeClr val="accent5"/>
                </a:solidFill>
              </a:rPr>
              <a:t>しない</a:t>
            </a:r>
            <a:r>
              <a:rPr lang="ja" altLang="en-US" sz="1500" b="1" dirty="0">
                <a:solidFill>
                  <a:schemeClr val="dk2"/>
                </a:solidFill>
              </a:rPr>
              <a:t>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クリックすれば</a:t>
            </a:r>
            <a:r>
              <a:rPr lang="ja-JP" altLang="en-US" sz="1500" b="1" dirty="0">
                <a:solidFill>
                  <a:schemeClr val="dk2"/>
                </a:solidFill>
              </a:rPr>
              <a:t>でてくるよ！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625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0EBBED6-7F6A-4B93-A918-568D8767D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436" y="1475847"/>
            <a:ext cx="4832009" cy="3275164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1" y="1475847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4" y="1206674"/>
            <a:ext cx="2967021" cy="247519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" altLang="en-US" sz="1500" b="1" dirty="0">
                <a:solidFill>
                  <a:schemeClr val="accent5"/>
                </a:solidFill>
              </a:rPr>
              <a:t>る</a:t>
            </a:r>
            <a:r>
              <a:rPr lang="ja" altLang="en-US" sz="1500" b="1" dirty="0">
                <a:solidFill>
                  <a:schemeClr val="dk2"/>
                </a:solidFill>
              </a:rPr>
              <a:t>」のページをみてみよう。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こうかい</a:t>
            </a:r>
            <a:r>
              <a:rPr lang="ja" altLang="en-US" sz="1500" b="1" dirty="0">
                <a:solidFill>
                  <a:schemeClr val="dk2"/>
                </a:solidFill>
              </a:rPr>
              <a:t>されている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ほかの</a:t>
            </a:r>
            <a:r>
              <a:rPr lang="ja-JP" altLang="en-US" sz="1500" b="1" dirty="0">
                <a:solidFill>
                  <a:schemeClr val="dk2"/>
                </a:solidFill>
              </a:rPr>
              <a:t>ひと</a:t>
            </a:r>
            <a:r>
              <a:rPr lang="ja" altLang="en-US" sz="1500" b="1" dirty="0">
                <a:solidFill>
                  <a:schemeClr val="dk2"/>
                </a:solidFill>
              </a:rPr>
              <a:t>のプロジェクトを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</a:t>
            </a:r>
            <a:r>
              <a:rPr lang="ja" altLang="en-US" sz="1500" b="1" dirty="0">
                <a:solidFill>
                  <a:schemeClr val="dk2"/>
                </a:solidFill>
              </a:rPr>
              <a:t>ることができるよ。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「みる」のページをみてみよう</a:t>
            </a:r>
          </a:p>
        </p:txBody>
      </p:sp>
      <p:pic>
        <p:nvPicPr>
          <p:cNvPr id="7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2C50979-54F0-4041-8635-9F5CCF7A9CD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028" y="368779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6;p33">
            <a:extLst>
              <a:ext uri="{FF2B5EF4-FFF2-40B4-BE49-F238E27FC236}">
                <a16:creationId xmlns:a16="http://schemas.microsoft.com/office/drawing/2014/main" id="{D76AC3DC-67DB-4E84-A1D0-6907669233B2}"/>
              </a:ext>
            </a:extLst>
          </p:cNvPr>
          <p:cNvSpPr/>
          <p:nvPr/>
        </p:nvSpPr>
        <p:spPr>
          <a:xfrm>
            <a:off x="1201124" y="3994833"/>
            <a:ext cx="2313879" cy="89717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ぼくのもあるかな？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7" name="Google Shape;151;p28">
            <a:extLst>
              <a:ext uri="{FF2B5EF4-FFF2-40B4-BE49-F238E27FC236}">
                <a16:creationId xmlns:a16="http://schemas.microsoft.com/office/drawing/2014/main" id="{FB2A2EB3-438A-4132-9CAB-2225CF7CAF9A}"/>
              </a:ext>
            </a:extLst>
          </p:cNvPr>
          <p:cNvSpPr/>
          <p:nvPr/>
        </p:nvSpPr>
        <p:spPr>
          <a:xfrm>
            <a:off x="5009067" y="1475847"/>
            <a:ext cx="357635" cy="28167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9115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811" y="120289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5" y="1206674"/>
            <a:ext cx="1936644" cy="198046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「み</a:t>
            </a:r>
            <a:r>
              <a:rPr lang="ja" altLang="en-US" sz="1500" b="1" dirty="0">
                <a:solidFill>
                  <a:schemeClr val="dk2"/>
                </a:solidFill>
              </a:rPr>
              <a:t>る」のページは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こんなかんじだよ。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プロジェクトが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いっぱいあるね。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「みる」のページ</a:t>
            </a:r>
          </a:p>
        </p:txBody>
      </p:sp>
      <p:pic>
        <p:nvPicPr>
          <p:cNvPr id="7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2C50979-54F0-4041-8635-9F5CCF7A9C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677" y="337218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6;p33">
            <a:extLst>
              <a:ext uri="{FF2B5EF4-FFF2-40B4-BE49-F238E27FC236}">
                <a16:creationId xmlns:a16="http://schemas.microsoft.com/office/drawing/2014/main" id="{D76AC3DC-67DB-4E84-A1D0-6907669233B2}"/>
              </a:ext>
            </a:extLst>
          </p:cNvPr>
          <p:cNvSpPr/>
          <p:nvPr/>
        </p:nvSpPr>
        <p:spPr>
          <a:xfrm>
            <a:off x="1201124" y="3372154"/>
            <a:ext cx="1939433" cy="1519855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ぼくのゲームが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みあたらないけど、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なんで？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05A4350-5C68-4535-8BCB-EAACC768B4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1539" y="1017450"/>
            <a:ext cx="4917941" cy="399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291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811" y="120289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5" y="1206674"/>
            <a:ext cx="2886174" cy="198046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み</a:t>
            </a:r>
            <a:r>
              <a:rPr lang="ja" altLang="en-US" sz="1500" b="1" dirty="0">
                <a:solidFill>
                  <a:schemeClr val="dk2"/>
                </a:solidFill>
              </a:rPr>
              <a:t>る」のページは、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すごく</a:t>
            </a:r>
            <a:r>
              <a:rPr lang="ja-JP" altLang="en-US" sz="1500" b="1" dirty="0">
                <a:solidFill>
                  <a:schemeClr val="dk2"/>
                </a:solidFill>
              </a:rPr>
              <a:t>にんき</a:t>
            </a:r>
            <a:r>
              <a:rPr lang="ja" altLang="en-US" sz="1500" b="1" dirty="0">
                <a:solidFill>
                  <a:schemeClr val="dk2"/>
                </a:solidFill>
              </a:rPr>
              <a:t>のあるゲームしか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されないんだ。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11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「みる」のページにあるのは</a:t>
            </a:r>
            <a:br>
              <a:rPr lang="en-US" altLang="ja-JP" dirty="0"/>
            </a:br>
            <a:r>
              <a:rPr lang="ja-JP" altLang="en-US" dirty="0"/>
              <a:t>にんきのあるゲームだけだよ</a:t>
            </a:r>
          </a:p>
        </p:txBody>
      </p:sp>
      <p:pic>
        <p:nvPicPr>
          <p:cNvPr id="7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2C50979-54F0-4041-8635-9F5CCF7A9C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147" y="337218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6;p33">
            <a:extLst>
              <a:ext uri="{FF2B5EF4-FFF2-40B4-BE49-F238E27FC236}">
                <a16:creationId xmlns:a16="http://schemas.microsoft.com/office/drawing/2014/main" id="{D76AC3DC-67DB-4E84-A1D0-6907669233B2}"/>
              </a:ext>
            </a:extLst>
          </p:cNvPr>
          <p:cNvSpPr/>
          <p:nvPr/>
        </p:nvSpPr>
        <p:spPr>
          <a:xfrm>
            <a:off x="1201124" y="3372155"/>
            <a:ext cx="2313879" cy="913982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え、そうなの？！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007FE15-02D5-4355-AEB5-F0D5138DB5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181" y="1131715"/>
            <a:ext cx="4695672" cy="381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543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811" y="120289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202834" y="1053136"/>
            <a:ext cx="2536151" cy="238183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み</a:t>
            </a:r>
            <a:r>
              <a:rPr lang="ja" altLang="en-US" sz="1500" b="1" dirty="0">
                <a:solidFill>
                  <a:schemeClr val="dk2"/>
                </a:solidFill>
              </a:rPr>
              <a:t>る」のページに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されている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プロジェクトを、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どれでもいいから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クリックしてごらん。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にんき</a:t>
            </a:r>
            <a:r>
              <a:rPr lang="ja" altLang="en-US" sz="1500" b="1" dirty="0">
                <a:solidFill>
                  <a:schemeClr val="dk2"/>
                </a:solidFill>
              </a:rPr>
              <a:t>があるかどうかは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ここでわかるよ。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にんきのあるプロジェクトとは</a:t>
            </a:r>
          </a:p>
        </p:txBody>
      </p:sp>
      <p:pic>
        <p:nvPicPr>
          <p:cNvPr id="7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2C50979-54F0-4041-8635-9F5CCF7A9C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147" y="337218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6;p33">
            <a:extLst>
              <a:ext uri="{FF2B5EF4-FFF2-40B4-BE49-F238E27FC236}">
                <a16:creationId xmlns:a16="http://schemas.microsoft.com/office/drawing/2014/main" id="{D76AC3DC-67DB-4E84-A1D0-6907669233B2}"/>
              </a:ext>
            </a:extLst>
          </p:cNvPr>
          <p:cNvSpPr/>
          <p:nvPr/>
        </p:nvSpPr>
        <p:spPr>
          <a:xfrm>
            <a:off x="1201124" y="3643238"/>
            <a:ext cx="2576162" cy="913981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すうじ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おお</a:t>
            </a:r>
            <a:r>
              <a:rPr lang="ja" altLang="en-US" sz="1500" b="1" dirty="0">
                <a:solidFill>
                  <a:schemeClr val="dk2"/>
                </a:solidFill>
              </a:rPr>
              <a:t>きいほど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にんき</a:t>
            </a:r>
            <a:r>
              <a:rPr lang="ja" altLang="en-US" sz="1500" b="1" dirty="0">
                <a:solidFill>
                  <a:schemeClr val="dk2"/>
                </a:solidFill>
              </a:rPr>
              <a:t>があるってことだね。</a:t>
            </a: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6208D38A-5C19-4B2C-921A-4660E12E9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7213" y="1284378"/>
            <a:ext cx="2743200" cy="442282"/>
          </a:xfrm>
          <a:prstGeom prst="rect">
            <a:avLst/>
          </a:prstGeom>
        </p:spPr>
      </p:pic>
      <p:pic>
        <p:nvPicPr>
          <p:cNvPr id="5" name="図 7">
            <a:extLst>
              <a:ext uri="{FF2B5EF4-FFF2-40B4-BE49-F238E27FC236}">
                <a16:creationId xmlns:a16="http://schemas.microsoft.com/office/drawing/2014/main" id="{8F97E73F-8945-4759-9599-290AD82091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9557" y="2005937"/>
            <a:ext cx="457200" cy="381000"/>
          </a:xfrm>
          <a:prstGeom prst="rect">
            <a:avLst/>
          </a:prstGeom>
        </p:spPr>
      </p:pic>
      <p:pic>
        <p:nvPicPr>
          <p:cNvPr id="8" name="図 8">
            <a:extLst>
              <a:ext uri="{FF2B5EF4-FFF2-40B4-BE49-F238E27FC236}">
                <a16:creationId xmlns:a16="http://schemas.microsoft.com/office/drawing/2014/main" id="{85790CDC-FF10-4DE2-8FF0-6566ADC659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014" y="2686548"/>
            <a:ext cx="390525" cy="333375"/>
          </a:xfrm>
          <a:prstGeom prst="rect">
            <a:avLst/>
          </a:prstGeom>
        </p:spPr>
      </p:pic>
      <p:pic>
        <p:nvPicPr>
          <p:cNvPr id="9" name="図 9">
            <a:extLst>
              <a:ext uri="{FF2B5EF4-FFF2-40B4-BE49-F238E27FC236}">
                <a16:creationId xmlns:a16="http://schemas.microsoft.com/office/drawing/2014/main" id="{13900E6E-8C02-4B11-BCCD-D0091B03E9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1470" y="3375475"/>
            <a:ext cx="333375" cy="371475"/>
          </a:xfrm>
          <a:prstGeom prst="rect">
            <a:avLst/>
          </a:prstGeom>
        </p:spPr>
      </p:pic>
      <p:pic>
        <p:nvPicPr>
          <p:cNvPr id="10" name="図 11">
            <a:extLst>
              <a:ext uri="{FF2B5EF4-FFF2-40B4-BE49-F238E27FC236}">
                <a16:creationId xmlns:a16="http://schemas.microsoft.com/office/drawing/2014/main" id="{DD91FFC6-FCE7-45BB-9C09-446194DEB3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1179" y="4115795"/>
            <a:ext cx="333375" cy="32385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1A93EA2-9C62-4236-B6CF-B1618D4F9DD4}"/>
              </a:ext>
            </a:extLst>
          </p:cNvPr>
          <p:cNvSpPr txBox="1"/>
          <p:nvPr/>
        </p:nvSpPr>
        <p:spPr>
          <a:xfrm>
            <a:off x="4420168" y="2044605"/>
            <a:ext cx="306384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「すき」にとうろくされているかず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05C517D-212E-43F5-B6A0-BE6261985E91}"/>
              </a:ext>
            </a:extLst>
          </p:cNvPr>
          <p:cNvSpPr txBox="1"/>
          <p:nvPr/>
        </p:nvSpPr>
        <p:spPr>
          <a:xfrm>
            <a:off x="4454288" y="2744053"/>
            <a:ext cx="360181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「おきに入り」にとうろくされているかず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452AE1-F891-446B-8E55-209D98C7627B}"/>
              </a:ext>
            </a:extLst>
          </p:cNvPr>
          <p:cNvSpPr txBox="1"/>
          <p:nvPr/>
        </p:nvSpPr>
        <p:spPr>
          <a:xfrm>
            <a:off x="4462817" y="343497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「リミックス」されたかいすう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0FA2124-F81A-4A61-A4FE-2FE7E2272C99}"/>
              </a:ext>
            </a:extLst>
          </p:cNvPr>
          <p:cNvSpPr txBox="1"/>
          <p:nvPr/>
        </p:nvSpPr>
        <p:spPr>
          <a:xfrm>
            <a:off x="4565175" y="4125887"/>
            <a:ext cx="291883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みどりのはたがおされたかいすう</a:t>
            </a:r>
          </a:p>
        </p:txBody>
      </p:sp>
    </p:spTree>
    <p:extLst>
      <p:ext uri="{BB962C8B-B14F-4D97-AF65-F5344CB8AC3E}">
        <p14:creationId xmlns:p14="http://schemas.microsoft.com/office/powerpoint/2010/main" val="35709127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169" y="3378004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433140" y="2767636"/>
            <a:ext cx="3916784" cy="215106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じぶん</a:t>
            </a:r>
            <a:r>
              <a:rPr lang="ja" altLang="en-US" sz="1500" b="1" dirty="0">
                <a:solidFill>
                  <a:schemeClr val="dk2"/>
                </a:solidFill>
              </a:rPr>
              <a:t>のプロジェクトを</a:t>
            </a:r>
            <a:r>
              <a:rPr lang="ja-JP" altLang="en-US" sz="1500" b="1" dirty="0">
                <a:solidFill>
                  <a:schemeClr val="dk2"/>
                </a:solidFill>
              </a:rPr>
              <a:t>し</a:t>
            </a:r>
            <a:r>
              <a:rPr lang="ja" altLang="en-US" sz="1500" b="1" dirty="0">
                <a:solidFill>
                  <a:schemeClr val="dk2"/>
                </a:solidFill>
              </a:rPr>
              <a:t>ってもらうにはいろいろ</a:t>
            </a:r>
            <a:r>
              <a:rPr lang="ja-JP" altLang="en-US" sz="1500" b="1" dirty="0">
                <a:solidFill>
                  <a:schemeClr val="dk2"/>
                </a:solidFill>
              </a:rPr>
              <a:t>ほうほう</a:t>
            </a:r>
            <a:r>
              <a:rPr lang="ja" altLang="en-US" sz="1500" b="1" dirty="0">
                <a:solidFill>
                  <a:schemeClr val="dk2"/>
                </a:solidFill>
              </a:rPr>
              <a:t>があるから、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レッスンがもっと</a:t>
            </a:r>
            <a:r>
              <a:rPr lang="ja-JP" altLang="en-US" sz="1500" b="1" dirty="0">
                <a:solidFill>
                  <a:schemeClr val="dk2"/>
                </a:solidFill>
              </a:rPr>
              <a:t>すす</a:t>
            </a:r>
            <a:r>
              <a:rPr lang="ja" altLang="en-US" sz="1500" b="1" dirty="0">
                <a:solidFill>
                  <a:schemeClr val="dk2"/>
                </a:solidFill>
              </a:rPr>
              <a:t>んだら</a:t>
            </a:r>
            <a:r>
              <a:rPr lang="ja-JP" altLang="en-US" sz="1500" b="1" dirty="0">
                <a:solidFill>
                  <a:schemeClr val="dk2"/>
                </a:solidFill>
              </a:rPr>
              <a:t>おし</a:t>
            </a:r>
            <a:r>
              <a:rPr lang="ja" altLang="en-US" sz="1500" b="1" dirty="0">
                <a:solidFill>
                  <a:schemeClr val="dk2"/>
                </a:solidFill>
              </a:rPr>
              <a:t>えるね。とりあえず、</a:t>
            </a:r>
            <a:r>
              <a:rPr lang="ja-JP" altLang="en-US" sz="1500" b="1" dirty="0">
                <a:solidFill>
                  <a:schemeClr val="dk2"/>
                </a:solidFill>
              </a:rPr>
              <a:t>いま</a:t>
            </a:r>
            <a:r>
              <a:rPr lang="ja" altLang="en-US" sz="1500" b="1" dirty="0">
                <a:solidFill>
                  <a:schemeClr val="dk2"/>
                </a:solidFill>
              </a:rPr>
              <a:t>はもっとScratchを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つか</a:t>
            </a:r>
            <a:r>
              <a:rPr lang="ja" altLang="en-US" sz="1500" b="1" dirty="0">
                <a:solidFill>
                  <a:schemeClr val="dk2"/>
                </a:solidFill>
              </a:rPr>
              <a:t>ってみることに</a:t>
            </a:r>
            <a:r>
              <a:rPr lang="ja-JP" altLang="en-US" sz="1500" b="1" dirty="0">
                <a:solidFill>
                  <a:schemeClr val="dk2"/>
                </a:solidFill>
              </a:rPr>
              <a:t>せんねん</a:t>
            </a:r>
            <a:r>
              <a:rPr lang="ja" altLang="en-US" sz="1500" b="1" dirty="0">
                <a:solidFill>
                  <a:schemeClr val="dk2"/>
                </a:solidFill>
              </a:rPr>
              <a:t>しよう！</a:t>
            </a:r>
            <a:endParaRPr lang="ja-JP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プロジェクトをしってもらうには？</a:t>
            </a:r>
          </a:p>
        </p:txBody>
      </p:sp>
      <p:pic>
        <p:nvPicPr>
          <p:cNvPr id="7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2C50979-54F0-4041-8635-9F5CCF7A9C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326" y="128237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6;p33">
            <a:extLst>
              <a:ext uri="{FF2B5EF4-FFF2-40B4-BE49-F238E27FC236}">
                <a16:creationId xmlns:a16="http://schemas.microsoft.com/office/drawing/2014/main" id="{D76AC3DC-67DB-4E84-A1D0-6907669233B2}"/>
              </a:ext>
            </a:extLst>
          </p:cNvPr>
          <p:cNvSpPr/>
          <p:nvPr/>
        </p:nvSpPr>
        <p:spPr>
          <a:xfrm>
            <a:off x="1431430" y="1197043"/>
            <a:ext cx="4045395" cy="146867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いいゲームを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altLang="en-US" sz="1500" b="1" dirty="0">
                <a:solidFill>
                  <a:schemeClr val="dk2"/>
                </a:solidFill>
              </a:rPr>
              <a:t>っても、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このままだとURLを</a:t>
            </a:r>
            <a:r>
              <a:rPr lang="ja-JP" altLang="en-US" sz="1500" b="1" dirty="0">
                <a:solidFill>
                  <a:schemeClr val="dk2"/>
                </a:solidFill>
              </a:rPr>
              <a:t>おし</a:t>
            </a:r>
            <a:r>
              <a:rPr lang="ja" altLang="en-US" sz="1500" b="1" dirty="0">
                <a:solidFill>
                  <a:schemeClr val="dk2"/>
                </a:solidFill>
              </a:rPr>
              <a:t>えられる</a:t>
            </a:r>
            <a:r>
              <a:rPr lang="ja-JP" altLang="en-US" sz="1500" b="1" dirty="0">
                <a:solidFill>
                  <a:schemeClr val="dk2"/>
                </a:solidFill>
              </a:rPr>
              <a:t>ひと</a:t>
            </a:r>
            <a:r>
              <a:rPr lang="ja" altLang="en-US" sz="1500" b="1" dirty="0">
                <a:solidFill>
                  <a:schemeClr val="dk2"/>
                </a:solidFill>
              </a:rPr>
              <a:t>にしかあそんでもらえないよね。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にんき</a:t>
            </a:r>
            <a:r>
              <a:rPr lang="ja" altLang="en-US" sz="1500" b="1" dirty="0">
                <a:solidFill>
                  <a:schemeClr val="dk2"/>
                </a:solidFill>
              </a:rPr>
              <a:t>になるにはどうしたらいいの？</a:t>
            </a:r>
          </a:p>
        </p:txBody>
      </p:sp>
      <p:pic>
        <p:nvPicPr>
          <p:cNvPr id="3" name="図 4" descr="部屋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928946B-1687-4304-94EC-FDD1F0DEA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924" y="1831931"/>
            <a:ext cx="3536475" cy="2929714"/>
          </a:xfrm>
          <a:prstGeom prst="rect">
            <a:avLst/>
          </a:prstGeom>
        </p:spPr>
      </p:pic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D5DB2DB3-4E3C-4685-87F0-B677988F678F}"/>
              </a:ext>
            </a:extLst>
          </p:cNvPr>
          <p:cNvSpPr txBox="1"/>
          <p:nvPr/>
        </p:nvSpPr>
        <p:spPr>
          <a:xfrm>
            <a:off x="3795465" y="3901198"/>
            <a:ext cx="908009" cy="35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4B12DDE-4F10-46DD-BC3E-361A96F10B7D}"/>
              </a:ext>
            </a:extLst>
          </p:cNvPr>
          <p:cNvSpPr/>
          <p:nvPr/>
        </p:nvSpPr>
        <p:spPr>
          <a:xfrm>
            <a:off x="135988" y="164123"/>
            <a:ext cx="1295442" cy="792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削除予定</a:t>
            </a:r>
          </a:p>
        </p:txBody>
      </p:sp>
    </p:spTree>
    <p:extLst>
      <p:ext uri="{BB962C8B-B14F-4D97-AF65-F5344CB8AC3E}">
        <p14:creationId xmlns:p14="http://schemas.microsoft.com/office/powerpoint/2010/main" val="10830720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5" descr="アイコン&#10;&#10;説明は自動で生成されたものです">
            <a:extLst>
              <a:ext uri="{FF2B5EF4-FFF2-40B4-BE49-F238E27FC236}">
                <a16:creationId xmlns:a16="http://schemas.microsoft.com/office/drawing/2014/main" id="{81266E05-5C65-489C-8433-AEF4A9CF3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325" y="2326506"/>
            <a:ext cx="1625790" cy="1600201"/>
          </a:xfrm>
          <a:prstGeom prst="rect">
            <a:avLst/>
          </a:prstGeom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169" y="2968571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433139" y="2767636"/>
            <a:ext cx="3767218" cy="192075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じかい</a:t>
            </a:r>
            <a:r>
              <a:rPr lang="ja" altLang="en-US" sz="1500" b="1" dirty="0">
                <a:solidFill>
                  <a:schemeClr val="dk2"/>
                </a:solidFill>
              </a:rPr>
              <a:t>のレッスンでは、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いままで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r>
              <a:rPr lang="ja" altLang="en-US" sz="1500" b="1" dirty="0">
                <a:solidFill>
                  <a:schemeClr val="dk2"/>
                </a:solidFill>
              </a:rPr>
              <a:t>したことをいかして、</a:t>
            </a:r>
            <a:r>
              <a:rPr lang="ja-JP" altLang="en-US" sz="1500" b="1" dirty="0">
                <a:solidFill>
                  <a:schemeClr val="dk2"/>
                </a:solidFill>
              </a:rPr>
              <a:t>じさく</a:t>
            </a:r>
            <a:r>
              <a:rPr lang="ja" altLang="en-US" sz="1500" b="1" dirty="0">
                <a:solidFill>
                  <a:schemeClr val="dk2"/>
                </a:solidFill>
              </a:rPr>
              <a:t>のゲームをつくってみよう！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まずは、</a:t>
            </a:r>
            <a:r>
              <a:rPr lang="ja-JP" altLang="en-US" sz="1500" b="1" dirty="0">
                <a:solidFill>
                  <a:schemeClr val="dk2"/>
                </a:solidFill>
              </a:rPr>
              <a:t>せんせい</a:t>
            </a:r>
            <a:r>
              <a:rPr lang="ja" altLang="en-US" sz="1500" b="1" dirty="0">
                <a:solidFill>
                  <a:schemeClr val="dk2"/>
                </a:solidFill>
              </a:rPr>
              <a:t>や、</a:t>
            </a:r>
            <a:r>
              <a:rPr lang="ja-JP" altLang="en-US" sz="1500" b="1" dirty="0">
                <a:solidFill>
                  <a:schemeClr val="dk2"/>
                </a:solidFill>
              </a:rPr>
              <a:t>おな</a:t>
            </a:r>
            <a:r>
              <a:rPr lang="ja" altLang="en-US" sz="1500" b="1" dirty="0">
                <a:solidFill>
                  <a:schemeClr val="dk2"/>
                </a:solidFill>
              </a:rPr>
              <a:t>じクラスの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みんなにあそんでもらおうね！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まずはみぢかなひとにあそんでもらおう</a:t>
            </a:r>
          </a:p>
        </p:txBody>
      </p:sp>
      <p:pic>
        <p:nvPicPr>
          <p:cNvPr id="7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2C50979-54F0-4041-8635-9F5CCF7A9C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326" y="128237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6;p33">
            <a:extLst>
              <a:ext uri="{FF2B5EF4-FFF2-40B4-BE49-F238E27FC236}">
                <a16:creationId xmlns:a16="http://schemas.microsoft.com/office/drawing/2014/main" id="{D76AC3DC-67DB-4E84-A1D0-6907669233B2}"/>
              </a:ext>
            </a:extLst>
          </p:cNvPr>
          <p:cNvSpPr/>
          <p:nvPr/>
        </p:nvSpPr>
        <p:spPr>
          <a:xfrm>
            <a:off x="1431430" y="1197043"/>
            <a:ext cx="3815819" cy="103972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そうだね、ちょっと</a:t>
            </a:r>
            <a:r>
              <a:rPr lang="ja-JP" altLang="en-US" sz="1500" b="1" dirty="0">
                <a:solidFill>
                  <a:schemeClr val="dk2"/>
                </a:solidFill>
              </a:rPr>
              <a:t>き</a:t>
            </a:r>
            <a:r>
              <a:rPr lang="ja" sz="1500" b="1" dirty="0">
                <a:solidFill>
                  <a:schemeClr val="dk2"/>
                </a:solidFill>
              </a:rPr>
              <a:t>がはやかったね。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まだまだ</a:t>
            </a:r>
            <a:r>
              <a:rPr lang="ja-JP" altLang="en-US" sz="1500" b="1" dirty="0">
                <a:solidFill>
                  <a:schemeClr val="dk2"/>
                </a:solidFill>
              </a:rPr>
              <a:t>し</a:t>
            </a:r>
            <a:r>
              <a:rPr lang="ja" sz="1500" b="1" dirty="0">
                <a:solidFill>
                  <a:schemeClr val="dk2"/>
                </a:solidFill>
              </a:rPr>
              <a:t>らないこと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" sz="1500" b="1" dirty="0">
                <a:solidFill>
                  <a:schemeClr val="dk2"/>
                </a:solidFill>
              </a:rPr>
              <a:t>たくさんあるし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  <a:endParaRPr 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8AE8D723-BEB1-4D1C-9C2D-F85122B2BE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989" y="2767636"/>
            <a:ext cx="2077872" cy="1590101"/>
          </a:xfrm>
          <a:prstGeom prst="rect">
            <a:avLst/>
          </a:prstGeom>
        </p:spPr>
      </p:pic>
      <p:pic>
        <p:nvPicPr>
          <p:cNvPr id="9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94BC04E-2353-497A-AA13-EAA2DD16A25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9479" y="1252809"/>
            <a:ext cx="1127195" cy="11869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A7BEE03-FBBF-4D76-BCC5-C6BC1C75269A}"/>
              </a:ext>
            </a:extLst>
          </p:cNvPr>
          <p:cNvSpPr/>
          <p:nvPr/>
        </p:nvSpPr>
        <p:spPr>
          <a:xfrm>
            <a:off x="135988" y="164123"/>
            <a:ext cx="1295442" cy="792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削除予定</a:t>
            </a:r>
          </a:p>
        </p:txBody>
      </p:sp>
    </p:spTree>
    <p:extLst>
      <p:ext uri="{BB962C8B-B14F-4D97-AF65-F5344CB8AC3E}">
        <p14:creationId xmlns:p14="http://schemas.microsoft.com/office/powerpoint/2010/main" val="24137489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478215" y="845749"/>
            <a:ext cx="445008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「</a:t>
            </a:r>
            <a:r>
              <a:rPr lang="ja" sz="1700" b="1" dirty="0">
                <a:solidFill>
                  <a:schemeClr val="dk2"/>
                </a:solidFill>
                <a:ea typeface="Lato"/>
              </a:rPr>
              <a:t>クラス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」</a:t>
            </a:r>
            <a:r>
              <a:rPr lang="ja" sz="1700" b="1" dirty="0">
                <a:solidFill>
                  <a:schemeClr val="dk2"/>
                </a:solidFill>
                <a:ea typeface="Lato"/>
              </a:rPr>
              <a:t>へのアカウント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とうろく</a:t>
            </a:r>
            <a:endParaRPr lang="ja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サインイン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プロジェクトの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きょうゆう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ひきょうゆう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プロジェクトの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じょうほうへんこう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</a:pPr>
            <a:r>
              <a:rPr lang="ja" sz="1700" b="1" dirty="0">
                <a:solidFill>
                  <a:schemeClr val="dk2"/>
                </a:solidFill>
                <a:ea typeface="Lato"/>
              </a:rPr>
              <a:t>プロジェクトのリンクを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コピ</a:t>
            </a:r>
            <a:r>
              <a:rPr lang="ja" sz="1700" b="1" dirty="0">
                <a:solidFill>
                  <a:schemeClr val="dk2"/>
                </a:solidFill>
                <a:ea typeface="Lato"/>
              </a:rPr>
              <a:t>ー</a:t>
            </a:r>
            <a:endParaRPr lang="ja" dirty="0">
              <a:solidFill>
                <a:schemeClr val="dk2"/>
              </a:solidFill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プロジェクトの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じどうほぞん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プロジェクトの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なまえへんこう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プロジェクトの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さくじょ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2456</Words>
  <Application>Microsoft Office PowerPoint</Application>
  <PresentationFormat>画面に合わせる (16:9)</PresentationFormat>
  <Paragraphs>333</Paragraphs>
  <Slides>48</Slides>
  <Notes>48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52" baseType="lpstr">
      <vt:lpstr>Lato</vt:lpstr>
      <vt:lpstr>Playfair Display</vt:lpstr>
      <vt:lpstr>Arial</vt:lpstr>
      <vt:lpstr>Coral</vt:lpstr>
      <vt:lpstr>Scratchで ゲームを つくろう！</vt:lpstr>
      <vt:lpstr>このレッスンをはじめる前の準備 （指導者の方へのお願い）</vt:lpstr>
      <vt:lpstr>とうじょうじんぶつしょうかい</vt:lpstr>
      <vt:lpstr>ゲームをこうかいしよう！</vt:lpstr>
      <vt:lpstr>ゲームをせかいにこうかいするには？</vt:lpstr>
      <vt:lpstr>アカウントはせんせいにつくってもらおうね</vt:lpstr>
      <vt:lpstr>アカウントを「クラス」にとうろくしよう</vt:lpstr>
      <vt:lpstr>アカウントをクラスにとうろくしよう！</vt:lpstr>
      <vt:lpstr>ユーザーめいとパスワードを おしえてもらうほうほう(1)</vt:lpstr>
      <vt:lpstr>ユーザーめいとパスワードを おしえてもらうほうほう(2)</vt:lpstr>
      <vt:lpstr>ユーザーめいとパスワードを おしえてもらうほうほう(3)</vt:lpstr>
      <vt:lpstr>ユーザーめいとパスワードを おしえてもらうほうほう(4)</vt:lpstr>
      <vt:lpstr>ユーザーめいとパスワードを おしえてもらうほうほう(5)</vt:lpstr>
      <vt:lpstr>アカウントさくせいページの URLをおしえてもらうほうほう(1)</vt:lpstr>
      <vt:lpstr>アカウントさくせいページの URLをおしえてもらうほうほう(2)</vt:lpstr>
      <vt:lpstr>アカウントさくせいページの URLをおしえてもらうほうほう(3)</vt:lpstr>
      <vt:lpstr>アカウントさくせいページの URLをおしえてもらうほうほう(4)</vt:lpstr>
      <vt:lpstr>クラスにとうろくされたよ</vt:lpstr>
      <vt:lpstr>ゲームをこうかいしよう！</vt:lpstr>
      <vt:lpstr>サインインしよう！</vt:lpstr>
      <vt:lpstr>サインインしよう！</vt:lpstr>
      <vt:lpstr>サインインできたよ</vt:lpstr>
      <vt:lpstr>みなれたがめんだけど...？</vt:lpstr>
      <vt:lpstr>こうかいしたいゲームをひらこう</vt:lpstr>
      <vt:lpstr>このゲームをこうかいするよ！</vt:lpstr>
      <vt:lpstr>「きょうゆうする」をクリックしてね</vt:lpstr>
      <vt:lpstr>これでこうかいされたよ！</vt:lpstr>
      <vt:lpstr>プロジェクトのじょうほうをかきこもう</vt:lpstr>
      <vt:lpstr>プロジェクトめい</vt:lpstr>
      <vt:lpstr>つかいかた</vt:lpstr>
      <vt:lpstr>メモとクレジット</vt:lpstr>
      <vt:lpstr>プロジェクトじょうほうへんこうかんりょう！</vt:lpstr>
      <vt:lpstr>リンクをコピー</vt:lpstr>
      <vt:lpstr>プロジェクトのURL</vt:lpstr>
      <vt:lpstr>つくったおぼえがないプロジェクトがあるよ</vt:lpstr>
      <vt:lpstr>プロジェクトはじどうてきにほぞんされるよ</vt:lpstr>
      <vt:lpstr>サインインしているときは Scratchにほぞんされるよ</vt:lpstr>
      <vt:lpstr>プロジェクトめいをかえるには</vt:lpstr>
      <vt:lpstr>プロジェクトめいがかわったよ</vt:lpstr>
      <vt:lpstr>ひこうかいにするには？</vt:lpstr>
      <vt:lpstr>ここでひこうかいにしたり さくじょしたりできるよ</vt:lpstr>
      <vt:lpstr>「みる」のページをみてみよう</vt:lpstr>
      <vt:lpstr>「みる」のページ</vt:lpstr>
      <vt:lpstr>「みる」のページにあるのは にんきのあるゲームだけだよ</vt:lpstr>
      <vt:lpstr>にんきのあるプロジェクトとは</vt:lpstr>
      <vt:lpstr>プロジェクトをしってもらうには？</vt:lpstr>
      <vt:lpstr>まずはみぢかなひとにあそんでもらおう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7070</cp:revision>
  <dcterms:modified xsi:type="dcterms:W3CDTF">2022-02-06T04:26:38Z</dcterms:modified>
</cp:coreProperties>
</file>