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7"/>
  </p:notesMasterIdLst>
  <p:sldIdLst>
    <p:sldId id="256" r:id="rId2"/>
    <p:sldId id="435" r:id="rId3"/>
    <p:sldId id="335" r:id="rId4"/>
    <p:sldId id="336" r:id="rId5"/>
    <p:sldId id="330" r:id="rId6"/>
    <p:sldId id="258" r:id="rId7"/>
    <p:sldId id="275" r:id="rId8"/>
    <p:sldId id="387" r:id="rId9"/>
    <p:sldId id="388" r:id="rId10"/>
    <p:sldId id="430" r:id="rId11"/>
    <p:sldId id="390" r:id="rId12"/>
    <p:sldId id="391" r:id="rId13"/>
    <p:sldId id="392" r:id="rId14"/>
    <p:sldId id="432" r:id="rId15"/>
    <p:sldId id="426" r:id="rId16"/>
    <p:sldId id="393" r:id="rId17"/>
    <p:sldId id="431" r:id="rId18"/>
    <p:sldId id="397" r:id="rId19"/>
    <p:sldId id="398" r:id="rId20"/>
    <p:sldId id="399" r:id="rId21"/>
    <p:sldId id="400" r:id="rId22"/>
    <p:sldId id="401" r:id="rId23"/>
    <p:sldId id="424" r:id="rId24"/>
    <p:sldId id="402" r:id="rId25"/>
    <p:sldId id="433" r:id="rId26"/>
    <p:sldId id="422" r:id="rId27"/>
    <p:sldId id="434" r:id="rId28"/>
    <p:sldId id="404" r:id="rId29"/>
    <p:sldId id="406" r:id="rId30"/>
    <p:sldId id="408" r:id="rId31"/>
    <p:sldId id="411" r:id="rId32"/>
    <p:sldId id="412" r:id="rId33"/>
    <p:sldId id="427" r:id="rId34"/>
    <p:sldId id="413" r:id="rId35"/>
    <p:sldId id="414" r:id="rId36"/>
    <p:sldId id="415" r:id="rId37"/>
    <p:sldId id="416" r:id="rId38"/>
    <p:sldId id="428" r:id="rId39"/>
    <p:sldId id="429" r:id="rId40"/>
    <p:sldId id="417" r:id="rId41"/>
    <p:sldId id="418" r:id="rId42"/>
    <p:sldId id="419" r:id="rId43"/>
    <p:sldId id="420" r:id="rId44"/>
    <p:sldId id="421" r:id="rId45"/>
    <p:sldId id="325" r:id="rId46"/>
  </p:sldIdLst>
  <p:sldSz cx="9144000" cy="5143500" type="screen16x9"/>
  <p:notesSz cx="6858000" cy="9144000"/>
  <p:embeddedFontLst>
    <p:embeddedFont>
      <p:font typeface="Lato" panose="020F0502020204030203" pitchFamily="34" charset="0"/>
      <p:regular r:id="rId48"/>
      <p:bold r:id="rId49"/>
      <p:italic r:id="rId50"/>
      <p:boldItalic r:id="rId51"/>
    </p:embeddedFont>
    <p:embeddedFont>
      <p:font typeface="Playfair Display" panose="00000500000000000000" pitchFamily="2" charset="0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83" userDrawn="1">
          <p15:clr>
            <a:srgbClr val="A4A3A4"/>
          </p15:clr>
        </p15:guide>
        <p15:guide id="2" pos="44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/>
    <p:restoredTop sz="94648"/>
  </p:normalViewPr>
  <p:slideViewPr>
    <p:cSldViewPr snapToGrid="0">
      <p:cViewPr varScale="1">
        <p:scale>
          <a:sx n="138" d="100"/>
          <a:sy n="138" d="100"/>
        </p:scale>
        <p:origin x="232" y="60"/>
      </p:cViewPr>
      <p:guideLst>
        <p:guide orient="horz" pos="1983"/>
        <p:guide pos="44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420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8177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5721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781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7665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7117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766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4739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6007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87679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959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583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53339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291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69491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28920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23737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26874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7232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8088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23917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2496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57762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97872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58408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91782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951714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07305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6785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9469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1497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416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6952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31111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064796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48951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53576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Scratchをやるのは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はじ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めたところだよ。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18165564-C074-4894-8B40-F74C20391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" y="1014835"/>
            <a:ext cx="8899236" cy="3031302"/>
          </a:xfrm>
          <a:prstGeom prst="rect">
            <a:avLst/>
          </a:prstGeom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-19292"/>
              <a:gd name="adj2" fmla="val -61879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21912"/>
              <a:gd name="adj2" fmla="val -71833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06" y="3188860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</a:t>
            </a:r>
            <a:r>
              <a:rPr lang="ja-JP" altLang="en-US" sz="1500" b="1" dirty="0">
                <a:solidFill>
                  <a:srgbClr val="5E696C"/>
                </a:solidFill>
              </a:rPr>
              <a:t>がめん</a:t>
            </a:r>
            <a:r>
              <a:rPr lang="ja" sz="1500" b="1" dirty="0">
                <a:solidFill>
                  <a:srgbClr val="5E696C"/>
                </a:solidFill>
              </a:rPr>
              <a:t>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きょうもたのしみだな！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る</a:t>
            </a:r>
            <a:r>
              <a:rPr lang="ja-JP" altLang="en-US" dirty="0">
                <a:latin typeface="Arial"/>
                <a:cs typeface="Arial"/>
              </a:rPr>
              <a:t>がめん</a:t>
            </a:r>
            <a:r>
              <a:rPr lang="ja" dirty="0">
                <a:latin typeface="Arial"/>
                <a:cs typeface="Arial"/>
              </a:rPr>
              <a:t>だよ</a:t>
            </a:r>
            <a:endParaRPr dirty="0"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dirty="0" err="1">
                <a:latin typeface="Arial"/>
                <a:cs typeface="Arial"/>
              </a:rPr>
              <a:t>Scratchで</a:t>
            </a:r>
            <a:r>
              <a:rPr lang="ja-JP" altLang="en-US" dirty="0">
                <a:latin typeface="Arial"/>
                <a:cs typeface="Arial"/>
              </a:rPr>
              <a:t>ものがたり</a:t>
            </a:r>
            <a:r>
              <a:rPr lang="en-US" dirty="0">
                <a:latin typeface="Arial"/>
                <a:cs typeface="Arial"/>
              </a:rPr>
              <a:t>を</a:t>
            </a:r>
            <a:br>
              <a:rPr lang="en-US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en-US" dirty="0" err="1">
                <a:latin typeface="Arial"/>
                <a:cs typeface="Arial"/>
              </a:rPr>
              <a:t>ってみよう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Google Shape;128;p18">
            <a:extLst>
              <a:ext uri="{FF2B5EF4-FFF2-40B4-BE49-F238E27FC236}">
                <a16:creationId xmlns:a16="http://schemas.microsoft.com/office/drawing/2014/main" id="{29C87954-81A4-574A-A427-EFB5196BB366}"/>
              </a:ext>
            </a:extLst>
          </p:cNvPr>
          <p:cNvSpPr txBox="1"/>
          <p:nvPr/>
        </p:nvSpPr>
        <p:spPr>
          <a:xfrm>
            <a:off x="1867436" y="1428403"/>
            <a:ext cx="1255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ものがたりをつくってみよう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62BAB0A3-1E8E-284C-8692-D598B15C544B}"/>
              </a:ext>
            </a:extLst>
          </p:cNvPr>
          <p:cNvSpPr/>
          <p:nvPr/>
        </p:nvSpPr>
        <p:spPr>
          <a:xfrm>
            <a:off x="1953564" y="1314460"/>
            <a:ext cx="2675685" cy="1314440"/>
          </a:xfrm>
          <a:prstGeom prst="wedgeRoundRectCallout">
            <a:avLst>
              <a:gd name="adj1" fmla="val -60630"/>
              <a:gd name="adj2" fmla="val -525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きょう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をつかってかんたんな</a:t>
            </a:r>
            <a:r>
              <a:rPr lang="ja-JP" altLang="en-US" sz="1500" b="1" dirty="0">
                <a:solidFill>
                  <a:schemeClr val="accent5"/>
                </a:solidFill>
              </a:rPr>
              <a:t>ものがたり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ってみよう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323;p32">
            <a:extLst>
              <a:ext uri="{FF2B5EF4-FFF2-40B4-BE49-F238E27FC236}">
                <a16:creationId xmlns:a16="http://schemas.microsoft.com/office/drawing/2014/main" id="{3FDB4E4A-723D-3247-BE71-C6C99A172C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072" y="1766464"/>
            <a:ext cx="949200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3;p28">
            <a:extLst>
              <a:ext uri="{FF2B5EF4-FFF2-40B4-BE49-F238E27FC236}">
                <a16:creationId xmlns:a16="http://schemas.microsoft.com/office/drawing/2014/main" id="{30856F23-4560-964B-A90A-E5DC77C274F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5702" y="2225534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5;p28">
            <a:extLst>
              <a:ext uri="{FF2B5EF4-FFF2-40B4-BE49-F238E27FC236}">
                <a16:creationId xmlns:a16="http://schemas.microsoft.com/office/drawing/2014/main" id="{707AA410-1837-F145-B0F8-8B1D512A9F31}"/>
              </a:ext>
            </a:extLst>
          </p:cNvPr>
          <p:cNvSpPr/>
          <p:nvPr/>
        </p:nvSpPr>
        <p:spPr>
          <a:xfrm>
            <a:off x="4996542" y="2255456"/>
            <a:ext cx="1958724" cy="920416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ものがたりか</a:t>
            </a:r>
            <a:r>
              <a:rPr lang="en-US" altLang="ja-JP" sz="1500" b="1" dirty="0">
                <a:solidFill>
                  <a:srgbClr val="5E696C"/>
                </a:solidFill>
              </a:rPr>
              <a:t>〜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dirty="0" err="1">
                <a:solidFill>
                  <a:srgbClr val="5E696C"/>
                </a:solidFill>
              </a:rPr>
              <a:t>ワクワクする</a:t>
            </a:r>
            <a:r>
              <a:rPr lang="en-US" sz="1500" b="1" dirty="0">
                <a:solidFill>
                  <a:srgbClr val="5E696C"/>
                </a:solidFill>
              </a:rPr>
              <a:t>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7" name="Google Shape;322;p32">
            <a:extLst>
              <a:ext uri="{FF2B5EF4-FFF2-40B4-BE49-F238E27FC236}">
                <a16:creationId xmlns:a16="http://schemas.microsoft.com/office/drawing/2014/main" id="{A7AD19CF-65EC-C145-AE6D-E35A966BAC8E}"/>
              </a:ext>
            </a:extLst>
          </p:cNvPr>
          <p:cNvSpPr/>
          <p:nvPr/>
        </p:nvSpPr>
        <p:spPr>
          <a:xfrm>
            <a:off x="2030421" y="3175872"/>
            <a:ext cx="2541579" cy="1044690"/>
          </a:xfrm>
          <a:prstGeom prst="wedgeRoundRectCallout">
            <a:avLst>
              <a:gd name="adj1" fmla="val -62398"/>
              <a:gd name="adj2" fmla="val -4211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たくさんのスプライトを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しゅじんこうのものがたりにしよう！</a:t>
            </a:r>
          </a:p>
        </p:txBody>
      </p:sp>
      <p:sp>
        <p:nvSpPr>
          <p:cNvPr id="22" name="Google Shape;289;p29">
            <a:extLst>
              <a:ext uri="{FF2B5EF4-FFF2-40B4-BE49-F238E27FC236}">
                <a16:creationId xmlns:a16="http://schemas.microsoft.com/office/drawing/2014/main" id="{F6F15D52-1B09-5C44-AE3E-40DFB591C0BD}"/>
              </a:ext>
            </a:extLst>
          </p:cNvPr>
          <p:cNvSpPr/>
          <p:nvPr/>
        </p:nvSpPr>
        <p:spPr>
          <a:xfrm>
            <a:off x="2757411" y="1387003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F8F9C2C-9FF3-49C2-8FA9-24DADD81E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99" y="1346432"/>
            <a:ext cx="7005781" cy="322139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たくさんのスプライトってどうゆうこと？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1" name="Google Shape;323;p32">
            <a:extLst>
              <a:ext uri="{FF2B5EF4-FFF2-40B4-BE49-F238E27FC236}">
                <a16:creationId xmlns:a16="http://schemas.microsoft.com/office/drawing/2014/main" id="{FE82FB27-4780-8E44-BDFA-C1553DD278B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072" y="1291098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322;p32">
            <a:extLst>
              <a:ext uri="{FF2B5EF4-FFF2-40B4-BE49-F238E27FC236}">
                <a16:creationId xmlns:a16="http://schemas.microsoft.com/office/drawing/2014/main" id="{9D2F3989-9DE1-6746-80CB-C2BEB80FDB4E}"/>
              </a:ext>
            </a:extLst>
          </p:cNvPr>
          <p:cNvSpPr/>
          <p:nvPr/>
        </p:nvSpPr>
        <p:spPr>
          <a:xfrm>
            <a:off x="1930343" y="1179274"/>
            <a:ext cx="3073056" cy="1059892"/>
          </a:xfrm>
          <a:prstGeom prst="wedgeRoundRectCallout">
            <a:avLst>
              <a:gd name="adj1" fmla="val -63227"/>
              <a:gd name="adj2" fmla="val -190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じつは「</a:t>
            </a:r>
            <a:r>
              <a:rPr lang="ja-JP" altLang="en-US" sz="1500" b="1" dirty="0">
                <a:solidFill>
                  <a:schemeClr val="dk2"/>
                </a:solidFill>
              </a:rPr>
              <a:t>スプライト」は、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のキャラクターたちの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みんなの「なまえ」だったんだ！</a:t>
            </a:r>
          </a:p>
        </p:txBody>
      </p:sp>
      <p:pic>
        <p:nvPicPr>
          <p:cNvPr id="24" name="Google Shape;163;p28">
            <a:extLst>
              <a:ext uri="{FF2B5EF4-FFF2-40B4-BE49-F238E27FC236}">
                <a16:creationId xmlns:a16="http://schemas.microsoft.com/office/drawing/2014/main" id="{3FAB56A9-CF5B-7E44-84C1-3EF8E67388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529" y="3176728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65;p28">
            <a:extLst>
              <a:ext uri="{FF2B5EF4-FFF2-40B4-BE49-F238E27FC236}">
                <a16:creationId xmlns:a16="http://schemas.microsoft.com/office/drawing/2014/main" id="{08400FDA-2151-204E-B768-396A15154A3E}"/>
              </a:ext>
            </a:extLst>
          </p:cNvPr>
          <p:cNvSpPr/>
          <p:nvPr/>
        </p:nvSpPr>
        <p:spPr>
          <a:xfrm>
            <a:off x="1955331" y="3176728"/>
            <a:ext cx="2572064" cy="920416"/>
          </a:xfrm>
          <a:prstGeom prst="wedgeRoundRectCallout">
            <a:avLst>
              <a:gd name="adj1" fmla="val -66497"/>
              <a:gd name="adj2" fmla="val -94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altLang="ja-JP" sz="1500" b="1" dirty="0">
                <a:solidFill>
                  <a:srgbClr val="5E696C"/>
                </a:solidFill>
              </a:rPr>
              <a:t>scratch</a:t>
            </a:r>
            <a:r>
              <a:rPr lang="ja-JP" altLang="en-US" sz="1500" b="1" dirty="0">
                <a:solidFill>
                  <a:srgbClr val="5E696C"/>
                </a:solidFill>
              </a:rPr>
              <a:t>には、たくさんのスプライトがいるんだね！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165;p28">
            <a:extLst>
              <a:ext uri="{FF2B5EF4-FFF2-40B4-BE49-F238E27FC236}">
                <a16:creationId xmlns:a16="http://schemas.microsoft.com/office/drawing/2014/main" id="{F3EAAED5-11C4-4540-8D30-AF84F531EA8E}"/>
              </a:ext>
            </a:extLst>
          </p:cNvPr>
          <p:cNvSpPr/>
          <p:nvPr/>
        </p:nvSpPr>
        <p:spPr>
          <a:xfrm>
            <a:off x="5052502" y="2918215"/>
            <a:ext cx="3080115" cy="626100"/>
          </a:xfrm>
          <a:prstGeom prst="wedgeRoundRectCallout">
            <a:avLst>
              <a:gd name="adj1" fmla="val -12957"/>
              <a:gd name="adj2" fmla="val -6564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ぼくはねこのスプライトなんだ！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FB2E2111-2924-4830-92CA-45D8A172CD00}"/>
              </a:ext>
            </a:extLst>
          </p:cNvPr>
          <p:cNvSpPr/>
          <p:nvPr/>
        </p:nvSpPr>
        <p:spPr>
          <a:xfrm>
            <a:off x="1955331" y="1495020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  <p:sp>
        <p:nvSpPr>
          <p:cNvPr id="12" name="Google Shape;289;p29">
            <a:extLst>
              <a:ext uri="{FF2B5EF4-FFF2-40B4-BE49-F238E27FC236}">
                <a16:creationId xmlns:a16="http://schemas.microsoft.com/office/drawing/2014/main" id="{304E34C4-2ED4-490D-B271-0B2166985C2B}"/>
              </a:ext>
            </a:extLst>
          </p:cNvPr>
          <p:cNvSpPr/>
          <p:nvPr/>
        </p:nvSpPr>
        <p:spPr>
          <a:xfrm>
            <a:off x="2026087" y="3256953"/>
            <a:ext cx="929216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</a:rPr>
              <a:t>スクラッチ</a:t>
            </a:r>
            <a:endParaRPr sz="9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4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BE677D-FC8C-4C4E-8374-84F6F8F22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01" y="1034464"/>
            <a:ext cx="7102764" cy="380296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たくさんのスプライトをみてみよう！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7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989265" y="1179274"/>
            <a:ext cx="3875826" cy="1853858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みぎしたのこのマークをおすと、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たくさんのスプライトが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みれるようになるよ！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BE2AEBA-CC71-4E4D-9959-DA7CBE595692}"/>
              </a:ext>
            </a:extLst>
          </p:cNvPr>
          <p:cNvGrpSpPr/>
          <p:nvPr/>
        </p:nvGrpSpPr>
        <p:grpSpPr>
          <a:xfrm>
            <a:off x="4945842" y="1211118"/>
            <a:ext cx="824689" cy="797296"/>
            <a:chOff x="3538329" y="1973937"/>
            <a:chExt cx="824689" cy="797296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B82BBF2B-862D-A14F-B88F-FD6E2E7850A1}"/>
                </a:ext>
              </a:extLst>
            </p:cNvPr>
            <p:cNvSpPr/>
            <p:nvPr/>
          </p:nvSpPr>
          <p:spPr>
            <a:xfrm>
              <a:off x="3538329" y="1973937"/>
              <a:ext cx="824689" cy="797296"/>
            </a:xfrm>
            <a:prstGeom prst="wedgeRoundRectCallout">
              <a:avLst>
                <a:gd name="adj1" fmla="val -66633"/>
                <a:gd name="adj2" fmla="val 2112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図 9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77DF84E9-99ED-D549-BEA3-8CC725D77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556" t="91430" r="8569" b="803"/>
            <a:stretch/>
          </p:blipFill>
          <p:spPr>
            <a:xfrm>
              <a:off x="3568939" y="1992522"/>
              <a:ext cx="763468" cy="760126"/>
            </a:xfrm>
            <a:prstGeom prst="ellipse">
              <a:avLst/>
            </a:prstGeom>
          </p:spPr>
        </p:pic>
      </p:grp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7293555" y="4534210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188837" y="3705504"/>
            <a:ext cx="1733489" cy="520800"/>
          </a:xfrm>
          <a:prstGeom prst="wedgeRoundRectCallout">
            <a:avLst>
              <a:gd name="adj1" fmla="val -34646"/>
              <a:gd name="adj2" fmla="val 10430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163;p28">
            <a:extLst>
              <a:ext uri="{FF2B5EF4-FFF2-40B4-BE49-F238E27FC236}">
                <a16:creationId xmlns:a16="http://schemas.microsoft.com/office/drawing/2014/main" id="{F340F684-32D1-4344-95C1-F4E2DAA4607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957" y="318394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5;p28">
            <a:extLst>
              <a:ext uri="{FF2B5EF4-FFF2-40B4-BE49-F238E27FC236}">
                <a16:creationId xmlns:a16="http://schemas.microsoft.com/office/drawing/2014/main" id="{F0E3279D-5EA3-B94F-8575-B1E207CB8718}"/>
              </a:ext>
            </a:extLst>
          </p:cNvPr>
          <p:cNvSpPr/>
          <p:nvPr/>
        </p:nvSpPr>
        <p:spPr>
          <a:xfrm>
            <a:off x="1989264" y="3365164"/>
            <a:ext cx="2346329" cy="729758"/>
          </a:xfrm>
          <a:prstGeom prst="wedgeRoundRectCallout">
            <a:avLst>
              <a:gd name="adj1" fmla="val -75057"/>
              <a:gd name="adj2" fmla="val -2079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わー、どんなスプライトがいるんだろう！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3" name="Google Shape;376;p36">
            <a:extLst>
              <a:ext uri="{FF2B5EF4-FFF2-40B4-BE49-F238E27FC236}">
                <a16:creationId xmlns:a16="http://schemas.microsoft.com/office/drawing/2014/main" id="{A8C66D3B-B936-4FDE-9CF3-1FFAAD3045F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75072" y="4240520"/>
            <a:ext cx="521875" cy="79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88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1BE6326-C771-4903-AF3C-C243DC6AB5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29"/>
          <a:stretch/>
        </p:blipFill>
        <p:spPr>
          <a:xfrm>
            <a:off x="1067146" y="1416111"/>
            <a:ext cx="6403532" cy="343418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あれ？マークがみあたらない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7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989264" y="1179273"/>
            <a:ext cx="4115971" cy="2548115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みぎしたにこのマークがなかったら、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マウスをスクロールしてみてね！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スクロールはマウスのあかせんのところを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うごかすことだよ！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BE2AEBA-CC71-4E4D-9959-DA7CBE595692}"/>
              </a:ext>
            </a:extLst>
          </p:cNvPr>
          <p:cNvGrpSpPr/>
          <p:nvPr/>
        </p:nvGrpSpPr>
        <p:grpSpPr>
          <a:xfrm>
            <a:off x="5220509" y="1211118"/>
            <a:ext cx="824689" cy="797296"/>
            <a:chOff x="3538329" y="1973937"/>
            <a:chExt cx="824689" cy="797296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B82BBF2B-862D-A14F-B88F-FD6E2E7850A1}"/>
                </a:ext>
              </a:extLst>
            </p:cNvPr>
            <p:cNvSpPr/>
            <p:nvPr/>
          </p:nvSpPr>
          <p:spPr>
            <a:xfrm>
              <a:off x="3538329" y="1973937"/>
              <a:ext cx="824689" cy="797296"/>
            </a:xfrm>
            <a:prstGeom prst="wedgeRoundRectCallout">
              <a:avLst>
                <a:gd name="adj1" fmla="val -66633"/>
                <a:gd name="adj2" fmla="val 2112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図 9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77DF84E9-99ED-D549-BEA3-8CC725D77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6556" t="91430" r="8569" b="803"/>
            <a:stretch/>
          </p:blipFill>
          <p:spPr>
            <a:xfrm>
              <a:off x="3568939" y="1992522"/>
              <a:ext cx="763468" cy="760126"/>
            </a:xfrm>
            <a:prstGeom prst="ellipse">
              <a:avLst/>
            </a:prstGeom>
          </p:spPr>
        </p:pic>
      </p:grp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6734755" y="4556095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267347" y="3727389"/>
            <a:ext cx="1386794" cy="520800"/>
          </a:xfrm>
          <a:prstGeom prst="wedgeRoundRectCallout">
            <a:avLst>
              <a:gd name="adj1" fmla="val -63418"/>
              <a:gd name="adj2" fmla="val 6262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CFE363-A942-4A46-8488-338FFC1DF382}"/>
              </a:ext>
            </a:extLst>
          </p:cNvPr>
          <p:cNvGrpSpPr/>
          <p:nvPr/>
        </p:nvGrpSpPr>
        <p:grpSpPr>
          <a:xfrm>
            <a:off x="4359670" y="2899206"/>
            <a:ext cx="824689" cy="797296"/>
            <a:chOff x="4359670" y="2899206"/>
            <a:chExt cx="824689" cy="797296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A8F80688-E306-4E4D-B6F6-EAA17E61089E}"/>
                </a:ext>
              </a:extLst>
            </p:cNvPr>
            <p:cNvGrpSpPr/>
            <p:nvPr/>
          </p:nvGrpSpPr>
          <p:grpSpPr>
            <a:xfrm>
              <a:off x="4359670" y="2899206"/>
              <a:ext cx="824689" cy="797296"/>
              <a:chOff x="4359670" y="2899206"/>
              <a:chExt cx="824689" cy="797296"/>
            </a:xfrm>
          </p:grpSpPr>
          <p:sp>
            <p:nvSpPr>
              <p:cNvPr id="25" name="Google Shape;382;p36">
                <a:extLst>
                  <a:ext uri="{FF2B5EF4-FFF2-40B4-BE49-F238E27FC236}">
                    <a16:creationId xmlns:a16="http://schemas.microsoft.com/office/drawing/2014/main" id="{6E5A1398-9AB9-48AF-A89A-011179E76B83}"/>
                  </a:ext>
                </a:extLst>
              </p:cNvPr>
              <p:cNvSpPr/>
              <p:nvPr/>
            </p:nvSpPr>
            <p:spPr>
              <a:xfrm>
                <a:off x="4359670" y="2899206"/>
                <a:ext cx="824689" cy="797296"/>
              </a:xfrm>
              <a:prstGeom prst="wedgeRoundRectCallout">
                <a:avLst>
                  <a:gd name="adj1" fmla="val -35273"/>
                  <a:gd name="adj2" fmla="val -70389"/>
                  <a:gd name="adj3" fmla="val 0"/>
                </a:avLst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" name="Picture 2" descr="上から見たワイヤレスマウスのイラスト">
                <a:extLst>
                  <a:ext uri="{FF2B5EF4-FFF2-40B4-BE49-F238E27FC236}">
                    <a16:creationId xmlns:a16="http://schemas.microsoft.com/office/drawing/2014/main" id="{A7A56EEA-DA9B-44CC-B26F-6EC65E1CD6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250" y="2963798"/>
                <a:ext cx="525527" cy="7133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Google Shape;377;p36">
              <a:extLst>
                <a:ext uri="{FF2B5EF4-FFF2-40B4-BE49-F238E27FC236}">
                  <a16:creationId xmlns:a16="http://schemas.microsoft.com/office/drawing/2014/main" id="{5D8F5784-9810-475E-A76A-B62B1ED67F52}"/>
                </a:ext>
              </a:extLst>
            </p:cNvPr>
            <p:cNvSpPr/>
            <p:nvPr/>
          </p:nvSpPr>
          <p:spPr>
            <a:xfrm>
              <a:off x="4624992" y="3026292"/>
              <a:ext cx="315616" cy="29419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8" name="Picture 4" descr="マウスのクリックのイラスト（スクロール）">
            <a:extLst>
              <a:ext uri="{FF2B5EF4-FFF2-40B4-BE49-F238E27FC236}">
                <a16:creationId xmlns:a16="http://schemas.microsoft.com/office/drawing/2014/main" id="{01CF4700-20B8-4264-B714-54D571BC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089" y="4243961"/>
            <a:ext cx="604495" cy="81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42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20CB60-F171-4429-9CF4-1A24DF58C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34" y="1299867"/>
            <a:ext cx="6811818" cy="337652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スプライトをついかしてみよう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94D3A258-36B0-E74C-9847-831CA6EFBDF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795" y="3641573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5;p28">
            <a:extLst>
              <a:ext uri="{FF2B5EF4-FFF2-40B4-BE49-F238E27FC236}">
                <a16:creationId xmlns:a16="http://schemas.microsoft.com/office/drawing/2014/main" id="{9D169CFA-D5EA-EF45-9D09-1F0EED06B212}"/>
              </a:ext>
            </a:extLst>
          </p:cNvPr>
          <p:cNvSpPr/>
          <p:nvPr/>
        </p:nvSpPr>
        <p:spPr>
          <a:xfrm>
            <a:off x="5092581" y="3783205"/>
            <a:ext cx="2492928" cy="729758"/>
          </a:xfrm>
          <a:prstGeom prst="wedgeRoundRectCallout">
            <a:avLst>
              <a:gd name="adj1" fmla="val 58562"/>
              <a:gd name="adj2" fmla="val -2191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すごい！こんなにいろんなしゅるいがあったんだね！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" name="Google Shape;323;p32">
            <a:extLst>
              <a:ext uri="{FF2B5EF4-FFF2-40B4-BE49-F238E27FC236}">
                <a16:creationId xmlns:a16="http://schemas.microsoft.com/office/drawing/2014/main" id="{B84D2149-A76F-6245-A9F2-F3F90DA33A8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290" y="230673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2;p32">
            <a:extLst>
              <a:ext uri="{FF2B5EF4-FFF2-40B4-BE49-F238E27FC236}">
                <a16:creationId xmlns:a16="http://schemas.microsoft.com/office/drawing/2014/main" id="{43D70FE8-E611-7149-A5DA-C9A191E73916}"/>
              </a:ext>
            </a:extLst>
          </p:cNvPr>
          <p:cNvSpPr/>
          <p:nvPr/>
        </p:nvSpPr>
        <p:spPr>
          <a:xfrm>
            <a:off x="1148203" y="3291551"/>
            <a:ext cx="2851141" cy="1221412"/>
          </a:xfrm>
          <a:prstGeom prst="wedgeRoundRectCallout">
            <a:avLst>
              <a:gd name="adj1" fmla="val -35403"/>
              <a:gd name="adj2" fmla="val -711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マークをおすと、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つかえるスプライトのいちらん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がひょうじされるよ。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FC063E1E-3E2B-5346-BEA9-EE9ECBACC37A}"/>
              </a:ext>
            </a:extLst>
          </p:cNvPr>
          <p:cNvSpPr txBox="1"/>
          <p:nvPr/>
        </p:nvSpPr>
        <p:spPr>
          <a:xfrm>
            <a:off x="2754769" y="329801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スクラッチ</a:t>
            </a:r>
            <a:endParaRPr lang="en-US" altLang="ja-JP" sz="900" b="1" dirty="0">
              <a:solidFill>
                <a:schemeClr val="accent5"/>
              </a:solidFill>
              <a:ea typeface="Lato"/>
              <a:sym typeface="Lato"/>
            </a:endParaRPr>
          </a:p>
          <a:p>
            <a:pPr defTabSz="914378"/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9263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D0263E2-F96E-4D15-BD8D-5F55CCA76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696" y="1387682"/>
            <a:ext cx="6326909" cy="320170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キツネのスプライトをえらんでみよう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3E2A8-091A-0D4E-943B-BF0D527D5EE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169" y="1498541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E432FF2A-D590-764A-8D03-2E1558C4EF92}"/>
              </a:ext>
            </a:extLst>
          </p:cNvPr>
          <p:cNvSpPr/>
          <p:nvPr/>
        </p:nvSpPr>
        <p:spPr>
          <a:xfrm>
            <a:off x="519487" y="2695761"/>
            <a:ext cx="3251261" cy="2191918"/>
          </a:xfrm>
          <a:prstGeom prst="wedgeRoundRectCallout">
            <a:avLst>
              <a:gd name="adj1" fmla="val -30942"/>
              <a:gd name="adj2" fmla="val -622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きょう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は「どうぶつ」の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こうもくのなかにある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キツネの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をついかしてみよう！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キツネは</a:t>
            </a:r>
            <a:r>
              <a:rPr lang="ja-JP" altLang="en-US" sz="1500" b="1" dirty="0">
                <a:solidFill>
                  <a:schemeClr val="dk2"/>
                </a:solidFill>
              </a:rPr>
              <a:t>えいご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で「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Fox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だよ。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キツネのえを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681;p56">
            <a:extLst>
              <a:ext uri="{FF2B5EF4-FFF2-40B4-BE49-F238E27FC236}">
                <a16:creationId xmlns:a16="http://schemas.microsoft.com/office/drawing/2014/main" id="{090657F9-6D5D-4546-8C45-EA2C1837C075}"/>
              </a:ext>
            </a:extLst>
          </p:cNvPr>
          <p:cNvSpPr/>
          <p:nvPr/>
        </p:nvSpPr>
        <p:spPr>
          <a:xfrm>
            <a:off x="3404503" y="1427701"/>
            <a:ext cx="440871" cy="33578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681;p56">
            <a:extLst>
              <a:ext uri="{FF2B5EF4-FFF2-40B4-BE49-F238E27FC236}">
                <a16:creationId xmlns:a16="http://schemas.microsoft.com/office/drawing/2014/main" id="{6246629B-4E44-444D-AFD3-40D674298A29}"/>
              </a:ext>
            </a:extLst>
          </p:cNvPr>
          <p:cNvSpPr/>
          <p:nvPr/>
        </p:nvSpPr>
        <p:spPr>
          <a:xfrm>
            <a:off x="6368473" y="3668925"/>
            <a:ext cx="814568" cy="883627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376;p36">
            <a:extLst>
              <a:ext uri="{FF2B5EF4-FFF2-40B4-BE49-F238E27FC236}">
                <a16:creationId xmlns:a16="http://schemas.microsoft.com/office/drawing/2014/main" id="{5F903370-8F89-9244-AD5C-6B4D81DFD8C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36886" y="3632093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2;p36">
            <a:extLst>
              <a:ext uri="{FF2B5EF4-FFF2-40B4-BE49-F238E27FC236}">
                <a16:creationId xmlns:a16="http://schemas.microsoft.com/office/drawing/2014/main" id="{18EAE92E-0D74-B545-BA53-CB30BD11022A}"/>
              </a:ext>
            </a:extLst>
          </p:cNvPr>
          <p:cNvSpPr/>
          <p:nvPr/>
        </p:nvSpPr>
        <p:spPr>
          <a:xfrm>
            <a:off x="6580110" y="2994671"/>
            <a:ext cx="1741152" cy="520800"/>
          </a:xfrm>
          <a:prstGeom prst="wedgeRoundRectCallout">
            <a:avLst>
              <a:gd name="adj1" fmla="val -26990"/>
              <a:gd name="adj2" fmla="val 7480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376;p36">
            <a:extLst>
              <a:ext uri="{FF2B5EF4-FFF2-40B4-BE49-F238E27FC236}">
                <a16:creationId xmlns:a16="http://schemas.microsoft.com/office/drawing/2014/main" id="{B4F6DDD4-2C98-8C43-BCE1-5889D6BAB2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24938" y="1687565"/>
            <a:ext cx="341928" cy="52154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82;p36">
            <a:extLst>
              <a:ext uri="{FF2B5EF4-FFF2-40B4-BE49-F238E27FC236}">
                <a16:creationId xmlns:a16="http://schemas.microsoft.com/office/drawing/2014/main" id="{79C7376F-F2D3-564B-B5D5-AA705A8AE4E1}"/>
              </a:ext>
            </a:extLst>
          </p:cNvPr>
          <p:cNvSpPr/>
          <p:nvPr/>
        </p:nvSpPr>
        <p:spPr>
          <a:xfrm>
            <a:off x="4352193" y="1787816"/>
            <a:ext cx="3927271" cy="957289"/>
          </a:xfrm>
          <a:prstGeom prst="wedgeRoundRectCallout">
            <a:avLst>
              <a:gd name="adj1" fmla="val -53851"/>
              <a:gd name="adj2" fmla="val -4846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スプライトは「どうぶつ」「ひと」などのカテゴリにわかれているよ。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どうぶつ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してみてね。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39;p33">
            <a:extLst>
              <a:ext uri="{FF2B5EF4-FFF2-40B4-BE49-F238E27FC236}">
                <a16:creationId xmlns:a16="http://schemas.microsoft.com/office/drawing/2014/main" id="{833F123A-60C8-4D43-9B94-A7B2CB41F367}"/>
              </a:ext>
            </a:extLst>
          </p:cNvPr>
          <p:cNvSpPr txBox="1"/>
          <p:nvPr/>
        </p:nvSpPr>
        <p:spPr>
          <a:xfrm>
            <a:off x="2150818" y="3791720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フォックス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81194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B377584-818C-41B6-B430-7A3B0BBF1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779" y="1239060"/>
            <a:ext cx="6857157" cy="313661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キツネがついかされたよ！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Google Shape;163;p28">
            <a:extLst>
              <a:ext uri="{FF2B5EF4-FFF2-40B4-BE49-F238E27FC236}">
                <a16:creationId xmlns:a16="http://schemas.microsoft.com/office/drawing/2014/main" id="{7F5842FE-853C-C64D-AA48-56A5EF37F89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684" y="1412722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5;p28">
            <a:extLst>
              <a:ext uri="{FF2B5EF4-FFF2-40B4-BE49-F238E27FC236}">
                <a16:creationId xmlns:a16="http://schemas.microsoft.com/office/drawing/2014/main" id="{8D37A545-1115-B04F-A521-85B9FD882742}"/>
              </a:ext>
            </a:extLst>
          </p:cNvPr>
          <p:cNvSpPr/>
          <p:nvPr/>
        </p:nvSpPr>
        <p:spPr>
          <a:xfrm>
            <a:off x="1991884" y="1513533"/>
            <a:ext cx="2492928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やった！キツネがふえた！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B95EB083-EBC0-1843-BC2B-500E3ED37D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0955" y="293405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66C54E3C-5DC5-2045-9BA8-063F55F8FCEE}"/>
              </a:ext>
            </a:extLst>
          </p:cNvPr>
          <p:cNvSpPr/>
          <p:nvPr/>
        </p:nvSpPr>
        <p:spPr>
          <a:xfrm>
            <a:off x="1983720" y="2971800"/>
            <a:ext cx="2985444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やったね！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じゃあいまからいっしょに、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ネコとキツネがでてくる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ものがたり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つく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っていこう！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1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C48D1D7-4D6D-4555-BD59-7460A2275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0280" y="1412722"/>
            <a:ext cx="1808690" cy="29629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B541266-59AA-4A23-805E-B6BF1FA4B1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985" t="12778" r="9695"/>
          <a:stretch/>
        </p:blipFill>
        <p:spPr>
          <a:xfrm>
            <a:off x="4811726" y="1378291"/>
            <a:ext cx="1486484" cy="307606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スプライトのへらしかた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6" name="Google Shape;163;p28">
            <a:extLst>
              <a:ext uri="{FF2B5EF4-FFF2-40B4-BE49-F238E27FC236}">
                <a16:creationId xmlns:a16="http://schemas.microsoft.com/office/drawing/2014/main" id="{7C25EFD0-2898-4492-9C87-E4BEAC2D182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281" y="3541896"/>
            <a:ext cx="750284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65;p28">
            <a:extLst>
              <a:ext uri="{FF2B5EF4-FFF2-40B4-BE49-F238E27FC236}">
                <a16:creationId xmlns:a16="http://schemas.microsoft.com/office/drawing/2014/main" id="{1783FC09-D6C0-4D66-B3CC-C462BE396348}"/>
              </a:ext>
            </a:extLst>
          </p:cNvPr>
          <p:cNvSpPr/>
          <p:nvPr/>
        </p:nvSpPr>
        <p:spPr>
          <a:xfrm>
            <a:off x="1565248" y="3642707"/>
            <a:ext cx="2966269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ドラゴンのスプライトをついかして、へらしてみるね！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8" name="Google Shape;323;p32">
            <a:extLst>
              <a:ext uri="{FF2B5EF4-FFF2-40B4-BE49-F238E27FC236}">
                <a16:creationId xmlns:a16="http://schemas.microsoft.com/office/drawing/2014/main" id="{5BD8117C-8166-4A68-97B9-ECB3172F54C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22;p32">
            <a:extLst>
              <a:ext uri="{FF2B5EF4-FFF2-40B4-BE49-F238E27FC236}">
                <a16:creationId xmlns:a16="http://schemas.microsoft.com/office/drawing/2014/main" id="{4BB64E57-3E31-4A77-A33B-CDB42758BE0D}"/>
              </a:ext>
            </a:extLst>
          </p:cNvPr>
          <p:cNvSpPr/>
          <p:nvPr/>
        </p:nvSpPr>
        <p:spPr>
          <a:xfrm>
            <a:off x="1565248" y="1926091"/>
            <a:ext cx="3105474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スプライトのへらしかたは、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このマークをひだりクリックして、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スプライトをへらそう！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9508EBC-B148-4400-8975-99C7A75931E0}"/>
              </a:ext>
            </a:extLst>
          </p:cNvPr>
          <p:cNvGrpSpPr/>
          <p:nvPr/>
        </p:nvGrpSpPr>
        <p:grpSpPr>
          <a:xfrm>
            <a:off x="4332275" y="1565651"/>
            <a:ext cx="824689" cy="797296"/>
            <a:chOff x="3700592" y="4101514"/>
            <a:chExt cx="824689" cy="797296"/>
          </a:xfrm>
        </p:grpSpPr>
        <p:sp>
          <p:nvSpPr>
            <p:cNvPr id="38" name="Google Shape;382;p36">
              <a:extLst>
                <a:ext uri="{FF2B5EF4-FFF2-40B4-BE49-F238E27FC236}">
                  <a16:creationId xmlns:a16="http://schemas.microsoft.com/office/drawing/2014/main" id="{54E69004-23B2-48F2-8894-3CFADF6D70F5}"/>
                </a:ext>
              </a:extLst>
            </p:cNvPr>
            <p:cNvSpPr/>
            <p:nvPr/>
          </p:nvSpPr>
          <p:spPr>
            <a:xfrm>
              <a:off x="3700592" y="4101514"/>
              <a:ext cx="824689" cy="797296"/>
            </a:xfrm>
            <a:prstGeom prst="wedgeRoundRectCallout">
              <a:avLst>
                <a:gd name="adj1" fmla="val -35263"/>
                <a:gd name="adj2" fmla="val 6980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86F38375-0075-4205-BBDD-B76B6181D6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0394" t="77559" r="22978" b="12288"/>
            <a:stretch/>
          </p:blipFill>
          <p:spPr>
            <a:xfrm>
              <a:off x="3736856" y="4173288"/>
              <a:ext cx="747956" cy="653748"/>
            </a:xfrm>
            <a:prstGeom prst="rect">
              <a:avLst/>
            </a:prstGeom>
          </p:spPr>
        </p:pic>
        <p:sp>
          <p:nvSpPr>
            <p:cNvPr id="40" name="Google Shape;681;p56">
              <a:extLst>
                <a:ext uri="{FF2B5EF4-FFF2-40B4-BE49-F238E27FC236}">
                  <a16:creationId xmlns:a16="http://schemas.microsoft.com/office/drawing/2014/main" id="{E2AA36B9-4B27-4FBF-BF1C-8C1DC178C240}"/>
                </a:ext>
              </a:extLst>
            </p:cNvPr>
            <p:cNvSpPr/>
            <p:nvPr/>
          </p:nvSpPr>
          <p:spPr>
            <a:xfrm>
              <a:off x="4208934" y="4162694"/>
              <a:ext cx="268825" cy="335783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681;p56">
            <a:extLst>
              <a:ext uri="{FF2B5EF4-FFF2-40B4-BE49-F238E27FC236}">
                <a16:creationId xmlns:a16="http://schemas.microsoft.com/office/drawing/2014/main" id="{AAECA33C-8045-4BE6-8A6B-029F7D5DF6FC}"/>
              </a:ext>
            </a:extLst>
          </p:cNvPr>
          <p:cNvSpPr/>
          <p:nvPr/>
        </p:nvSpPr>
        <p:spPr>
          <a:xfrm>
            <a:off x="5381752" y="3642707"/>
            <a:ext cx="182136" cy="22119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376;p36">
            <a:extLst>
              <a:ext uri="{FF2B5EF4-FFF2-40B4-BE49-F238E27FC236}">
                <a16:creationId xmlns:a16="http://schemas.microsoft.com/office/drawing/2014/main" id="{1CBD2C3C-8A86-423F-B676-ADB234C2777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23252" y="3897029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82;p36">
            <a:extLst>
              <a:ext uri="{FF2B5EF4-FFF2-40B4-BE49-F238E27FC236}">
                <a16:creationId xmlns:a16="http://schemas.microsoft.com/office/drawing/2014/main" id="{25B731F1-A7FB-495E-B3FA-ACE49C4B3D01}"/>
              </a:ext>
            </a:extLst>
          </p:cNvPr>
          <p:cNvSpPr/>
          <p:nvPr/>
        </p:nvSpPr>
        <p:spPr>
          <a:xfrm>
            <a:off x="5903014" y="3374522"/>
            <a:ext cx="1744695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右矢印 1">
            <a:extLst>
              <a:ext uri="{FF2B5EF4-FFF2-40B4-BE49-F238E27FC236}">
                <a16:creationId xmlns:a16="http://schemas.microsoft.com/office/drawing/2014/main" id="{71C95770-638A-4D39-BFD2-E4BDB9F93E95}"/>
              </a:ext>
            </a:extLst>
          </p:cNvPr>
          <p:cNvSpPr/>
          <p:nvPr/>
        </p:nvSpPr>
        <p:spPr>
          <a:xfrm>
            <a:off x="6361340" y="1988672"/>
            <a:ext cx="761410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43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ものがたりをつくろう！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3" name="Google Shape;416;p39">
            <a:extLst>
              <a:ext uri="{FF2B5EF4-FFF2-40B4-BE49-F238E27FC236}">
                <a16:creationId xmlns:a16="http://schemas.microsoft.com/office/drawing/2014/main" id="{61CE2970-D405-6540-BE44-68F9E05F051E}"/>
              </a:ext>
            </a:extLst>
          </p:cNvPr>
          <p:cNvSpPr txBox="1">
            <a:spLocks/>
          </p:cNvSpPr>
          <p:nvPr/>
        </p:nvSpPr>
        <p:spPr>
          <a:xfrm>
            <a:off x="237809" y="1730651"/>
            <a:ext cx="4010919" cy="2374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indent="0">
              <a:buFont typeface="Lato"/>
              <a:buNone/>
            </a:pPr>
            <a:r>
              <a:rPr lang="ja-JP" altLang="en-US" sz="1500" b="1" dirty="0">
                <a:latin typeface="Arial"/>
                <a:cs typeface="Arial"/>
              </a:rPr>
              <a:t>こんなものがたりの</a:t>
            </a:r>
            <a:endParaRPr lang="en-US" altLang="ja-JP" sz="1500" b="1" dirty="0">
              <a:latin typeface="Arial"/>
              <a:cs typeface="Arial"/>
            </a:endParaRPr>
          </a:p>
          <a:p>
            <a:pPr marL="0" indent="0">
              <a:buFont typeface="Lato"/>
              <a:buNone/>
            </a:pPr>
            <a:r>
              <a:rPr lang="ja-JP" altLang="en-US" sz="1500" b="1" dirty="0">
                <a:latin typeface="Arial"/>
                <a:cs typeface="Arial"/>
              </a:rPr>
              <a:t>アニメーションをつくるよ！</a:t>
            </a:r>
          </a:p>
          <a:p>
            <a:pPr marL="0" indent="0">
              <a:spcBef>
                <a:spcPts val="1600"/>
              </a:spcBef>
              <a:buFont typeface="Lato"/>
              <a:buNone/>
            </a:pP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みちばた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で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キツネ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をみかける。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Font typeface="Lato"/>
              <a:buNone/>
            </a:pP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なかま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だとおもって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キツネ</a:t>
            </a: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をおいかると、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Font typeface="Lato"/>
              <a:buNone/>
            </a:pPr>
            <a:r>
              <a:rPr lang="ja-JP" altLang="en-US" sz="1500" b="1" dirty="0">
                <a:solidFill>
                  <a:schemeClr val="bg2"/>
                </a:solidFill>
                <a:latin typeface="Arial"/>
                <a:cs typeface="Arial"/>
              </a:rPr>
              <a:t>・</a:t>
            </a:r>
            <a:r>
              <a:rPr lang="ja-JP" altLang="en-US" sz="1500" b="1" dirty="0">
                <a:latin typeface="Arial"/>
                <a:cs typeface="Arial"/>
              </a:rPr>
              <a:t>キツネのすんでる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ゆきぐに</a:t>
            </a:r>
            <a:r>
              <a:rPr lang="ja-JP" altLang="en-US" sz="1500" b="1" dirty="0">
                <a:latin typeface="Arial"/>
                <a:cs typeface="Arial"/>
              </a:rPr>
              <a:t>にたどりつく。「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ゆきだ！</a:t>
            </a:r>
            <a:r>
              <a:rPr lang="ja-JP" altLang="en-US" sz="1500" b="1" dirty="0">
                <a:latin typeface="Arial"/>
                <a:cs typeface="Arial"/>
              </a:rPr>
              <a:t>」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7" name="図 6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2A3B99ED-CBCC-8A41-BC6C-9B17B384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51" r="11032"/>
          <a:stretch/>
        </p:blipFill>
        <p:spPr>
          <a:xfrm>
            <a:off x="3981825" y="1099760"/>
            <a:ext cx="2269241" cy="1817906"/>
          </a:xfrm>
          <a:prstGeom prst="rect">
            <a:avLst/>
          </a:prstGeom>
        </p:spPr>
      </p:pic>
      <p:pic>
        <p:nvPicPr>
          <p:cNvPr id="10" name="図 9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CF655C0-5785-9044-AB96-A6FB43917B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51" r="11032"/>
          <a:stretch/>
        </p:blipFill>
        <p:spPr>
          <a:xfrm>
            <a:off x="5950867" y="1234570"/>
            <a:ext cx="2269241" cy="1817906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6A79AFED-E9B3-48BC-95AB-C43CDF4F4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011" y="3052476"/>
            <a:ext cx="2371097" cy="198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16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B2A8C21-1A34-41D8-BEAD-CB1B9C978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254" y="1078267"/>
            <a:ext cx="7093527" cy="353290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Google Shape;323;p32">
            <a:extLst>
              <a:ext uri="{FF2B5EF4-FFF2-40B4-BE49-F238E27FC236}">
                <a16:creationId xmlns:a16="http://schemas.microsoft.com/office/drawing/2014/main" id="{2E5742EE-9F02-974B-8E4D-3859892D3E5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5064" y="136552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2;p32">
            <a:extLst>
              <a:ext uri="{FF2B5EF4-FFF2-40B4-BE49-F238E27FC236}">
                <a16:creationId xmlns:a16="http://schemas.microsoft.com/office/drawing/2014/main" id="{AEC35A2C-0524-F14E-8D7E-97752447FF34}"/>
              </a:ext>
            </a:extLst>
          </p:cNvPr>
          <p:cNvSpPr/>
          <p:nvPr/>
        </p:nvSpPr>
        <p:spPr>
          <a:xfrm>
            <a:off x="1839166" y="1432616"/>
            <a:ext cx="3651851" cy="1520098"/>
          </a:xfrm>
          <a:prstGeom prst="wedgeRoundRectCallout">
            <a:avLst>
              <a:gd name="adj1" fmla="val -57524"/>
              <a:gd name="adj2" fmla="val -259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まずは</a:t>
            </a:r>
            <a:r>
              <a:rPr lang="ja-JP" altLang="en-US" sz="1500" b="1" dirty="0">
                <a:solidFill>
                  <a:schemeClr val="accent5"/>
                </a:solidFill>
              </a:rPr>
              <a:t>ものがたり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のぶたい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を作ろう！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がめんのみぎした</a:t>
            </a:r>
            <a:r>
              <a:rPr lang="ja-JP" altLang="en-US" sz="1500" b="1" dirty="0">
                <a:solidFill>
                  <a:schemeClr val="dk2"/>
                </a:solidFill>
              </a:rPr>
              <a:t>にある、この</a:t>
            </a:r>
            <a:r>
              <a:rPr lang="ja-JP" altLang="en-US" sz="1500" b="1" dirty="0">
                <a:solidFill>
                  <a:schemeClr val="bg2"/>
                </a:solidFill>
              </a:rPr>
              <a:t>マーク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してもらってもいい？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DABA77F-7E99-ED45-8A36-A8FBA01D5F98}"/>
              </a:ext>
            </a:extLst>
          </p:cNvPr>
          <p:cNvGrpSpPr/>
          <p:nvPr/>
        </p:nvGrpSpPr>
        <p:grpSpPr>
          <a:xfrm>
            <a:off x="5263387" y="1365526"/>
            <a:ext cx="776019" cy="750243"/>
            <a:chOff x="7810317" y="1630053"/>
            <a:chExt cx="776019" cy="750243"/>
          </a:xfrm>
        </p:grpSpPr>
        <p:sp>
          <p:nvSpPr>
            <p:cNvPr id="11" name="Google Shape;382;p36">
              <a:extLst>
                <a:ext uri="{FF2B5EF4-FFF2-40B4-BE49-F238E27FC236}">
                  <a16:creationId xmlns:a16="http://schemas.microsoft.com/office/drawing/2014/main" id="{B19C0DB3-A2E3-184A-A12A-674F9FFDCA52}"/>
                </a:ext>
              </a:extLst>
            </p:cNvPr>
            <p:cNvSpPr/>
            <p:nvPr/>
          </p:nvSpPr>
          <p:spPr>
            <a:xfrm>
              <a:off x="7810317" y="1630053"/>
              <a:ext cx="776019" cy="750243"/>
            </a:xfrm>
            <a:prstGeom prst="wedgeRoundRectCallout">
              <a:avLst>
                <a:gd name="adj1" fmla="val -35687"/>
                <a:gd name="adj2" fmla="val 6545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図 2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41A127B-D9F9-B74C-958C-308CAADB09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3878" t="91601" r="1519" b="1033"/>
            <a:stretch/>
          </p:blipFill>
          <p:spPr>
            <a:xfrm>
              <a:off x="7853918" y="1660766"/>
              <a:ext cx="688815" cy="688815"/>
            </a:xfrm>
            <a:prstGeom prst="ellipse">
              <a:avLst/>
            </a:prstGeom>
          </p:spPr>
        </p:pic>
      </p:grpSp>
      <p:sp>
        <p:nvSpPr>
          <p:cNvPr id="15" name="Google Shape;377;p36">
            <a:extLst>
              <a:ext uri="{FF2B5EF4-FFF2-40B4-BE49-F238E27FC236}">
                <a16:creationId xmlns:a16="http://schemas.microsoft.com/office/drawing/2014/main" id="{E04D1173-4E05-BF44-8B02-CF4B3968022F}"/>
              </a:ext>
            </a:extLst>
          </p:cNvPr>
          <p:cNvSpPr/>
          <p:nvPr/>
        </p:nvSpPr>
        <p:spPr>
          <a:xfrm>
            <a:off x="8132656" y="4308081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6DCE6CF4-EAC8-BA49-BB21-9244CC385E86}"/>
              </a:ext>
            </a:extLst>
          </p:cNvPr>
          <p:cNvSpPr/>
          <p:nvPr/>
        </p:nvSpPr>
        <p:spPr>
          <a:xfrm>
            <a:off x="6668692" y="3700617"/>
            <a:ext cx="1801243" cy="403015"/>
          </a:xfrm>
          <a:prstGeom prst="wedgeRoundRectCallout">
            <a:avLst>
              <a:gd name="adj1" fmla="val 33123"/>
              <a:gd name="adj2" fmla="val 909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63;p28">
            <a:extLst>
              <a:ext uri="{FF2B5EF4-FFF2-40B4-BE49-F238E27FC236}">
                <a16:creationId xmlns:a16="http://schemas.microsoft.com/office/drawing/2014/main" id="{8D5011D0-6B83-844C-86BF-E219DC9DF56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5137" y="2803883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65;p28">
            <a:extLst>
              <a:ext uri="{FF2B5EF4-FFF2-40B4-BE49-F238E27FC236}">
                <a16:creationId xmlns:a16="http://schemas.microsoft.com/office/drawing/2014/main" id="{E829723C-ED6C-3B4A-890F-6505BD7D2F6F}"/>
              </a:ext>
            </a:extLst>
          </p:cNvPr>
          <p:cNvSpPr/>
          <p:nvPr/>
        </p:nvSpPr>
        <p:spPr>
          <a:xfrm>
            <a:off x="5775766" y="2927036"/>
            <a:ext cx="1891912" cy="575293"/>
          </a:xfrm>
          <a:prstGeom prst="wedgeRoundRectCallout">
            <a:avLst>
              <a:gd name="adj1" fmla="val 59408"/>
              <a:gd name="adj2" fmla="val -1473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なにこのマーク？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0" name="Google Shape;322;p32">
            <a:extLst>
              <a:ext uri="{FF2B5EF4-FFF2-40B4-BE49-F238E27FC236}">
                <a16:creationId xmlns:a16="http://schemas.microsoft.com/office/drawing/2014/main" id="{F8B97466-7599-2D46-8C08-6B9D77150822}"/>
              </a:ext>
            </a:extLst>
          </p:cNvPr>
          <p:cNvSpPr/>
          <p:nvPr/>
        </p:nvSpPr>
        <p:spPr>
          <a:xfrm>
            <a:off x="1839166" y="3344605"/>
            <a:ext cx="2969598" cy="1153916"/>
          </a:xfrm>
          <a:prstGeom prst="wedgeRoundRectCallout">
            <a:avLst>
              <a:gd name="adj1" fmla="val -54962"/>
              <a:gd name="adj2" fmla="val -4165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このマークをおすと、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ステージの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をついか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することができるんだ！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28" name="Google Shape;376;p36">
            <a:extLst>
              <a:ext uri="{FF2B5EF4-FFF2-40B4-BE49-F238E27FC236}">
                <a16:creationId xmlns:a16="http://schemas.microsoft.com/office/drawing/2014/main" id="{4C207F79-0B15-496A-B669-CC110065EA0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25984" y="3991432"/>
            <a:ext cx="521875" cy="796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3523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D68265-F3BC-4A96-8D40-5B04548B8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469" y="1075867"/>
            <a:ext cx="7315200" cy="367628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あれ？マークがみあたらない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C9AEDDD5-F063-AD4E-9D87-DA9D903BBD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0064" y="1179275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8DC9AE3E-8E5C-D044-98C1-DB1321E2A891}"/>
              </a:ext>
            </a:extLst>
          </p:cNvPr>
          <p:cNvSpPr/>
          <p:nvPr/>
        </p:nvSpPr>
        <p:spPr>
          <a:xfrm>
            <a:off x="1592102" y="1179273"/>
            <a:ext cx="3838880" cy="2548115"/>
          </a:xfrm>
          <a:prstGeom prst="wedgeRoundRectCallout">
            <a:avLst>
              <a:gd name="adj1" fmla="val -59793"/>
              <a:gd name="adj2" fmla="val -230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みぎしたにこのマークがなかったら、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マウスをスクロールしてみてね！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スクロールはマウスのあかせんのところを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うごかすことだよ！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5" name="Google Shape;382;p36">
            <a:extLst>
              <a:ext uri="{FF2B5EF4-FFF2-40B4-BE49-F238E27FC236}">
                <a16:creationId xmlns:a16="http://schemas.microsoft.com/office/drawing/2014/main" id="{B82BBF2B-862D-A14F-B88F-FD6E2E7850A1}"/>
              </a:ext>
            </a:extLst>
          </p:cNvPr>
          <p:cNvSpPr/>
          <p:nvPr/>
        </p:nvSpPr>
        <p:spPr>
          <a:xfrm>
            <a:off x="4945227" y="1331179"/>
            <a:ext cx="824689" cy="797296"/>
          </a:xfrm>
          <a:prstGeom prst="wedgeRoundRectCallout">
            <a:avLst>
              <a:gd name="adj1" fmla="val -66633"/>
              <a:gd name="adj2" fmla="val 2112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77;p36">
            <a:extLst>
              <a:ext uri="{FF2B5EF4-FFF2-40B4-BE49-F238E27FC236}">
                <a16:creationId xmlns:a16="http://schemas.microsoft.com/office/drawing/2014/main" id="{0A180AF1-A6C9-8A43-B5AB-D07C5FCE21D2}"/>
              </a:ext>
            </a:extLst>
          </p:cNvPr>
          <p:cNvSpPr/>
          <p:nvPr/>
        </p:nvSpPr>
        <p:spPr>
          <a:xfrm>
            <a:off x="8130304" y="4418497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82;p36">
            <a:extLst>
              <a:ext uri="{FF2B5EF4-FFF2-40B4-BE49-F238E27FC236}">
                <a16:creationId xmlns:a16="http://schemas.microsoft.com/office/drawing/2014/main" id="{61E3CFAC-D029-9D48-B55C-1300D13F12AF}"/>
              </a:ext>
            </a:extLst>
          </p:cNvPr>
          <p:cNvSpPr/>
          <p:nvPr/>
        </p:nvSpPr>
        <p:spPr>
          <a:xfrm>
            <a:off x="7085875" y="3676198"/>
            <a:ext cx="1386794" cy="520800"/>
          </a:xfrm>
          <a:prstGeom prst="wedgeRoundRectCallout">
            <a:avLst>
              <a:gd name="adj1" fmla="val 30699"/>
              <a:gd name="adj2" fmla="val 7895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スクロール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CFE363-A942-4A46-8488-338FFC1DF382}"/>
              </a:ext>
            </a:extLst>
          </p:cNvPr>
          <p:cNvGrpSpPr/>
          <p:nvPr/>
        </p:nvGrpSpPr>
        <p:grpSpPr>
          <a:xfrm>
            <a:off x="3962507" y="2899206"/>
            <a:ext cx="824689" cy="797296"/>
            <a:chOff x="4359670" y="2899206"/>
            <a:chExt cx="824689" cy="797296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A8F80688-E306-4E4D-B6F6-EAA17E61089E}"/>
                </a:ext>
              </a:extLst>
            </p:cNvPr>
            <p:cNvGrpSpPr/>
            <p:nvPr/>
          </p:nvGrpSpPr>
          <p:grpSpPr>
            <a:xfrm>
              <a:off x="4359670" y="2899206"/>
              <a:ext cx="824689" cy="797296"/>
              <a:chOff x="4359670" y="2899206"/>
              <a:chExt cx="824689" cy="797296"/>
            </a:xfrm>
          </p:grpSpPr>
          <p:sp>
            <p:nvSpPr>
              <p:cNvPr id="25" name="Google Shape;382;p36">
                <a:extLst>
                  <a:ext uri="{FF2B5EF4-FFF2-40B4-BE49-F238E27FC236}">
                    <a16:creationId xmlns:a16="http://schemas.microsoft.com/office/drawing/2014/main" id="{6E5A1398-9AB9-48AF-A89A-011179E76B83}"/>
                  </a:ext>
                </a:extLst>
              </p:cNvPr>
              <p:cNvSpPr/>
              <p:nvPr/>
            </p:nvSpPr>
            <p:spPr>
              <a:xfrm>
                <a:off x="4359670" y="2899206"/>
                <a:ext cx="824689" cy="797296"/>
              </a:xfrm>
              <a:prstGeom prst="wedgeRoundRectCallout">
                <a:avLst>
                  <a:gd name="adj1" fmla="val -35273"/>
                  <a:gd name="adj2" fmla="val -70389"/>
                  <a:gd name="adj3" fmla="val 0"/>
                </a:avLst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0" name="Picture 2" descr="上から見たワイヤレスマウスのイラスト">
                <a:extLst>
                  <a:ext uri="{FF2B5EF4-FFF2-40B4-BE49-F238E27FC236}">
                    <a16:creationId xmlns:a16="http://schemas.microsoft.com/office/drawing/2014/main" id="{A7A56EEA-DA9B-44CC-B26F-6EC65E1CD6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250" y="2963798"/>
                <a:ext cx="525527" cy="7133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1" name="Google Shape;377;p36">
              <a:extLst>
                <a:ext uri="{FF2B5EF4-FFF2-40B4-BE49-F238E27FC236}">
                  <a16:creationId xmlns:a16="http://schemas.microsoft.com/office/drawing/2014/main" id="{5D8F5784-9810-475E-A76A-B62B1ED67F52}"/>
                </a:ext>
              </a:extLst>
            </p:cNvPr>
            <p:cNvSpPr/>
            <p:nvPr/>
          </p:nvSpPr>
          <p:spPr>
            <a:xfrm>
              <a:off x="4624992" y="3026292"/>
              <a:ext cx="315616" cy="294198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8" name="Picture 4" descr="マウスのクリックのイラスト（スクロール）">
            <a:extLst>
              <a:ext uri="{FF2B5EF4-FFF2-40B4-BE49-F238E27FC236}">
                <a16:creationId xmlns:a16="http://schemas.microsoft.com/office/drawing/2014/main" id="{01CF4700-20B8-4264-B714-54D571BC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627" y="4083111"/>
            <a:ext cx="604495" cy="81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図 21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FFC9E8B4-3398-4873-A935-B2CC39E1C6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878" t="91601" r="1519" b="1033"/>
          <a:stretch/>
        </p:blipFill>
        <p:spPr>
          <a:xfrm>
            <a:off x="5039396" y="1385419"/>
            <a:ext cx="688815" cy="6888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5914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5D4587-BEC5-4041-9AFA-97120500B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280" y="1281565"/>
            <a:ext cx="6890327" cy="342150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91441554-7AD0-594D-AB42-0295F6699C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546" y="1851779"/>
            <a:ext cx="771241" cy="71997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5;p28">
            <a:extLst>
              <a:ext uri="{FF2B5EF4-FFF2-40B4-BE49-F238E27FC236}">
                <a16:creationId xmlns:a16="http://schemas.microsoft.com/office/drawing/2014/main" id="{B81B8546-F0AF-8649-9130-161B925E844B}"/>
              </a:ext>
            </a:extLst>
          </p:cNvPr>
          <p:cNvSpPr/>
          <p:nvPr/>
        </p:nvSpPr>
        <p:spPr>
          <a:xfrm>
            <a:off x="1529273" y="2003158"/>
            <a:ext cx="3315199" cy="478053"/>
          </a:xfrm>
          <a:prstGeom prst="wedgeRoundRectCallout">
            <a:avLst>
              <a:gd name="adj1" fmla="val -57634"/>
              <a:gd name="adj2" fmla="val 1600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すごい！いろんなはいけいがある！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" name="Google Shape;323;p32">
            <a:extLst>
              <a:ext uri="{FF2B5EF4-FFF2-40B4-BE49-F238E27FC236}">
                <a16:creationId xmlns:a16="http://schemas.microsoft.com/office/drawing/2014/main" id="{2C2D701C-E991-8045-9421-137F48B39E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394" y="304444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32">
            <a:extLst>
              <a:ext uri="{FF2B5EF4-FFF2-40B4-BE49-F238E27FC236}">
                <a16:creationId xmlns:a16="http://schemas.microsoft.com/office/drawing/2014/main" id="{A6AD9C1B-3935-9342-A37F-571898B5BC2B}"/>
              </a:ext>
            </a:extLst>
          </p:cNvPr>
          <p:cNvSpPr/>
          <p:nvPr/>
        </p:nvSpPr>
        <p:spPr>
          <a:xfrm>
            <a:off x="1529274" y="2992318"/>
            <a:ext cx="3279490" cy="949201"/>
          </a:xfrm>
          <a:prstGeom prst="wedgeRoundRectCallout">
            <a:avLst>
              <a:gd name="adj1" fmla="val -58536"/>
              <a:gd name="adj2" fmla="val 175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ものがたり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のあらすじにあわせて、</a:t>
            </a:r>
            <a:r>
              <a:rPr lang="ja-JP" altLang="en-US" sz="1500" b="1" dirty="0">
                <a:solidFill>
                  <a:schemeClr val="accent5"/>
                </a:solidFill>
              </a:rPr>
              <a:t>す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きな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にかえられる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2739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時計, 大きい, 市 が含まれている画像&#10;&#10;自動的に生成された説明">
            <a:extLst>
              <a:ext uri="{FF2B5EF4-FFF2-40B4-BE49-F238E27FC236}">
                <a16:creationId xmlns:a16="http://schemas.microsoft.com/office/drawing/2014/main" id="{F72837F7-402F-C748-8386-D2762F8B58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21" t="7234" r="11756" b="794"/>
          <a:stretch/>
        </p:blipFill>
        <p:spPr>
          <a:xfrm>
            <a:off x="3296755" y="3025981"/>
            <a:ext cx="2550490" cy="1913412"/>
          </a:xfrm>
          <a:prstGeom prst="rect">
            <a:avLst/>
          </a:prstGeom>
        </p:spPr>
      </p:pic>
      <p:pic>
        <p:nvPicPr>
          <p:cNvPr id="7" name="図 6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2060F42E-8EAA-7749-9126-B37616466A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21" t="7118" r="11756" b="910"/>
          <a:stretch/>
        </p:blipFill>
        <p:spPr>
          <a:xfrm>
            <a:off x="6041469" y="1000961"/>
            <a:ext cx="2550490" cy="1913412"/>
          </a:xfrm>
          <a:prstGeom prst="rect">
            <a:avLst/>
          </a:prstGeom>
        </p:spPr>
      </p:pic>
      <p:pic>
        <p:nvPicPr>
          <p:cNvPr id="11" name="図 10" descr="絵と文字の加工写真&#10;&#10;低い精度で自動的に生成された説明">
            <a:extLst>
              <a:ext uri="{FF2B5EF4-FFF2-40B4-BE49-F238E27FC236}">
                <a16:creationId xmlns:a16="http://schemas.microsoft.com/office/drawing/2014/main" id="{72DEFCF6-79D7-9B47-B197-22B6EFA471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21" t="7118" r="11756" b="910"/>
          <a:stretch/>
        </p:blipFill>
        <p:spPr>
          <a:xfrm>
            <a:off x="3296755" y="1000961"/>
            <a:ext cx="2550490" cy="1913412"/>
          </a:xfrm>
          <a:prstGeom prst="rect">
            <a:avLst/>
          </a:prstGeom>
        </p:spPr>
      </p:pic>
      <p:pic>
        <p:nvPicPr>
          <p:cNvPr id="15" name="図 14" descr="図形&#10;&#10;自動的に生成された説明">
            <a:extLst>
              <a:ext uri="{FF2B5EF4-FFF2-40B4-BE49-F238E27FC236}">
                <a16:creationId xmlns:a16="http://schemas.microsoft.com/office/drawing/2014/main" id="{3F72AFD6-9012-8849-967B-82309DBB26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622" t="7003" r="11756" b="1025"/>
          <a:stretch/>
        </p:blipFill>
        <p:spPr>
          <a:xfrm>
            <a:off x="552041" y="3025981"/>
            <a:ext cx="2550490" cy="1913412"/>
          </a:xfrm>
          <a:prstGeom prst="rect">
            <a:avLst/>
          </a:prstGeom>
        </p:spPr>
      </p:pic>
      <p:pic>
        <p:nvPicPr>
          <p:cNvPr id="17" name="図 16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75DA5F2C-F177-D741-9C2D-58E33872BF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621" t="7119" r="11756" b="910"/>
          <a:stretch/>
        </p:blipFill>
        <p:spPr>
          <a:xfrm>
            <a:off x="552041" y="1000961"/>
            <a:ext cx="2550490" cy="1913412"/>
          </a:xfrm>
          <a:prstGeom prst="rect">
            <a:avLst/>
          </a:prstGeom>
        </p:spPr>
      </p:pic>
      <p:pic>
        <p:nvPicPr>
          <p:cNvPr id="19" name="図 18" descr="パソコンの画面&#10;&#10;低い精度で自動的に生成された説明">
            <a:extLst>
              <a:ext uri="{FF2B5EF4-FFF2-40B4-BE49-F238E27FC236}">
                <a16:creationId xmlns:a16="http://schemas.microsoft.com/office/drawing/2014/main" id="{5267879B-8A0C-1644-A194-21209741ED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622" t="7235" r="11755" b="793"/>
          <a:stretch/>
        </p:blipFill>
        <p:spPr>
          <a:xfrm>
            <a:off x="6041469" y="3025981"/>
            <a:ext cx="2550490" cy="191341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いろんなはいけいがあるよ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467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71400F5-9F0F-4647-84D2-58AABECD5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11" y="1291255"/>
            <a:ext cx="7439891" cy="292021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はいけいをせんたくしよう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Google Shape;681;p56">
            <a:extLst>
              <a:ext uri="{FF2B5EF4-FFF2-40B4-BE49-F238E27FC236}">
                <a16:creationId xmlns:a16="http://schemas.microsoft.com/office/drawing/2014/main" id="{BB731F98-6A81-0C41-9661-E9E0F25B481B}"/>
              </a:ext>
            </a:extLst>
          </p:cNvPr>
          <p:cNvSpPr/>
          <p:nvPr/>
        </p:nvSpPr>
        <p:spPr>
          <a:xfrm>
            <a:off x="7406113" y="3108545"/>
            <a:ext cx="1105196" cy="1043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82;p36">
            <a:extLst>
              <a:ext uri="{FF2B5EF4-FFF2-40B4-BE49-F238E27FC236}">
                <a16:creationId xmlns:a16="http://schemas.microsoft.com/office/drawing/2014/main" id="{0BCA63E4-3AED-EC44-B789-EA612B2FE871}"/>
              </a:ext>
            </a:extLst>
          </p:cNvPr>
          <p:cNvSpPr/>
          <p:nvPr/>
        </p:nvSpPr>
        <p:spPr>
          <a:xfrm>
            <a:off x="6988600" y="4293995"/>
            <a:ext cx="1761854" cy="438109"/>
          </a:xfrm>
          <a:prstGeom prst="wedgeRoundRectCallout">
            <a:avLst>
              <a:gd name="adj1" fmla="val 20792"/>
              <a:gd name="adj2" fmla="val -7349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E6A552CE-7D53-FC4C-B866-BFC751A22B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098" y="2060666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09D96224-DEDD-B74B-8059-9B7E0417914A}"/>
              </a:ext>
            </a:extLst>
          </p:cNvPr>
          <p:cNvSpPr/>
          <p:nvPr/>
        </p:nvSpPr>
        <p:spPr>
          <a:xfrm>
            <a:off x="1537348" y="1971432"/>
            <a:ext cx="3621433" cy="1433074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じゃあ、ものがたりの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さいしょのぶたい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dirty="0">
                <a:solidFill>
                  <a:schemeClr val="bg2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をついかしよう！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 dirty="0">
                <a:solidFill>
                  <a:schemeClr val="dk2"/>
                </a:solidFill>
              </a:rPr>
              <a:t>」ってなまえのはいけいを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してみて。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F622E9B2-BFFD-9345-8C49-F8AB1E8B481C}"/>
              </a:ext>
            </a:extLst>
          </p:cNvPr>
          <p:cNvSpPr/>
          <p:nvPr/>
        </p:nvSpPr>
        <p:spPr>
          <a:xfrm>
            <a:off x="1537349" y="3763202"/>
            <a:ext cx="3279490" cy="790542"/>
          </a:xfrm>
          <a:prstGeom prst="wedgeRoundRectCallout">
            <a:avLst>
              <a:gd name="adj1" fmla="val -54802"/>
              <a:gd name="adj2" fmla="val -399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 dirty="0">
                <a:solidFill>
                  <a:schemeClr val="dk2"/>
                </a:solidFill>
              </a:rPr>
              <a:t>」は「</a:t>
            </a:r>
            <a:r>
              <a:rPr lang="ja-JP" altLang="en-US" sz="1500" b="1" dirty="0">
                <a:solidFill>
                  <a:schemeClr val="accent5"/>
                </a:solidFill>
              </a:rPr>
              <a:t>あおいそら</a:t>
            </a:r>
            <a:r>
              <a:rPr lang="ja-JP" altLang="en-US" sz="1500" b="1" dirty="0">
                <a:solidFill>
                  <a:schemeClr val="dk2"/>
                </a:solidFill>
              </a:rPr>
              <a:t>」っていみだよ。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E1F7B6E7-675F-1346-AFFF-EEFFDA235FAA}"/>
              </a:ext>
            </a:extLst>
          </p:cNvPr>
          <p:cNvSpPr txBox="1"/>
          <p:nvPr/>
        </p:nvSpPr>
        <p:spPr>
          <a:xfrm>
            <a:off x="1767430" y="371329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49F1A147-1F9D-2C4F-915D-6422C062339A}"/>
              </a:ext>
            </a:extLst>
          </p:cNvPr>
          <p:cNvSpPr txBox="1"/>
          <p:nvPr/>
        </p:nvSpPr>
        <p:spPr>
          <a:xfrm>
            <a:off x="2198179" y="371251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6E2F1D5B-83EE-144E-B51E-BD2C2B838C8D}"/>
              </a:ext>
            </a:extLst>
          </p:cNvPr>
          <p:cNvSpPr txBox="1"/>
          <p:nvPr/>
        </p:nvSpPr>
        <p:spPr>
          <a:xfrm>
            <a:off x="1767430" y="2578829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C1BBE337-7A81-DD4B-8B58-FE529A969C60}"/>
              </a:ext>
            </a:extLst>
          </p:cNvPr>
          <p:cNvSpPr txBox="1"/>
          <p:nvPr/>
        </p:nvSpPr>
        <p:spPr>
          <a:xfrm>
            <a:off x="2198179" y="2578042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C39CCBC-E07F-054E-BDAB-6F5D9D25D411}"/>
              </a:ext>
            </a:extLst>
          </p:cNvPr>
          <p:cNvGrpSpPr/>
          <p:nvPr/>
        </p:nvGrpSpPr>
        <p:grpSpPr>
          <a:xfrm>
            <a:off x="6641799" y="680646"/>
            <a:ext cx="2416652" cy="1953724"/>
            <a:chOff x="6643213" y="557933"/>
            <a:chExt cx="2482850" cy="2007241"/>
          </a:xfrm>
        </p:grpSpPr>
        <p:sp>
          <p:nvSpPr>
            <p:cNvPr id="2" name="角丸四角形吹き出し 1">
              <a:extLst>
                <a:ext uri="{FF2B5EF4-FFF2-40B4-BE49-F238E27FC236}">
                  <a16:creationId xmlns:a16="http://schemas.microsoft.com/office/drawing/2014/main" id="{34F9DA15-653A-7343-A4A5-0A8FFE2FCB9C}"/>
                </a:ext>
              </a:extLst>
            </p:cNvPr>
            <p:cNvSpPr/>
            <p:nvPr/>
          </p:nvSpPr>
          <p:spPr>
            <a:xfrm>
              <a:off x="6643213" y="557933"/>
              <a:ext cx="2482850" cy="2007241"/>
            </a:xfrm>
            <a:prstGeom prst="wedgeRoundRectCallout">
              <a:avLst>
                <a:gd name="adj1" fmla="val -111918"/>
                <a:gd name="adj2" fmla="val 25893"/>
                <a:gd name="adj3" fmla="val 16667"/>
              </a:avLst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3D315DB0-78EF-D149-86E1-4A3E5F23AD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951" r="11032"/>
            <a:stretch/>
          </p:blipFill>
          <p:spPr>
            <a:xfrm>
              <a:off x="6750935" y="652868"/>
              <a:ext cx="2269241" cy="1817906"/>
            </a:xfrm>
            <a:prstGeom prst="rect">
              <a:avLst/>
            </a:prstGeom>
          </p:spPr>
        </p:pic>
      </p:grpSp>
      <p:pic>
        <p:nvPicPr>
          <p:cNvPr id="27" name="Google Shape;376;p36">
            <a:extLst>
              <a:ext uri="{FF2B5EF4-FFF2-40B4-BE49-F238E27FC236}">
                <a16:creationId xmlns:a16="http://schemas.microsoft.com/office/drawing/2014/main" id="{520A1A65-AD60-4C5B-86DC-12713F80A61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66070" y="4075099"/>
            <a:ext cx="627600" cy="95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100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EA1855-E138-4D80-9B3C-CF54A61B0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946" y="1323648"/>
            <a:ext cx="6571673" cy="310004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はいけいがかわったよ！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Google Shape;163;p28">
            <a:extLst>
              <a:ext uri="{FF2B5EF4-FFF2-40B4-BE49-F238E27FC236}">
                <a16:creationId xmlns:a16="http://schemas.microsoft.com/office/drawing/2014/main" id="{3D56EF50-3793-1F4C-B476-DCA8CC5CF1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8202" y="1701926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5;p28">
            <a:extLst>
              <a:ext uri="{FF2B5EF4-FFF2-40B4-BE49-F238E27FC236}">
                <a16:creationId xmlns:a16="http://schemas.microsoft.com/office/drawing/2014/main" id="{0F42C7FD-2095-1446-8C58-C7ABE2EB3993}"/>
              </a:ext>
            </a:extLst>
          </p:cNvPr>
          <p:cNvSpPr/>
          <p:nvPr/>
        </p:nvSpPr>
        <p:spPr>
          <a:xfrm>
            <a:off x="1991884" y="1876384"/>
            <a:ext cx="2487752" cy="575293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お！はいけいがかわった！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5579C621-D5FC-AC43-8F8F-6CF3D77523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9183" y="3380013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2;p32">
            <a:extLst>
              <a:ext uri="{FF2B5EF4-FFF2-40B4-BE49-F238E27FC236}">
                <a16:creationId xmlns:a16="http://schemas.microsoft.com/office/drawing/2014/main" id="{CFB08F18-EB0B-7C42-8104-82341F414A94}"/>
              </a:ext>
            </a:extLst>
          </p:cNvPr>
          <p:cNvSpPr/>
          <p:nvPr/>
        </p:nvSpPr>
        <p:spPr>
          <a:xfrm>
            <a:off x="1991884" y="3518806"/>
            <a:ext cx="2931180" cy="1142990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いいね！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じゃあついでに、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はいけいの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なまえのかえかた</a:t>
            </a:r>
            <a:r>
              <a:rPr lang="ja-JP" altLang="en-US" sz="1500" b="1" dirty="0">
                <a:solidFill>
                  <a:schemeClr val="dk2"/>
                </a:solidFill>
              </a:rPr>
              <a:t>をおしえるよ。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75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83072C1-044F-40A5-A3E6-251A76628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502" y="1418662"/>
            <a:ext cx="7045501" cy="346902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はいけいのなまえをかえてみよう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Google Shape;681;p56">
            <a:extLst>
              <a:ext uri="{FF2B5EF4-FFF2-40B4-BE49-F238E27FC236}">
                <a16:creationId xmlns:a16="http://schemas.microsoft.com/office/drawing/2014/main" id="{3891E9CE-47BA-244D-B7A8-CB2C375D66BA}"/>
              </a:ext>
            </a:extLst>
          </p:cNvPr>
          <p:cNvSpPr/>
          <p:nvPr/>
        </p:nvSpPr>
        <p:spPr>
          <a:xfrm>
            <a:off x="1679452" y="1371599"/>
            <a:ext cx="595992" cy="3429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681;p56">
            <a:extLst>
              <a:ext uri="{FF2B5EF4-FFF2-40B4-BE49-F238E27FC236}">
                <a16:creationId xmlns:a16="http://schemas.microsoft.com/office/drawing/2014/main" id="{19A11DEE-6B30-0B43-8D67-279F0902208E}"/>
              </a:ext>
            </a:extLst>
          </p:cNvPr>
          <p:cNvSpPr/>
          <p:nvPr/>
        </p:nvSpPr>
        <p:spPr>
          <a:xfrm>
            <a:off x="7749970" y="3711731"/>
            <a:ext cx="428034" cy="631209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76;p36">
            <a:extLst>
              <a:ext uri="{FF2B5EF4-FFF2-40B4-BE49-F238E27FC236}">
                <a16:creationId xmlns:a16="http://schemas.microsoft.com/office/drawing/2014/main" id="{73173609-222B-FF47-83E5-85B7D26721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3407" y="3911358"/>
            <a:ext cx="627600" cy="95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76;p36">
            <a:extLst>
              <a:ext uri="{FF2B5EF4-FFF2-40B4-BE49-F238E27FC236}">
                <a16:creationId xmlns:a16="http://schemas.microsoft.com/office/drawing/2014/main" id="{7AF988FB-7158-5A4D-B1EE-75DC8AA381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9975" y="1614462"/>
            <a:ext cx="627600" cy="9572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0A025AC2-264F-7146-BA5D-5F3279AD1F20}"/>
              </a:ext>
            </a:extLst>
          </p:cNvPr>
          <p:cNvSpPr txBox="1"/>
          <p:nvPr/>
        </p:nvSpPr>
        <p:spPr>
          <a:xfrm>
            <a:off x="8083407" y="3388115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 dirty="0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5A8DA6DF-1B4F-0B4D-98CB-9F12C60EC7FA}"/>
              </a:ext>
            </a:extLst>
          </p:cNvPr>
          <p:cNvSpPr txBox="1"/>
          <p:nvPr/>
        </p:nvSpPr>
        <p:spPr>
          <a:xfrm>
            <a:off x="1840448" y="1839107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4" name="Google Shape;323;p32">
            <a:extLst>
              <a:ext uri="{FF2B5EF4-FFF2-40B4-BE49-F238E27FC236}">
                <a16:creationId xmlns:a16="http://schemas.microsoft.com/office/drawing/2014/main" id="{84EE5C4A-BAD0-3E49-84DA-BD23C9B44A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03" y="283271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2;p32">
            <a:extLst>
              <a:ext uri="{FF2B5EF4-FFF2-40B4-BE49-F238E27FC236}">
                <a16:creationId xmlns:a16="http://schemas.microsoft.com/office/drawing/2014/main" id="{455F9708-AD02-A946-8D94-AC820A3B00C4}"/>
              </a:ext>
            </a:extLst>
          </p:cNvPr>
          <p:cNvSpPr/>
          <p:nvPr/>
        </p:nvSpPr>
        <p:spPr>
          <a:xfrm>
            <a:off x="1167651" y="2742668"/>
            <a:ext cx="5245592" cy="1464749"/>
          </a:xfrm>
          <a:prstGeom prst="wedgeRoundRectCallout">
            <a:avLst>
              <a:gd name="adj1" fmla="val -55548"/>
              <a:gd name="adj2" fmla="val -206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そんなときは、はいけいの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せってい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にいどうしよう。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bg2"/>
                </a:solidFill>
              </a:rPr>
              <a:t>①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はいけいのイラスト</a:t>
            </a:r>
            <a:r>
              <a:rPr lang="ja-JP" altLang="en-US" sz="1500" b="1" dirty="0">
                <a:solidFill>
                  <a:schemeClr val="dk2"/>
                </a:solidFill>
              </a:rPr>
              <a:t>をおして、</a:t>
            </a:r>
            <a:r>
              <a:rPr lang="en-US" altLang="ja-JP" sz="1500" b="1" dirty="0">
                <a:solidFill>
                  <a:schemeClr val="dk2"/>
                </a:solidFill>
              </a:rPr>
              <a:t> </a:t>
            </a: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次に</a:t>
            </a:r>
            <a:r>
              <a:rPr lang="en-US" altLang="ja-JP" sz="1500" b="1" dirty="0">
                <a:solidFill>
                  <a:schemeClr val="dk2"/>
                </a:solidFill>
              </a:rPr>
              <a:t>②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がめんみぎうえ</a:t>
            </a:r>
            <a:r>
              <a:rPr lang="ja-JP" altLang="en-US" sz="1500" b="1" dirty="0">
                <a:solidFill>
                  <a:schemeClr val="dk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dirty="0">
                <a:solidFill>
                  <a:schemeClr val="dk2"/>
                </a:solidFill>
              </a:rPr>
              <a:t>」ってもじをおしてね。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3;p28">
            <a:extLst>
              <a:ext uri="{FF2B5EF4-FFF2-40B4-BE49-F238E27FC236}">
                <a16:creationId xmlns:a16="http://schemas.microsoft.com/office/drawing/2014/main" id="{47E8511B-EAFF-7A4C-BAE5-82CA1B2B4D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5794" y="1048253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65;p28">
            <a:extLst>
              <a:ext uri="{FF2B5EF4-FFF2-40B4-BE49-F238E27FC236}">
                <a16:creationId xmlns:a16="http://schemas.microsoft.com/office/drawing/2014/main" id="{CF8781EE-E854-6A4C-A97F-FEAFF48D4C1B}"/>
              </a:ext>
            </a:extLst>
          </p:cNvPr>
          <p:cNvSpPr/>
          <p:nvPr/>
        </p:nvSpPr>
        <p:spPr>
          <a:xfrm>
            <a:off x="4077855" y="1052044"/>
            <a:ext cx="3142595" cy="1464749"/>
          </a:xfrm>
          <a:prstGeom prst="wedgeRoundRectCallout">
            <a:avLst>
              <a:gd name="adj1" fmla="val 61331"/>
              <a:gd name="adj2" fmla="val -1871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はいけいのなまえのかえかた？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たしかにさっきは</a:t>
            </a:r>
            <a:r>
              <a:rPr lang="ja-JP" altLang="en-US" sz="1500" b="1" dirty="0">
                <a:solidFill>
                  <a:schemeClr val="accent5"/>
                </a:solidFill>
              </a:rPr>
              <a:t>えいごのなまえ</a:t>
            </a:r>
            <a:r>
              <a:rPr lang="ja-JP" altLang="en-US" sz="1500" b="1" dirty="0">
                <a:solidFill>
                  <a:srgbClr val="5E696C"/>
                </a:solidFill>
              </a:rPr>
              <a:t>だったから、</a:t>
            </a:r>
            <a:r>
              <a:rPr lang="ja-JP" altLang="en-US" sz="1500" b="1" dirty="0">
                <a:solidFill>
                  <a:schemeClr val="accent5"/>
                </a:solidFill>
              </a:rPr>
              <a:t>にほんごにできたら</a:t>
            </a:r>
            <a:r>
              <a:rPr lang="ja-JP" altLang="en-US" sz="1500" b="1" dirty="0">
                <a:solidFill>
                  <a:srgbClr val="5E696C"/>
                </a:solidFill>
              </a:rPr>
              <a:t>うれしいな！</a:t>
            </a:r>
            <a:endParaRPr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85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75AAE1E-FB93-45D7-91E7-13A09914D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472" y="1209964"/>
            <a:ext cx="4844511" cy="35421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はいけいのなまえをかえてみよう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8" name="Google Shape;323;p32">
            <a:extLst>
              <a:ext uri="{FF2B5EF4-FFF2-40B4-BE49-F238E27FC236}">
                <a16:creationId xmlns:a16="http://schemas.microsoft.com/office/drawing/2014/main" id="{269279D0-3963-CA46-BC5A-26AE08332F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1642095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22;p32">
            <a:extLst>
              <a:ext uri="{FF2B5EF4-FFF2-40B4-BE49-F238E27FC236}">
                <a16:creationId xmlns:a16="http://schemas.microsoft.com/office/drawing/2014/main" id="{E0810F5E-C246-5D48-95C4-FE978DE3435D}"/>
              </a:ext>
            </a:extLst>
          </p:cNvPr>
          <p:cNvSpPr/>
          <p:nvPr/>
        </p:nvSpPr>
        <p:spPr>
          <a:xfrm>
            <a:off x="1241772" y="1423425"/>
            <a:ext cx="2722743" cy="2432757"/>
          </a:xfrm>
          <a:prstGeom prst="wedgeRoundRectCallout">
            <a:avLst>
              <a:gd name="adj1" fmla="val -54900"/>
              <a:gd name="adj2" fmla="val -2397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これが</a:t>
            </a:r>
            <a:r>
              <a:rPr lang="ja-JP" altLang="en-US" sz="1500" b="1" dirty="0">
                <a:solidFill>
                  <a:schemeClr val="dk2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せってい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はいけいのなまえだけじゃ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なくて、</a:t>
            </a:r>
            <a:r>
              <a:rPr lang="ja-JP" altLang="en-US" sz="1500" b="1" dirty="0">
                <a:solidFill>
                  <a:schemeClr val="accent5"/>
                </a:solidFill>
              </a:rPr>
              <a:t>いろあいをかえ</a:t>
            </a:r>
            <a:r>
              <a:rPr lang="ja-JP" altLang="en-US" sz="1500" b="1" dirty="0">
                <a:solidFill>
                  <a:schemeClr val="bg2"/>
                </a:solidFill>
              </a:rPr>
              <a:t>たり、</a:t>
            </a:r>
            <a:r>
              <a:rPr lang="ja-JP" altLang="en-US" sz="1500" b="1" dirty="0">
                <a:solidFill>
                  <a:schemeClr val="accent5"/>
                </a:solidFill>
              </a:rPr>
              <a:t>ずけいをかきたし</a:t>
            </a:r>
            <a:r>
              <a:rPr lang="ja-JP" altLang="en-US" sz="1500" b="1" dirty="0">
                <a:solidFill>
                  <a:schemeClr val="bg2"/>
                </a:solidFill>
              </a:rPr>
              <a:t>たり、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いろんなことができるんだ。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4763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94C4F91-253D-4230-8685-DFD18E105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346" y="1508897"/>
            <a:ext cx="4213210" cy="312285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はいけいのなまえをかえてみよう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Google Shape;163;p28">
            <a:extLst>
              <a:ext uri="{FF2B5EF4-FFF2-40B4-BE49-F238E27FC236}">
                <a16:creationId xmlns:a16="http://schemas.microsoft.com/office/drawing/2014/main" id="{CAEE8DBB-4452-5B45-B380-0BF89F2A23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244" y="1444130"/>
            <a:ext cx="838712" cy="78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21;p32">
            <a:extLst>
              <a:ext uri="{FF2B5EF4-FFF2-40B4-BE49-F238E27FC236}">
                <a16:creationId xmlns:a16="http://schemas.microsoft.com/office/drawing/2014/main" id="{E93A8C6B-59BE-8A4D-9EA1-7AE4FDF64A3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19562" y="1983681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0;p32">
            <a:extLst>
              <a:ext uri="{FF2B5EF4-FFF2-40B4-BE49-F238E27FC236}">
                <a16:creationId xmlns:a16="http://schemas.microsoft.com/office/drawing/2014/main" id="{7299145C-D34C-CF41-AD54-654FF4CA0203}"/>
              </a:ext>
            </a:extLst>
          </p:cNvPr>
          <p:cNvSpPr/>
          <p:nvPr/>
        </p:nvSpPr>
        <p:spPr>
          <a:xfrm>
            <a:off x="5574524" y="1757002"/>
            <a:ext cx="713876" cy="2060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DA15DEE-F308-9644-82E7-76CA44F78CEE}"/>
              </a:ext>
            </a:extLst>
          </p:cNvPr>
          <p:cNvGrpSpPr/>
          <p:nvPr/>
        </p:nvGrpSpPr>
        <p:grpSpPr>
          <a:xfrm>
            <a:off x="6403508" y="1229612"/>
            <a:ext cx="1449893" cy="605784"/>
            <a:chOff x="4342536" y="1892570"/>
            <a:chExt cx="1625558" cy="679179"/>
          </a:xfrm>
        </p:grpSpPr>
        <p:sp>
          <p:nvSpPr>
            <p:cNvPr id="15" name="Google Shape;382;p36">
              <a:extLst>
                <a:ext uri="{FF2B5EF4-FFF2-40B4-BE49-F238E27FC236}">
                  <a16:creationId xmlns:a16="http://schemas.microsoft.com/office/drawing/2014/main" id="{99F2F7E2-78F8-DC4C-9937-EE501CFE5BFB}"/>
                </a:ext>
              </a:extLst>
            </p:cNvPr>
            <p:cNvSpPr/>
            <p:nvPr/>
          </p:nvSpPr>
          <p:spPr>
            <a:xfrm>
              <a:off x="4342536" y="1892570"/>
              <a:ext cx="1625558" cy="679179"/>
            </a:xfrm>
            <a:prstGeom prst="wedgeRoundRectCallout">
              <a:avLst>
                <a:gd name="adj1" fmla="val -63613"/>
                <a:gd name="adj2" fmla="val 37009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6107C5D-62D2-7543-9529-397F92529235}"/>
                </a:ext>
              </a:extLst>
            </p:cNvPr>
            <p:cNvCxnSpPr>
              <a:cxnSpLocks/>
            </p:cNvCxnSpPr>
            <p:nvPr/>
          </p:nvCxnSpPr>
          <p:spPr>
            <a:xfrm>
              <a:off x="4872932" y="2109042"/>
              <a:ext cx="0" cy="266766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48C4820-17A5-674E-AB8D-228659EE44D9}"/>
              </a:ext>
            </a:extLst>
          </p:cNvPr>
          <p:cNvSpPr/>
          <p:nvPr/>
        </p:nvSpPr>
        <p:spPr>
          <a:xfrm>
            <a:off x="5876146" y="2130080"/>
            <a:ext cx="2685963" cy="1052233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しろいところ</a:t>
            </a: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  <a:cs typeface="Arial"/>
              </a:rPr>
              <a:t>ひだり</a:t>
            </a: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クリック</a:t>
            </a: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して、</a:t>
            </a: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はいけいのなまえを</a:t>
            </a:r>
            <a:endParaRPr lang="en-US" altLang="ja-JP" sz="1500" b="1" dirty="0">
              <a:solidFill>
                <a:schemeClr val="accent5"/>
              </a:solidFill>
              <a:ea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かえてみよう</a:t>
            </a:r>
            <a:r>
              <a:rPr lang="ja-JP" altLang="en-US" sz="1500" b="1" dirty="0">
                <a:solidFill>
                  <a:schemeClr val="dk2"/>
                </a:solidFill>
                <a:ea typeface="Arial"/>
                <a:cs typeface="Arial"/>
              </a:rPr>
              <a:t>！</a:t>
            </a:r>
            <a:endParaRPr kumimoji="1" lang="ja-JP" altLang="en-US" sz="1500" dirty="0"/>
          </a:p>
        </p:txBody>
      </p:sp>
      <p:sp>
        <p:nvSpPr>
          <p:cNvPr id="28" name="Google Shape;165;p28">
            <a:extLst>
              <a:ext uri="{FF2B5EF4-FFF2-40B4-BE49-F238E27FC236}">
                <a16:creationId xmlns:a16="http://schemas.microsoft.com/office/drawing/2014/main" id="{3C0A427B-EA31-7E4B-A139-18D81963D32C}"/>
              </a:ext>
            </a:extLst>
          </p:cNvPr>
          <p:cNvSpPr/>
          <p:nvPr/>
        </p:nvSpPr>
        <p:spPr>
          <a:xfrm>
            <a:off x="1353210" y="1508897"/>
            <a:ext cx="2918937" cy="1201646"/>
          </a:xfrm>
          <a:prstGeom prst="wedgeRoundRectCallout">
            <a:avLst>
              <a:gd name="adj1" fmla="val -58264"/>
              <a:gd name="adj2" fmla="val -167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あ！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ひだりうえ</a:t>
            </a:r>
            <a:r>
              <a:rPr lang="ja-JP" altLang="en-US" sz="1500" b="1" dirty="0">
                <a:solidFill>
                  <a:srgbClr val="5E696C"/>
                </a:solidFill>
              </a:rPr>
              <a:t>に「</a:t>
            </a:r>
            <a:r>
              <a:rPr lang="en-US" altLang="ja-JP" sz="1500" b="1" dirty="0">
                <a:solidFill>
                  <a:schemeClr val="accent5"/>
                </a:solidFill>
              </a:rPr>
              <a:t>Blue Sky</a:t>
            </a:r>
            <a:r>
              <a:rPr lang="ja-JP" altLang="en-US" sz="1500" b="1" dirty="0">
                <a:solidFill>
                  <a:srgbClr val="5E696C"/>
                </a:solidFill>
              </a:rPr>
              <a:t>」って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はいけいのなまえ</a:t>
            </a:r>
            <a:r>
              <a:rPr lang="ja-JP" altLang="en-US" sz="1500" b="1" dirty="0">
                <a:solidFill>
                  <a:srgbClr val="5E696C"/>
                </a:solidFill>
              </a:rPr>
              <a:t>がかいてあるね！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30" name="Google Shape;323;p32">
            <a:extLst>
              <a:ext uri="{FF2B5EF4-FFF2-40B4-BE49-F238E27FC236}">
                <a16:creationId xmlns:a16="http://schemas.microsoft.com/office/drawing/2014/main" id="{283C473F-8FAE-8145-B054-1641FD7D0B8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4299" y="3517230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22;p32">
            <a:extLst>
              <a:ext uri="{FF2B5EF4-FFF2-40B4-BE49-F238E27FC236}">
                <a16:creationId xmlns:a16="http://schemas.microsoft.com/office/drawing/2014/main" id="{B5D7E110-BD9B-3748-93C9-53059DE5EA45}"/>
              </a:ext>
            </a:extLst>
          </p:cNvPr>
          <p:cNvSpPr/>
          <p:nvPr/>
        </p:nvSpPr>
        <p:spPr>
          <a:xfrm>
            <a:off x="1353210" y="2937164"/>
            <a:ext cx="3084863" cy="1868930"/>
          </a:xfrm>
          <a:prstGeom prst="wedgeRoundRectCallout">
            <a:avLst>
              <a:gd name="adj1" fmla="val -59269"/>
              <a:gd name="adj2" fmla="val -1892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そこを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してみて！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あたらしいなまえ</a:t>
            </a:r>
            <a:r>
              <a:rPr lang="ja-JP" altLang="en-US" sz="1500" b="1" dirty="0">
                <a:solidFill>
                  <a:schemeClr val="bg2"/>
                </a:solidFill>
              </a:rPr>
              <a:t>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かきかえられるよ。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こんかい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はなまえ</a:t>
            </a:r>
            <a:r>
              <a:rPr lang="ja-JP" altLang="en-US" sz="1500" b="1" dirty="0">
                <a:solidFill>
                  <a:schemeClr val="bg2"/>
                </a:solidFill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chemeClr val="bg2"/>
                </a:solidFill>
              </a:rPr>
              <a:t>」に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かえてみよう！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84F6A4ED-5C43-5A4D-A5DC-CEB2AD78DE9A}"/>
              </a:ext>
            </a:extLst>
          </p:cNvPr>
          <p:cNvSpPr txBox="1"/>
          <p:nvPr/>
        </p:nvSpPr>
        <p:spPr>
          <a:xfrm>
            <a:off x="3053626" y="1471068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ブルー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3081A651-06CE-7840-8212-0A4995E4C8A2}"/>
              </a:ext>
            </a:extLst>
          </p:cNvPr>
          <p:cNvSpPr txBox="1"/>
          <p:nvPr/>
        </p:nvSpPr>
        <p:spPr>
          <a:xfrm>
            <a:off x="3484375" y="1470281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スカイ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B3BBB27-BA53-42F3-9AA2-AC3D087BB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99" y="1312134"/>
            <a:ext cx="1284267" cy="42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89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9D8C359-F1B5-4B5B-A9F0-9C821199F4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6" r="36518" b="5164"/>
          <a:stretch/>
        </p:blipFill>
        <p:spPr>
          <a:xfrm>
            <a:off x="5545855" y="1284992"/>
            <a:ext cx="3437567" cy="181058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はいけいのへらしかた</a:t>
            </a:r>
            <a:endParaRPr dirty="0">
              <a:latin typeface="Arial"/>
              <a:cs typeface="Arial"/>
            </a:endParaRPr>
          </a:p>
        </p:txBody>
      </p:sp>
      <p:sp>
        <p:nvSpPr>
          <p:cNvPr id="42" name="Google Shape;681;p56">
            <a:extLst>
              <a:ext uri="{FF2B5EF4-FFF2-40B4-BE49-F238E27FC236}">
                <a16:creationId xmlns:a16="http://schemas.microsoft.com/office/drawing/2014/main" id="{AAECA33C-8045-4BE6-8A6B-029F7D5DF6FC}"/>
              </a:ext>
            </a:extLst>
          </p:cNvPr>
          <p:cNvSpPr/>
          <p:nvPr/>
        </p:nvSpPr>
        <p:spPr>
          <a:xfrm>
            <a:off x="5860450" y="1573436"/>
            <a:ext cx="182136" cy="221196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376;p36">
            <a:extLst>
              <a:ext uri="{FF2B5EF4-FFF2-40B4-BE49-F238E27FC236}">
                <a16:creationId xmlns:a16="http://schemas.microsoft.com/office/drawing/2014/main" id="{1CBD2C3C-8A86-423F-B676-ADB234C2777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4110" y="1827758"/>
            <a:ext cx="627600" cy="95728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82;p36">
            <a:extLst>
              <a:ext uri="{FF2B5EF4-FFF2-40B4-BE49-F238E27FC236}">
                <a16:creationId xmlns:a16="http://schemas.microsoft.com/office/drawing/2014/main" id="{25B731F1-A7FB-495E-B3FA-ACE49C4B3D01}"/>
              </a:ext>
            </a:extLst>
          </p:cNvPr>
          <p:cNvSpPr/>
          <p:nvPr/>
        </p:nvSpPr>
        <p:spPr>
          <a:xfrm>
            <a:off x="6363872" y="1305251"/>
            <a:ext cx="1814928" cy="520800"/>
          </a:xfrm>
          <a:prstGeom prst="wedgeRoundRectCallout">
            <a:avLst>
              <a:gd name="adj1" fmla="val -65184"/>
              <a:gd name="adj2" fmla="val 171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右矢印 1">
            <a:extLst>
              <a:ext uri="{FF2B5EF4-FFF2-40B4-BE49-F238E27FC236}">
                <a16:creationId xmlns:a16="http://schemas.microsoft.com/office/drawing/2014/main" id="{71C95770-638A-4D39-BFD2-E4BDB9F93E95}"/>
              </a:ext>
            </a:extLst>
          </p:cNvPr>
          <p:cNvSpPr/>
          <p:nvPr/>
        </p:nvSpPr>
        <p:spPr>
          <a:xfrm rot="5400000">
            <a:off x="6976991" y="3237235"/>
            <a:ext cx="575293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Google Shape;163;p28">
            <a:extLst>
              <a:ext uri="{FF2B5EF4-FFF2-40B4-BE49-F238E27FC236}">
                <a16:creationId xmlns:a16="http://schemas.microsoft.com/office/drawing/2014/main" id="{B2A9DCC3-A508-4ACC-867D-B691D4BF76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4684" y="3541896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65;p28">
            <a:extLst>
              <a:ext uri="{FF2B5EF4-FFF2-40B4-BE49-F238E27FC236}">
                <a16:creationId xmlns:a16="http://schemas.microsoft.com/office/drawing/2014/main" id="{A53B2EB5-234B-4C33-9143-D79F4792DDBC}"/>
              </a:ext>
            </a:extLst>
          </p:cNvPr>
          <p:cNvSpPr/>
          <p:nvPr/>
        </p:nvSpPr>
        <p:spPr>
          <a:xfrm>
            <a:off x="1991883" y="3469979"/>
            <a:ext cx="3061850" cy="748022"/>
          </a:xfrm>
          <a:prstGeom prst="wedgeRoundRectCallout">
            <a:avLst>
              <a:gd name="adj1" fmla="val -62285"/>
              <a:gd name="adj2" fmla="val 93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バスケットボールのはいけいを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ついかして、へらしてみるね！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5" name="Google Shape;323;p32">
            <a:extLst>
              <a:ext uri="{FF2B5EF4-FFF2-40B4-BE49-F238E27FC236}">
                <a16:creationId xmlns:a16="http://schemas.microsoft.com/office/drawing/2014/main" id="{18051D26-00DE-46B3-8E52-6D904E69E94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0955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2;p32">
            <a:extLst>
              <a:ext uri="{FF2B5EF4-FFF2-40B4-BE49-F238E27FC236}">
                <a16:creationId xmlns:a16="http://schemas.microsoft.com/office/drawing/2014/main" id="{248CE755-BC87-4114-AFE0-7C3A44B99723}"/>
              </a:ext>
            </a:extLst>
          </p:cNvPr>
          <p:cNvSpPr/>
          <p:nvPr/>
        </p:nvSpPr>
        <p:spPr>
          <a:xfrm>
            <a:off x="1983719" y="1926091"/>
            <a:ext cx="3070013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はいけいのへらしかたは、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このマークをひだりクリックして、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スプライトをへらそう！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382;p36">
            <a:extLst>
              <a:ext uri="{FF2B5EF4-FFF2-40B4-BE49-F238E27FC236}">
                <a16:creationId xmlns:a16="http://schemas.microsoft.com/office/drawing/2014/main" id="{46D6EA1B-B1D7-4B04-A9EA-A7D3A55CECD1}"/>
              </a:ext>
            </a:extLst>
          </p:cNvPr>
          <p:cNvSpPr/>
          <p:nvPr/>
        </p:nvSpPr>
        <p:spPr>
          <a:xfrm>
            <a:off x="4332275" y="1565651"/>
            <a:ext cx="824689" cy="797296"/>
          </a:xfrm>
          <a:prstGeom prst="wedgeRoundRectCallout">
            <a:avLst>
              <a:gd name="adj1" fmla="val -35263"/>
              <a:gd name="adj2" fmla="val 698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CC8939F3-2230-4DE8-9AC6-8E4601D89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4" t="23547" r="91200" b="63241"/>
          <a:stretch/>
        </p:blipFill>
        <p:spPr>
          <a:xfrm>
            <a:off x="4382849" y="1660803"/>
            <a:ext cx="726593" cy="636407"/>
          </a:xfrm>
          <a:prstGeom prst="rect">
            <a:avLst/>
          </a:prstGeom>
        </p:spPr>
      </p:pic>
      <p:sp>
        <p:nvSpPr>
          <p:cNvPr id="46" name="Google Shape;681;p56">
            <a:extLst>
              <a:ext uri="{FF2B5EF4-FFF2-40B4-BE49-F238E27FC236}">
                <a16:creationId xmlns:a16="http://schemas.microsoft.com/office/drawing/2014/main" id="{51665C32-E9C7-4236-A5EC-CB2331C88FE6}"/>
              </a:ext>
            </a:extLst>
          </p:cNvPr>
          <p:cNvSpPr/>
          <p:nvPr/>
        </p:nvSpPr>
        <p:spPr>
          <a:xfrm>
            <a:off x="4840617" y="1626831"/>
            <a:ext cx="268825" cy="335783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914A4B5-DD06-48A8-85E1-8AC73D1A55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5854" y="3767626"/>
            <a:ext cx="3361739" cy="121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85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3EDAB2E1-A925-1D40-A0B2-D4B7EE39BD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6878"/>
          <a:stretch/>
        </p:blipFill>
        <p:spPr>
          <a:xfrm>
            <a:off x="5045528" y="1155711"/>
            <a:ext cx="3206115" cy="373197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スプライトのばしょをちょうせいしよう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" name="図 6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8DB0FE70-7AB7-3B40-AC1E-A40D7222BD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109" t="7098" r="505" b="36680"/>
          <a:stretch/>
        </p:blipFill>
        <p:spPr>
          <a:xfrm>
            <a:off x="1526721" y="1017450"/>
            <a:ext cx="2131981" cy="1767481"/>
          </a:xfrm>
          <a:prstGeom prst="rect">
            <a:avLst/>
          </a:prstGeom>
        </p:spPr>
      </p:pic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7987E03A-B303-CA4A-BFD8-64AD705A68A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3464" y="4030935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32">
            <a:extLst>
              <a:ext uri="{FF2B5EF4-FFF2-40B4-BE49-F238E27FC236}">
                <a16:creationId xmlns:a16="http://schemas.microsoft.com/office/drawing/2014/main" id="{56172694-837D-7847-B2AE-03E62D09B88B}"/>
              </a:ext>
            </a:extLst>
          </p:cNvPr>
          <p:cNvSpPr/>
          <p:nvPr/>
        </p:nvSpPr>
        <p:spPr>
          <a:xfrm>
            <a:off x="1441003" y="4030935"/>
            <a:ext cx="4148899" cy="987846"/>
          </a:xfrm>
          <a:prstGeom prst="wedgeRoundRectCallout">
            <a:avLst>
              <a:gd name="adj1" fmla="val -57122"/>
              <a:gd name="adj2" fmla="val -201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そうだね。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ステージ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をうごかして、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じめん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にあわせよう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63;p28">
            <a:extLst>
              <a:ext uri="{FF2B5EF4-FFF2-40B4-BE49-F238E27FC236}">
                <a16:creationId xmlns:a16="http://schemas.microsoft.com/office/drawing/2014/main" id="{7FE03881-942F-5245-B07B-42AE7707761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2751378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65;p28">
            <a:extLst>
              <a:ext uri="{FF2B5EF4-FFF2-40B4-BE49-F238E27FC236}">
                <a16:creationId xmlns:a16="http://schemas.microsoft.com/office/drawing/2014/main" id="{131DA76B-AEDF-D045-8600-B38002A9C46E}"/>
              </a:ext>
            </a:extLst>
          </p:cNvPr>
          <p:cNvSpPr/>
          <p:nvPr/>
        </p:nvSpPr>
        <p:spPr>
          <a:xfrm>
            <a:off x="1441003" y="2795059"/>
            <a:ext cx="3422876" cy="1201646"/>
          </a:xfrm>
          <a:prstGeom prst="wedgeRoundRectCallout">
            <a:avLst>
              <a:gd name="adj1" fmla="val -58264"/>
              <a:gd name="adj2" fmla="val -1677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そういえば、きになってたんだけど、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スプライトのばしょとはいけいのえがずれちゃってる</a:t>
            </a:r>
            <a:r>
              <a:rPr lang="ja-JP" altLang="en-US" sz="1500" b="1" dirty="0">
                <a:solidFill>
                  <a:schemeClr val="bg2"/>
                </a:solidFill>
              </a:rPr>
              <a:t>ね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" name="右矢印 1">
            <a:extLst>
              <a:ext uri="{FF2B5EF4-FFF2-40B4-BE49-F238E27FC236}">
                <a16:creationId xmlns:a16="http://schemas.microsoft.com/office/drawing/2014/main" id="{E46B0E87-6D3D-2846-BB3E-77ABE6E8EA93}"/>
              </a:ext>
            </a:extLst>
          </p:cNvPr>
          <p:cNvSpPr/>
          <p:nvPr/>
        </p:nvSpPr>
        <p:spPr>
          <a:xfrm rot="265805">
            <a:off x="3946918" y="2018321"/>
            <a:ext cx="761410" cy="448762"/>
          </a:xfrm>
          <a:prstGeom prst="rightArrow">
            <a:avLst>
              <a:gd name="adj1" fmla="val 39895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7" name="Google Shape;321;p32">
            <a:extLst>
              <a:ext uri="{FF2B5EF4-FFF2-40B4-BE49-F238E27FC236}">
                <a16:creationId xmlns:a16="http://schemas.microsoft.com/office/drawing/2014/main" id="{0026E646-FF6C-9D49-906A-D26A722B2A7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18183" y="1836564"/>
            <a:ext cx="580066" cy="8847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3874DAC5-63A0-A64A-AED1-EBD9E4C97710}"/>
              </a:ext>
            </a:extLst>
          </p:cNvPr>
          <p:cNvCxnSpPr/>
          <p:nvPr/>
        </p:nvCxnSpPr>
        <p:spPr>
          <a:xfrm flipH="1">
            <a:off x="2130879" y="2212521"/>
            <a:ext cx="461832" cy="432708"/>
          </a:xfrm>
          <a:prstGeom prst="straightConnector1">
            <a:avLst/>
          </a:prstGeom>
          <a:ln w="38100">
            <a:solidFill>
              <a:schemeClr val="bg2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91964D91-B2E8-B54B-B625-05F2D68F5A9E}"/>
              </a:ext>
            </a:extLst>
          </p:cNvPr>
          <p:cNvCxnSpPr>
            <a:cxnSpLocks/>
          </p:cNvCxnSpPr>
          <p:nvPr/>
        </p:nvCxnSpPr>
        <p:spPr>
          <a:xfrm>
            <a:off x="2265335" y="2132971"/>
            <a:ext cx="805370" cy="508630"/>
          </a:xfrm>
          <a:prstGeom prst="straightConnector1">
            <a:avLst/>
          </a:prstGeom>
          <a:ln w="38100">
            <a:solidFill>
              <a:schemeClr val="bg2"/>
            </a:solidFill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Google Shape;382;p36">
            <a:extLst>
              <a:ext uri="{FF2B5EF4-FFF2-40B4-BE49-F238E27FC236}">
                <a16:creationId xmlns:a16="http://schemas.microsoft.com/office/drawing/2014/main" id="{D7136B24-3865-2542-ACCF-92A5694D78CB}"/>
              </a:ext>
            </a:extLst>
          </p:cNvPr>
          <p:cNvSpPr/>
          <p:nvPr/>
        </p:nvSpPr>
        <p:spPr>
          <a:xfrm>
            <a:off x="3320827" y="1310773"/>
            <a:ext cx="2220090" cy="462210"/>
          </a:xfrm>
          <a:prstGeom prst="wedgeRoundRectCallout">
            <a:avLst>
              <a:gd name="adj1" fmla="val -59677"/>
              <a:gd name="adj2" fmla="val 4703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ドラッグ＆ドロップ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65;p28">
            <a:extLst>
              <a:ext uri="{FF2B5EF4-FFF2-40B4-BE49-F238E27FC236}">
                <a16:creationId xmlns:a16="http://schemas.microsoft.com/office/drawing/2014/main" id="{A8CC5F59-4261-2046-BE99-471BB138054C}"/>
              </a:ext>
            </a:extLst>
          </p:cNvPr>
          <p:cNvSpPr/>
          <p:nvPr/>
        </p:nvSpPr>
        <p:spPr>
          <a:xfrm>
            <a:off x="6608618" y="3426844"/>
            <a:ext cx="1426646" cy="415787"/>
          </a:xfrm>
          <a:prstGeom prst="wedgeRoundRectCallout">
            <a:avLst>
              <a:gd name="adj1" fmla="val 69265"/>
              <a:gd name="adj2" fmla="val -305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いいかんじ！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40" name="Google Shape;163;p28">
            <a:extLst>
              <a:ext uri="{FF2B5EF4-FFF2-40B4-BE49-F238E27FC236}">
                <a16:creationId xmlns:a16="http://schemas.microsoft.com/office/drawing/2014/main" id="{2DFFBDEB-878E-4347-8559-BC9A5AFD020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16897" y="3243259"/>
            <a:ext cx="528677" cy="493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4861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2455FA0-09D9-42E7-9FA7-3CCDE54E3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84" y="1180376"/>
            <a:ext cx="7015016" cy="353236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さらにはいけいをついかしよう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5" name="Google Shape;323;p32">
            <a:extLst>
              <a:ext uri="{FF2B5EF4-FFF2-40B4-BE49-F238E27FC236}">
                <a16:creationId xmlns:a16="http://schemas.microsoft.com/office/drawing/2014/main" id="{18051D26-00DE-46B3-8E52-6D904E69E9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0955" y="1888347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22;p32">
            <a:extLst>
              <a:ext uri="{FF2B5EF4-FFF2-40B4-BE49-F238E27FC236}">
                <a16:creationId xmlns:a16="http://schemas.microsoft.com/office/drawing/2014/main" id="{248CE755-BC87-4114-AFE0-7C3A44B99723}"/>
              </a:ext>
            </a:extLst>
          </p:cNvPr>
          <p:cNvSpPr/>
          <p:nvPr/>
        </p:nvSpPr>
        <p:spPr>
          <a:xfrm>
            <a:off x="1983720" y="1926091"/>
            <a:ext cx="2672682" cy="1403874"/>
          </a:xfrm>
          <a:prstGeom prst="wedgeRoundRectCallout">
            <a:avLst>
              <a:gd name="adj1" fmla="val -61980"/>
              <a:gd name="adj2" fmla="val -2007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ものがたりの</a:t>
            </a:r>
            <a:r>
              <a:rPr lang="en-US" altLang="ja-JP" sz="1500" b="1" dirty="0">
                <a:solidFill>
                  <a:schemeClr val="dk2"/>
                </a:solidFill>
              </a:rPr>
              <a:t>2</a:t>
            </a:r>
            <a:r>
              <a:rPr lang="ja-JP" altLang="en-US" sz="1500" b="1" dirty="0">
                <a:solidFill>
                  <a:schemeClr val="dk2"/>
                </a:solidFill>
              </a:rPr>
              <a:t>つめのばめんのはいけいもふやそう！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またこのマークをおしてね！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CF24863-F392-4938-9CF5-2D5077A4A032}"/>
              </a:ext>
            </a:extLst>
          </p:cNvPr>
          <p:cNvGrpSpPr/>
          <p:nvPr/>
        </p:nvGrpSpPr>
        <p:grpSpPr>
          <a:xfrm>
            <a:off x="4561957" y="2628028"/>
            <a:ext cx="776019" cy="750243"/>
            <a:chOff x="7810317" y="1630053"/>
            <a:chExt cx="776019" cy="750243"/>
          </a:xfrm>
        </p:grpSpPr>
        <p:sp>
          <p:nvSpPr>
            <p:cNvPr id="35" name="Google Shape;382;p36">
              <a:extLst>
                <a:ext uri="{FF2B5EF4-FFF2-40B4-BE49-F238E27FC236}">
                  <a16:creationId xmlns:a16="http://schemas.microsoft.com/office/drawing/2014/main" id="{FB6E3775-B0B4-458A-9515-E7DBA2CE5030}"/>
                </a:ext>
              </a:extLst>
            </p:cNvPr>
            <p:cNvSpPr/>
            <p:nvPr/>
          </p:nvSpPr>
          <p:spPr>
            <a:xfrm>
              <a:off x="7810317" y="1630053"/>
              <a:ext cx="776019" cy="750243"/>
            </a:xfrm>
            <a:prstGeom prst="wedgeRoundRectCallout">
              <a:avLst>
                <a:gd name="adj1" fmla="val -66633"/>
                <a:gd name="adj2" fmla="val 14975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7" name="図 3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7FCC7CDD-FAD7-4822-97A0-D9FE09EF4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3878" t="91601" r="1519" b="1033"/>
            <a:stretch/>
          </p:blipFill>
          <p:spPr>
            <a:xfrm>
              <a:off x="7853918" y="1660766"/>
              <a:ext cx="688815" cy="688815"/>
            </a:xfrm>
            <a:prstGeom prst="ellipse">
              <a:avLst/>
            </a:prstGeom>
          </p:spPr>
        </p:pic>
      </p:grpSp>
      <p:sp>
        <p:nvSpPr>
          <p:cNvPr id="38" name="Google Shape;377;p36">
            <a:extLst>
              <a:ext uri="{FF2B5EF4-FFF2-40B4-BE49-F238E27FC236}">
                <a16:creationId xmlns:a16="http://schemas.microsoft.com/office/drawing/2014/main" id="{7AD4A6F4-D449-4DF0-ABB1-49F595E66654}"/>
              </a:ext>
            </a:extLst>
          </p:cNvPr>
          <p:cNvSpPr/>
          <p:nvPr/>
        </p:nvSpPr>
        <p:spPr>
          <a:xfrm>
            <a:off x="7661602" y="4389841"/>
            <a:ext cx="315616" cy="29419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82;p36">
            <a:extLst>
              <a:ext uri="{FF2B5EF4-FFF2-40B4-BE49-F238E27FC236}">
                <a16:creationId xmlns:a16="http://schemas.microsoft.com/office/drawing/2014/main" id="{95DD1408-92E8-438F-AE32-2671481EA664}"/>
              </a:ext>
            </a:extLst>
          </p:cNvPr>
          <p:cNvSpPr/>
          <p:nvPr/>
        </p:nvSpPr>
        <p:spPr>
          <a:xfrm>
            <a:off x="6147186" y="3627854"/>
            <a:ext cx="1878566" cy="520800"/>
          </a:xfrm>
          <a:prstGeom prst="wedgeRoundRectCallout">
            <a:avLst>
              <a:gd name="adj1" fmla="val 35408"/>
              <a:gd name="adj2" fmla="val 697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376;p36">
            <a:extLst>
              <a:ext uri="{FF2B5EF4-FFF2-40B4-BE49-F238E27FC236}">
                <a16:creationId xmlns:a16="http://schemas.microsoft.com/office/drawing/2014/main" id="{C9F32CA6-853E-4451-9D79-CCF862642B5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37266" y="4018035"/>
            <a:ext cx="572032" cy="796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11721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517B5A1-461E-419A-82CD-3F865926D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18" y="1341305"/>
            <a:ext cx="7924800" cy="284878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さらにはいけいをついかしよう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Google Shape;681;p56">
            <a:extLst>
              <a:ext uri="{FF2B5EF4-FFF2-40B4-BE49-F238E27FC236}">
                <a16:creationId xmlns:a16="http://schemas.microsoft.com/office/drawing/2014/main" id="{61F91694-61BC-F34A-8AD3-C090BBAB81BC}"/>
              </a:ext>
            </a:extLst>
          </p:cNvPr>
          <p:cNvSpPr/>
          <p:nvPr/>
        </p:nvSpPr>
        <p:spPr>
          <a:xfrm>
            <a:off x="655782" y="2824734"/>
            <a:ext cx="1196742" cy="128083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E55AD83C-067E-D045-9B38-A5769BBC7812}"/>
              </a:ext>
            </a:extLst>
          </p:cNvPr>
          <p:cNvSpPr/>
          <p:nvPr/>
        </p:nvSpPr>
        <p:spPr>
          <a:xfrm>
            <a:off x="2062599" y="3283823"/>
            <a:ext cx="1740556" cy="520800"/>
          </a:xfrm>
          <a:prstGeom prst="wedgeRoundRectCallout">
            <a:avLst>
              <a:gd name="adj1" fmla="val -58551"/>
              <a:gd name="adj2" fmla="val 1627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ひだりクリック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E7006AF6-9A58-0E45-86E4-A58612E04C1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81163" y="2272803"/>
            <a:ext cx="949200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2;p32">
            <a:extLst>
              <a:ext uri="{FF2B5EF4-FFF2-40B4-BE49-F238E27FC236}">
                <a16:creationId xmlns:a16="http://schemas.microsoft.com/office/drawing/2014/main" id="{59FC226D-B1BF-4247-84B2-EEA09A398D13}"/>
              </a:ext>
            </a:extLst>
          </p:cNvPr>
          <p:cNvSpPr/>
          <p:nvPr/>
        </p:nvSpPr>
        <p:spPr>
          <a:xfrm>
            <a:off x="4362144" y="2609016"/>
            <a:ext cx="3279490" cy="949201"/>
          </a:xfrm>
          <a:prstGeom prst="wedgeRoundRectCallout">
            <a:avLst>
              <a:gd name="adj1" fmla="val 57973"/>
              <a:gd name="adj2" fmla="val -161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つぎは「</a:t>
            </a:r>
            <a:r>
              <a:rPr lang="en-US" altLang="ja-JP" sz="1500" b="1" dirty="0">
                <a:solidFill>
                  <a:schemeClr val="accent5"/>
                </a:solidFill>
              </a:rPr>
              <a:t>Winter</a:t>
            </a:r>
            <a:r>
              <a:rPr lang="ja-JP" altLang="en-US" sz="1500" b="1" dirty="0">
                <a:solidFill>
                  <a:schemeClr val="dk2"/>
                </a:solidFill>
              </a:rPr>
              <a:t>」ってなまえの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はいけいを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23B619AB-32D8-9748-9A2D-B740D9CA6025}"/>
              </a:ext>
            </a:extLst>
          </p:cNvPr>
          <p:cNvSpPr txBox="1"/>
          <p:nvPr/>
        </p:nvSpPr>
        <p:spPr>
          <a:xfrm>
            <a:off x="5123186" y="2604958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22;p32">
            <a:extLst>
              <a:ext uri="{FF2B5EF4-FFF2-40B4-BE49-F238E27FC236}">
                <a16:creationId xmlns:a16="http://schemas.microsoft.com/office/drawing/2014/main" id="{351BB571-9AAC-5C41-8834-5F462BF2E6D8}"/>
              </a:ext>
            </a:extLst>
          </p:cNvPr>
          <p:cNvSpPr/>
          <p:nvPr/>
        </p:nvSpPr>
        <p:spPr>
          <a:xfrm>
            <a:off x="4407282" y="3835956"/>
            <a:ext cx="3279490" cy="1113471"/>
          </a:xfrm>
          <a:prstGeom prst="wedgeRoundRectCallout">
            <a:avLst>
              <a:gd name="adj1" fmla="val 58221"/>
              <a:gd name="adj2" fmla="val -462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Winter</a:t>
            </a:r>
            <a:r>
              <a:rPr lang="ja-JP" altLang="en-US" sz="1500" b="1" dirty="0">
                <a:solidFill>
                  <a:schemeClr val="dk2"/>
                </a:solidFill>
              </a:rPr>
              <a:t>」は「</a:t>
            </a:r>
            <a:r>
              <a:rPr lang="ja-JP" altLang="en-US" sz="1500" b="1" dirty="0">
                <a:solidFill>
                  <a:schemeClr val="accent5"/>
                </a:solidFill>
              </a:rPr>
              <a:t>ふゆ</a:t>
            </a:r>
            <a:r>
              <a:rPr lang="ja-JP" altLang="en-US" sz="1500" b="1" dirty="0">
                <a:solidFill>
                  <a:schemeClr val="dk2"/>
                </a:solidFill>
              </a:rPr>
              <a:t>」っていみだよ。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えら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ぶ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がめん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いちばんした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の方にあるよ！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9B68A506-A94A-FA49-977F-1EDDD9C41C04}"/>
              </a:ext>
            </a:extLst>
          </p:cNvPr>
          <p:cNvSpPr txBox="1"/>
          <p:nvPr/>
        </p:nvSpPr>
        <p:spPr>
          <a:xfrm>
            <a:off x="4620683" y="3762993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214AAA4-C085-934E-9BA1-2F95DC700F83}"/>
              </a:ext>
            </a:extLst>
          </p:cNvPr>
          <p:cNvGrpSpPr/>
          <p:nvPr/>
        </p:nvGrpSpPr>
        <p:grpSpPr>
          <a:xfrm>
            <a:off x="1724551" y="1138345"/>
            <a:ext cx="2416652" cy="1953724"/>
            <a:chOff x="452872" y="946855"/>
            <a:chExt cx="2416652" cy="1953724"/>
          </a:xfrm>
        </p:grpSpPr>
        <p:sp>
          <p:nvSpPr>
            <p:cNvPr id="35" name="角丸四角形吹き出し 34">
              <a:extLst>
                <a:ext uri="{FF2B5EF4-FFF2-40B4-BE49-F238E27FC236}">
                  <a16:creationId xmlns:a16="http://schemas.microsoft.com/office/drawing/2014/main" id="{7DAE944A-B187-C44B-BE41-C95E0FDD22D7}"/>
                </a:ext>
              </a:extLst>
            </p:cNvPr>
            <p:cNvSpPr/>
            <p:nvPr/>
          </p:nvSpPr>
          <p:spPr>
            <a:xfrm>
              <a:off x="452872" y="946855"/>
              <a:ext cx="2416652" cy="1953724"/>
            </a:xfrm>
            <a:prstGeom prst="wedgeRoundRectCallout">
              <a:avLst>
                <a:gd name="adj1" fmla="val 62602"/>
                <a:gd name="adj2" fmla="val 39278"/>
                <a:gd name="adj3" fmla="val 16667"/>
              </a:avLst>
            </a:prstGeom>
            <a:ln w="9525">
              <a:solidFill>
                <a:schemeClr val="bg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D3B36192-B219-F74F-8FC4-17189ADFB0AF}"/>
                </a:ext>
              </a:extLst>
            </p:cNvPr>
            <p:cNvGrpSpPr/>
            <p:nvPr/>
          </p:nvGrpSpPr>
          <p:grpSpPr>
            <a:xfrm>
              <a:off x="580845" y="1065103"/>
              <a:ext cx="2179676" cy="1746155"/>
              <a:chOff x="5887611" y="1623255"/>
              <a:chExt cx="3110010" cy="2491452"/>
            </a:xfrm>
          </p:grpSpPr>
          <p:pic>
            <p:nvPicPr>
              <p:cNvPr id="38" name="図 37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55233C66-7560-7041-BDEB-02FCCD84DA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0951" r="11032"/>
              <a:stretch/>
            </p:blipFill>
            <p:spPr>
              <a:xfrm>
                <a:off x="5887611" y="1623255"/>
                <a:ext cx="3110010" cy="2491452"/>
              </a:xfrm>
              <a:prstGeom prst="rect">
                <a:avLst/>
              </a:prstGeom>
            </p:spPr>
          </p:pic>
          <p:pic>
            <p:nvPicPr>
              <p:cNvPr id="39" name="図 38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EE60C4D6-14FD-CC41-9BDA-C70E7309D7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6992" t="55620" r="55646" b="35873"/>
              <a:stretch/>
            </p:blipFill>
            <p:spPr>
              <a:xfrm>
                <a:off x="6903661" y="3023802"/>
                <a:ext cx="293915" cy="212271"/>
              </a:xfrm>
              <a:prstGeom prst="rect">
                <a:avLst/>
              </a:prstGeom>
            </p:spPr>
          </p:pic>
        </p:grpSp>
      </p:grpSp>
      <p:pic>
        <p:nvPicPr>
          <p:cNvPr id="34" name="Google Shape;376;p36">
            <a:extLst>
              <a:ext uri="{FF2B5EF4-FFF2-40B4-BE49-F238E27FC236}">
                <a16:creationId xmlns:a16="http://schemas.microsoft.com/office/drawing/2014/main" id="{A7D5D0DA-7844-42DD-9320-AD5AE38C05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18219" y="3762993"/>
            <a:ext cx="627600" cy="957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835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6EBF654-137F-44FF-9D14-3385F0664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719"/>
          <a:stretch/>
        </p:blipFill>
        <p:spPr>
          <a:xfrm>
            <a:off x="635933" y="1348790"/>
            <a:ext cx="5492320" cy="353240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はいけいのなまえをかえよう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321;p32">
            <a:extLst>
              <a:ext uri="{FF2B5EF4-FFF2-40B4-BE49-F238E27FC236}">
                <a16:creationId xmlns:a16="http://schemas.microsoft.com/office/drawing/2014/main" id="{5D88A5A3-C540-3547-BC0F-8B33754429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3215" y="1972676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20;p32">
            <a:extLst>
              <a:ext uri="{FF2B5EF4-FFF2-40B4-BE49-F238E27FC236}">
                <a16:creationId xmlns:a16="http://schemas.microsoft.com/office/drawing/2014/main" id="{7F353D6F-F04F-AD42-8F8C-D90F8C3FDFA9}"/>
              </a:ext>
            </a:extLst>
          </p:cNvPr>
          <p:cNvSpPr/>
          <p:nvPr/>
        </p:nvSpPr>
        <p:spPr>
          <a:xfrm>
            <a:off x="2042225" y="1664790"/>
            <a:ext cx="713876" cy="2060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D392F63F-4B13-1A4E-99B0-C81B71EF5CC0}"/>
              </a:ext>
            </a:extLst>
          </p:cNvPr>
          <p:cNvSpPr/>
          <p:nvPr/>
        </p:nvSpPr>
        <p:spPr>
          <a:xfrm>
            <a:off x="2871209" y="1137400"/>
            <a:ext cx="1449893" cy="605784"/>
          </a:xfrm>
          <a:prstGeom prst="wedgeRoundRectCallout">
            <a:avLst>
              <a:gd name="adj1" fmla="val -63613"/>
              <a:gd name="adj2" fmla="val 3700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A75ABC9C-AB74-544F-BACF-8E026F0A122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45673" y="2536381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3D2472E2-AB4C-1641-BC76-ED10FB7B55D0}"/>
              </a:ext>
            </a:extLst>
          </p:cNvPr>
          <p:cNvSpPr/>
          <p:nvPr/>
        </p:nvSpPr>
        <p:spPr>
          <a:xfrm>
            <a:off x="4694464" y="2536381"/>
            <a:ext cx="2863113" cy="1004627"/>
          </a:xfrm>
          <a:prstGeom prst="wedgeRoundRectCallout">
            <a:avLst>
              <a:gd name="adj1" fmla="val 58785"/>
              <a:gd name="adj2" fmla="val -221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この</a:t>
            </a:r>
            <a:r>
              <a:rPr lang="ja-JP" altLang="en-US" sz="1500" b="1" dirty="0">
                <a:solidFill>
                  <a:schemeClr val="bg2"/>
                </a:solidFill>
              </a:rPr>
              <a:t>はいけい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</a:t>
            </a:r>
            <a:r>
              <a:rPr lang="ja-JP" altLang="en-US" sz="1500" b="1" dirty="0">
                <a:solidFill>
                  <a:schemeClr val="bg2"/>
                </a:solidFill>
              </a:rPr>
              <a:t>なまえ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は「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Winter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」から「</a:t>
            </a:r>
            <a:r>
              <a:rPr lang="ja-JP" altLang="en-US" sz="1500" b="1" dirty="0">
                <a:solidFill>
                  <a:schemeClr val="accent5"/>
                </a:solidFill>
              </a:rPr>
              <a:t>ゆきぐに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」にかえておこう！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155B7AC-9686-154C-8AF7-02EA19C76F55}"/>
              </a:ext>
            </a:extLst>
          </p:cNvPr>
          <p:cNvCxnSpPr>
            <a:cxnSpLocks/>
          </p:cNvCxnSpPr>
          <p:nvPr/>
        </p:nvCxnSpPr>
        <p:spPr>
          <a:xfrm>
            <a:off x="3360945" y="1348790"/>
            <a:ext cx="0" cy="237938"/>
          </a:xfrm>
          <a:prstGeom prst="line">
            <a:avLst/>
          </a:prstGeom>
          <a:ln>
            <a:solidFill>
              <a:srgbClr val="575E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176D0795-FF92-4B08-A0A8-90192B6FC840}"/>
              </a:ext>
            </a:extLst>
          </p:cNvPr>
          <p:cNvSpPr txBox="1"/>
          <p:nvPr/>
        </p:nvSpPr>
        <p:spPr>
          <a:xfrm>
            <a:off x="4873805" y="2719166"/>
            <a:ext cx="835048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ウィンター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375B14E-3066-4A15-A071-87116AD9C0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2501" y="1173635"/>
            <a:ext cx="1198899" cy="45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05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E4E77E-2DEF-4A8D-8DA6-3802B0A65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91" y="1235140"/>
            <a:ext cx="6899564" cy="344299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スプライトにうごきをつけていこう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681;p56">
            <a:extLst>
              <a:ext uri="{FF2B5EF4-FFF2-40B4-BE49-F238E27FC236}">
                <a16:creationId xmlns:a16="http://schemas.microsoft.com/office/drawing/2014/main" id="{68198D40-E0A0-834F-893E-23405B89D5F3}"/>
              </a:ext>
            </a:extLst>
          </p:cNvPr>
          <p:cNvSpPr/>
          <p:nvPr/>
        </p:nvSpPr>
        <p:spPr>
          <a:xfrm>
            <a:off x="769613" y="1207073"/>
            <a:ext cx="595992" cy="304755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81;p56">
            <a:extLst>
              <a:ext uri="{FF2B5EF4-FFF2-40B4-BE49-F238E27FC236}">
                <a16:creationId xmlns:a16="http://schemas.microsoft.com/office/drawing/2014/main" id="{2AE9DC70-ED47-574C-B719-142F6D4D3234}"/>
              </a:ext>
            </a:extLst>
          </p:cNvPr>
          <p:cNvSpPr/>
          <p:nvPr/>
        </p:nvSpPr>
        <p:spPr>
          <a:xfrm>
            <a:off x="5250581" y="4007420"/>
            <a:ext cx="498191" cy="468621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376;p36">
            <a:extLst>
              <a:ext uri="{FF2B5EF4-FFF2-40B4-BE49-F238E27FC236}">
                <a16:creationId xmlns:a16="http://schemas.microsoft.com/office/drawing/2014/main" id="{938AE2B5-CACD-9A41-83B0-B01F03128C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3978" y="4079763"/>
            <a:ext cx="498191" cy="75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6ECE9C25-9079-2C40-8E6F-EB348573F6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8224" y="1452936"/>
            <a:ext cx="512292" cy="78140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C89A89B2-B917-5A44-8826-8BE1C085BFF3}"/>
              </a:ext>
            </a:extLst>
          </p:cNvPr>
          <p:cNvSpPr txBox="1"/>
          <p:nvPr/>
        </p:nvSpPr>
        <p:spPr>
          <a:xfrm>
            <a:off x="6245574" y="4328878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615D8C6D-CE98-584B-B480-89AF60BAA3C0}"/>
              </a:ext>
            </a:extLst>
          </p:cNvPr>
          <p:cNvSpPr txBox="1"/>
          <p:nvPr/>
        </p:nvSpPr>
        <p:spPr>
          <a:xfrm>
            <a:off x="1720813" y="1723357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8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8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AA2FB09B-958F-374C-88BD-BDD401C414B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2784" y="1896047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22;p32">
            <a:extLst>
              <a:ext uri="{FF2B5EF4-FFF2-40B4-BE49-F238E27FC236}">
                <a16:creationId xmlns:a16="http://schemas.microsoft.com/office/drawing/2014/main" id="{A16FC6E2-C20C-0F4B-BE32-DB5C89AE0D7F}"/>
              </a:ext>
            </a:extLst>
          </p:cNvPr>
          <p:cNvSpPr/>
          <p:nvPr/>
        </p:nvSpPr>
        <p:spPr>
          <a:xfrm>
            <a:off x="3968728" y="1458413"/>
            <a:ext cx="3354756" cy="1113338"/>
          </a:xfrm>
          <a:prstGeom prst="wedgeRoundRectCallout">
            <a:avLst>
              <a:gd name="adj1" fmla="val 58107"/>
              <a:gd name="adj2" fmla="val 1958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よし！これで</a:t>
            </a:r>
            <a:r>
              <a:rPr lang="ja-JP" altLang="en-US" sz="1500" b="1" dirty="0">
                <a:solidFill>
                  <a:schemeClr val="bg2"/>
                </a:solidFill>
              </a:rPr>
              <a:t>じゅんび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はバッチリ！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ここからは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スプライトにうごきを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つけて</a:t>
            </a:r>
            <a:r>
              <a:rPr lang="ja-JP" altLang="en-US" sz="1500" b="1" dirty="0">
                <a:solidFill>
                  <a:schemeClr val="bg2"/>
                </a:solidFill>
              </a:rPr>
              <a:t>ものがたりをつくっていくよ。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13" name="Google Shape;322;p32">
            <a:extLst>
              <a:ext uri="{FF2B5EF4-FFF2-40B4-BE49-F238E27FC236}">
                <a16:creationId xmlns:a16="http://schemas.microsoft.com/office/drawing/2014/main" id="{348E2C42-BF9D-F748-AC63-8B76D8A91DB4}"/>
              </a:ext>
            </a:extLst>
          </p:cNvPr>
          <p:cNvSpPr/>
          <p:nvPr/>
        </p:nvSpPr>
        <p:spPr>
          <a:xfrm>
            <a:off x="3130015" y="2710012"/>
            <a:ext cx="4236570" cy="954235"/>
          </a:xfrm>
          <a:prstGeom prst="wedgeRoundRectCallout">
            <a:avLst>
              <a:gd name="adj1" fmla="val 56025"/>
              <a:gd name="adj2" fmla="val -3977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bg2"/>
                </a:solidFill>
              </a:rPr>
              <a:t>①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がめんみぎした</a:t>
            </a:r>
            <a:r>
              <a:rPr lang="ja-JP" altLang="en-US" sz="1500" b="1" dirty="0">
                <a:solidFill>
                  <a:schemeClr val="bg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スプライト１</a:t>
            </a:r>
            <a:r>
              <a:rPr lang="ja-JP" altLang="en-US" sz="1500" b="1" dirty="0">
                <a:solidFill>
                  <a:schemeClr val="bg2"/>
                </a:solidFill>
              </a:rPr>
              <a:t>」をおして、</a:t>
            </a:r>
            <a:r>
              <a:rPr lang="en-US" altLang="ja-JP" sz="1500" b="1" dirty="0">
                <a:solidFill>
                  <a:schemeClr val="bg2"/>
                </a:solidFill>
              </a:rPr>
              <a:t>②</a:t>
            </a:r>
            <a:r>
              <a:rPr lang="ja-JP" altLang="en-US" sz="1500" b="1" dirty="0">
                <a:solidFill>
                  <a:schemeClr val="accent5"/>
                </a:solidFill>
              </a:rPr>
              <a:t>がめんみぎうえ</a:t>
            </a:r>
            <a:r>
              <a:rPr lang="ja-JP" altLang="en-US" sz="1500" b="1" dirty="0">
                <a:solidFill>
                  <a:schemeClr val="bg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コード</a:t>
            </a:r>
            <a:r>
              <a:rPr lang="ja-JP" altLang="en-US" sz="1500" b="1" dirty="0">
                <a:solidFill>
                  <a:schemeClr val="bg2"/>
                </a:solidFill>
              </a:rPr>
              <a:t>」をおしてね。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21" name="Google Shape;163;p28">
            <a:extLst>
              <a:ext uri="{FF2B5EF4-FFF2-40B4-BE49-F238E27FC236}">
                <a16:creationId xmlns:a16="http://schemas.microsoft.com/office/drawing/2014/main" id="{4D7175E2-29E3-AA44-9C80-4EB6CC15B6F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7709" y="400675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5;p28">
            <a:extLst>
              <a:ext uri="{FF2B5EF4-FFF2-40B4-BE49-F238E27FC236}">
                <a16:creationId xmlns:a16="http://schemas.microsoft.com/office/drawing/2014/main" id="{9511927D-AA3B-A643-B7FE-0F29BF2B68D3}"/>
              </a:ext>
            </a:extLst>
          </p:cNvPr>
          <p:cNvSpPr/>
          <p:nvPr/>
        </p:nvSpPr>
        <p:spPr>
          <a:xfrm>
            <a:off x="1824487" y="4200217"/>
            <a:ext cx="1535537" cy="589582"/>
          </a:xfrm>
          <a:prstGeom prst="wedgeRoundRectCallout">
            <a:avLst>
              <a:gd name="adj1" fmla="val -59814"/>
              <a:gd name="adj2" fmla="val 1899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がんばるぞ！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4142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78DF7E-7743-4684-94CE-1FA5984EB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45" y="1160949"/>
            <a:ext cx="6788728" cy="3172811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1D450099-0D9F-EC4B-AFBA-A3EF0281732D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276765" y="1933903"/>
            <a:ext cx="2410690" cy="25539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CCC38E15-6536-4448-936D-3BAE9E2DBD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04610" y="1969938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12A4E0F7-D915-0948-A21E-87AE0B48E234}"/>
              </a:ext>
            </a:extLst>
          </p:cNvPr>
          <p:cNvSpPr/>
          <p:nvPr/>
        </p:nvSpPr>
        <p:spPr>
          <a:xfrm>
            <a:off x="1364359" y="1724970"/>
            <a:ext cx="912406" cy="41786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37;p33">
            <a:extLst>
              <a:ext uri="{FF2B5EF4-FFF2-40B4-BE49-F238E27FC236}">
                <a16:creationId xmlns:a16="http://schemas.microsoft.com/office/drawing/2014/main" id="{2398474E-BA73-8646-B8C5-4DE0FD8F08BB}"/>
              </a:ext>
            </a:extLst>
          </p:cNvPr>
          <p:cNvSpPr/>
          <p:nvPr/>
        </p:nvSpPr>
        <p:spPr>
          <a:xfrm>
            <a:off x="1762858" y="3600450"/>
            <a:ext cx="3287754" cy="1369991"/>
          </a:xfrm>
          <a:prstGeom prst="wedgeRoundRectCallout">
            <a:avLst>
              <a:gd name="adj1" fmla="val -59827"/>
              <a:gd name="adj2" fmla="val 102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まずは</a:t>
            </a:r>
            <a:r>
              <a:rPr lang="ja-JP" altLang="en-US" sz="1500" b="1" dirty="0">
                <a:solidFill>
                  <a:schemeClr val="accent5"/>
                </a:solidFill>
              </a:rPr>
              <a:t>イベント</a:t>
            </a:r>
            <a:r>
              <a:rPr lang="ja-JP" altLang="en-US" sz="1500" b="1" dirty="0">
                <a:solidFill>
                  <a:srgbClr val="5E696C"/>
                </a:solidFill>
              </a:rPr>
              <a:t>のこうもくにある</a:t>
            </a: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  <a:highlight>
                  <a:schemeClr val="accent4"/>
                </a:highlight>
              </a:rPr>
              <a:t>みどりのはたがおされたとき</a:t>
            </a:r>
            <a:r>
              <a:rPr lang="ja-JP" altLang="en-US" sz="1500" b="1" dirty="0">
                <a:solidFill>
                  <a:schemeClr val="dk2"/>
                </a:solidFill>
              </a:rPr>
              <a:t>」のブロックを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dk2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" name="Google Shape;163;p28">
            <a:extLst>
              <a:ext uri="{FF2B5EF4-FFF2-40B4-BE49-F238E27FC236}">
                <a16:creationId xmlns:a16="http://schemas.microsoft.com/office/drawing/2014/main" id="{10CBF3B6-6583-A34E-B7A6-A029C8BFA5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3635" y="4105610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65;p28">
            <a:extLst>
              <a:ext uri="{FF2B5EF4-FFF2-40B4-BE49-F238E27FC236}">
                <a16:creationId xmlns:a16="http://schemas.microsoft.com/office/drawing/2014/main" id="{EB1AE7DF-D838-E249-A544-8F09C04C82B4}"/>
              </a:ext>
            </a:extLst>
          </p:cNvPr>
          <p:cNvSpPr/>
          <p:nvPr/>
        </p:nvSpPr>
        <p:spPr>
          <a:xfrm>
            <a:off x="5519057" y="3690256"/>
            <a:ext cx="2186827" cy="1230967"/>
          </a:xfrm>
          <a:prstGeom prst="wedgeRoundRectCallout">
            <a:avLst>
              <a:gd name="adj1" fmla="val 63900"/>
              <a:gd name="adj2" fmla="val 274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これで、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みどりのはたがおされたら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ものがたり</a:t>
            </a:r>
            <a:r>
              <a:rPr lang="ja-JP" altLang="en-US" sz="1500" b="1" dirty="0">
                <a:solidFill>
                  <a:srgbClr val="5E696C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はじまる</a:t>
            </a:r>
            <a:r>
              <a:rPr lang="ja-JP" altLang="en-US" sz="1500" b="1" dirty="0">
                <a:solidFill>
                  <a:srgbClr val="5E696C"/>
                </a:solidFill>
              </a:rPr>
              <a:t>ようにできるんだね！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18" name="Google Shape;323;p32">
            <a:extLst>
              <a:ext uri="{FF2B5EF4-FFF2-40B4-BE49-F238E27FC236}">
                <a16:creationId xmlns:a16="http://schemas.microsoft.com/office/drawing/2014/main" id="{4BC74F20-DC9E-E443-B609-6F93690B23B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6465" y="4064474"/>
            <a:ext cx="856749" cy="85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383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A422982E-415D-4B11-AA7B-F37355816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74" y="1333401"/>
            <a:ext cx="5643418" cy="277435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3F1681CE-B48C-DD42-AFEA-8423C7690EF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449781" y="2872409"/>
            <a:ext cx="1505528" cy="6908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" name="Google Shape;321;p32">
            <a:extLst>
              <a:ext uri="{FF2B5EF4-FFF2-40B4-BE49-F238E27FC236}">
                <a16:creationId xmlns:a16="http://schemas.microsoft.com/office/drawing/2014/main" id="{A87C6F7D-B320-A445-84DA-F76F8819D6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6983" y="2530474"/>
            <a:ext cx="6858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0B5DB88C-8853-9447-894F-F447F1361666}"/>
              </a:ext>
            </a:extLst>
          </p:cNvPr>
          <p:cNvSpPr/>
          <p:nvPr/>
        </p:nvSpPr>
        <p:spPr>
          <a:xfrm>
            <a:off x="2186842" y="2736424"/>
            <a:ext cx="1262939" cy="41014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5887C023-F34C-B341-8A26-DF4C6AB3CF1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791" y="3914932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7;p33">
            <a:extLst>
              <a:ext uri="{FF2B5EF4-FFF2-40B4-BE49-F238E27FC236}">
                <a16:creationId xmlns:a16="http://schemas.microsoft.com/office/drawing/2014/main" id="{B62F7A56-7EA5-9A44-88DF-72EDB0977012}"/>
              </a:ext>
            </a:extLst>
          </p:cNvPr>
          <p:cNvSpPr/>
          <p:nvPr/>
        </p:nvSpPr>
        <p:spPr>
          <a:xfrm>
            <a:off x="1528575" y="3574474"/>
            <a:ext cx="4250183" cy="1386534"/>
          </a:xfrm>
          <a:prstGeom prst="wedgeRoundRectCallout">
            <a:avLst>
              <a:gd name="adj1" fmla="val -57714"/>
              <a:gd name="adj2" fmla="val 109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そんなときは「</a:t>
            </a:r>
            <a:r>
              <a:rPr lang="ja-JP" altLang="en-US" sz="1500" b="1" dirty="0">
                <a:solidFill>
                  <a:schemeClr val="accent5"/>
                </a:solidFill>
              </a:rPr>
              <a:t>みため</a:t>
            </a:r>
            <a:r>
              <a:rPr lang="ja-JP" altLang="en-US" sz="1500" b="1" dirty="0">
                <a:solidFill>
                  <a:srgbClr val="5E696C"/>
                </a:solidFill>
              </a:rPr>
              <a:t>」のこうもくにある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はいけいをゆきぐに▼にする</a:t>
            </a:r>
            <a:r>
              <a:rPr lang="ja-JP" altLang="en-US" sz="1500" b="1" dirty="0">
                <a:solidFill>
                  <a:srgbClr val="5E696C"/>
                </a:solidFill>
              </a:rPr>
              <a:t>」ってブロックがつかえるよ！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rgbClr val="5E696C"/>
                </a:solidFill>
              </a:rPr>
              <a:t>しよう。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13B73AFC-C696-F54D-B348-96324E57B69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B26E7C97-E988-DE45-A322-C119203302EB}"/>
              </a:ext>
            </a:extLst>
          </p:cNvPr>
          <p:cNvSpPr/>
          <p:nvPr/>
        </p:nvSpPr>
        <p:spPr>
          <a:xfrm>
            <a:off x="1528576" y="1190163"/>
            <a:ext cx="3865460" cy="1080929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うーん、ものがたりの</a:t>
            </a:r>
            <a:r>
              <a:rPr lang="ja-JP" altLang="en-US" sz="1500" b="1" dirty="0">
                <a:solidFill>
                  <a:schemeClr val="accent5"/>
                </a:solidFill>
              </a:rPr>
              <a:t>さいしょのばめんの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はいけい</a:t>
            </a:r>
            <a:r>
              <a:rPr lang="ja-JP" altLang="en-US" sz="1500" b="1" dirty="0">
                <a:solidFill>
                  <a:srgbClr val="5E696C"/>
                </a:solidFill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rgbClr val="5E696C"/>
                </a:solidFill>
              </a:rPr>
              <a:t>」にしたいけど、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どうしたらいいんだろう？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798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32E4A201-2612-4F83-B8C2-C150C0243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291" y="1336849"/>
            <a:ext cx="5643418" cy="277435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ブロックをならべていこう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0B5DB88C-8853-9447-894F-F447F1361666}"/>
              </a:ext>
            </a:extLst>
          </p:cNvPr>
          <p:cNvSpPr/>
          <p:nvPr/>
        </p:nvSpPr>
        <p:spPr>
          <a:xfrm>
            <a:off x="5320145" y="2777193"/>
            <a:ext cx="592975" cy="27506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5887C023-F34C-B341-8A26-DF4C6AB3CF1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791" y="3914932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37;p33">
            <a:extLst>
              <a:ext uri="{FF2B5EF4-FFF2-40B4-BE49-F238E27FC236}">
                <a16:creationId xmlns:a16="http://schemas.microsoft.com/office/drawing/2014/main" id="{B62F7A56-7EA5-9A44-88DF-72EDB0977012}"/>
              </a:ext>
            </a:extLst>
          </p:cNvPr>
          <p:cNvSpPr/>
          <p:nvPr/>
        </p:nvSpPr>
        <p:spPr>
          <a:xfrm>
            <a:off x="1528575" y="3806651"/>
            <a:ext cx="5384843" cy="1154356"/>
          </a:xfrm>
          <a:prstGeom prst="wedgeRoundRectCallout">
            <a:avLst>
              <a:gd name="adj1" fmla="val -57714"/>
              <a:gd name="adj2" fmla="val 109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だいじょうぶだよ！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はいけいをゆきぐに▼にする</a:t>
            </a:r>
            <a:r>
              <a:rPr lang="ja-JP" altLang="en-US" sz="1500" b="1" dirty="0">
                <a:solidFill>
                  <a:srgbClr val="5E696C"/>
                </a:solidFill>
              </a:rPr>
              <a:t>」ブロックの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ゆきぐに▼</a:t>
            </a:r>
            <a:r>
              <a:rPr lang="ja-JP" altLang="en-US" sz="1500" b="1" dirty="0">
                <a:solidFill>
                  <a:srgbClr val="5E696C"/>
                </a:solidFill>
              </a:rPr>
              <a:t>」ってもじのところを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rgbClr val="5E696C"/>
                </a:solidFill>
              </a:rPr>
              <a:t>してみて。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13B73AFC-C696-F54D-B348-96324E57B69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B26E7C97-E988-DE45-A322-C119203302EB}"/>
              </a:ext>
            </a:extLst>
          </p:cNvPr>
          <p:cNvSpPr/>
          <p:nvPr/>
        </p:nvSpPr>
        <p:spPr>
          <a:xfrm>
            <a:off x="1528576" y="1177362"/>
            <a:ext cx="4250182" cy="782958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あれ？でもこれじゃ「</a:t>
            </a:r>
            <a:r>
              <a:rPr lang="ja-JP" altLang="en-US" sz="1500" b="1" dirty="0">
                <a:solidFill>
                  <a:schemeClr val="accent5"/>
                </a:solidFill>
              </a:rPr>
              <a:t>ゆきぐに</a:t>
            </a:r>
            <a:r>
              <a:rPr lang="ja-JP" altLang="en-US" sz="1500" b="1" dirty="0">
                <a:solidFill>
                  <a:srgbClr val="5E696C"/>
                </a:solidFill>
              </a:rPr>
              <a:t>」のはいけいになっちゃうんじゃない？どうしよう</a:t>
            </a:r>
            <a:r>
              <a:rPr lang="en-US" altLang="ja-JP" sz="1500" b="1" dirty="0">
                <a:solidFill>
                  <a:srgbClr val="5E696C"/>
                </a:solidFill>
              </a:rPr>
              <a:t>…</a:t>
            </a:r>
          </a:p>
        </p:txBody>
      </p:sp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11EA2AF3-4B3A-ED49-ABBC-98A0670CA5B3}"/>
              </a:ext>
            </a:extLst>
          </p:cNvPr>
          <p:cNvSpPr/>
          <p:nvPr/>
        </p:nvSpPr>
        <p:spPr>
          <a:xfrm>
            <a:off x="6278902" y="2393653"/>
            <a:ext cx="1742880" cy="520800"/>
          </a:xfrm>
          <a:prstGeom prst="wedgeRoundRectCallout">
            <a:avLst>
              <a:gd name="adj1" fmla="val -68128"/>
              <a:gd name="adj2" fmla="val 3283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321;p32">
            <a:extLst>
              <a:ext uri="{FF2B5EF4-FFF2-40B4-BE49-F238E27FC236}">
                <a16:creationId xmlns:a16="http://schemas.microsoft.com/office/drawing/2014/main" id="{A153A918-5357-4E3C-B2DF-744A929E78D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78902" y="2724028"/>
            <a:ext cx="6858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111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A5838AB-B2C7-439E-9355-B6E9A8356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361" y="1017450"/>
            <a:ext cx="6061710" cy="3659617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はいけいをえらぼう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" name="Google Shape;163;p28">
            <a:extLst>
              <a:ext uri="{FF2B5EF4-FFF2-40B4-BE49-F238E27FC236}">
                <a16:creationId xmlns:a16="http://schemas.microsoft.com/office/drawing/2014/main" id="{2493443A-2B6C-AD4D-AF05-69F28EEE62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11152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5;p28">
            <a:extLst>
              <a:ext uri="{FF2B5EF4-FFF2-40B4-BE49-F238E27FC236}">
                <a16:creationId xmlns:a16="http://schemas.microsoft.com/office/drawing/2014/main" id="{DC3EC00A-EBD7-A643-967A-E8A5B7092EB5}"/>
              </a:ext>
            </a:extLst>
          </p:cNvPr>
          <p:cNvSpPr/>
          <p:nvPr/>
        </p:nvSpPr>
        <p:spPr>
          <a:xfrm>
            <a:off x="1481835" y="1344719"/>
            <a:ext cx="3596351" cy="553467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あ！いろいろえらべるようになった！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427B4591-7E80-DD43-BA80-22608E4C7C9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3438" y="3463061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7;p33">
            <a:extLst>
              <a:ext uri="{FF2B5EF4-FFF2-40B4-BE49-F238E27FC236}">
                <a16:creationId xmlns:a16="http://schemas.microsoft.com/office/drawing/2014/main" id="{AFC6AD5A-60FF-A048-A136-F408D2CD2343}"/>
              </a:ext>
            </a:extLst>
          </p:cNvPr>
          <p:cNvSpPr/>
          <p:nvPr/>
        </p:nvSpPr>
        <p:spPr>
          <a:xfrm>
            <a:off x="4207974" y="3709424"/>
            <a:ext cx="3474665" cy="1186307"/>
          </a:xfrm>
          <a:prstGeom prst="wedgeRoundRectCallout">
            <a:avLst>
              <a:gd name="adj1" fmla="val 59213"/>
              <a:gd name="adj2" fmla="val -317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このなかの「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rgbClr val="5E696C"/>
                </a:solidFill>
              </a:rPr>
              <a:t>してえらんだら、「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rgbClr val="5E696C"/>
                </a:solidFill>
              </a:rPr>
              <a:t>」のはいけいにかわるようになるよ。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1" name="Google Shape;320;p32">
            <a:extLst>
              <a:ext uri="{FF2B5EF4-FFF2-40B4-BE49-F238E27FC236}">
                <a16:creationId xmlns:a16="http://schemas.microsoft.com/office/drawing/2014/main" id="{7CB6E13E-0D9E-0347-BAB2-5F9F3BEFF97A}"/>
              </a:ext>
            </a:extLst>
          </p:cNvPr>
          <p:cNvSpPr/>
          <p:nvPr/>
        </p:nvSpPr>
        <p:spPr>
          <a:xfrm>
            <a:off x="4821581" y="3133684"/>
            <a:ext cx="1286023" cy="29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82;p36">
            <a:extLst>
              <a:ext uri="{FF2B5EF4-FFF2-40B4-BE49-F238E27FC236}">
                <a16:creationId xmlns:a16="http://schemas.microsoft.com/office/drawing/2014/main" id="{80E3A859-D4A9-A24C-BE71-56B85AF0A99D}"/>
              </a:ext>
            </a:extLst>
          </p:cNvPr>
          <p:cNvSpPr/>
          <p:nvPr/>
        </p:nvSpPr>
        <p:spPr>
          <a:xfrm>
            <a:off x="5470039" y="2311350"/>
            <a:ext cx="1755779" cy="520800"/>
          </a:xfrm>
          <a:prstGeom prst="wedgeRoundRectCallout">
            <a:avLst>
              <a:gd name="adj1" fmla="val -20858"/>
              <a:gd name="adj2" fmla="val 9947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553E808A-29C7-DA49-AF1F-888D32F32D1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7929" y="2665424"/>
            <a:ext cx="6858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539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205F7EA-6E1B-4386-B767-87F54AA8D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52" y="1185475"/>
            <a:ext cx="8004088" cy="329506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ブロックをクリックしてみよう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338;p33">
            <a:extLst>
              <a:ext uri="{FF2B5EF4-FFF2-40B4-BE49-F238E27FC236}">
                <a16:creationId xmlns:a16="http://schemas.microsoft.com/office/drawing/2014/main" id="{8BC20DA1-BA3D-7D4B-B389-50942E50550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073" y="3709424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337;p33">
            <a:extLst>
              <a:ext uri="{FF2B5EF4-FFF2-40B4-BE49-F238E27FC236}">
                <a16:creationId xmlns:a16="http://schemas.microsoft.com/office/drawing/2014/main" id="{AB0B63E9-5A94-7349-A3DB-2F748AB4DCEB}"/>
              </a:ext>
            </a:extLst>
          </p:cNvPr>
          <p:cNvSpPr/>
          <p:nvPr/>
        </p:nvSpPr>
        <p:spPr>
          <a:xfrm>
            <a:off x="1465289" y="3704104"/>
            <a:ext cx="3485401" cy="1186307"/>
          </a:xfrm>
          <a:prstGeom prst="wedgeRoundRectCallout">
            <a:avLst>
              <a:gd name="adj1" fmla="val -59704"/>
              <a:gd name="adj2" fmla="val -227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chemeClr val="bg2"/>
                </a:solidFill>
              </a:rPr>
              <a:t>せんたくしたら、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はいけいをみち▼にする</a:t>
            </a:r>
            <a:r>
              <a:rPr lang="ja-JP" altLang="en-US" sz="1500" b="1" dirty="0">
                <a:solidFill>
                  <a:schemeClr val="bg2"/>
                </a:solidFill>
              </a:rPr>
              <a:t>」の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bg2"/>
                </a:solidFill>
              </a:rPr>
              <a:t>してみて！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302A65A3-F531-0B42-ACB4-90B2607E867D}"/>
              </a:ext>
            </a:extLst>
          </p:cNvPr>
          <p:cNvSpPr/>
          <p:nvPr/>
        </p:nvSpPr>
        <p:spPr>
          <a:xfrm>
            <a:off x="3158836" y="2484908"/>
            <a:ext cx="1031753" cy="34809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82;p36">
            <a:extLst>
              <a:ext uri="{FF2B5EF4-FFF2-40B4-BE49-F238E27FC236}">
                <a16:creationId xmlns:a16="http://schemas.microsoft.com/office/drawing/2014/main" id="{33381F85-384E-3D4A-9D6C-69C3B12C3E8E}"/>
              </a:ext>
            </a:extLst>
          </p:cNvPr>
          <p:cNvSpPr/>
          <p:nvPr/>
        </p:nvSpPr>
        <p:spPr>
          <a:xfrm>
            <a:off x="4415416" y="2055292"/>
            <a:ext cx="1732904" cy="520800"/>
          </a:xfrm>
          <a:prstGeom prst="wedgeRoundRectCallout">
            <a:avLst>
              <a:gd name="adj1" fmla="val -61032"/>
              <a:gd name="adj2" fmla="val 453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656E4AE6-21E6-3748-B321-3A2119C5334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2557" y="2576092"/>
            <a:ext cx="6858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2461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4AB085-0C4E-4B5F-B14D-61E604BFE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006" y="1115186"/>
            <a:ext cx="7898077" cy="314072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はいけいがかわったよ！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" name="Google Shape;163;p28">
            <a:extLst>
              <a:ext uri="{FF2B5EF4-FFF2-40B4-BE49-F238E27FC236}">
                <a16:creationId xmlns:a16="http://schemas.microsoft.com/office/drawing/2014/main" id="{E715CE71-87C2-564C-8113-A90F0CC5720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3764" y="2783231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5;p28">
            <a:extLst>
              <a:ext uri="{FF2B5EF4-FFF2-40B4-BE49-F238E27FC236}">
                <a16:creationId xmlns:a16="http://schemas.microsoft.com/office/drawing/2014/main" id="{7494A608-41E8-E148-A244-CD9871F7BD73}"/>
              </a:ext>
            </a:extLst>
          </p:cNvPr>
          <p:cNvSpPr/>
          <p:nvPr/>
        </p:nvSpPr>
        <p:spPr>
          <a:xfrm>
            <a:off x="1236905" y="2957166"/>
            <a:ext cx="3806149" cy="553467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やった！「</a:t>
            </a:r>
            <a:r>
              <a:rPr lang="ja-JP" altLang="en-US" sz="1500" b="1" dirty="0">
                <a:solidFill>
                  <a:schemeClr val="accent5"/>
                </a:solidFill>
              </a:rPr>
              <a:t>みち</a:t>
            </a:r>
            <a:r>
              <a:rPr lang="ja-JP" altLang="en-US" sz="1500" b="1" dirty="0">
                <a:solidFill>
                  <a:srgbClr val="5E696C"/>
                </a:solidFill>
              </a:rPr>
              <a:t>」のはいけいにかわった！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0" name="Google Shape;337;p33">
            <a:extLst>
              <a:ext uri="{FF2B5EF4-FFF2-40B4-BE49-F238E27FC236}">
                <a16:creationId xmlns:a16="http://schemas.microsoft.com/office/drawing/2014/main" id="{8320267E-3727-4D43-B1B1-BAFF71AD494B}"/>
              </a:ext>
            </a:extLst>
          </p:cNvPr>
          <p:cNvSpPr/>
          <p:nvPr/>
        </p:nvSpPr>
        <p:spPr>
          <a:xfrm>
            <a:off x="1236907" y="3903375"/>
            <a:ext cx="2748584" cy="831974"/>
          </a:xfrm>
          <a:prstGeom prst="wedgeRoundRectCallout">
            <a:avLst>
              <a:gd name="adj1" fmla="val -56352"/>
              <a:gd name="adj2" fmla="val -205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これでこのブロックの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つかいかたはバッチリだね！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1" name="Google Shape;323;p32">
            <a:extLst>
              <a:ext uri="{FF2B5EF4-FFF2-40B4-BE49-F238E27FC236}">
                <a16:creationId xmlns:a16="http://schemas.microsoft.com/office/drawing/2014/main" id="{009485E4-F7E8-644A-83DA-B5878777D0C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4745" y="3903375"/>
            <a:ext cx="856749" cy="85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70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605131DD-7D83-4BB0-B848-48D696099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20" y="1233055"/>
            <a:ext cx="8083804" cy="306027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273705B7-3A41-7E40-8E2D-6B98F5C9E09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066232" y="1835127"/>
            <a:ext cx="966273" cy="64021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431295D7-259E-7344-AF17-C90F33889E8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66503">
            <a:off x="2075616" y="1938558"/>
            <a:ext cx="578496" cy="92060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3712DA1E-6C2F-EC41-BE31-E059BE151F36}"/>
              </a:ext>
            </a:extLst>
          </p:cNvPr>
          <p:cNvSpPr/>
          <p:nvPr/>
        </p:nvSpPr>
        <p:spPr>
          <a:xfrm>
            <a:off x="649986" y="1662487"/>
            <a:ext cx="1416246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7;p33">
            <a:extLst>
              <a:ext uri="{FF2B5EF4-FFF2-40B4-BE49-F238E27FC236}">
                <a16:creationId xmlns:a16="http://schemas.microsoft.com/office/drawing/2014/main" id="{53C27AFA-C0B4-994E-80CF-9A2CEE95934E}"/>
              </a:ext>
            </a:extLst>
          </p:cNvPr>
          <p:cNvSpPr/>
          <p:nvPr/>
        </p:nvSpPr>
        <p:spPr>
          <a:xfrm>
            <a:off x="4447309" y="2711850"/>
            <a:ext cx="3133250" cy="2165559"/>
          </a:xfrm>
          <a:prstGeom prst="wedgeRoundRectCallout">
            <a:avLst>
              <a:gd name="adj1" fmla="val 61600"/>
              <a:gd name="adj2" fmla="val 264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じゃあつぎは</a:t>
            </a:r>
            <a:r>
              <a:rPr lang="ja-JP" altLang="en-US" sz="1500" b="1" dirty="0">
                <a:solidFill>
                  <a:schemeClr val="accent5"/>
                </a:solidFill>
              </a:rPr>
              <a:t>スプライトに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セリフをつけて</a:t>
            </a:r>
            <a:r>
              <a:rPr lang="ja-JP" altLang="en-US" sz="1500" b="1" dirty="0">
                <a:solidFill>
                  <a:schemeClr val="bg2"/>
                </a:solidFill>
              </a:rPr>
              <a:t>いこう</a:t>
            </a:r>
            <a:r>
              <a:rPr lang="ja-JP" altLang="en-US" sz="1500" b="1" dirty="0">
                <a:solidFill>
                  <a:srgbClr val="5E696C"/>
                </a:solidFill>
              </a:rPr>
              <a:t>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こんにちは！と２びょうい</a:t>
            </a:r>
            <a:r>
              <a:rPr lang="ja-JP" altLang="en-US" sz="1500" b="1" dirty="0">
                <a:solidFill>
                  <a:srgbClr val="5E696C"/>
                </a:solidFill>
              </a:rPr>
              <a:t>」のブロックを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して、</a:t>
            </a:r>
            <a:r>
              <a:rPr lang="ja-JP" altLang="en-US" sz="1500" b="1" dirty="0">
                <a:solidFill>
                  <a:schemeClr val="accent5"/>
                </a:solidFill>
              </a:rPr>
              <a:t>さっきのブロックのした</a:t>
            </a:r>
            <a:r>
              <a:rPr lang="ja-JP" altLang="en-US" sz="1500" b="1" dirty="0">
                <a:solidFill>
                  <a:srgbClr val="5E696C"/>
                </a:solidFill>
              </a:rPr>
              <a:t>につなげよう。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6CB69-F8E4-A244-BFE7-CE3331FA04D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00213" y="4025649"/>
            <a:ext cx="856749" cy="8567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1980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1363904-CC6D-4D71-9DFE-AAF8CDB0A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91" y="1624411"/>
            <a:ext cx="8645256" cy="327282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Google Shape;337;p33">
            <a:extLst>
              <a:ext uri="{FF2B5EF4-FFF2-40B4-BE49-F238E27FC236}">
                <a16:creationId xmlns:a16="http://schemas.microsoft.com/office/drawing/2014/main" id="{53C27AFA-C0B4-994E-80CF-9A2CEE95934E}"/>
              </a:ext>
            </a:extLst>
          </p:cNvPr>
          <p:cNvSpPr/>
          <p:nvPr/>
        </p:nvSpPr>
        <p:spPr>
          <a:xfrm>
            <a:off x="1785705" y="3907123"/>
            <a:ext cx="6499313" cy="909279"/>
          </a:xfrm>
          <a:prstGeom prst="wedgeRoundRectCallout">
            <a:avLst>
              <a:gd name="adj1" fmla="val -54610"/>
              <a:gd name="adj2" fmla="val 1325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じつはこの</a:t>
            </a:r>
            <a:r>
              <a:rPr lang="ja-JP" altLang="en-US" sz="1500" b="1" dirty="0">
                <a:solidFill>
                  <a:schemeClr val="accent5"/>
                </a:solidFill>
              </a:rPr>
              <a:t>セリフ</a:t>
            </a:r>
            <a:r>
              <a:rPr lang="ja-JP" altLang="en-US" sz="1500" b="1" dirty="0">
                <a:solidFill>
                  <a:srgbClr val="5E696C"/>
                </a:solidFill>
              </a:rPr>
              <a:t>、じゆうに</a:t>
            </a:r>
            <a:r>
              <a:rPr lang="ja-JP" altLang="en-US" sz="1500" b="1" dirty="0">
                <a:solidFill>
                  <a:schemeClr val="accent5"/>
                </a:solidFill>
              </a:rPr>
              <a:t>べつのことばにかえられるん</a:t>
            </a:r>
            <a:r>
              <a:rPr lang="ja-JP" altLang="en-US" sz="1500" b="1" dirty="0">
                <a:solidFill>
                  <a:srgbClr val="5E696C"/>
                </a:solidFill>
              </a:rPr>
              <a:t>だ！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 dirty="0">
                <a:solidFill>
                  <a:srgbClr val="5E696C"/>
                </a:solidFill>
              </a:rPr>
              <a:t>」ってかいてあるしろ</a:t>
            </a:r>
            <a:r>
              <a:rPr lang="ja-JP" altLang="en-US" sz="1500" b="1" dirty="0">
                <a:solidFill>
                  <a:schemeClr val="accent5"/>
                </a:solidFill>
              </a:rPr>
              <a:t>いところ</a:t>
            </a:r>
            <a:r>
              <a:rPr lang="ja-JP" altLang="en-US" sz="1500" b="1" dirty="0">
                <a:solidFill>
                  <a:srgbClr val="5E696C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rgbClr val="5E696C"/>
                </a:solidFill>
              </a:rPr>
              <a:t>してみて。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9" name="Google Shape;323;p32">
            <a:extLst>
              <a:ext uri="{FF2B5EF4-FFF2-40B4-BE49-F238E27FC236}">
                <a16:creationId xmlns:a16="http://schemas.microsoft.com/office/drawing/2014/main" id="{8E46CB69-F8E4-A244-BFE7-CE3331FA04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081" y="4040485"/>
            <a:ext cx="856749" cy="8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3;p28">
            <a:extLst>
              <a:ext uri="{FF2B5EF4-FFF2-40B4-BE49-F238E27FC236}">
                <a16:creationId xmlns:a16="http://schemas.microsoft.com/office/drawing/2014/main" id="{6B956275-B870-9245-90AF-2C27EA0E763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100" y="1330786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5;p28">
            <a:extLst>
              <a:ext uri="{FF2B5EF4-FFF2-40B4-BE49-F238E27FC236}">
                <a16:creationId xmlns:a16="http://schemas.microsoft.com/office/drawing/2014/main" id="{84955BEF-11D3-C344-B3B2-C6B370DF076E}"/>
              </a:ext>
            </a:extLst>
          </p:cNvPr>
          <p:cNvSpPr/>
          <p:nvPr/>
        </p:nvSpPr>
        <p:spPr>
          <a:xfrm>
            <a:off x="1785705" y="1292500"/>
            <a:ext cx="5617240" cy="859528"/>
          </a:xfrm>
          <a:prstGeom prst="wedgeRoundRectCallout">
            <a:avLst>
              <a:gd name="adj1" fmla="val -55322"/>
              <a:gd name="adj2" fmla="val 140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このブロックはぜんかいもつかったね！でも「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 dirty="0">
                <a:solidFill>
                  <a:srgbClr val="5E696C"/>
                </a:solidFill>
              </a:rPr>
              <a:t>」じゃなくて、</a:t>
            </a:r>
            <a:r>
              <a:rPr lang="ja-JP" altLang="en-US" sz="1500" b="1" dirty="0">
                <a:solidFill>
                  <a:schemeClr val="accent5"/>
                </a:solidFill>
              </a:rPr>
              <a:t>ちがうセリフ</a:t>
            </a:r>
            <a:r>
              <a:rPr lang="ja-JP" altLang="en-US" sz="1500" b="1" dirty="0">
                <a:solidFill>
                  <a:srgbClr val="5E696C"/>
                </a:solidFill>
              </a:rPr>
              <a:t>をしゃべってもらいたいな</a:t>
            </a:r>
            <a:r>
              <a:rPr lang="en-US" altLang="ja-JP" sz="1500" b="1" dirty="0">
                <a:solidFill>
                  <a:srgbClr val="5E696C"/>
                </a:solidFill>
              </a:rPr>
              <a:t>…</a:t>
            </a:r>
          </a:p>
        </p:txBody>
      </p:sp>
      <p:sp>
        <p:nvSpPr>
          <p:cNvPr id="22" name="Google Shape;320;p32">
            <a:extLst>
              <a:ext uri="{FF2B5EF4-FFF2-40B4-BE49-F238E27FC236}">
                <a16:creationId xmlns:a16="http://schemas.microsoft.com/office/drawing/2014/main" id="{11426053-E677-FE4E-80BE-26E0615D6596}"/>
              </a:ext>
            </a:extLst>
          </p:cNvPr>
          <p:cNvSpPr/>
          <p:nvPr/>
        </p:nvSpPr>
        <p:spPr>
          <a:xfrm>
            <a:off x="3369370" y="2845672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82;p36">
            <a:extLst>
              <a:ext uri="{FF2B5EF4-FFF2-40B4-BE49-F238E27FC236}">
                <a16:creationId xmlns:a16="http://schemas.microsoft.com/office/drawing/2014/main" id="{D64D5DC4-1783-8148-A878-4917AE54D619}"/>
              </a:ext>
            </a:extLst>
          </p:cNvPr>
          <p:cNvSpPr/>
          <p:nvPr/>
        </p:nvSpPr>
        <p:spPr>
          <a:xfrm>
            <a:off x="4232789" y="2311350"/>
            <a:ext cx="1766230" cy="520800"/>
          </a:xfrm>
          <a:prstGeom prst="wedgeRoundRectCallout">
            <a:avLst>
              <a:gd name="adj1" fmla="val -66951"/>
              <a:gd name="adj2" fmla="val 4694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321;p32">
            <a:extLst>
              <a:ext uri="{FF2B5EF4-FFF2-40B4-BE49-F238E27FC236}">
                <a16:creationId xmlns:a16="http://schemas.microsoft.com/office/drawing/2014/main" id="{03E9DFDE-CC37-8347-B828-DA20019C959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42263" y="3013469"/>
            <a:ext cx="541450" cy="8258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1587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CCE782C-075F-4A9D-A892-DCC74DF96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93" y="1706567"/>
            <a:ext cx="8020218" cy="303620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スプライトにセリフをつけよう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ED57C07-B505-DF45-908F-190D68ECB71D}"/>
              </a:ext>
            </a:extLst>
          </p:cNvPr>
          <p:cNvSpPr/>
          <p:nvPr/>
        </p:nvSpPr>
        <p:spPr>
          <a:xfrm>
            <a:off x="3948547" y="3151785"/>
            <a:ext cx="2686452" cy="724247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キーボード</a:t>
            </a:r>
            <a:r>
              <a:rPr lang="ja-JP" altLang="en-US" sz="1500" b="1" dirty="0">
                <a:solidFill>
                  <a:schemeClr val="bg2"/>
                </a:solidFill>
              </a:rPr>
              <a:t>で</a:t>
            </a:r>
            <a:r>
              <a:rPr lang="ja-JP" altLang="en-US" sz="1500" b="1" dirty="0">
                <a:solidFill>
                  <a:schemeClr val="accent5"/>
                </a:solidFill>
              </a:rPr>
              <a:t>あたらしい</a:t>
            </a:r>
            <a:r>
              <a:rPr lang="ja-JP" altLang="en-US" sz="1500" b="1" dirty="0">
                <a:solidFill>
                  <a:schemeClr val="accent5"/>
                </a:solidFill>
                <a:ea typeface="Arial"/>
                <a:cs typeface="Arial"/>
              </a:rPr>
              <a:t>セリフ</a:t>
            </a:r>
            <a:r>
              <a:rPr lang="ja-JP" altLang="en-US" sz="1500" b="1" dirty="0">
                <a:solidFill>
                  <a:schemeClr val="bg2"/>
                </a:solidFill>
                <a:ea typeface="Arial"/>
                <a:cs typeface="Arial"/>
              </a:rPr>
              <a:t>をうちこんでみよう！</a:t>
            </a:r>
            <a:endParaRPr kumimoji="1" lang="ja-JP" altLang="en-US" sz="1500" dirty="0">
              <a:solidFill>
                <a:schemeClr val="bg2"/>
              </a:solidFill>
            </a:endParaRPr>
          </a:p>
        </p:txBody>
      </p:sp>
      <p:sp>
        <p:nvSpPr>
          <p:cNvPr id="12" name="Google Shape;320;p32">
            <a:extLst>
              <a:ext uri="{FF2B5EF4-FFF2-40B4-BE49-F238E27FC236}">
                <a16:creationId xmlns:a16="http://schemas.microsoft.com/office/drawing/2014/main" id="{5BDB0701-94F2-F64B-A95F-D42B0BADFC85}"/>
              </a:ext>
            </a:extLst>
          </p:cNvPr>
          <p:cNvSpPr/>
          <p:nvPr/>
        </p:nvSpPr>
        <p:spPr>
          <a:xfrm>
            <a:off x="3547827" y="2848833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140AC94-5062-9849-8026-182E7089F52A}"/>
              </a:ext>
            </a:extLst>
          </p:cNvPr>
          <p:cNvGrpSpPr/>
          <p:nvPr/>
        </p:nvGrpSpPr>
        <p:grpSpPr>
          <a:xfrm>
            <a:off x="4240040" y="1977648"/>
            <a:ext cx="2902423" cy="724246"/>
            <a:chOff x="3479892" y="1782514"/>
            <a:chExt cx="2902423" cy="724246"/>
          </a:xfrm>
        </p:grpSpPr>
        <p:sp>
          <p:nvSpPr>
            <p:cNvPr id="14" name="Google Shape;382;p36">
              <a:extLst>
                <a:ext uri="{FF2B5EF4-FFF2-40B4-BE49-F238E27FC236}">
                  <a16:creationId xmlns:a16="http://schemas.microsoft.com/office/drawing/2014/main" id="{8E2F13AC-17F1-5646-A903-9739779CBABC}"/>
                </a:ext>
              </a:extLst>
            </p:cNvPr>
            <p:cNvSpPr/>
            <p:nvPr/>
          </p:nvSpPr>
          <p:spPr>
            <a:xfrm>
              <a:off x="3479892" y="1782514"/>
              <a:ext cx="2902423" cy="724246"/>
            </a:xfrm>
            <a:prstGeom prst="wedgeRoundRectCallout">
              <a:avLst>
                <a:gd name="adj1" fmla="val -52662"/>
                <a:gd name="adj2" fmla="val 7837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E738142-EBCC-144F-970D-94A8DB380A5F}"/>
                </a:ext>
              </a:extLst>
            </p:cNvPr>
            <p:cNvCxnSpPr>
              <a:cxnSpLocks/>
            </p:cNvCxnSpPr>
            <p:nvPr/>
          </p:nvCxnSpPr>
          <p:spPr>
            <a:xfrm>
              <a:off x="6045122" y="2058572"/>
              <a:ext cx="0" cy="171586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Google Shape;163;p28">
            <a:extLst>
              <a:ext uri="{FF2B5EF4-FFF2-40B4-BE49-F238E27FC236}">
                <a16:creationId xmlns:a16="http://schemas.microsoft.com/office/drawing/2014/main" id="{D0055D31-7D33-E843-B9E1-D73CBC87F3C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058" y="289962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65;p28">
            <a:extLst>
              <a:ext uri="{FF2B5EF4-FFF2-40B4-BE49-F238E27FC236}">
                <a16:creationId xmlns:a16="http://schemas.microsoft.com/office/drawing/2014/main" id="{58FA4AC4-BF9B-C346-B993-31E275CE8B98}"/>
              </a:ext>
            </a:extLst>
          </p:cNvPr>
          <p:cNvSpPr/>
          <p:nvPr/>
        </p:nvSpPr>
        <p:spPr>
          <a:xfrm>
            <a:off x="1506624" y="3026799"/>
            <a:ext cx="1329496" cy="573704"/>
          </a:xfrm>
          <a:prstGeom prst="wedgeRoundRectCallout">
            <a:avLst>
              <a:gd name="adj1" fmla="val -66990"/>
              <a:gd name="adj2" fmla="val 1688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ほんとだ！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8" name="Google Shape;337;p33">
            <a:extLst>
              <a:ext uri="{FF2B5EF4-FFF2-40B4-BE49-F238E27FC236}">
                <a16:creationId xmlns:a16="http://schemas.microsoft.com/office/drawing/2014/main" id="{E0B3C59B-B9BB-2C4A-A0EA-482E66EA461E}"/>
              </a:ext>
            </a:extLst>
          </p:cNvPr>
          <p:cNvSpPr/>
          <p:nvPr/>
        </p:nvSpPr>
        <p:spPr>
          <a:xfrm>
            <a:off x="1503586" y="1179239"/>
            <a:ext cx="2500378" cy="1305343"/>
          </a:xfrm>
          <a:prstGeom prst="wedgeRoundRectCallout">
            <a:avLst>
              <a:gd name="adj1" fmla="val -66014"/>
              <a:gd name="adj2" fmla="val -911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ふるいセリフ</a:t>
            </a:r>
            <a:r>
              <a:rPr lang="ja-JP" altLang="en-US" sz="1500" b="1" dirty="0">
                <a:solidFill>
                  <a:schemeClr val="bg2"/>
                </a:solidFill>
              </a:rPr>
              <a:t>をけして、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あたらしいセリフ</a:t>
            </a:r>
            <a:r>
              <a:rPr lang="ja-JP" altLang="en-US" sz="1500" b="1" dirty="0">
                <a:solidFill>
                  <a:srgbClr val="5E696C"/>
                </a:solidFill>
              </a:rPr>
              <a:t>を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rgbClr val="5E696C"/>
                </a:solidFill>
              </a:rPr>
              <a:t>うちこめるようになるよ！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29" name="Google Shape;323;p32">
            <a:extLst>
              <a:ext uri="{FF2B5EF4-FFF2-40B4-BE49-F238E27FC236}">
                <a16:creationId xmlns:a16="http://schemas.microsoft.com/office/drawing/2014/main" id="{3A1C4021-F5CC-454D-8337-95425AB3F9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0761" y="138712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37;p33">
            <a:extLst>
              <a:ext uri="{FF2B5EF4-FFF2-40B4-BE49-F238E27FC236}">
                <a16:creationId xmlns:a16="http://schemas.microsoft.com/office/drawing/2014/main" id="{0925E0AC-2BFA-0E48-85F7-E9BE5B04AEF6}"/>
              </a:ext>
            </a:extLst>
          </p:cNvPr>
          <p:cNvSpPr/>
          <p:nvPr/>
        </p:nvSpPr>
        <p:spPr>
          <a:xfrm>
            <a:off x="1503587" y="3964754"/>
            <a:ext cx="3290086" cy="761155"/>
          </a:xfrm>
          <a:prstGeom prst="wedgeRoundRectCallout">
            <a:avLst>
              <a:gd name="adj1" fmla="val -56548"/>
              <a:gd name="adj2" fmla="val -651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ここではセリフを「</a:t>
            </a:r>
            <a:r>
              <a:rPr lang="ja-JP" altLang="en-US" sz="1500" b="1" dirty="0">
                <a:solidFill>
                  <a:schemeClr val="accent5"/>
                </a:solidFill>
              </a:rPr>
              <a:t>あ！なかまかも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しれない！</a:t>
            </a:r>
            <a:r>
              <a:rPr lang="ja-JP" altLang="en-US" sz="1500" b="1" dirty="0">
                <a:solidFill>
                  <a:schemeClr val="bg2"/>
                </a:solidFill>
              </a:rPr>
              <a:t>」にかえておこう。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35" name="Google Shape;323;p32">
            <a:extLst>
              <a:ext uri="{FF2B5EF4-FFF2-40B4-BE49-F238E27FC236}">
                <a16:creationId xmlns:a16="http://schemas.microsoft.com/office/drawing/2014/main" id="{B7CD644B-1C20-594B-9BE3-9C9C031D68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0761" y="3910350"/>
            <a:ext cx="856749" cy="8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E1CB70-CF4C-458D-9C77-765AA557C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894" y="2011035"/>
            <a:ext cx="2618713" cy="65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211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4D2715-15BD-475F-8699-3B0353E42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174" y="1564102"/>
            <a:ext cx="5050081" cy="203346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セリフをついかしよう！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337;p33">
            <a:extLst>
              <a:ext uri="{FF2B5EF4-FFF2-40B4-BE49-F238E27FC236}">
                <a16:creationId xmlns:a16="http://schemas.microsoft.com/office/drawing/2014/main" id="{13EE1DDD-8CDF-1A4E-93A8-E48F00E4741E}"/>
              </a:ext>
            </a:extLst>
          </p:cNvPr>
          <p:cNvSpPr/>
          <p:nvPr/>
        </p:nvSpPr>
        <p:spPr>
          <a:xfrm>
            <a:off x="858982" y="1157281"/>
            <a:ext cx="3097259" cy="2717643"/>
          </a:xfrm>
          <a:prstGeom prst="wedgeRoundRectCallout">
            <a:avLst>
              <a:gd name="adj1" fmla="val -30280"/>
              <a:gd name="adj2" fmla="val 576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じゃあ、つぎはさらに</a:t>
            </a:r>
            <a:r>
              <a:rPr lang="ja-JP" altLang="en-US" sz="1500" b="1" dirty="0">
                <a:solidFill>
                  <a:schemeClr val="accent5"/>
                </a:solidFill>
              </a:rPr>
              <a:t>セリフを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ついか</a:t>
            </a:r>
            <a:r>
              <a:rPr lang="ja-JP" altLang="en-US" sz="1500" b="1" dirty="0">
                <a:solidFill>
                  <a:schemeClr val="bg2"/>
                </a:solidFill>
              </a:rPr>
              <a:t>してみよう！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さっきのセリフのあとに、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こんどは「</a:t>
            </a:r>
            <a:r>
              <a:rPr lang="ja-JP" altLang="en-US" sz="1500" b="1" dirty="0">
                <a:solidFill>
                  <a:schemeClr val="accent5"/>
                </a:solidFill>
              </a:rPr>
              <a:t>ついていってみよう</a:t>
            </a:r>
            <a:r>
              <a:rPr lang="ja-JP" altLang="en-US" sz="1500" b="1" dirty="0">
                <a:solidFill>
                  <a:schemeClr val="bg2"/>
                </a:solidFill>
              </a:rPr>
              <a:t>」</a:t>
            </a:r>
            <a:r>
              <a:rPr lang="ja-JP" altLang="en-US" sz="1500" b="1" dirty="0">
                <a:solidFill>
                  <a:schemeClr val="accent5"/>
                </a:solidFill>
              </a:rPr>
              <a:t>ってスプライトがしゃべるように</a:t>
            </a:r>
            <a:r>
              <a:rPr lang="ja-JP" altLang="en-US" sz="1500" b="1" dirty="0">
                <a:solidFill>
                  <a:schemeClr val="bg2"/>
                </a:solidFill>
              </a:rPr>
              <a:t>ブロックをならべてみて。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20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できるかな？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6" name="Google Shape;323;p32">
            <a:extLst>
              <a:ext uri="{FF2B5EF4-FFF2-40B4-BE49-F238E27FC236}">
                <a16:creationId xmlns:a16="http://schemas.microsoft.com/office/drawing/2014/main" id="{141A2F90-89BD-ED4E-BEB5-349F1F351C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849" y="3899638"/>
            <a:ext cx="1070849" cy="107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3;p28">
            <a:extLst>
              <a:ext uri="{FF2B5EF4-FFF2-40B4-BE49-F238E27FC236}">
                <a16:creationId xmlns:a16="http://schemas.microsoft.com/office/drawing/2014/main" id="{C5FB7991-A3EC-1A4D-BA65-53FE668F5C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00204" y="3987789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65;p28">
            <a:extLst>
              <a:ext uri="{FF2B5EF4-FFF2-40B4-BE49-F238E27FC236}">
                <a16:creationId xmlns:a16="http://schemas.microsoft.com/office/drawing/2014/main" id="{06A2E9D8-02E5-404F-8526-75BCB1CD81EA}"/>
              </a:ext>
            </a:extLst>
          </p:cNvPr>
          <p:cNvSpPr/>
          <p:nvPr/>
        </p:nvSpPr>
        <p:spPr>
          <a:xfrm>
            <a:off x="6318858" y="4261082"/>
            <a:ext cx="1329496" cy="509664"/>
          </a:xfrm>
          <a:prstGeom prst="wedgeRoundRectCallout">
            <a:avLst>
              <a:gd name="adj1" fmla="val 64990"/>
              <a:gd name="adj2" fmla="val 220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がんばるぞ！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0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0990821-9E5F-4118-89A2-ED5EDB189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61" y="1635530"/>
            <a:ext cx="7837055" cy="235723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087" y="407873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できたかな？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" name="Google Shape;163;p28">
            <a:extLst>
              <a:ext uri="{FF2B5EF4-FFF2-40B4-BE49-F238E27FC236}">
                <a16:creationId xmlns:a16="http://schemas.microsoft.com/office/drawing/2014/main" id="{B70D70DC-1198-1F4C-8955-2D75A606BBD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522" y="1271432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65;p28">
            <a:extLst>
              <a:ext uri="{FF2B5EF4-FFF2-40B4-BE49-F238E27FC236}">
                <a16:creationId xmlns:a16="http://schemas.microsoft.com/office/drawing/2014/main" id="{80F2CE41-B07A-5940-AD6F-40F4ADA0F853}"/>
              </a:ext>
            </a:extLst>
          </p:cNvPr>
          <p:cNvSpPr/>
          <p:nvPr/>
        </p:nvSpPr>
        <p:spPr>
          <a:xfrm>
            <a:off x="1555970" y="1408079"/>
            <a:ext cx="1805067" cy="509664"/>
          </a:xfrm>
          <a:prstGeom prst="wedgeRoundRectCallout">
            <a:avLst>
              <a:gd name="adj1" fmla="val -65980"/>
              <a:gd name="adj2" fmla="val 2370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これでどうかな？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37;p33">
            <a:extLst>
              <a:ext uri="{FF2B5EF4-FFF2-40B4-BE49-F238E27FC236}">
                <a16:creationId xmlns:a16="http://schemas.microsoft.com/office/drawing/2014/main" id="{FDE50FFA-55FF-174A-B1E5-A7CDE19CA176}"/>
              </a:ext>
            </a:extLst>
          </p:cNvPr>
          <p:cNvSpPr/>
          <p:nvPr/>
        </p:nvSpPr>
        <p:spPr>
          <a:xfrm>
            <a:off x="1555970" y="4096085"/>
            <a:ext cx="3010354" cy="509664"/>
          </a:xfrm>
          <a:prstGeom prst="wedgeRoundRectCallout">
            <a:avLst>
              <a:gd name="adj1" fmla="val -57916"/>
              <a:gd name="adj2" fmla="val -162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せいかい！</a:t>
            </a:r>
            <a:r>
              <a:rPr lang="ja-JP" altLang="en-US" sz="1500" b="1">
                <a:solidFill>
                  <a:schemeClr val="bg2"/>
                </a:solidFill>
              </a:rPr>
              <a:t>さすがせいとくん！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5" name="Google Shape;323;p32">
            <a:extLst>
              <a:ext uri="{FF2B5EF4-FFF2-40B4-BE49-F238E27FC236}">
                <a16:creationId xmlns:a16="http://schemas.microsoft.com/office/drawing/2014/main" id="{CFF7DF32-7C55-7841-A847-DD90D954F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503" y="3922542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20;p32">
            <a:extLst>
              <a:ext uri="{FF2B5EF4-FFF2-40B4-BE49-F238E27FC236}">
                <a16:creationId xmlns:a16="http://schemas.microsoft.com/office/drawing/2014/main" id="{C647FF17-6BB2-544A-8464-9D11921D8144}"/>
              </a:ext>
            </a:extLst>
          </p:cNvPr>
          <p:cNvSpPr/>
          <p:nvPr/>
        </p:nvSpPr>
        <p:spPr>
          <a:xfrm>
            <a:off x="3061147" y="2716095"/>
            <a:ext cx="1894702" cy="5096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87130077-9AA3-7849-9061-E512109F9FBD}"/>
              </a:ext>
            </a:extLst>
          </p:cNvPr>
          <p:cNvSpPr/>
          <p:nvPr/>
        </p:nvSpPr>
        <p:spPr>
          <a:xfrm>
            <a:off x="5624613" y="2200790"/>
            <a:ext cx="3073760" cy="255136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　</a:t>
            </a:r>
            <a:r>
              <a:rPr lang="en-US" altLang="ja-JP" sz="1500" b="1" dirty="0">
                <a:solidFill>
                  <a:schemeClr val="bg2"/>
                </a:solidFill>
              </a:rPr>
              <a:t>〜</a:t>
            </a:r>
            <a:r>
              <a:rPr lang="ja-JP" altLang="en-US" sz="1500" b="1" dirty="0">
                <a:solidFill>
                  <a:schemeClr val="bg2"/>
                </a:solidFill>
              </a:rPr>
              <a:t>やりかた</a:t>
            </a:r>
            <a:r>
              <a:rPr lang="en-US" altLang="ja-JP" sz="1500" b="1" dirty="0">
                <a:solidFill>
                  <a:schemeClr val="bg2"/>
                </a:solidFill>
              </a:rPr>
              <a:t>〜</a:t>
            </a:r>
          </a:p>
          <a:p>
            <a:pPr defTabSz="914378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bg2"/>
                </a:solidFill>
              </a:rPr>
              <a:t>① </a:t>
            </a: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こんにちは！と２びょういう</a:t>
            </a:r>
            <a:r>
              <a:rPr lang="ja-JP" altLang="en-US" sz="1500" b="1" dirty="0">
                <a:solidFill>
                  <a:schemeClr val="bg2"/>
                </a:solidFill>
              </a:rPr>
              <a:t>」の　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　　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bg2"/>
                </a:solidFill>
              </a:rPr>
              <a:t>② </a:t>
            </a:r>
            <a:r>
              <a:rPr lang="ja-JP" altLang="en-US" sz="1500" b="1" dirty="0">
                <a:solidFill>
                  <a:schemeClr val="bg2"/>
                </a:solidFill>
              </a:rPr>
              <a:t>セリフがかいてある</a:t>
            </a:r>
            <a:r>
              <a:rPr lang="ja-JP" altLang="en-US" sz="1500" b="1" dirty="0">
                <a:solidFill>
                  <a:schemeClr val="accent5"/>
                </a:solidFill>
              </a:rPr>
              <a:t>しろいところ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　　</a:t>
            </a:r>
            <a:r>
              <a:rPr lang="ja-JP" altLang="en-US" sz="1500" b="1" dirty="0">
                <a:solidFill>
                  <a:schemeClr val="bg2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ひだりクリック</a:t>
            </a:r>
            <a:r>
              <a:rPr lang="ja-JP" altLang="en-US" sz="1500" b="1" dirty="0">
                <a:solidFill>
                  <a:schemeClr val="bg2"/>
                </a:solidFill>
              </a:rPr>
              <a:t>したあと、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en-US" altLang="ja-JP" sz="1500" b="1" dirty="0">
                <a:solidFill>
                  <a:schemeClr val="bg2"/>
                </a:solidFill>
              </a:rPr>
              <a:t>③ </a:t>
            </a:r>
            <a:r>
              <a:rPr lang="ja-JP" altLang="en-US" sz="1500" b="1" dirty="0">
                <a:solidFill>
                  <a:schemeClr val="bg2"/>
                </a:solidFill>
              </a:rPr>
              <a:t>キーボードで</a:t>
            </a:r>
            <a:r>
              <a:rPr lang="ja-JP" altLang="en-US" sz="1500" b="1" dirty="0">
                <a:solidFill>
                  <a:schemeClr val="accent5"/>
                </a:solidFill>
              </a:rPr>
              <a:t>あたらしいセリフ</a:t>
            </a:r>
            <a:r>
              <a:rPr lang="ja-JP" altLang="en-US" sz="1500" b="1" dirty="0">
                <a:solidFill>
                  <a:schemeClr val="bg2"/>
                </a:solidFill>
              </a:rPr>
              <a:t>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　　うちこんだら</a:t>
            </a:r>
            <a:r>
              <a:rPr lang="ja-JP" altLang="en-US" sz="1500" b="1" dirty="0">
                <a:solidFill>
                  <a:schemeClr val="accent5"/>
                </a:solidFill>
              </a:rPr>
              <a:t>かんせい</a:t>
            </a:r>
            <a:r>
              <a:rPr lang="ja-JP" altLang="en-US" sz="1500" b="1" dirty="0">
                <a:solidFill>
                  <a:schemeClr val="bg2"/>
                </a:solidFill>
              </a:rPr>
              <a:t>だよ！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369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5EB596C-299E-4EC9-BAFE-738132B33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49" y="1723481"/>
            <a:ext cx="7729956" cy="2326550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もういちど、はいけいをかえよう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D0649071-5A89-5D49-BC34-B6F1F50F894C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332182" y="2980678"/>
            <a:ext cx="1149927" cy="314996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4C705860-A9FD-8648-81BC-350C7CB48E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4521" y="3138176"/>
            <a:ext cx="553625" cy="84278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F4B37D5D-578D-834C-889A-05ECFDB2E313}"/>
              </a:ext>
            </a:extLst>
          </p:cNvPr>
          <p:cNvSpPr/>
          <p:nvPr/>
        </p:nvSpPr>
        <p:spPr>
          <a:xfrm>
            <a:off x="1217826" y="2820991"/>
            <a:ext cx="1114356" cy="3193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37;p33">
            <a:extLst>
              <a:ext uri="{FF2B5EF4-FFF2-40B4-BE49-F238E27FC236}">
                <a16:creationId xmlns:a16="http://schemas.microsoft.com/office/drawing/2014/main" id="{673D248F-3E2B-194C-A0D9-1D539477C6F0}"/>
              </a:ext>
            </a:extLst>
          </p:cNvPr>
          <p:cNvSpPr/>
          <p:nvPr/>
        </p:nvSpPr>
        <p:spPr>
          <a:xfrm>
            <a:off x="1717761" y="4153148"/>
            <a:ext cx="4761548" cy="802043"/>
          </a:xfrm>
          <a:prstGeom prst="wedgeRoundRectCallout">
            <a:avLst>
              <a:gd name="adj1" fmla="val -57916"/>
              <a:gd name="adj2" fmla="val -162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うん！「</a:t>
            </a:r>
            <a:r>
              <a:rPr lang="ja-JP" altLang="en-US" sz="1500" b="1" dirty="0">
                <a:solidFill>
                  <a:schemeClr val="accent5"/>
                </a:solidFill>
              </a:rPr>
              <a:t>はいけいをゆきぐに▼にする</a:t>
            </a:r>
            <a:r>
              <a:rPr lang="ja-JP" altLang="en-US" sz="1500" b="1" dirty="0">
                <a:solidFill>
                  <a:schemeClr val="bg2"/>
                </a:solidFill>
              </a:rPr>
              <a:t>」ブロックを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して、はいけいをきりかえよう！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0" name="Google Shape;323;p32">
            <a:extLst>
              <a:ext uri="{FF2B5EF4-FFF2-40B4-BE49-F238E27FC236}">
                <a16:creationId xmlns:a16="http://schemas.microsoft.com/office/drawing/2014/main" id="{32FC2DB7-A8D8-D646-9EDA-6A8EEE5D47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7295" y="4114091"/>
            <a:ext cx="856749" cy="8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3;p28">
            <a:extLst>
              <a:ext uri="{FF2B5EF4-FFF2-40B4-BE49-F238E27FC236}">
                <a16:creationId xmlns:a16="http://schemas.microsoft.com/office/drawing/2014/main" id="{5E5C0BC4-ABED-834F-8061-AE1639C38B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7295" y="1332003"/>
            <a:ext cx="838712" cy="78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5;p28">
            <a:extLst>
              <a:ext uri="{FF2B5EF4-FFF2-40B4-BE49-F238E27FC236}">
                <a16:creationId xmlns:a16="http://schemas.microsoft.com/office/drawing/2014/main" id="{5215ABDE-1753-F44D-8DFF-B176E9F5F8AE}"/>
              </a:ext>
            </a:extLst>
          </p:cNvPr>
          <p:cNvSpPr/>
          <p:nvPr/>
        </p:nvSpPr>
        <p:spPr>
          <a:xfrm>
            <a:off x="1652987" y="1332004"/>
            <a:ext cx="3139903" cy="782957"/>
          </a:xfrm>
          <a:prstGeom prst="wedgeRoundRectCallout">
            <a:avLst>
              <a:gd name="adj1" fmla="val -60733"/>
              <a:gd name="adj2" fmla="val 2054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つぎはスプライトたちが</a:t>
            </a:r>
            <a:r>
              <a:rPr lang="ja-JP" altLang="en-US" sz="1500" b="1" dirty="0">
                <a:solidFill>
                  <a:schemeClr val="accent5"/>
                </a:solidFill>
              </a:rPr>
              <a:t>ゆきぐににつく</a:t>
            </a:r>
            <a:r>
              <a:rPr lang="ja-JP" altLang="en-US" sz="1500" b="1" dirty="0">
                <a:solidFill>
                  <a:srgbClr val="5E696C"/>
                </a:solidFill>
              </a:rPr>
              <a:t>ばめんだよね？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016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459164-E8CE-4D7E-9CAC-AE453A338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555" y="1043890"/>
            <a:ext cx="6556941" cy="3142291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セリフをついかしよう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8" name="Google Shape;319;p32">
            <a:extLst>
              <a:ext uri="{FF2B5EF4-FFF2-40B4-BE49-F238E27FC236}">
                <a16:creationId xmlns:a16="http://schemas.microsoft.com/office/drawing/2014/main" id="{230FBAE3-05FF-3142-9E7E-5008008571D2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482109" y="1806815"/>
            <a:ext cx="1256219" cy="1595543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" name="Google Shape;321;p32">
            <a:extLst>
              <a:ext uri="{FF2B5EF4-FFF2-40B4-BE49-F238E27FC236}">
                <a16:creationId xmlns:a16="http://schemas.microsoft.com/office/drawing/2014/main" id="{C7BF12C4-3990-B842-B99B-BEA6D56FA0B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440521">
            <a:off x="3610194" y="2517370"/>
            <a:ext cx="578496" cy="9206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320;p32">
            <a:extLst>
              <a:ext uri="{FF2B5EF4-FFF2-40B4-BE49-F238E27FC236}">
                <a16:creationId xmlns:a16="http://schemas.microsoft.com/office/drawing/2014/main" id="{8ECD697C-A7B4-A640-B452-21530E8F3780}"/>
              </a:ext>
            </a:extLst>
          </p:cNvPr>
          <p:cNvSpPr/>
          <p:nvPr/>
        </p:nvSpPr>
        <p:spPr>
          <a:xfrm>
            <a:off x="1730641" y="1634175"/>
            <a:ext cx="1751468" cy="34528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337;p33">
            <a:extLst>
              <a:ext uri="{FF2B5EF4-FFF2-40B4-BE49-F238E27FC236}">
                <a16:creationId xmlns:a16="http://schemas.microsoft.com/office/drawing/2014/main" id="{2EEDCC0E-831D-4545-84ED-B1A18E300B98}"/>
              </a:ext>
            </a:extLst>
          </p:cNvPr>
          <p:cNvSpPr/>
          <p:nvPr/>
        </p:nvSpPr>
        <p:spPr>
          <a:xfrm>
            <a:off x="1499864" y="3796791"/>
            <a:ext cx="3985309" cy="1139436"/>
          </a:xfrm>
          <a:prstGeom prst="wedgeRoundRectCallout">
            <a:avLst>
              <a:gd name="adj1" fmla="val -54045"/>
              <a:gd name="adj2" fmla="val -1826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いよいよ</a:t>
            </a:r>
            <a:r>
              <a:rPr lang="ja-JP" altLang="en-US" sz="1500" b="1" dirty="0">
                <a:solidFill>
                  <a:schemeClr val="accent5"/>
                </a:solidFill>
              </a:rPr>
              <a:t>さいごのブロック</a:t>
            </a:r>
            <a:r>
              <a:rPr lang="ja-JP" altLang="en-US" sz="1500" b="1" dirty="0">
                <a:solidFill>
                  <a:schemeClr val="bg2"/>
                </a:solidFill>
              </a:rPr>
              <a:t>だよ！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「</a:t>
            </a:r>
            <a:r>
              <a:rPr lang="en-US" altLang="ja-JP" sz="1500" b="1" dirty="0">
                <a:solidFill>
                  <a:schemeClr val="accent5"/>
                </a:solidFill>
              </a:rPr>
              <a:t>〜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en-US" altLang="ja-JP" sz="1500" b="1" dirty="0">
                <a:solidFill>
                  <a:schemeClr val="accent5"/>
                </a:solidFill>
              </a:rPr>
              <a:t>〜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びょういう</a:t>
            </a:r>
            <a:r>
              <a:rPr lang="ja-JP" altLang="en-US" sz="1500" b="1" dirty="0">
                <a:solidFill>
                  <a:schemeClr val="bg2"/>
                </a:solidFill>
              </a:rPr>
              <a:t>」ブロックをつかって、「</a:t>
            </a:r>
            <a:r>
              <a:rPr lang="ja-JP" altLang="en-US" sz="1500" b="1" dirty="0">
                <a:solidFill>
                  <a:schemeClr val="accent5"/>
                </a:solidFill>
              </a:rPr>
              <a:t>ゆきだ！</a:t>
            </a:r>
            <a:r>
              <a:rPr lang="ja-JP" altLang="en-US" sz="1500" b="1" dirty="0">
                <a:solidFill>
                  <a:schemeClr val="bg2"/>
                </a:solidFill>
              </a:rPr>
              <a:t>」というセリフをついかしよう。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13" name="Google Shape;323;p32">
            <a:extLst>
              <a:ext uri="{FF2B5EF4-FFF2-40B4-BE49-F238E27FC236}">
                <a16:creationId xmlns:a16="http://schemas.microsoft.com/office/drawing/2014/main" id="{314FAA1C-4B33-0B49-8795-E84AE3CC47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925" y="3757807"/>
            <a:ext cx="856749" cy="85674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20;p32">
            <a:extLst>
              <a:ext uri="{FF2B5EF4-FFF2-40B4-BE49-F238E27FC236}">
                <a16:creationId xmlns:a16="http://schemas.microsoft.com/office/drawing/2014/main" id="{D46F5400-0701-564B-B8BC-06B16E8F71D4}"/>
              </a:ext>
            </a:extLst>
          </p:cNvPr>
          <p:cNvSpPr/>
          <p:nvPr/>
        </p:nvSpPr>
        <p:spPr>
          <a:xfrm>
            <a:off x="5002189" y="3273671"/>
            <a:ext cx="482983" cy="24076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163;p28">
            <a:extLst>
              <a:ext uri="{FF2B5EF4-FFF2-40B4-BE49-F238E27FC236}">
                <a16:creationId xmlns:a16="http://schemas.microsoft.com/office/drawing/2014/main" id="{8EF4AB5C-A20B-FF46-9197-0554A4864AB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40709" y="4437065"/>
            <a:ext cx="610914" cy="57030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5;p28">
            <a:extLst>
              <a:ext uri="{FF2B5EF4-FFF2-40B4-BE49-F238E27FC236}">
                <a16:creationId xmlns:a16="http://schemas.microsoft.com/office/drawing/2014/main" id="{773201CB-7BFD-D341-BD2B-81E11E81C54A}"/>
              </a:ext>
            </a:extLst>
          </p:cNvPr>
          <p:cNvSpPr/>
          <p:nvPr/>
        </p:nvSpPr>
        <p:spPr>
          <a:xfrm>
            <a:off x="6506935" y="4467384"/>
            <a:ext cx="1441007" cy="509664"/>
          </a:xfrm>
          <a:prstGeom prst="wedgeRoundRectCallout">
            <a:avLst>
              <a:gd name="adj1" fmla="val 59829"/>
              <a:gd name="adj2" fmla="val 1890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やった！！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3" name="Google Shape;337;p33">
            <a:extLst>
              <a:ext uri="{FF2B5EF4-FFF2-40B4-BE49-F238E27FC236}">
                <a16:creationId xmlns:a16="http://schemas.microsoft.com/office/drawing/2014/main" id="{0732FA04-F660-AC44-9822-1E75B63443E7}"/>
              </a:ext>
            </a:extLst>
          </p:cNvPr>
          <p:cNvSpPr/>
          <p:nvPr/>
        </p:nvSpPr>
        <p:spPr>
          <a:xfrm>
            <a:off x="6139543" y="3877051"/>
            <a:ext cx="1950452" cy="509664"/>
          </a:xfrm>
          <a:prstGeom prst="wedgeRoundRectCallout">
            <a:avLst>
              <a:gd name="adj1" fmla="val 56030"/>
              <a:gd name="adj2" fmla="val -242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これで</a:t>
            </a:r>
            <a:r>
              <a:rPr lang="ja-JP" altLang="en-US" sz="1500" b="1">
                <a:solidFill>
                  <a:schemeClr val="accent5"/>
                </a:solidFill>
              </a:rPr>
              <a:t>かんせい</a:t>
            </a:r>
            <a:r>
              <a:rPr lang="ja-JP" altLang="en-US" sz="1500" b="1">
                <a:solidFill>
                  <a:schemeClr val="bg2"/>
                </a:solidFill>
              </a:rPr>
              <a:t>だ！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24" name="Google Shape;323;p32">
            <a:extLst>
              <a:ext uri="{FF2B5EF4-FFF2-40B4-BE49-F238E27FC236}">
                <a16:creationId xmlns:a16="http://schemas.microsoft.com/office/drawing/2014/main" id="{A4CCAA51-C0FF-4C44-88A9-D8C056294C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7571" y="3792953"/>
            <a:ext cx="624052" cy="624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72742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2A3B99ED-CBCC-8A41-BC6C-9B17B384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51" r="11032"/>
          <a:stretch/>
        </p:blipFill>
        <p:spPr>
          <a:xfrm>
            <a:off x="322483" y="1238751"/>
            <a:ext cx="3110010" cy="2491452"/>
          </a:xfrm>
          <a:prstGeom prst="rect">
            <a:avLst/>
          </a:prstGeom>
        </p:spPr>
      </p:pic>
      <p:pic>
        <p:nvPicPr>
          <p:cNvPr id="10" name="図 9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2CF655C0-5785-9044-AB96-A6FB43917B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51" r="11032"/>
          <a:stretch/>
        </p:blipFill>
        <p:spPr>
          <a:xfrm>
            <a:off x="2669870" y="2260045"/>
            <a:ext cx="3110010" cy="249145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みどりのはたをおしてみよう！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" name="Google Shape;416;p39">
            <a:extLst>
              <a:ext uri="{FF2B5EF4-FFF2-40B4-BE49-F238E27FC236}">
                <a16:creationId xmlns:a16="http://schemas.microsoft.com/office/drawing/2014/main" id="{443F58BA-1545-BB4D-99F9-2BDE6C1E9C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7058" y="1184864"/>
            <a:ext cx="2206687" cy="46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-JP" altLang="en-US" sz="1500" b="1">
                <a:latin typeface="Arial"/>
                <a:cs typeface="Arial"/>
              </a:rPr>
              <a:t>うまくできたかな？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2ED32852-9BEA-0B4D-AFAC-DA178E399013}"/>
              </a:ext>
            </a:extLst>
          </p:cNvPr>
          <p:cNvSpPr txBox="1"/>
          <p:nvPr/>
        </p:nvSpPr>
        <p:spPr>
          <a:xfrm>
            <a:off x="355139" y="1417323"/>
            <a:ext cx="428631" cy="428192"/>
          </a:xfrm>
          <a:prstGeom prst="rect">
            <a:avLst/>
          </a:prstGeom>
          <a:solidFill>
            <a:srgbClr val="FFFFFF">
              <a:alpha val="87843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161DD425-49F1-E04F-A32C-E4156BA4CD8E}"/>
              </a:ext>
            </a:extLst>
          </p:cNvPr>
          <p:cNvSpPr txBox="1"/>
          <p:nvPr/>
        </p:nvSpPr>
        <p:spPr>
          <a:xfrm>
            <a:off x="2697260" y="2435493"/>
            <a:ext cx="428631" cy="42819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1600" b="1" dirty="0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EB49F7D-3679-4FC9-B0DC-A36FC17A6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516" y="1563878"/>
            <a:ext cx="3110009" cy="2599614"/>
          </a:xfrm>
          <a:prstGeom prst="rect">
            <a:avLst/>
          </a:prstGeom>
        </p:spPr>
      </p:pic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287A0CA7-0B63-4954-9751-11E9A3B21323}"/>
              </a:ext>
            </a:extLst>
          </p:cNvPr>
          <p:cNvSpPr txBox="1"/>
          <p:nvPr/>
        </p:nvSpPr>
        <p:spPr>
          <a:xfrm>
            <a:off x="5952516" y="1850133"/>
            <a:ext cx="428631" cy="428192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1600" b="1" dirty="0">
                <a:solidFill>
                  <a:schemeClr val="bg2"/>
                </a:solidFill>
                <a:ea typeface="Lato"/>
                <a:sym typeface="Lato"/>
              </a:rPr>
              <a:t>③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451997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60559" y="1339625"/>
            <a:ext cx="4167600" cy="351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スプライトをついかするほうほう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はいけいをついかするほうほう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dirty="0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のなまえのかえかた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はいけいを</a:t>
            </a: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にする</a:t>
            </a:r>
            <a:endParaRPr lang="en-US" altLang="ja-JP"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US" altLang="ja" sz="18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616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2003742" y="1339625"/>
            <a:ext cx="2406062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2229</TotalTime>
  <Words>1825</Words>
  <Application>Microsoft Office PowerPoint</Application>
  <PresentationFormat>画面に合わせる (16:9)</PresentationFormat>
  <Paragraphs>279</Paragraphs>
  <Slides>45</Slides>
  <Notes>45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49" baseType="lpstr">
      <vt:lpstr>Lato</vt:lpstr>
      <vt:lpstr>Playfair Display</vt:lpstr>
      <vt:lpstr>Arial</vt:lpstr>
      <vt:lpstr>Coral</vt:lpstr>
      <vt:lpstr>Scratchで ゲームを つくろう！</vt:lpstr>
      <vt:lpstr>とうじょうじんぶつしょうかい</vt:lpstr>
      <vt:lpstr>Scratchをひらいてね</vt:lpstr>
      <vt:lpstr>ゲームをつくるがめんだよ </vt:lpstr>
      <vt:lpstr>Scratchをひらがなにしよう</vt:lpstr>
      <vt:lpstr>Scratchでものがたりを つくってみよう</vt:lpstr>
      <vt:lpstr>ものがたりをつくってみよう</vt:lpstr>
      <vt:lpstr>たくさんのスプライトってどうゆうこと？</vt:lpstr>
      <vt:lpstr>たくさんのスプライトをみてみよう！</vt:lpstr>
      <vt:lpstr>あれ？マークがみあたらない…</vt:lpstr>
      <vt:lpstr>スプライトをついかしてみよう</vt:lpstr>
      <vt:lpstr>キツネのスプライトをえらんでみよう</vt:lpstr>
      <vt:lpstr>キツネがついかされたよ！</vt:lpstr>
      <vt:lpstr>スプライトのへらしかた</vt:lpstr>
      <vt:lpstr>ものがたりをつくろう！</vt:lpstr>
      <vt:lpstr>はいけいをかえてみよう</vt:lpstr>
      <vt:lpstr>あれ？マークがみあたらない…</vt:lpstr>
      <vt:lpstr>はいけいをかえてみよう</vt:lpstr>
      <vt:lpstr>いろんなはいけいがあるよ</vt:lpstr>
      <vt:lpstr>はいけいをせんたくしよう</vt:lpstr>
      <vt:lpstr>はいけいがかわったよ！</vt:lpstr>
      <vt:lpstr>はいけいのなまえをかえてみよう</vt:lpstr>
      <vt:lpstr>はいけいのなまえをかえてみよう</vt:lpstr>
      <vt:lpstr>はいけいのなまえをかえてみよう</vt:lpstr>
      <vt:lpstr>はいけいのへらしかた</vt:lpstr>
      <vt:lpstr>スプライトのばしょをちょうせいしよう</vt:lpstr>
      <vt:lpstr>さらにはいけいをついかしよう</vt:lpstr>
      <vt:lpstr>さらにはいけいをついかしよう</vt:lpstr>
      <vt:lpstr>はいけいのなまえをかえよう</vt:lpstr>
      <vt:lpstr>スプライトにうごきをつけていこう</vt:lpstr>
      <vt:lpstr>ブロックをならべていこう</vt:lpstr>
      <vt:lpstr>ブロックをならべていこう</vt:lpstr>
      <vt:lpstr>ブロックをならべていこう</vt:lpstr>
      <vt:lpstr>はいけいをえらぼう</vt:lpstr>
      <vt:lpstr>ブロックをクリックしてみよう</vt:lpstr>
      <vt:lpstr>はいけいがかわったよ！</vt:lpstr>
      <vt:lpstr>スプライトにセリフをつけよう</vt:lpstr>
      <vt:lpstr>スプライトにセリフをつけよう</vt:lpstr>
      <vt:lpstr>スプライトにセリフをつけよう</vt:lpstr>
      <vt:lpstr>セリフをついかしよう！</vt:lpstr>
      <vt:lpstr>できたかな？</vt:lpstr>
      <vt:lpstr>もういちど、はいけいをかえよう</vt:lpstr>
      <vt:lpstr>セリフをついかしよう</vt:lpstr>
      <vt:lpstr>みどりのはたをおしてみよう！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213</cp:revision>
  <dcterms:modified xsi:type="dcterms:W3CDTF">2021-11-28T05:46:53Z</dcterms:modified>
</cp:coreProperties>
</file>